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ink/ink3.xml" ContentType="application/inkml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ink/ink4.xml" ContentType="application/inkml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ink/ink5.xml" ContentType="application/inkml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ink/ink6.xml" ContentType="application/inkml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ink/ink12.xml" ContentType="application/inkml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ink/ink13.xml" ContentType="application/inkml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ink/ink37.xml" ContentType="application/inkml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ink/ink126.xml" ContentType="application/inkml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5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6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7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8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9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10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11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12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notesSlides/notesSlide13.xml" ContentType="application/vnd.openxmlformats-officedocument.presentationml.notesSlide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notesSlides/notesSlide14.xml" ContentType="application/vnd.openxmlformats-officedocument.presentationml.notesSlide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notesSlides/notesSlide15.xml" ContentType="application/vnd.openxmlformats-officedocument.presentationml.notesSlide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notesSlides/notesSlide16.xml" ContentType="application/vnd.openxmlformats-officedocument.presentationml.notesSlide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notesSlides/notesSlide17.xml" ContentType="application/vnd.openxmlformats-officedocument.presentationml.notesSlide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notesSlides/notesSlide18.xml" ContentType="application/vnd.openxmlformats-officedocument.presentationml.notesSlide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notesSlides/notesSlide19.xml" ContentType="application/vnd.openxmlformats-officedocument.presentationml.notesSl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63" r:id="rId3"/>
    <p:sldMasterId id="2147483665" r:id="rId4"/>
  </p:sldMasterIdLst>
  <p:notesMasterIdLst>
    <p:notesMasterId r:id="rId161"/>
  </p:notesMasterIdLst>
  <p:handoutMasterIdLst>
    <p:handoutMasterId r:id="rId162"/>
  </p:handoutMasterIdLst>
  <p:sldIdLst>
    <p:sldId id="409" r:id="rId5"/>
    <p:sldId id="510" r:id="rId6"/>
    <p:sldId id="471" r:id="rId7"/>
    <p:sldId id="288" r:id="rId8"/>
    <p:sldId id="498" r:id="rId9"/>
    <p:sldId id="496" r:id="rId10"/>
    <p:sldId id="537" r:id="rId11"/>
    <p:sldId id="535" r:id="rId12"/>
    <p:sldId id="536" r:id="rId13"/>
    <p:sldId id="414" r:id="rId14"/>
    <p:sldId id="415" r:id="rId15"/>
    <p:sldId id="462" r:id="rId16"/>
    <p:sldId id="472" r:id="rId17"/>
    <p:sldId id="473" r:id="rId18"/>
    <p:sldId id="499" r:id="rId19"/>
    <p:sldId id="517" r:id="rId20"/>
    <p:sldId id="518" r:id="rId21"/>
    <p:sldId id="474" r:id="rId22"/>
    <p:sldId id="475" r:id="rId23"/>
    <p:sldId id="479" r:id="rId24"/>
    <p:sldId id="480" r:id="rId25"/>
    <p:sldId id="478" r:id="rId26"/>
    <p:sldId id="529" r:id="rId27"/>
    <p:sldId id="528" r:id="rId28"/>
    <p:sldId id="412" r:id="rId29"/>
    <p:sldId id="336" r:id="rId30"/>
    <p:sldId id="311" r:id="rId31"/>
    <p:sldId id="501" r:id="rId32"/>
    <p:sldId id="402" r:id="rId33"/>
    <p:sldId id="538" r:id="rId34"/>
    <p:sldId id="539" r:id="rId35"/>
    <p:sldId id="419" r:id="rId36"/>
    <p:sldId id="303" r:id="rId37"/>
    <p:sldId id="494" r:id="rId38"/>
    <p:sldId id="493" r:id="rId39"/>
    <p:sldId id="418" r:id="rId40"/>
    <p:sldId id="500" r:id="rId41"/>
    <p:sldId id="508" r:id="rId42"/>
    <p:sldId id="519" r:id="rId43"/>
    <p:sldId id="423" r:id="rId44"/>
    <p:sldId id="425" r:id="rId45"/>
    <p:sldId id="426" r:id="rId46"/>
    <p:sldId id="509" r:id="rId47"/>
    <p:sldId id="530" r:id="rId48"/>
    <p:sldId id="531" r:id="rId49"/>
    <p:sldId id="293" r:id="rId50"/>
    <p:sldId id="459" r:id="rId51"/>
    <p:sldId id="533" r:id="rId52"/>
    <p:sldId id="534" r:id="rId53"/>
    <p:sldId id="308" r:id="rId54"/>
    <p:sldId id="532" r:id="rId55"/>
    <p:sldId id="520" r:id="rId56"/>
    <p:sldId id="521" r:id="rId57"/>
    <p:sldId id="522" r:id="rId58"/>
    <p:sldId id="523" r:id="rId59"/>
    <p:sldId id="524" r:id="rId60"/>
    <p:sldId id="525" r:id="rId61"/>
    <p:sldId id="526" r:id="rId62"/>
    <p:sldId id="527" r:id="rId63"/>
    <p:sldId id="511" r:id="rId64"/>
    <p:sldId id="512" r:id="rId65"/>
    <p:sldId id="513" r:id="rId66"/>
    <p:sldId id="514" r:id="rId67"/>
    <p:sldId id="515" r:id="rId68"/>
    <p:sldId id="516" r:id="rId69"/>
    <p:sldId id="463" r:id="rId70"/>
    <p:sldId id="464" r:id="rId71"/>
    <p:sldId id="465" r:id="rId72"/>
    <p:sldId id="466" r:id="rId73"/>
    <p:sldId id="467" r:id="rId74"/>
    <p:sldId id="468" r:id="rId75"/>
    <p:sldId id="469" r:id="rId76"/>
    <p:sldId id="345" r:id="rId77"/>
    <p:sldId id="470" r:id="rId78"/>
    <p:sldId id="458" r:id="rId79"/>
    <p:sldId id="483" r:id="rId80"/>
    <p:sldId id="484" r:id="rId81"/>
    <p:sldId id="485" r:id="rId82"/>
    <p:sldId id="486" r:id="rId83"/>
    <p:sldId id="487" r:id="rId84"/>
    <p:sldId id="488" r:id="rId85"/>
    <p:sldId id="489" r:id="rId86"/>
    <p:sldId id="490" r:id="rId87"/>
    <p:sldId id="491" r:id="rId88"/>
    <p:sldId id="492" r:id="rId89"/>
    <p:sldId id="292" r:id="rId90"/>
    <p:sldId id="339" r:id="rId91"/>
    <p:sldId id="317" r:id="rId92"/>
    <p:sldId id="304" r:id="rId93"/>
    <p:sldId id="321" r:id="rId94"/>
    <p:sldId id="323" r:id="rId95"/>
    <p:sldId id="324" r:id="rId96"/>
    <p:sldId id="325" r:id="rId97"/>
    <p:sldId id="326" r:id="rId98"/>
    <p:sldId id="328" r:id="rId99"/>
    <p:sldId id="329" r:id="rId100"/>
    <p:sldId id="330" r:id="rId101"/>
    <p:sldId id="331" r:id="rId102"/>
    <p:sldId id="266" r:id="rId103"/>
    <p:sldId id="269" r:id="rId104"/>
    <p:sldId id="362" r:id="rId105"/>
    <p:sldId id="281" r:id="rId106"/>
    <p:sldId id="260" r:id="rId107"/>
    <p:sldId id="340" r:id="rId108"/>
    <p:sldId id="316" r:id="rId109"/>
    <p:sldId id="420" r:id="rId110"/>
    <p:sldId id="322" r:id="rId111"/>
    <p:sldId id="333" r:id="rId112"/>
    <p:sldId id="334" r:id="rId113"/>
    <p:sldId id="335" r:id="rId114"/>
    <p:sldId id="327" r:id="rId115"/>
    <p:sldId id="332" r:id="rId116"/>
    <p:sldId id="272" r:id="rId117"/>
    <p:sldId id="346" r:id="rId118"/>
    <p:sldId id="347" r:id="rId119"/>
    <p:sldId id="348" r:id="rId120"/>
    <p:sldId id="350" r:id="rId121"/>
    <p:sldId id="351" r:id="rId122"/>
    <p:sldId id="352" r:id="rId123"/>
    <p:sldId id="353" r:id="rId124"/>
    <p:sldId id="355" r:id="rId125"/>
    <p:sldId id="356" r:id="rId126"/>
    <p:sldId id="357" r:id="rId127"/>
    <p:sldId id="358" r:id="rId128"/>
    <p:sldId id="359" r:id="rId129"/>
    <p:sldId id="354" r:id="rId130"/>
    <p:sldId id="343" r:id="rId131"/>
    <p:sldId id="408" r:id="rId132"/>
    <p:sldId id="427" r:id="rId133"/>
    <p:sldId id="428" r:id="rId134"/>
    <p:sldId id="429" r:id="rId135"/>
    <p:sldId id="430" r:id="rId136"/>
    <p:sldId id="431" r:id="rId137"/>
    <p:sldId id="433" r:id="rId138"/>
    <p:sldId id="434" r:id="rId139"/>
    <p:sldId id="435" r:id="rId140"/>
    <p:sldId id="436" r:id="rId141"/>
    <p:sldId id="437" r:id="rId142"/>
    <p:sldId id="438" r:id="rId143"/>
    <p:sldId id="439" r:id="rId144"/>
    <p:sldId id="440" r:id="rId145"/>
    <p:sldId id="441" r:id="rId146"/>
    <p:sldId id="442" r:id="rId147"/>
    <p:sldId id="443" r:id="rId148"/>
    <p:sldId id="444" r:id="rId149"/>
    <p:sldId id="445" r:id="rId150"/>
    <p:sldId id="446" r:id="rId151"/>
    <p:sldId id="447" r:id="rId152"/>
    <p:sldId id="448" r:id="rId153"/>
    <p:sldId id="449" r:id="rId154"/>
    <p:sldId id="450" r:id="rId155"/>
    <p:sldId id="451" r:id="rId156"/>
    <p:sldId id="453" r:id="rId157"/>
    <p:sldId id="454" r:id="rId158"/>
    <p:sldId id="455" r:id="rId159"/>
    <p:sldId id="456" r:id="rId1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4FF"/>
    <a:srgbClr val="CC3300"/>
    <a:srgbClr val="CCECFF"/>
    <a:srgbClr val="FFCC99"/>
    <a:srgbClr val="FFCCCC"/>
    <a:srgbClr val="06961A"/>
    <a:srgbClr val="CCFFCC"/>
    <a:srgbClr val="FFCCFF"/>
    <a:srgbClr val="F38D0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4" d="100"/>
          <a:sy n="74" d="100"/>
        </p:scale>
        <p:origin x="-103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notesMaster" Target="notesMasters/notesMaster1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6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fld id="{FAC285D7-C1DD-4A32-A56C-FF1EDC767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0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7:32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8441 10266,'-27'26,"27"-26,-26 27,-1-27,1 0,26 0,0 0,-27 26,27-26,27 0,-1 0,1-26,-1 26,27 0,0 0,0-27,0 27,0-26,-27 26,27 0,0 0,-27 0,1 0,-27 0,26 0,-26 26,0-26,0 0,0 0,27-26,-54 26</inkml:trace>
  <inkml:trace contextRef="#ctx0" brushRef="#br0" timeOffset="624.0357">9314 9816,'0'0,"0"0,0 0,0 0,0 0,0 0,0 0,0 0,0 0,-27 27,27-27,0 26,0 0,0 27,-26 0,26 0,0 0,0 26,0-26,0 0,0 0,0 0,0 0,0-26,0-1,0 0,26 1,-26-1,0-26,0 0,0 0,0 0,0 0,0 0,0 0,27 0,-27-26,26-27</inkml:trace>
  <inkml:trace contextRef="#ctx0" brushRef="#br0" timeOffset="1910.1093">11219 9843,'0'0,"0"0,0 0,0 0,0 0,0 0,-27 0,27 0,-26 0,-1 0,-26 0,27 0,-1 0,1 0,-27 0,53 0,-26 0,26 0,0 0,0 0,0 0,0 26,0 0,0 27,-27-26,27-1,-26 27,26-26,0 26,-27-27,27 0,27-26,-27 0,26 0,1 0,-27-26,26 26,1-26,25 26,-25 0,-1 0,1 0,26 26,-27 0,1 1,-1 26,1 0,-1-27,-26 27,0 0,-26-26,26-1,-53 27,26-27,-26-26,0 27,0-27,1 0,-1-27,0 1,26-1,1 1,26-27,0 0,0 27,53-27,-27 26</inkml:trace>
  <inkml:trace contextRef="#ctx0" brushRef="#br0" timeOffset="2318.1326">11589 10107,'0'-26,"0"-1,-26 27,-1-26,1 52,-1 1,1-1,-1 27,27 0,-26 0,26 26,0-26,26 27,1-28,-1 1,54-26,-27-1,26-26,-26-26,26-1,-26 1,0-27,0 0,-27-26,-26 26,0 0,-26 0,-27 0,0 27,27-1,-54 27,27 0,0 27,27-27</inkml:trace>
  <inkml:trace contextRef="#ctx0" brushRef="#br0" timeOffset="299489.1298">24580 16828,'0'0,"27"0,-27-27,0 27,-27 0,27 0,0-26,0 26,-26 0,26 0,0 0,0 0,-27 0,27 0,-26 0,26 0,-27 0,1 0,-1 26,1-26,-1 27,1-1,0 0,26 1,-27 26,27-27,0 1,0-1,27 1,-27 26,26-27,0 0,1 1,-1-1,1 1,-27-1,0 1,26-1,-52 1,26 26,-27-53,1 26,-1 1,1-1,0 0,26-26,-53 27,53-27,-53 53,53-53,-80 26,80-26,0 0,-53 53,53-53,0 0,-52 27,52-27,0 0,0 0,-53 26,53-26,0 0,0 0,0 0,0 0,-53 27,53-27,0 0</inkml:trace>
  <inkml:trace contextRef="#ctx0" brushRef="#br0" timeOffset="300332.1778">23919 17489,'0'0,"0"0,0 0,0-26,0 26,26 0,-26 0,0 0,0 26,0-26,-26 53,26-53,-27 53,27-53,-53 79,53-79,-26 53,26-53,0 0,0 53,0-53,0 0,0 0,26 53,-26-53,53 0,-53 0,53 0,-53 0,53 0,-53 0,0 0,53 26,-53-26,0 0,0 0,0 0,0 0,79 0,-79 0,0 0,0 0,0 0,0 0,-26-53,26 53,-27-52,27-1,0 26,-26-26,26 27,-26-1,26-26,0 27,0 26,0-26,0 26,0 0,0 0,0 26,0-26,0 0,0 53,0-53,0 79,0-79,0 53,0-53,0 0,0 53,0-53,0 0,0-26,26-1,-26 1,0-27,26 26,-26 1,0-27,0 53,0 0,0 0,0 0,0 0,-26 53,26-53,0 53,0-53,0 53,0-53,0 0,0 0,0 0,53 26,-53-26,0 0,0 0,0 0</inkml:trace>
  <inkml:trace contextRef="#ctx0" brushRef="#br0" timeOffset="301243.2301">24501 17992,'0'0,"0"0,0 0,79 0,-79 0,0-53,0 53,0-80,0 80,0-105,-26 52,26 26,-27-26,27 27,-26-27,26 26,0 27,0 0,0 0,0 0,53 53,-53-53,79 53,-79-53,79 80,-79-80,106 53,-106-53,80 26,-80-26,0 0,53 26,-53-26,0 0,-53-26,53 26,-80-26,80 26,-106-27,106 27,-79-26,79 26,0 0,0 0,0 0,0 0,0-53,27 26,-1 1,0 26,27-53,-26 26,26 1,-27 0,1-27,-1 53,1-27,-27 27,0 0,-27 27,27-1,0-26,-53 53,0 0,27 0,-27 26,26-26,1 0,0 0,26-53,-53 79,53-79,-27 53,27-53,0 0,0 53,0-53,0 0</inkml:trace>
  <inkml:trace contextRef="#ctx0" brushRef="#br0" timeOffset="324014.5326">13230 10028,'0'0,"0"-27,0 1,-27-1,27 1,-26-1,-1 1,27 26,-26-26,-1 26,1 0,-1 26,27-26,0 26,0 27,27-26,-1-1,1 1,26 26,0 0,-1-1,-25-25,26 26,-27 0,1 0,-27-27,0 27,0 0,-27 0,1 0,-27-27,26 1,1-1,-27-26,0 0,27-26,-1-27,1 0</inkml:trace>
  <inkml:trace contextRef="#ctx0" brushRef="#br0" timeOffset="324181.5419">13097 10028,'27'-27,"-1"1,27-1,0 27,0-26,-27-1,27 1,0 0,0-1,0 1,-27-1,1 1,-1-1,1 1</inkml:trace>
  <inkml:trace contextRef="#ctx0" brushRef="#br0" timeOffset="324445.5572">13679 9948,'-26'80,"26"26,-27-27,54 0,-27-26,26 0,1 0,26 0,-27-53,27-26,26-1,-26-26,0 0,0 0,-26 0,-27-26,0 26,-27-26,-26 52,0-26,-26 27,0-1,26 1,26 26,1-26,26 26</inkml:trace>
  <inkml:trace contextRef="#ctx0" brushRef="#br0" timeOffset="324926.5847">15611 10028,'0'0,"0"26,0-26,-27 27,1-27,-1 26,1 1,26-1,-27 0,54 1,-1-1,1 1,26-1,0 1,0-1,0 27,-1-26,-25-1,-27 27,-27 0,1-27,0 27,-27 0,0-26,-27-27,27 26,0-52,1-1,25 1</inkml:trace>
  <inkml:trace contextRef="#ctx0" brushRef="#br0" timeOffset="325059.5923">15399 10134,'53'0,"0"0,0-27,0 27,26 0,-26-26,0-1</inkml:trace>
  <inkml:trace contextRef="#ctx0" brushRef="#br0" timeOffset="325348.6087">15955 10160,'-27'53,"27"26,-26 1,-1-27,54 26,-27-26,26 0,1-27,26 1,0-27,-1-27,1 1,27-1,-27-26,26 1,-52-28,25 27,-25 0,-27-26,-27 26,-25 27,-1-27,0 26,-27 27,27-26,0 26,27 0,26 0</inkml:trace>
  <inkml:trace contextRef="#ctx0" brushRef="#br0" timeOffset="325769.633">18151 10054,'0'0,"0"27,0-27,-27 26,1-26,26 27,-27-1,-26 0,27 1,0-1,-1 1,27-1,0 1,27-1,25 27,-25-26,26-1,-27 27,27 0,-53-27,27 27,-27 0,-27-26,1-1,-27 1,26-1,1-52,-1-1</inkml:trace>
  <inkml:trace contextRef="#ctx0" brushRef="#br0" timeOffset="326149.6546">18045 10107,'53'-26,"-27"-1,27 27,0 0,0-26,0 26,0 0,-27-27,1 27,-1 0,1 27,-54-1,27 1,-26 26,-1-1,1 28,-1-27,27 26,0-26,27 0,-1 0,27-27,0 1,27-27,-28-27,1 27,0-53,0 27,0-53,-26 26,-27 0,-27 0,1 0,-27 0,0 0,0 27,26-1,1 1,26 26,0-27,53 1</inkml:trace>
  <inkml:trace contextRef="#ctx0" brushRef="#br0" timeOffset="326553.6776">20267 9869,'0'0,"-26"26,0-26,-1 27,27-1,0 1,0 26,27-27,-27 27,26 0,27 0,-27-27,1 54,-1-54,-26 27,0 0,-26-26,-1 25,1-25,26-27,-53 0,53 0,-26-53,-1 27</inkml:trace>
  <inkml:trace contextRef="#ctx0" brushRef="#br0" timeOffset="326948.7004">20241 10054,'0'-26,"26"-1,1 1,26-1,-27 27,1-26,-1-1,27 1,0 26,-27-26,1 26,-1 0,1 0,-27 26,0 27,0 0,-27 0,27 26,-26 0,-1 27,27-26,0-1,27-26,-1 0,27-27,0 1,0-27,27-27,-28 1,1-27,0 0,-26 0,-1-26,-26-1,-26 1,-1 26,-26 0,0 27,-26-1,26 1,0 26,0 0,27 0,26 0,26 0</inkml:trace>
  <inkml:trace contextRef="#ctx0" brushRef="#br0" timeOffset="327375.7248">22807 10054,'-26'27,"26"-27,0 0,-26 0,-1 26,27 1,0-1,27 0,-27 1,26 26,0 0,1 0,-27-27,26 54,-26-54,0 53,0-52,-26 52,-27-52,27-1,-27 1,0-1,26-52,1-1,-1 1</inkml:trace>
  <inkml:trace contextRef="#ctx0" brushRef="#br0" timeOffset="327812.7498">22622 10134,'27'-53,"26"26,26 1,-26-1,0 27,0-26,0-1,0 27,-1 0,1-26,0-1,-26 1,-1 26,1-26,-27 26,0 0,0 26,0 0,-27 1,1-1,-27 27,26 27,-26-27,27 52,-27-25,27-1,26 27,0-27,0-26,53 0,-27-26,53-1,1-52,-27-1,53 1,-1-27,-25-27,-1 1,0 0,-26-1,-26 1,-27 0,0-1,-53 27,-26 27,-1-1,1 54,-27-1,0 1,27 52,-1-26</inkml:trace>
  <inkml:trace contextRef="#ctx0" brushRef="#br0" timeOffset="346276.8059">15373 12594,'0'0,"-27"0,27 0,0 0,0 0,0 27,-26-1,52 1,-26-1,0 27,0 26,27-26,-27 27,26-27,1 26,-27-26,26 0,-26 0,0-27,26 1,-26-27,0 0,0 0,0 0,0-27,-26 1</inkml:trace>
  <inkml:trace contextRef="#ctx0" brushRef="#br0" timeOffset="346652.8274">15505 12726,'0'0,"0"0,-27 27,27-1,0 27,0-26,0 26,0-27,27 27,-1 0,27-27,-26 1,26-1,0-26,-27-26,1 26,25-53,-25 27,-27-54,26 27,-26-26,-26-1,-1 28,1-28,-27 27,27 0,-1 27,1-1,-1 27,1-26,26 52,0-26,26 27,1-27,-1 26</inkml:trace>
  <inkml:trace contextRef="#ctx0" brushRef="#br0" timeOffset="347001.8472">16113 12541,'0'0,"0"0,-26 0,0 27,26-1,-27 1,27-1,0 27,0 0,27 26,-1-52,0 26,27-27,0 1,0-27,0-27,0 1,0-27,-27 0,27-27,-53 28,27-28,-54 1,27 26,-53 0,27 0,-27 27,27-1,-27 27,26 0,-26-26,53 26,-26 0,26-27,26 1</inkml:trace>
  <inkml:trace contextRef="#ctx0" brushRef="#br0" timeOffset="347667.8855">8335 12912,'0'0,"0"0,0 0,0 0,0 0,0 0,0 0,26 0,-26 0,27 0,26-27,-27 27,27 0,26 0,-26 0,0 0,27 0,-28 0,1 0,0 0,0 0,-26 0,-27 0,0 0,0 0,0-26,0 26</inkml:trace>
  <inkml:trace contextRef="#ctx0" brushRef="#br0" timeOffset="347960.9022">9340 12330,'27'0,"-1"0,-26 0,27 26,-54 1,54 25,-54 1,27 0,0 53,-26-27,26 27,0-26,-27 26,27-27,0 0,0-26,0-26,0-1,27 1,-27-27,26 0,1-27</inkml:trace>
  <inkml:trace contextRef="#ctx0" brushRef="#br0" timeOffset="349424.986">8467 15266,'0'0,"0"0,0 0,0 0,26 0,1 0,-1 0,1 0,26 0,0 0,0 27,0-27,-1 26,1 1,0-27,-26 0,-1 0,1 0,-27 0</inkml:trace>
  <inkml:trace contextRef="#ctx0" brushRef="#br0" timeOffset="349654.9991">9314 14843,'26'0,"1"27,-27-27,0 53,0-1,26 1,-26 27,0-1,-26 27,26 0,0-27,0 27,0-27,0 1,0-1,26-26</inkml:trace>
  <inkml:trace contextRef="#ctx0" brushRef="#br0" timeOffset="350245.0329">8520 18045,'0'0,"0"0,0 0,0 0,0 0,0 0,0 0,0 0,0 0,79 0,-79 0,80 0,-27 0,-53 0,105 0,-105 0,53 0,-53 0,0 0</inkml:trace>
  <inkml:trace contextRef="#ctx0" brushRef="#br0" timeOffset="350532.0493">9128 17648,'53'26,"-53"-26,0 27,0-27,27 105,-27-52,0 27,0-27,26 26,-26 0,0 1,0-1,0-26,0 0,0 26,0-79,0 27,0-27</inkml:trace>
  <inkml:trace contextRef="#ctx0" brushRef="#br0" timeOffset="356633.3983">10928 12541,'-27'0,"27"0,0 0,0 0,-26 0,26 0,0 0,0 0,0 0,0 0,26 27,-26-1,27 27,-27-26,26-1,1 27,-1-27,0 27,1 0,-1-26,-26 26,0 0,0-1,0-25,-26 26,-1-27,27-26,-26-26,0-27</inkml:trace>
  <inkml:trace contextRef="#ctx0" brushRef="#br0" timeOffset="356829.4095">10928 12462,'0'-27,"0"27,0 0,0 0,26 0,-26 0,27 0,-1 0,0 0,27 0,-26 0,26-26,-27 52,27-52,-26 52,-1-26,1 27</inkml:trace>
  <inkml:trace contextRef="#ctx0" brushRef="#br0" timeOffset="357030.421">11351 12621,'0'79,"-26"-26,52 26,-26-26,26 0,-26-26,53 26,-26-53,-1-27,27 1,0-1,0-26,-27 0,1 0,-1-26,-52 26,26 0,-53 0,0 0,0 27,0 26,27 0,-27-27</inkml:trace>
  <inkml:trace contextRef="#ctx0" brushRef="#br0" timeOffset="357476.4465">13177 12541,'0'27,"0"-1,0 1,0-1,26 27,-26-27,27 27,-1 0,0-26,-26 26,27-27,-27 27,0-26,0-27,0 26,-27-26,1 0,0-26,-1-1</inkml:trace>
  <inkml:trace contextRef="#ctx0" brushRef="#br0" timeOffset="357609.4541">13097 12594,'27'-26,"-1"26,1-27,-1 27,27-26,0 26,0-27,0 1,0 26,0-27</inkml:trace>
  <inkml:trace contextRef="#ctx0" brushRef="#br0" timeOffset="357864.4686">13626 12647,'0'79,"-26"1,26-27,0 0,26 26,-26-52,53-1,-26 0,-1-26,27-26,-26 0,26-54,-27 54,27-54,-27 1,-26 26,0 0,0-26,-26 52,-27 1,27-1,-27 27,26 0,-26 27,27-27,26 0</inkml:trace>
  <inkml:trace contextRef="#ctx0" brushRef="#br0" timeOffset="358451.5023">17833 12568,'0'-27,"27"27,-27 0,0 0,0 0,0 27,0 26,0-27,0 53,0-52,26 52,1-26,26-26,-27 26,0 0,-26-27,0 0,0 1,-26-27,-27 26,27-26,-54 0,27-26,0 26</inkml:trace>
  <inkml:trace contextRef="#ctx0" brushRef="#br0" timeOffset="358586.51">17675 12647,'52'0,"1"-26,0 26,0-27,0 1,-26 26,25-27,-25 27,26-26,-53 26</inkml:trace>
  <inkml:trace contextRef="#ctx0" brushRef="#br0" timeOffset="358822.5235">18257 12621,'0'53,"0"-1,0 1,26 27,-26-27,0-27,27 27,-1-53,0 27,27-54,-26 1,26-1,-27 1,1-54,-27 54,26-54,-52 54,-1-27,1 27,-27-27,26 53,1-27,-1 27,27 0,0 0</inkml:trace>
  <inkml:trace contextRef="#ctx0" brushRef="#br0" timeOffset="359244.5476">20082 12541,'0'0,"-26"0,-1 0,27 27,0-1,0-26,-26 27,52-1,-26 27,27-27,-1 27,1 0,-1 0,1 0,-1 0,1-26,-27 25,-27-25,1-1,-27-26,26 0,-26 0,27-26,-27-1</inkml:trace>
  <inkml:trace contextRef="#ctx0" brushRef="#br0" timeOffset="359654.5711">19818 12779,'0'-53,"26"27,1 0,25-1,1 1,0 26,27-27,-27 1,26-1,0 1,1 26,-54-27,27 1,0 26,-27 0,1 0,-1 26,-26 27,0-26,-26 26,26 0,-27 26,27 0,-26-26,26 0,0 0,0-26,26 25,1-52,-1 27,27-54,0 27,0-52,0 25,0-26,-27 27,1-54,-1 27,-26 0,-26 1,-27 25,0-26,0 27,0-1,0 27,27-26,-1 26,27 0,53-27</inkml:trace>
  <inkml:trace contextRef="#ctx0" brushRef="#br0" timeOffset="360034.5928">22649 12515,'-27'0,"27"0,-26 26,26-26,0 27,-27 26,27-27,27 27,-27-27,26 54,-26-54,27 54,-27-54,-27 54,27-54,-26 27,-1-27,-26 1,27-27,-1 0,1-27</inkml:trace>
  <inkml:trace contextRef="#ctx0" brushRef="#br0" timeOffset="360168.6005">22622 12568,'27'-27,"26"1,-27-1,27 1,0 26,-27 0,1 0,26-27,0 1</inkml:trace>
  <inkml:trace contextRef="#ctx0" brushRef="#br0" timeOffset="360629.6266">23151 12568,'-26'26,"-1"-26,1 27,0-1,-1 27,27 0,-26 0,26 0,0 0,0 0,53 0,-27-53,27 26,26-52,-26 26,0-53,0 0,-26 0,-27 0,0-27,-27 28,-26 25,0-26,0 27,0 26</inkml:trace>
  <inkml:trace contextRef="#ctx0" brushRef="#br0" timeOffset="373130.3416">15346 15161,'-26'0,"-1"0,27 0,-26 0,26 0,0 0,0 26,0 1,0-1,0 0,0 27,0-26,26 52,-26-26,0 0,27 0,-27 26,0-26,0 0,0-26,0-27,0 26,0-26,0-26,0-1</inkml:trace>
  <inkml:trace contextRef="#ctx0" brushRef="#br0" timeOffset="373519.3641">15611 15187,'0'53,"-27"-53,27 53,-26 0,-27 0,26 26,1 1,0-1,26-26,-27 26,27-26,27 0,-1-53,0 0,1 0,26-26,0-27,-27 0,27-27,-26 1,-1 26,-26-26,27 26,-54 0,27 26,-26 1,-1-1,1 27,-1 0,1 27,26-27,0 26,26 1</inkml:trace>
  <inkml:trace contextRef="#ctx0" brushRef="#br0" timeOffset="373819.3813">16087 15187,'0'0,"0"0,0 27,0-1,-26 27,26 0,-27 26,27-26,0 0,0 0,27 0,-1-27,0-26,27 0,0-53,-26 27,26-27,-27 0,1 0,-27-26,0 52,-27-26,1 27,-1 0,-26 26,0 0</inkml:trace>
  <inkml:trace contextRef="#ctx0" brushRef="#br0" timeOffset="374375.4131">15426 17754,'0'0,"0"0,0 0,0 0,0 0,0 0,0 0,0 0,0 0,0 52,0-52,26 80,-26-27,26 0,-26 0,0 0,-26-1,26 1,0-53,0 53,0-53,0 0,0 0</inkml:trace>
  <inkml:trace contextRef="#ctx0" brushRef="#br0" timeOffset="374774.4359">15743 17859,'0'0,"0"0,0 0,0 0,-53 27,53-27,-53 79,53-79,0 80,0-27,0-53,27 79,-27-79,53 53,-53-53,53-27,-53 27,79-53,-26 1,-27-1,1-27,-1 27,-26 0,0 0,0 53,-26-79,26 79,0 0,-80-53,80 53,0 0,-53 53,53-53</inkml:trace>
  <inkml:trace contextRef="#ctx0" brushRef="#br0" timeOffset="375135.4565">16140 17754,'26'26,"-26"-26,0 0,0 0,0 0,-53 53,53-53,-52 53,25 0,1 0,26 0,-27 26,27-26,27-27,-27-26,53 53,-53-53,79-26,-79 26,79-106,-26 53,-26-26,-1-1,1 27,-27-26,-27 53,27 26,0 0,-79-80,79 80,0 0,-27-26</inkml:trace>
  <inkml:trace contextRef="#ctx0" brushRef="#br0" timeOffset="404537.1382">11404 14975,'0'0,"-27"0,27 0,0 0,0 0,-26 0,26 0,-26 0,26 0,-27-26,27 0,-26 26,-1 0,1 0,-1 0,1 0,-27 0,26 0,1 26,-1-26,-25 26,25-26,1 53,-1-26,1-1,26 27,-27-26,1 26,-1-1,27 1,-26 0,26 0,0 0,26 0,-26 0,27-27,-1 27,27-26,-26-1,26 1,-1-27,1 26,0-26,0-26,27 26,-27-27,-1 1,1-1,-26 1,26-27,-27 27,27-27,-26 0,-1 0,0 0,1-27,-27 28,0-1,0-27,-27 27,1 0,0 27,-27 0,0-1,0 27,26 27,-26-1,27 0,-27-26</inkml:trace>
  <inkml:trace contextRef="#ctx0" brushRef="#br0" timeOffset="410789.4958">13653 15002,'-27'0,"1"0,-27 0,0 0,0 26,27 1,-27 26,0 0,53 26,-27 0,1 1,26-1,0 27,26-27,1 1,26-27,0 0,0-27,26-26,0-26,-26-27,27-27,-1 1,-26-27,0 0,0 27,-27-27,-26 27,-26-1,-1 27,-26 27,-26-1,26 54,0-27,27 26,-1-26</inkml:trace>
  <inkml:trace contextRef="#ctx0" brushRef="#br0" timeOffset="411666.5458">18018 15055,'0'0,"-26"-27,26 27,0-26,-26 26,26-27,-27 27,1 0,-1-26,1 26,-1 0,1 26,-1-26,-26 27,27 26,0 0,-1 0,27 26,-26 0,26-26,26 27,-26-1,53 0,-27-26,27 0,0 0,0-26,0-1,26-26,-26 0,27 0,-27-53,26 27,-26-27,26 0,-26 0,-26-26,-1-1,1 1,-27-1,-27 28,1-1,-27 0,0 26,0 1,0 26,-26 26,52 1,1 26,-1-27,27 27</inkml:trace>
  <inkml:trace contextRef="#ctx0" brushRef="#br0" timeOffset="412411.5886">20215 15055,'-27'0,"1"0,-1 0,1 0,-1 0,1 0,-1 0,1 26,-1 1,1 26,26 0,-27-1,27 28,0-1,0 1,27-1,-1 0,27-26,0 0,0-26,27-1,-1-26,0 0,-26-53,27 27,-28-27,28 0,-27-26,-27-1,1 1,-27 26,-27-27,1 28,-27-1,0 26,-26 1,-1 26,27 0,-53 26,54 1,-28-1,54 1,-27-1,53 0,0-26</inkml:trace>
  <inkml:trace contextRef="#ctx0" brushRef="#br0" timeOffset="416378.8155">22490 14923,'26'0,"-52"26,52-26,-52 0,26 0,0 0,-27 26,27-26,0 0,-26-26,0 26,-1 0,1 0,-27 0,26-26,-26 26,0 0,27 0,0 0,-1 0,1 0,26 0,-27 0,27 0,0 0,27 26,-1 0,-26-26,27 27,-27 26,26-27,-26 1,0 26,26-53,-26 53,0-53,0 26,27-26,-27 0,26 0,-26 0,27 0,-1-26,1 26,-1 0,27 0,-26 26,-1-26,27 0,0 26,-27 1,1-1,-27 1,0-1,0 27,-27-26,-26 26,27-27,-53 27,52-27,-26 27,-26-26,26-27,0 26,27-26,-27 0,26 0,1-26,-1 26,27-27,0 1,27-1,-1 1,27 0,-26-1,25-26,1 0</inkml:trace>
  <inkml:trace contextRef="#ctx0" brushRef="#br0" timeOffset="416767.8378">22966 15081,'-26'27,"-1"-1,1 1,-27-1,26 27,1 0,0 0,-1 26,27-26,27 0,-1 0,0 0,27-27,0-26,27 0,25-26,-25-27,-1 0,1 0,-1-26,0-1,-26 1,-26 0,-27-1,-27 27,1 0,-54 27,28 0,-54 26,53 0,-27 0,54 0,-27-27</inkml:trace>
  <inkml:trace contextRef="#ctx0" brushRef="#br0" timeOffset="425788.3537">11298 17833,'0'0,"0"0,0 0,0 0,-79-27,79 27,-80 0,80 0,-106 0,106 0,-79 53,79-53,-26 106,-1-53,54 27,-27-28,0 1,53 27,-27-27,-26-53,106 53,-27-53,-26-27,0-26,0 27,0-54,0 27,-27 1,-26-1,27-27,-54 27,27 53,-26-79,26 79,-106-27,53 27,53 0,-79 53,79-53,0 0</inkml:trace>
  <inkml:trace contextRef="#ctx0" brushRef="#br0" timeOffset="426343.3855">13468 17542,'-27'-27,"27"27,-79 27,79-27,-80 79,54-26,-27 27,27-1,-1 0,27 1,27-27,-27-53,53 79,-53-79,105-26,-52-27,27 26,-27-52,26 26,-53 26,-26 27,53-79,-53 79,0 0,-53-26,53 26,0 0</inkml:trace>
  <inkml:trace contextRef="#ctx0" brushRef="#br0" timeOffset="427020.4242">17966 17595,'-27'-27,"1"27,-27 0,0-26,0 26,0 26,0 1,0 26,27 26,-27-26,53 53,0-27,26 27,1-27,26 1,0-27,52-27,-25-26,26-26,-27-27,0-27,27 1,-26-27,-28 27,1-27,-53 27,0-1,-26 54,-27-27,-26 26,-27 27,26 27,1 26,-27 0,53 0,0 0,53-53</inkml:trace>
  <inkml:trace contextRef="#ctx0" brushRef="#br0" timeOffset="427645.4599">20532 17568,'-26'0,"-27"-26,26 26,-26 0,-26 26,26 1,0-1,-26 27,52 0,-26 0,53 26,0 1,0-1,53-26,-26 0,52 0,-26-27,26 1,1-54,-1 1,0-27,-26 0,27 0,-54-26,27-1,-53 1,0 0,-26-1,-27 54,0-27,-27 0,28 53,-28 0,27 0,0 0,27 0</inkml:trace>
  <inkml:trace contextRef="#ctx0" brushRef="#br0" timeOffset="429310.5552">23575 16669,'0'0,"0"0,0 0,0-27,0 27,0 0,0 0,0-26,0 26,0-27,-27 27,27-26,-26 26,-1-27,1 27,-1-26,1 0,0 26,-27 0,26-27,1 27,-27 0,26-26,1 26,-27 0,26 0,-25 0,25 0,-26 0,27 0,-27 0,26 0,-26 0,1 0,-1 0,0 26,0-26,0 27,0-27,0 26,0-26,0 26,0 1,27-1,-27 1,0-1,0 1,27-1,-27 27,0-26,26-1,-26 27,27-27,-1 27,-25-26,25 26,1-27,-1 27,1-26,-1 25,1 1,26-26,-27 26,1-27,26 27,0-53,-27 106,27-106,-26 79,26-79,0 80,0-80,0 79,0-79,26 106,-26-106,53 79,-53-79,53 80,-53-80,53 53,-53-53,27 53,-27-53</inkml:trace>
  <inkml:trace contextRef="#ctx0" brushRef="#br0" timeOffset="429913.5897">23628 16589,'26'27,"-26"-27,27 26,-27 1,26-1,0 27,1 0,26 0,-53 26,26 1,1-1,-1 0,-26 1,0-1,0 1,0-1,0 0,0-26,-26 0,26 0,0-53,-27 106,27-106,0 53,0-53,0 0</inkml:trace>
  <inkml:trace contextRef="#ctx0" brushRef="#br0" timeOffset="443418.3621">18680 4128,'0'0,"0"-27,0 27,0 0,0 0,0 0,0 27,0-1,0 0,0 27,0 0,0 27,0-27,-27-1,27 28,0-27,0 0,0-27,0 27,0-53,0 27,0-27,0 0,0-27,27 1,-27-27</inkml:trace>
  <inkml:trace contextRef="#ctx0" brushRef="#br0" timeOffset="443662.376">18812 4022,'27'0,"-27"26,-27 27,27 0,0 0,-26 26,26 1,0-1,0 0,-27 1,27-27,0 0,0 0,0-27,-26 0,52-26,-26-26,0 0,0-1,27-52,-27-1</inkml:trace>
  <inkml:trace contextRef="#ctx0" brushRef="#br0" timeOffset="443864.3876">18839 4128,'0'-53,"0"26,0 1,0 26,0 26,0 27,0 0,0 0,0 26,0 1,0-1,0 0,26 1,-52-27,52-27,-26 1,0-1,0-26,0 0,27-53,-27 0</inkml:trace>
  <inkml:trace contextRef="#ctx0" brushRef="#br0" timeOffset="444687.4347">18945 4207,'26'-53,"-26"0,0 53,0 0,0 0,0 27,0 25,-26 1,26 0,0 0,0 27,0-28,0 28,0-54,0 27,0-26,0-27,0 0,26 0,-26-27,0 1,26-27,-26 0,0 0,0-26,27-1,-27 27,0 0,26 1,-52 25,52 1,-26 26,0 26,-26 1,26 25,-27 1,27 27,0-1,0 0,0-26,-26 27,26-27,0-27,0 1,0-27,0 0,26-27,-26 1,0-54,27 27,-1-26,-26 0,27-1,-27 27,26 0,-26 1,0 25,0 1,0 26,0 26,27 1,-54 25,27 28,0-27,0 0,0 26,0-26,0 0,0-27,27 1,-27-27,0 0,0 0,26-27,-26-26,27 0,-27 1,26-1,-26 0,0 26,27 1,-27-27,0 53,0 0,0 53,0-27,0 1,0 26,26 0,-26-1,0 1,0 0,0 0,26-26,-26-1,0 1,0-27,27 26,-27-26,0-26,-27 26,27-27,0 1</inkml:trace>
  <inkml:trace contextRef="#ctx0" brushRef="#br0" timeOffset="450018.7396">15637 7329,'0'0,"0"0,0-26,0 26,0 0,0 0,0 0,-26 26,26-26,0 26,0-26,0 27,0-1,0 1,0-1,0 1,0-1,0 1,0-1,0 1,0-27,0 26,0-26,0 0,-27 26,27-26,0 0,0-26,0 26,-26-26,26 26,0-27</inkml:trace>
  <inkml:trace contextRef="#ctx0" brushRef="#br0" timeOffset="450919.7911">15399 7276,'0'0,"0"0,0 0,0-26,0 26,0 0,0-27,27 27,-27-26,26-1,0 27,1-26,-1 26,1-27,-1 27,-26-26,53 26,-26 0,-1 0,1 0,-1 0,-26 26,27-26,-27 27,26-27,-26 26,26-26,-52 27,26-27,0 26,-26 1,-1-27,27 0,-26 26,-1-26,1 27,26-27,-27 0,27 0,0 0,0 0,0 0,0 0,0 0,0 0,27 0,-1-27,1 27,-1 0,-26 0,53 0,-27 0,1 0,26 27,-27-27,27 0,-26 26,-1-26,1 0,-1 26,0-26,-26 27,27-1,-27 1,0-27,0 26,-27 1,27-1,-26-26,26 27,-26-1,-27 1,26-27,1 0,-27 0,0 0,26 0,-25 0,25 0,1 0,-1 0,1 0,-1-27,1 27,26 0,0 0,0 0,0 0,-27 27,27-27,0 0,0 26,0-26,0 26,0-26,27 27,-27-27</inkml:trace>
  <inkml:trace contextRef="#ctx0" brushRef="#br0" timeOffset="461348.3876">15478 6324,'0'0,"0"0,27-53,-27 53,0-27,26 27,-26 0,0 0,0 0,0 0,0 0,0 0,0 27,0-1,-26 1,26-1,0 27,-27 0,27 0,-26-27,26 54,0-54,-26 27,26-27,0 1,0-1,-27-26,27 0,0 0,0-26,0-1,0 1,27-27,-27 0</inkml:trace>
  <inkml:trace contextRef="#ctx0" brushRef="#br0" timeOffset="461799.4134">15478 6244,'27'-26,"-27"-1,0 27,0 0,0 0,0 53,0-26,26 26,-26-1,0 1,27 0,-27 0,0 27,26-54,-26 27,0-27,0-26,27 27,-27-54,26 1,-26 0,27-27,-27 0,0 0,26-27,-26 1,0 26,0 0,0 27,-26-27,26 53,0-27,0 54,0-27,0 53,-27 0,27-27,0 27,0 26,0-26,0 0,0 0,0-26,0 26,0-27,0-26,0 0,27-26,-27-1,26 1,-26-27,27 0</inkml:trace>
  <inkml:trace contextRef="#ctx0" brushRef="#br0" timeOffset="462331.4439">15717 6376,'26'-26,"-26"-27,0 0,0 27,0 26,0 0,0 26,0 1,0 26,-26-1,26 28,0-27,0-27,0 27,0-26,0-1,0-26,26 27,-26-54,27 1,-27-27,26 26,0-52,1 26,-1-26,-26 26,27 0,-27 0,0 53,0 0,0 0,-27 26,27 1,-26 26,26 26,0-26,-27 0,27 26,0-52,0 26,0-53,27 0,-27 0,26 0,1-53,-1 26,1-52,26 26,-27 0,1 0,-1 27,-26-27,26 26,-26 27,0 27,-26-1,26 27,-26 0,-1 0,27 0,-26 26,-1-26,27-26,0 26,0-27,0-26,0 0,27 0</inkml:trace>
  <inkml:trace contextRef="#ctx0" brushRef="#br0" timeOffset="476301.2429">22093 17806,'0'0,"0"0,0 0,0 0,0 0,0 0,79 53,-79-53,27 80,-27-27,26 0,1 26,-27 0,0-26,26 0,-26 0,0-53,27 79,-27-79,0 0,0 0,0 0,0 0,0 0,0 0,0 0</inkml:trace>
  <inkml:trace contextRef="#ctx0" brushRef="#br0" timeOffset="476640.2623">22384 17859,'0'0,"0"0,0 0,0 0,-26 53,52 0,-26 0,27 0,-1 0,0 26,-26-79,80 53,-80-53,106 27,-106-27,79-80,-79 80,53-79,-53 0,0 26,0 0,-26-27,-1 54,27 26,-106-79,106 79,-79-27,79 27,-53 27,53-27,-27 52,27-52,27 53</inkml:trace>
  <inkml:trace contextRef="#ctx0" brushRef="#br0" timeOffset="476979.2817">22807 17912,'0'0,"0"0,53-26,-53 26,0 0,0 0,-26 53,26-53,0 79,26-26,-26 0,0-53,53 79,-53-79,106 27,-106-27,106-27,-53 1,-53 26,79-106,-52 53,-1-26,-26 26,0-27,-26 28,-1-1,-26 26,0-26,0 27,1 26,-1 26,53-26,-80 53,80-53,-26 80,26-80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17:16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 6028,'-49'24,"49"-24,0 0,-25-49,25 49,-25-99,25 74,0-50,-25 1,25 24,0-24,0 24,0 1,0-26,0 50,0 25,0-74,0 74,25-74,-25 74,0 0,50-25,-50 25,74-25,-24 25,-1 0,26 0,-26 0,26-25,-26 25,26 0,-26-25,1 25,0-24,-1 24,-24 0,0-25,0 25,0 0,-1 0,-24-25,25 25,-25-25,0 25,0 0,0-25,0 1,0-1,-25-25,1 25,-1 1,0 24,0-25,-25 25,26 0,-1 0,0 0,0 25,25-1,0 1,0 0,25 0,0 0,0-1,-1 1,26-25,0 0,-1 25,-24-25,25 0,-25 25,-1-25,-24 25,0-25,0 24,0 1,-24 0,-1 0,-25 0,25 24,1-24,-1 25,0-26,0 1,25 0,-25 0,25 0,0-1,0-24,25 25,-25-25</inkml:trace>
  <inkml:trace contextRef="#ctx0" brushRef="#br0" timeOffset="8075.4619">17835 1315,'-50'-50,"50"50,0 0,-50-25,50 25,0 0,0 0,0 0,0 0,-24 25,24 0,0 0,0 24,0 1,0-25,0 24,0 1,0-1,0 1,0 0,0-1,0 1,24 0,-24-1,-24 1,24-1,-25 26,0-26,0 1,0 0,25-1,0 1,0-1,25-24,0 25,0-25,0 49,-25-24,0-1,0 26,0-26,0 1,24 24,-24-49,25 25,-25-1,25-24,0 25,-25-25,0 24,0 1,-25 24,25-24,-25 24,25 1,-25-26,25 26,0-26,25 1,-25-25,25 0,-25 24,25-24,-25 0,0-25,0 0,0 0,0 0</inkml:trace>
  <inkml:trace contextRef="#ctx0" brushRef="#br0" timeOffset="9396.5375">17190 3398,'-25'0,"0"0,25 0,0 0,-25-25,0 25,25 0,0 0,-24 0,24 0,0 0,0 0,0 0,0 0,24 0,1 0,0 0,0 0,24 0,1 25,24-25,-24 0,0 0,24 25,-24-25,-1 0,1 25,0-25,-26 25,1-25,0 0,0 0,-25 0,25 0,-25 0,24 0,-24 0,25-25,-25 25,0-25,0 25,25 0,-25-25,0 25,0-25,-25 25,25-24,0-1,-25 0,1 25,-1-25,25 25,-50-25,50 25,-25 0,1 0,24 0,0 0,0 0,0 0,0 0,24 0,1 25,0-25,0 0,24 0,-24 0,25 0,-25 0,-1 25,-24 0,25-25,-25 25,0-1,0 26,-25-50,1 25,-1 24,0-24,0 0,0 0,1-25,-1 25,25-25,0 0,0 0,0 0,0 0,-25 24,25-24,25-24,-25 24,0 0,25 0,-25 0</inkml:trace>
  <inkml:trace contextRef="#ctx0" brushRef="#br0" timeOffset="22980.3144">5135 6499,'0'0,"0"0,0 0,0 0,0 0,0 0,0 0,0 0,0 0,0 0,0 0,0-25,0 25,0-25,0 25,0 0,-25-25,25 25,-25 0,25 25,-25-25,0 25,25 25,0-26,-24 1,24 25,0-25,24 24,-24-49,25 25,0-25,0 25,0-50,-1 25,-24-25,25 25,0-25,-25-24,0 24,0 0,0 0,0 1,0 24,0 0,0 0,0 24,0 1,25 0,-25 25,25-26,-25 1,24 0,1-25,0 25,0-50,0 25,-1-25</inkml:trace>
  <inkml:trace contextRef="#ctx0" brushRef="#br0" timeOffset="23416.3391">5531 5978,'0'0,"0"0,0 0,0 25,-24-25,24 25,0-1,0 1,-25 25,25-1,0 1,0 0,0 24,0-24,0-1,0 1,0-25,25 24,-25-24,0 0,0-25,0 0,0 0,0 0,0-25,0 0</inkml:trace>
  <inkml:trace contextRef="#ctx0" brushRef="#br0" timeOffset="23692.3551">5606 5978,'0'-25,"0"0,0 25,0 0,0 0,25 25,-25 0,0 0,0 0,0 24,24 26,-24-26,0 26,0-1,0 0,25-24,-25 0,0 24,0-49,0 24,25-24,-25-25,0 0,25 0</inkml:trace>
  <inkml:trace contextRef="#ctx0" brushRef="#br0" timeOffset="24337.3921">5928 6474,'0'0,"0"-25,0 25,0 0,-24 25,24-25,-25 0,0 25,25 0,-25-25,25 24,0 1,0 0,25 0,-25 0,50-1,-50-24,49 0,-49 0,25 0,0-24,0 24,-25-25,0 0,0-25,0 26,0-1,0 0,0 0,0 0,0 1,0-1,0 25,0 0,24 25,-24-25,0 49,0-24,0 25,0-26,0 26,0-25,25 24,-25-24,25-25,0 0,24 0,-24 0,0-25,0 1,0 24,-1-25,-24 25,25-25,-25 25,25 0,-25 0,25 0,0 0,-1 0,-24 0,25-25,0 0,0 1,-25-1,0 0,-25-25,25 26,-25-1,0 0,1 0,-1-24,25 49,-25-25,25 25</inkml:trace>
  <inkml:trace contextRef="#ctx0" brushRef="#br0" timeOffset="25030.4317">6846 6350,'0'0,"0"0,25 0,-50 0,25 0,25 0,-25 0,-25-25,25 25,0-25,-25 25,25 0,-49-24,49 24,-50 0,25 0,25 0,-25 0,1 24,24-24,0 25,0-25,0 25,24-25,1 25,0 0,0-1,24 1,-24 25,0-25,0-1,0 1,0 0,-25 0,0 0,-25-1,25 1,-25-25,0 0,0 0,0 0,1 0,-1 0,0 0,0 0,25-25,0 1,0-1</inkml:trace>
  <inkml:trace contextRef="#ctx0" brushRef="#br0" timeOffset="26276.503">7169 6524,'0'0,"0"0,0 0,0 0,0 24,0-24,0 0,0 0,0 0,0 0,0 0,0 0,0-24,0 24,0-25,0 0,0-25,0 1,0 24,24-25,-24-24,0 24,0 1,25-26,-25 51,0-26,0 0,0 26,25-1,-25 0,0 25,0 0,0 0,0 25,25 0,-25-1,0 26,0-25,25 0,-25-1,24 1,1 0,0-25,0 0,0-25,-1 0,-24 1,25-26,0 0,0 1,-25 24,0-25,0 1,25 24,-25 25,0 0,0 0,-25 49,25 1,0 0,0-1,0 51,0-26,0 0,0 1,0-1,0 1,0-26,0-24,0 25,0-50,25 0,-25-25,24 25</inkml:trace>
  <inkml:trace contextRef="#ctx0" brushRef="#br0" timeOffset="27164.5538">7739 6300,'0'0,"0"0,0 0,-25 0,0 25,25-25,-24 25,-1-25,25 25,0 0,25-1,-1-24,26 25,0-25,-26 0,26 0,0 0,-26-25,-24 25,25-24,-25-26,-25 50,1-50,-1 1,0 24,-25 0,26-24,-1 24,0 0,25 25,0 0,0-25,25 50,0-25,-1 0,1 25,0 0,0-1,0 1,-1 25,26-25,-25 24,0-24,0 25,-1-26,1 1,0 0,-25 0,25-25,-25 0,0 0,0 0,0-25,0-25,0 26,0-26,0 25,0-24,0-1,0 25,0 0,25 25,-25 0,24 0,-24 25,25 0,0 0,25 0,-26-1,26 1,0 0,-1-25,1 0,-1 0,1 0,-25 0,24-25,-24 0,-25 1,25-26,-25 25,0 0,0 1,-25-1,25 25,-25 0,1 25,-1-1,25 26,-25 0,0 24,25-24,0 24,0-24,0-1,0 1,25-1,0-24,0 0,-1-25,1 0,0 0,0-25</inkml:trace>
  <inkml:trace contextRef="#ctx0" brushRef="#br0" timeOffset="30141.7241">4167 6028,'0'0,"25"0,-25 0,0 0,0 0,0-25,0 25,0 0,0 0,0 0,0 0,25 0,-25 25,0-1,0 26,0 0,0-1,0 1,0 24,0 1,0-1,0-24,0-1,-25 26,25-26,0-49,-25 25,25 0,0-25,0 0,25-25,-25 0,25-24,-25-1,25 0,-1 26,1-26,-25 0,25 26,0 24,0-25,-1 25,1 25,-25-1,25-24,0 50,0-25,-25 0,0-1,0 26,0-25,-25 24,25-24,-50 0,50 0,-25-25,-24 25,49-25,-25-25,0 25,25-25,0 25,0-25,0 0,25 1,0 24</inkml:trace>
  <inkml:trace contextRef="#ctx0" brushRef="#br0" timeOffset="30586.7495">4638 6672,'0'0,"0"0,0 25,0-25,0 0,0 0,0 0,0 0,0 0,25 0,-25 0,0-25,0 25,25 0,-25 0,0 0,0 0,0 25,0-25,-25 0,25 25,0-25,0 0,-25 25,25-25,0 0,0-25,0 25,0-25,25 0,-25 1</inkml:trace>
  <inkml:trace contextRef="#ctx0" brushRef="#br0" timeOffset="31109.7794">3349 6573,'0'-25,"0"25,0 0,0 0,0 0,0 0,-25 0,25 0,0 25,-25-25,25 25,0 0,0 0,0-1,0 1,0-25,0 0,-25 25,25-25,0 0,0-25,0 0</inkml:trace>
  <inkml:trace contextRef="#ctx0" brushRef="#br0" timeOffset="31603.8077">3249 6127,'0'-25,"0"25,0 0,0 0,0 0,0-25,0 25,25-25,0 1,0 24,0-25,-1 0,26 0,0 0,-50 1,49 24,-24-25,-25 25,0-25,25 25,-50 0,25 0,0 0,0 0,-25 0,25 0,0 0,-25 25,25-25,0 49,0-24,25 25,-25-1,0 1,0 24,25 1,-25-1,0 1,0 24,0-50,0 26,25-1,-25-24,0-1,25 1,-25 0,0-25,0-1,0 1,0-25,0 0,0 0,0-25,0-24</inkml:trace>
  <inkml:trace contextRef="#ctx0" brushRef="#br0" timeOffset="31811.8193">3448 6449,'0'0,"0"0,0 0,25 0,-25 0,0 0,24 0,1 0,0 25,0-25,0-25,-1 25,1-25,-25 1,25-1,0 0</inkml:trace>
  <inkml:trace contextRef="#ctx0" brushRef="#br0" timeOffset="33568.92">9128 5928,'0'-24,"0"24,0 0,25 0,-25 0,0 0,0 0,0 0,0 24,-25 26,25 0,-25-1,1 26,-1-26,0 50,25-24,0-1,0 1,0-1,0-24,0-1,0-24,25 0,0 0,-25-1,0 1,0-25,24 0,-24 0,0 0,0 0,0 0,0-25,0 25,25-24,-25-1</inkml:trace>
  <inkml:trace contextRef="#ctx0" brushRef="#br0" timeOffset="34222.9575">10840 5953,'0'0,"0"0,24-25,-24 25,25 25,0 0,-25 0,25 24,0 1,-1 0,-24-1,25 26,-25-1,0-24,0 24,0-24,0-26,-25 26,25-25,-24 24,24-24,0-25,0 0,0 25,0-25,0 0,0 0,0 0,0 0,0 0,0 0,0 0</inkml:trace>
  <inkml:trace contextRef="#ctx0" brushRef="#br0" timeOffset="37161.1252">9599 6424,'25'0,"-25"0,0 0,0 0,0 0,-25 0,25 0,-24-24,24 24,0 0,0-25,-25 25,0 0,25 0,-25 0,25 0,-25 0,25 0,-24 25,24-1,-25 1,0 25,25-25,0-1,0 26,0-25,25 24,0-24,-25-25,24 25,1-25,0 0,25 0,-26-25,1 25</inkml:trace>
  <inkml:trace contextRef="#ctx0" brushRef="#br0" timeOffset="37870.166">9823 6474,'0'25,"0"-25,-25 25,0-25,25 0,-25 24,25 1,0 0,0 0,0 0,25-1,0-24,0 0,-1 0,26 0,-25 0,0 0,-1-24,1-1,-25 0,0 0,-25 0,1 1,-1 24,0-25,-25 0,26 0,-1 25,0 0,25 0,0 0,25 0,0 25,-1-25,1 0,25 0,-25-25,24 25,-24 0,25-25,-25 1,-1-1,1 0,0 0,0-24,0-1,-25 25,24-49,-24 24,0 1,0-1,0 0,0 26,0-1,-24 25,24 0,0 0,-25 49,0 1,25 0,0 24,-25 0,25 1,0-1,0 1,0-1,0-24,25-1,-25 1,25-25,0-1,-25 1,24-25,1 25,-25-25,0 0,0 0,25 0,-25-25,0 25,0-25</inkml:trace>
  <inkml:trace contextRef="#ctx0" brushRef="#br0" timeOffset="45735.616">11361 6251,'0'0,"0"0,0-25,-25 25,25 0,0 0,0 0,0 0,0 0,0 0,0 0,25 0,-25 25,24-25,1 0,0 0,25 0,-1 0,1 0,-1-25,1 25,-25 0,24 0,-24 0,-25-25,0 50,0-25</inkml:trace>
  <inkml:trace contextRef="#ctx0" brushRef="#br0" timeOffset="46057.6343">11385 6449,'0'0,"0"0,25 25,-25-25,0 0,25 0,-25 0,25 0,0 0,-1 0,1 0,0 0,0-25,24 25,-24-25,0 25,0-24,24 24</inkml:trace>
  <inkml:trace contextRef="#ctx0" brushRef="#br0" timeOffset="46390.6533">11857 6276,'0'0,"-25"0,25 0,0 0,25 24,-1-24,1 0,0 0,0 0,0 25,24-25,-24 0,25 0,-26 0,1-25,0 25,0 0,0 0,-25 0,0 0</inkml:trace>
  <inkml:trace contextRef="#ctx0" brushRef="#br0" timeOffset="46637.6673">12005 6499,'-24'0,"24"0,0 0,24 0,-24 0,0 0,25 0,0 25,-25-25,25 0,-25 0,25 0,-1 0,-24 0,25 0,0-25,0 25,0-25</inkml:trace>
  <inkml:trace contextRef="#ctx0" brushRef="#br0" timeOffset="47233.7014">12650 6697,'0'25,"0"-25,0 0,0-25,0 25,-24-25,24 1,0-1,0-25,-25 1,25 24,-25-25,0-24,0 49,25-25,-24 1,-1 24,25 0,-25 0,25 1,25-1,-25 25,25-25,24 25,1-25,-1 0,1 1,0 24,-1-25,26 0,-26 0,1 25,-25-25,24 25</inkml:trace>
  <inkml:trace contextRef="#ctx0" brushRef="#br0" timeOffset="47470.7152">12626 6449,'0'25,"24"-25,1 0,-25 0,25-25,25 25,-26-25,26 25,-25-24,0-1,-1 0,26 25,-25-25,0 0</inkml:trace>
  <inkml:trace contextRef="#ctx0" brushRef="#br0" timeOffset="47900.7395">13122 6325,'24'0,"-24"25,0-25,25 0,0 25,-25 0,25-25,0 24,-25 1,25-25,-25 25,0 0,24-25,-24 0,0 0,0 0,0 0,0 0,0 0,-24 0,-1 0,0 0,0 0,0 0,0 0,1 25,-1-25,0 24,0 1,25 0,0 0,0-25,25 25,0-25,24 0,-24-25,25 25,0-50,-26 25,26 1,0-26,-26-24</inkml:trace>
  <inkml:trace contextRef="#ctx0" brushRef="#br0" timeOffset="48124.7526">13519 5705,'0'25,"0"24,0 1,0 25,0-1,24 0,-24 1,0-1,0 1,0-1,0-24,0-1,0-24,0 0,25 0,-25-50</inkml:trace>
  <inkml:trace contextRef="#ctx0" brushRef="#br0" timeOffset="48646.7825">13791 6201,'-24'0,"24"0,-25 0,0 0,0 25,0 0,25 24,0 1,0-25,0 24,25-24,0 25,-25-25,25-1,-25-24,25 25,-25-25,-25 25,25-25,-25 0,0-25,0 25,25 0,0 0,0 0,0-25,25 25,0 0,0-24,24 24,1-25,0 0,-26 0,26 0,0-24,-26 24,1 0,-25 0,0 1,0-1,-25 0,1 25,-26 0,25 25,0 0,1 24,24-24,0 25,0-1,0 1,24-25,1-1,0 1,0 0,0-25,-1 0,1 0,0-25,0 0</inkml:trace>
  <inkml:trace contextRef="#ctx0" brushRef="#br0" timeOffset="48946.7993">14387 6028,'0'0,"0"0,0 0,0 0,0 0,0 0,0 0,0 0,0 0,0 0,0 0,0 0,0 0,0 0,0 0,0 0,25-25</inkml:trace>
  <inkml:trace contextRef="#ctx0" brushRef="#br0" timeOffset="49119.8095">14436 6251,'0'25,"0"-1,0 26,0-50,0 25,0-25,0 0,0 0,0 0,0 0,0 0,0-25,25 25</inkml:trace>
  <inkml:trace contextRef="#ctx0" brushRef="#br0" timeOffset="53774.0756">5308 7392,'0'0,"0"0,0-25,0 25,0 0,0 0,-25 0,25 0,-24-25,24 25,0 0,0 0,-25-25,25 25,-25-24,25 24,0-25,0 25,-25 0,0 0,25 0,-24 25,24-25,-25 24,25-24,-25 25,25 0,0-25,0 25,0 0,25-25,0 24,-25 1,24 0,1 0,0 0,25-1,-50 1,49 0,-49 0,25 0,-25-1,25 1,-25-25,0 25,-25 0,25 0,0-25,-25 24,0-24,1 25,-1-25,0-25,0 25,0-24,1-1,24 25,-25-50,25 50,-25-49,50 49,-25-25,0 0</inkml:trace>
  <inkml:trace contextRef="#ctx0" brushRef="#br0" timeOffset="54422.1128">5680 7466,'0'0,"0"0,0 0,0 0,-25-25,25 25,0 0,0 0,-24-24,-1 24,25 0,-25 24,0-24,0 25,1-25,24 25,-25 0,25 24,0-24,0 25,0-25,0 24,25-24,-25 0,24 0,1-1,0-24,0 0,0 0,-1 0,-24-24,25 24,-25-25</inkml:trace>
  <inkml:trace contextRef="#ctx0" brushRef="#br0" timeOffset="55151.1545">5904 7516,'0'0,"0"0,0 0,0 0,0 0,0 0,0 0,-25 0,25 0,0 0,0 0,0 0,0 0,0 0,0 0,0 0,0 0,0 0,-25 0,25 25,-25-25,25 24,-25-24,25 25,-25 0,25 0,-24 0,24-1,0 1,0 25,24-25,-24-1,25-24,-25 25,50-25,-25 0,0-25,24 25,-24-24,0-1,0 0,-25 0,24-24,-24 24,0 0,-24-25,-1 26,0-1,0 25,0-25,1 0,-1 25,25 0,0 0,0 0,25 0,-25 0</inkml:trace>
  <inkml:trace contextRef="#ctx0" brushRef="#br0" timeOffset="55464.1724">6052 7516,'25'0,"-25"25,25-1,-25-24,25 25,-25 0,25 25,-25-50,24 24,-24 1,25-25,-25 0,0 25,0-25,0-25,0 25,0-25,0 1,0-1,0-25,0 25,0 1,25-1,-25-25,0 25,25 1,-25-1,25 25,-1-25,1 25,0-25,0 0</inkml:trace>
  <inkml:trace contextRef="#ctx0" brushRef="#br0" timeOffset="55861.1949">6449 7590,'0'25,"25"-25,-25 0,25-25,-25 25,25 0,-25-25,0 1,24-1,-24 25,-24-25,24 0,0 25,-25-25,0 25,25 0,-25 25,0 0,1 0,24 0,-25 24,25 1,-25-25,25 24,25 1,-25-25,25-1,-25 1,24-25,-24 0,25-25,0 1,0-1</inkml:trace>
  <inkml:trace contextRef="#ctx0" brushRef="#br0" timeOffset="56256.2176">6821 7441,'0'0,"0"-24,0 24,0-25,0 25,-25-25,25 25,-24 0,-1 0,25 0,-25 25,25-25,0 25,0-1,0-24,25 25,0 0,-1 0,26 0,-25-1,0 1,0-25,-1 25,-24 0,0 0,0-25,0 24,-24 1,-1-25,0 25,0-25,0 25,0-50,25 25,-24-25,24 0</inkml:trace>
  <inkml:trace contextRef="#ctx0" brushRef="#br0" timeOffset="57162.2695">7317 7119,'25'0,"-25"0,0 0,0 0,0 0,0 0,0 0,-25 0,25 0,-24 0,-1 0,25 0,-25 0,0 0,25 25,-25-25,1 0,24 0,0 0,0 0,0 0,0 0,0 0,0 25,0-1,0-24,-25 50,25-25,-25 49,25-24,-25 24,25 1,0 24,-25-25,25 1,0-26,0 26,0-26,0 1,0-25,0 0,25-1,-25 1,0 0,0-25,25 25,-25-25,25 0,0 0,-1 0,1 0,0 0,0 0,0 0,-1 0,1 0,-25-25,25 25,-25-25,0 0</inkml:trace>
  <inkml:trace contextRef="#ctx0" brushRef="#br0" timeOffset="57674.2988">7516 7516,'0'0,"0"0,0 0,-25-25,25 25,0-25,0 25,0 0,0 0,-25 0,25 0,-25 0,25 0,-24 0,-1 0,25 25,-25 0,0-25,25 25,0 24,0-24,0 25,-25-26,25 1,0 25,25-25,-25-1,0 1,0-25,25 25,-25-50,25 50,0-50,-1 25,1-25,0 1</inkml:trace>
  <inkml:trace contextRef="#ctx0" brushRef="#br0" timeOffset="58311.3353">7689 7565,'0'25,"-24"0,24-25,-25 25,0 0,25-25,0 24,-25-24,25 25,25 0,-25-25,25 0,-25 25,25-50,-1 25,1 0,0-25,0 0,-25 1,0 24,0-25,0 0,-25 0,25 25,0 0,0-25,0 25,0 0,25-24,0 24,-1-25,1 25,0-25,25 0,-50 0,24 1,1-1,-25 0,25 0,-25-24,0 24,-25-25,25 25,0 1,-25-26,25 50,-24-25,24 25,0-25,0 50,-25-25,25 25,-25 0,25 24,0-24,-25 50,25-26,-25 1,25 24,0-24,0-1,0 1,25 0,-25-26,0 26,25-25,-25 0,0-25,0 0,25 24,0-48,-25 24,24-25</inkml:trace>
  <inkml:trace contextRef="#ctx0" brushRef="#br0" timeOffset="58764.3612">8161 7193,'0'0,"25"0,-25 0,24-24,-24 24,0-25,25 25,0 0,-25-25,25 25,0 0,-25 25,0 0,0-1,24 1,-24 25,0 24,0 1,0 24,0-25,25 1,-25 24,0-25,0 1,0-1,0-24,0-1,0-24,-25 0,1 0,-1-25,0 0,-25 0,50 0,-49 0,49-25,0 0,0 0,25 1</inkml:trace>
  <inkml:trace contextRef="#ctx0" brushRef="#br0" timeOffset="59175.3847">8582 7441,'0'0,"25"25,-25-25,25 0,-25 0,25 25,0-50,-1 25,-24 0,25 0,0 0,0 0,0 0,-1-25,1 25,0 0,0 0,-25 0,0 0</inkml:trace>
  <inkml:trace contextRef="#ctx0" brushRef="#br0" timeOffset="59499.4032">8632 7615,'0'0,"25"25,-25-25,0 0,25 0,-1 0,-24 0,25 0,0 0,0 0,0 0,-1 0,1 0,-25 0,25 0,0 0,0-25,-1 0</inkml:trace>
  <inkml:trace contextRef="#ctx0" brushRef="#br0" timeOffset="60024.4332">9252 7491,'0'25,"0"-25,0 0,0 0,0 0,0 0,0 0,0 0,25 0,0-25,-25 25,25 0,-1 0,1 0,-25 0,25 0,0-25,-25 25,0 0,25 0,-25 0,0 0,0-25,0 25,0 0</inkml:trace>
  <inkml:trace contextRef="#ctx0" brushRef="#br0" timeOffset="60745.4745">9674 7193,'0'0,"-25"0,25 0,0 0,0 25,0-25,0 0,0 0,25 0,0 0,-25-25,24 25,1 0,-25 0,25-24,0 24,0-25,-25 25,0-25,0 25,24 0,-24 0,0-25,0 25,0 0,0 0,0 0,0 0,0 0,0 25,0-25,0 25,0 0,0-1,0 1,0 0,0 25,0-26,-24 26,24-25,0 24,0 1,0-25,0 0,0 24,0-24,0 0,0-25,0 0,24 25,-24-25,0 0,0 0,0 0,0 0</inkml:trace>
  <inkml:trace contextRef="#ctx0" brushRef="#br0" timeOffset="61141.497">9624 7838,'0'0,"0"0,0 0,0-25,0 25,25-24,0 24,0 0,24 0,-24-25,0 25,24 0,-24-25,25 25,-25 0,-1 0,1 0,-25 0,25 0,-25 0,0 0,25 0,-25 0,0 0,0 0,0 0,0 0,0 0,0 0,25 25,-25-25,0 0,0 0,25 0</inkml:trace>
  <inkml:trace contextRef="#ctx0" brushRef="#br0" timeOffset="63658.641">6945 3894,'0'0,"0"25,0-25,-24 0,24 0,0 0,0-25,24 1,-24-1,25 0,0 0,-25 0,25 1,0 24,-25 0,0 0,0 0,0 0,-25 24,0 1,0 0,0 25,1-26,-1 1,25 0,-25 0,25-25,0 0,0 0,0 0,25-25,0 25,-1-25,26 0,0-24,-26 24,26 0,-25 0,0 25,-25-24,0 24,0 24,-25 1,0 0,-25 0,26 24,-26-24,25 0,0 25,1-26,-1-24,25 0,49 0,-24-24,25-1,-1 0,1 0,0 0,-1 1,1-1,-25 0,-25 25,0 25,0 0,-25-1,0 1,0 25,-24-1,24 1,0-25,0 0,25-1,25-24,-25-24,50-1,-1 0,-24-25,25 26,-1-1,-24 0,0 0,-25 25,0 0,-25 25,0 0,0 0,1 24,-1-24,-25 0,50 0,0-1,0-24,0-24,50-1,-25 0,24 0,1 0,-25-24,24 49,-24-25,-25 25,0 25,0 0,-25-1,0 26,1-25,-1 24,25-24,-25 0,0 0,25 0,0-25,0 0,0-25,25 25,-25-50,25 25</inkml:trace>
  <inkml:trace contextRef="#ctx0" brushRef="#br0" timeOffset="66542.8061">6672 3175,'0'0,"0"0,0 0,0 0,0 0,0 0,0 0,0 0,0 0,0 0,0 0,0 0,25 0,-25 0,25 0,0 0,0 0,-25-25,49 25,-49 0,25 0,0 0,-25-25,25 50,-25-25,0 0,0-25,0 25,0 0</inkml:trace>
  <inkml:trace contextRef="#ctx0" brushRef="#br0" timeOffset="67474.8594">7119 3076,'0'0,"0"-25,0 25,-25 0,25 0,25-25,-25 25,0 0,0 0,0-25,0 25,0 0,0 0,0 0,0 0,0 0,0 0,0 0,0-24,25 24,-25-25,25 0,-25 25,24-25,1 25,-25-25,0 1,25 24,-25 0,0 0,0 0,0 0,0 0,0 0,0 0,25 0,-25 24,0 1,0 0,0 0,0 24,0-24,0 25,0-25,0 24,-25-24,25 25,0-26,0 26,0-25,0 24,0-24,0 0,0-25,0 25,0 0,0-25,0 0,0 24,0-24,0 0,0 0,0 0,0 0,0-24,0 24,0-25,0 25,0 0</inkml:trace>
  <inkml:trace contextRef="#ctx0" brushRef="#br0" timeOffset="68184.9">7045 3597,'0'0,"0"0,0 0,0-25,0 25,0 0,0 0,0 0,0 0,0 0,0 0,0 0,0 25,0-25,24-25,-24 25,0 0,25 0,0-25,0 25,0-25,-1 25,1-25,0 25,0-24,0 24,-1-25,1 25,0 0,-25 0,25 0,0 0,-25-25,24 25,-24 0,25 0,-25 0,0 0,0 0,0 0,0 0,0 0,0 0,0 0,0 0,0 0,25 0,-25 0,0 0,0 0,0 0,0 0,0 0,0 0,0 0,0 0,0 0,0 0,0 0,0 0,0 0,0 0,-25-50,25 50,0-24,0-1,0 0</inkml:trace>
  <inkml:trace contextRef="#ctx0" brushRef="#br0" timeOffset="87697.0159">3522 14015,'0'0,"0"0,-25 0,25 0,0 0,0 0,0 0,0 0,0 0,0 0,25 0,0 0,0 24,0-24,-1-24,1 24,0 0,0-25,0 0,0 25,-1-25,-24 0,0 25,0-24,0-1,-24 0,-1 25,25-25,-25 25,0 0,0 0,0 0,1 25,24 0,-25 24,0-24,0 25,25 24,-25-24,25-1,25 26,-25-50,25 24,0-24,0 0,-1 0,1-25,0 0,25 0,-50-25,25 0,-1-25,-24 26</inkml:trace>
  <inkml:trace contextRef="#ctx0" brushRef="#br0" timeOffset="88009.0339">3944 13345,'0'0,"0"0,-25 25,25 0,-25-1,25 26,0 24,0-24,0 24,0 26,0-51,0 50,0-49,0 24,25-24,-25 24,0-49,25 25,-25-25,0-25,0 0,0 0</inkml:trace>
  <inkml:trace contextRef="#ctx0" brushRef="#br0" timeOffset="88557.0652">4142 13791,'0'0,"-24"0,24 0,-25 0,25 0,-25 25,50 0,-25 0,25 0,-1-1,26 1,-25 0,24 0,-24 0,0-1,0 1,-25 0,-25-25,25 25,-25-25,0 25,1-25,-1 0,25 0,0 0,0 0,0-25,25 25,-1-25,1 0,25-24,-1-1,-24 25,0-24,0-1,-25 0,0 26,0-26,-25 25,0 25,0 0,25 0,-49 25,49 25,-25-1,25 1,0 24,0-24,0 24,25-24,0-1,-1 1,-24 0,25-26,-25-24,25 25,0-50,-25 1,25-1</inkml:trace>
  <inkml:trace contextRef="#ctx0" brushRef="#br0" timeOffset="88766.0772">4812 13643,'0'0,"0"24,0-24,-25 0,25 0,0 0,0 0,0 0,0 0</inkml:trace>
  <inkml:trace contextRef="#ctx0" brushRef="#br0" timeOffset="88923.0861">4812 14015,'0'24,"0"1,0-25,0 0,0 0,0 0,0 0,25 0,-25-25</inkml:trace>
  <inkml:trace contextRef="#ctx0" brushRef="#br0" timeOffset="91299.2221">3076 8384,'0'-25,"0"25,0 0,0 0,0-25,0 25,0 0,0 0,-25-24,25 24,0 0,0 0,-25 0,25 0,0 0,-25 0,25 0,0 0,0 0,-24 24,24-24,-25 0,25 25,0 0,0 0,0 24,0-24,0 25,0-1,0 26,0-26,0 26,0-1,0-24,0 49,0-24,0-1,0 0,0 26,0-26,25 25,-25 0,0-24,0 24,0 0,-25 0,25-24,0 24,0-24,0 24,0-25,0 25,0-24,0-1,-25 1,25 24,0-25,25 25,-25-24,0 24,0 0,25-24,-25 24,0-25,0 1,24-1,-24 1,0-1,0 0,-24-24,24 0,0-1,0 1,0-1,0-24,0 0,-25 25,25-25,0-1,0 1,0 0,0 0,0 0,0-25,0 24,0 1,0-25,0 25,0-25,0 25,0 0,0-25,0 24,0 1,0 0,0 0,25-25,-25 25,0-25,0 24,24-24,-24 25,0-25,0 25,0-25,0 25,0-25,25 0,-25 0,0 25,0-25,0 0,0 0,0 0,0 0,0 24,0-24,0 0,0 0,0 0,0 0,0 25,0-25,0 0,0 25,0-25,0 0,0 0,0 0,0 0,0 0,0 0,25 0,-25 0,0 0,0 0,0 25,0-25,0 0,0 0,25 25,-25-25,25 0,-1 0,-24-25,25 25,-25 0,25 0,-25 0,25 0,-25 0,0 0,0 0,0 0,0 0,0 0,0 0,0 0,0 0,0 0</inkml:trace>
  <inkml:trace contextRef="#ctx0" brushRef="#br0" timeOffset="117475.7193">3373 9153,'0'0,"0"0,-24 0,24 0,0 0,24 0,-24 0,50 0,-50 0,50 0,-26 0,1-25,0 25,0-25,0 1,-25 24,0-25,0 25,-25-25,0 25,0 0,0 0,-24 0,24 25,-25 0,26 24,-1-24,0 0,25 24,0 1,0 0,25-26,0 1,-1 0,1 0,0 0,25-25,-26 0,1 0,0 0,-25 0,25-25</inkml:trace>
  <inkml:trace contextRef="#ctx0" brushRef="#br0" timeOffset="117778.7366">3671 8508,'0'25,"0"-25,25 49,-25 1,0 0,-25 24,25 0,0 1,0 24,0 0,0-24,0-1,0 1,0-26,0 1,25-25,-25-25,0 0,25-25,-25 0</inkml:trace>
  <inkml:trace contextRef="#ctx0" brushRef="#br0" timeOffset="117943.7459">3894 9153,'25'25,"0"0,-25 24,0 1,0-25,25 24,-25-24,25-25,-25 0,0 0,0-25,24 0</inkml:trace>
  <inkml:trace contextRef="#ctx0" brushRef="#br0" timeOffset="118069.7532">4043 8830,'0'-24,"0"24,0-25,0 25,25-25</inkml:trace>
  <inkml:trace contextRef="#ctx0" brushRef="#br0" timeOffset="118389.7716">4341 8434,'0'-25,"0"-25,0 50,-50-25,25 25,1 0,-1 0,-25 25,25 0,1 0,24 24,0 1,0 24,0 1,24 24,1 0,0 0,0 1,-25-1,25 25,-1 0,1-25,-25 25,0-25,0-24,0 24,0-25,0-24,0 0,0-25,-25-1,25-24,0-49</inkml:trace>
  <inkml:trace contextRef="#ctx0" brushRef="#br0" timeOffset="118576.7821">4118 9302,'0'0,"24"0,1 0,-25 0,25 25,0-25,24 0,-24 0,0 24,0-48,0 24,-1 0,-24-25</inkml:trace>
  <inkml:trace contextRef="#ctx0" brushRef="#br0" timeOffset="124316.1105">5085 8682,'0'0,"-25"24,25-24,0 0,0 25,0 0,0 25,0-26,0 26,0 0,0 24,0 1,0-26,0 1,0 24,0-49,0 25,0-26,0-24,0 0,0 0,0 0,25-24,-25-1,0 0,25-25,0 1,-1 24,1 0,0 25,0 0,0 0,-1 25,1 0,0 0,0 24,0-24,-25 25,0-26,0 1,0 25,-25-25,0-25,0 24,-24-24,24 0,0 0,-25-24,26-1,24 25,-25-50,25 25,0 1,0 24,25 0,-25-25</inkml:trace>
  <inkml:trace contextRef="#ctx0" brushRef="#br0" timeOffset="124669.1307">5606 9451,'0'24,"0"-24,0 0,0 0,0 0,0 25,0-25,0 0,0-25,0 25,0-24</inkml:trace>
  <inkml:trace contextRef="#ctx0" brushRef="#br0" timeOffset="125494.1779">5755 9327,'0'-25,"0"25,0-25,0 25,24-25,-24 25,0 0,0 0,0 0,0 0,0 0,-24 25,24-25,0 25,0 0,0-1,0 1,0 25,0-25,0-1,24 1,-24-25,0 25,25-25,-25-25,25 0,0 25,-25-24,25-1,-25 0,25 0,-25 25,0-25,24 25,-24 0,25 0,-25 25,25-25,0 0,-25 0,25 0,-1 0,-24-25,25 25,-25-24,0 24,0-25,0 0,0 0,-25-24,25 49,0-25,0 0,0 25</inkml:trace>
  <inkml:trace contextRef="#ctx0" brushRef="#br0" timeOffset="125684.1888">6276 9327,'24'24,"-24"1,0-25,0 25,0 0,0 0,-24-1,24 1,0-25,0 25,0-25,0 0</inkml:trace>
  <inkml:trace contextRef="#ctx0" brushRef="#br0" timeOffset="125831.1972">6325 9004,'0'0,"0"0,0 0,0 0,0 0</inkml:trace>
  <inkml:trace contextRef="#ctx0" brushRef="#br0" timeOffset="126406.2301">6424 9550,'0'25,"25"-25,-25 0,25 0,-25-25,0 0,0-25,25 1,-25-1,0 25,0-24,25 24,-25 25,0 0,0 25,0-25,24 25,1 24,-25-24,25 0,0 0,0-1,-25-24,24 0,1-24,-25-1,25 0,-25-25,0 1,25-1,0 25,-25-24,24-1,1 25,0 1,0 24,-25-25,0 50,0-25,0 0,0 24,-25 1,25 0,-25 0,25 0,25-1,0 1,0 0,-25 0,49 0,-24-1,0 1,-25 0,0 25,-25-26,0-24,1 25,-1 0,25 0,-25-50,25 25,-25 0,50-25</inkml:trace>
  <inkml:trace contextRef="#ctx0" brushRef="#br0" timeOffset="126873.2568">7268 9599,'0'0,"0"0,0-24,0-1,-25-25,25 25,0-49,-25 24,25-24,0 0,0-1,-25 1,25 24,0-24,25 24,-25 25,25-24,0 24,0 25,-1-25,1 0,0 25,25 0,-26-25,1 25,0 0,-25 0</inkml:trace>
  <inkml:trace contextRef="#ctx0" brushRef="#br0" timeOffset="127506.293">7268 9227,'0'25,"0"0,0-25,25 0,-1 0,1-25,0 0,0 1,24-1,-24 25,0-25,0 25,0 0,-25 0,24 25,-24-25,0 49,-24-24,24 0,-25 25,25-26,-25 1,25 25,0-25,0-1,0-24,0 0,25 0,-25 0,25-24,-1-1,-24 0,0 0,25-24,-25 49,0-25,-25 0,25 0,0 0,0 25,0 0,0 50,25-25,0 0,-25-1,25 26,0 0,-1-26,1 1,0 0,-25 0,0-25,0 0,0-25,0 0,0 0,-25 1,0-1,25-25,0 1,0 24,0 0,25 0,0 25,0-25,0 25,-1 0,26-24,0-1,-26 25</inkml:trace>
  <inkml:trace contextRef="#ctx0" brushRef="#br0" timeOffset="127972.3196">8310 8632,'0'-25,"0"25,24 0,-24 0,0 0,-24 0,24 50,-25-25,0 49,0 0,0 1,1 24,-1 0,25 1,0-1,0-25,25 1,-1-26,1 1,0-25,-25-1,25 1,-25-25,25 25,-25-25,24-25,-24 25,0-25</inkml:trace>
  <inkml:trace contextRef="#ctx0" brushRef="#br0" timeOffset="129899.4299">11063 8558,'0'0,"0"-25,0 25,0-25,0 25,0 0,0 0,25 0,-25 0,0 0,24 0,1 0,-25 25,25 0,0-1,0 1,-25 25,25-1,-1 1,1 24,0 1,-25-1,0 1,0-1,0 1,0-1,0-24,-25 24,25-24,-25-26,25 1,0 0,0 0,0 0,0-25,0-25,0 0,25 0,0 0</inkml:trace>
  <inkml:trace contextRef="#ctx0" brushRef="#br0" timeOffset="130243.4494">11807 9004,'25'0,"-25"0,25 0,-1 0,1 0,0 0,0-25,0 25,-1-25,1 25,0 0,-25 0,0 0</inkml:trace>
  <inkml:trace contextRef="#ctx0" brushRef="#br0" timeOffset="130434.4604">11832 9178,'25'25,"-25"-50,24 25,1 0,0-25,0 25,0 0,24-25,-24 25,0-25</inkml:trace>
  <inkml:trace contextRef="#ctx0" brushRef="#br0" timeOffset="130653.473">12328 9004,'25'-25,"0"25,-1 0,26-25,-25 25,0-24,-1 24,1-25,0 25,0-25,-25 25,0 0</inkml:trace>
  <inkml:trace contextRef="#ctx0" brushRef="#br0" timeOffset="130788.4807">12402 9128,'25'25,"0"0,0-25,0 0,24-25,1 25,-1-50</inkml:trace>
  <inkml:trace contextRef="#ctx0" brushRef="#br0" timeOffset="131077.4972">13221 8781,'25'25,"-25"24,0-24,0 49,0-24,-25 25,25-1,0-49,0 24,0 1,0-25,0-25</inkml:trace>
  <inkml:trace contextRef="#ctx0" brushRef="#br0" timeOffset="131274.5085">12700 8607,'50'-25,"-1"25,26 0,24 0,0 0,0-24,1 24,-1-25,-25 25,1 0,-26-25</inkml:trace>
  <inkml:trace contextRef="#ctx0" brushRef="#br0" timeOffset="132087.555">13494 9351,'0'0,"0"0,0-24,0-26,0 0,0-24,25 24,-25-24,24-1,1 26,-25-1,25 25,0 1,-25 24,25 24,-25 1,0 0,0 25,0-1,0 1,24 0,-24-1,0-24,25 0,0-25,-25 25,25-25,0-25,-1 0,1 0,0 0,-25-24,25 24,-25 0,0 25,0 0,0 0,0 0,0 25,25 0,-25 24,0-24,24 0,-24-25,25 25,0-25,0-25,0 25,-25-25,24 0,1 1,-25-1,25 25,-25 0,0-25,0 25,25 25,-25 0,25-1,-25 1,24 0,1-25,25 0,-25 0,24 0,1-25,-25 0,24 1,-49-26,50 0,-50 1,0 24,0-25,0 50,-25-25,0 50,1-25,-1 50,0-1,0 1,25 25,-25-1,25-49,0 24,25 1,0-50,0 25,-25-50,49 0,-49 0</inkml:trace>
  <inkml:trace contextRef="#ctx0" brushRef="#br0" timeOffset="132308.5677">14957 8533,'0'0,"0"25,0-25,0 24,0-24,-25 0,25 0,0 0,0 0,0 0</inkml:trace>
  <inkml:trace contextRef="#ctx0" brushRef="#br0" timeOffset="132435.5749">14957 8855,'0'25,"0"0,0-25,0 0,0 0,-25-25</inkml:trace>
  <inkml:trace contextRef="#ctx0" brushRef="#br0" timeOffset="135589.7553">8607 9178,'0'0,"0"-25,0 25,0 0,-25-25,1 0,24 25,0 0,-25-24,25 24,-25 0,25 0,-25 0,25 0,0 24,0 1,0-25,25 25,0 0,-25 0,25 24,-1-24,1 25,25-26,-50 1,25 0,-1 0,-24 0,0-1,0-24,0 25,-24-25,-1 25,0-25,0 0,-24 0,49-25,-25 25,0-25,25 1</inkml:trace>
  <inkml:trace contextRef="#ctx0" brushRef="#br0" timeOffset="135956.7763">8731 9227,'25'0,"0"0,0 0,-1 0,1 0,-25-24,25-1,0 0,-25 25,0-25,0 0,0 25,0-24,-25 24,0 0,25 24,-25 1,1 0,-1 0,25 24,-25-24,25 25,0-1,25 1,-25-25,25 0,-1-1,1 1,0-25,0 0,24 0,-49-25,25 25,0-24</inkml:trace>
  <inkml:trace contextRef="#ctx0" brushRef="#br0" timeOffset="136256.7935">9128 8632,'0'0,"0"0,0 25,0 0,0-1,-25 26,25 24,0 1,0-1,0 1,0 24,0-25,0 1,25-26,-25 1,0 0,0-26,25-24,-25 0,25 0</inkml:trace>
  <inkml:trace contextRef="#ctx0" brushRef="#br0" timeOffset="136602.8133">9451 8682,'0'-25,"0"25,-25 0,0 0,25 0,-25 0,0 0,25 25,0-1,-24 26,24 24,0-24,0 49,0-24,0 24,24-25,-24 26,0-26,0 0,0 1,0-1,0-24,0 24,0-49,0 25,-24-26,48 1,-48-25,24 0,0 0,0 0</inkml:trace>
  <inkml:trace contextRef="#ctx0" brushRef="#br0" timeOffset="136772.8229">9178 9376,'25'0,"-1"0,1 0,0 0,0 0,0 0,-1 0,26 0,-50 0,50-25,-50 25</inkml:trace>
  <inkml:trace contextRef="#ctx0" brushRef="#br0" timeOffset="137083.8408">9723 9475,'25'0,"-25"25,0-25,0 0,0 25,0-25,0 0,0 0,0-25,0 25,0-25,25 25</inkml:trace>
  <inkml:trace contextRef="#ctx0" brushRef="#br0" timeOffset="137458.8622">10046 9351,'0'0,"0"0,0 0,0 0,-25 0,0 25,25 0,0 0,0 0,0-1,0 1,0 0,50 0,-25-25,0 25,24-25,-24-25,25 25,-26-25,1 0,-25 0,25-24,-50 24,25-25,-25 26,1-1,-26 0,50 0,-50 0,50 25,0 0,0 0,0 0,0 25</inkml:trace>
  <inkml:trace contextRef="#ctx0" brushRef="#br0" timeOffset="137683.8751">10344 9302,'24'25,"1"-25,-25 0,25 0,0 24,-25-24,25 25,-1 0,1 0,0 0,0-1,0 1,-1 0,1-25,0 25,0-25,-25 0,0-25</inkml:trace>
  <inkml:trace contextRef="#ctx0" brushRef="#br0" timeOffset="137936.8893">10666 9277,'0'0,"0"0,-25 25,0 0,25-1,-24 1,-1 25,-25-1,50 1,-25 0,1-1,-1-24,25 25,-25-26,25 1,0 0,0-25,25 0,-25 0</inkml:trace>
  <inkml:trace contextRef="#ctx0" brushRef="#br0" timeOffset="139449.9761">3324 10840,'25'0,"-25"0,0 24,24-24,1 0,0-24,0 24,0-25,-1 0,1 0,0-24,0 24,-25-25,0 50,-25-25,0 1,0-1,-24 50,24-25,-25 49,1-24,24 49,0-24,0 24,25 1,0-1,25-24,0-1,25-24,-26 0,26-25,0-25,-1-24</inkml:trace>
  <inkml:trace contextRef="#ctx0" brushRef="#br0" timeOffset="139625.9859">3721 10145,'0'25,"0"0,-25 24,25 26,0-1,0 1,25 24,-25-25,0-24,0 24,25-24</inkml:trace>
  <inkml:trace contextRef="#ctx0" brushRef="#br0" timeOffset="139971.0059">3969 10716,'25'0,"-1"0,1 24,-25-24,25 0,-25 25,50-25,-50-25,49 1,-24-26,25 25,-26-49,26 24,-25-24,0-1,-1 1,-24 0,0-1,0 26,-24-26,24 50,-25 25,0 25,25 25,-25 24,25 25,0 1,0 48,0 1,0-25,0 25,25-25,0-25,-25-24,25-1,-25-49,0-25,24-25</inkml:trace>
  <inkml:trace contextRef="#ctx0" brushRef="#br0" timeOffset="140106.0137">4043 10145,'0'25,"0"-25,0 25,25-25,25-25</inkml:trace>
  <inkml:trace contextRef="#ctx0" brushRef="#br0" timeOffset="140873.0575">8558 10716,'0'0,"24"-25,-24 25,-24-25,24 25,-25-25,0 25,0 0,0-25,1 25,-1 25,0-25,25 25,0 0,25 0,0 24,-1 1,1-1,0 1,25 0,-26-26,1 1,-25 25,0-25,-25-1,1 1,-1-25,0 0,0 0,-24-25,24 1,0-1</inkml:trace>
  <inkml:trace contextRef="#ctx0" brushRef="#br0" timeOffset="141160.0739">8558 10815,'24'0,"26"0,-25 0,24 0,-24-25,0 25,0-25,0 0,-1 1,-24-1,0 0,-24 25,24-25,-25 25,0 25,0-25,0 50,1-26,24 26,-25 0,25-1,25 1,-1-1,-24-24,25 0,25-25,-25 0,-1-25,26 0</inkml:trace>
  <inkml:trace contextRef="#ctx0" brushRef="#br0" timeOffset="141399.0876">9004 10393,'0'0,"0"0,0 25,-25 0,25 0,0-1,0 26,-25 24,25-24,0 0,0 24,25-49,-25 24,0-24,25 0,-25 0,0-25,25 0,-25-25,25 0</inkml:trace>
  <inkml:trace contextRef="#ctx0" brushRef="#br0" timeOffset="141931.118">9252 10319,'0'0,"0"-25,0 25,0 0,0 0,0 0,0 0,0 0,0 0,25 25,-25-25,0 0,0 0,0 0,0 0,-25-25,25 25,0 0,0 0,0-25,0 25,-25 0,25 0,0 25,0 0,0 0,0 49,0 0,0 1,0 24,0 25,0-25,0 0,25 1,-25-1,0-25,0-24,0 0,0-26,0-24,0-24,0-1</inkml:trace>
  <inkml:trace contextRef="#ctx0" brushRef="#br0" timeOffset="142085.1268">9227 10790,'0'0,"25"-25,-25 50,0-25,25 25,-25-25,25 0,0 25,-1-50,-24 25,25 0</inkml:trace>
  <inkml:trace contextRef="#ctx0" brushRef="#br0" timeOffset="142209.1339">9500 10864,'0'25,"-25"0,25 0,0 0,0-25,0 0,0 0,25-50</inkml:trace>
  <inkml:trace contextRef="#ctx0" brushRef="#br0" timeOffset="143130.1863">9872 10740,'0'0,"0"0,0 0,0 0,0 0,0 0,0 0,0 0,-25 0,1 25,24-25,-25 25,0 0,0-25,25 49,-25-24,25 0,0-25,25 25,-25-25,25 0,25 0,-26 0,1 0,0-25,0 0,-25 0,0 1,0-1,0 0,0 0,-25 0,0 1,25-1,0 25,0 0,0 0,25 25,0-1,0 26,-25 0,24 24,1-24,-25 24,25 0,0 1,-25-1,0-24,0 0,0-1,-25-24,25-25,-25-25,25 0,0-24,-25-1,25-24,0-1,0-24,0 0,0 24,0 1,25 0,-25-1,25 50,-25 1,25 24,-25 24,25 1,-25 0,0 0,0 24,0 1,0-25,-25 24,0-24,0 0,25-25,-25 25,1-25,24 0,0-25,0 25</inkml:trace>
  <inkml:trace contextRef="#ctx0" brushRef="#br0" timeOffset="143485.2069">10096 11336,'24'0,"-24"0,25-50,-25 25,0-49,0-1,0 1,0 0,0-26,0 26,0 0,25-1,-25 50,25 1,0 24,24 0,-24 24,-25 1,50 25,-50-25,0 24,0 1,0-25,0-1,-25-24,0 25,25-25,-25 0,25-25,0 1,-25-1,50 0,-25-25</inkml:trace>
  <inkml:trace contextRef="#ctx0" brushRef="#br0" timeOffset="143818.226">10492 10393,'25'-25,"-25"1,25 24,-50-25,25 25,0 0,-25 25,25-1,-24 1,-1 0,0 25,0-26,25 51,0-26,0 1,0 24,25-24,0 0,0-26,-1 1,1-25,0 25,0-50,0 0,-1 1</inkml:trace>
  <inkml:trace contextRef="#ctx0" brushRef="#br0" timeOffset="144153.2451">10666 10220,'25'-25,"-25"0,0 25,0 25,0 0,-25 24,25 1,0-1,0 51,-25-51,25 50,0-49,0 0,0-1,25-24,-25 0,25-25,0-25,-1 0,1 0,0 1,0-1,0 25,-1-25,-24 50,0-25,0 25,0-1,0 1,0 0,0-25,25 25,0-50,-25 25</inkml:trace>
  <inkml:trace contextRef="#ctx0" brushRef="#br0" timeOffset="144510.2656">11137 10170,'0'0,"0"0,0 0,0 0,0 25,0 0,0-1,-25 1,1 0,24 25,0-1,-25 1,25-1,25 1,-25 0,0-1,24-24,1 0,0-25,0 0,0 0,-25-25</inkml:trace>
  <inkml:trace contextRef="#ctx0" brushRef="#br0" timeOffset="144779.2809">11336 10120,'0'0,"25"0,-25 0,0 25,0-25,24 25,-24 0,0 24,0 1,25 0,-25 24,0-24,0-1,0 26,0-26,0-24,0 0,0 0,0-1,0 1,0 0</inkml:trace>
  <inkml:trace contextRef="#ctx0" brushRef="#br0" timeOffset="145489.3213">9823 11261,'0'0,"0"0,0 0,49 0,-49 0,50 0,-1 0,26 0,-1-24,1 24,-1 0,25-25,25 0,-24 25,-1-25,25 25,-25-25,0 25,0 0,-24-25,-1 25,-24 0,0 0,-26 0,-24-24,0 24,25 0,-25 0,0 0,-25 0,25 24,-24-24,24 0,-25 25,0-25</inkml:trace>
  <inkml:trace contextRef="#ctx0" brushRef="#br0" timeOffset="146030.3523">10046 11509,'0'0,"0"0,25 0,-25-24,25-1,-25 0,24 25,1 0,0-25,-25 25,50-25,-26 25,1-24,0 24,25 0,-1 0,1 0,24 0,1 0,-1 0,25-25,-24 25,24 0,0 0,0 0,-24-25,24 25,-49 0,24 0,-49-25,0 25,24 0,-49 0,0 0,0 0,0 0,0 0,0 0,0 0,0 0,-25 0,-24-25</inkml:trace>
  <inkml:trace contextRef="#ctx0" brushRef="#br0" timeOffset="153528.7813">16743 8657,'0'25,"0"-25,-25 0,25 0,0 0,0 0,0 0,-24 24,24 1,0 0,0 0,0 0,0-1,0 1,0 0,0-25,24 25,-24-25,50-25,0 0,24 0,0-24,26-26,-1 1,25 0,0-1,25 1,-25 24,0 1,-25-1,25 0,-50 26,-24-1,0 25,-1 0,-24 0,-25 0,0 0,25 0,-25 0,0 0,0 0,0 0,0 0,0 0,0-25,0 25,0 0</inkml:trace>
  <inkml:trace contextRef="#ctx0" brushRef="#br0" timeOffset="156264.9379">16867 10616,'0'0,"0"0,0 0,0 0,0 0,0 0,0 0,0 0,0 0,0 0,0 0,0 0,0 0,0 0,0 0,0 0,0 0,25 25,-25-25,0 25,0-25,0 25,0 0,0-25,0 24,0-24,0 25,0-25,25 25,-25-25,0 0,25 25,-25-25,24 0,-24-25,50 25,-25-25,24 0,1 1,0-1,24-25,0 25,1-24,-1-1,26 25,-26-24,0 24,1 0,-1 0,-24 1,-1-1,1 25,-25 0,-25-25,25 25,-25 0,24 0,-24 0,0 0,0 0,0 0,0 0,0 0,0 0,0 0,0 25,0-25,0 0</inkml:trace>
  <inkml:trace contextRef="#ctx0" brushRef="#br0" timeOffset="167526.582">3299 12303,'0'0,"0"-25,0 25,0-24,0 24,0 0,0 0,0 0,0 0,0 24,25-24,0 0,-1 0,1 0,25 0,-25-24,24-1,-24 0,0 0,0 0,-1 0,-24 1,0-1,0 0,-24 25,-1-25,0 25,-25 25,26-25,-1 25,-25 24,25-24,1 25,-1 0,0-1,25 1,-25-1,25 1,25-25,-25 0,0-1,50 1,-50-25,49 0,-24-25,0 1</inkml:trace>
  <inkml:trace contextRef="#ctx0" brushRef="#br0" timeOffset="167769.5959">3721 11881,'25'0,"-25"25,0 25,-25-25,25 24,0 1,0 24,-25 1,25-26,0 26,0-26,0 1,0 0,25-26,-25-24,0 25</inkml:trace>
  <inkml:trace contextRef="#ctx0" brushRef="#br0" timeOffset="167971.6075">3969 12204,'25'25,"-50"0,25-1,0 1,-25 0,25 25,0-26,-25 26,25-50,-25 25,25-25,0 0,0-25</inkml:trace>
  <inkml:trace contextRef="#ctx0" brushRef="#br0" timeOffset="168369.6302">4068 11956,'25'0,"0"-25,-25 0,24 25,1-25,-25 25,25-24,0 24,-25-25,25 0,-1 25,-24-25,0 25,0-25,0 25,0-24,0 24,0 0,0 24,0 1,0-25,0 50,0-1,0 26,25-26,-25 26,0-1,0 1,25-1,-25 1,0-26,0 1,0-1,0 1,-25-25,50 0,-50-1,25 1,0-25,0 0</inkml:trace>
  <inkml:trace contextRef="#ctx0" brushRef="#br0" timeOffset="168550.6406">4266 12278,'25'0,"-25"0,25 0,0 0,0 0,-1 25,1-25,0 0,0 0,0-25,-1 25,1-24</inkml:trace>
  <inkml:trace contextRef="#ctx0" brushRef="#br0" timeOffset="174230.9655">17140 12502,'25'0,"0"-25,24 25,-24-25,0 0,24 0,1 1,0-1,-26 0,26 0,-25 25,25-25,-26 25</inkml:trace>
  <inkml:trace contextRef="#ctx0" brushRef="#br0" timeOffset="202017.5545">3448 13072,'0'0,"-25"25,25-25,0 0,0 0,0 0,25 25,0-25,-25 0,24 0,-24-25,25 25,0 0,-25 0,0 0,25-25,-25 25,0-25,0 25,0-25,0 25,-25-24,25-1,-25 25,0 0,25 0,-24 0,-1 0,25 25,-25-1,25 1,-25 25,25-25,0-1,0 26,0-25,0 0,25 0,-25-1,25-24,0 25,-25-25,24 0,-24-25,25 1,0-1</inkml:trace>
  <inkml:trace contextRef="#ctx0" brushRef="#br0" timeOffset="202307.5713">3746 12725,'0'0,"0"25,0-1,0-24,-25 25,25 0,0 0,0 24,-25-24,25 25,0-1,0-24,0 25,0-25,0-1,25-24,-25 25,0-25,25 0</inkml:trace>
  <inkml:trace contextRef="#ctx0" brushRef="#br0" timeOffset="202487.5814">3969 12973,'0'25,"25"-1,-25 1,0 0,0 0,0 0,0-1,0 1,0 0,0-25,0 25,0-25,0-25</inkml:trace>
  <inkml:trace contextRef="#ctx0" brushRef="#br0" timeOffset="202623.5893">4068 12799,'0'0,"0"0,0 0,0 0,0 0</inkml:trace>
  <inkml:trace contextRef="#ctx0" brushRef="#br0" timeOffset="202942.6077">4440 12725,'0'0,"0"-25,0 25,0-25,-25 25,25-25,-25 25,25 0,-24 25,-1 0,25 25,0-26,-25 26,25 24,0-24,25 24,-25 1,0-26,0 26,0-25,0-1,0 1,0-1,0-24,0-25,25 25</inkml:trace>
  <inkml:trace contextRef="#ctx0" brushRef="#br0" timeOffset="203108.6172">4341 13072,'0'0,"0"0,0 25,0-25,25 0,-1 25,1-1,0-24,0 0,24 0</inkml:trace>
  <inkml:trace contextRef="#ctx0" brushRef="#br0" timeOffset="204254.6827">6598 8756,'0'0,"0"0,-25 25,25 0,0-1,0 1,25-25,-25 0,25 25,0-25,24-25,1 25,-1-25,1 1,-25-1,25 0,-1-25,-24 26</inkml:trace>
  <inkml:trace contextRef="#ctx0" brushRef="#br0" timeOffset="226604.9611">5755 12725,'0'0,"0"0,0-25,0 25,0 0,0-25,0 25,-25-25,25 25,0 0,0 0,0 0,0 0,0 0,0 0,0-24,0 24,0 0,0 0,0 0,0 0,0 0,-25 0,25 0,0 0,0 0,0 0,0 0,0 0,0 0,0 0,0 0,0 0,0 0,0 0,0 0,-25-25,25 25,-25 0,25 0,-24 0,-1 0,0 25,0-25,0 0,1 0,24 24,0-24,0 25,0 0,24 0,1 0,0-1,0 1,0 0,24 0,-24 24,0-24,0 0,-1 0,1 0,-25-1,0 1,0 0,-25-25,25 25,-49-25,49 0,-50 0,25 0,1-25,-1 25,0-25,0 25,25-25,0 25,0-24,0 24</inkml:trace>
  <inkml:trace contextRef="#ctx0" brushRef="#br0" timeOffset="227097.9893">5904 12799,'0'0,"0"0,0 0,0 0,0 25,0-25,24 0,1 25,-25-25,25 0,0 0,-25-25,25 25,-25 0,0-25,0 0,0 25,0-24,0 24,-25-25,25 0,-25 25,0 0,0 0,1 0,24 25,-25 0,0-1,25 1,0 0,0 25,0-1,0-24,25 0,-25 0,25-1,-25 1,24 0,-24-25,25 0,0 0,0-25,0 25,-1-25</inkml:trace>
  <inkml:trace contextRef="#ctx0" brushRef="#br0" timeOffset="227649.0208">6350 12229,'0'0,"0"-25,0 25,-25 0,0 0,25 0,-24 0,24 0,-25 0,25 25,-25-25,25 25,0-25,0 24,0-24,-25 25,25-25,0 25,0-25,0 25,0-25,0 25,0-25,25 24,-25-24,0 25,0 0,0-25,0 25,25 24,-25-24,0 25,0-25,0 24,0 1,0-25,0 24,0 1,0-25,0 24,0-49,0 25,0 0,0-25,0 0,0 0,0-25,25 0,-25 25</inkml:trace>
  <inkml:trace contextRef="#ctx0" brushRef="#br0" timeOffset="228000.0409">6573 12254,'25'0,"-25"0,0 0,0 0,-25 0,25 24,-25-24,1 25,24 0,-25 0,0 24,25 1,-25 0,25-1,0 26,0-1,0 0,0-24,0 24,25-24,-25 0,0-26,0 26,0-50,0 0,0 0,0-25,0-24,0 24</inkml:trace>
  <inkml:trace contextRef="#ctx0" brushRef="#br0" timeOffset="228143.0491">6424 12774,'-24'-24,"24"-26,0 25,-25 0,25 25,25 25,-25-25,24 0,-24 0,50 25,-25-50,0 25,24 0,-24-25,0 25</inkml:trace>
  <inkml:trace contextRef="#ctx0" brushRef="#br0" timeOffset="228385.0629">6796 12849,'0'25,"0"-25,0 0,0 0,0 0,25 0,-25 0,0-25,0 25,0 0,25-25</inkml:trace>
  <inkml:trace contextRef="#ctx0" brushRef="#br0" timeOffset="228796.0863">7020 12948,'0'50,"0"-1,0 1,0-25,-25 24,25 1,0-50,0 25,0-25,0 0,-25-25,25-25,0 1,0-1,0-24,0-1,25 1,-25-1,25 26,-25-26,25 51,-25-1,24 25,1 0,0 25,-25-1,0 26,0-25,0 24,0-24,0 25,-25-50,0 25,25-25,0 0</inkml:trace>
  <inkml:trace contextRef="#ctx0" brushRef="#br0" timeOffset="229585.1316">7293 12427,'0'0,"0"0,0 25,-25 0,25 24,0 1,-25 0,25 24,0 0,0-24,25 0,-25-26,25 1,-1-25,1 0,0 0,0-25,-25 1,25-1,-1 0,-24 0,0 0,0 25,0 0,0 0,0 0,0 25,0-25,25 25,-25 0,25-25,-25 0,25 25,-25-50,25 25,-25 0,24-25,-24 25,0-25,0 25,0-25,0 25,0 0,25 25,-25 0,0 0,0 0,25 24,-25-24,0 0,25 24,-25-24,0 0,0 0,25 0,-25-25,0 24,0-24,-25 0,25 0,0 0,0 25,0-25,0 0,0 0,0 0,-25 0,25 0,0 0,0 0,0 0,0 0,0 0,0 25,0-25,0 0,0 0,-25 25,25-25,0 0,0 0,-25 25,25-25,-24 0,24-25,0 25,-25 0,25 0,0-25,0 0,0 0</inkml:trace>
  <inkml:trace contextRef="#ctx0" brushRef="#br0" timeOffset="229841.1462">7962 12601,'0'0,"0"0,25 25,-25-25,0 0,25 24,-25-24,25 0,0 0,-1 0,-24 0,0 0,0 0,25 0,-25 0</inkml:trace>
  <inkml:trace contextRef="#ctx0" brushRef="#br0" timeOffset="230053.1583">7937 12774,'0'25,"0"-25,0 0,0 0,25 25,-25-25,25-25,0 25,0 0,0 0,-1 0,1-25,0 25,0 0,0-24</inkml:trace>
  <inkml:trace contextRef="#ctx0" brushRef="#br0" timeOffset="230285.1716">8310 12601,'0'0,"0"0,24 0,1 0,-25 0,25 0,0 0,0 0,-1 0,1 0,-25-25,25 25,-25 0,25 0,-25 0,0 0</inkml:trace>
  <inkml:trace contextRef="#ctx0" brushRef="#br0" timeOffset="230463.1818">8359 12725,'0'0,"0"25,0-25,25 24,-25-24,25 0,0 0,-1 0,1 0,-25 0,25-24,0 24,-25 0,25-25</inkml:trace>
  <inkml:trace contextRef="#ctx0" brushRef="#br0" timeOffset="231076.2168">8855 12601,'0'0,"0"0,0 0,0 0,0 0,0 0,0 0,-25 0,25 0,0 0,0 0,0 0,0 0,0 25,0-1,-24-24,24 50,0-25,0 0,24-1,-24 26,0 0,25-26,0 1,0 0,0-25,-1 25,1-25,0-25,0 25,25-25,-26 0,1-24,0-1,0 25,0-49,-1 24,-24-24,0 24,0-24,0 24,-24 1,-1 24,0 0,0 25,-24 0,-1 25,25 0,-25 0,26-1,-1 26,0-25,25-25,0 25,25-1</inkml:trace>
  <inkml:trace contextRef="#ctx0" brushRef="#br0" timeOffset="231586.246">9550 12452,'0'25,"0"-25,0 25,0-25,0 0,0 0,-25 0,25 0,0 0,0 24,0-24,0 0,0 0,0 25,0-25</inkml:trace>
  <inkml:trace contextRef="#ctx0" brushRef="#br0" timeOffset="231830.26">9550 12774,'0'0,"0"0,25 25,-25-25,0 0,0 0,0 0,0 0,0 25,0-25,0 0,0 0,0 0,0 0,0 0,0 0,0 0,0 0,0 0</inkml:trace>
  <inkml:trace contextRef="#ctx0" brushRef="#br0" timeOffset="239727.7117">10393 12427,'0'-25,"0"25,0 0,-25 25,25-25,-24 25,24-25,-25 25,25 24,0-24,25 25,-25-25,24 24,1 1,25-1,-25 1,-1 0,1-26,-25 1,25 25,-25-25,-25-1,25 1,-25-25,1 25,-1-25,0 0,0-25,0 0,1 1,24-26</inkml:trace>
  <inkml:trace contextRef="#ctx0" brushRef="#br0" timeOffset="239939.7238">10344 12427,'24'25,"1"-25,25 25,-25-25,24-25,1 25,-25-25,24 25,1-25,-25 1,-1-1,1 25</inkml:trace>
  <inkml:trace contextRef="#ctx0" brushRef="#br0" timeOffset="240377.7489">10840 12526,'0'25,"0"-25,0 0,-25 0,0 25,0-25,0 25,25 0,-24 24,-1 1,25-1,0-24,0 25,25-1,-1-24,1-25,0 25,25-25,-26-25,26 25,-25-25,0 1,24-26,-24 0,-25 26,25-51,0 26,-25-1,0-24,0 24,-25 0,0 1,0 24,-24 25,-1 0,25 0,-24 25,24 0</inkml:trace>
  <inkml:trace contextRef="#ctx0" brushRef="#br0" timeOffset="258963.8119">5482 14015,'0'0,"0"-25,0 25,0 0,0 0,0 0,0-25,0 25,0 0,0 0,0 0,0 0,0 25,0-25,0 25,0 24,25-24,-25 25,0-1,0 1,0-1,0 26,24-25,-24-1,0 1,0-1,0-24,0 0,0 0,0 0,0-1,0-24,0 0,0-24,0-1,0 0,0 0,0 0,0 1,25-1,-25-25,0 25,0 25,25-24,0 24,-25 0,25 0,-1 0,1 24,-25 1,50 0,-50 0,25 24,-25-24,0 0,0 0,0 24,-25-24,0 0,0-25,0 25,25 0,-49-25,49 0,-25 0,25 0,-25-25,25 0,0 25,25-25,-25 0</inkml:trace>
  <inkml:trace contextRef="#ctx0" brushRef="#br0" timeOffset="259174.8239">5904 14709,'24'0,"-24"0,0 25,0-25,0 0,-24 0,24 0,0 0,0 0,24 0,1 0</inkml:trace>
  <inkml:trace contextRef="#ctx0" brushRef="#br0" timeOffset="259712.8545">6152 14263,'0'0,"0"0,0 0,24 0,1 0,-25 0,25 0,0 0,0 24,-1 26,-24-25,50 25,-50-26,25 26,0 0,-25-26,24 1,-24-25,0 0,0 0,0 0,0 0,-24-25,-1 1,0 24,0-25,0 0,-24 25,24 0,0 25,0 0,1-1,-1 1,25 25,0-1,25-24,-1 0,-24 0,25 0,0-25,0 0,0-25,-1 25,-24-25</inkml:trace>
  <inkml:trace contextRef="#ctx0" brushRef="#br0" timeOffset="260099.8769">6598 14412,'25'-25,"-25"25,0 0,-25-25,25 25,-25 0,25 25,-25-25,25 25,-24-1,24 26,0 0,0-1,0-24,24 0,1 0,-25-25,25 0,25 0,-50-50,49 25,-49-24,25-1,-25-24,0-1,-25 1,25 24,-49-49,24 49,0-24,0 24,0 25,1 1,24-1,0 25,0 0,24 0,1 25</inkml:trace>
  <inkml:trace contextRef="#ctx0" brushRef="#br0" timeOffset="260474.8984">6896 14263,'0'24,"-25"-24,0 25,0 25,0-25,1 24,24-24,0 25,0-1,24-24,1-25,0 0,0-25,0 1,24-26,-24-24,0 24,0-25,-25 1,0-25,0 24,-25-24,25 25,-25-1,0 26,25-1,-24 1,24 24,24 0,1 25</inkml:trace>
  <inkml:trace contextRef="#ctx0" brushRef="#br0" timeOffset="261452.9543">7144 14560,'0'0,"0"0,0 0,0 0,0 0,25 0,-25-24,0-1,0-25,24 1,-24-1,25 0,-25-24,0-1,25 1,-25 24,0-24,25 24,-25 1,0 24,0 0,0 25,0 25,0 0,0 24,0-24,25 25,-25 24,24-49,-24 25,25-1,0-49,0 0,0 0,-1-25,-24-24,25 24,0-25,-25-24,0 24,0-24,0 24,0 1,0-1,0 50,0 0,-25 25,50 0,-25 24,0 26,0-1,0 25,0 1,0-26,25 0,-25 1,0-25,0-1,0 1,0-50,0 0,0 0</inkml:trace>
  <inkml:trace contextRef="#ctx0" brushRef="#br0" timeOffset="262157.9946">7615 14387,'-25'25,"0"24,1-24,24 25,24-26,-24 1,50-25,-25 0,24 0,1-25,0 25,-26-49,26 24,-50-25,25 26,-50-26,25 0,-25 1,0 24,1 0,24 0,-25 0,0 25,25 0,0 0,25 0,-25 25,25 0,-1 25,1-26,0 26,25 0,-26-25,1 24,0-24,-25 0,25-25,-25 0,0-25,0 0,0-24,0 24,-25 0,25-25,0 25,0 1,0 24,0 0,25 0,0 0,0 24,-1 1,26-25,-25 0,24 0,1 0,-25-25,0 1,24 24,-49-50,0 25,0 0,0-24,0 24,-25 25,1 0,24 0,-25 25,0 0,25 24,0 26,0-26,0 26,0-26,0 1,25 24,0-49,-25 0,24-25,1 0</inkml:trace>
  <inkml:trace contextRef="#ctx0" brushRef="#br0" timeOffset="262646.0225">8880 13692,'0'0,"0"0,0 0,-25 0,25 25,-25 0,25 0,-24 24,-1 26,25-1,-25 25,25 0,0 1,25-1,-25 0,25-24,-1-1,1 0,25-24,-25-25,-1-25,1 25,0-50,0 0,-25 0</inkml:trace>
  <inkml:trace contextRef="#ctx0" brushRef="#br0" timeOffset="263410.0662">13171 13543,'25'0,"0"0,-25 25,25 0,0 25,-1 24,1 0,-25 26,25-1,-25 25,0-25,0 0,0 1,0-51,-25 26,25-26,-25 1,1-25,24-1,0-24,0 25,0-25,0 0</inkml:trace>
  <inkml:trace contextRef="#ctx0" brushRef="#br0" timeOffset="267203.2832">9327 14163,'0'0,"0"0,0 0,0-24,0 24,-25 0,25 0,-25 0,0 0,0 24,25 1,-24 0,-1 25,25-26,-25 26,25 0,0-1,0-24,0 25,0-25,25-1,0-24,-1 0,1 0,25-49,-1 24,-24-25,25 26,-1-26,1 0,-25 1,0 24,-1 0,-24 0,0 25,-24 25,24 0,-50 0,25-1,0 26,1 0,24-25,0 24,0-24,0 25,24-50,1 24,0-24,0 0,0-24,-1-1,1 0,-25 0,0 0,0 25,0-24,0 24,0 0,25-25,0 25,0-25,-1 25,26-25,-25-25,24 26,-24-26,25 0,-50 1,25-1,-25 1,0-26,0 50,0-49,-25 24,25 1,-25 24,0-25,25 26,-25 24,1 0,24 24,0 26,0 0,-25-1,25 26,0-1,0 25,25-24,-25 24,0-25,24 1,1-26,-25-24,25 25,-25-25,25-25,-25 0,0 0,0-25,25 0,-25 0</inkml:trace>
  <inkml:trace contextRef="#ctx0" brushRef="#br0" timeOffset="267415.2953">10269 14585,'0'25,"0"25,0-1,0-24,0 49,-25-24,1-25,24 24</inkml:trace>
  <inkml:trace contextRef="#ctx0" brushRef="#br0" timeOffset="270215.4555">10790 13990,'-25'0,"0"0,25 0,-49-25,24 25,0 25,0-25,-24 0,24 25,0-1,25-24,0 25,0 0,0 0,25 24,0-24,24 0,-49 0,25 0,0-25,-25 24,0-24,-25 0,25 0,-25 0,1 0,-26-24,50 24,-25 0,25 0,-25-25,25 25</inkml:trace>
  <inkml:trace contextRef="#ctx0" brushRef="#br0" timeOffset="270486.471">10716 14213,'49'0,"1"0,-25-25,24 25,1-25,-25 1,-1-1,-24 0,25 25,-50-25,1 25,24 0,-50 0,25 0,0 25,1 0,-1 0,0 24,25 1,0-25,25 24,-25-24,25 25,-1-25,1-25,0 0,0 0,0 0,-1-25</inkml:trace>
  <inkml:trace contextRef="#ctx0" brushRef="#br0" timeOffset="271433.5252">11237 13593,'-25'0,"25"25,0 0,0-1,0 26,0-25,0 24,0 1,0 24,0-24,0 0,0 24,0-24,0-1,0-24,0 25,0-26,0 1,0-25,0 25,0-25,0 0,0 0,0-25</inkml:trace>
  <inkml:trace contextRef="#ctx0" brushRef="#br0" timeOffset="271875.5504">11658 13568,'-25'-25,"25"1,0-1,0 25,-24-25,24 25,-25 0,25 25,-25 0,0-1,0 26,25-25,-24 49,24 1,-25-1,25 25,0 0,-25-24,25 49,0-50,0 26,0-1,0-25,0 1,0-1,0-49,0 24,0-24,0-25,0 0</inkml:trace>
  <inkml:trace contextRef="#ctx0" brushRef="#br0" timeOffset="272028.5592">11336 14188,'25'0,"-1"0,26 25,-25-25,24-25,1 25,0-25</inkml:trace>
  <inkml:trace contextRef="#ctx0" brushRef="#br0" timeOffset="272177.5676">11782 14263,'-25'24,"25"1,0-25,0 0,0 0,0 0</inkml:trace>
  <inkml:trace contextRef="#ctx0" brushRef="#br0" timeOffset="272631.5937">12055 14163,'-25'50,"0"-25,25 0,-24-1,24 1,0 25,0 0,24-50,-24 24,50 1,-25 0,0-25,-1-25,26 0,-25 1,0-1,-25-25,0 0,0 26,0-51,0 26,-25-1,0 25,25 0,-25 1,25-1,0 25,0 0,0 0,25 25,0 24,0-24,24 0,-24 24,25 1,-25 0,24-26,-24 1,0 0,-25 0,0-25,25 0,-25-25,24 0,-24-24</inkml:trace>
  <inkml:trace contextRef="#ctx0" brushRef="#br0" timeOffset="272867.6069">12626 13915,'0'0,"0"0,0 25,-25-25,0 25,0 25,0-1,-24-24,24 49,-25-24,26 0,-1 24,0-24,0-1,0 1,25 0,-24-50,24 24,0-24,0 25,0-25</inkml:trace>
  <inkml:trace contextRef="#ctx0" brushRef="#br0" timeOffset="317563.1636">5680 15478,'0'0,"0"0,-25 0,25 0,0 0,0 0,0 0,0 0,0 25,-24-25,24 25,-25 0,25-25,0 24,0 1,0 25,0-25,0 24,0-24,0 25,25-26,-1 1,1-25,-25 25,50-50,-25 25,-1-25,1 1,0-26,0 25,0-24,0-1,-25 0,24 26,-24-26,-24 25,24 0,-25 1,0-1,0 25,0 0,-24 25,24-1,0 1,0 0,0 0,25 0,0-25,25 24</inkml:trace>
  <inkml:trace contextRef="#ctx0" brushRef="#br0" timeOffset="318175.1986">6052 15751,'0'25,"0"0,-24 24,24 1,0-1,0 26,0-26,0 26,0-1,0-24,0 24,0-24,0 0,0-26,0 1,0 0,0-25,0-25,0 0,0-24,0-1,0 0,0-24,0 0,-25-26,25 1,0 0,25 25,-25-1,0 1,0-1,24 51,1-26,0 25,0 25,-25-25,49 50,-49-25,25 25,0 0,-25 0,0-1,25 26,-50 0,25-26,-25 26,25-25,-25 0,1-1,24 1,-25 0,25-25,0 25,0-25,0 25,0-25,0 24</inkml:trace>
  <inkml:trace contextRef="#ctx0" brushRef="#br0" timeOffset="318679.2275">6350 16446,'0'-25,"0"0,0 0,-25-25,25 1,0-26,-25 26,25-26,0 1,-24 0,24 24,0-24,0 24,0 0,0 1,0-1,24 25,1-24,0 24,0 0,24 25,-24 0,25 0,-25 0,24 25,-24 0,0 0,-25-1,0 1,0 0,-25 0,25 0,-25-1,-24 1,24-25,0 0,0 0,0 0,1-25,24 25,0-24,0 24,0-25</inkml:trace>
  <inkml:trace contextRef="#ctx0" brushRef="#br0" timeOffset="319008.2463">6846 15429,'0'0,"0"0,0 0,25 24,-25-24,25 0,-25 25,25-25,-1 0,26 0,-25 0,0 0,-1 0,1 0,0-25</inkml:trace>
  <inkml:trace contextRef="#ctx0" brushRef="#br0" timeOffset="319221.2585">6896 15577,'0'25,"0"0,25-25,-25 25,24-25,-24 0,25 0,0 25,0-50,24 25,-24-25</inkml:trace>
  <inkml:trace contextRef="#ctx0" brushRef="#br0" timeOffset="319909.2978">7615 16024,'0'0,"0"0,-25-25,50 0,-50-24,25-1,-25-24,25-1,0 1,-24-1,24-24,-25 0,25 24,0 1,0 24,0 1,0-1,25 25,-1 25,1 0,25 0,-25 0,-1 25,1 0,0 0,-25 0,0 24,0-24,-25 0,0 0,1-1,-1 1,0 0,0-25,0 25,25-25,25 0,-25-25,25 25,-25-25,25 0</inkml:trace>
  <inkml:trace contextRef="#ctx0" brushRef="#br0" timeOffset="320146.3114">7888 15056,'0'0,"0"0,0 25,0 0,0 0,0 24,0 1,0 0,-25 24,25 1,0 24,0-25,0 1,0-1,0-24,0-1,0 1,0-50,0 0,0 0,25 0</inkml:trace>
  <inkml:trace contextRef="#ctx0" brushRef="#br0" timeOffset="320568.3355">8136 15453,'0'0,"25"0,0 0,-1 25,-24 0,25 0,0 0,-25-1,25 26,0 0,-25 24,24-49,1 24,-25 1,0-25,0-25,0 0,0 0,0 0,0 0,-25-25,1 0,-1 0,0 1,0-1,0 25,-24 0,24 0,25 25,0-1,-25 1,50 0,-25 0,0 0,25-1,0-24,-1 25,26-50,-25 25,0-24,24 24</inkml:trace>
  <inkml:trace contextRef="#ctx0" brushRef="#br0" timeOffset="321318.3784">8483 15801,'0'-25,"0"25,0 0,0 25,0-25,0 0,0 24,0-24,25 0,0 0,0-24,-1 24,1-25,0 0,0 0,-25 0,25 1,-25-1,24 0,-24 25,0 25,0 0,0 24,25 1,0 24,0-24,0 49,-1-25,1 1,0-1,0-24,-25-1,0 1,-25-25,0-25,0 0,-24-25,24 0,0-24,0-1,25 0,-24 1,48-26,-24 26,25-1,0 1,25-1,-26 0,1 1,25 24,-25-25,-1 26,-24-1,0 25,0 0,0 0,-24 25,-1-1,25 26,0-25,0 24,0 1,0-25,25 0,-1-1,26 1,-50-25,25 25,0-25,0 0,-25 0,0 0,0 0,0 0,0 0,0-25,0 0,0 1,0-1,0 0,0-25,24 1,-24 24,0-25,25 1,-25 24,25 0,0 0,0 25,-1 0,1 0,0 0,0-24,0-1,24 25</inkml:trace>
  <inkml:trace contextRef="#ctx0" brushRef="#br0" timeOffset="321805.4063">9773 15156,'0'-25,"0"25,0-50,0 50,-25 0,25 25,-25 0,1 24,24 1,-25 0,0 49,25-25,0 1,0-1,0 25,25-49,0 24,-25-24,49-25,-24 0,0-25,0-25,24 25</inkml:trace>
  <inkml:trace contextRef="#ctx0" brushRef="#br0" timeOffset="322483.445">18852 14932,'24'50,"26"24,-25-49,0 74,-1-24,1 24,-25-24,0 24,0-25,0 1,0-26,-25 1,1-1,24-24,0-25,0 0,0-25</inkml:trace>
  <inkml:trace contextRef="#ctx0" brushRef="#br0" timeOffset="325786.634">10393 15528,'0'0,"0"0,0-25,0 25,0 0,-25 0,25 0,-24 0,-1 0,25 0,-25 0,0 25,0-25,1 25,-1-25,0 0,25 24,0-24,0 25,25 0,0 0,-25 0,49-1,-24 1,0 0,0 0,-1 0,1-25,-25 24,0-24,0 25,0-25,-25 0,1 25,-1-25,0 0,0 0,-24 0,24 0,0 0,25-25,-25 25</inkml:trace>
  <inkml:trace contextRef="#ctx0" brushRef="#br0" timeOffset="326167.6556">10468 15602,'24'25,"1"-25,-25 25,25-25,0 0,-25 25,25-25,-1 0,-24 0,0 0,0-25,0 0,0 25,0-25,0 0,0 25,-24-24,-1 24,25 0,-25 0,0 0,25 24,-25 1,25 25,0-25,0 24,0 1,0-25,0 24,0-24,25 0,0-25,-25 0,25 0,0 0,-1-25</inkml:trace>
  <inkml:trace contextRef="#ctx0" brushRef="#br0" timeOffset="326618.6816">10840 15156,'0'0,"0"0,0 24,0 1,0 0,0 25,-25-1,25 1,0 0,0 24,0 0,-25 1,25-26,0 1,0 0,0-1,0-24,0-25,0 0</inkml:trace>
  <inkml:trace contextRef="#ctx0" brushRef="#br0" timeOffset="326890.6971">11063 15056,'0'0,"0"0,-25 0,0 0,25 25,-25 25,1-1,-1 1,0 24,25 1,0-1,0 26,0-1,0 0,0-25,0 1,25 24,-50-49,25-1,0 1,25-25</inkml:trace>
  <inkml:trace contextRef="#ctx0" brushRef="#br0" timeOffset="327068.7073">10864 15652,'0'0,"25"0,0 25,0-25,24 24,-24-24,0 0,25-24,-26 24</inkml:trace>
  <inkml:trace contextRef="#ctx0" brushRef="#br0" timeOffset="327910.7555">11534 15801,'50'-50,"-50"50,0-50,0 26,0-1,-25 0,0 0,0 0,1 25,-1 0,25 0,0 0,0 0,25 25,-1 25,1-25,25 49,-25-24,24-1,1 26,-25-1,-1 0,1-24,0 24,0-24,-25 0,0-26,0 1,0 0,0-25,-25 0,25 0,-25 0,25-50,-25 26,25-26,-24 0,24-24,0 24,0-24,0 0,24 24,1-24,-25 24,25 25,0-24,0 24,-25 25,24 0,-24 25,25-1,0 1,-25 25,0-1,25 1,-25-25,-25 24,25 1,-25-25,0 0,1-25,-1 0,0 0,0-25,0 0,25 0</inkml:trace>
  <inkml:trace contextRef="#ctx0" brushRef="#br0" timeOffset="328265.7758">12030 16222,'0'-49,"0"-1,-25-24,25-1,0 1,0 24,0-24,0 24,0 25,25 1,0-1,-25 50,25-25,24 24,-24 1,0 0,0 25,0-26,-25 1,0 0,0 0,-25-25,25 25,-25-25,0 0,0 0</inkml:trace>
  <inkml:trace contextRef="#ctx0" brushRef="#br0" timeOffset="328601.795">12402 15354,'0'0,"0"0,-24 0,24 0,-25 25,25-25,-25 25,0 24,0 26,25-26,-24 26,24-1,24 1,-24-26,25 1,-25-25,50-1,-50-24,49 0,-24-24</inkml:trace>
  <inkml:trace contextRef="#ctx0" brushRef="#br0" timeOffset="328933.814">12626 15304,'0'-24,"0"24,0 0,-25 49,0 1,25 0,-25 24,0 0,25 26,-24-26,24 0,0-24,0-25,0 0,0-1,24-24,-24-24,50-1,-50 0,25 0,0 0,-1 1,-24 24,25 0,-25 0,0 49,25-24,-25 0,25 24,-25-49,25 25,-25 0,24-25</inkml:trace>
  <inkml:trace contextRef="#ctx0" brushRef="#br0" timeOffset="329182.8282">12973 15255,'0'-25,"0"25,0 0,0 50,-25-26,0 26,25 25,-25-1,25 0,-24 1,24-1,0-24,24 24,-24-49,25 0,0-25,0 0,0 0</inkml:trace>
  <inkml:trace contextRef="#ctx0" brushRef="#br0" timeOffset="329422.8417">13171 15106,'0'0,"0"0,25 50,0-26,0 26,0 0,-25 24,24-24,1 49,-25-25,0 1,0-1,0-24,0-1,-25 1,1-25,24 0</inkml:trace>
  <inkml:trace contextRef="#ctx0" brushRef="#br0" timeOffset="329966.8731">11187 15949,'0'0,"25"0,-25 0,0 0,0 0,0 0,0 0,0 0,0 0,0 0,0 0,0 0,0 0,0-24</inkml:trace>
  <inkml:trace contextRef="#ctx0" brushRef="#br0" timeOffset="330558.9069">13543 15974,'25'0,"0"25,-25-25,25 0,-25 25,0 0,0-1,0 1,0 25,0-25,0 24,0-24,0 25,-25-50</inkml:trace>
  <inkml:trace contextRef="#ctx0" brushRef="#br0" timeOffset="333053.0496">14238 15379,'0'0,"0"0,0 0,0 0,-25 0,25 0,-25 0,25 0,-25 0,1 25,24-25,0 0,0 49,0-24,24 25,1-1,0-24,0 25,0-1,24 1,-24-25,-25 0,25-1,-50 1,25-25,-25 25,0-25,1-25,-1 25,0-25,0 1,0-1,1 0,24 0,0 25,0-49,49 49,-49-25,25 0,0 0,24 25,-24 0,25-25,0 25,-26-49,26 49,0-50,-1 25,-24 1,25-1,-50-25,24 25,-24 0,0 1,-24 24,24 0,-50 24,25 1,25 25,-49-25,49 24,-25 26,0-26,25 1,0 0,25-1,-25-24,25-25,-1 25,1-25,0 0,0-25,0 0</inkml:trace>
  <inkml:trace contextRef="#ctx0" brushRef="#br0" timeOffset="333456.0726">14883 14833,'0'0,"0"0,0 25,0 0,0 0,0 24,0 26,-25-26,25 50,0-24,-25 24,25 0,0 1,-25-51,25 26,0-1,0-49,0 0,0-25,25 0</inkml:trace>
  <inkml:trace contextRef="#ctx0" brushRef="#br0" timeOffset="333734.0885">15230 14957,'0'-49,"0"24,0 0,-50 25,26 0,-1 0,0 25,0 24,0 1,1 24,-1 1,25 24,0 0,0 1,0 24,25-25,-25 25,0-25,0 0,0-24,0-1,0 0,0-49,0 25,-25-50</inkml:trace>
  <inkml:trace contextRef="#ctx0" brushRef="#br0" timeOffset="333901.0981">14932 15701,'0'-24,"25"24,0 0,0 0,24-25,-24 25,25 0,-25-25</inkml:trace>
  <inkml:trace contextRef="#ctx0" brushRef="#br0" timeOffset="334058.1068">15280 15701,'0'25,"0"0,0-25,0 0,0-25,0 25,0-25</inkml:trace>
  <inkml:trace contextRef="#ctx0" brushRef="#br0" timeOffset="334409.1272">15354 15032,'0'0,"0"-25,25 25,-25 0,25 25,-25-25,25 24,-25 26,24 0,-24-1,0 26,25-1,-25 1,0-1,0 0,0 1,0-26,25 1,-25-25,0 24,0-49,25 0,-25 0,0-24</inkml:trace>
  <inkml:trace contextRef="#ctx0" brushRef="#br0" timeOffset="335000.1607">15329 15304,'0'0,"0"25,25 0,-25-50,50 50,-50-25,49 0,-24-25,25 0,-25 25,-1-24,26-1,-25 0,0 0,-1 0,1 1,0-1,0 0,-25 25,0 0,25 25,-25 0,0-1,0 26,0 0,0-1,0 26,24-26,-24 26,0-26,0 26,-24-50,24 24,0-49,0 0,0 0,0 0,0-25,0 1,24-26,-24 25,25 0,-25-24,0 49,25-25,-25 25,25 25,-25 0,0-1,25-24,-25 50,0-25,0 0,0-1,0 1,-25-25,25 25,-25-25,0-25,25 25,-49-25,49 1,-25-26,25 25,0 0</inkml:trace>
  <inkml:trace contextRef="#ctx0" brushRef="#br0" timeOffset="335276.1766">16098 15007,'25'0,"-25"25,0-1,0 1,0 0,0 49,0-24,0 24,0 1,0-1,0 26,0-51,0 26,0-26,0-24,25 0,-25-25,0 0</inkml:trace>
  <inkml:trace contextRef="#ctx0" brushRef="#br0" timeOffset="335439.1861">16098 15304,'0'0,"0"25,25 0,0 0,0-25,-1 25,26-25,-25 0,0 25,-1-25</inkml:trace>
  <inkml:trace contextRef="#ctx0" brushRef="#br0" timeOffset="335785.2059">16396 16148,'0'25,"0"24,-25-49,25 50,-25-1,25-24,-25 0,25 0,0 0</inkml:trace>
  <inkml:trace contextRef="#ctx0" brushRef="#br0" timeOffset="338453.3582">16942 15404,'0'0,"0"0,0 0,0-25,0 25,0-50,0 50,0-25,0 25,-25-24,0 24,25 0,-25-25,0 25,25 0,-24 25,-1-25,0 0,0 24,25-24,-25 25,25 0,-24 0,24 0,24-25,-24 49,25-24,25 25,-25-25,24 24,-24-24,25 0,-26 24,1-24,-25 0,0-25,0 0,-25 25,1-25,24-25,-50 25,25 0,0-25,1 0,-1 1</inkml:trace>
  <inkml:trace contextRef="#ctx0" brushRef="#br0" timeOffset="338821.3795">16942 15528,'24'0,"26"0,-25-25,24 25,-24 0,25-25,-25 0,-1 25,-24-24,25 24,-25-25,0 25,-25 0,1 0,24 0,-25 0,0 0,25 0,-25 25,25-1,-25 1,25 25,0-25,0 24,0-24,25 25,-25-26,25 26,-25-25,25-25,0 25,-1-25,1 0,0 0,0-25</inkml:trace>
  <inkml:trace contextRef="#ctx0" brushRef="#br0" timeOffset="339132.3973">17338 14932,'0'0,"25"25,-25 0,0 0,0 24,0 1,0 0,0 24,0 0,0 26,0-26,25 1,-25-26,0 26,0-1,0-49,25 0,-25-1,0 1,0-25,0-25</inkml:trace>
  <inkml:trace contextRef="#ctx0" brushRef="#br0" timeOffset="339497.4182">17760 14957,'0'-25,"0"-24,-25 49,1-25,-1 25,0 0,-25 25,26 0,-26 24,0 1,25-1,1 26,24-1,-25 1,25 24,25 0,-25 0,0-24,24 24,1-25,0 1,0-1,0 1,-25-1,25-24,-25-1,0 1,0-1,0-24,0-25</inkml:trace>
  <inkml:trace contextRef="#ctx0" brushRef="#br0" timeOffset="339689.4292">17413 15726,'25'0,"-1"0,1 0,0-25,0 25,0 0,0-24,-1-1,-24 25</inkml:trace>
  <inkml:trace contextRef="#ctx0" brushRef="#br0" timeOffset="339966.445">17835 15801,'0'24,"0"-24,0 25,0-25,0 0,0 25,0-25,0 0,0 0,0-25,0 25</inkml:trace>
  <inkml:trace contextRef="#ctx0" brushRef="#br0" timeOffset="340523.4769">18008 16297,'0'-25,"25"0,-50 0,50-24,-50-1,25 0,0-24,0 0,-25-1,25 1,0 24,0-24,0-1,0 51,25-26,-25 25,25 0,-25 25,25 0,-25 0,25 25,-1 0,-24 0,25 0,-25-1,0 26,0-25,0 0,-25-1,25-24,0 0,-24 0,24 0,-25-24,25 24,0-25,0 0,0 0</inkml:trace>
  <inkml:trace contextRef="#ctx0" brushRef="#br0" timeOffset="340798.4926">18182 14957,'0'25,"0"0,25 0,-25-1,0 51,0-26,0 26,0-1,24 1,-24-26,0 26,25-26,-25 1,0-25,25 0,-25-1,0-24</inkml:trace>
  <inkml:trace contextRef="#ctx0" brushRef="#br0" timeOffset="340997.504">18355 15478,'0'50,"25"-25,-25 24,25 1,-25-25,25 24,-25-24,25-25,-25 0,0 0</inkml:trace>
  <inkml:trace contextRef="#ctx0" brushRef="#br0" timeOffset="341231.5174">18529 15478,'0'50,"0"-25,-25 24,25 1,-25 24,1 1,24-1,-25 0,25 1,-25-1,25 1,-25-26,25 1,0-1,0-24,0-25</inkml:trace>
  <inkml:trace contextRef="#ctx0" brushRef="#br0" timeOffset="342221.574">18728 15404,'0'25,"0"-25,0 0,-25 0,25 0,0 0,0 0,-25 24,25-24,0 0,-25 25,25-25,-25 25,25-25,0 0,0 25,0-25,0 0,0 0,0 0,0 0,0 0,0 0,0 0,0 25,0-25,0 0,25 0,0 0,-25 0,0 0,25 0,-25 0,0 24,0-24,25 0,-25 0,0 0,0 0,24 0,-24 0,0 0,0-24</inkml:trace>
  <inkml:trace contextRef="#ctx0" brushRef="#br0" timeOffset="343034.6205">18901 15379,'0'0,"0"0,0 0,0 0,0 0,0 0,0 0,0 0,0 0,0 0,0 0,0 0,0 25,0-25,0 25,0-1,0 1,0 25,0-1,0 1,0 0,0-1,0 1,0 24,0-24,0-25,0-1,0 26,0-25,0-25,0 25,0-25,0 24,0-24,0 0,0 0,0 0,0 0,0 0,0 0,0 0,0 0,0-24,0 24,0 0,0 0,0 0,0 24,0-24</inkml:trace>
  <inkml:trace contextRef="#ctx0" brushRef="#br0" timeOffset="355152.3136">8954 17066,'0'0,"0"0,-24-25,24 25,0 0,-25 0,25 0,0 0,0 0,0 0,-25 0,0 0,25 0,-25 0,25 25,-24-1,-1 1,0 0,0 25,25-26,-25 26,25 0,0-1,0-24,25 0,-25 0,50-25,-25 0,-1-25,26 25,-25-25,24 0,1-24,-25-1,0 0,0 26,-25-1,0-25,0 25,-25 1,0-1,0 25,-25 0,26 0,-1 0,-25 0,50 25,0-25,0 0,0 0,0 0,25 0,0 0,0 24,-1-24,1 0,0 25,-25 0,25 25,0-26,0 1,-25 50,24-26,1 1,0 24,-25-24,25 24,-25-24,0 0,0-50,0 49,0-49,0 0,0 0,0 0,-25-25,25 1,0-51,0 26,0-26,0 1,0-1,0-24,0 49,25-24,-25 0,0 24,25 0,-25 26,24-1,-24 0,25 0,0 25,0 0,0 0,-1 25,26-25,-50 25,50 0,-50-1,24 1,-24 0,0 0,-24 0,-1-1,0 1,0-25,0 25,1 0,-1-25,0 25,0-25,25 0,0 0,0 0,0 0,25 0,0-25,0 25</inkml:trace>
  <inkml:trace contextRef="#ctx0" brushRef="#br0" timeOffset="355625.3406">9748 16942,'0'-25,"0"25,0-25,0 25,-25 0,1 0,-1 0,0 0,0 25,0 0,1-1,-1 1,0 0,25 0,0 0,25-1,0 1,24 25,-24-25,25-1,-26-24,1 25,0-25,-25 25,0 0,0-25,0 25,-25-25,-24 24,24-24,-25 0,1 0,24 0,0 0,25 0,-25-24,25-1,25 25</inkml:trace>
  <inkml:trace contextRef="#ctx0" brushRef="#br0" timeOffset="356120.369">10071 17090,'-25'-24,"25"24,-25 0,0 24,0-24,1 25,24 0,-25 0,0 24,25 1,-25-25,25 24,25 1,0-25,-25 0,25-25,24 24,-24-48,25 24,-25-25,24 0,-24 0,25-24,-26-1,1 0,-25 26,0-26,0 0,-25 26,1-1,-1 25,0 0,-25 0,26 0,24 25,-25-25,25 24,0-24</inkml:trace>
  <inkml:trace contextRef="#ctx0" brushRef="#br0" timeOffset="356677.4008">10344 17214,'0'0,"0"0,0 0,-25 25,25 0,0 0,0 0,0 24,25-24,-25 0,0 0,0-1,24-24,-24 0,0 0,25 0,-25-24,0-26,0 25,25-24,-25-26,0 26,25-1,-25 0,25 1,-25 24,24-25,1 50,-25-24,25 24,0 0,0 0,-1 24</inkml:trace>
  <inkml:trace contextRef="#ctx0" brushRef="#br0" timeOffset="356988.4186">10790 17190,'25'24,"0"-24,-1 0,-24 0,25-24,0-1,-25 0,25 0,-25 0,0 1,0-1,-25 0,0 25,0 0,1 0,-1 0,0 25,-25 24,26-24,24 50,-25-51,25 51,0-26,25 1,-25 0,24-1,-24-49,50 50,0-50,-26 0</inkml:trace>
  <inkml:trace contextRef="#ctx0" brushRef="#br0" timeOffset="357310.437">11237 17190,'0'-25,"0"25,-25 0,0 0,0 0,0 25,0-25,1 24,24 1,0 0,24 0,26 0,-25-1,25 1,-26 0,26-25,-50 25,0 0,0-1,-25-24,0 25,-24 0,-1-25,25 0,-24 25,24-25,0-25,25 25,0 0,0-25,0 0</inkml:trace>
  <inkml:trace contextRef="#ctx0" brushRef="#br0" timeOffset="358226.4894">11708 17066,'0'0,"0"24,0-24,0 0,0 0,0 0,0 0,25 0,-1 0,-24 0,25 0,25 0,-1 0,-24 0,25 0,-25-24,-1 24,26 0,-50 0,25 0,-25 0,0 0,0 0,25 24,-25-24,-25 25,25-25</inkml:trace>
  <inkml:trace contextRef="#ctx0" brushRef="#br0" timeOffset="358536.5072">11733 17264,'24'0,"-24"0,0 0,25 0,-25-25,25 25,0 0,0 0,-1 0,1 0,0 0,0 0,-25 0,25 25,-1-25,-24 0,25 0,-25 0,25 25,-25-25,0-25</inkml:trace>
  <inkml:trace contextRef="#ctx0" brushRef="#br0" timeOffset="359881.5841">12774 17165,'0'0,"0"0,0 0,0 0,0 0,0 0,0-25,0 25,0 0,0 0,0 0,0 0,-24 25,24-25,-25 25,25-25,-25 24,25 1,0 0,0 0,25 0,0-1,-25 1,24 0,1-25,0 0,0 0,-25 0,25 0,-1 0,1-25,0 0,-25 1,25-1,-25-25,0 25,0 1,0-26,-25 25,0 0,25 1,-25-1,1 25,-1 0,0 0,0 0,25 25,-25-25,25 0,0 0,0 0,0 0,25 24,-25-24,50 0,-50 0,25 25,-1-25,1 25,0-25,0 25,0 0,24-1,-24 1,0 0,0 25,-1-1,1 1,-25-1,25 1,0 0,-25-1,0-49,0 75,0-75,0 0,0 0,0 0,0 0,0-50,0 1,0-1,-25 0,25-24,0-1,0 1,0 0,0-1,0 26,0 24,25-25,-25 25,25 25,0 0,-1 0,1 0,0 25,25 0,-50 0,24-25,1 49,-25-24,-25 0,1 25,-1-26,0 1,0 0,0-25,1 25,-1-25,0 0,25 0,0 25,0-25,25 0,0 0</inkml:trace>
  <inkml:trace contextRef="#ctx0" brushRef="#br0" timeOffset="360293.6076">13519 17537,'-25'0,"25"0,0 0,-25-50,0 25,25-24,0 24,0-25,0 1,0-1,0 1,25 24,0-25,-25 25,25 25,24-24,-24 24,0 0,0 0,-1 24,26-24,-50 0,25 25,-25-25,0 25,0 0,0-25,-25 25,-25-25,26 24,-1-24,0 0,0 0,0 0,1 25,24-25,0 0,0 0,0 0,24-25,1 25</inkml:trace>
  <inkml:trace contextRef="#ctx0" brushRef="#br0" timeOffset="360482.6185">13791 17214,'0'25,"0"-25,0 0,0 0,0 0,0 0,0 25,0-25,0 0,25 25,-25-25,0 0,0 0</inkml:trace>
  <inkml:trace contextRef="#ctx0" brushRef="#br0" timeOffset="361247.6619">14412 17041,'0'0,"0"0,0 0,-25-25,25 0,-25 25,25-25,-25 25,0 0,25 0,-25 0,1 25,24-25,-25 0,25 25,0 0,0 0,25-1,-1 1,1 0,-25 25,50-26,-50 1,25 0,-25 0,0 0,0-1,0-24,-25 25,25-25,0 0,-25 0,0 0,25 0,-25 0,25 0,-24-25,24 25,0 0,0 0</inkml:trace>
  <inkml:trace contextRef="#ctx0" brushRef="#br0" timeOffset="362671.7437">14734 17115,'0'0,"0"0,0 0,0 0,0 0,-25-25,25 25,0 25,-25-25,25 25,-24 0,24 0,-25-1,25-24,-25 50,25-25,0 0,0-1,25-24,0 25,-25-25,24 25,1-25,25-25,-25 25,-1 0,1-25,0 1,0-1,0 0,-1 0,-24 0,0 25,0-24,0 24,0 0,-24 0,-1 0,25 24,-25 1,25 0,0 0,0 0,25-1,-25 1,25 0,-1-25,26 0,-25 0,0-25,-1 0,1 25,-25-24,0-26,0 25,-25 0,25 1,-24-1,-1 0,25 0,0 0,-25 1,25 24,0 0,25 24,-25 1,25 0,-1 0,-24 0,25-1,0 1,-25 0,25-25,-25 0,0 0,0 0,0-25,0 0,25 1,-25-26,0 25,24-24,-24 24,25 0,0 0,-25 25,25 0,0 0,-1 0,-24 0,25 25,0 0,0-25,-25 0,25 0,-25 25,25-25,-1 0,-24-25,0 25,25 0,-25-25,25 25,0-25,-25 0,0 25,25-24,-25-1,0 0,0 25,0-25,-25 25,25 0,-25 0,0 0,0 0,1 25,-1 0,0 24,0-24,25 25,0-25,0-1,0 26,0-25,25 0,0-1,-25-24,49 0,-49 0,50 0,-25-24,24-1,-24 0,25 0,-25 0,-1 1,1-1,-25 0,25 25,-25-25,0 25,-25 0,0 0,1 25,24-25,0 25,0-25,0 25,24-1,1 26,0-25,0 0,0-1,-1-24,1 25,-25 0,0-25,-25 25,1-25,-1 0,0 0,0 0,0 0,25 0,-24-25,48 0</inkml:trace>
  <inkml:trace contextRef="#ctx0" brushRef="#br0" timeOffset="363114.769">15974 17314,'25'-25,"-25"25,0-50,25 25,-25 1,0-26,0 0,0 1,-25 24,25-25,-25 1,25 24,0 0,0 25,-25-25,25 1,0 24,25 0,0 0,-25 0,25-25,0 25,-1 0,1 0,25 0,-25-25,-1 25,1 0,0-25,-25 25</inkml:trace>
  <inkml:trace contextRef="#ctx0" brushRef="#br0" timeOffset="363318.7807">16024 17041,'0'0,"25"0,-1 25,1-25,-25-25,50 25,-50 0,49 0,-49-25,25 25</inkml:trace>
  <inkml:trace contextRef="#ctx0" brushRef="#br0" timeOffset="363850.8111">16321 17016,'0'25,"-24"0,-1-1,25 1,-25 25,25-25,-25-1,50 1,-25 0,25 0,0-25,-1 0,1 0,0-25,0 25,0-25,-25 0,25 1,-25-26,0 25,0 0,-25-24,25 49,0-25,-25 0,25 25,0 0,0 0,25 25,0 0,-25-25,24 25,1-1,-25 26,25-25,-25 0,25-1,-25-24,0 25,0-25,0 0,0-25,0 25,0-24,0-26,0 25,0-24,-25 24,25-25,0 25,25 1,-25-1,0 0,25 25,-1 0,1 0,0 25,0-50,0 25,-1 0,26-25</inkml:trace>
  <inkml:trace contextRef="#ctx0" brushRef="#br0" timeOffset="364430.8443">17140 16495,'0'0,"-25"25,25 0,-25-25,1 25,24 24,-25 1,0-1,25 26,0-1,0 1,0-1,0 0,0-24,25 24,0-24,-25-25,24 24,1-24,0 0,-25-25,0 25,25-25,-25 0,25 25,-25-25,0-25</inkml:trace>
  <inkml:trace contextRef="#ctx0" brushRef="#br0" timeOffset="365753.92">17413 16594,'0'0,"0"0,0 0,0 0,0 0,-25 25,25 0,0 0,0 0,0-1,0 26,0-25,0 49,0-49,0 49,0-24,0-25,0 24,0 1,0-25,0 0,0-1,0-24,25 0,-25 0,0-24,0-1,25 0,-1 0,-24 0,25 1,0-1,0 25,-25 0,25 0,0 0,-1 0,1 25,0-25,0 24,0 26,-1-25,-24 0,25-1,-25-24,-25 25,25-25,-24 0,24 25,-25-25,0-25,0 25,0 0,1 0,-1-25,0 25,25 0,-50 0,50 0,0 0,0 0</inkml:trace>
  <inkml:trace contextRef="#ctx0" brushRef="#br0" timeOffset="366310.9518">17859 16545,'0'25,"0"-1,25 1,0 0,0 25,0-26,-1 26,26 0,-25-1,0 1,-1-1,1 1,0 0,-25-1,0 1,0-1,0-24,0 0,-25 0,0 0,25-1,0-24,0 0,-24 25,24-25,0 0,0 0,0 25,0-25,0 0,24 0,-24 0</inkml:trace>
  <inkml:trace contextRef="#ctx0" brushRef="#br0" timeOffset="411264.523">19124 17785,'0'0,"0"0,0 0,0 0,0 0,0 0,0 0,0 0,0 0,0 0,0-74,0 74,0-50,0 25,0-24,0-1,-24 25,24 0,0 0,24-24,-24 49,0 0,25 0,-25 0,0 0,50 74,-50-74,25 50,-25-50,24 74,-24-74,0 0,25 75,-25-75,0 0,0 0,50-25,-25 0,-25-24,0 24,24-25,-24 0,0 1,0 24,0-25,0 26,0-1,0 25,25 25,0-1,-25 1,25 0,0 25,-25-50,49 74,-49-74,50 50,-50-50,0 0,50 49,-50-49,0-24,24-1,1 0,-25-25,0 1,25-1,-25 0,25-24,-25 24,0 26,0-1,0 25,25 0,-1 0,-24 25,25-1,0 1,0 0,24 0,-24 0,0-1,0 1,0 0,-25-25,0 0,0 0,0 25,-25-25,0-25,25 25,-50 0,26-25,-1 0,0 25,0-24,0-1,1 25,-1 0,25 0,0 0,0 0,0 0,0 0</inkml:trace>
  <inkml:trace contextRef="#ctx0" brushRef="#br0" timeOffset="411529.5382">19968 16991,'25'25,"-1"-25,1 0,25 25,-1-25,1 25,0-25,-1 24,1 1,-25 0,24 0,-24-25,0 25,0-25,-25 0</inkml:trace>
  <inkml:trace contextRef="#ctx0" brushRef="#br0" timeOffset="411829.5553">20389 16694,'0'0,"0"0,-24-25,24 25,0 0,-25 25,25-25,0 24,0 26,-25 24,25-24,0 24,0 1,-25-1,25 1,0-26,0 26,0-26,0 1,0-25,0-1,-25 1,25-25,0 0,0 0</inkml:trace>
  <inkml:trace contextRef="#ctx0" brushRef="#br0" timeOffset="412430.5897">20662 17587,'0'0,"0"0,0 0,-25 49,25-49,0 50,0-50,25 74,-25-74,25 99,-25-99,25 75,-25-75,25 74,-25-74,0 0,49 50,-49-50</inkml:trace>
  <inkml:trace contextRef="#ctx0" brushRef="#br0" timeOffset="412977.621">20861 17512,'0'0,"25"75,-25-75,0 74,0-74,49 74,-49-74,50 25,-50-25,49 25,-49-25,50-25,-50 25,50-49,-50 24,0-25,-25 1,0-1,0 25,0-25,1 26,-1-1,-25 0,50 25,0 0,0 0,25 25,0 0,24-1,-24 1,25 0,-1 0,1 0,-25 0,24-25,-24 0,0 0,25-25,-50 25,24-25,-24 0,0 0,0-24,-24 24,-1 0,0 0,-25 0,26 1,-26 24,25 0,0 24,1-24,24 25,-25 0,50 0,-25-25,24 25,1-25,0 0</inkml:trace>
  <inkml:trace contextRef="#ctx0" brushRef="#br0" timeOffset="413698.662">21580 17239,'25'0,"-25"0,0 0,0 0,0 0,0 0,0 0,0 0,25 0,-25-25,0 25,24 0,1-24,0-1,25 0,-25 0,24 0,-24 1,0-1,0 25,-25-25,24 25,-24 0,0 0</inkml:trace>
  <inkml:trace contextRef="#ctx0" brushRef="#br0" timeOffset="414579.7126">22324 17115,'0'0,"0"0,0 0,-25 0,25 0,25-25,-25 1,0-1,0 0,0-25,25 1,-25-1,0 1,0-26,0 26,0 24,0 0,0 0,0 25,0 25,25 0,-25 0,0-1,25 26,-1-25,1 24,0-24,0-25,0 0,-1-25,1 1,0-1,-25-25,0 25,0 1,0-26,0 50,0-25,0 25,0 0,25 25,-25-25,25 25,-1-25,1 0,0 0,-25 0,50-50,-50 25,25-24,-25 24,24-49,1 24,-25 0,0 1,0 24,0-25,0 50,0 0,25 0,0 50,0-25,-1 24,1 1,25 0,-25 24,-1-49,1 24,0-24,-25 0,0 0,0-25,-25 0,0 0,1 0,-1-25,-25 25,25-25,1 0,-1 25,25-24,0 24,-25 0,25 0,25-25,-25 25</inkml:trace>
  <inkml:trace contextRef="#ctx0" brushRef="#br0" timeOffset="414857.7285">23044 16173,'0'24,"24"-24,1 25,0-25,0 25,0 0,-1 0,26-1,-25 1,24 0,-24-25,0 25,0 0,0-25,24 25,-49-25,25 0,0 0,-25-25,0 0</inkml:trace>
  <inkml:trace contextRef="#ctx0" brushRef="#br0" timeOffset="415132.7443">23540 15875,'0'-25,"0"25,0 0,0 0,0 25,-25 0,25 0,-25 24,0 26,0-1,1 0,-1 26,0-26,0 25,0-24,1-1,24-24,0-1,-25 1,25-25,0-25,0 0,0 0,-25 0</inkml:trace>
  <inkml:trace contextRef="#ctx0" brushRef="#br0" timeOffset="432626.7449">24085 13022,'-24'75,"24"24,0 0,0 25,0 0,0 0,0 25,0 0,24 25,-24-1,0 26,0-26,0 26,25 24,-25 0,0 1,0-1,0 25,-25-25,25 25,-24-25,24 1,0-1,-25-25,25-24,-25-25,25 0,0-25,0-50,0 25,0-49,0-1,0-49,25 75,-25-75,0 0,0 0,-25-75</inkml:trace>
  <inkml:trace contextRef="#ctx0" brushRef="#br0" timeOffset="433057.7695">23688 17661,'0'50,"0"-50,0 0,0 0,0 0,0 49,0-49,0 75,0-51,0 51,0-1,0-24,0 24,0-24,0-1,0 1,0-50,25 50,-25-50,0 0,50 24,-50-24,49-49,-49 49,75-75,-75 75,50-49,-50 49,74-75,-74 75,74-74,-74 74,75-25,-75 25,49-25,-49 25,50-24</inkml:trace>
  <inkml:trace contextRef="#ctx0" brushRef="#br0" timeOffset="434491.8516">22349 11460,'0'0,"-25"-25,25 25,0 0,0 25,25 0,0-1,0 51,-1-26,26 26,-25-1,24 1,1-1,0 0,-26 1,26-26,0 1,-50-25,25 25,-1-26,-24-24,25 25,-25-25,-25-25,25 1,-24-26,-1 25,25-25,-50 26,0-26,26 25,-26 0,0 25,1 25,24 0,-25 25,26-26,-1 51,0-1,25-24,25 24,-25-24,25-25,24 24,-24-24,25 0,-1-25,1 0,-1-25,26 0,-25-24,-1 24,-24-49,25 24,-26 0,26 1,-50-26,25 50,-25-49,-25 49,25-24,0 24,-25 25,0 0,1 0,24 0,-25 0,25 0,0 25,-25-1,25-24,0 25,25 0,-25 0,0 0,0-1,25-24,-25 25,24 0,-24-25,25 25,-25-25,25 0,0 0,-25 0,25-25,-1 0,1 0,0 25,0-49,0-1,-1 1,1-1,0-24,-25-1,25 1,-25-25,-25 24,25-24,-25 0,0 0,-24-1,24 26,-25-1,1 1,24 24,-25 26,26-1,-1 0,0 25,0 25,0 0,1 24,24 1,0 24,24 1,1-1,0 25,25 1,-1-26,1 0,-1 1,1-1,0-24,24-25,-24 24,-1-49,1 25,-25 0,-1-25,1 0,0 0,0 0,-25-25,0 0,0 0,0 1</inkml:trace>
  <inkml:trace contextRef="#ctx0" brushRef="#br0" timeOffset="435106.8867">23564 11633,'0'0,"0"0,0-24,0-1,-24 0,24-25,-25 1,0-26,-25 1,26 0,-1-26,-25 26,1-25,24 24,0 1,-25 24,50 1,-24-1,-1 25,25 25,0 0,25 25,-25 0,24 24,26 26,0-26,-1 26,1-26,-1 1,-24 0,25-1,-25-49,-1 0,1 0,-25 0,0-25,0 1,0-26,-25-24,1 24,-1-24,0 24,0-24,0 24,1 0,-1 26,25-1,-25 0,25 25,0 25,25 0,0 24,-1-24,26 49,0 1,-1-26,1 26,-1-26,-24 26,25-50,-25 24,-1-49,1 25,-25-25,25 0,-25 0,0-25,0 0,0-24</inkml:trace>
  <inkml:trace contextRef="#ctx0" brushRef="#br0" timeOffset="436249.9521">23862 10815,'0'0,"0"0,0 0,0 0,0 0,0 25,25 24,-25-24,25 0,0 0,-25-25,74 0,-74 0,50 0,-50 0,49-50,-49 50,0-50,0 26,-25-1,1 25,-1-25,0 0,-25-24,26 24,-1 0,0 0,0 25,0-25,25 25,0 0,0 0,0-24,0 24,0 0,0 0,25 0,-25 0,0 0,0 0,25-25,-25 25,0 0,0 0,0 0,0 0,0 0,0 0,0 0,0 0,0 0,0 0,0 0,0-25,0 25,0 0,0 0,0 0,0-25,0 25,0 0,0 0,0 0,0 0,0 0,0 0,0 0,0 0,0 0,0 0,0 0,0 0,0 0,0 0,0 0,0 0,0 0,0 25,25-25,0 0,-25 25,24-25,-24 0,50 25,-50-25,50 24,-50-24,49 25,-49-25,0 0,0 0,0 0,25 25,-25-25,0 0,0 0,0-50,-25 1,25 24,-25 0,1 0,24-24,-25 24,0 0,0 25,25-25,0 25,0 0,0 0,0 0,50-24,-50 24,74-25,-74 25,50-50,-50 50,49-49,-49 49,50-75,-50 75,0-74,0 74,0-50,0 50,0 0,-50-50,50 50,0 0,-49 0,49 0,0 100,0-51,49 1,-24 0,0 24,0-49,24 49,-49-74,75 75,-75-75,49 24,-49-24,50 0,-50 0,0 0</inkml:trace>
  <inkml:trace contextRef="#ctx0" brushRef="#br0" timeOffset="436829.9853">24805 10468,'0'0,"0"0,0 0,0 0,0 0,0 0,24 49,-24-49,0 75,0-75,25 74,-25-74,-25 99,25-49,-24-1,24 1,-25 0,-25 24,25 0,-49-24,24 25,-24-1,0 25,-26-24,1 24,25-25,-50 25,49 1,-24-1,0-25,24 25,-24 1,25-1,-1 0,1-24,0 24,-1-50,26 26,-1-1,0-24,26-1,-1-24,0 0,0 0,25-25,0 25,0-1,0-24,25 25,-25 0,25-25,-25 25</inkml:trace>
  <inkml:trace contextRef="#ctx0" brushRef="#br0" timeOffset="696959.8639">14337 1960,'0'0,"0"0,0 0,25 24,-25-24,25 0,0 0,24 0,1 0,-1-24,-24 24,25-25,-1 25,-24 0,0-25,0 25,-25 0,0-25,-50 25</inkml:trace>
  <inkml:trace contextRef="#ctx0" brushRef="#br0" timeOffset="697165.8757">14387 2208,'25'49,"24"-24,26-25,-1 25,0-25,1 0,-1 0,1-25,-1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2.28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301 845 49,'9'-1'37,"-9"1"1,12-5 0,-15-4-18,3 9-10,0 0-3,10-2-2,-10 2 0,0 0-2,-4-13 1,4 13-2,-7-19 1,0 7-1,-3-7-1,-4 1 1,-4-2-1,-4 1 0,-6 0-1,0 3 0,-4 4 0,0 5 0,0 6 0,1 4 0,4 7-1,6 1 0,5 7 1,8 2-1,9 5 1,8 2-1,12 5 1,8 0 0,9 3 0,3 0 0,4 1 0,-3-2 0,-3-1 0,-6-1 1,-8-2-1,-9-1 1,-12 0-1,-9-1 1,-10-1-1,-6-1 0,-9-5 0,-4 1 0,-2-5 0,1-5-1,1-5-1,4-5 1,6-3-1,4-7-1,10 2 0,4-8-1,9 4-1,1-6 1,14 5-1,-1-3 1,9 5 0,2 0 2,5 3 1,4 4 2,1 0 1,5 2 2,0-4 0,4 4 1,-3-9 0,6 3 0,-4-7-1,1-3 0,-6-6-1,-4 0 0,-8-5-1,-4-2 0,-8-2-1,-9 0 0,-8 0 0,-8 3-1,-7 7 0,-2 4 0,-7 9-1,-1 10 1,0 9 0,2 8 0,4 10-1,5 7 2,4 4-2,7 2 1,6 0 0,8-4 0,4-2 0,8-7 1,5-7-1,3-10 0,4-9 1,5-9-1,3-12 0,1-10 0,1-13 1,1-11-1,-3-9 0,2-13 0,-4-9-1,-7-10 1,-4-5 0,-6-3 0,-8 1 0,-4 3 1,-7 5-1,-7 11 0,-4 13 0,-3 15 1,-2 15-1,0 12 1,-3 12-1,0 17 1,-1 14-2,1 11 1,0 10 0,2 13-1,0 11 1,1 8 0,2 7-1,3 1 1,2-1 0,2-2 0,4-3 1,0-7-1,2-3 0,0-5 0,0-5 1,0-2-1,-2-5 0,-1 0 0,0-5 0,-2-3 1,1-5-1,0-4 0,0-3 0,1-4 1,1-6-1,0-2 0,-2-13 0,4 15 0,-4-15 0,0 0 1,0 0-1,0 0 0,0 0 0,0 0 0,2 9 0,-2-9 1,0 0-1,0 0 0,0 0 0,0 0 0,0 0 0,0 0 0,0 0 0,0 0 0,0 0 0,0 0 0,0 0 0,0 0 0,0 0 0,0 0 0,0 0 0,0 0 0,0 0 0,0 0 0,0 0 0,0 0 0,0 0 0,0 0 0,0 0 0,9-10-1,-9 10 1,21-11 0,-4-2 0,6-7 0,5-8 0,6-11 0,4-9 1,4-11-2,1-10 1,-2-11 0,1-8 0,-4-7 0,-4-4 0,-5 1 0,-5 2 0,-8 6 0,-4 7 1,-5 11 0,-5 13-1,-3 13 1,-3 13 0,-3 16-1,7 17 1,-18 7-1,6 23 0,-3 17 0,-4 21-1,0 15 2,-5 20-1,1 11 0,1 12 0,5 7 0,0 6 1,5-2-1,4-5 0,0-5 0,6-8-1,0-8 1,1-10 0,-1-12-1,0-12 1,2-15-1,-1-11 1,1-14-1,-1-10 1,1-14-1,0-13 0,0 0-1,-4-26 0,4-3-1,4-4-3,-4-16-4,17 7-21,-9-14-10,8 3 1,0-7-1</inkml:trace>
  <inkml:trace contextRef="#ctx0" brushRef="#br0" timeOffset="1841">1623 1070 100,'18'5'42,"-18"-5"0,6 21-1,-6-21-33,-9 12-5,9-12-2,-9 12-2,9-12-1,0 0-2,-3-11-4,-1-6-29,16-1-4,-4-4 0,7 2 0</inkml:trace>
  <inkml:trace contextRef="#ctx0" brushRef="#br0" timeOffset="2215">1901 1623 76,'9'42'39,"-4"-13"-1,2-5 1,-17-23-29,10-1-2,-4-17-3,1-9-2,-5-15 1,3-13-1,-2-15 1,2-11-2,4-7 0,5-3-1,3-1 1,4 7-1,4 10 0,4 14-1,4 14 0,1 15 0,-2 16 0,2 13 0,-5 13-1,-6 6 1,-7 7-1,-8 4 1,-9 3-1,-7-1-1,-2 1 0,-7-7-1,3-1-3,-2-14-2,14 4-22,-4-18-11,16 5 2,-2-28-2</inkml:trace>
  <inkml:trace contextRef="#ctx0" brushRef="#br0" timeOffset="2574">2217 455 87,'9'-26'38,"1"8"1,-6-1 1,7 12-32,-12-2-3,1 9-2,-2 12-2,-2 13 1,-5 12 0,-2 14-2,-3 14 1,0 13-1,-1 8 1,3 3-1,3-2 1,5-6-1,6-9 0,8-11 0,4-15 0,5-12 1,4-13 0,3-11 0,0-14 0,1-10 0,-4-13 0,-1-7 0,-2-4 0,-2 2 0,-5 2 0,-4 6 0,-1 8 0,-4 10-1,-4 10 0,12 17 0,-5 2 0,3-2 0,4 4 0,2-4 0,1-1 0,4-5 1,1-7-1,-1-4 1,-1-5 0,1-2-1,-5-5 1,2-4 0,-3 1-1,-2-3 1,-3 5-1,-2 2 0,-8 11 0,10 2 0,-5 18 0,-1 9 0,0 10 0,2 12 0,1 7 0,4 5-1,-1 5 1,2-2-1,0-1 1,-2-5 0,-4-7-1,-2-6 2,-4-9 0,-4-7 0,-4-9-1,-5-9 1,-3-8 0,-1-8 0,-2-5-1,-1-4 0,4-3-1,-1-3 0,4-3-1,3-4-1,8 2-2,1-8-4,17 13-10,-8-14-23,15 5 1,-1-7 1,8 6-2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5.8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0 292 75,'0'0'41,"0"0"-1,10 1 0,-1 7-16,-9-8-20,24-1-1,-6 0-2,2 0 0,4-2 0,3 0-1,0 0 1,1-3-1,-1 2-1,-3-2-1,0 4-1,-10-5-4,7 12-9,-21-5-24,14 0 0,-14 0 0,0 0 2</inkml:trace>
  <inkml:trace contextRef="#ctx0" brushRef="#br0" timeOffset="265">55 435 94,'0'0'39,"-2"13"1,2-13-1,23 6-32,-10-6-3,4 2-2,2-2 0,3 2-2,0-2 0,1-2-1,1 2-3,-5-10-5,6 8-30,-5-7-1,3 5 1,-3-11-1</inkml:trace>
  <inkml:trace contextRef="#ctx0" brushRef="#br0" timeOffset="515">528 242 109,'21'3'40,"-2"-5"2,6 2-2,-3-4-36,-1 0-3,2 2-1,-1-2 0,0 1 0,-3-1-1,1-1-2,-6-2-1,5 9-7,-19-2-28,15-5-2,-15 5 1,0 0-1</inkml:trace>
  <inkml:trace contextRef="#ctx0" brushRef="#br0" timeOffset="702">652 331 82,'-10'15'41,"9"4"-1,-2-9 2,11 10-21,-8-20-15,14 13-2,-2-12-3,2-2-1,6-4-2,0-7-3,11 4-9,3-12-26,3-1-1,0-6 1,8 5-1</inkml:trace>
  <inkml:trace contextRef="#ctx0" brushRef="#br0" timeOffset="983">1455 118 81,'-13'2'38,"-7"-4"-2,-2 1 1,-5-7-29,1 9-7,-5 3 0,-2 6 0,-1 3 1,4 10-1,1 6 1,6 10 0,5 3 0,6 10 0,9 3-1,12 5 0,6-1 0,11-1 1,9-7-1,11-5-1,6-7 1,8-7 0,0-11 1,3-6 0,-2-12 0,-1-8-1,-5-11 1,-6-11 1,-6-16-1,-11-14 0,-10-13 0,-9-9-1,-10-5 0,-8 2 0,-10 4 0,-12 7 0,-9 15-1,-6 12 0,-1 17-1,-4 11 0,2 10-2,2 3-1,12 12-6,-5-7-23,25 11-8,6-3 0,16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7.9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69 5 67,'-15'11'35,"2"4"-3,-2 0 1,-3-3-26,13 6-4,2-7 1,9 4 1,-6-15 0,28 11 1,-10-15-1,6 1 0,-5-8-1,1 2-1,-5-7-1,-5 2-1,-6 0-1,-4 1 1,-5 3-1,-4 2-1,-2 3-2,-3-3-3,14 8-24,-21 13-9,13-4 1,8-9-1</inkml:trace>
  <inkml:trace contextRef="#ctx0" brushRef="#br0" timeOffset="296">82 297 72,'0'9'38,"0"-9"-2,0 0 3,0 0-22,0 0-12,13-3-1,-13 3-1,1-9-1,-1 9 0,0 0 0,0 0 0,0 0-1,-8 15-1,8-15 1,8 12-1,3-7 0,2-3 1,5-1 0,-3-2 1,1 1-1,-4-4 1,-12 4 0,8-9-1,-8 9 1,-22-6 0,4 6-1,0-3-1,-2 4 0,2 1 1,2 0-2,6-1 1,10-1-1,0 0-3,-8-10-4,20 5-32,-6-8-1,7-1 1,-2-6-1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9.2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274 601 110,'1'-18'39,"-11"-3"2,-7 12-8,-13-8-32,-3 5 1,-6 3-1,-1 7 0,1 8 0,7 7-1,9 7 1,11 9-1,15 3 0,12 7 0,12 5 0,7 0 0,4 2 0,0-3 0,-3-2 0,-7-5 0,-10-4 0,-11-6 1,-10-7-1,-10-4 0,-9-5 0,-7-6 0,-2-4-1,-2-8-2,6 1-3,-5-17-15,15 7-19,5-7 1,13 3-2,8-5 2</inkml:trace>
  <inkml:trace contextRef="#ctx0" brushRef="#br0" timeOffset="437">596 680 99,'3'-13'40,"-2"2"1,-11-2-1,10 13-33,-24-10-5,5 11-1,-6 7 0,0 9-1,0 7 0,6 7 1,2 7-2,7 3 2,7 3-2,5-3 1,8-3-2,6-7 0,9-4-3,-2-15-1,17-1-5,-8-22-4,18 5-1,-10-21 0,15 8 5,-10-15 4,3-2 5,-4 1 4,-13-6 6,0 17 5,-23-9 2,2 23-1,-26-5-4,2 22-2,-15 6-4,2 12-1,-1 8-3,3 4 1,7 1 0,10 0 0,12-5 0,13-4 0,10-11 1,9-5-1,2-12 1,4-6 0,-2-10-1,-4-4 0,-8-6 0,-8-8 0,-10-2-1,-8 0 1,-5 1-1,-5 4 1,0 3-1,-2 5 0,1 8 0,9 14-1,0-10 1,10 15 0,3 2 0,3 1-1,4 4 1,2 0 0,3 1 0,-5 2 0,0-1-1,-4 3 1,-5-2-1,-4 5 0,-5 0 0,-2 2 1,-2 2-1,-2-1 0,1 2 1,-1-4 0,2-3 0,1-3 0,1-5 0,0-10 0,0 0 1,8-17-1,-3-4 1,2-8-1,0-7 1,1-8-2,0-2 2,0-3-2,2 5 2,-1 4-2,-1 4 1,2 5-1,-1 5-1,1 5-1,8 15-7,-13-5-29,10 3-2,-1 1 2,2 4-1</inkml:trace>
  <inkml:trace contextRef="#ctx0" brushRef="#br0" timeOffset="1248">1514 659 80,'22'11'39,"4"-2"-2,-4-9 2,7 2-26,-9-13-8,2 0-2,-9-7 0,-2 1-1,-8-4 0,-3 2 1,-7 4-2,-5 6 1,-6 7-2,-3 7 1,-2 8-1,-1 7 0,1 7-1,3 7 1,3 2 0,5-2-1,6 1 1,4-5 0,7-1-2,3-8 0,6-3-2,-1-11-3,14 3-7,-12-18-18,16 0-6,0-5 0,9-2 2,-7-11 16,13 4 13,-8-4 7,-5-9 10,4 11 18,-14-5 11,-5 5-2,-14-1-1,-4 25-15,-12-22-10,1 23-5,-10 3-3,4 8-2,0 8 0,6 6-1,7 4 1,5 2-1,7 1 1,5 0-1,2-2 1,1-1 0,-3-7 0,-3-1 0,-8-6 0,-3-3-1,1-13 0,-17 12-1,4-10-1,-1-8-3,14 6-10,-17-13-26,15-2 2,1-9 0,10 0-1</inkml:trace>
  <inkml:trace contextRef="#ctx0" brushRef="#br0" timeOffset="1903">2479 128 100,'-14'-18'39,"-8"-2"2,2 10-2,-12 1-35,5 2-2,-5 5-2,-1 6 0,-2 10 0,0 6 0,4 11 0,-1 10 0,4 10-1,1 11 1,0 9-1,3 8 0,1 5 0,1 4 0,0 1 0,3-2 0,1-2 0,4-6 1,6-2 0,2-6 0,7-7 0,6-5 1,2-8-1,7-5 1,4-10 0,2-6 0,0-8-1,1-10-1,4-2-6,-12-14-31,8-5-2,-6-13 2,2-5-3</inkml:trace>
  <inkml:trace contextRef="#ctx0" brushRef="#br0" timeOffset="2309">2378 752 99,'-15'15'38,"1"6"1,-8 0-1,-1 3-36,4 4-2,0 1-1,6 0 0,4-3 0,11-3-2,5-11-4,20-2-31,0-13 1,10-8-1,5-6 0</inkml:trace>
  <inkml:trace contextRef="#ctx0" brushRef="#br0" timeOffset="2481">2674 772 63,'-4'14'37,"-10"7"-1,-5 10 1,-1-2-18,9 12-12,-2-4-4,14 0 0,5-10 0,16-2 0,4-14 1,9-7-1,-2-14 1,4-2-1,-6-8 0,-3-2-1,-8-2-1,-7 0 1,-5 4-1,-4 1-1,-3 2 1,-1 3-1,2-4 0,3-2 0,5-2 0,4-7-1,6-7 1,4-4 0,5-7-1,2-4 1,2-6 0,0-8 0,-4-9 0,-4-2 0,-4 1 0,-5 6 0,-7 5 1,-4 11-1,-5 9 1,-5 17-1,5 27 0,-20-1-1,6 24 1,-1 15 0,0 13 0,-2 11 0,2 10 0,1 8 1,4 3-1,8 0 0,4-5 1,5-5-1,7-10 0,3-8 0,4-10-1,0-10 1,2-9-3,-4-15-2,8 3-16,-13-19-20,5-6 1,-8-12-2,6-1 2</inkml:trace>
  <inkml:trace contextRef="#ctx0" brushRef="#br0" timeOffset="3198">3533 34 107,'17'-1'42,"-1"-4"0,11 5-3,-2-5-35,4 0-1,0 0-2,-4 2 0,-2-2 0,-3 5-1,-4 5 1,-2 6-1,-4 9 0,-1 12 1,-2 11-2,-1 13 1,1 12 0,0 11-1,5 5 1,0 3 0,4 1 0,1-4 0,0-8-1,-1-4 2,-4-11-1,-6-11 0,-7-5 1,-9-10-1,-7-8 1,-9-7 0,-6-8 0,-5-6-1,-2-6 0,-1-3 0,5-5 0,3-2-2,8-5-1,6-6-3,17 11-11,1-16-25,14 4 1,2-9 0,10 3 0</inkml:trace>
  <inkml:trace contextRef="#ctx0" brushRef="#br0" timeOffset="3666">4047 454 91,'19'1'40,"2"-6"1,6 5-1,-6-7-26,10 4-12,0-1-1,-2 0-1,-1-1-1,-3-1-1,1 4-2,-7-9-8,4 9-26,-8-2-3,0 5 2,-15-1-2</inkml:trace>
  <inkml:trace contextRef="#ctx0" brushRef="#br0" timeOffset="3900">4108 617 85,'7'11'40,"5"-12"1,14 2 1,-1-8-25,8 6-12,-2-1-2,2 1-1,-2 2-1,-4-1-1,-4 0-1,-7 1 1,-2 0-2,-14-1-3,23 1-30,-23-1-5,0 0-1,0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9:07.8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742 0 52,'18'4'36,"-4"0"1,-3 3-1,-11-7-11,12 7-14,-12-7-2,0 0-3,-17 7-1,7-4-1,-10-3-2,-3 1 1,-9-2-2,-7 2 0,-4-3 0,-5 2 0,1-1 0,-1 1-1,4 1 1,7 0-1,7 1 1,7 0-1,6 3 0,7 2 0,10-7 0,-6 20 0,5-3 0,0 5 0,-2 5 0,-2 5 1,-2 7-2,-1 1 2,-4 1-1,1 1 0,0-3 0,2-5 0,4-4 0,3-5 0,6-9 1,9-2 0,4-6-1,8-4 1,5-2 0,5-1 0,7 0-1,4 3 1,4 7-1,3 4 0,2 7 0,1 8 0,0 5 0,-4 5 0,-6 2 0,-7 3 0,-10 0 0,-13-2 0,-14-2 0,-14-1 0,-16-2 0,-13 0 1,-11-4 0,-11-1-1,-10-3 1,-4-5 0,-4-4-1,1-5 1,2-6-1,6-5 0,6-3 0,9-3 0,13-1-1,9-3 0,12 1-2,10-5-1,13 9-7,14-13-29,17-1-1,4-13 0,16 0 0</inkml:trace>
  <inkml:trace contextRef="#ctx0" brushRef="#br0" timeOffset="717">1125 363 111,'9'-14'41,"-13"2"-1,-4 21-10,-15-3-25,0 13-2,-7 12-1,-1 14-1,0 13 0,4 13 0,7 12-1,7 5 1,14 4-1,15-2 0,15-8 0,16-6 0,17-17 0,15-10 1,12-19-1,8-15 0,5-16 1,-1-14 0,-2-17 0,-7-16 0,-14-15-1,-11-14 1,-19-15-1,-15-10 1,-18-13-1,-18-6 0,-21 4 2,-15 3-2,-16 12 1,-13 16 0,-11 15 1,-7 22-1,-5 21 0,2 21 0,4 13-2,6 14 0,14 14-3,6-2-9,27 18-28,1-6-3,18 7 2,7-5-2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2:32.491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257 641 81,'9'-15'41,"-7"-8"0,6 7 0,-8-7-35,1 3-1,-4 0-2,-3 2 0,-7 1-1,-5 5 0,-5 1-1,-5 3 0,-5 3 0,-1 3-1,1 2 0,2 3 0,4 7-1,8 6 2,9 6-2,13 6 1,13 3 0,11 6-2,10 2 2,7 5-1,8-2 0,1-2 0,-2-3 1,-7-3-1,-8 0 0,-11-2 1,-14-1 0,-11-3 1,-11-3 0,-10 0-1,-7-5 1,-4-5 0,-5-5 0,-1-4 0,2-5-1,-1-4 1,4-2-1,5-1 0,2 1-1,4-2-1,5 4-2,3-5-3,14 8-33,0 0-3,20-11 2,-6-4-2</inkml:trace>
  <inkml:trace contextRef="#ctx0" brushRef="#br0" timeOffset="562">817 659 63,'27'8'41,"-4"-4"-1,9 4 1,-1-12-19,9 8-18,2-4-2,5 2-1,-1-2-1,5-1 0,-2-1 0,-3-4-3,-2 4-2,-13-15-12,1 14-24,-13-7 2,-4 6-3,-12-6 3</inkml:trace>
  <inkml:trace contextRef="#ctx0" brushRef="#br0" timeOffset="796">1011 815 76,'-8'26'42,"0"-9"0,16 0 0,-8-17-27,26 12-11,-4-9-1,9-1-2,2-1-1,6-4 0,5 0-3,-4-8-6,12 7-32,-12-6-1,8 0 0,-6-8-1</inkml:trace>
  <inkml:trace contextRef="#ctx0" brushRef="#br0" timeOffset="1170">2126 350 89,'-30'22'41,"-8"0"-1,4 19-1,-6 4-35,2 9-4,4 10 1,7 2-1,12 1 0,14-4-1,15-6 2,16-14-1,14-14 1,14-13 0,9-16-1,8-13 1,2-10 0,-2-9-1,-9-9 1,-8-4-1,-14-5 1,-19-3 1,-19-3-1,-18 3 0,-17 3-1,-10 6 1,-10 9-2,-5 5-1,4 16-2,2 3-6,26 20-31,3 1 0,24 11 0,12 0-1</inkml:trace>
  <inkml:trace contextRef="#ctx0" brushRef="#br0" timeOffset="1498">2748 810 66,'13'21'42,"-8"2"-2,-20-19 2,-3 0-21,-12-18-15,1-8-3,-4-10 0,0-13 0,4-4-2,7-4 0,9 4 0,10 4 0,10 6-2,11 11 1,8 13-1,7 14-1,6 12 0,-2 10 0,-1 8 0,-5 2 0,-7 4 1,-13-1-1,-8-2 2,-10-3-1,-7-7 1,-6-9 0,-5-7-2,-2-8 0,4-4-2,-2-12-6,13 4-30,1-6 0,14 5 0,4 0 1</inkml:trace>
  <inkml:trace contextRef="#ctx0" brushRef="#br0" timeOffset="1872">3090 1068 73,'0'0'41,"4"10"-2,-8-26 2,5 0-29,-8-20-7,4-7-2,-3-13 0,2-10-1,-2-7 0,1-4 0,0-1 0,3 3 0,2 6-1,3 11 0,3 10-1,3 18 0,6 18-1,4 12 0,4 14-1,-2 7 1,1 9-1,-2 1 1,-5 3 0,-5 3 0,-9-3 1,-8-5 0,-7-3 0,-5-5 0,-4-4 0,-3-5-1,2 1-2,-1-9-2,13 8-8,-8-9-28,20-3 0,1 14 1,15-4-1</inkml:trace>
  <inkml:trace contextRef="#ctx0" brushRef="#br0" timeOffset="2215">3343 873 91,'14'25'40,"-13"-12"-3,-1-13-2,0 0-72,0 0-1,-4-22-2,2-7-1</inkml:trace>
  <inkml:trace contextRef="#ctx0" brushRef="#br0" timeOffset="2512">4190 621 62,'4'-30'41,"-12"-3"0,-1 12 1,-15-3-18,0 18-17,-12 5-3,-3 6-2,-1 6-1,0 5-1,5 6 1,10 5-2,11 3 1,15 0 0,12 1-1,10 0 1,5-2 0,2-3 0,-2-5 0,-5 0 1,-10-3-1,-13-2 0,-12-4 0,-9-2 0,-6-3-2,-5-3 0,2 1-2,-3-13-4,20 2-34,-5-9 1,19 2 1,5-10-2</inkml:trace>
  <inkml:trace contextRef="#ctx0" brushRef="#br0" timeOffset="2871">4525 535 91,'0'0'40,"0"0"2,-12 0-2,-5 3-35,-11 2-3,-5 8-1,-1 5-1,0 7-1,3 6 1,6 5-1,9 1 1,5 1 0,10-3-2,10-5 1,7-6-3,4-13-2,15 7-18,-5-24-17,10 1 1,-4-16 0,12 6 9,-15-18 17,9 7 9,-6 4 7,-13-9 18,0 16 16,-13 5 3,-10 10-2,-9 4-7,3 20-18,-18-1-7,5 8-3,2 2-1,5-3 0,7-4 0,13-3 1,6-11-1,9-7 1,3-12 1,4-6-1,-3-8 1,1 0-1,-3-7 0,-5-3-1,-4 1 1,-3 3-2,-4 5 0,-2 7 0,-7 15-1,15-9 0,-15 9 0,14 22 0,-3-1 0,0-1 0,1 1 0,0-3 0,-2-6 1,-10-12 0,14 7 0,-14-7 1,6-18-1,-5 2 0,-3-1 1,3-3-1,-1 1 0,2 4-1,3 4 0,4 5 1,6 5-1,1 4 1,8 5-1,2 0 1,5-1 0,3-2 1,1-4-1,3-4 1,-3-4-1,-1-3 0,-5-6 1,-4 0 0,-5-3 0,-8-1 0,-8 1 0,-4 3 0,-8 4 0,-4 3 0,-5 10-1,-1 7-1,-2 8 1,1 5-2,7 7 2,0 1-1,7 1 1,8-2 0,5-8 0,8-4 1,6-11 0,5-4 0,3-8 0,2-4 0,1-5-1,1-3 1,-1 2-1,-4 0 0,-2 4 0,-3 5 0,-4 3-1,-1 7 1,-7 4-1,-3 4 1,-6 3-1,-5 4 1,-5 2-1,-5-3 1,-1 2 0,-4-3 0,2 0 0,0-2 0,5-1 0,4 1 0,5-1 1,5 1-1,4-2-1,4 0 1,5-2-2,-2-8-5,16 6-34,-12-17 1,7 1 0,-3-14-1</inkml:trace>
  <inkml:trace contextRef="#ctx0" brushRef="#br0" timeOffset="4119">5985 510 71,'7'54'37,"3"6"0,-3-4 0,10 0-34,-11-7-2,0-3 1,-4-12 0,1-5 1,-3-11-1,0-18 1,0 0 0,0 0 0,-13-30 0,7-2-1,-8-13 1,0-9-1,-5-10 0,2-3 0,-1-2 0,4 2 0,5 7-1,3 6 1,9 12 0,12 11-1,7 12 0,9 9 0,7 7-1,5-1-1,3 4-1,1-3-2,5 5-4,-18-15-33,9 9-1,-14-9 1,-3 6 0</inkml:trace>
  <inkml:trace contextRef="#ctx0" brushRef="#br0" timeOffset="4477">6096 457 75,'1'39'40,"5"-12"-1,12-6 0,3-15-28,5-3-12,5-1-3,-6-14-5,10 9-2,-14-13-1,11 14 0,-16-10 2,7 19 2,-23-7 2,16 21 5,-14 5 3,-9 1 4,3 13-1,-8-4 1,9 12 0,-5-11 0,14 7-1,-4-15 1,14 0-1,-1-16 0,9-6 0,-5-14 0,6-4 0,-9-16 1,1 0-2,-8-7 0,-1 0-1,-6 4-1,-2 4-1,-1 7 0,0 8-1,1 11-1,0 0 0,12 25 0,-1-4 0,1 2 0,1 0 0,1-1 0,-2-8 1,-2-6 0,-10-8 1,11-8 0,-10-7-1,-4-5 1,0-6 0,0-3 0,2 0 1,4-2-2,4 3 0,6 3-2,5 2 0,9 5-4,-4-9-9,14 15-26,-3-6 1,8 7 0,-8-8 1</inkml:trace>
  <inkml:trace contextRef="#ctx0" brushRef="#br0" timeOffset="5023">7218 170 80,'-2'-11'40,"2"11"-1,-17 15 2,4 18-29,-6 3-9,-1 15-1,-1 9-1,3 9 0,3 5 0,7 1 0,5-3 0,6-6-2,6-11 0,4-14-1,4-6-4,-4-27-16,10-1-19,-6-20 0,9-2 0,-4-20 1</inkml:trace>
  <inkml:trace contextRef="#ctx0" brushRef="#br0" timeOffset="5257">7423 67 85,'7'-38'41,"-3"11"-1,7 23 1,-11 4-29,16 34-9,-6 7-1,0 16-1,-2 12-1,4 5 0,-5 6 0,0-2-1,-1-5 1,-1-8 0,0-10 0,-1-13-1,0-12 1,4-10 0,2-15 0,5-6 1,3-10-1,4-7 0,3-2 0,4-2 0,2 2 1,-1 5-1,-3 3-1,-3 7 1,-6 6 0,-7 6 0,-10 5 0,-9 1 0,-10 3 0,-9-2-1,-6 3 1,-5-4-1,-1 0-1,0-5-1,6 1-1,-1-9-4,20 7-34,-5-14 1,19 7-1,-8-20 3</inkml:trace>
  <inkml:trace contextRef="#ctx0" brushRef="#br0" timeOffset="5694">7913 59 78,'40'-17'41,"-2"11"0,3 21 0,-6 7-22,2 23-16,-8 10-2,-5 14 0,-10 8 0,-5 8 0,-10-3 0,-5-1 0,-3-5-1,-4-10 0,-1-8 0,0-16-2,3-7 0,0-14-2,8-1-5,-9-20-33,12 0 0,-1-17 0,5 3 0</inkml:trace>
  <inkml:trace contextRef="#ctx0" brushRef="#br0" timeOffset="33228">8594 1551 67,'9'18'40,"-7"-5"-1,4 6 1,-16-9-35,10 3-1,0-13 0,4 11-1,8-16 0,10-12 0,15-17 1,20-9 0,15-17 0,21-6 0,13-11-1,12-2 0,7-2-1,1 8 0,-7 12-1,-13 9 0,-17 11 0,-14 11 0,-20 8-1,-16 9 0,-13 3-1,-9 1-2,-1 2-4,-7-16-9,10 13-27,-2-15 0,21 8 0,1-12 1</inkml:trace>
  <inkml:trace contextRef="#ctx0" brushRef="#br0" timeOffset="33696">10060 1568 76,'-8'11'43,"8"-11"-1,5-13 2,-8-8-35,9-3-3,-3-7-3,1-7 0,0-11-1,0-6 0,1-7-2,0-4 2,1-2-2,0 0 2,1 4-2,0 6 1,1 13-1,0 15-1,3 16 1,3 24 0,0 17-1,1 15 1,1 11-1,2 7-1,2 1 2,2-5-1,0-8 0,-1-13 0,3-16 1,2-13 0,0-14-1,0-10 2,-1-10-1,-3-8 1,-1-8-1,-5-3 0,-4 2 1,-3 3-1,-3 12 0,-1 10 0,-5 20 0,0 0 1,11 35-1,-5 6 1,2 9-1,4 8-1,-1 0 2,3 1-3,-1-3 1,0-7-2,4-3-1,-5-13-3,6 1 0,-9-14-1,11-1 0,-11-14 1,6-3 1,-5-10 3,-1-6 2,2-4 4,-8-13 2,4-2 1,-8-13 0,3-4 2,-7-15-2,3-6 0,-6-8-2,3 0 0,0 4-2,2 7 0,2 9-1,3 15 0,5 15-1,10 22 0,7 17 0,7 13 0,6 11 0,6 7-1,6 6 1,1 1 0,1-1-1,-6-4 1,-8-6 0,-7-5 1,-14-6-1,-10-5 1,-15-2-1,-10-6 1,-15-4 0,-8-7-1,-9-3 0,-1-5 0,1-2-2,1-5-1,15 1-3,1-14-7,30 7-29,-1-7 0,19 5 0,4-11 1</inkml:trace>
  <inkml:trace contextRef="#ctx0" brushRef="#br0" timeOffset="34507">11126 800 80,'20'6'42,"11"15"0,-4 0 0,12 14-31,-1-1-7,8 5-1,0-1-2,2 0 0,-3-6-1,-2-4-1,-5-9-1,-6-13-4,4 2-18,-15-27-19,5-3 1,-10-19-1,4-4 1</inkml:trace>
  <inkml:trace contextRef="#ctx0" brushRef="#br0" timeOffset="34710">11649 422 67,'-15'17'45,"-7"13"-3,3 31 2,-9 5-16,1 25-23,-5 8-2,-2 8-2,0-2 0,0-5-2,1-6 1,6-14-2,9-11-2,0-22-6,20-7-32,-9-17-3,8-4 2,-1-19-1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3:08.090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1 1080 58,'0'0'41,"0"0"-3,0 0 2,-14 3-28,14-3-7,0 0-1,0 0-2,5 12-1,-5-12 0,7 20-1,-2-6 1,2 7-1,1 3 1,0 5-1,2 0 2,1-1-2,1 1 2,-1-2-2,1-4 1,-1-2 0,2-4-1,0-7 0,1-4 0,2-4 0,3-6 0,5-14 1,7-12-1,8-14 2,9-12-1,8-17 1,10-7 0,5-13 1,5 1-2,0 2 0,-1 8 1,-9 8-1,-6 12 0,-11 17-1,-11 8 0,-10 15-1,-10 7 1,-7 6-1,-11 9-1,0 0-3,6-13-7,4 15-30,-10-2 0,17-9 0,-3-4 0</inkml:trace>
  <inkml:trace contextRef="#ctx0" brushRef="#br0" timeOffset="1514">1391 852 71,'0'0'41,"-20"-19"0,7 21-1,-10-1-30,6 20-4,-2 8-3,5 6-3,4 10 1,8 1-1,10 4 0,5-2 1,10-10 0,8-11-1,4-12 1,7-10 0,-1-15-1,1-7 1,-4-10 0,-1-6-1,-6-9 1,-5 0 1,-7-5-1,-4 5 0,-7 2 0,-3 9 1,-2 6-2,5 15 2,5 15-2,3 19-1,8 23 1,6 12 0,9 17-1,5 12 1,2 4 0,-2 4 1,-3 2-2,-4-5 1,-8-7 0,-7-14 0,-10-9 1,-11-19-3,-8-2 2,7-42-2,0 0 5,-72 27-2,72-27 1,-78-48-1,36 8-4,-2 0 0,8-5-4,-7 4-29,22-9-10,2-1 3,17 1-2</inkml:trace>
  <inkml:trace contextRef="#ctx0" brushRef="#br0" timeOffset="1997">2076 886 99,'6'10'41,"-2"14"-1,-13 0-13,-1 15-26,1 5-1,1 1-1,7 0 0,5-6 0,9-13 0,7-9 0,8-10 1,4-13-1,0-8 2,1-7-1,-6-6 1,-6-3-1,-10-10 2,-8 0 1,-13-7-1,-8 4 0,-9-3-1,0 7 1,-1 4-2,2 5 1,6 13-1,8 10 0,12 7-2,11 22 1,12 0 0,8 7 0,7-4 0,8 2 0,4-7 0,0-6 0,0-5 1,-5-8 1,-5-4 0,-6-8 0,-8 0 1,-11-5-1,-9 0 1,-8-4-1,-7-7 1,-5 1-2,-2 1 1,-1 4-2,4 7-1,4 7 1,9 7-1,3 16 0,11 11-1,6 9 2,6-2-1,4 5 1,0-4 0,-3-5 0,-2-6 0,-4-8 1,-5-11 1,-5-13 0,-5-4 0,-5-12 0,-3-10 1,1-7-1,-6-16 1,4-5-2,0-2 0,2 0 0,2 5-1,5 5 1,2 10 0,3 12-1,5 23 1,-1 12 0,2 13 0,0 15 0,2 6 1,1 4-1,4 0 0,3 1 0,5-5 0,6-6 0,4-4 0,0-9 0,0-2 0,-5-4 1,-8 1 0,-10 2 1,-17-2-1,-14 4 1,-14-1 0,-9 6-2,-8-4 0,-3-3-1,2 5-3,1-16-6,24 4-32,-2-13 1,21 5-2,7-28 2</inkml:trace>
  <inkml:trace contextRef="#ctx0" brushRef="#br0" timeOffset="2918">3496 442 88,'-20'34'39,"-4"1"1,11 14-9,4-13-29,9 2-1,7-3-1,10-4 1,7-7 1,6-12 0,3-11 0,5-14 0,0-11 0,0-9 1,-2-8-2,0-3 1,-5-5-1,-3 2 0,-4 2-1,-6 9 0,-2 12 0,-5 11 0,-11 13 0,14 16 0,-11 11 0,0 13-1,0 5 1,1 5 0,3-3 0,3-1 0,1-10 0,4-8 0,2-12-1,-2-23-4,6 9-11,-10-33-25,3 2-1,-6-18-1,2-1 1</inkml:trace>
  <inkml:trace contextRef="#ctx0" brushRef="#br0" timeOffset="3276">3730 21 81,'-41'-12'43,"1"4"-1,15 12 0,-3 0-37,18 4-4,10 3-4,0-11-7,23 2-32,-2-9 1,13 1-1,3-7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3:11.616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49 753 70,'-11'-36'43,"-5"-5"-2,8 12 1,-7 1-33,15 28-4,0 0-2,2 32-2,9 15 0,5 21 0,6 13 0,2 14 0,1 14 0,3-4 0,0-1 0,-2-9 0,-1-12-1,-4-15-1,-3-13-3,-6-18-2,10-7-27,-12-24-10,4-8 2,-4-20-2</inkml:trace>
  <inkml:trace contextRef="#ctx0" brushRef="#br0" timeOffset="265">441 827 77,'0'0'41,"-2"26"0,4 26 1,-3 11-37,8 9-3,6 6-1,6 2 0,7-12-1,6-8 0,5-25 1,3-14-1,1-19 1,-2-16 0,-5-11 0,-6-16 1,-11-9-1,-11-12 0,-14-4 0,-13-6 0,-12-9 1,-7 2-1,-6 1 0,2 9-1,3 12 0,7 8 0,9 18 0,16 19 0,12 27 0,12 21-1,13 17 0,5 16 0,8 10-1,6 10 1,5 1 0,2-1-1,3-10 1,3-11 0,-1-19 1,0-19 0,-1-18 0,-1-17 1,-6-19 0,-6-14 1,-15-21-1,-10-14 1,-16-9 0,-15-8 0,-18-5 0,-15 4-1,-11 9 1,-7 10-2,-1 18 1,2 13-1,6 19-1,9 12-1,15 18-3,11 0-4,29 16-29,-2-8-5,20 7 0,5-8 0</inkml:trace>
  <inkml:trace contextRef="#ctx0" brushRef="#br0" timeOffset="874">1330 974 78,'-2'13'43,"2"-13"-1,0 0 1,2-9-35,12-1-5,1 0-1,6-2-1,3-1-1,6-1 0,2-3 0,-1 3 0,-1 0-1,-4 2-2,2 4-3,-15-12-24,11 11-13,-10-4 2,7 6-2</inkml:trace>
  <inkml:trace contextRef="#ctx0" brushRef="#br0" timeOffset="2168">1976 952 72,'0'0'42,"0"0"-2,9-15 2,-12-14-35,8 0-3,-2-12-1,-1-5-2,0-6 0,-2 0 0,0 4 0,-2 7-1,0 9 1,0 9-1,2 23 0,0 0 0,1 32-1,4 5 0,1 6 0,2 0-1,4 1 1,2-6 0,2-9 0,3-14 0,3-13 1,4-14 0,-3-10 0,1-9 0,-2-7 1,-2-4 0,-4-6 0,-2 4 0,-4 3 0,-3 7-1,-2 10 1,2 11 0,-7 13-1,14 9 0,-4 13 0,3 5 0,1 1 0,3 1 0,2-6 0,0-7 0,3-8 0,-2-10 0,1-9 1,-1-10-1,-2-6 1,-2-8 0,-3-3-1,0-6 2,-2 1-2,2 4 1,1 5 0,2 8 0,5 10 0,4 14-1,6 10 1,4 13-2,4 10 2,-2 4-2,0 2 0,-5 1 0,-5-3 1,-7-2-1,-11-5 1,-10-5 0,-10-9 1,-9-2 0,-6-8-1,-4-7 1,-7-7-1,0-5 0,-1-7-1,3-3 0,3 3-2,4-6-2,9 9-2,-3-12-12,12 14-23,4-1 1,14 6 0,-1-4 1</inkml:trace>
  <inkml:trace contextRef="#ctx0" brushRef="#br0" timeOffset="2886">2801 286 79,'26'8'42,"8"11"-1,-2-1 1,20 12-33,-12-3-4,4 5-4,3-2 1,-3 1-1,-2-3 0,-4-6-2,-3-5 0,-7-12-4,5 5-8,-12-20-28,2-3 0,-4-13-2,1-4 1</inkml:trace>
  <inkml:trace contextRef="#ctx0" brushRef="#br0" timeOffset="3073">3381 61 94,'-16'-35'43,"8"20"1,-5 3-6,15 29-27,-11 11-6,4 16-1,3 11-2,-3 11-1,-2 10 0,-2 2-1,-2 0 0,1-4-3,-1-2-2,-4-21-6,15 1-31,-9-23-2,10-10 0,-1-19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0:44.133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174 15 77,'-15'-8'42,"-10"2"-2,4 12 2,-12 7-34,12 12-5,-1 11 0,4 15-1,7 14-1,5 8 2,5 2-2,6 5 0,4-5 0,8-10 2,1-3-3,2-9 0,1-15-2,-4-8-2,5-4-4,-22-26-32,30 17 0,-19-21-2,7-11-1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0:40.608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28 102 79,'0'0'42,"4"-14"-1,-4 14-2,0 0-31,-6-9-3,6 9-1,0 0-2,0 0-1,0 0 0,-3 21-1,5 4 1,1 4-1,1 9-1,0 7 1,0 8 0,-1 8 1,-2 0 0,-2 0-1,-2-8 1,-4-3-1,-1-6 2,0-8-1,2-11-1,-2-7 1,4-5-1,4-13 1,0 0-1,0 0 1,0-14-1,5-2 1,3-1-1,0-2 0,4-1 1,2-3-1,3 6 0,2 1 0,5 6 0,4 4-1,2 5 1,4 6-1,0 2 0,0 4 0,-3 0 0,-3 3 0,-6 0 1,-9 1 0,-8 1 0,-8-1 0,-8-1 1,-7 1-1,-4-3 1,-4 0 0,-3-3-1,0-3 1,1-1 0,0-6-1,4 2 1,2-5-1,5 3-1,2-4 1,5 2-2,10 3-3,-13-5-3,23 16-16,-10-11-18,20 9 0,-8-7-1,13 1 2</inkml:trace>
  <inkml:trace contextRef="#ctx0" brushRef="#br0" timeOffset="686">565 664 95,'14'3'42,"-14"-3"2,15-4-2,-15 4-38,0 0-2,0 0-3,-4 11-1,4-11-2,0 0-6,5 14-32,-5-14 0,12 7 0,-12-7 0</inkml:trace>
  <inkml:trace contextRef="#ctx0" brushRef="#br0" timeOffset="1045">1198 559 88,'-3'-19'41,"-7"11"-2,-14-9-8,2 10-25,-9 2-2,0 10-1,-4 8-1,2 1 0,3 9-1,6 2 0,8 7-1,7-4 0,10-1-1,10-8 1,10-4-1,7-7 2,7-9-1,3-9-1,0-12 2,-1-6-1,-2-7 0,-4-9-1,-5-6 2,-8-4-2,-8-10 2,-7 1-1,-6-3 1,-5 6 0,-5 0 0,0 10-1,-2 5 0,-1 9-2,7 19-3,-3 4-4,12 13-32,8 17 0,0 12-1,-3 3 2</inkml:trace>
  <inkml:trace contextRef="#ctx0" brushRef="#br0" timeOffset="1404">1307 590 79,'17'19'40,"9"-4"2,-5-23-3,13-2-31,-9-9-4,5-2-1,-6-6-1,0 1-2,-7-3 2,-4-2-3,-9 7 3,-8 4-3,-7 5 2,-8 9-1,-6 5 1,-3 9 1,-1 8-2,1 12 2,5 4-3,7 3 3,10 6-3,8-6 2,13 4-1,7-8-1,7-5 1,5-9-1,4-8-2,-4-6-1,4-2-8,-11-8-30,1-8 1,-12-11-4,5-4 5</inkml:trace>
  <inkml:trace contextRef="#ctx0" brushRef="#br0" timeOffset="1747">1715 122 75,'-4'-14'41,"4"14"0,-2 21 1,6 11-30,-6 5-9,2 11 0,1 9-2,0 9 1,0 2 0,2 0-1,0-7 0,1-6 1,2-2-4,1-18-3,12-2-35,-9-18-2,9-10-1,-3-15 0</inkml:trace>
  <inkml:trace contextRef="#ctx0" brushRef="#br0" timeOffset="2153">1990 757 60,'0'0'41,"0"0"0,0 0 1,10-20-17,-7 1-20,7-6-2,-2-7 0,4-8-3,2-6 3,1-3-3,0-3 1,0-2-1,-1-7 2,-2 5-2,-4 4 1,1 11 0,-4 9-1,-2 7 1,0 13-2,-3 12 1,5 32-1,-3 5-1,0 10 0,2 5 1,4 0 0,1 1 0,3-7 0,4-18 0,3-13 0,3-16 0,4-11 0,2-15-2,0-7 3,0-8-2,-5-10 3,-1 0-1,-9-3 2,-3 8 0,-5 4 0,-4 11 1,-4 9-2,-3 14 1,0 24-1,0 15-1,2 16 0,3 10 1,-1 10-1,2 4 1,1 3-1,1-4 0,0-11 0,0-7 1,2-6-3,-3-14-2,4-5-2,-7-15-7,11-6-30,-9-5 2,10-17-1,-5-5 1</inkml:trace>
  <inkml:trace contextRef="#ctx0" brushRef="#br0" timeOffset="2667">2580 562 61,'19'-4'40,"3"4"-1,-6-7 2,3 7-23,-10-11-11,2 4-3,-7-2 0,-4 9-2,-2-15 0,2 15 0,-17 0 0,3 11-1,0 5-1,-2 4 1,3 6-1,1 4 1,5-1-2,5 2 1,6-6 0,7-7-1,4-1 1,6-11-1,2-5 0,2-7 1,0-1-1,-2-10 1,-7-4 1,-2 0 0,-6-12-1,-5 5 1,-7-6 1,0 2-3,-3 1 2,0 6-2,2 6 1,4 5-1,1 14 1,10 5-1,3 11 1,5 7 1,2 2-2,4 3 3,1 1-2,0-4 1,-1-5-1,-2-6 0,-2-5-1,-4-10 2,-2-7-1,-4-4 1,-3-9-1,-4-1 1,-2-5 0,0 2-2,1 0 2,0 3-3,4 6 2,4 4-2,9 6 2,6 1-2,5 3 2,4-1-1,3-3 2,2 2-1,-2-7 0,-3-2 0,-8-2 0,-7-2 0,-8-1-1,-10 1 1,-8 3 0,-10 1-1,-5 4 1,-6 7 0,-4 5 0,0 9 0,3 6-1,7 8 3,6 7-3,10 5 3,8 6-2,9-2 2,6 0-2,5-5 0,5-2-4,-8-9-11,13-3-28,-14-13 2,7-5-2,-7-10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3:32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12378 9872,'0'0,"0"0,0 0,0 0,0 0,0 0,0 0,0 0,0 0,0 0,0 0,0 0,0 0,-25 0,25 0,-25 0,0 0,25 0,-49-25,24 25,-25 0,0-24,-24 24,24-25,-24 25,24-25,-49 25,25-25,-1 0,1 25,0-24,-26-1,1 25,0-25,0 25,24-25,-24 25,-25 0,25-25,0 25,-25 0,24 25,-24-25,25 0,0 25,0-25,-1 0,26 25,0-25,-1 25,1-1,-1 1,26 0,24 0,-25 0,1-1,24 26,0-25,0 24,25-24,-24 25,24 0,-25-1,25 26,0-1,-25-24,25 24,-25 0,25 26,-25-26,1 0,24 1,-25 24,25-25,-25 1,25-1,0-24,0 24,0-24,0 0,0-1,25-24,-25 0,25 24,-25-24,24 0,1 25,-25-50,50 24,-25 1,-1 0,1 0,25 0,-1-1,1 1,0 0,-1 0,1-25,24 25,1-1,-26 1,50-25,-24 25,24-25,-24 0,49 0,-25 0,0 0,0 0,25 0,0 0,-25 0,25 0,0-25,1 25,-1 0,0 0,0-25,0 25,0 0,0-24,0 24,0 0,0-25,0 25,25 0,-50 0,25 0,0-25,0 25,0 0,-25 0,25 0,-25 0,25 0,-24 0,24 0,-25 0,0 0,25 0,-25 0,25 0,-24 0,24 0,-25 25,25-25,-25 0,25 25,0-25,-25 24,25-24,0 25,0-25,0 25,0-25,0 25,0-25,0 25,-24-25,24 24,0 1,-25-25,25 0,0 25,0-25,-25 0,25 0,-25 0,26 25,-26-25,0 0,0 0,-24 0,24 25,-25-25,1 0,-1 0,0 0,1 0,-26-25,1 25,25 0,-26-25,-24 25,25-25,-26 0,26 25,-25-24,0-1,-1 0,1-25,0 26,-25-26,25 25,0-24,-1-1,1-24,-25 24,25-24,0-1,-25 1,25-1,-1 1,-24-1,25 1,-25 0,0-1,25 1,-25-1,0 1,25 24,-25 1,0-1,0 25,-25-24,25-1,0 25,-25 1,0-1,25 0,-24 0,-1 25,-25-25,1 1,-1-1,25 25,-49-25,24 0,-24 25,-1 0,1-25,-25 25,-1 0,26-24,-50 24,25 0,-25-25,0 25,-25 0,0 0,0 0,0 0,-24 0,-1 0,25 0,-49 25,24-25,-24 0,24 0,-24 0,-1 24,26-24,-1 0,-24 0,24 25,-24-25,24 0,25 0,-25 0,26 0,-1 0,0 0,25 0,0 0,0 0,0-25,49 25,-24 0,0 0,25 0,-1-24,26-1,-1 0,25-25</inkml:trace>
  <inkml:trace contextRef="#ctx0" brushRef="#br0" timeOffset="472.027">11286 5159,'-25'0,"25"25,25-25,-25 25,25 0,0-25,24 0,26 0,-1 0,25-25,25-49,25 24,25-49,0 0,49-1,-25-24,25 0,1 0,24 0,-25 0,25 25,-25 0</inkml:trace>
  <inkml:trace contextRef="#ctx0" brushRef="#br0" timeOffset="910.052">16644 4465,'0'49,"0"1,0 0,25-1,-25 1,25-1,-1-24,26 0,24-25,1-25,24-24,50-1,24-24,1-26,49 1,1-25,-1 25,25-25,0 25,-25-25,25 25,0 24,-24 1,-26 24</inkml:trace>
  <inkml:trace contextRef="#ctx0" brushRef="#br0" timeOffset="1413.0808">21307 4862,'25'25,"-25"-25,0 24,25 1,0 25,-25-25,24-1,26 1,0-25,24 0,0 0,51-49,-1-1,0 0,49-24,-24-1,0 1,24-25,-24 24,0 1,-25 0,0-1,0 26,-49-1,-1 25,-24-24,-1 49,1-25,-50 0,25 25,-1 0,-24 0,0 0,-24 25,24-25</inkml:trace>
  <inkml:trace contextRef="#ctx0" brushRef="#br0" timeOffset="21177.2113">13891 8310,'0'0,"0"0,0 0,0 24,-25 1,25 25,0-1,25 26,-25 24,0-25,0 50,24-24,-24-1,25 0,-25-24,0 24,0-50,-25-24</inkml:trace>
  <inkml:trace contextRef="#ctx0" brushRef="#br0" timeOffset="21502.2298">13494 8682,'0'-100,"0"1,0 0,25 0,24-25,1 25,49 24,-25-24,26 24,-26 26,50-1,-25 25,-24 25,24 0,-49 50,-1 0,-24-1,-25 26,-25-1,-24 1,-1 24,-25-25,-24 25,0-49,25 24,-26-24,26 0,24-1,26-24,-1-25</inkml:trace>
  <inkml:trace contextRef="#ctx0" brushRef="#br0" timeOffset="22312.2762">14610 7764,'0'0,"-25"0,0 49,1-24,-1 50,0-1,0 50,0 0,25 0,-24 25,24 0,-25-25,25 0,-25 0,25-25,0-24,0-26,0 1,0-50,25-25,0 0,-1-24,1-26,0 1,25 24,-1-49,-24 49,25 1,-1-1,1 25,-1 25,-24 25,25 0,-1 0,-49 24,50-24,-50 25,0 24,25-24,-25 24,-25-49,25 49,0-24,-25-25,25 0,0-1,0 1,-25-25,25 0,0 0,0 0,0 0,0 0,0 0,0 0,25 0,-25 0,0-25,0 1,-25 24,25-25,0 0,0 0,-24 0,-1 1,25-1,-50 0,25 25,1-25,-1 0,-25 25,25 0,1 0,-1 0,0 25,0 0,25-25,0 25,0 0,0-1,25 26,-25-25,25 0,0-25,-1 0,1 0,0 0,0 0,0-25</inkml:trace>
  <inkml:trace contextRef="#ctx0" brushRef="#br0" timeOffset="23111.3219">15180 8979,'0'0,"-24"25,-1-25,25 25,-25 25,25-26,-25 26,25 0,0-1,0 1,25-25,-25-1,25 1,0-25,-1 0,26-25,-25 25,0-24,-1-1,-24-25,25 1,0-1,-25 25,0-24,0 49,0 0,0 0,25 24,-25 26,25 24,24 26,-24-1,0 0,25 25,-26-25,26 0,-25 1,0-26,-25 1,-25-26,25 1,-25-25,-25-1,1-48,-1-1,1 0,24-25,-25-24,25 24,0-24,1-1</inkml:trace>
  <inkml:trace contextRef="#ctx0" brushRef="#br0" timeOffset="23490.3436">15602 9227,'25'0,"-25"0,25 25,0-50,-1 1,26-1,-25 0,0 0,-25-24,24-1,1 0,-25 25,-25-24,1 24,-1 25,0 0,-25 25,26 0,-26 24,25 1,0 24,1 1,24-1,0 1,0-26,24 1,-24-1,25-24,0 0,25-25,-26 0,1-25,25 0</inkml:trace>
  <inkml:trace contextRef="#ctx0" brushRef="#br0" timeOffset="24134.3804">15949 9153,'0'25,"0"0,-24-1,24 1,0 0,0 0,0-25,0 25,0-25,0 0,0 0,0 0,0 0,0 0,0 0,0 0,0 0,0 0,0 0,0 0,0 0,0 0,0 0,0 0,0 0,24 24,-24 1,0-25,0 25,0 0,25 0,-25-1,0-24,0 0,0 0,0-24,0-1,0-50,0 26,0-50,25 24,-25-24,25 24,0 1,-1 0,1 24,25 0,-1 26,1 24,24-25,-24 25,25-25,-26 0,1 0</inkml:trace>
  <inkml:trace contextRef="#ctx0" brushRef="#br0" timeOffset="26390.5094">17140 7987,'-25'0,"0"0,1 25,48-25,-24 25,25 0,25 24,-1 1,1-25,0 49,24-24,-24 24,-1 25,1-24,-25 24,-25 0,0 0,-25 25,0-24,0 24,-49-25,-1 25,1-25,-25 25,24-25,-24 0,25 1,-1-1,1-25,24-24,1 0,24-1,0-24,25 0,0-25,0 0,0 0,0 0,0 0,0 0,0 0,0 0,0 0,0 0,0 0,0 0,0 0,-25 0,25 0,0 0,0 0,0 0,0 0,-24-25,24 0,0 0,0 1,-25-1,25-25,0 25,0-24,0-1,0 0,0 1,0 24,0 0,0 0,0 1,0 24,0 0,0 0,0 24,0 26,-25-25,25 24,0 1,-25 25,25-26,0 1,0-1,-25 1,25-25,0 24,0-24,0 0,0-25,0 25,0-25,25 0,-25 0,0 0,25 0,0 0,0 0,24-25,1 25,-1 0,26-25,-26 25,1-25,0 25,-1 0,-24 0,0 0,0 0,-25 0,0 0,24 0,-24 0,0 0,0 0,0 0,0 0,0 0,0 0,-24-24,24 24,0 0,0-25,-25 25,0-25,0 0,0 0,1-24,-26-1,0 25,26-24,-26-1,0 0,1 1,24 24,-25-25,26 26,-1-1,25 25,-25 0,25-25,0 25,0 0,0 25,0 0,25-1,-25 1,25 25,-1-25,1 24,25 1,-25 0,24-1,-24-24,25 25,-26-1,1-24,0 0,0-25,0 25,-25-25,0 0,0 0,0 0,0-25,-50 25,25-50,0 25,-24-24,-1 24,1 0,-1-24,0 24,26 25,-1-25,0 25,0 0,25 25,25 0,0-25,-25 49,25-49,-1 50,1-25,0-1,0 1,0 0,-1-25,-24 25,0-25,0 0,0 0,25-25,-25 0,-25 0,25 1,0-1,0 0,0 0,-24 25,-1 0,25 25,-25-25,0 25,0 0,1-1,24 1,-25 0,25-25,0 0,0 0,25 0,-25 0,24-25,1 0,-25 1,25 24,0-25,-25 25,0 0,0 0,0 0,-25 25,25-1,-25 1,25-25,-25 25,25 0,25-25,-25 0,25 0,25 0,-26-25,26 25,-25-25,24 25,-49-25,25 25,-25 0,-25-24,1 24,-1 0,-25 24,25-24,-24 25,-1-25,1 25,24-25,25 0,0 0,0 0,25 0,-1 0,1 0,25 0,-25 0,-1 0,1 0,-25 0,0 0,0 0,0 0,0 0,0 0,0-25</inkml:trace>
  <inkml:trace contextRef="#ctx0" brushRef="#br0" timeOffset="43646.4963">2183 13618,'-25'-25,"0"25,-24-25,-1 25,0-25,-24 25,-25 0,0 0,24 0,-24 25,49-25,-24 25,24-25,50 25,0 0,50 24,24-24,1 25,24-1,0 26,0-26,1 26,-26-1,0-24,-24 24,-50 0,0 1,0-1,-50 1,-24-1,0-24,-26-1,26 1,-25-50,49 25,-24-50,24 25,25-74,0 24,50-24,25-26,-1 1</inkml:trace>
  <inkml:trace contextRef="#ctx0" brushRef="#br0" timeOffset="44062.5202">2431 13891,'0'49,"25"1,-25-1,49 1,-24-25,25 0,-1-25,1 0,-25 0,24-25,1 0,-50-25,25 1,-25-1,0 1,-25-1,-25 0,-24 26,24 24,-24 24,-1 26,1 0,0 24,24 25,0 0,26 1,24 24,0-50,0 1,49-1,1-24,-1-26,26 1,-26-25,26-25,-26-24,26-1,-25-49,-1 25</inkml:trace>
  <inkml:trace contextRef="#ctx0" brushRef="#br0" timeOffset="44371.5378">3076 12427,'0'-25,"0"25,0 25,25 25,-50 49,25 0,0 25,0 50,-25-1,25 1,0 25,0-1,0-24,0-1,0 1,0-50,25 0,-25-25,25 0,-25-49,24-25,1-25,25-25</inkml:trace>
  <inkml:trace contextRef="#ctx0" brushRef="#br0" timeOffset="44744.5592">4217 12502,'49'-199,"-24"50,0 25,-50 25,0 0,-24 49,-1 25,-49 25,0 25,0 0,-1 74,1-24,25 73,-26 1,51 25,-1 0,25 24,25 50,0-25,0 50,25-25,0 25,25 0,-26 0,1 0,0-25,-25 0,0-25,0-25,0 1,-25-50,0-25,25-25,-24-25,-26-24,25-50,0-25,1-49,-1-1</inkml:trace>
  <inkml:trace contextRef="#ctx0" brushRef="#br0" timeOffset="44933.5701">3101 15032,'0'-149,"0"25,24 25,26 24,-25 1,49 24,1 1,-1 24,0 0,26 0,-26 0,1 0,-1 1,-24 24,24-25,-24 25,-1-25</inkml:trace>
  <inkml:trace contextRef="#ctx0" brushRef="#br0" timeOffset="45376.5948">4316 14436,'0'0,"25"25,-25-25,-25 25,25-25,-25 0,25 0,0-25,0 25,0 0,0 0,0-25,0 25,25-24,-25 24,0 0,0 0,0 0,-25 24,25 1,0-25,0 25,0-25,0 0,25 0,0 0,-25-25,0 25,25 0,-25 0,0-25,0 25,-25 0,25 0,0 0,0-24,0 24,0-25,25 0,-1 0,1 0</inkml:trace>
  <inkml:trace contextRef="#ctx0" brushRef="#br0" timeOffset="45784.6187">4986 13940,'25'-49,"-1"24,-24-25,-24 25,-1 1,25-1,-50 25,25 25,-24-1,24 26,-25 24,25 1,25-1,0 1,0 24,50-50,0 1,-1 0,1-25,24-25,1 0,-26-50,1 0,0 1,-1-26,-49 1,0-1,0-24,-25 50,-24-26,24 26,-25-1,1 0,24 26,-25-1,50 0,-24 25,24 0,24-25,1 25</inkml:trace>
  <inkml:trace contextRef="#ctx0" brushRef="#br0" timeOffset="45950.6282">5308 13568,'50'25,"24"25,1-1,-1 1,0 24,26 1,-26-26,1 26,24-1,-50-49,26 24,-50-24,24-25,-24 0,0-25,-25 1,25-26</inkml:trace>
  <inkml:trace contextRef="#ctx0" brushRef="#br0" timeOffset="46184.6415">6276 13320,'0'0,"-25"25,25 25,-25-1,25 26,-50 24,26 0,-26 0,0 25,26-25,-26 1,0-1,26-25,-26 1,25-50,0 24,0 1,-24-25</inkml:trace>
  <inkml:trace contextRef="#ctx0" brushRef="#br0" timeOffset="46622.6665">2257 15205,'-49'25,"-1"-25,0 0,26 0,24 0,0 0,0-25,49 25,-24 0,49-25,1 25,49-24,0-1,50 0,-1 0,26-24,24 24,25-25,0 1,0 24,25 0,-25 0,-25 0,0 1,-24 24,-1-25,-49 0,0 25,-50 0,-24-25,-26 25,1-25,-50 25</inkml:trace>
  <inkml:trace contextRef="#ctx0" brushRef="#br0" timeOffset="47037.6902">2456 15404,'0'0,"0"25,49-50,1 25,24 0,26-25,24 0,24 0,26-24,24 24,1-25,49 1,0-1,25 25,-25-24,25 24,-50 0,25 0,-50 0,-24 25,-25 0,-50 0,0 0,-49 25,-25-25</inkml:trace>
  <inkml:trace contextRef="#ctx0" brushRef="#br0" timeOffset="47507.7172">5259 14982,'0'25,"0"0,-25 24,0 1,0 24,0 1,1 49,-1-25,0 0,-25 25,26 0,-1-25,0 25,0-24,0-1,1-25,-1 1,25-1,-25-24,25-1,-25 1,25-25,0-25,0 0,0-25,0 0,0 0,0-24,-25-1</inkml:trace>
  <inkml:trace contextRef="#ctx0" brushRef="#br0" timeOffset="47834.736">4738 16123,'-25'-25,"25"25,0 0,0 25,0 0,0 24,0 1,0 0,-25 24,25-24,0 24,0-24,0-1,0-24,0 0,25 0,0-25,-1-25,1 0,0 0,25 1,-25-26,24 0,-24 1,0-1,24 25,1-24,-25 24,0 0,-1 0,26 25,-50 0,25 0,0 0,-25 0,0 0</inkml:trace>
  <inkml:trace contextRef="#ctx0" brushRef="#br0" timeOffset="69039.9483">11013 13940,'0'0,"0"0,0 0,0 0,0 0,0 0,0 0,0 0,-25 0,25 25,-24 25,24-1,-25 1,25 24,-25 1,25 24,0-25,0 1,25-1,-25-24,25-1,-1-24,1-25,0 0,25-25,-1-24,-24-1,0 25,25-24,-26 24,1 0,0 0,25 25,-26 0,26 25,24 0,-24-25,0 25,24-50,-24 25,-1-25,-24-24,0-1,0 0,-25-24,-25 24,25-24,-50 24,25 1,1-1,-1 25,-25 25,50 0,0 0,0 0,0 25,50-25</inkml:trace>
  <inkml:trace contextRef="#ctx0" brushRef="#br0" timeOffset="69247.9607">12105 14114,'0'49,"24"1,-24 0,0-26,0 51,0-25,0-1,0 1,0-1,0-24,0-25,0 0,0 0,25-25</inkml:trace>
  <inkml:trace contextRef="#ctx0" brushRef="#br0" timeOffset="69425.9709">12080 13419,'0'0,"0"0,0-24,0 24,0 0,0 0,25 24,-25-24,24 25</inkml:trace>
  <inkml:trace contextRef="#ctx0" brushRef="#br0" timeOffset="69803.992">12353 14486,'0'25,"0"-25,25-25,-25-25,0 26,0-51,0 25,0 1,0-1,0 1,0 24,24 25,-24 25,50-1,-25 1,0 0,24 25,1-50,-1 24,1-24,-25-24,24 24,-24-50,0 25,-25-49,0 24,0 1,-25-1,25 25,0-24,-25 24,50 0,-25 25,25-25,0 25</inkml:trace>
  <inkml:trace contextRef="#ctx0" brushRef="#br0" timeOffset="70081.0084">13171 13816,'50'0,"-50"-25,0 25,0-24,-25 24,0 0,-24 0,24 0,-25 24,1 1,24 0,25 25,25-1,-25 1,49-1,1 1,24 0,-24 24,0-24,-26-26,1 26,-50-25,1 25,-1-50,-25 0,0 24,1-48,24 24,0-25,25 0</inkml:trace>
  <inkml:trace contextRef="#ctx0" brushRef="#br0" timeOffset="70431.0284">13667 14188,'0'0,"0"0,0-25,0 1,-24-26,24 0,-25-24,0 0,0-26,25 1,-25-25,1 0,24 25,-25 0,25 24,25 1,-1-1,1 26,25-1,-1 25,26 1,-1-1,1 0,-1 0,-24 0,24 1,-24 24,24-25,-24 0</inkml:trace>
  <inkml:trace contextRef="#ctx0" brushRef="#br0" timeOffset="70648.0407">13742 13519,'0'24,"25"1,-1 0,26-25,0 0,-26 0,26-25,0 25,-1-25,-24 1,25-26</inkml:trace>
  <inkml:trace contextRef="#ctx0" brushRef="#br0" timeOffset="71178.0712">14263 13767,'-25'49,"0"1,0-1,0-24,1 25,24-25,0-1,0 1,24-25,1 0,0 0,25-25,-1 1,1-26,-25 25,0-24,-1-1,-24 0,0 26,0-26,-24 25,24 0,-25 1,25 24,0 24,0 1,25 25,-1-1,1 26,0-1,25 1,-26-26,26 26,-25-26,0-24,-1 0,-24-25,0 0,0-50,0 1,-24-1,24-24,-25-1,25 26,0-26,0 26,25-1,-25 25,49 0,-24 1,49 24,-49-25,50 25,-26-25,26 0</inkml:trace>
  <inkml:trace contextRef="#ctx0" brushRef="#br0" timeOffset="71583.0943">15652 12601,'-25'0,"25"-25,-25 25,0 25,-24 0,-1 49,1 25,-1 25,0 50,1-25,24 49,0 1,25-1,0 0,0-24,25-25,0 0,24-50,-24 0,25-24,-1-26,-24-24,25-25,-1-50,-24 1</inkml:trace>
  <inkml:trace contextRef="#ctx0" brushRef="#br0" timeOffset="71980.117">20265 12675,'-24'0,"24"-25,0 25,0 25,49 25,-24 24,25 1,-1 49,26 0,-1 25,-24 24,-1-24,1 25,-25-1,0 1,-25-25,0-25,-25-25,0-25,0-49,-25-25,1 0</inkml:trace>
  <inkml:trace contextRef="#ctx0" brushRef="#br0" timeOffset="73472.2024">16123 13643,'0'0,"0"-25,-25 0,25 0,0 0,-25 1,1 24,-1-25,-25 25,25 0,-24 0,-1 25,1-25,-1 24,25 1,0 0,1 0,24 0,0 24,24 1,26-1,-25 26,24-1,26-24,-50-1,24 1,-24 24,0-24,-25-25,-25 0,0 24,0-24,-24-25,-1 25,25-25,-24-25,-1 25,25-25,1 25,-1 0,25 0,25-25</inkml:trace>
  <inkml:trace contextRef="#ctx0" brushRef="#br0" timeOffset="73727.2164">16049 14263,'99'-25,"-25"0,1-25,-26 1,26-1,-50 1,24-1,-49 0,0 1,0-1,-25 1,-24 49,24-25,-25 25,1 25,24-1,-25 26,25 0,1-1,24 26,-25-1,50-24,-1-1,-24 1,50-25,-25-1,24-24,-24 0</inkml:trace>
  <inkml:trace contextRef="#ctx0" brushRef="#br0" timeOffset="74128.2399">16793 12948,'-25'25,"25"-25,-25 49,25 1,-25 0,1 24,24 25,-25 25,25-24,-25 24,25 0,-25 0,25-25,0 0,0-25,0 1,0-26,25-24,-25-25,25 0,-25-49</inkml:trace>
  <inkml:trace contextRef="#ctx0" brushRef="#br0" timeOffset="74429.2571">17190 12923,'0'-49,"0"24,0 0,-50 25,25 25,0 0,-24-1,-1 26,25 24,1 1,-26 24,50 25,0 0,0 25,25 0,0 0,-1 24,1 1,0-25,0 0,0-1,-1-24,1 0,-25-24,0-26,0 0,0-49</inkml:trace>
  <inkml:trace contextRef="#ctx0" brushRef="#br0" timeOffset="74608.2671">16818 14188,'24'-25,"26"25,0 0,-1-24,26 24,-51 0,26-25,-25 0,0 25</inkml:trace>
  <inkml:trace contextRef="#ctx0" brushRef="#br0" timeOffset="74810.2789">17388 14213,'0'25,"0"0,25-25,-25 0,0 0,0 0,0 0,0-25,25 0,-25 0,49 0</inkml:trace>
  <inkml:trace contextRef="#ctx0" brushRef="#br0" timeOffset="75333.3088">18231 13717,'-24'-25,"24"0,-25 25,25 0,-25 25,-25 0,26 0,-26 0,25 49,-24 0,24 1,25 24,0-25,0 26,25-26,-1-24,26-1,24-24,-24-25,24 0,-24-25,0-24,-1-1,-24-24,0-1,-25-24,-25 25,25-1,-50 1,26-1,-1 26,0-1,-25 25,50 1,0 24,0 0,0 24,25-24</inkml:trace>
  <inkml:trace contextRef="#ctx0" brushRef="#br0" timeOffset="75508.3187">18430 13767,'49'24,"-24"1,25 25,0-25,-1 24,1-24,-1 49,26-24,-26 0,1-1,0 26,-1-51,1 26,-1 25,-24-51,0 1,0-25,0 0</inkml:trace>
  <inkml:trace contextRef="#ctx0" brushRef="#br0" timeOffset="75756.333">19199 13618,'0'0,"0"0,0 25,-25-1,0 26,25 0,-49 24,24 0,-25 26,1-26,24 50,-25-50,25 26,-24-1,24-25,0-24,0 0,1-1,-1-24</inkml:trace>
  <inkml:trace contextRef="#ctx0" brushRef="#br0" timeOffset="76217.3594">16024 14858,'-25'25,"25"-25,0 25,25-25,24 0,26-25,-1 25,50-25,25 0,25 0,-1 1,26-1,-1 0,1 25,24-25,-49 25,24-25,-24 25,-26-24,-24 24,-24 0,-1 0,-49-25,-26 25,1 0,-25 0,-25-25,-24 25,-1 0</inkml:trace>
  <inkml:trace contextRef="#ctx0" brushRef="#br0" timeOffset="76717.388">16148 15032,'0'24,"0"-24,0 0,0 0,0 0,25 0,-25 0,24 0,1 0,25 0,-1 0,1 0,25 0,-1 0,25-24,0 24,25 0,25 0,0 0,0 0,24 0,1 0,0 0,-1 24,1-24,-25 0,-25 0,0 0,0 25,-50-25,1 0,-1 0,-49 25,0-25,0 0,-25 0,0 0,-25-25,0 25</inkml:trace>
  <inkml:trace contextRef="#ctx0" brushRef="#br0" timeOffset="87264.9913">9376 12750,'0'0,"0"0,0 0,0 24,0 26,0 24,0-24,0 49,0 0,25 26,-25-1,25 24,0-24,-25 25,24-25,1 25,-25-50,25 25,-25-24,0-1,0-25,0-24,0-1,0 1,0-50,0 25,0-25,0 0,-25-25,25 25,0-50,0 1,0-1,25 1,-25-26,0 1,0-1,0 26,25-26,0 26,-25-1,24 25,1 0,0 1,25 24,-26 24,26 1,0 0,-1 0,1 0,-1 24,1 1,-25-1,0 1,0 0,-50-1,0 1,-25 24,1-24,-1 0,-24-1,-1 1,1-1,-1-24,26 0,24 0,0-25,25 0,25 0,0 0,24-25,1 0</inkml:trace>
  <inkml:trace contextRef="#ctx0" brushRef="#br0" timeOffset="87845.0244">10393 14709,'0'0,"-25"0,25 0,-24 25,-1-25,0 25,25 0,-25-1,25 1,0 0,0-25,0 25,25-25,-25 0,25 0,0-25,-1 0,1 0,0-24,-25 24,0 0,0 0,0 1,-25 24,0 0,1 0,24 24,-25-24,25 25,0 0,0-25,25 0,-25 0,24 0,1 0,0 0,-25-25,25 0,-25 25,-25 0,0 0,0 25,1-25,-1 25,0 0,0 0,25-1,0 1,0 0,0-25</inkml:trace>
  <inkml:trace contextRef="#ctx0" brushRef="#br0" timeOffset="91560.2364">8954 12254,'-24'0,"-1"-25,-25 25,25-25,-24 25,-1-25,1 25,-26-25,26 0,24 25,-25 0,1 0,24 0,0 0,0 25,0 25,25 0,0 24,0 25,25 0,0 25,0 25,24 0,-24 25,25-1,-25 1,24 24,-24-24,0 24,0 1,-1-25,1-1,-25 1,0-25,25-1,-25 1,25-25,-25 0,0-24,25-26,-1 0,-24-24,25-25,25 24,-1-24,1-25,25 0,-1-25,0 1,26-1,-1 0,25-25,0 1,0-26,25 51,0-26,24 0,-24 1,25 24,-1-25,1 25,-1-24,1 24,25 25,-26-25,1 0,-1 1,26-1,-25 0,-1 0,26 0,-26 25,1-24,0 24,24-25,0 25,-24 0,24 0,-24 0,25 0,-1 0,0 0,1 0,-1 25,1-25,-1 0,1 0,-26 24,26-24,-26 0,26 25,-26-25,1 25,24 0,-24-25,0 25,-1-1,1 1,-25 0,24-25,1 25,0 0,-25-1,24 1,-24 0,25 0,-26 0,1-25,0 25,-25-1,25 1,-25-25,0 25,0 0,0-25,-25 25,0-25,1 0,-1 24,-25-24,1 0,-1 0,-24-24,-1 24,1-25,0 0,-1 0,-24 0,25-24,-26 24,1-50,0 1,-25 0,25-26,-25 1,25 0,-25-25,0-25,0 25,0-25,0 0,0 1,0-1,0 0,0 0,0 0,0 1,0 23,0 1,0 0,0 25,0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0:44.430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80 645 95,'0'0'44,"2"-11"-1,-3 21-12,-10-5-26,3 7-2,-4 5-1,-2 4-2,2 5 1,1 2-1,3 1 0,5 0 0,5 0 0,4-6-1,7-3 0,3-3 0,7-9-1,2-5 0,5-5 0,0-5 0,2-7-1,-1-1 1,0-3 1,-5-2 0,-4 2 2,-4 4-1,-9 1 1,-9 13 1,0 0-1,0 0 1,-19 0-1,9 10 0,0 2-1,3-3 1,6 2-2,1-11 1,15 12 0,0-13 0,5 2 0,4-8 0,0-1 0,-3-1 0,-2-2 1,-3 1 0,-4 2-1,-2-1 0,-2 0 1,-8 9-1,12-17 0,-2 5 0,4-4 0,2-3-3,5-7 3,2-2-1,3-7 1,1-3-2,-1-4 2,-3-4-1,-2-7 2,-5-2 1,-6-4 0,-6-5-1,-7 0 1,-4 6 0,-6 0-1,1 16 1,-5 10-1,2 18-1,-3 19 0,3 22 0,1 14 0,3 16 0,3 17 0,2 6 1,6 14-1,5-5 1,5 2-1,6-10 2,5-2-3,2-9 3,2-11-2,0-14-1,0-10 0,-3-9-1,1-11-2,-8-10-6,12-1-25,-15-18-8,9 1 0,-7-11 0</inkml:trace>
  <inkml:trace contextRef="#ctx0" brushRef="#br0" timeOffset="827">1116 289 82,'12'-4'42,"11"18"1,-6-1 0,10 15-35,-1 5-3,5 12-1,-1 8-1,1 6 0,-3 2-1,-1-6 0,-5 1-1,-5-7 1,-3-2-2,-5-11 1,-4-4-2,-2-9 1,-1-2-2,-6-5-1,6 5-10,-17 0-31,15-8-1,-6-2 0,6-11-1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03.7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 18 73,'-9'5'40,"11"5"-2,-2-10 3,21 17-33,-8-15-1,11 8-1,-2-9-1,6 0-1,0-3-2,4-1-1,-3-2-1,-1-5 0,0 2-2,-5-4-1,1 6-2,-11-6-3,13 8-33,-26 4 2,14-6-1,-14 6 0</inkml:trace>
  <inkml:trace contextRef="#ctx0" brushRef="#br0" timeOffset="280">15 144 75,'0'0'39,"0"0"-1,0 0 1,13 3-30,4-2-1,-4-5-2,8 3-2,-3-2-1,3 3-1,-2 1-1,2-1-1,-1 2 0,-1 1-1,2 1-2,-5-6-7,12 9-29,-9-8-2,8 0 1,-7-5-1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6:02.2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0 574 89,'0'0'37,"0"0"0,13 6 2,11-1-28,-1-9-9,7 0-1,3-5 1,6 0-1,-1-5 1,3 1 0,-8-4 0,-4 1 1,-7 2-2,-7-3 0,-11 6-1,-10 1 0,-11 5 0,-7 2 0,-5 7-1,-3 6 1,-5 5-1,1 9 2,4 4-1,9 6 0,6 3 0,10 4 0,9 0 0,9-3 0,10-1 0,7-6 0,6-5 0,4-3 1,0-7-2,-2-8 0,2-2-4,-13-14-33,10 0-1,-9-12 0,3-3-1</inkml:trace>
  <inkml:trace contextRef="#ctx0" brushRef="#br0" timeOffset="1061">622 0 87,'0'0'37,"2"22"0,-5 1 0,8 14-30,-10 6-2,0 12-2,-1 7 1,2 10-1,-1 0 1,4-1-2,-1-4 1,3-6-1,-1-11-1,4-7 0,-1-8-1,1-8-2,3-3-3,-7-24-14,7 17-21,-7-17 0,9 5 1,-9-5-2</inkml:trace>
  <inkml:trace contextRef="#ctx0" brushRef="#br0" timeOffset="1591">278 1903 75,'-5'10'39,"5"-10"-1,4 19 0,5-20-22,9 12-12,-1-4-1,8 2 0,0-4-1,5-1 1,-4-8-1,1-2 1,-6-6-1,-2-4-1,-8-2 0,-6-3 0,-10-1 0,-6 2-1,-5 1 0,-6 4 0,-1 6 0,-3 8 0,0 9 0,0 12 0,7 9-1,3 11 2,6 7-1,6 7 1,6-1 0,5 2 0,7-3-1,4-9 1,3-6-1,1-12 0,4-8-1,0-13-1,5-5-7,-11-18-30,13-7-2,-5-18 1,5-5 0</inkml:trace>
  <inkml:trace contextRef="#ctx0" brushRef="#br0" timeOffset="1966">679 1424 77,'-7'-10'39,"6"22"0,-2 11 1,7 27-19,-4 1-15,5 14-2,-1 8-1,4 9 0,-2 0 0,1-3-2,1-6 0,2-8 1,-2-11-2,0-11-1,0-8-2,-5-14-3,9 0-19,-12-21-16,10-7 1,-7-17-2,7-5 2</inkml:trace>
  <inkml:trace contextRef="#ctx0" brushRef="#br0" timeOffset="2200">880 1984 86,'10'45'40,"-4"3"-1,2 7 2,-5-16-26,4 8-11,-3-9-4,-2-8-2,4-6-4,-6-24-18,0 0-15,14-11-1,2-9 1,-3-14 1</inkml:trace>
  <inkml:trace contextRef="#ctx0" brushRef="#br0" timeOffset="2371">1030 1788 93,'-6'-23'36,"1"8"-2,5 15-3,0 0-38,-2-15-7,29 20-3,-9-17 3,26 9 4,-6-14 4,13-4 5,8-1 6,-7-13 5,11 9 7,-24-19 0,11 15 0,-29-15-5,4 12-2,-25-4-3,-3 11-1,-16 1-1,-2 8-2,-9 8-1,-1 9 0,-2 13-1,4 11 0,3 12-1,6 14 0,5 13 0,4 15 1,4 8-1,6 15 0,4 5 1,2 10-2,0 2 1,-1 1 1,1-2-2,-1-7-1,0-5-1,-6-15-1,7 0-19,-12-31-18,6-10 0,-6-24 1,7-25-1</inkml:trace>
  <inkml:trace contextRef="#ctx0" brushRef="#br0" timeOffset="2777">1209 2167 80,'12'-25'40,"13"19"0,-2 5 0,6 17-15,-7-6-24,2-4-8,-3 8-30,-3-7-4,2-2 2,-4-9-3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6:11.8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111 721 73,'-6'10'40,"8"5"-1,-2-15 0,20 27-19,-4-22-15,10-1-1,3-5-1,6-2-1,0-5 0,3-6-1,-3-5 1,-3-2-1,-9-5 1,-3-1-1,-11 0 0,-9-1 0,-9 3 0,-10 5 0,-8 6-1,-8 9 1,-8 10-1,-3 11 1,-1 12-2,0 13 2,4 9-2,4 8 2,8 4-1,9 2 0,10 0 0,5-3 0,12-8 1,4-6-1,7-10 0,7-7 1,4-9-1,2-8 0,4-9-1,2-11-2,4-4-4,-10-19-34,17-4 0,-8-18 0,7-4-1</inkml:trace>
  <inkml:trace contextRef="#ctx0" brushRef="#br0" timeOffset="437">589 0 79,'0'0'42,"16"27"-2,-11 5 1,6 23-17,-7 1-20,5 13-1,-3 9-1,0 6 0,-1 5-1,1 1 1,-2-3-1,2-3 0,0-8 0,-1-4-1,1-10 0,-1-11-1,0-7-3,-5-15-3,9 1-24,-10-19-11,1-11 0,10-8 1</inkml:trace>
  <inkml:trace contextRef="#ctx0" brushRef="#br0" timeOffset="718">1052 593 111,'0'0'40,"0"0"1,-27-2-1,6 14-37,0 6-2,3 5-1,4 7 0,7 7 0,10 4 0,10 1 0,4 2 1,7-4-1,-2-5 1,0-2 0,-7-6-1,-6-4 0,-9-6 0,-6-3 0,-5-3 0,-6-1 0,4-3-1,-3-1 1,5-3 0,11-3 0,0 0-1,0 0 2,16 5-2,9-11 2,6-5-1,6-5 1,8-6-1,5-6 1,0-10-1,1-5 1,-5-5 0,-5-3-1,-7-4 1,-9 2-1,-10 4 1,-9 5-1,-7 10 1,-8 7-2,-7 14 1,-3 14 0,-1 14 0,0 13 0,5 11 0,5 12 1,4 4 0,5 5 0,8-2-1,4-5 2,2-6-2,3-9-2,0-8-2,-16-30-17,22 5-19,-17-26-3,1-13 0,-11-24-1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2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449 293 111,'0'0'40,"-4"11"0,4-11-7,0 0-26,-12 17-4,7-2 0,-3 8-2,1 7 0,-1 8 0,1 7 0,0 6 0,1 5-1,2 2 1,1 0-1,0-5 0,1-7 0,1-4-2,0-13-2,3 0-5,-14-20-30,12-9-3,-11-5 3,4-9-3</inkml:trace>
  <inkml:trace contextRef="#ctx0" brushRef="#br0" timeOffset="280">-1 369 106,'-5'-21'39,"15"5"2,8-6-2,21 3-33,4-4-3,10 2-2,9 1 0,4 1-1,5 4 0,4 5 0,-3 7 0,1 5 0,-5 5 0,-4 7 0,-10 3-1,-7 4 1,-12 1-1,-12 1 1,-13 1 0,-16-2-1,-14-1 1,-12 1 0,-9-2-1,-10-1 1,-2-2-1,-3-3 0,5-1-2,4-7-2,14 8-2,2-17-5,31 3-26,-13 5-1,13-5 2,23-13-1</inkml:trace>
  <inkml:trace contextRef="#ctx0" brushRef="#br0" timeOffset="748">998-11 58,'9'0'35,"-9"0"0,0 0-1,5 15-9,-5-15-17,-6 17-3,1-4 0,5 8-2,-4 3 1,4 8 0,-3 5-1,2 8-1,-1 2 1,1 7-1,-3 4-1,0 1 1,-2-1-2,0-2 2,-1-5-2,0-5 0,-2-4 1,3-9-1,1-8 0,0-6-3,4-4 0,1-15-6,0 0-28,3-12-3,4-1 2,-3-10-2</inkml:trace>
  <inkml:trace contextRef="#ctx0" brushRef="#br0" timeOffset="1170">1180 388 100,'15'-6'38,"5"3"2,-4-8-2,7 6-31,-8-6-3,3 5-2,-4 1 0,2 4-1,-2 6 0,2 3-1,-2 7 1,-2 5-1,-1 5 0,-2 2 1,0 1-1,-2 0 0,-3-5 0,-3-1 0,0-5 0,-1-5 0,0-12-1,-2 13 1,2-13-1,-12-2 1,-1-4-1,-3-3 0,-6-4 0,-4-1 1,-4-1 0,-1 3-1,-4 4 1,2 5 0,3 6-1,3 6 1,4 8 0,6 5 0,7 4 0,6 2 0,8 0 0,4-3 1,6-3-1,4-4 0,2-4 0,2-5 1,2-4-1,-4-8-2,5 1-3,-7-12-5,7 3-28,-6-7-1,4 0 1,-3-6-2</inkml:trace>
  <inkml:trace contextRef="#ctx0" brushRef="#br0" timeOffset="1653">1450 341 82,'0'0'39,"3"12"-1,8 4 2,-1-6-20,9 11-16,-2 1-1,6 5-1,1-2-1,1 0 0,0-3-1,-4-4 0,2-2-4,-7-12-3,10-1-30,-11-9-3,2-4 2,-5-10-2</inkml:trace>
  <inkml:trace contextRef="#ctx0" brushRef="#br0" timeOffset="1872">1830 258 94,'0'0'38,"5"14"1,-13 5-1,5 13-29,-11 3-4,3 12 0,-7 4-2,0 8-1,-5 4 0,2 2-1,1 1 0,1-6-3,1 2 0,1-13-4,14 1-31,-9-14-3,10-6 1,-2-17-1</inkml:trace>
  <inkml:trace contextRef="#ctx0" brushRef="#br0" timeOffset="2121">1879 574 76,'16'1'38,"9"0"0,1-9 1,7 1-15,-1-12-18,8-1-2,-5-7-1,1 0-1,-5-4 1,-3 2-2,-9-1 1,-5 2 0,-9 4-2,-7 7 0,-8 4 0,-8 6 0,-5 10-1,-4 9 1,-3 6 0,0 8-1,-1 8 1,7 4 0,4 3 0,9 1 0,5-2 0,10-5 1,5-2-1,5-7 0,7-8 0,2-4 1,4-9-1,0-4 0,1-4 0,-4-1 1,-1-2-1,0 0 0,-4 3 0,-2 3-1,-2 6 1,-2 1 0,2 1-1,-1 2 2,1 0-1,1-2 0,-2-3 1,0-5 0,-4-6 0,2-4-1,-7-5 1,-2-6 0,-4-6 0,-4-5-1,1-4 1,-3 0 0,2-2-1,3 3 1,4 0 0,6 5-1,5 5 1,9 7 0,5 4-1,7 3 1,3 5 0,4-2-1,0 4 0,0 0 0,-1-1-1,-5-3-1,-1 4-5,-16-9-23,6 6-11,-9-3-1,2 0 1,-8-7-2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1.2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383 857 93,'23'-3'42,"-8"-8"1,2 2-2,-21-6-34,9-1-3,-6-3-1,-2 1-1,-5-3 0,-7 2 0,-4 2 0,-7 2-1,-6 7 1,-5 5-1,-6 7 0,0 5 0,0 5 0,4 10-1,7 6 0,12 7 0,16 6 0,15 7 0,20 5-2,12 7 1,14 8-1,7 1 1,4-2 0,1 3 1,-13-5-1,-9-3 0,-17-6 2,-17-3-1,-19-10 1,-18-1-1,-14-9 2,-14-9-1,-6-4 0,-6-11 1,-6-5-1,6-10 1,4-8-1,10-6-1,9-2-3,8-12-5,31 9-22,-2-22-15,25 5 3,4-10-2,20 4-1</inkml:trace>
  <inkml:trace contextRef="#ctx0" brushRef="#br0" timeOffset="437">705 1171 93,'38'0'43,"2"4"-1,-14-15 1,3 10-34,-12-16-5,0-3-1,-9-6-1,0-2-1,-7-3 1,-4-2-1,-9-3 0,-1 3 0,-11 5 0,-3 7-1,-10 11 0,-5 10 1,-5 12-1,-1 18-1,4 14 0,1 13 1,11 14-1,7 8 2,16 6-1,12-1 0,12-2-1,14-9 2,8-8-1,8-11 0,2-14 0,0-10 0,0-14-2,-3-12-3,-1-6-5,-17-24-34,10-2 1,-11-23-2,8-3 1</inkml:trace>
  <inkml:trace contextRef="#ctx0" brushRef="#br0" timeOffset="827">1009 328 100,'-11'-16'42,"11"16"1,-7 16-2,16 10-35,-10 13-3,1 16-2,3 17-1,-2 14 0,1 14 0,2 10 1,-1 3-1,2-1 0,1-2 0,0-6 0,-1-16 0,2-6-1,0-14 0,-1-16-3,3-7-3,-10-29-24,14-4-12,-5-23 1,13-10-1</inkml:trace>
  <inkml:trace contextRef="#ctx0" brushRef="#br0" timeOffset="1092">1678 368 88,'22'-89'44,"-25"4"0,-7 20-2,-21 9-24,-6 17-14,-9 13-2,-6 17 0,-3 14-2,0 18 1,5 20-1,4 17 1,7 19-2,10 16 2,11 18-1,6 18 0,8 14 0,9 14 0,8 6 0,5 7-1,7-1 2,2-4-2,0 1 1,0-17 0,-3-8 0,-3-13 0,-3-16 0,-5-21 0,-3-13-2,-4-16-1,0-20-3,-9-17-8,8-13-29,-15-30-4,6-14 5,-13-21-4</inkml:trace>
  <inkml:trace contextRef="#ctx0" brushRef="#br0" timeOffset="1420">1181 1795 81,'-15'-49'43,"22"22"-1,6 3 2,21 17-26,6-6-13,8 0-2,5 1-1,5-2-3,2 2-3,-8-8-4,11 6-34,-21-10-1,3 4 0,-12-12-1</inkml:trace>
  <inkml:trace contextRef="#ctx0" brushRef="#br0" timeOffset="1732">2034 1496 86,'10'-3'39,"2"5"2,-12-2 0,0 0-36,0 0-1,0 0-2,0 0-1,0 0 0,-10 11-1,10-11 2,0 0-1,0 0 0,12 0 1,-12 0-1,10-2 1,-10 2 0,0 0 0,7 16-1,-11-6 1,4-10-2,-8 18 0,8-18 0,-4 15-2,4-15-3,10-3-9,-4-21-28,17 1-1,-1-12 0,13-1 0</inkml:trace>
  <inkml:trace contextRef="#ctx0" brushRef="#br0" timeOffset="2153">2844 1027 86,'0'-25'43,"-10"-6"1,8 14-2,-15-6-27,3 6-11,-7 8-3,-4 10 1,-5 7-2,-3 16 0,1 11 0,3 12 0,8 12-1,8 10 1,14 5-1,12 1 1,14-4-1,14-14 1,11-8 0,7-11 0,5-16 0,3-16 0,-1-15 0,-7-14 0,-8-10 0,-10-10 0,-15-11 1,-12-13 0,-18-8-1,-15-7 1,-13 0 0,-6 5 1,-8 4-2,0 10 1,0 10-1,6 14-1,10 14-3,5 6-1,25 19-11,-10-12-26,27 11-2,0-11 1,17 10 1</inkml:trace>
  <inkml:trace contextRef="#ctx0" brushRef="#br0" timeOffset="2512">3191 717 87,'32'24'41,"8"15"1,-11 2-1,17 20-30,-9 3-5,5 8-3,3 3-1,1 5-1,3-3 0,2-2 0,0-8-2,-3-12-1,-1-9-2,-9-18-3,10-5-33,-21-29-4,3-10 3,-15-24-3</inkml:trace>
  <inkml:trace contextRef="#ctx0" brushRef="#br0" timeOffset="2730">3844 512 103,'-4'-16'43,"-10"20"1,3 36-1,-7 12-37,-7 20-3,-6 13-1,-6 17-1,-8 10 0,-2 4-1,0-2 0,1-5-3,5-8-2,-1-27-11,18-8-27,-4-31-2,18-18 2,1-38-2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1.0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85,'0'0'40,"0"0"-2,0 0 2,0 0-39,0 0-4,12-2-4,-12 2-30,0 0-1,0 0-3,18 22 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20.8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58 1709 94,'0'0'42,"-14"13"-1,11 21 0,-9 6-35,8 14-3,3 6-1,8 4-2,9 3 0,10-11 0,13-20 0,12-24 1,12-29-2,8-28 2,9-29-1,4-25 0,2-25 1,-5-22-1,-6-18 1,-15-14-1,-13-7 1,-17-4 0,-19 4 1,-21 10-1,-16 14 1,-14 23-1,-10 25 0,-6 30 2,-6 34-2,-2 29-1,4 34 1,7 32 0,5 30-2,8 25 2,9 31-1,10 24-1,14 27 0,12 20 1,15 15 0,10 10-1,7 7 1,6-1-1,5-7 1,0-7 0,-3-19 0,-6-24 0,-11-21 0,-7-22-1,-10-25 1,-8-23-3,-6-22-1,-10-27-2,1-15-7,-19-31-25,12-16-6,-9-39 2,5-20-1</inkml:trace>
  <inkml:trace contextRef="#ctx0" brushRef="#br0" timeOffset="530">47 1135 95,'-16'0'45,"-2"3"0,13 14-2,-4-9-29,9-8-15,7 25-14,-7-25-27,29-11-2,7-17 0,27-8-1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0.0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1441 812 64,'0'0'39,"-11"-6"0,1 1 1,10 5-28,0 0-5,0 0-2,-9 4-1,9-4 0,0 0-1,0 0-1,0 0 0,0 0-1,0 0 0,-11 10-1,7 0 0,-3 6-1,4 6 0,-3 6 0,2 7 1,0 6-2,1 3 2,1 2-1,3-2 1,3-2-1,1-2 1,4-9 0,3-6-1,4-10 1,5-8 0,3-10 0,1-7 0,2-11 0,1-7 0,-1-5 0,-2-4 1,-3 1-1,-4 4 0,-4 5-1,-4 7 1,-10 20 0,15-4-1,-11 18 0,1 11-1,3 6 1,3 2-1,5 3 1,4 1-1,4-5 1,5-9 0,4-5 1,6-9 0,-4-7 0,-1-6 1,-2-6 1,-5-9 0,-5-3 0,-9-8 0,-9-5 0,-10-6 0,-5 2 0,-8-3 0,-4 3-1,-2 5-1,0 6 0,0 6-2,2 6-1,13 16-11,-6-8-28,16 8 1,0 0-1,19-3 1</inkml:trace>
  <inkml:trace contextRef="#ctx0" brushRef="#br0" timeOffset="687">2210 1008 77,'2'18'39,"-4"-6"1,6 5-1,-9-2-35,9 5-3,0 4 0,1 2-1,0 3 0,1 0 0,-1 1 0,1-5 0,1-3-3,-6-10-3,7 0-33,-8-12 0,0 0-1,3-16 2</inkml:trace>
  <inkml:trace contextRef="#ctx0" brushRef="#br0" timeOffset="1108">2413 1257 83,'6'16'41,"-6"-16"0,0 0-4,2-24-29,2-3-3,-3-11-1,3-3-1,0-3-1,1 2-1,-2 6 0,0 7-1,3 15-1,-6 14 0,17 8-1,-7 13 1,5 8-2,3 3 1,6 2 0,0 1 1,2-6-1,-1-4 1,-2-6 1,-2-6 0,-6-5 0,-4-7 0,-11-1 0,5-15 0,-11-2-1,-5-5 0,1 0 0,-2-4-2,5 1-1,-1-6-4,15 15-9,-5-9-22,17 8 0,1-4 0,11 7 1</inkml:trace>
  <inkml:trace contextRef="#ctx0" brushRef="#br0" timeOffset="1420">2843 911 4,'35'-8'38,"-12"-4"0,2 8 2,-13-6-1,1 13-12,-21-15-13,8 12-7,-18-5-3,-2 4-2,-2 0 0,-2 0-1,2 2-1,2 4-1,7 3 1,8 3-1,12 3 1,6 4-2,10 3 1,6 2 0,4 3 0,-2 3 1,-1 0 0,-7 0 0,-9 1-1,-9-1 2,-9-3-1,-9 0 0,-8-7 0,-3-3 0,-1-6 0,2-3 0,4-5-1,4-6-1,15 4-2,-4-13-4,27 13-32,-5-8 1,16 9-1,0-7 2</inkml:trace>
  <inkml:trace contextRef="#ctx0" brushRef="#br0" timeOffset="1794">3339 1250 61,'21'-4'36,"-10"-13"1,-2-3 0,-17-18-24,8 1-8,-11-15 0,-2-3 0,-8-9 0,-3-1 0,-6-2 0,1 4-1,-1 3-1,3 10 0,3 7-1,5 8-2,6 10 0,11 7 0,12 6 0,11 1-1,13 2 1,13-4-2,12 0 0,8-5-1,12 0-1,-3-8-5,12 8-33,-17-6 2,0 4-1,-17-1 1</inkml:trace>
  <inkml:trace contextRef="#ctx0" brushRef="#br0" timeOffset="2153">3316 927 85,'23'15'40,"16"-3"-1,4-16-1,15-9-36,-1 4-9,-5-16-5,12 17-9,-19-20-5,15 21-6,-15-10-6,2 10 2</inkml:trace>
  <inkml:trace contextRef="#ctx0" brushRef="#br0" timeOffset="2293">3924 894 34,'-22'33'28,"-9"1"0,-3 6-9,5 9-7,0-5-5,11 4-2,1-12 2,22 7 0,2-19-1,22 2 2,3-22 1,19 1 0,1-22 0,13 2-2,-5-17-2,2-4-1,-8-8 0,-5-1 0,-15-5-1,-12-1 1,-15 0-2,-10 7 1,-12 7-1,-5 5 0,-3 7-1,-2 4 1,4 10-2,5 7 0,16 4 0,-10 19-1,19 3 1,7 11-2,7 8 2,6 12-2,6 8 1,4 2-1,5 3 1,-3-6-1,-1-5 1,-4-10 0,-5-10 0,-8-12 1,-4-16 0,-7-10 1,-7-17 0,-2-9 1,-7-13 0,0-7 0,1-5 0,2 1-1,2 5 0,5 6 0,7 9-1,4 9 0,10 13-1,5 5-1,10 9-9,-7-14-30,15 2-2,-1-13 1,6-5-1</inkml:trace>
  <inkml:trace contextRef="#ctx0" brushRef="#br0" timeOffset="6334">-3 104 96,'4'-35'41,"6"14"2,-9-4-10,6 12-27,-5 3-2,-2 10-1,0 0-1,-2 10 0,2 7-1,1 7 0,1 9 0,1 8-2,-1 11 1,3 11-1,-1 5 1,3 6 0,0 2-1,0 3 1,-1-5 0,2 1 0,1-9 0,0-5 0,0-6 1,-1-7-1,0-11 0,0-7 0,-3-8 2,0-7-2,-2-5 1,-3-10 0,0 0 0,0 0 0,0 0 0,4-15 0,-5-2 0,0 0-1,0-7 1,2-3-1,3-2 0,0-2 0,4 3 0,2-1 0,5 2 0,2 1 1,4 1-2,2 2 1,3 2 0,3 2 0,2 5 0,0 7 0,1 7 0,1 8 0,0 12-1,-1 7 1,0 7 0,-5 3-2,-2 5 1,-4 2 0,-5-2 1,-6 0-2,-8-3 2,-8-2-1,-9-2 1,-6-3 0,-7-2 0,-9-6 0,-4-4 1,-2-7-1,-1-5 1,1-6-1,4-6 1,4-4-1,5-3 0,9-2-1,4 2-1,7-4-1,10 3-2,3-5-4,20 19-15,-3-17-19,15 10 1,0-9 0,15 6 0</inkml:trace>
  <inkml:trace contextRef="#ctx0" brushRef="#br0" timeOffset="7161">1001 1029 69,'0'0'40,"5"13"-2,-5-13 1,0 0-29,0 0-5,-11 0-2,11 0-1,-15 9 0,6-1-2,-2 7 1,0 1 0,1 5-1,0 1 0,3 1-1,3-1 1,3-1 0,4-2 0,4-7 0,4-6 1,4-4 0,0-5 0,3-4 0,-1-5 0,-2-3 0,-5-5 1,-2 3-1,-4 0 0,-5 5-1,-3 2 1,-6 5-1,-1 6 1,-1 5-1,1 4-1,0 2 0,4 2 0,4-4 1,4 0-1,-1-10 1,21 3-1,-6-10 1,2-4 0,0-1 1,-4-5 0,-3 2 0,-8-1 0,-7 4 0,-8 3 1,-3 6-2,-5 5 0,0-1-1,2 7-2,-1-15-10,20 7-29,0 0 1,15-15-3,8-9 3</inkml:trace>
  <inkml:trace contextRef="#ctx0" brushRef="#br0" timeOffset="8159">5255 200 64,'0'0'40,"-8"-19"0,8 19-2,-9-11-21,9 11-8,0 0-4,0 0-2,-11 20-1,5 0-1,-5 7 0,-2 12-2,-4 10 1,-3 12 0,-4 12 0,-1 9 1,2 4-1,2 5 1,3 2 0,5-2-1,4-6 2,8-5-1,5-11 0,10-7 0,1-10 0,6-10 0,2-8 0,1-9 0,-2-3-1,1-10 1,-4-2-2,-2-5 0,-2-3-1,-3-7-4,8 8-15,-9-19-21,8 1 0,-3-11-1,12-1 1</inkml:trace>
  <inkml:trace contextRef="#ctx0" brushRef="#br0" timeOffset="8923">8216 52 103,'21'17'42,"3"1"0,15 20-13,2-1-26,5 15-2,4 11 0,-4 14-2,-2 11 1,-11 8-1,-8 3 2,-10 5-1,-12-2 2,-9-5-1,-9-9 0,-4-8 0,-7-15 1,1-7-2,-1-10 0,2-12 0,4-7 0,3-10-1,8 1-3,-4-17-11,13-3-28,0 0-1,-18-16 0,18 16 44</inkml:trace>
  <inkml:trace contextRef="#ctx0" brushRef="#br0" timeOffset="17207">5535 723 57,'-2'-14'41,"-11"-8"-3,3 7 2,-9-4-18,-1 10-19,-4 5-2,0 8-1,3 8 0,3 7-1,9 8 0,7 8 1,10 2 0,8 3-1,11 5 1,4 0-1,3 2 1,-1-1-1,-5-1 2,-5-3-2,-9-1 1,-9-5 0,-10-7 1,-8-2-1,-8-9 0,-5-4 1,-5-8-2,-6-7-1,4 0-2,-4-21-10,12 13-25,1-12 1,10 5-2,3-9 3</inkml:trace>
  <inkml:trace contextRef="#ctx0" brushRef="#br0" timeOffset="17550">5708 993 86,'31'-5'40,"1"3"-2,-14-17-6,2 9-27,-7-9-3,-2 0 0,-7-3-2,-4 0 2,-4 1-2,-7 2 1,-4 3 0,-5 7 0,-4 8-1,1 11 0,-4 7 0,3 10-1,3 8 2,7 9-2,9 9 1,7 2-1,11 1 1,4-3-1,10-5 1,4-5 0,4-9-1,1-12-1,0-7-5,-11-17-33,7-5 1,-8-19-1,3-5 0</inkml:trace>
  <inkml:trace contextRef="#ctx0" brushRef="#br0" timeOffset="17925">6242 318 94,'0'0'41,"0"0"1,-5 11-7,0 5-31,1 11-2,-3 11-2,0 11 1,0 12 0,0 11-1,-2 5 1,2 6 0,0-1-1,2-4 0,0-6 0,2-9-2,3-7-1,-2-17-4,15-1-33,-9-24-2,10-9 1,-1-23-1</inkml:trace>
  <inkml:trace contextRef="#ctx0" brushRef="#br0" timeOffset="18174">6619 309 89,'19'-76'41,"-19"6"2,-4 24-3,-17 2-34,-6 17-2,-7 12-2,-4 11 0,1 10-1,3 14 0,1 17 0,8 13-1,4 17 0,9 16 0,2 12 0,7 16-1,0 11 1,6 10-1,2 4 0,0 6 1,2-4-1,-3-7 0,4-6 0,-5-13-1,5-9-1,-7-20-2,6-4-11,-9-40-26,5-14 1,-3-25-1,-2-21 2</inkml:trace>
  <inkml:trace contextRef="#ctx0" brushRef="#br0" timeOffset="18486">6271 1017 104,'20'-1'40,"-5"-1"3,11 16-14,-3-11-28,0-5-5,8 16-15,-9-17-22,6 6 0,-8-8-1,8 7 1</inkml:trace>
  <inkml:trace contextRef="#ctx0" brushRef="#br0" timeOffset="18658">6829 1261 61,'9'17'41,"2"-2"-2,-11-15 1,14 6-18,-14-6-26,-3-21-33,11 9-3,-5-9 0,10 2 0</inkml:trace>
  <inkml:trace contextRef="#ctx0" brushRef="#br0" timeOffset="18814">7262 915 80,'7'-11'42,"-20"0"-2,-3 11 0,-20 1-34,1 9-3,-5 11-1,1 9-3,5 9 1,9 7-1,10 3 1,13 1 0,13-5 0,12-6 0,16-13 0,9-11 0,8-16 0,2-13 0,0-12 0,-3-11 1,-7-9-1,-9-10 2,-14-7-1,-9-4 1,-14-3-1,-8 4 1,-8 3 0,0 9 0,-3 9-1,4 13 0,6 18-1,7 14 1,13 27-1,10 13 0,12 13 0,7 13 0,9 8 0,7 5 0,4-1 0,1-3-1,-2-7 1,-5-11-2,-7-7-2,-7-22-4,3-3-28,-20-24-7,-1-6 1,-13-23 0</inkml:trace>
  <inkml:trace contextRef="#ctx0" brushRef="#br0" timeOffset="19266">7952 587 67,'0'0'43,"-23"5"-1,13 34 1,-13 8-19,1 25-21,-4 15 1,-7 13-3,-5 11-1,-1 3 1,-1-1-2,0-8-1,5-3-4,-7-32-20,15-2-17,-2-23 1,8-14-3,-3-25 0</inkml:trace>
  <inkml:trace contextRef="#ctx0" brushRef="#br0" timeOffset="21996">8894 544 80,'2'16'42,"-2"-16"-1,24 4 1,-12-6-35,11-1-4,3 1-1,2-5-2,-1 5 0,1-4-2,0 4-1,-7-8-5,10 6-34,-15-7 2,-1 7-2,-10-5 2</inkml:trace>
  <inkml:trace contextRef="#ctx0" brushRef="#br0" timeOffset="22199">8917 756 80,'-7'29'43,"4"-15"-2,15 0 2,-12-14-35,28 1-3,-5-5-2,4 0-2,3-4 0,1-3-1,1 0-3,-4-3-1,5 8-9,-10-12-29,5 3 1,-10-8-2,7 6 2</inkml:trace>
  <inkml:trace contextRef="#ctx0" brushRef="#br0" timeOffset="22449">9388 537 104,'0'0'41,"28"11"1,-13-26-12,8 11-29,4-3-2,-1-1-2,2 3-1,-8-6-5,9 9-29,-17-9-3,-2 13 0,-10-2 1</inkml:trace>
  <inkml:trace contextRef="#ctx0" brushRef="#br0" timeOffset="22620">9398 687 83,'0'21'41,"16"-1"-1,-2-16 0,10 0-37,5-8-4,1-11-4,11 9-11,-5-19-25,4 3 2,-5-7-2,6 5 2</inkml:trace>
  <inkml:trace contextRef="#ctx0" brushRef="#br0" timeOffset="22792">9948 602 69,'1'36'41,"-6"0"-1,5 9 1,-7-8-24,6 19-14,-1 1-1,-1 4-1,3 1-1,0-2-1,1 0-2,0-15-7,8 1-31,-9-21 1,4-7-2,-4-18 1</inkml:trace>
  <inkml:trace contextRef="#ctx0" brushRef="#br0" timeOffset="23010">9579 548 89,'6'-18'42,"28"8"1,12-9-2,23 1-36,10-3-3,10 0-1,7 1-2,-6-1-2,-5 9-2,-17-6-5,-3 16-32,-25 1 1,-8 13 0,-17 5 1</inkml:trace>
  <inkml:trace contextRef="#ctx0" brushRef="#br0" timeOffset="23213">10287 1216 69,'9'28'41,"-9"-28"-1,13-9 1,-16-29-28,8 0-7,-5-14-1,4-5-1,-1-5-1,4 5 0,-1 3-1,3 9 1,2 8-3,5 9 2,0 10-2,1 9-1,-2 11 0,-2 5 1,-4 9-1,-4 4 0,-5 5 1,-4 4-2,-2 6 2,-2 1-2,2 3 2,3-1-1,4-2 1,6-3-1,6-3 1,8-8 0,4-9 1,4-6-1,2-12 1,2-8-1,-1-9 1,-1-3 0,-2-10 0,-3-3 1,-6-1-1,-1 3 0,-5 5-1,-3 5 2,-4 5-2,-4 10 0,-3 11 0,2 14 0,-2 8-1,2 6 0,2 3 1,3 1-2,2 3 2,3-5-2,2-6 2,2-10-1,1-7 1,0-10 1,-2-5-1,0-7 1,-4-9 0,0-4 0,-4 0 0,-1 1 1,-1 5-2,-3 5 1,-2 5-2,0 12 1,0 0 0,11 21 0,0-2 0,3 2-1,7 1 1,4-1-1,10-5 1,2-5 0,3-8 0,7-9 0,-2-4 0,2-8 0,-5-7 0,-4-5 1,-5-10 0,-8-4 0,-6 1-1,-10 0 2,-8 3-1,-8 6 0,-8 9 0,-4 9-1,-6 17 0,0 12 1,3 11-1,3 8 0,6 7 0,8 5-1,8 2 1,8-2 0,5-3-1,4-8-1,0-5-1,-1-18-6,7 1-7,-19-26-28,13-3 1,-7-14-1,8-2 1</inkml:trace>
  <inkml:trace contextRef="#ctx0" brushRef="#br0" timeOffset="24383">11976 446 95,'0'0'42,"-7"10"1,7-10-2,-12 6-34,12-6-7,0 0-2,0 0-5,1 10-9,-1-10-26,0 0 0,0 0-1,1 11 2</inkml:trace>
  <inkml:trace contextRef="#ctx0" brushRef="#br0" timeOffset="24523">11994 698 89,'3'29'40,"5"-2"1,-5-10-4,6-8-35,0 3-22,-9-12-20,1-13 0,-6-2-2,3-1 2</inkml:trace>
  <inkml:trace contextRef="#ctx0" brushRef="#br0" timeOffset="24945">11068 1744 49,'20'30'39,"-4"2"-1,1 5-2,-8-12-15,2 10-19,-4-11 1,-1 3 0,-5-12 0,-2-5 1,1-10 0,-15-17 0,2-9 1,4-5-1,-6-11 0,3-4-1,-2-10-1,6-4 0,3-3-1,4 7-1,7 1-1,3 4-2,11 14-3,0-8-8,15 21-28,-8 3 0,7 14-1,-6 0 1</inkml:trace>
  <inkml:trace contextRef="#ctx0" brushRef="#br0" timeOffset="25257">11353 1659 96,'21'11'40,"7"-4"3,-6-22-14,2 3-24,-5-8-2,-2 0-2,-6-5 0,-6 5 0,-6 6 0,-6 3-1,-7 13 0,-1 6 0,-4 8 1,1 11-1,1 9 0,5 4 0,4-1 0,5 5 0,7-7-1,4-5 0,6-8-2,1-21-5,15 0-25,-11-26-10,9-4 2,-3-16-1</inkml:trace>
  <inkml:trace contextRef="#ctx0" brushRef="#br0" timeOffset="25506">11692 1281 71,'1'-40'43,"2"16"-2,-8 8 2,5 32-21,-7-2-17,4 16-2,1 10-2,1 12 0,2 10-1,3 2 0,2 3-1,3-9-1,2-7 0,-1-6-2,2-11 1,-7-18-3,-5-16 1,0 0 1,6-18 0,-13-3 3,-3-5 0,1-4 2,-2-5 2,4 2 1,-2 2-1,12 6 2,3 0-1,9 7 0,5 2-1,6 7 0,0 5-1,1 10-1,-1 5 0,-3 5-1,-7 4 1,-2 1-2,-6 6 1,-1 1-1,1-1 2,2-2-2,2-8 2,3-1-1,4-10 1,2-2-1,0-8-1,-2-5 1,-3-6 0,-4-8-1,-5-10 1,-4-2 0,-7 1-1,-3 1 1,1 1-1,-3 6 0,5 3 0,-1 11 0,5 12-1,2 15 0,6 7 0,0 3 0,3 3 0,2 1 1,-1 0 1,2-1 0,-2-10 1,-3-4 0,1-11 1,-10-3 0,12-15 1,-6-3-1,-3-8 0,5-4 0,-3-2 0,5-2 0,1 3-1,1 2 1,2 5-2,0 5 0,4 8-1,-1 3-1,6 8-1,-8 0-3,5 11-2,-7-8-4,11 19-5,-24-22-2,31 38 2,-31-26 3,16 14 7,-13-2 6,1-6 4,1 9 4,-11-18 7,18 15 5,-25-25-1,26 16-2,-13-15-4,0 0-5,3-24-1,7 4 0,-1-10-2,2-2-1,6-8-1,-2 3 0,1 0-1,-1 4 0,-3 11-1,-2 9 0,-10 13-1,13 9 0,-10 10 0,0 2 0,10 4 0,0-1 0,8-3 1,4-6 0,5-9 0,2-8 0,-2-7 1,0-9-1,-9-8-1,-5-18-5,-1 5-9,-22-28-18,5 4-13,2 63 46</inkml:trace>
  <inkml:trace contextRef="#ctx0" brushRef="#br0" timeOffset="31309">13185 735 71,'-14'-6'42,"-4"-2"-1,8 4 2,-12-12-28,22 16-8,-17-6-3,17 6 0,-10 1-2,10-1-1,2 25 0,3 0 0,5 11-1,1 12 0,0 11 0,7 9 0,-3 10 0,2 2-1,-1 0 1,-4 3 0,-2-5-1,-4-2 1,0-8 0,-6-5-2,4-8 0,-5-11-3,4 4-12,3-28-26,-6-20 1,10-1-3,0-20 3</inkml:trace>
  <inkml:trace contextRef="#ctx0" brushRef="#br0" timeOffset="31637">13618 800 82,'19'-56'44,"-19"56"-3,-12 0 0,-7 17-28,-7 22-12,-1 15-1,4 13-2,-8 16 0,9 7 0,0 8 0,11-2 0,6-7 1,13-8 0,13-15 2,8-16 1,15-18-1,10-16 1,7-20 0,10-18 0,2-13 1,3-16-1,-5-12-2,-8-8 1,-10-12 2,-19-2-1,-16-4 0,-20 7 1,-17 1-1,-12 10 1,-14 6 0,3 12-1,-9 11-2,10 11 0,41 31 1,-66-38-1,66 38-1,-44-16 0,44 16-1,0 0 1,0 0-1,0 0 1,0 0-1,0 0 0,55 7 0,-55-7 1,61 37-1,-61-37 1,61 80 0,-37-24-1,-1 13 1,-3 6-1,4 7 0,1-4 0,1-4 0,4-12 0,2-8 0,11-17 1,-1-12 1,5-15 1,2-18 0,-3-13 1,-3-16 1,-6-8-1,2-17 1,-14-6 1,-13-9-1,-3-8 0,-19-2 0,-7 4 1,-2 2-2,-10 9 1,-10 9 0,-4 10-2,43 53 1,-84-67-4,84 67 0,-64-9-4,64 9-12,-37 45-28,37-45-1,-18 62 1,18-62-1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6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 98,'20'29'39,"-11"-8"-5,-11-8-34,2-13-41,-13 3 1,13-3-3</inkml:trace>
  <inkml:trace contextRef="#ctx0" brushRef="#br0" timeOffset="40872">5386 0 78,'0'0'42,"7"15"-4,-7-15 0,0 0-38,0 0-37,0 0-1,0 0-3,-10-9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5:54.0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15081 5879,'0'25,"0"-25,-25 0,25 0,0 0,0 24,25-48,0 24,0 0,0 0,-1-25,26 25,0-25,-1 25,-24-25,25 0,-25 25,-1-25,1 25,-25 0,0 0,0 0,-25 25,-24-25,-1 25,0 0,1 0,-1 0,-24-1,24 26,25-50,-24 25,24 0,25-25,25-25,0 0,24 0,1 0,24-24,1-1,-1 0,1 1,-26 24,1 0,-25 0,-1 25,1 0,-25 0,-25 0,25 0,0 25,-24-25,24 25,-25-25,25 0,0 0,0 0,0-25,25 25,-1-25</inkml:trace>
  <inkml:trace contextRef="#ctx0" brushRef="#br0" timeOffset="825.0468">15801 5135,'0'-25,"0"25,-25-25,25 25,0 0,0 25,0 24,0 1,0 0,25 24,-25 25,0 0,0 1,0-26,0 25,24 1,-24-26,0-24,0-1,0-24,0 0,0-25,0 0,0-25,0-25,25-24,-25 0,0-26,-25 1,25 0,-24 0,24-1,0 51,-25-26,25 26,-25 49,25-25,0 25,0 25,0 0,0 24,25 26,-25-26,25 50,-25-24,0 24,24 0,-24-24,25-26,-25 26,0-50,0-1,0-24,0 0,0-24,0-1,0-25,0-24,0-1,0-24,0-25,0 25,-25 0,25 24,-24 1,24-1,0 51,0-1,0 25,0 49,0-24,0 50,0-1,0 0,24 50,-24-24,0-1,0 0,0-24,0 24,25-50,-25 26,0-50,0-1,0 1,0-25,0 0,0 0,0-25,-25 1,25-26,0 25</inkml:trace>
  <inkml:trace contextRef="#ctx0" brushRef="#br0" timeOffset="12088.6914">16495 5730,'0'0,"-25"0,1 25,24-25,-25 24,25 1,0 0,0 0,25 0,-1 0,26 24,0-24,-1 0,-24 0,25 24,-26-24,1 0,-25 0,0-1,0 1,-25 0,25 0,-24 0,-1-25,-25 0,50 0,-25-25,1-25</inkml:trace>
  <inkml:trace contextRef="#ctx0" brushRef="#br0" timeOffset="12242.7003">16421 5854,'25'-25,"-1"0,1 25,0-25,25-24,-26 24,26-25,-25 1,24-1,-24 1</inkml:trace>
  <inkml:trace contextRef="#ctx0" brushRef="#br0" timeOffset="12534.717">16718 5779,'0'100,"-24"-26,24 1,24-26,-24 1,25-1,-25-49,50 0,-1-24,1-26,0 0,-26-24,26 0,-25-1,0-24,-25 24,0 1,-25 24,0 1,-25 24,1 25,-26-25,26 25,24 25,0-25,25 0</inkml:trace>
  <inkml:trace contextRef="#ctx0" brushRef="#br0" timeOffset="12965.7416">17512 5556,'0'0,"-25"0,25 0,25 25,-25-25,25 25,-25 0,50 24,-26-24,1 0,25 24,-1-24,-24 25,0-25,0 0,-25 24,0-24,0 25,-25-26,0 1,-24 0,24 0,0-25,-25-25,26-25,-1 26</inkml:trace>
  <inkml:trace contextRef="#ctx0" brushRef="#br0" timeOffset="13133.7512">17512 5457,'25'-25,"-25"0,50 1,-26-1,26 0,-25 0,24 0,-24 1,25-1,-25 0,24 0,-49 25,50-25,-50 25,0 25</inkml:trace>
  <inkml:trace contextRef="#ctx0" brushRef="#br0" timeOffset="13398.7664">17859 5457,'-24'99,"-1"-24,0 24,25 0,0-49,25 24,-25-24,25-25,24-1,1-48,-1-1,1 0,0-49,-1-1,1 1,-25-1,-25-24,0 25,0-1,-50 26,0-1,1 0,-1 50,1-24,-1 24,0 0,26 24,24-24,0 0,49 0</inkml:trace>
  <inkml:trace contextRef="#ctx0" brushRef="#br0" timeOffset="13741.786">18752 5482,'-24'25,"-1"-25,25 24,-25 1,25-25,25 25,0 0,24 0,1-1,-1 26,-24-50,25 50,-25-1,-25 1,0-25,0 24,-25 1,-25-25,25 0,-24-1,-1-24,1-24,-1-1</inkml:trace>
  <inkml:trace contextRef="#ctx0" brushRef="#br0" timeOffset="14158.8098">18628 5507,'25'-50,"25"25,-25 0,-1 25,26-49,-25 49,0-25,24 0,-24 0,-25 1,25 24,0 0,-25 24,0 26,0 0,0-1,0 26,0-1,24 25,-24-24,0-1,25-24,0-1,0-24,0-25,-1 0,1-25,25-24,-25 24,-1-50,1 1,-25 0,0-1,-25 1,25-1,-49 26,24-1,-25 25,26 1,-26 24,25 0,0 0,25 24,0-24,25 0,0 0,0 0,24 0</inkml:trace>
  <inkml:trace contextRef="#ctx0" brushRef="#br0" timeOffset="14476.828">19794 5531,'-25'25,"1"-25,-1 25,25 0,0 0,0 24,25-24,-1 0,1 24,0 1,0 0,0-1,-1 1,1 0,-25-26,0 26,-25-25,25 0,-24-1,-1-24,0-49,-25 24</inkml:trace>
  <inkml:trace contextRef="#ctx0" brushRef="#br0" timeOffset="14869.8505">19695 5556,'25'-25,"0"1,24-1,-24 0,25 0,-26 25,26 0,-25-25,0 25,-25 0,24 25,-24-25,0 25,0 25,0-1,0 1,0 24,0-24,25 49,0-49,-25 24,25-24,24-25,-24-1,0 1,25-50,-26 1,1-1,-25-25,25-24,-25 24,0-24,-25-1,25 1,-49 24,24 1,-25 24,25-25,1 25,-1 25,0 0,25 0,0 0,50 0,-26 0</inkml:trace>
  <inkml:trace contextRef="#ctx0" brushRef="#br0" timeOffset="15269.8734">20935 5606,'-25'0,"1"25,24-25,-25 24,25 1,-25 0,25 0,25 24,-25 1,25 0,24-25,-24 49,0-24,24-26,-49 26,25 0,-25-26,0 1,-25 0,1 0,-1-25,-25-25,25 0,1-24</inkml:trace>
  <inkml:trace contextRef="#ctx0" brushRef="#br0" timeOffset="15412.8816">20886 5655,'49'-24,"-24"-1,0 0,0 0,-1 0,1 25,0-24,0-1,24 0,-49 0,50 0</inkml:trace>
  <inkml:trace contextRef="#ctx0" brushRef="#br0" timeOffset="15901.9095">21282 5606,'-24'0,"24"25,-25-1,0 1,25 0,-25 25,0-1,25 1,0 0,0 24,0-24,0-26,25 26,0-25,25 0,-26-50,1 25,25-25,-25-25,-1 26,1-26,-25 0,25 1,-50-26,0 1,1 49,-26-25,0 26,1-26,24 50,0 0,0-25,25 25,25 25</inkml:trace>
  <inkml:trace contextRef="#ctx0" brushRef="#br0" timeOffset="16324.9337">21952 5556,'-25'0,"25"-25,0 25,-24 0,24 0,-25 25,25-25,0 50,25-25,-25 24,24 1,1-1,0 26,25-25,-26-1,1 26,-25-26,25 1,-25-1,-25-24,25 0,-25 0,1-25,-26 0,25 0,-24-50,24 25,0-24</inkml:trace>
  <inkml:trace contextRef="#ctx0" brushRef="#br0" timeOffset="16463.9417">21903 5705,'24'-50,"26"1,0-1,-1 1,1-1,-1 25,1-24,0 24,-1-25,-24 25,0 1</inkml:trace>
  <inkml:trace contextRef="#ctx0" brushRef="#br0" timeOffset="16853.964">22473 5655,'-25'25,"0"0,25-25,0 50,0-26,0 26,0 0,0-25,25 24,0-24,0-25,24 25,-24-50,0 0,0 0,24-24,-24 24,0-50,-25 1,0 24,0-24,-25 24,0 1,1-1,-26 50,25 0,-24 25,-1 25,0-1,26 1,-1-1,25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2.4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-11 1188 63,'-6'12'43,"6"-12"-1,0 0 1,0 0-17,13 15-24,1-4-1,6 5-1,6-1 0,8 0 1,6-6-1,7-10 0,5-14 0,4-13 0,2-16 0,-1-17 1,-2-20-1,-6-16 1,-8-17-2,-10-8 2,-15-7-1,-13 4 1,-14 3-1,-9 10 0,-11 21 0,-5 18 0,-1 27 1,-1 26-1,4 35 1,4 28 0,5 33-1,6 35 1,7 24-1,6 21 1,4 16-1,7 8 2,5-3-2,6-8 2,5-12-2,1-23 2,2-14 1,-1-25-3,0-18 3,-6-21-5,-17-56 2,23 58-6,-23-58-34,9-25-4,-14-24-2,-15-25 0</inkml:trace>
  <inkml:trace contextRef="#ctx0" brushRef="#br0" timeOffset="437">110 566 99,'-18'-30'43,"18"30"-1,-16 12-1,12 6-40,6 7-5,-2-25-35,14 26-4,6-25 1,19-3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-2 136 75,'6'-50'41,"-1"1"-1,14 25-1,-12 10-27,17 18-10,0 19 0,3 28-2,1 21 1,2 14 0,1 19-1,-3 3 0,-3 7 1,-3-1 1,-7-8-2,-3-15 2,-6-11-2,-3-18 2,-4-15 0,0-12 1,-3-23-2,4-12-1,-4-17 2,4-17-4,4-10 3,8-7-4,8 0 3,6 0-3,9 9 3,6 7-2,5 10 1,4 15 1,-2 14-1,-6 9 1,-8 8-1,-8 7 3,-13 9-2,-11-1 1,-11 6-1,-9-4 2,-7-1-2,-5-4 2,-3-9-2,0-4 0,3-10-3,1-5-6,13-3-34,1-9 2,16-2-1,3-10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4.0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41 779 71,'0'0'38,"0"0"0,2 11 0,-4 5-33,-7 7-4,1 6 1,-1 7-2,2 2 2,1-1-1,5-3 1,1-6 0,5-3 1,3-11-1,5-7 1,0-12-1,3-5 0,0-4-1,0-5 0,-1 3 0,2 0-2,0 5 1,3 7-1,1 6 0,4 5 0,2 4-1,5 2 1,5-6 1,2-3 0,-1-8 1,0-10-2,-4-4 2,-4-8-1,-8-5 1,-6-1-1,-10-2 1,-7 1-3,-4 1-1,-7 3-2,8 6-2,-7-8-4,17 20-2,-8-13-1,24 21 2,-8-6 4,17 13 4,1 4 6,-1 2 3,8 16 5,-13-9 3,12 18 2,-18-9-3,8 14-1,-15-6-5,2 0-3,-6 2-4,-5-8-3,8 1-37,-15-11 3,5-8-5,-2-10 1</inkml:trace>
  <inkml:trace contextRef="#ctx0" brushRef="#br0" timeOffset="546">793 522 73,'-1'-15'37,"1"15"-6,9-3-32,-3 14-28,0-1-8,-1 0-1</inkml:trace>
  <inkml:trace contextRef="#ctx0" brushRef="#br0" timeOffset="686">1051 899 80,'17'2'42,"-10"-14"-2,3-1 1,-19-14-31,10 3-7,-4-2-1,0 2-1,-2 4 0,1 3-2,1 7 1,3 10-1,0 0 0,0 0-1,16 19 1,-5-8 0,0 0 1,3 0 0,-2-5 0,1-5 0,-1-3 1,1-7-2,-3-3 1,-1-12-1,1-2-1,0-4 1,1 0-1,-4 3 1,5 0-1,-5 8 2,0 2-1,-7 17 2,14-3 0,-14 3 0,8 21 0,-3-4 0,-3 4 0,4 1-1,5-1 1,2 2-1,5-3 0,5-1-1,6-1 1,1-4-2,3 3 2,-3-3 0,-3 2 0,-7-2 0,-9 4 1,-8-1 2,-10 1-2,-5-1 2,-9-4-2,-1 0 1,-2-5-1,-2-3-2,3-6 0,0-10-4,11 3-3,-11-8-36,23 0 4,-3-8-3,14 6 3</inkml:trace>
  <inkml:trace contextRef="#ctx0" brushRef="#br0" timeOffset="1294">2048 864 63,'4'-11'42,"-21"-8"-2,-1-2 3,-17-19-22,1 2-14,-8-9-3,-1-1-1,1-9 0,6 6 0,5-3-1,7 6 0,12 4-1,11-1-1,11 8 0,13 3 0,7 5-2,8 0 2,8 1-2,5 1 0,5 3-2,-3 2 0,8 6-5,-15-5-32,11 11-1,-13-3 0,1 15 1</inkml:trace>
  <inkml:trace contextRef="#ctx0" brushRef="#br0" timeOffset="1591">2063 522 85,'-28'25'41,"14"-1"0,0-15 1,16 0-33,-2-9-6,13-8-3,3 1-1,0-3-3,7 4-1,-2-6-4,12 12-2,-13-15-10,15 19-19,-11-5 2,7 21 10,-18-12 11,8 16 10,-13 3 4,-5 0 7,3 12 9,-12-6 20,4 4 0,-4-13-9,16 11-9,-11-16-3,16 1-5,-3-10 0,11-3-1,-8-11 0,8-2-1,-9-8 0,2-1 0,-9-7-2,-5-3 0,-9-6-1,-6-2 1,-8-3-1,0 4 0,-3 0-2,4 7 2,0 0-2,8 8 1,12 17-1,0 0-2,22 11 1,2 11 0,10 10 0,2 2-1,6 7 0,-1 1 0,-2-1 1,-4-2 2,-5-7-1,-6-8 1,-6-8 0,-7-8 0,-11-8 0,13-16-1,-11-3 1,0-9-2,2-8 1,4-2 0,3-5 0,4 3 1,7 0-2,3 7 1,8 5-4,2 1-3,17 17-33,-8-9-2,9 9 0,0-7 1</inkml:trace>
  <inkml:trace contextRef="#ctx0" brushRef="#br0" timeOffset="2324">3462 0 93,'-15'30'42,"6"27"1,-8 7-2,10 10-36,-8 25-2,3 5-2,2 11 0,8-1 0,7 0-1,7-18 0,12-8-4,4-20-23,23-13-17,4-24 3,19-17-3,9-18 1</inkml:trace>
  <inkml:trace contextRef="#ctx0" brushRef="#br0" timeOffset="2761">6731 242 90,'9'-12'41,"-2"1"2,11 27-3,0 4-36,8 20-1,2 10-2,0 17 0,2 15 0,0 9 0,-3 10-1,-3-6 2,-7-4-2,-8-14 1,-2-2-1,-5-18 0,-3-11-2,-3-15 1,-2-13-4,-9-12-9,5-5-30,-11-10 2,2-8-2,-11-4 1</inkml:trace>
  <inkml:trace contextRef="#ctx0" brushRef="#br0" timeOffset="3198">4056 1454 72,'-25'52'39,"25"-52"1,51 15 3,-8-27-20,25 4-20,17-4 0,19-1-2,17-1 0,13 0 3,10-2 0,4 3-4,2 2 0,-3 1 2,-11 4-3,-10-2 3,-14 6-2,-19-3-1,-17 3-5,-22-2 3,-11-1-4,-27 4-11,-16 1-26,0 0 0,-23 0 1,-8-4 1</inkml:trace>
  <inkml:trace contextRef="#ctx0" brushRef="#br0" timeOffset="3572">4184 1604 68,'0'0'45,"0"0"-3,0 0 3,-42 50-39,42-50-2,0 0-1,44 21-4,-44-21 4,70 3 0,-20-5-1,16-4 0,12-1 0,13-6 1,7 0-2,13-7 1,10 4-3,6-5 1,6 0 1,-1 4-1,0-2-1,-1 6 0,-7-1 0,-12 5 1,-15-1-2,-17 4 4,-19 0-5,-19 0 2,-42 6-1,0 0-16,0 0-24,0 0 0,0 0 2,-67-25-3</inkml:trace>
  <inkml:trace contextRef="#ctx0" brushRef="#br0" timeOffset="4524">6161 1120 67,'0'0'40,"9"11"-1,-9-11 2,11-6-31,-11 6-5,0 0-2,0 0-1,0 0 0,0 0 0,0 0-1,0 0 0,0 0 0,0 0-1,0 0 1,0 0-1,0 0 0,0 0 0,0 0 0,0 0 1,0 0 0,-5 12-1,5-12 0,0 0 1,-10 14-1,10-14-1,0 0-1,0 0-5,-9-7-21,16-5-14,-1-5 1,9 0-1,-2-14-1</inkml:trace>
  <inkml:trace contextRef="#ctx0" brushRef="#br0" timeOffset="5194">6431 1118 73,'17'8'40,"-17"-8"1,10 0-1,-10 0-34,0 0-1,0 0-2,0 0-1,0 0-1,0 0 1,0 0-1,0 0 0,0 0 0,0 0 0,9-2-1,-9 2 1,0 0-1,0 0 2,0 0-2,0 0 1,8 10-1,-8-10-7,0 0-35,0 0 0,0 0-2,7-18 0</inkml:trace>
  <inkml:trace contextRef="#ctx0" brushRef="#br0" timeOffset="38859">3911 825 37,'-8'-10'38,"3"1"0,5 9-7,-11-17-10,11 17-6,-5-12-6,5 12-3,-14-10-2,14 10-2,-22-8 0,10 3-1,-2 2 0,-2 0 0,3 1-1,0 2 1,2-1-1,2 3 1,9-2-1,-14 8-1,12 3 0,1 1 1,4 7-1,2-2 0,5 7 0,0 0 2,1 2-2,2 0 3,-3-1-3,-1-1 2,-4-2-1,-4-4 1,-4 0-1,-4-4 0,-2 1 0,-4-5 0,-1-3 0,-2-2 1,0-3-1,-2 0-1,4-5-1,-3-1-3,17 4-6,-21-8-29,21 8 0,-4-15 0,4 15 0</inkml:trace>
  <inkml:trace contextRef="#ctx0" brushRef="#br0" timeOffset="39312">4065 976 28,'34'1'36,"-6"-9"2,0-1-2,-5-14-18,5 9-9,-14-5-3,3 4-2,-10-2-1,-3 3-1,-7 2 0,-2 3 0,-10 2 0,-1 3 0,-5 4-1,1 5-2,-2 3 2,3 6-1,3 4 0,1 6 2,6 4-3,3 0 2,5 3-1,3-4 2,4 2-3,4-3 3,1-4-2,3-3 0,2-5 0,-1-6-2,6-2-2,-10-6-22,11-4-12,-4-6 0,1-6-2,-4-13 0</inkml:trace>
  <inkml:trace contextRef="#ctx0" brushRef="#br0" timeOffset="39702">4399 498 67,'13'13'37,"-13"-13"0,11 26 0,-10-9-32,4 12-1,-2 4-1,1 8-1,0 5 0,0 3 1,-2 2-1,1 0 0,-3-2 0,3-8-1,-2-5 0,0-7-1,1-4-2,-3-7-3,7 0-4,-6-18-30,0 16-1,0-16 0,12-4 0</inkml:trace>
  <inkml:trace contextRef="#ctx0" brushRef="#br0" timeOffset="40045">4814 433 66,'-6'-24'40,"2"11"-1,-9-6 0,13 19-29,-22-15-5,8 14-3,-2 8 0,2 3-1,0 10-1,3 5 1,2 6-1,1 5 1,3 6-1,3 9 0,1 4 0,2 5 2,1 5-2,2 0 2,2 4-3,0-5 2,1-4-2,-1-10 2,2-2-5,-3-12-1,7 2-14,-8-15-22,3-13 1,-7-10-1,0 0 2</inkml:trace>
  <inkml:trace contextRef="#ctx0" brushRef="#br0" timeOffset="40341">4660 934 66,'0'0'41,"10"-17"-1,4 19 0,-3-5-35,5 1-3,1 4-4,-4-6-14,5 5-22,-6-7-1,2 3 0,-6-6-1</inkml:trace>
  <inkml:trace contextRef="#ctx0" brushRef="#br0" timeOffset="40840">5208 948 66,'0'0'40,"-14"-3"-4,3 12 0,-9-6-30,7 9-2,-3 4-3,5 0 0,3 3 0,5-2 0,7 2-2,6-4 1,4-2-1,5-7 2,3-6-1,3-2 2,-1-8-1,1-1 1,-5-7 1,-3-1-1,-5-3 0,-3 2 0,-7-1-1,-6 1-1,-2 5 1,-6-1-3,3 7-1,-4 0-2,13 9 0,-14-4-4,23 19-19,-4-3-10,11 7-3,1 3 4</inkml:trace>
  <inkml:trace contextRef="#ctx0" brushRef="#br0" timeOffset="41246">5459 1512 51,'3'-37'47,"-8"-11"-5,4-9 5,-7-9-25,6 3-16,-6-4-2,4 3-5,1 5 3,3 8-3,2 10 2,4 11-3,4 8 1,4 8-1,4 13 1,6 8 1,2 8-1,-1 7 1,-1 4-1,-1 1 2,-4 5-2,-6-2 2,-4 2-1,-11-4 1,-6-9-1,-4-1 1,-4-5-1,-2-3-1,-3-7 1,0-4-3,3-2 0,0-6-2,18 9-2,-18-7-3,18 7-13,9 7-17,5 5-1,1 2 3,8 6 0</inkml:trace>
  <inkml:trace contextRef="#ctx0" brushRef="#br0" timeOffset="41605">5711 1439 74,'0'0'39,"0"0"3,0 0 0,-27-13-31,13-17-7,6-5 2,-3-8-1,2-4 0,1-10-2,4 3-2,1-4-3,3 11 0,2 3 2,4 7-2,6 8 2,3 9-2,7 14 1,3 3-1,5 11 0,0 2 2,1 7-2,-1 1 2,-4 2-1,-4-1 1,-7-3 0,-10-1-1,-7 0 0,-8-4 1,-5-3 0,-8-4 0,-1 0-1,-5-6 0,4 3-3,-4-9-3,17 4-33,-6-10-3,11 2 1,3-6-1</inkml:trace>
  <inkml:trace contextRef="#ctx0" brushRef="#br0" timeOffset="42229">6087 642 68,'3'-33'42,"0"6"-1,-13-5-1,0 10-31,-10 1-5,-1 7-1,-5 8-2,-2 6-1,-2 10 0,0 9 0,5 12 0,2 9-1,5 5 1,9 6 0,6 4-1,7 1 2,8-1-1,8-3 0,4-9-1,5-9 3,0-4-2,-1-6 1,-2-8-1,-1-6-2,-2-6-1,-8-3-1,5-3-4,-17-9-24,13-5-6,-8-11-5,5 0 4</inkml:trace>
  <inkml:trace contextRef="#ctx0" brushRef="#br0" timeOffset="42572">6255 515 54,'2'-10'39,"-2"10"-1,0 0 1,-9 0-26,14 21-7,-6 5-3,3 10-2,-1 6 0,1 9-1,1 6 1,0 2 0,-2 1-1,0-7 1,0-7-1,-1-9 2,0-7-2,2-11 2,-1-7-1,-1-12-1,0 0 1,14-21 0,-9 3 0,1-5-1,-1 1 1,0 1-1,-2 4 1,0 7 0,-3 10 0,1 9 1,0 8-2,2 7 2,-1 2-2,2 4 2,2 1-3,0-4 0,4 0-3,-2-12 0,7 2-4,-11-5-29,13-6-5,-7-10 1,6-5 0</inkml:trace>
  <inkml:trace contextRef="#ctx0" brushRef="#br0" timeOffset="43009">6511 625 65,'0'0'40,"9"4"-1,-9-4 1,-8 28-30,-4-9-6,4 11-2,-1 3-1,1 10 1,2 6-2,5-3 1,4 3-1,5-4 1,2-1-1,2-10 1,3-3-4,-2-13 0,8-4-3,-21-14-16,28 1-19,-14-11 2,4-5-2,-4-9-1</inkml:trace>
  <inkml:trace contextRef="#ctx0" brushRef="#br0" timeOffset="43305">6738 595 81,'0'0'40,"0"0"-1,0 0-10,0 0-22,15 15-3,-5 2-1,4 7-2,1 8 0,2 5-1,0 8 1,1 4 0,-5 5-1,-5-7 1,-3-1-1,-3-5 2,-4-7-1,-3-4-1,1-7-4,-9-11-23,13-12-15,0 0 1,0 0-3</inkml:trace>
  <inkml:trace contextRef="#ctx0" brushRef="#br0" timeOffset="47190">7364 549 73,'-4'14'41,"4"-14"-2,0 18 2,0-18-34,13 8-3,0-3-2,5 0-1,3 2-1,5-3 0,4-1-2,-2-6-4,11 14-13,-11-16-23,4 4 3,-7-5-2,-1 5 2</inkml:trace>
  <inkml:trace contextRef="#ctx0" brushRef="#br0" timeOffset="47424">7504 980 47,'8'31'41,"3"-11"-5,8-6 3,-2-18-23,1-8-34,4 1-17,-3-14-4,3-1 2,-3-8-3</inkml:trace>
  <inkml:trace contextRef="#ctx0" brushRef="#br0" timeOffset="47595">7867 705 68,'20'21'39,"-1"-6"-2,4-3-1,0-8-37,-4-6-30,10 1-5,-9-10-3,1 6 1</inkml:trace>
  <inkml:trace contextRef="#ctx0" brushRef="#br0" timeOffset="47751">7938 917 58,'12'16'38,"10"-2"2,-2-9-2,14-6-30,-10 2-13,0-10-33,0 1 3,-6-10-6,2 2 4</inkml:trace>
  <inkml:trace contextRef="#ctx0" brushRef="#br0" timeOffset="47985">8204 960 63,'-5'32'40,"1"-2"-5,7 0 5,-1-4-36,7 4-4,3-2-1,-2 0-1,3-2-1,-6-6-3,5-1-4,-12-19-11,1 11-15,-1-23-1,3 1 21,-14-14 11,-1-9 7,-3-5 4,-13-14 5,11 6 12,-18-6 17,5 9-2,-12-6-15,21 11-14,-5 5-4,13 7-2,11 1-1,13 9 0,10-3 0,14 1-1,7-5-1,5 1 1,6-1-3,-2-4-1,5 17-12,-9-17-26,-5 14 0,-13-2 0,-2 14 0</inkml:trace>
  <inkml:trace contextRef="#ctx0" brushRef="#br0" timeOffset="48391">8524 1082 79,'7'18'41,"-7"-18"1,0 0-1,-2-23-35,4-5-4,-2-5 0,2-3-3,-2 0 1,5 0-1,-2 2 1,4 8-1,3 11 1,1 12-1,3 10 0,2 6 1,3 9-2,-3 5 3,4 6-2,-3-1 2,-1-1-2,-5-2 1,0-5 0,-4-4 1,-2-7-1,-5-13 0,6 11 0,-6-11 0,0 0 0,0 0 0,0 0 0,0 0 0,0 0 0,0 0 1,0 0-1,10 4 0,-10-4 0,12-3 0,-3-2 0,4-1 0,2-3 0,5-2-1,0-2 1,2-5 0,0 0 0,-1-1-1,-2-2 1,-2 2 0,-3 2 0,-5 0-1,-2 2 1,-3 5-1,-4 10 0,3-15 1,-3 15 0,0 0-1,0 0 0,0 19 1,2-7 0,2 7 1,3-2-1,1 3 1,1-3-1,2-3 2,1-4-2,1-5 1,0-4-1,2-9-1,-1-4 1,3-5 0,-1-4 0,1-3-1,0-2 2,-2 0-2,-2 0 2,1 3-1,-3 4 1,-1 4-1,-10 15 0,19-8 0,-7 16-1,1 5 1,4 6 0,1 3 1,5 0-1,3 2 1,1-7-1,0-4 0,0-8-1,1-8 1,-3-5 0,-2-12-2,-4-4 2,-3-4-1,-6-7 1,-6 1 2,-5-1-1,-4 4 0,-4 5 0,-2 10 0,-3 14-1,0 9 1,2 16-1,4 9-1,4 8 0,4 7 1,5 5-2,2-3-7,18-6-33,-4-10 4,11-5-4,1-10 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53.5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0 307 77,'9'5'42,"2"8"-2,-9 3 0,-1 11-36,-1-27-3,-2 84 0,4-35 0,2 1-5,6 0 3,8-5 0,-18-45 1,55 61-3,-55-61 4,82 9 1,-34-23-1,10-13 3,-1-12-3,-1-9 2,-1-12-1,-6-6 3,-8-10-3,-10 1-4,-13-3 3,-15 7-2,-20 9 3,-10 11-3,-17 18 3,-8 17-4,-7 27 2,-6 17-8,12 27-35,2 9 4,16 11-6,10-2 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13.6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3924 59,'0'0'35,"9"5"-1,-9-5 1,0 0-13,0 0-14,0 0-2,0 0-1,0 0 0,0 0-2,0 0 1,0 0-1,0 0-1,0 0 0,0 0-1,0 0 0,0 0 0,0 0-1,1 12 1,-1-12-2,1 13 1,-1-13 0,4 18-1,0-5 1,0 0 0,2 1-1,0 1 1,1 0 0,0 1 0,2-1 0,0 2 0,1-3 0,1 1 0,0-1 0,1 1 0,4 1 0,-1-1 1,2 0-1,3 1 0,2 0 0,3 1 0,4-2 1,2 2-1,4-3 0,2 2 0,3-1 0,4 0 1,1 1-1,1-1 0,4 0 1,1 0-1,3-2 1,5 2-1,3-4 0,3-2 0,5-1 0,3-2 0,5-4 1,3-1-1,6-1 0,2-5 1,2 2 0,2-4 0,2 1 0,2-1 0,2 1-1,2-1 1,-2-1 0,0 0-1,3 0 1,-2-1-1,1 0 1,-2 0-1,2 1 1,-3 0-1,0 1 0,0 4 0,-3-1 0,0 3 0,2 0 0,-1 1 0,-1 2 0,-1-3 0,4 3 0,-3-3 1,4 0-1,-1-1 0,1 0 0,-1-4 1,2-4-1,-4 0 1,-1-4-1,0-5 0,-2-3 0,-2-6 1,-2-5-1,-2-5 1,-3-4-1,-2-9 1,-4-4-1,-3-10 1,-3-6-1,-2-4 1,-3-7-1,-2-5 0,-4-4 0,-2-6 1,-4-3-2,-3-2 2,-4-2-1,-7-3 0,-5-2 0,-7-1 0,-5-4 0,-6 2 0,-7-2 1,-7 1-1,-7-1 1,-3-2-1,-7-1 1,-8 0 0,-4 3-1,-7-1 0,-3 0 0,-6 0 2,-3 1-4,-8 6 2,-5 2 0,-4 2-1,-6 4 1,-5 4 0,-4 6 0,-8 1 0,-6 7 0,-6 2 1,-2 5-2,-6 7 2,-3 4-1,-7 5 0,-6 9 0,0 6-1,-4 8 2,-1 6-2,-5 14 2,-4 0-2,-1 10 1,2 10 0,0 3 0,-4 10 1,1 5-1,2 8 2,2 3-2,4 8 0,3 6 0,3 0 0,6 7 0,10 2 0,10 4 0,7 1 0,10 2 0,11 1 0,9-1 0,11 6-2,8-2 2,6 3 0,5 4 2,5-1-2,2 3 0,5 1 0,1 5 0,1 2 0,2 6 0,1 1 0,1 4 0,2 5 0,1 3 0,-1 4 0,0 4 0,3 1 0,-4 2 0,0 1 0,3 0 0,0 2 0,2 1 0,0-1 0,2-4 0,3-2 0,2-4 0,4-4 0,0-1 0,4-5 0,2-5 0,1-5 0,4-5 0,-2-4 0,3-2 0,-2-8 0,1-7 0,-3-5 0,0-6 0,-2-4 0,-2-5 0,-2-6 0,-2-3 0,0-5 0,-2-2 0,0-7 0,-1-1 0,-1-4 0,0-1 0,-1-3 0,-1-9 0,2 13 0,-2-13 0,0 0 0,2 10 0,-2-10 0,0 0 0,0 0 0,0 0 0,0 0 0,0 0 0,0 0 0,0 0 0,0 0 0,0 0 0,0 0 0,0 0 0,0 0 0,-3-14-8,3 14-16,-11-15-18,1-4-2,-7-12 0,1-2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4.3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6304 585 114,'-46'-50'42,"-29"-8"0,-13 12-3,-25-10-39,-21 5-1,-19 3-1,-22 5 1,-19 5 0,-19 8 0,-18 8 1,-15 7 0,-16 14 0,-15 8 1,-12 16-1,-11 11 1,-4 14-1,-5 13 1,2 11-2,3 18 2,8 14-1,10 14 0,13 20 0,15 15 1,25 18-1,22 18 1,24 16-1,27 10 0,26 14 0,31 11 0,29 10 2,28 5-2,23 4 2,32 5 0,25 2 0,34 6-2,22-6-1,33-5 3,22-10-4,30-13 2,27-14-3,24-20 2,28-27-1,20-33-1,27-22 2,15-26 0,26-25-1,16-26 1,11-22 1,7-28 1,9-17 1,1-20 2,-4-21-5,-5-19 0,-12-29 1,-13-17 0,-21-38 1,-18-25-2,-34-40-1,-28-28 3,-38-30 2,-35-28 0,-46-27-1,-42-16 1,-47-9-1,-46-7 1,-52 7-1,-45 8 0,-47 14 0,-40 21-2,-30 30 0,-29 33 0,-15 46 0,-15 41-9,20 65-12,3 40-23,22 54-2,23 44 1,32 47-1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9:34.8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2059 504 79,'-12'-23'40,"4"7"0,-8-5 1,11 7-29,-18-1-4,4 6-4,-8 8-1,-5 7 0,-5 9-1,-2 8 0,2 3-2,3 6 2,5 2-2,7 4 1,11-4 0,13-2-2,11-1 1,9-8 0,7 2-1,3-5 1,0-2 0,-1-3 0,-6 0 0,-8 2 1,-12-1 0,-9 4-1,-12 2 2,-9 7-1,-6 3 0,-7 0-1,-2 0-1,-3-8-2,6-2-4,-5-22-20,14-2-15,1-23 2,14-9-2,1-17 2</inkml:trace>
  <inkml:trace contextRef="#ctx0" brushRef="#br0" timeOffset="328">1684 471 86,'46'-45'39,"0"6"0,12 11 1,-4-2-24,8 12-10,-2-4-3,-2 2-2,-7 1-1,-3-5-1,-7 0 0,-9-3-2,-4 0-1,-12-4-2,0 11-3,-15-6-4,10 20-3,-20-5 0,12 20 1,-17-1 4,7 21 4,-9 7 5,0 10 5,0 16 6,-10 0 2,11 19 2,-11-6 0,15 12-2,-4-16-4,15-1-1,3-15-1,14-10 0,7-22-2,14-18 0,5-20 0,8-14 0,-2-14 0,3-6-1,-4-10-1,-7-2 1,-11 0-1,-14 4 1,-13-1-1,-13 5 0,-13 8-1,-9 7 0,-5 11-1,-4 3-2,7 15-3,-1-4-6,21 17-26,14-4-4,12 9 3,15-5-3</inkml:trace>
  <inkml:trace contextRef="#ctx0" brushRef="#br0" timeOffset="874">3551 527 96,'-13'28'37,"-12"-9"2,0 0-2,-1-6-35,0 0-2,2-4 1,7 3 1,7 0-1,13-3 0,6 3 0,9-2 1,1 2-2,2 3 1,1-1 0,-4 5-1,-6-2 1,-8 5 0,-10 2-2,-10-1 0,-3 8-3,-15-12-6,5 7-27,-12-14-2,7-2 0,-2-16-1</inkml:trace>
  <inkml:trace contextRef="#ctx0" brushRef="#br0" timeOffset="1155">3448 417 97,'48'-10'38,"4"1"0,-2-7 0,6-1-35,-4-6-4,-2-5 0,-3 0-1,-6-5-2,1 5-2,-12-6-1,1 11-2,-15-3-1,1 16 1,-15 0 1,-2 10 2,-6 15 3,-6 9 4,-2 12 2,-6 7 3,5 16 2,-8 4 1,13 13 0,-4-6-2,13 5 0,2-13-2,12-4 0,5-18-1,11-11-1,5-18 0,7-13-1,2-18 1,5-9-2,-3-11 2,-1-6-2,-8-8 1,-6-2 0,-14-9-1,-11 3 0,-15 2 0,-10 7 0,-12 7-1,-8 7-1,-5 12-1,-2 4-1,7 16-3,-1-2-7,24 14-26,0-4-3,20 9 3,-3-10-2</inkml:trace>
  <inkml:trace contextRef="#ctx0" brushRef="#br0" timeOffset="1779">4680 605 109,'0'0'38,"0"0"1,0 0-11,15-9-26,-5 8-1,6 0 0,5-2 0,8-1 0,8-3 0,14 1 1,13-4-1,14 2 0,17 0-1,16 0 1,16-1 0,16 5 0,18-2 0,9 1 0,11 1 0,6 0 0,2 1-1,-2-2 2,-2 4-2,-7-1 1,-12 3-1,-11 0 1,-16 0-1,-19 2 1,-17-2-1,-15 1 1,-19-1-1,-16 0 1,-16 0-1,-11-1 1,-11 0-1,-15 0 1,0 0 0,-1-12-1,-10 3 1,-4-2 0,-3-7-1,-4 0 0,-4-7 1,-5-2-1,-6-5 0,-6-3 0,-7 0 0,-9 1 0,-5 2 0,-3 1 0,2 3 0,4 8 0,9 2 1,10 9-1,15 2 0,27 7 0,10 3-1,25 5 1,19 7-1,15 3 1,12 7 0,13 3 0,7 5 0,0 3 0,-4-3 1,-8 4-1,-11-3 1,-15 5-1,-18 1 1,-19 2 0,-23 4 0,-17 3 0,-21 5 0,-15 2 0,-10 1 0,-8 1 1,-3-6-2,1-5 0,8-9 0,8-7 0,12-6 0,11-13-2,13-8 0,16-14-2,25 3-11,-1-21-26,30 0-4,7-11 2,18-3-2</inkml:trace>
  <inkml:trace contextRef="#ctx0" brushRef="#br0" timeOffset="16209">906 147 70,'7'-11'38,"-7"11"-1,-4-9 1,4 9-14,-14-10-20,5 2-2,-7-5 1,-1 2-2,-6-5 1,-3 4-1,-4-3 1,-5 2 0,-6 0-1,-3 4 1,-4 4-1,-1 3 0,0 2-1,4 1 1,2 2 0,4 0-1,5 0 1,4 1-1,7-4 1,2 2-1,3 2 0,3 2 0,1 5 0,2 5 0,1 10 0,-1 6 0,2 9 0,-1 8 0,-1 6 0,0 10 1,-3 5-2,0 5 2,-1 5-1,1-1 0,-3 4 1,2-3-1,0 3 1,4-8-1,1-2 0,5-6 1,4-9 0,3-4-1,11-11 0,9-8 1,14-12-1,12-9 1,16-10 0,13-9 0,12-4-1,12-7 1,6-1-1,-3-3 0,-6 2 1,-6 2-1,-15 3 0,-16 7 0,-15 0-1,-19 4-1,-14 10-2,-12-8-8,-10 7-27,-9-5-3,4 4 2,-4-11-2</inkml:trace>
  <inkml:trace contextRef="#ctx0" brushRef="#br0" timeOffset="17035">716 118 97,'16'8'39,"4"-6"1,1-6-2,15 1-33,-2-5 0,11 1-3,3 0-1,4-2 0,1 1-1,-1 2 0,0-3 1,0 5-1,-5 2 1,-7 2-1,-5 3 0,-4 3 1,-6 6-1,-4 3 0,-3 7 0,-5 5 0,-2 6 1,0 8-1,-2 4 1,-3 9 0,-3 2-1,-1 3 1,-3 2-1,-2-1 1,-4 0-1,0-4 0,-3-2 0,1-6 0,2-8 0,-2-5 0,1-8 0,0-6 1,2-6-1,1-5 0,5-10 1,-18 7-1,4-3 1,-2-3 0,-4 3 1,-3 2-2,-1-2 2,-4 5-1,5-4 0,2 6 0,2-3-1,6-1-1,13-7-2,-16 4-11,16-4-27,0 0-1,-3 10-1,3-10 0</inkml:trace>
  <inkml:trace contextRef="#ctx0" brushRef="#br0" timeOffset="26006">257 798 87,'15'10'40,"-15"-10"0,0 0 1,0 0-21,0 0-15,0 0-1,10 2-1,-10-2-1,16-4-1,-5 2 0,5 0-1,1 0 1,6-1-1,1 2 0,-1 0 0,-1-1 0,-2 0-1,-1-1-1,-5-5-2,6 9-23,-14-13-13,4 2-2,-7-7 1,6 4-1</inkml:trace>
  <inkml:trace contextRef="#ctx0" brushRef="#br0" timeOffset="26474">801 290 102,'12'-6'38,"-12"6"2,0 0-11,4 10-21,1 2-3,-8-2 0,6 7-2,-6 5 0,4 6 0,-2 5-1,1 5 0,-3 5-1,1 3 0,-1-1 0,0-2 0,0 0 1,1-2-1,-2-5 0,2-4 0,-1-5 0,2-3 0,-1-3-1,0-2 0,1-5 0,0-1 0,1-3 0,0-10 0,-2 13 1,2-13-2,1 10 1,-1-10-2,1 9 1,-1-9-3,6 19-2,-6-19-20,7 12-16,-7-12 1,14 16 0,-14-16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40.7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-7 599 89,'4'10'41,"-4"-10"2,17 14-1,-2-17-19,8 6-19,12-4-1,7 2-1,6-2 0,3-1-1,3-3 0,0 0-2,-2 1 0,-5-5-2,-2 3-2,-13-14-12,3 6-24,-10-15-2,2 1 2,-9-14-2</inkml:trace>
  <inkml:trace contextRef="#ctx0" brushRef="#br0" timeOffset="265">901 0 115,'2'35'41,"3"19"1,-10-6-4,1 22-34,-1 8-1,-1 7 0,-3 5-1,0 1 0,0-2-1,1-3 1,-1-11 0,4-7-2,0-5 0,3-11 0,3-9 0,2-12-2,5-4-4,-8-27-11,24 19-25,-9-18-2,6-5 1,-8-4-1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52.3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119 722 97,'-12'15'40,"0"5"0,-7-6-1,8-1-35,-6-2-1,6 1-1,5-3-1,6-9 0,19 12-1,5-13 0,9 1 0,4 1 0,4-4 0,2 5 1,-3-2-1,-5 7 1,-8 3 0,-8 9-1,-13 5 1,-7 6 0,-10 6-2,-7 1 1,-6 5-2,-12-11-5,7 1-31,-15-11-3,4-10 3,-8-13-3</inkml:trace>
  <inkml:trace contextRef="#ctx0" brushRef="#br0" timeOffset="297">0 648 105,'48'-52'39,"-4"-3"2,5 7-3,-13 0-34,3 1-3,-3 5-2,-7 0-3,-1 14-4,-17-9-30,5 9-2,-10-5 1,2 6-1</inkml:trace>
  <inkml:trace contextRef="#ctx0" brushRef="#br0" timeOffset="437">320 224 69,'6'60'36,"1"3"1,8 7 1,-1-7-22,11 9-9,-2-13-3,8-7 0,-1-15-2,8-19 1,0-18-1,2-18-1,0-16 1,-1-10 1,-5-10-1,-4-3 0,-8-6 0,-12 6 0,-13-1 0,-11 8 0,-14 10 0,-8 8-2,-9 12 0,-4 9 0,1 15-3,-4 0-11,13 16-25,2-2-3,17-2 1,7-3-2</inkml:trace>
  <inkml:trace contextRef="#ctx0" brushRef="#br0" timeOffset="6038">1267 620 105,'6'-13'40,"-6"13"-1,-21 12-9,2 10-28,3 10 0,5 5-1,2 9-1,9 1 1,8 1-2,5-2 1,4-3 0,1-1 1,-4-6-1,-5 0 0,-8-4 0,-9-6-3,-3 10-12,-12-18-23,-2-3 0,-8-16-1,4-6 0</inkml:trace>
  <inkml:trace contextRef="#ctx0" brushRef="#br0" timeOffset="6272">1009 724 95,'20'-47'39,"12"11"2,-3 0-3,13 9-32,-9-5-3,4 5-1,-5-2-1,-3 3-2,-5 2 0,-3 2-2,0 8 1,-3 3-1,2 15 0,-3 10 1,1 13 1,0 10 0,5 7 1,1 8 0,4-1 2,2 3-1,1-8 1,4-9-1,0-8 0,1-14 0,-2-11 1,-2-14-1,-4-11 0,-3-6 0,-8-10 0,-6-1 1,-12-10-1,-13 0 0,-13 2 0,-8 4 0,-8 6 0,-3 4-1,0 9-1,0 3-1,11 13-2,8 1-5,27 6-29,0 0-2,36 6 1,2-8-1</inkml:trace>
  <inkml:trace contextRef="#ctx0" brushRef="#br0" timeOffset="6771">2235 432 102,'-26'-2'38,"9"11"2,-11-4-3,2 7-35,4 7 0,3 1-2,7 8 1,10 2-1,13 3 1,12 0 0,9-1 0,7 3-1,3-2 0,0 4 1,-6 0 0,-6 2-1,-15 1 0,-9-3 0,-11 3-1,-10-6-2,-4-1-3,-14-21-21,8-1-13,-7-22 1,9-13-1,-4-20 2</inkml:trace>
  <inkml:trace contextRef="#ctx0" brushRef="#br0" timeOffset="7005">2127 527 72,'17'-37'38,"-1"7"0,10 12 2,-1-3-22,8 14-12,-2-2-2,3 5-2,-1 5-1,1 6 0,-3 6-1,0 8 0,-4 7 1,-3 8-1,-1 3 0,0 5 0,3-1 0,0-5 0,2-5 0,2-9 0,1-9 1,3-8 0,-1-11 0,-3-10 0,-4-8 1,-6-3 0,-8-12-1,-8 1 1,-13-11 0,-10-2-2,-12 2 1,-6 2 0,-4 7-1,-3 0-1,4 13-2,4 2 0,13 15-7,4-5-29,19 13-2,20-16 1,14 10-1</inkml:trace>
  <inkml:trace contextRef="#ctx0" brushRef="#br0" timeOffset="7598">3226 265 92,'-33'-6'40,"-3"-5"0,11 11-1,-3-3-32,10 12-1,1 7-1,10 17-1,6 4-1,8 18 1,6 7-2,8 16 1,4 10-2,7 7 1,1 0-1,-1-1 0,-2-2 0,-2-8-1,-5-7 1,-5-11-1,-2-16 1,-7-8-1,-2-13 2,-3-11-2,-4-18-3,0 0 0,-2-12-2,-7-26-5,9 0-31,-13-21-2,6-3 1,-5-19 0</inkml:trace>
  <inkml:trace contextRef="#ctx0" brushRef="#br0" timeOffset="7894">3369 435 90,'6'-22'38,"-10"10"0,3 26 1,-13 10-29,9 25-4,-1 9-2,4 18-1,2 9-1,7 5 0,5-1 1,5-4-2,7-13 0,6-11-1,4-15 0,4-19 0,2-18 1,0-14-1,0-18 0,-3-13 2,-6-11-2,-8-15 1,-12-8-1,-11-9 1,-17-6 0,-11-3-1,-11 5 0,-8 4 0,-2 9 0,-3 12 0,5 10 0,4 16 0,9 14-1,7 10 0,11 12-1,16-4-2,-4 26-3,4-26-13,31 29-22,-4-16 1,18 3 1,-3-6-1</inkml:trace>
  <inkml:trace contextRef="#ctx0" brushRef="#br0" timeOffset="8284">3819 453 95,'-10'30'38,"-7"1"1,5 12-1,-2 3-34,7 8-1,4 3 0,11 1-1,7-3 0,11-5 0,6-8-1,6-9 0,3-15 0,2-9 0,1-19 1,-2-12-1,-5-14 0,-4-11 0,-9-9 0,-8-12 0,-13-9 1,-12-6-1,-12-5 1,-13 0-1,-11 0 1,-5 9-1,-4 3 0,0 19-1,0 11 0,7 12 0,7 17-2,8 9-1,15 17-3,4-10-9,19 18-26,9-10-1,20 11 0,6-4 0</inkml:trace>
  <inkml:trace contextRef="#ctx0" brushRef="#br0" timeOffset="8846">4591 707 101,'-3'-10'40,"-10"2"2,13 8-2,-24 10-31,10 1-7,3 11-2,2 4 1,5 8-2,6 2 2,9 1-2,5 3 2,6-2-1,1 1 1,1-5-1,-4-2 0,-5-1 1,-7-1-1,-8 1 0,-10-5-2,-8-1 1,-7-6-3,-1-3-1,-11-22-7,14-2-27,-12-14-2,9-10 1,2-15 1,15 1 23,-5-14 9,14 0 5,9 10 10,-4-4 27,18 9 4,-1 2-1,11 14 2,-9-5-24,13 20-6,-10-3-4,2 5-3,-6 4-1,-2 2 0,-5 5-2,-6 2 0,-4 8 0,-3 6 0,-2 9-1,-1 8 2,2 5-1,2 11 0,3 0 0,4 4 0,5-3 0,4-5 0,5-4-1,3-9 1,2-6 0,2-10 0,-1-10 0,-1-5 0,-4-12 1,-4-4 0,-7-11-1,-6-5 1,-10-5 0,-8-6-1,-11 1 2,-5-2-1,-8 6 0,-3 1-1,0 8 1,1 6 0,5 4-1,5 8 0,7 3-2,4 1-1,14 7-4,0 0-33,13-12-1,7 1 1,17 5-1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01.9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65 242 99,'-6'11'39,"3"2"0,3-13-1,0 0-35,1 10-2,8-3 0,8 5 0,7 3 0,6 5-1,5 5 1,1 0 0,1 5 1,-7 0-1,-3 2 0,-12 1 0,-8-2-2,-12-1 2,-9-6-4,-5-1 0,-7-14-3,5 2-20,-11-17-14,5-7 0,-5-17 1,6-10 0</inkml:trace>
  <inkml:trace contextRef="#ctx0" brushRef="#br0" timeOffset="249">0 141 95,'17'-22'38,"3"2"2,14 8-2,-1-2-33,9 8-2,-1-3-1,1 3 0,-5 2-1,-3 2-1,-4 5-1,-8 5 1,-2 8 0,-4 8 0,0 7-1,-1 10 1,6 2 0,3 6 1,3-1-2,4-1 2,5-6-2,3-8 2,2-8-1,0-11 0,-4-12 1,-1-7 0,-6-16 1,-5-4-1,-11-13 1,-7-5 0,-11-7 0,-10-6-1,-13 1 1,-8 5 0,-12 6-1,-1 10 0,-5 6 0,1 13-3,5 12-1,-1 3-21,20 17-17,5-2-2,19 7 1,8 1-2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7:29.3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14957 6747,'-25'-25,"25"25,0 0,0 0,25 0,0 0,0 0,24-25,1 25,24 0,-24-25,24 25,1 0,-25-24,-1 24,1-25,-1 25,-24-25,0 25,-25-25,0 25,25-25</inkml:trace>
  <inkml:trace contextRef="#ctx0" brushRef="#br0" timeOffset="333.019">15776 5928,'0'0,"25"0,-25 0,0 0,0 25,0 0,24 25,-24-1,0 26,0-1,25 0,-25 1,0 24,25-25,-25 1,0-26,25 1,-25 24,0-49,0 25,0-25,0 0,25-1,-50 1,25 0,0-25,0 0,0-25</inkml:trace>
  <inkml:trace contextRef="#ctx0" brushRef="#br0" timeOffset="18002.0294">19546 6424,'0'0,"0"0,0-24,0 24,0 0,0 0,-25 24,25-24,0 0,0 25,0 0,25 0,-25 24,0 1,25 0,-25-1,25 26,0-26,-25 1,0 0,0-26,24 1,-24 0,0-25,0 0,0 0,0-25,25 0,-25 1</inkml:trace>
  <inkml:trace contextRef="#ctx0" brushRef="#br0" timeOffset="18349.0494">19720 6524,'0'0,"0"0,0 0,0 24,0 1,0 25,0-1,0 1,25 0,-25-26,24 26,1-25,0-25,0 0,24-25,1 0,-25-24,0-1,-1 0,1 1,-25-26,0 26,-25-26,1 26,-26 24,0 0,1 25,24 0,-25 0,50 25,-49-25,49 25,0 0,0-1,25-24,-1 25,1-25</inkml:trace>
  <inkml:trace contextRef="#ctx0" brushRef="#br0" timeOffset="18752.0724">20141 6251,'0'0,"0"0,0-25,0 25,-24 0,24 25,0-25,0 49,0-24,0 25,0-1,0 26,24-26,1 1,-25 0,25-26,25 1,-26-25,1 0,0-25,0 1,0-26,-1 0,1 26,-25-51,0 26,-25-1,1 25,-1-24,0 24,0 25,-24-25,24 50,0-25,0 25,25-1</inkml:trace>
  <inkml:trace contextRef="#ctx0" brushRef="#br0" timeOffset="23957.3703">16545 15007,'0'-25,"0"25,0-25,0 25,0 0,0 0,0 0,0 0,-25 50,50-25,-25-1,0 26,0 0,25 24,-25-24,24-1,-24 26,25-26,-25 1,0 0,0-26,0 1,0 0,0-25,25 25,-25-25,0-25,0 0,0 0,25 25</inkml:trace>
  <inkml:trace contextRef="#ctx0" brushRef="#br0" timeOffset="24236.3862">16743 14883,'0'0,"0"0,0 0,0 25,-25-1,25 1,0 25,0-1,0 26,0-1,0 1,0-1,25 1,-25-1,0 0,0-24,0-25,25 24,-25-49,0 0,0 0,25-24,-25-1,0-25</inkml:trace>
  <inkml:trace contextRef="#ctx0" brushRef="#br0" timeOffset="24499.4013">16842 14932,'0'0,"0"0,-24 25,24 25,-25-25,25 24,0 26,0-1,0-24,0 24,0-24,0 24,0-24,25-25,-25-1,24 1,-24 0,0-25,25 0,-25-25,0 0</inkml:trace>
  <inkml:trace contextRef="#ctx0" brushRef="#br0" timeOffset="24790.4179">16942 14883,'0'0,"0"0,0 0,-25 0,25 25,0-1,0 26,0 24,0-24,0 24,0-24,0 24,25 1,-25-25,0-1,24 1,-24-25,0-1,0-24,0 0,25 0,-25-24,0-1</inkml:trace>
  <inkml:trace contextRef="#ctx0" brushRef="#br0" timeOffset="25012.4306">17115 15056,'0'-24,"0"24,0-25,0 50,-25-1,25 1,-24 25,24-1,0 26,-25-1,25 1,0-1,0 1,0-26,25 1,-25-1,24-24,-24-25</inkml:trace>
  <inkml:trace contextRef="#ctx0" brushRef="#br1" timeOffset="35996.0588">13593 7987,'-25'25,"0"-25,1 25,-1-25,0 0,0 25,25-25,-25 0,1 0,24-25,0 25,0 0,0-25,0 25,0-25,24 0,1 0,0-24,25 24,-26 0,26 25,0-25,-1 25,1 0,-1 25,1-25,0 25,24 0,-24 24,-1-24,1 0,24 0,-49 0,25 0,-26-25,1 24,25-24,-25 25,-25-25,25 25,-1-25,26 0,-50 0,50 25,-26-25,1 0,-25 0,25 0,0 0,0 0,-25 0,0-25,0 25,24 0,-24 0,0 0,0 0,0 0,-24-25,24 25,-25-25,0 25,0 0,-24-24,24-1,0 25,-25 0,26-25,-1 25,0 0,0-25,0 25,25 0,0 0,25 25,0-25,0 25,24-25,1 0,0 25,24-25,-24 0,-1 0,26 0,-51 0,26 0,-25 0,0 0,-1 24,-24-24,0 25,-24 0,-1 0,0 24,0 1,0 0,-24-1,-1 1,1-1,-1-24,25 0,-24 25,24-50,0 24,25-24,0 0,0 0,0 25,0-50,25 25,0 0,-25-24</inkml:trace>
  <inkml:trace contextRef="#ctx0" brushRef="#br1" timeOffset="41676.3837">16495 6375,'0'0,"0"0,0 0,-25 25,25-25,0 24,0 1,0-25,0 25,25 0,-25 0,25-1,0 26,-25-25,25 24,-1-24,-24 0,25 25,-25-26,0 26,0-25,-25 25,1-26,24 1,-25 0,25-25,-50-25,50 0,-49 1</inkml:trace>
  <inkml:trace contextRef="#ctx0" brushRef="#br1" timeOffset="41855.394">16421 6524,'25'-25,"24"0,1-25,-25 26,24-26,1 25,-25-24,-1 24,1-25,0 25,0-24,-25 24,25 0,-25 0,0 25</inkml:trace>
  <inkml:trace contextRef="#ctx0" brushRef="#br1" timeOffset="42134.4099">16793 6276,'0'74,"0"0,-25 26,25-26,0 0,0 1,0-26,25 1,-25-25,49-25,-24 0,0-25,25 0,-26-24,26-26,-50 26,25-26,-25 26,0-26,-25 26,-25-1,26 25,-26 0,0 1,26 24,-26 0,25 24,25-24,0 25,25-25,0 0</inkml:trace>
  <inkml:trace contextRef="#ctx0" brushRef="#br1" timeOffset="42420.4263">17537 6524,'0'0,"0"24,0-24,0 0,0 25,0 0,0 0,0 0,25 24,0-24,-25 0,24 24,1 1,0-25,0 25,-25-26,25 1,-25 0,-25 0,0-25,0 0,0-25</inkml:trace>
  <inkml:trace contextRef="#ctx0" brushRef="#br1" timeOffset="42843.4505">17413 6573,'25'-49,"-1"24,1 0,25-25,0 26,-26-26,1 25,25 0,-25 1,-25-1,24 0,1 25,-25 25,0 24,0 1,0 24,0 1,0-1,0 25,25 1,0-26,-25-24,25-1,24 1,-24-50,25 0,-26-25,26-24,-50-1,25-25,-25 1,0 0,0-1,-25 1,-25 24,1 1,-1-1,1 25,-1 0,25 25,-24 0,24 0,25 0,0 0,25 0,-1-24</inkml:trace>
  <inkml:trace contextRef="#ctx0" brushRef="#br1" timeOffset="43176.4695">18678 6325,'0'25,"-25"-25,0 0,25 25,-49-25,49 25,-50-1,50 1,0 0,0 0,25 0,0-25,24 24,1 1,-25 0,24 0,1 0,-50-1,25 1,-50 25,25-25,-50-1,26 1,-1 0,-25 0,25-50,1 0</inkml:trace>
  <inkml:trace contextRef="#ctx0" brushRef="#br1" timeOffset="43544.4906">18628 6499,'25'-50,"0"1,-25 24,25 0,0 0,-1 25,-24-25,25 25,-25 0,25 0,-25 0,0 0,25 25,-25 0,25 0,-25 24,24 26,1-50,0 49,0-24,0-1,24-24,1 0,-25 0,24-25,-24-25,0 25,-25-25,25 0,-25-24,-25-1,0 0,0 26,-24-26,-1 0,0 26,1-1,24 0,0 25,25-25,0 0,0 1,50-1</inkml:trace>
  <inkml:trace contextRef="#ctx0" brushRef="#br1" timeOffset="44398.5392">20935 6300,'-49'0,"24"0,0 0,25 25,-25 0,50-25,-25 25,25 0,0 24,-1-24,26 25,-25-26,24 26,-24-25,-25 24,25-24,-25 0,-25 0,25 0,-25-1,1-24,-1-24,-25-1,25 0,1-25,-1 1,0-1,25 1,0-1,0 0,0 1,25 24,0 0,-1 0,1-24,25 24,-1 0,-24 25,25-25,-1 1,-24-1,0 25,0-25,0 25,-25 25,0 0,0 24,0-24,0 49,0-24,0 24,0 1,0-26,24 1,-24 0,25-1,0-49,25 0,-26 0,1 0,0-25,0-24,-25-1,25 1,-25-1,-25 0,0-24,0 24,-24 1,24-1,-25 25,25-24,1 24,-1 25,25 0,0-25,0 25,25-25,-1 25,26 0</inkml:trace>
  <inkml:trace contextRef="#ctx0" brushRef="#br1" timeOffset="44713.5574">22151 6028,'24'0,"-48"24,24 1,-25 0,0 0,0 0,25-1,-25 1,25 0,25 0,0 0,0 24,0-24,24 0,-24 24,0-24,0 25,-25-25,-25 24,25 1,-50-25,25-1,1 1,-1-25,-25-25</inkml:trace>
  <inkml:trace contextRef="#ctx0" brushRef="#br1" timeOffset="45122.5808">22027 6176,'49'-24,"1"-26,-25 50,24-50,-24 50,25-24,-26 24,1 0,0 0,0 0,-25 0,0 24,0 1,25 25,-25-1,24 26,-24-26,25 26,0-26,0 26,24-50,-24 24,0-24,0 0,24-25,-49 0,25-25,0-25,-25 26,25-26,-25-24,0-1,-25 1,25-1,-25 26,0-26,1 26,-1 24,0 0,0 0,0 25,1 0,24 0,0 0,0 25,0-25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23.6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7334 461 71,'0'0'39,"16"-3"0,-16 3 0,0 0-30,0 0-5,0 0-1,0 0 0,0 0-1,-17-8 0,2 1-1,-8-4 0,-7-2 0,-10-1-1,-11-3-1,-11 2 1,-10 0 0,-9-2-1,-10 1 1,-11-2 0,-10 1 1,-11-3-1,-11 2 0,-13 0 1,-11 0-1,-11-1 0,-11 2 0,-12 3 0,-11 1 1,-7 4-1,-8 1 0,-4 1 1,-8 4 0,-5 2-1,-4 2 1,0 0 0,1 1 0,4-1 0,8-2-1,7-1 2,14-3-2,12-3 2,16-2-1,16-4 1,14 3-1,14-8 0,13 5 0,14-3 0,10 5-1,9 0 1,9 2-2,6 7 1,5 4-1,4 11 1,3 7-1,0 14 1,0 10 0,-3 15-1,-2 13 1,-2 12 1,-3 15-1,-4 11 0,1 10 0,-4 10 1,4 7-1,4 5 1,2 3 0,6-4-1,8-3 1,10-4 0,6-6-1,9-11 0,9-9 1,7-10-1,9-8 0,9-4 0,7-9 0,7-5 1,10-5 0,11-4 0,9-3-1,13-6 1,9-2 0,13-6-1,13-1 1,11-5-1,13-3 0,13-2 1,8-1-1,11 0 0,9-4 1,9-3 0,7 1 0,9-7 0,4 2-1,6-5 1,8-3 0,2 0 0,6-2-2,4 2 1,2-4 0,1 2-1,4-1 1,3 0 0,-1 1 0,1-5 0,2 2 1,-2-4-1,4 3 0,2-4 0,1-1 1,1 1-1,2-1 0,0 0-1,1-1 2,0-1-2,3 2 2,1-3-1,-1 3 0,1-2 0,-2-1-1,1 2 1,-2-1 0,-4 7-1,-7-4 0,-9 4 1,-11 0-1,-14 1 0,-14 2 1,-20-2 0,-15 0-1,-20-4 1,-16-1 1,-18-1-1,-20-4 0,-15-3 1,-12-9-1,-14-7 1,-9-9-1,-11-12 1,-9-10-1,-11-18-1,-4-12 0,-8-18 1,-4-9-1,-4-13 0,-6-8 1,-1-9 0,-4-6 0,-4-1 1,0-4 0,-8-3-1,-5 1 1,-9 0-1,-7 6 0,-16 1 0,-18 9 0,-16 10 0,-28 16-1,-26 24 1,-32 20 0,-26 31 0,-26 24 1,-17 26-2,-14 20-2,-4 27-8,-13-6-16,16 8-17,7-10 0,286-55 44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38.5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33 352 92,'0'0'40,"-18"-1"1,18 1-2,-19-5-26,19 5-6,0 0-2,0 0-2,0 0-1,10 4-1,5-3 0,8 1-1,5-2 0,4 0 1,4 0-2,2-5 0,0 3-4,-8-8-4,8 4-31,-17-9 0,2 3-1,-12-10 0</inkml:trace>
  <inkml:trace contextRef="#ctx0" brushRef="#br0" timeOffset="265">498 0 82,'0'0'40,"0"0"0,6 14 0,-4 10-13,-4-5-22,4 12-1,-2 6-2,3 5-1,-1 5 0,2 2 0,2-1 0,0-1-1,-1-5 0,0-6 1,-1-7-1,0-3 0,-2-5 1,0-5-2,0-5 0,-2-11-2,3 13-3,-11-24-34,17 6-1,-5-15 0,10-1-1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5.2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81 308 107,'-2'-11'39,"-10"2"1,-1 16-3,-4-1-35,2 9-1,2 4-1,5 9 0,7 2 0,9 4 0,9 2-1,3 1 1,5-1 0,0-1 0,-2-3 0,-5-2 0,-8 0-3,-9-8-3,0 1-31,-13-9-2,-1-5 1,-9-12-2</inkml:trace>
  <inkml:trace contextRef="#ctx0" brushRef="#br0" timeOffset="249">9 279 97,'35'-31'40,"-1"-2"0,7 6-2,-5-6-29,2 4-8,-2 3-2,-6-2-1,-3 8-2,-6-3 0,0 10-2,-7-1 1,3 12 0,-7 4 1,0 14 1,-6 6 0,3 13 1,-4 7 1,0 7 2,-1 5 0,0 0 2,2 2 0,-2-8 0,7-5 1,-4-12-1,7-5 1,0-16-1,6-9 0,-1-13 0,3-9-1,-1-9 0,-1 0 1,-2-8-1,-4-1 0,-9-3 0,-5 5 1,-9 2-1,-3 7 0,-7 3-2,-2 6 0,1 8-2,-3 3-1,9 16-7,-5-5-30,17 8-1,4-11 3,4 19-2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6.2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139 171 96,'-3'-16'41,"3"16"1,-10-21-1,10 21-29,-26-8-9,9 7-1,-2 6 0,1 6-2,4 8 0,6 6-2,9 6 2,5 5-1,7 4 1,4 3 0,2 2 0,4-1 0,-6 1 0,-3-4 0,-6-3 1,-4-5-1,-4-5-1,-4-6 0,-1-5-2,-11-17-6,16 0-30,-23-27-1,12-2 0,-6-17-1</inkml:trace>
  <inkml:trace contextRef="#ctx0" brushRef="#br0" timeOffset="281">-3 126 73,'3'-21'39,"10"13"-1,1 2 0,8 13-12,-5-8-21,11 2-3,-3-1 0,2-1-2,-2 0 0,-2-1 0,-3-1-1,-5 2-2,1 8 1,-7 5-1,2 9 1,-1 7-1,2 9 1,1 8-1,3 7 2,1 1-1,2 1 2,3-3-1,1-7 1,2-8 0,1-11 1,2-12 0,-2-14 0,3-11 1,-4-14 0,0-8 1,-6-10 0,-3-2 0,-12-11 1,-6 1-1,-13-4 0,-6 9-1,-8 2-2,-5 6-1,2 12-5,-8 2-32,17 14-1,5 1-1,18 14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48 106,'0'0'39,"-14"13"2,-1-1-3,8 10-34,-3 7-3,2 7-2,5 6 1,4 7-1,7 0 0,3 4 0,4-4 1,3-2 0,-3-3-1,-3-3 1,-5-3-1,-6-9-1,-1 1-6,-14-16-30,4-2-1,-6-17 0,3-7 0</inkml:trace>
  <inkml:trace contextRef="#ctx0" brushRef="#br0" timeOffset="218">0 134 100,'25'-31'38,"9"13"2,0-7-9,7 12-26,-4-1-4,-1 3-2,0 4-2,-7-4-3,4 12 0,-11-5-1,5 15 0,-13-3 1,6 15 0,-11 2 1,3 12 4,-4 8 1,-5 0 4,4 9 0,-7-8 1,10 5 0,-7-13 1,9 1-1,-5-19 0,8-5-1,-3-17 0,6-8-1,-5-13-1,3-6 1,-6-9-1,-3-5 1,-8-8-1,-6 1 0,-10 1-1,-4 4 1,-4 6-3,-3 5-2,6 14-3,-3-2-25,25 22-9,0 0 1,18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8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141 192 106,'-8'-20'40,"-4"7"1,-8-5-2,0 7-35,-4 3-2,2 8-2,2 11 0,8 8 0,10 9 0,10 5 0,10 7-1,4 2 0,7 2 1,0 3 0,-2-1 0,-6 2-1,-7-3 1,-11-3-1,-11 0-1,-10-10-4,4 4-32,-14-23-2,5-6 1,-2-22-1</inkml:trace>
  <inkml:trace contextRef="#ctx0" brushRef="#br0" timeOffset="265">101 58 101,'29'-21'38,"-5"5"-1,3 5-3,-4 7-35,-5-7-10,14 17-13,-12-8-14,8 4 0,-5-5 0,5 7 2</inkml:trace>
  <inkml:trace contextRef="#ctx0" brushRef="#br0" timeOffset="405">517 154 56,'4'24'34,"-4"-2"1,-4-5-2,3 8-15,-17-15-7,9 8-4,-12-11-1,7 7-2,-7-4 0,6 5-2,-3-1 1,7 5-1,1 4-1,7 1 0,5 4-1,5-2-1,5 0 1,6-2 1,5-6-1,6-3 0,2-10 1,2-6-1,0-9 0,1-6 1,-4-6-1,-4-5 1,-5-5 0,-8-3 0,-8-3 0,-12-1 0,-9-2-1,-10 3 0,-4 2-2,-7 0-1,7 15-10,-5-5-27,14 11 2,5-1 0,16 16-1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8.7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233 125 98,'-22'1'39,"-10"-7"0,0 4-1,-4 0-36,2 5-1,4 7 0,4 6-2,11 9 2,10 8-2,11 5 2,7 9-1,7 4 0,0 3 0,-2 2 0,-3-2 1,-5-2-3,-9-11-2,4 0-32,-16-18-3,2-9 1,-4-19-1</inkml:trace>
  <inkml:trace contextRef="#ctx0" brushRef="#br0" timeOffset="234">70 152 96,'13'-48'38,"9"13"1,0 2-3,11 17-30,-4 3-4,4 7-1,-3 6 0,-2 3-1,-3 6-1,-6 4 1,-2 9-1,-6 6 1,-2 7-1,-5 8 0,0 4 0,0 9 0,2 2 1,2 2-1,3-1 1,1-7-1,5-3 1,1-11 0,3-11 0,3-12 1,0-15 0,0-11 0,0-14 0,-4-7 0,-4-11 2,-4-7-2,-10-7 1,-7-2 1,-11 0-2,-7 1 1,-5 5-2,-3 7 0,-1 6-1,-1 7-4,16 19-33,-2 0-2,19 14 1,0 0-2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9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192 113 97,'-31'1'39,"-6"-3"-1,4 5 0,5 2-38,2 5 0,9 11-1,9 7 0,9 5 1,7 6-1,7 4 1,2 6 0,0 1 0,-1 2 1,-7-3-1,-6-3 0,-8-2-2,-10-14-9,-1 1-26,-6-17-1,3-7 1,-3-18-2</inkml:trace>
  <inkml:trace contextRef="#ctx0" brushRef="#br0" timeOffset="234">82 71 94,'45'-26'38,"-1"5"0,3 11 0,-11 0-33,4 7-4,-4 4-1,-6 6-1,-8 8 1,-6 7-1,-9 11 1,-6 8-1,-4 10 1,-2 9-1,-1 3 1,3 2 0,5-6 1,8-4 0,5-14 0,9-13 0,6-16 1,6-16 0,3-16 1,2-13-1,-5-12 1,-3-9 0,-13-9 0,-5-3 0,-15-1-1,-10 9 0,-12 8-1,-11 11-1,-7 18-3,-10 8-10,4 29-28,-3 8-1,10 19 0,2 3-2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3.3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0 78,'-11'5'38,"8"6"-2,-3-1 1,-1 14-23,-3-6-9,0 9-4,-2 5 2,2 9-2,-3-3 1,4 7 1,-3-6-2,6-1 1,1-4-1,1-7 1,1-8-1,3-5 2,0-14 0,0 0-1,5-17 1,3-6-1,0-13 1,5-5-1,-1-8 0,3-5-1,-2-1-1,1 5 0,-3 9 0,-3 12 0,-1 18 0,-7 11 1,-3 34-1,-5 17 0,-3 16 0,-5 12 1,0 9 0,-1 3-2,0-3 1,2-9 0,6-11 0,2-17 0,6-14 0,4-15 0,7-20 1,6-18 0,2-19-1,5-15 1,1-20 0,4-13-1,2-7 1,1-3 1,-6 8-2,-3 11 0,-4 11 0,-5 23 0,-7 24 0,-7 25 0,-7 18 0,-5 15 0,-3 10 0,1-2 0,-1 10 0,5-10 0,3-7 0,7-13 0,10-13 0,6-14 0,8-11 0,3-8 0,2-13 0,0-3 0,-3 1 0,-2 2 0,-5 12 0,-9 10 0,-8 20 0,-8 11 0,-6 17 0,-2 7 0,-1 3 0,3 0 0,3-7 0,2-9 0,10-12 0,8-13 0,7-15 0,11-13 0,6-11 0,0-11 0,2-8 0,-4-1 0,-4-3 0,-5 7 0,-4 6 0,-10 14 0,-9 25 0,0 0 0,-12 29 0,-1 12 0,0 10 0,0 2 0,3 11-3,1-9-5,17 9-22,-6-18-11,14 1-2,-4-10 1,11 2-1</inkml:trace>
  <inkml:trace contextRef="#ctx0" brushRef="#br0" timeOffset="20358">151 130 90,'0'0'39,"6"12"-1,-6-12 2,9 12-27,-9-12-9,-6 26 0,-2-4-1,-2 10-1,-7 4 1,-1 11-1,-6-2 0,2 2-1,0-3-1,4-7 0,3-8 1,9-12-1,6-17 1,18-9 0,4-15 0,7-11 0,8-10 1,2-7-1,1-7 1,1-2-2,-5 4 1,-4 5 0,-9 12-1,-6 6 2,-7 19-2,-10 15 0,-8 24 0,-10 19 0,-6 13 0,-5 9 0,0 1 0,1 0 0,3-8 0,6-12 0,11-18 0,8-28 0,22-6 0,4-19 0,5-14 0,4-5 0,4-7 0,-2 0 0,-5 4 0,-7 7 0,-9 14 0,-10 16 0,-11 25 0,-12 18 0,-8 19 0,-7 16 0,-2 6 0,-2 6 0,6-4 0,7-10 0,12-13 0,11-18 0,12-15 0,13-24 0,13-12 0,7-11 0,4-11 0,3-6 0,1-4 0,-6 3 0,-7 1 0,-8 14 0,-13 12 0,-19 18 0,-3 16 0,-17 19 0,-11 13 0,-8 7 0,2 4 0,-3-1 0,8-10 0,8-11 0,16-20 0,8-17 0,30-23 0,7-14 0,8-11 0,5-9 0,2-5 0,-3-4 0,-4 4 0,-11 14 0,-9 4 0,-13 22 0,-12 22 0,-8 13 0,-11 21 0,-4 16 0,-3 9 0,-2 0 0,2 5 0,3-8 0,7-11 0,3-13 0,9-15 0,-3-29-7,18-7-19,-12-32-17,7-22-1,-6-35 1,3-25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142 2813 56,'-7'11'38,"7"-11"0,-10 10 0,-2-18-22,12 8-3,-7-10-4,9-5-2,-8-9-1,7-8-3,-4-8 0,1-11-2,0-12 1,0-8-1,-1-6 0,-3-7 0,-2-4 0,-3-2-1,-2-2 1,-1 4-1,1 6 1,2 3-1,-1 10-1,9 8 1,3 7 1,5 8-1,11 5 1,9 8-1,11 7-1,9 6 1,12 1 1,9 5-1,11 5 0,6 3 0,5 6 0,2 4 0,-1 5 1,-3 4-1,-7 4 0,-7 5 0,-10 8 0,-10 8 1,-11 8 0,-11 8-1,-10 9 1,-7 5 0,-9 10-1,-4 4 0,-4 4 0,-3 3 1,-2-4-1,2 1 0,0-7 1,2-5-1,0-7 0,4-7 0,1-9 0,1-9-1,2-8 0,-2-13-2,2-2-1,-3-19-5,0 0-30,-2-21-4,1-12 3,-10-19-2</inkml:trace>
  <inkml:trace contextRef="#ctx0" brushRef="#br0" timeOffset="827">625 857 90,'-10'-10'40,"10"10"0,-26 1 0,11 13-32,-7-4-5,0 7 0,-5 6-2,2 5 0,2 5 0,7 3-1,3 1-1,8 0 1,6-5 0,6-4-1,11-10 0,5-10-2,9-10 0,0-13-2,10-5 1,-6-11-2,7 3 0,-9-7 1,2 8 1,-13 5 0,-3 12 3,-11 13 2,-7 14 0,-3 14 1,-7 5 0,4 7 0,0-1 0,7-1 1,3-12-1,11-8 0,4-18 0,6-8 0,-1-16 1,2-1 0,-5-6 1,-3 5-1,-7 0 0,-3 5-1,-6 5 0,0 3 0,-4 10-1,4-21-1,1 4 1,3-7-2,1-11 1,5-7 0,-1-12-1,3-5 1,-3-9 0,0-5 0,-5-6 0,-5 2 0,-6 2 0,-6 8 0,-1 4 1,-5 12-2,0 14 2,-4 15-1,3 16 0,0 18 1,4 14-1,4 18 0,5 17 0,6 9 0,4 10 1,5 6 0,8-4 0,4 0 0,3-10 0,0-10-1,0-11-1,0-14 0,1-12-3,-6-23-6,14-6-29,-13-23-2,9-6 1,-6-24-2</inkml:trace>
  <inkml:trace contextRef="#ctx0" brushRef="#br0" timeOffset="1513">1444 0 92,'0'0'38,"13"34"4,4 17-1,-9 14-36,12 20 0,-2 5-1,6 9-1,-3-3 0,2-5 0,-5-8-2,0-13 0,-4-14-1,-3-17-1,-1-9-4,-10-30-24,11 9-13,-9-23 1,4-9-3,-8-11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8:20.131"/>
    </inkml:context>
    <inkml:brush xml:id="br0">
      <inkml:brushProperty name="width" value="0.05292" units="cm"/>
      <inkml:brushProperty name="height" value="0.05292" units="cm"/>
      <inkml:brushProperty name="color" value="#C0504D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15180 6722,'0'0,"0"0,0 0,0 0,0 0,25 0,0 0,0 0,0 0,-1 0,1 0,0-25,25 25,-50 0,49-25,-49-24,25 24,0-25</inkml:trace>
  <inkml:trace contextRef="#ctx0" brushRef="#br0" timeOffset="255.0144">15677 6127,'0'0,"0"25,0-1,0 1,0 25,0-1,0 26,0-1,0 1,0-1,0 0,0-24,24 49,-24-49,0 0,0 24,0-24,0-26,0 1,25 0,-25-25,0 0,0 0</inkml:trace>
  <inkml:trace contextRef="#ctx0" brushRef="#br0" timeOffset="3101.1774">19918 3076,'0'-25,"0"25,0 0,0 0,0 0,0 0,0 25,0-25,0 25,0-1,0 1,0 50,0-26,25 1,-25 49,0-25,0 26,0-26,25 25,-25 25,0-24,0 24,0 0,0 0,0-25,0 25,0 0,-25-25,25-24,0 24,0-25,0-49,0 25,0-1,25-24,-25 0,0-25,0 0,0 0,0 25,0-25,0 0,0 0,0 0,0 0,0 0,0 0,0 0,0-25,0 25,0 0,-25-25,25-25,-25 26,0-26,1 25,-1 0,25-24,-25 24,0 0,25-24,0 49,-25-25,25 0,0 25,0-25,0 25,-24 0,24 0,0-25,0 25,0 0,0 0,0 0,0 25,24 0,-24 0,0 0,25-1,-25 26,0 0,25-1,0 26,-25-26,0 1,25-1,-25-24,0 25,24-25,-24-1,0-24,0 0,25 0,-25-24,25-1,-25 0,25-25,0 1,-1-1,1-24,0 24,25-24,-26 24,1 1,0 24,-25-25,25 25,0 0,-25 1,24 24,-24 0,0-25,0 25,0 0,25 0,-25 0,0 0,0 0,0 0,0 0,0 0,0 0,0 0,0 0,0 0,0-25,0 0</inkml:trace>
  <inkml:trace contextRef="#ctx0" brushRef="#br1" timeOffset="14009.8014">20017 3200,'0'-25,"-24"-25,-1 26,25-1,0 25,0 0,-25 0,25 0,0 0,0-25,0 25,0 0,0 0,0 0,-25 25,25-25,0 25,0-1,0 1,0 25,0-1,-25 1,25 49,0-49,0 49,0 0,0 1,0-26,0 25,0 25,0-49,0 24,0 0,0-25,0 26,0-26,0 0,0 1,0-26,0 1,0 0,25-25,-25 24,0-24,0 0,0 0,0-1,0 1,0-25,0 25,0 0,0-25,0 25,0-25,0 0,0 0,0 24,0-24,25 0,-25 0,0 0,0 0,0 25,0-25,0 0,0 0,0 0,0 0,-25 0,0-25,25 25,-24-24,-1 24,25-25,-50 0,25 0,25 0,-49-24,24 24,0-25,0 26,25-26,-24 0,24 25,-25 1,25-1,0 0,0 25,0 0,0-25,0 25,0 0,25 25,-25 0,0 24,24-24,1 50,0-26,0 1,24 24,-49-24,25 24,0-24,0 0,-25-26,25 26,-1-25,-24 0,0-1,0-24,25-24,0-1,-25 0,25-25,-25 1,49-26,-24 1,0 0,25-1,-26 26,26-26,-25 25,0 1,-1 24,1 0,-25 0,25 25,-25 0,0 0,0-24,0 24,0 0,0 0,0 0,0 0,0 0,0 0,0 0,0 0,0 0,0 0,0 0,0 24,0-24,-25 25,25 0</inkml:trace>
  <inkml:trace contextRef="#ctx0" brushRef="#br1" timeOffset="25587.4636">19918 6003,'0'0,"0"0,25 0,-25 0,0 0,0 0,0 0,0 0,0 0,-25 0,25 0,-25 0,25 0,0 25,-24-25,-1 24,-25-24,25 25,1 0,-26 0,25 0,0-1,1-24,-1 25,25-25,-25 0,25 25,25 0,-25-25,0 49,25-24,-25 0,0 0,0 24,24-24,-24 0,25 0,-25 0,0-25,25 0,0 0,0 0,-1-25,1 25,0 0,0 0,0 0,-1 25,-24-25,50 24,-50 26,25 0,0-1,-1-24,-24 49,0-24,0 0,0-1,0 1,-24 0,-1-26,0 26,-25-25,26-25,-1 25,-25-25,50 0,-25 0,1-25,-1 25,25-25,0 25,0-25,0 0,0 1,25-1,-1-25,1 25,0-24,0-1,24 0</inkml:trace>
  <inkml:trace contextRef="#ctx0" brushRef="#br1" timeOffset="26062.4907">20141 6375,'0'-25,"-24"25,24 0,-25-25,0 25,25-25,-25 25,0 25,1-25,24 25,-25-25,25 50,-25-1,25 1,0-1,25 26,-25-26,25 26,-1-26,1 1,0 0,25-25,-1-1,-24 1,25-25,-26-25,1 25,25-49,-25 24,-25-25,24 1,-24-1,0 0,0-24,-24 24,-1 1,25-1,-25 1,0-1,-24 50,24-25,0 0,0 25,25 0,-25 0,1 0,24 0,0 0,0 25,0-25,24 0,-24 0</inkml:trace>
  <inkml:trace contextRef="#ctx0" brushRef="#br1" timeOffset="29608.6936">16718 3076,'0'0,"0"0,0 0,0 0,0 25,0-1,0 1,0 25,0-1,0 1,0 24,0 1,0 24,0 0,0 1,0-1,25 0,-25 25,0 0,0-25,0 25,0-25,0 1,-25-1,25-25,0 1,0-26,0 1,0 0,0-26,-24 1,24-25,0 25,0-25,0 0,0 0,0 25,0-25,0 0,-25 0,25 0,0 0,0 0,-25 0,0 0,25 0,-25-25,25 0,-24 0,24-24,-25-1,0 1,25-26,-25 1,25 24,0 0,-25 1,25 24,0 0,0 25,25 25,-25 0,25 24,-25 1,25 0,0 24,-25 1,24-1,1-24,0-1,0-24,-25 0,25 0,-1-25,-24 0,25 0,-25-25,0 0,25 0,0 0,-25 1,25-26,-1 25,-24-24,25 24,0-25,-25 25,50-24,-26 24,-24-25,50 1</inkml:trace>
  <inkml:trace contextRef="#ctx0" brushRef="#br1" timeOffset="32419.8544">16619 15032,'25'0,"-50"24,25-24,-25 50,25-25,-24 0,24 24,-25-24,25 0,0-25,0 0,0 0,0 0,25-25,-1 0,1 0,0-24,0-1,0 25,-1 1,1-1,-25 0,0 25,0 0,0 0,0 0,0 0,0 25,-25 0,25-1,-24-24,-1 25,25 0,-25 0,25 0,-25-25,25 0,0 0,25 0,-25-25,25 0,-25 0,25 0,-1 1,1-1,-25 0,25 0,-25 0,0 25,25 0,-25 0,-25 25,0 0,25 0,-25 24,1 1,-1 0,0-1,0 1,0-1,1 1,24-25,-25 0,25-25,0 0,25 0,-25-50,24 25,1-24,25-1,-25 25,-1-49,1 49,25-25,-50 26,25-1,-25 25,0 0,0 25,-25-1,0 1,0 25,0-1,25-24,-24 0,-1 0,25 0,0-25,0 0,0-25,25 0,-1-25,-24 26,25-26,0 25,0 0,-25 1,0 24,0 0,0 24,0 1,-25 25,0-1,0 1,1-25,-1 24,25-49,0 0,25 0,-1-24,-24-1,25 0,25-25,-25 26,-1-26,1 25,0 25,-25 0,0 0,-25 50,0-25,1 24,-1 1,0-1,0 1,25 0,-25-50,25 25,0-25,25-25,-25 0,25 0,0 0,0-24,-1 24,1 0,-25 25,0 0,0 25,-25 24,1 1,-1 0,0-1,0 1,0 0,1-26,-1-24,25 0,25-24,-1-1,1-25,0 1,0-1,24-25,-24 26,0 24,0 0,-25 25,0 0,0 25,-25 0,0 24,0 26,-24-50,24 49,0-49,25 25,0-50,0 0,25-50,0 25,0-24,-1-1,26 0,-25 1,0 24,-1 0,-24 25,0 0,0 0,-24 50,-1-1,0 1,-25-25,26 24,-1 1,25-25,0-25,25-25,-1 0,26-24,0-1,-1 0,1-24,-1 24,-24 1,25 24,-25 0,-25 25,-25 25,0 24,0 1,-24 24,-1 26,0-51,26 26,-1-26,0-24,25-25,50-25,-26 25,1-49,25-1,-1 1,-24-1,0 25,25 0,-50 25,0 25,-50 25,25-25,0 49,-24-24,24 24,-25-24,26-26,24 1,24-50,1 1,0-1,25-25,-1 25,-24 1,25-1,-50 0,24 50,-48 0,24-1,-25 26,0 0,0-1,25 1,-25-25,25-1,0-24,0-24</inkml:trace>
  <inkml:trace contextRef="#ctx0" brushRef="#br1" timeOffset="45902.6249">16867 6102,'0'0,"0"0,0 0,-25-25,25 25,0-25,0 25,-24-24,24 24,-25-25,25 25,-25 0,0-25,25 25,0 0,-25 0,1 0,-1 0,25 0,-25 0,0 25,0-25,1 25,-1-25,25 24,-25 1,0 0,25 25,-25-26,1 1,24 0,0 0,-25 24,25-24,0 0,0 0,0 24,0-24,0 25,0-25,25-1,-25 1,0 25,0-25,0-1,24 1,-24 0,25 0,-25 24,0-24,25 0,0-25,-25 25,25-25,-1 25,1-25,0 25,0-25,-25 24,49-24,-49 0,25 0,0-24,0 24,0-25,-1 25,1-25,0 0,25 0,-50 0,24 1,1-26,0 25,-25 25,0-25,25 1,-25-1,0 0,0 0,0-24,0 24,-25 0,25-25,-25 26,25-26,-25 50,1-25,24 0,-25 1,0-1,0 25,0 0,1-25,-1 25,25-25,-25 25,0-25</inkml:trace>
  <inkml:trace contextRef="#ctx0" brushRef="#br1" timeOffset="50662.8978">17810 6176,'0'0,"-50"0,25-24,1 24,-1 0,-25 0,25 24,1 1,-1 0,0 25,0 24,25-24,0 24,0 0,0 1,25-1,25-24,-26-1,26 1,0-25,24-25,-24 0,24-25,0 0,-24-24,0-26,-1 26,-24-26,0 1,-25-1,0 26,-25-1,-25 1,1-1,-1 25,1 25,-26 0,26 0,24 25,0-25,0 25,50 0,0-1,0-24</inkml:trace>
  <inkml:trace contextRef="#ctx0" brushRef="#br1" timeOffset="51170.9269">19050 6201,'-25'0,"25"0,-25 0,1 0,-1 25,-25 0,25 0,-24 24,24 1,-25 24,50 25,-24-24,24 24,24-25,26 1,0-1,-1-49,1 25,24-50,1-25,-26-25,1 1,-1-1,1-24,-25-26,-25 26,0 0,-25-26,0 26,-24 49,-26-24,26 24,-1 0,0 25,1 0,24 0,25 0,0 0,50 0</inkml:trace>
  <inkml:trace contextRef="#ctx0" brushRef="#br1" timeOffset="51919.9695">21084 6201,'-25'0,"25"-25,-25 25,25-24,-24 24,-1-25,25 50,-25-25,0 49,0-24,1 25,24-1,0 26,0-1,0-24,0 24,24-24,1-1,25-24,-25 0,24-25,1 0,-1-25,-24 0,25 0,-25 1,-1-26,1-24,0 24,-25 0,0-24,-25 49,0-49,1 24,-1 25,0 1,0-1,-24 25,24 0,0 0,0 25,25-25,0 24,-25 1,50 0,-25 0,25 0</inkml:trace>
  <inkml:trace contextRef="#ctx0" brushRef="#br1" timeOffset="52579.0073">22151 6226,'0'-25,"24"25,-24-25,0 1,-24-1,24 25,0 0,-25 0,0 0,0 0,25 25,-25 24,1-24,-1 25,0 24,25-24,0 49,0-50,0 26,0-1,25-24,0-1,-1 1,26-25,-25 0,0-25,24 25,1-50,-25 25,-1-25,1 0,25 0,-50-24,25-1,-1 25,-24-49,-24 24,24 1,-25-26,0 26,0-1,-24 25,24 0,-25 1,25-1,1 25,-1 0,0 0,0 0,25-25,-25 25,1-25,24 0</inkml:trace>
  <inkml:trace contextRef="#ctx0" brushRef="#br1" timeOffset="54072.0928">19893 3150,'-24'0,"24"-25,0 25,-25 0,25 0,0 0,0 25,0 0,25 0,-25 24,0 1,0 0,24 24,-24 0,0 26,0-1,0-25,0 26,0-1,0 0,25-25,-25 26,0-26,0 0,0 26,0-26,0 0,0 1,0-1,25-24,-25 0,0 24,0-49,0 24,0-24,0 0,0 0,0-25,0 0,0 25,0-25,0 0,0 0,0 0,0 0,0 24,0-24,0 25,0-25,0 25,0-25,0 0,0 25,0-25,0 0,0 0,0 0,0 0,0 0,0 0,0 0,0 0,-25 0,0-25,25 0,-24 0,-1-24,0 24,0-25,0 1,1-1,-1 1,0 24,0-25,0 25,1 0,24 1,0 24,0-25,0 50,0-1,0 1,0 25,24 0,1-1,0 1,0 24,-25-24,25 24,-1-24,1-1,-25-24,25 25,-25-25,25-1,-25-24,0 0,25 0,-1 0,-24-24,25-1,-25-25,25 25,0-24,0-1,-1-24,26 24,-25 25,24-24,-24-1,0 25,0 1,0-1,-25 0,0 25,0 0,24-25,-24 25,0 0,0 0,0 0,0 0,0 0,25 0,-25 0,0 0,0 0,0 25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0.4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 2146 76,'0'0'39,"-17"-3"0,17 3-4,-13-13-24,16 3-5,-1-7-2,11 3-1,7-5-1,9 5 0,5-5 0,9 5-1,2 3 1,4 4-1,-3 4 0,-1 3 0,-5 5-1,-5 2 0,-4 5-2,-9-2-1,0 12-10,-12-14-27,4 6-1,-14-14 1,16 9-2</inkml:trace>
  <inkml:trace contextRef="#ctx0" brushRef="#br0" timeOffset="312">623 1813 96,'2'-9'41,"-6"-5"0,6 23-5,-2-9-33,-1 18-1,2 7 0,4 12 0,1 7-1,3 12-1,-2 8 1,4-1 0,0 0 1,0-2-1,-1-4-1,0-2 1,-5-9 0,0-8-1,-3-5 1,-1-7-2,0-3 1,-1-7-2,1-2 0,-1-14-4,5 21-11,-5-21-27,0 0 4,4-9-4,-4 9 3</inkml:trace>
  <inkml:trace contextRef="#ctx0" brushRef="#br0" timeOffset="32417">1583 1949 41,'0'0'38,"8"-9"0,-8 9 0,1-15-17,-1 15-13,0 0-3,0 0-2,-15-6 0,15 6 0,-16-1-1,16 1-1,-16 0 1,16 0-1,-16 2 0,16-2 0,-15 4-1,15-4 1,-18 8-1,8-1 0,-2 0 0,-2 2 0,0 5 0,-3 0 0,1 6 0,-2-1-1,2 3 2,-2 4-1,0-2 0,3 4 0,2 2 0,3 0 0,2-2 0,4 1 0,4 1 0,3-4 0,5 1-1,1-4 2,3-4-1,1 0 0,2-1 0,1 2 0,-1-6 0,1 4 0,0-2 0,1 2-1,1 1 1,0-5-2,3 2 2,0-8-1,2 2 1,1-4 0,2-3 0,1 0 0,-1-6 0,1 1 1,-2-5-1,0-1 1,0-6-1,-3-3 2,1-4-2,-3-4 2,1-2-1,-1-3 1,-5-5-1,0 1 0,-5-3 1,-2 0-1,-5-3 0,-2 1 0,-5 0 1,-4 0-1,-1 6 0,-5 1 0,0 8-1,-6 8 1,-3 8-1,-6 7-3,-2 26-12,-9-3-27,-11 15 1,-13 1-2,-4-1 0</inkml:trace>
  <inkml:trace contextRef="#ctx0" brushRef="#br0" timeOffset="38096">2846 2011 78,'0'0'41,"10"-7"-1,-17-4 1,7 11-33,-16-13-5,0 7 0,-5-2-2,-4 3 1,-7-1-1,-1 5 1,-4 2-1,0 2-1,0 6 1,1 2 0,4 9-1,3 2 0,7 14 0,7 4 0,7 6 0,8 7 1,7 4-2,7 6 1,6 0 0,5-4-1,6-3 1,1-7-2,4-6 2,0-11-2,2-8 2,1-16-1,3-13 1,1-10 0,1-17 0,-3-10 1,-3-12 0,-4-5 0,-8-9 0,-8-3 0,-12-1-1,-12 4 2,-14 6-2,-8 9 0,-6 10 0,-3 11 0,-2 13-2,-1 11 0,8 14-2,0-7-12,23 19-25,2-8 0,18 6-1,7-13 2</inkml:trace>
  <inkml:trace contextRef="#ctx0" brushRef="#br0" timeOffset="38798">3765 2007 72,'5'-10'39,"-9"0"-1,4 10-1,-13-11-30,13 11-2,-14-13-2,5 7 0,-3 0-1,2 3 0,-3-3 0,0 5-1,-3-4 1,2 4-1,-2-2-1,0 4 1,0 5-1,1 3 0,0 6 0,1 8 0,6 10 1,1 10-2,6 6 1,3 7 0,8 2 1,4 5-1,5-1-1,4-6 0,4-5 1,3-15-1,2-5 0,3-9 1,1-17 0,1-10 0,0-14 1,1-6 0,-4-13-1,0-5 2,-6-13-2,-5-7 1,-10 1-1,-6-3 1,-11-2-1,-8 6 1,-8 6 0,-7 9 0,-5 7-1,-4 16 1,-1 9-1,-1 12 0,6 9-1,2 4 0,7 6-2,1-3-3,19 19-34,-4-20-1,14 4 1,2-12-3</inkml:trace>
  <inkml:trace contextRef="#ctx0" brushRef="#br0" timeOffset="39640">4693 1795 62,'14'9'39,"-14"-9"-1,0 0 1,0 0-30,0 0-4,-10-6-1,10 6-1,-15-8 0,2 3-1,-3 3 0,-3 5-1,-4 5 0,-2-3-1,-1 7 1,0 1-1,3 0 0,2 3 1,3-3-1,2-2 0,5-2-1,3 2 1,3 5 0,0 2-1,2 6 2,2 4-2,1 4 1,0 5 0,3 3 0,1-2 0,1-6 0,1-2 0,1-8 0,1-5 1,2-6-1,0-8 0,2-3 1,1-5-1,0 2 1,-1-3-1,1 2 1,4 0-1,2 3 0,4 5 1,3 1-1,4 6 0,4 2 0,3 5 0,1 2-1,0 2 1,-5 4-1,-2-2 1,-9 2-1,-3 3 1,-11 0-1,-8 2 1,-8-2 0,-6 2 0,-8-2 0,-8-2 0,-4-1 1,-8-6-1,2-1 1,-2-6-1,1 0 1,4-6-1,4-3 1,5 0 0,6-5-1,6 0-1,5 0 0,11 1-1,-5-10-4,2-5-24,16 4-11,-3-10 1,11 2-1</inkml:trace>
  <inkml:trace contextRef="#ctx0" brushRef="#br0" timeOffset="40358">4986 2123 70,'-3'-10'40,"-7"-7"0,10 17 0,-28-23-32,17 17-3,-5-1-2,3 6-1,-2 2-1,3 7-1,3 9 1,3 7-1,3 10 0,7 5-1,4 6 1,6 2-1,7 1 1,5 4 0,4-7-1,3-9-1,1-8 1,2-7 0,0-5 1,-4-10-2,1-10 2,-2-12 0,-1-6 0,-3-9 2,-3-7-1,-5-6 1,-7-12-1,-5-2 2,-10 0-1,-8-1 0,-13 1 0,-6 5 0,-6 6 0,-2 5-1,-3 14 0,1 9-1,2 9 1,3 11-1,6 7-1,6 6-2,6 4 0,1-3-6,20 7-33,-7-6 2,13 3-2,1-12 1</inkml:trace>
  <inkml:trace contextRef="#ctx0" brushRef="#br0" timeOffset="41060">5151 466 62,'-5'-43'39,"1"4"-2,-6-5 1,6 9-29,-11-5-6,0 2-2,-3 2 0,-5 2-2,-4 5 1,-3 4 0,-2 5 0,-3 3 0,-2 7 0,-3 7 0,0 7 0,-2 9 0,0 10 0,2 9 0,0 13 0,0 9 0,3 11 0,2 11-1,3 10 1,3 8-1,2 7 1,2 3 0,4 4 0,2 0-1,1 3 1,2 2 0,1-4 0,-4 0 0,1 4 0,1-1 0,-2 1 0,2 4 1,-2-4-1,1-3 1,2-1-1,5 1-1,0-8 1,4 1 1,3-5-2,2-8 2,4-4-1,4-3 1,3-7-1,6-5 2,5-4-3,4-9 4,5-7-3,4-4-1,5-5 2,4-8-2,4-6 1,5-6-1,3-8 2,4-7-4,1-7 5,3-5 1,1-9-1,1-4 1,1-7-4,-2-10 1,0-9 0,-1-7 0,0-7-3,0-10 0,-5-14 0,-1-5 0,-5-16 4,-2-4 0,-8-21 1,-2-6-1,-11-16 1,-3-5 0,-11-14 0,-5-6 1,-8-3-2,-5-1 1,-9 4-1,-5 2 1,-5 8-1,-7 10 1,-3 13-1,-4 13 0,-6 13 0,0 15 0,-2 18-1,-1 15-1,4 16-1,0 12-3,12 25-11,0 5-23,12 19-1,5 6 0,15 17 0</inkml:trace>
  <inkml:trace contextRef="#ctx0" brushRef="#br0" timeOffset="42089">5772 2231 37,'4'-18'32,"-4"-4"0,2 2-2,-2 20-22,0-25-1,0 25-1,-1-13 0,1 13-1,0 0 2,-11 18-2,-1-9 0,3 12-1,-4-1-1,-1 4-2,0 4 1,1 1-1,5 2-1,5-3 1,7 0-1,10 3 0,6 1 0,10 0-1,8-1 1,4 0-1,3-1 1,2-1-1,-3-1 1,-2-5 0,-6-3 1,-4-3-1,-4-4 1,-1-2 0,-6-8 1,4-2 0,-2-10 0,0-7 0,-2-6 0,0-10 0,-4-9 0,-5-7 1,-5-8-1,-8-8 0,-9-6-2,-7 5 2,-8-1-1,-2 9 1,-9 7-1,-2 12-1,-3 13 0,-2 17 1,3 17-1,2 14 0,2 12-1,2 9 0,7 6-2,4 2-1,16 11-8,0-14-31,15 4 3,1-16-3,17-5 2</inkml:trace>
  <inkml:trace contextRef="#ctx0" brushRef="#br0" timeOffset="42698">6956 2303 80,'12'1'40,"-12"-1"0,0 0 0,-10-4-36,-1 9-2,-2 5-1,-1 9-1,2 6 0,2 11 1,3 3-2,8 5 0,11 3 1,5-2-1,9-3 1,8-8 0,7-6 0,4-12 0,4-11 0,1-8 1,-1-13 1,-2-6-1,-4-13 0,-6-4 1,-8-7-1,-7-3 0,-12-4 0,-9-2 1,-14-1-1,-10 6 1,-8 6-1,-7 12 0,-8 7 0,-1 14-2,1 16-5,-8 2-34,18 23-2,1-1 0,10 11-2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7.6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5747 561 34,'0'0'34,"0"0"2,0 0-3,12-60-16,-12 60-4,0 0-4,0 0-2,-48-61-1,48 61-1,0 0-2,-45-56 3,45 56-4,-25-42 0,25 42 0,-33-42-2,14 24 1,3 0-1,-4 0 0,0-1 0,-3 0 0,0 2 0,-3-3-1,4 2 2,-6-2 0,-1 4 0,-1-1 0,1 4 0,-2 0 0,-3 4 0,-3 1 0,0 1 0,-4 1 0,0 1 0,-6 0-1,-1 2 1,-3 0-1,3 0 0,-3 1 1,-1 1 0,0 0-1,-6 2 1,0 0 0,-1 1 0,-2-1 0,-1 1 1,-6 0-2,1 1 0,-8-1 0,2 1 0,-5 0 0,-3 2 0,-3-2 0,-5 5 0,0-2 0,-1 2 1,-3-2-1,1 5 0,-1-2 1,3 3-1,-1 2-1,5 1 2,1 3-1,2 1 0,2 4 0,2 1 0,4 3 0,1 0 0,5 4 0,2 1 0,3 4 0,4 4 0,6 4 1,0 5-1,5 5 1,2 2-1,3 8 0,0 6 1,4 3-1,2 2 0,1 3 0,2 3 0,3 3 1,3 4-1,5-2 0,1 3 1,4 1-1,3 2 0,3 4 0,2 0 0,4 6 0,0 1 0,4 0 0,0 1 0,4 0 0,3 2 0,2-2 0,4-2 0,3-4 0,7-4 0,4 1 0,7-5 0,4 2 1,5-5-1,8-5 1,7-1 0,5-8 0,7-1 0,10-11-1,10 0 1,7-9 0,13-7 0,9-6 0,8-8-1,13-3 1,10-10 0,5-4 0,7-8-1,5-10 0,6-2 1,6-11-2,1-5 2,1-9-2,-3-6 1,3-7 0,-9-9 0,-1-5 0,-9-13 0,-7-7 1,-10-5 0,-4-13 0,-6-6 0,-7-12 0,-11-8 1,-11-9-2,-21-7 0,-8-7 0,-23-8 0,-20 0 0,-25-4 0,-21 4 0,-12 1 0,-15 5 0,-6 9 0,-14 6 0,-3 11 0,-3 12 0,-1 14 0,5 18-4,-2 12-1,4 27-2,4 8-6,12 41-23,-6 11-8,3 30 0,-1 19 1</inkml:trace>
  <inkml:trace contextRef="#ctx0" brushRef="#br0" timeOffset="5132">4825 5203 71,'13'18'40,"-4"-6"0,2 2 1,-11-14-35,10 11 2,-10-11-3,7-10 1,-11-7-2,-3-2-2,-4-7 0,4-5-1,-5-8-1,6 1 1,1-2 0,0 1-1,8-2 0,8 3 2,5 3-3,-2 1 0,11 8-1,-1 0-3,8 11-1,-1-6-4,9 20-1,-9-9-2,7 18 0,-4-8 5,-1 10 3,-4-3 4,-1 0 3,-3 5 5,-6-13 3,3 10 1,-6-17-1,2 8-1,-6-11-3,4 2-1,-8-10-2,-1 2 0,-7-7-1,-4 4 0,-3 1-1,-5 5 0,-3 7-1,-2 6 1,-1 11-1,0 11 1,2 10-1,5 7 0,-1 4 0,6 5 0,3-2 0,4 1-1,6-6 1,3-5-3,8-4 1,-2-13-2,10-5 1,0-11-1,3-3 0,0-9 1,0-6 0,-2-7 1,-4-3 1,-6 3 2,-2 1-1,-5 7 1,-3 5 0,-7 10 0,0 0 0,2 10 0,-3 4-1,2 3 1,3-4 0,-4-13 3,0 0-1,45 18 1,-45-18 0,48-21 1,-48 21 0,50-42 0,-50 42-1,35-63-2,-35 63 0,7-87-1,-17 32 1,2-2-1,-8-4-1,-5 0 1,5 5-1,-1 7-2,17 49 1,-30-68-2,30 68-1,0 0 0,0 0-7,0 0-31,-1 65-2,1-65 3,3 92-2</inkml:trace>
  <inkml:trace contextRef="#ctx0" brushRef="#br0" timeOffset="6037">5094 5438 103,'0'0'42,"20"0"1,-3-22-7,11 11-30,8-12-1,8 1-2,7-5-1,4-2 0,1 3 0,-1 0-1,1 3 0,1 1-1,-5 5 1,-4 3-1,-48 14-1,66-13-1,-66 13-1,43-1-2,-43 1-1,0 0-3,5 47-10,-5-47-23,-23 44 1,23-44 0,-59 56 0</inkml:trace>
  <inkml:trace contextRef="#ctx0" brushRef="#br0" timeOffset="6271">5445 5457 67,'-38'18'38,"7"-7"1,6 7-7,-2-21-14,18 12-6,9-9-4,0 0 0,17-17-3,7 10 0,-24 7 0,70-29-2,-23 13 1,7 1-2,6 1 0,-1 0-1,-1 5 1,-4 2-1,-4 0-1,-50 7-1,73-6 1,-73 6-1,0 0-1,45 1-2,-45-1-4,0 0-23,0 0-14,0 0 1,0 0-1,0 0 1</inkml:trace>
  <inkml:trace contextRef="#ctx0" brushRef="#br0" timeOffset="692485">12 1176 69,'0'0'38,"0"0"-1,-8-12-1,8 12-26,0 0-4,0 0-1,0 0-2,1 13 1,-3-3-2,2 5 0,-1 5 0,1 6 0,1 7-1,2 3 0,0 2 0,2 2 0,1-1 0,-1 0-1,0-2 0,-1-6 1,0-6-1,-1-3 0,-2-5 0,0-5 0,-1-12 0,0 12 0,0-12-1,0-9-1,1-2-1,-2-10-1,6 0-1,-7-14-5,14 6-4,-15-21-4,18 12 4,-12-16 3,14 9 5,-7-4 2,5 4 3,1 10 5,-9-3 7,11 22 2,-16-6 1,12 22-5,-14 0-2,8 19-1,-8 3-2,3 12 0,-4 6-1,3 7 0,-1 2-1,1 2 0,-1-2-2,2-3 2,0-5-2,1-9 0,1-7 0,-1-5 0,0-6-1,-4-14 0,6 10 0,-6-10-1,8-15-2,-8-5 0,9-1-3,-10-17-1,10 1-1,-10-20-2,10 4 2,-9-14 3,5 3 4,-1 3 3,-3 1 3,7 18 1,-10 1 3,10 25 1,-8 16-1,6 10-2,-3 18-1,3 16-3,0 7 0,0 7 0,1 2 0,1 0-1,0-7-1,-1-8 2,-2-10-3,2-12 1,2-14 0,3-12-1,1-13 1,3-13-2,4-10 2,3-11-1,4-10 0,-1-4 1,-1-3 1,-3 6 0,-2 6 0,-3 13 0,-6 13 1,-1 20 0,-4 18 0,0 19 0,-4 17 0,-1 11 0,-2 9-1,0 4 1,-1-4-1,-1-1 0,1-8-1,-3-9 1,3-9-2,-1-10-1,3-7-2,0-21-12,-3 12-25,3-12 1,-1-11-1,-2-7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9.1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37 715 78,'-7'30'39,"2"7"-1,-5-4 0,3 2-26,0-4-8,10 6 0,-1-9-1,11-2 0,2-7 0,9-10 1,4-8-2,7-9 1,1-9 0,5-7-1,-5-8 0,3-2 0,-5-9 0,-3 1-1,-4-4 1,-7 4-1,-5 4 0,-5 7-1,-2 8 0,-3 11 0,-5 12-1,18 21 1,-3 14-1,8 14 1,6 11-2,5 12 2,5 7 0,-2 5 0,0 1-1,-8-5 1,-7-2 0,-12-5 1,-13-3-1,-9-12-1,-13-7 1,-5-10-1,-9-11 1,-2-8-1,-7-16 1,1-13 0,2-8-1,2-11 0,7-4-2,2-11 0,13 1-4,0-20-6,21 8-28,3-10-1,18 0 1,5-8-1</inkml:trace>
  <inkml:trace contextRef="#ctx0" brushRef="#br0" timeOffset="468">672 644 96,'23'-26'39,"0"18"1,-13 10-1,5 14-32,-18 5-5,1 7 0,4 2-2,5-1 1,10-4 0,11-6-1,7-9 1,12-5 0,3-10 0,5-3 0,-6-8 1,-3-1-1,-9-6 1,-13 0-1,-8-4 0,-19-2 0,-9-2 0,-8-1 0,-4 4 0,0 3-1,-4 3 0,8 6 0,2 8-1,18 8 1,0 16-1,14 6 1,15 5-1,3 2 0,12 3 0,3-3 2,6-5-1,1-5 0,-6-8 1,-1-8 0,-8-9 0,-5-4 0,-6-10 1,-12-1-1,-6-6 0,-11-6 0,-6-3-1,-7-6 0,-4 4 0,-1-1 0,-2 6-2,1 1-1,2 8-1,4 3-3,14 21-15,2-13-20,8 11 0,-10 2 0,28-4 0</inkml:trace>
  <inkml:trace contextRef="#ctx0" brushRef="#br0" timeOffset="1404">1107 630 56,'4'-13'39,"-4"13"-1,9-22 2,-9 22-17,-1-16-14,1 16-1,-4-14-3,4 14-1,-12-10-1,12 10-1,-21-9-1,7 7 1,-8-1-1,-4 3-1,-2 1 1,-5 3 0,0 5-1,-3-2-1,4 7 0,0-4-1,7 8-2,0-14-12,9 11-23,3-5-2,9 0 1,4-10-1</inkml:trace>
  <inkml:trace contextRef="#ctx0" brushRef="#br0" timeOffset="2606">1998 414 80,'-2'-29'40,"-9"-2"-1,-3 10 0,-7-2-32,-1 15-3,-1 4-2,2 14 0,0 10-1,1 10 0,5 5-1,4 4 0,5 6 0,7-5 0,5 0-1,5-9 1,3-8 0,4-11 1,1-8-1,3-8 1,-2-10 0,-20 14 2,39-47 0,-27 14-3,-12 33 3,22-76-1,-22 76 0,9-64 0,-10 38-1,1 26-1,0 0 0,0 0 2,0 0-1,0 0-1,10 52 0,-10-52 0,7 67 1,-7-67-1,13 64-1,-13-64 1,22 43 0,-22-43 0,0 0-1,41 23 1,-41-23 0,0 0 0,48-18 0,-48 18-1,0 0 1,0 0 0,47-43-1,-47 43 1,0 0 0,40-51 0,-40 51 0,16-48 0,-16 48 0,1-68 1,-1 68-1,-12-75 1,12 75-1,-22-61 0,22 61 0,-20-42 0,20 42 0,0 0-1,0 0-1,0 0 1,0 0 0,54 22 0,-54-22 0,56 33-1,-56-33 2,63 33-2,-63-33 2,65 15 0,-65-15 0,67-7 1,-67 7-1,61-33 2,-61 33-2,41-61 2,-41 61-2,19-81 2,-19 81-2,-10-78 0,10 78 0,-27-49 1,27 49-1,0 0 1,-51 21-1,51-21 0,-19 80 0,13-31 0,3 5 0,2 1-2,9 2-1,0-13-8,8 3-30,-16-47-3,11 76 2,-11-76-2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0.9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3068 8230 91,'0'0'37,"-12"11"1,12-11 0,0 0-34,13 10-1,1-8-1,5 3 0,7-2 0,8 3 0,5-3-1,8 2 1,6-1-2,11 0 0,8 1 1,10-2-1,7 1-1,13 0 2,8-3-1,10 4 0,7-3 0,4 2 1,4 0-1,9 2 1,2 1 0,1 0 0,1 1 0,3-1-1,-1 0 1,3-1 0,-2-4-1,-1-1 1,2-3-1,-2-2 0,2-4 1,-1-1-1,3 0 0,0-2 0,4 1 0,0 2 1,-1-2-1,1 2 1,-4 0-1,-1 2 0,-3-1 1,0-2-1,-4 0 1,-3-2-1,0 1 0,-1-4 0,0-2 0,-2-1 0,-4-2-1,-2 2 2,-2-2-2,-2 2 1,-3 0 0,-3 3 0,-5 3 0,-4 0-1,1 2 1,-6 1 0,-3 4 0,-7 0 0,-7 2 0,-4 1 0,-7-2 0,-5 2 0,-8-1 1,-8-1-1,-5 0 0,-9 2-1,-5 0 1,-7-1 0,-9 3 0,-3 0 0,-9-1-1,-3 2 2,-11-2-1,0 0 0,10-2 0,-10 2 0,0 0 0,-13-14 1,13 14-1,-20-19-1,6 8 1,-3-1 0,-7-3 0,2 0 1,-7-2-1,0 1 0,-2-2 0,-3 0 0,2 2 0,-2-2 0,0 8 0,0-3-1,1 8 1,-2-2 0,3 7-1,2 0 1,1 2 0,3 1 0,4-2 1,4 2-1,6 0 0,12-3 0,-8 13 0,14-3 0,7 1 0,9 4 0,7 3 1,7 0-1,8 3 0,4 1 0,7-2 1,1 0-1,2 1 0,-1 0 0,1 0-1,-3 5 1,-4-1 0,-3-1-1,-7 1 1,-3 1 0,-8-3 0,-2 1 1,-7-3 0,-3-2 1,-7-1-2,-2 2 1,-7 0 0,-5 0 0,-5 3 0,-9 1-1,-7-1 1,-6 4-1,-10-3 2,-6 5-2,-4-2 1,-3 1 1,-4-2-1,1 1-1,3 0 1,3-4-1,5-2 0,4-8-1,6-5-1,2-13-3,7-5-4,-10-25-22,14 2-13,-12-15 0,-1-4 0,-18-6 2</inkml:trace>
  <inkml:trace contextRef="#ctx0" brushRef="#br1" timeOffset="213314">3744 5238 74,'7'-20'39,"4"5"-1,-7 0 2,-4 15-29,9-15-7,-9 15-1,0 0 0,0 16-1,-4-2-1,-2 4 0,0-1 0,1 2-1,-2 1 1,2-5-1,0 1 1,0-6-1,5-10 2,0 0-1,0 0 1,0 0-1,6-17 0,-1 5 1,-2-9-1,2 0 0,-2 0-1,0-1 0,-1 5 1,0 3 0,-2 14-1,0 0 0,0 0 0,-14 26 0,4 0 1,-3 7-1,-1 4-1,-4 2 1,2 3 0,1-8 0,2-3-1,3-7 1,3-6 0,5-4 0,2-14 0,10 4 1,4-15 0,1-5-1,3-7 1,3-4-1,-1-6 1,3-5-1,-2-2 1,-1-1-2,-5 6 1,-2 7 0,-5 5 0,1 11 0,-9 12 0,2 14 0,-5 12 0,-5 7 0,-2 11 0,-2 3 0,-2 5 0,0-4 0,2-5-1,2-5 2,2-8-2,3-9 1,6-10 1,-1-11-1,15 0 0,1-13 1,2-6-2,5-11 1,2-7 0,3-9 0,0-10 0,-2-4 0,-1-5 0,-5 8 0,-4 3 1,-3 12-1,-5 9 1,-5 16-1,-3 17 0,-10 28 0,-3 14-1,-4 7 2,-8 13-2,-2 5 1,-1 5 0,-1-2 1,4-10-1,2-7 0,5-11 0,5-10 0,8-10 0,6-11-1,-1-11 1,19-3 0,1-11 0,2-9 0,3-11 1,3-7-1,1-11 0,2-4 0,-2-4 1,-5 3-2,-4 6 2,-3 9-2,-6 12 1,-3 14 0,-8 16-1,-4 18 1,-8 14 0,-4 12 0,-2 4 0,-4 6 1,-1 2-1,0-3 0,2-8 0,5-7 0,3-5 0,6-11-1,5-6 1,2-16 0,17 5 0,-1-15 0,7-8 0,4-7 1,4-12-1,4-8 1,0-6-1,1-6-1,-5 6 2,-2 3-2,-7 8 1,-6 12 0,-8 17 1,-8 11-1,-4 28 0,-8 9 1,-6 6-1,-1 6 1,-3 4-1,1-6 0,6-4 0,1-8 0,6-7 0,4-11-1,4-17 1,16 10 1,0-19-1,5-3 1,1-10-1,5-8 0,1-7 0,0-5 0,-4 2 1,-3 4-2,-7 5 1,-5 8 0,-5 14 0,-4 9 0,-16 26 0,1 6 0,-1 5 0,-3 3 0,2 1 0,0-6 0,6-3 0,3-8-1,6-10 1,2-14 0,0 0 1,19 2-1,-5-13 0,1-2 1,2-10-1,-1-3 0,0-2 0,-2-1 0,-4 5 0,-3 4-1,-4 7 1,-3 13-1,-12 13 1,0 11 0,-4 8-1,0 6 2,0 1-1,1 1 0,-1 0 0,5-8 0,5-4 0,0-7 0,5-4-1,-1-7 0,2-10-1,0 11 0,0-11-3,-2-18-7,11 11-16,-14-14-13,5 0-1,-12-3 1,-2 3 0</inkml:trace>
  <inkml:trace contextRef="#ctx0" brushRef="#br0" timeOffset="218681">3687 4174 54,'4'-15'36,"2"4"1,-5-2 0,-1 13-18,1-13-13,-1 13 0,0 0-1,0 0-2,1-10 0,-1 10-1,0 0-1,0 0 0,2 15 0,2-1-1,0 4 1,0 7-1,1 6 2,1 6-2,-1 5 1,3 2-1,-3 2 2,1 0-1,-2-1-1,0-3 1,0-5-1,-1-4 1,-1-5 0,1-4 0,-2-6-1,-1-2 0,0-4 0,0-12 0,-1 17 0,1-17-1,0 0-1,0 0 0,0 0-2,0 0-3,0 0-15,1-26-18,3 6 1,-4-10-1,6-2 1</inkml:trace>
  <inkml:trace contextRef="#ctx0" brushRef="#br0" timeOffset="219102">3888 4155 67,'0'0'37,"11"-16"-1,-11 16 3,0 0-32,0 0-2,0 0 0,0 0-1,0 0-1,0 0-1,1 16 2,1 0-3,-1 7 1,3 6-2,0 9 2,1 6-1,0 5 0,2 2 0,0 0 0,-1-2 0,-1-4 0,0-4 0,-1-9 0,1-3-1,-3-5 0,1-5 0,-2-3 0,0-5 0,0-1 0,-1-10-1,0 0 0,0 0-1,0 0-1,-5-13-2,8 4-5,-12-13-30,11 0 0,-3-13 0,6 1 1</inkml:trace>
  <inkml:trace contextRef="#ctx0" brushRef="#br0" timeOffset="219461">4050 4123 64,'7'-22'38,"-6"3"-1,-1 19 2,-4-18-29,4 18-4,1 13-1,1 6-2,-3 2 0,4 11-1,-3 6 1,4 8-2,-3 8 1,2 1-2,0 4 1,1-2 1,-2-3-2,2-4 2,-2-5-2,2-8 1,-1-8-1,1-2 0,-2-9 1,1-3-1,-2-4 0,-1-11-1,3 12 1,-3-12-1,0 0-1,0 0-1,0-15-2,-5 0-3,13 2-31,-12-9 0,5-1 0,-5-7 0</inkml:trace>
  <inkml:trace contextRef="#ctx0" brushRef="#br0" timeOffset="219820">4177 4042 63,'6'-13'36,"-6"13"1,0 0 1,17 15-28,-18 1-4,5 14-2,-3 0 2,9 12-2,-6 0 0,5 8-2,-2 0 1,4-2-3,-3-1 2,1-4-1,-1-4 0,0-4 0,-1-6-1,-2-4 1,-1-3 0,1-3-1,-2-6 1,1-1-1,-3-3 0,-1-9 0,2 11 0,-2-11 0,0 0 0,1 10 1,-1-10-2,0 0 0,0 0-1,0 0-2,0 0-7,0 0-29,0 0 0,0 0-1,0 0 1</inkml:trace>
  <inkml:trace contextRef="#ctx0" brushRef="#br0" timeOffset="220756">3651 2922 74,'-6'-19'39,"3"-1"-1,-11-8 2,2 3-29,-10-10-7,1 2 0,-10-8 0,-2-2 0,-7-4-1,-4-4-1,-8-4 0,-3-4-2,-5-5 0,-6-4 1,-3-5-2,-3-5 1,-6-7 0,-1-2 0,-4-10 0,-1 0 0,-5-8 0,-3-4-1,-3-3 2,0-1-1,-5-1-1,-1 2 1,-1 3-1,-2-3 1,-2 8 0,-1 2 0,-1 8 0,-2-1 0,1 6 1,-4 4 0,1 7-1,0 11 1,5 4-1,2 9 0,6 13 1,4 7-1,4 18 0,6 7 1,7 12-1,5 6 0,8 13 1,5 11-1,6 9-2,8 14 2,9 6-1,8 12 0,9 8 0,9 10 0,7 9 0,9 2 0,7 5 1,10 10-1,7 4 0,7 5 1,6 1 0,6 7 0,6-2 0,2 8 1,4-3 0,6-5 0,1-3 1,5-3-1,1-4 0,8-8 0,1-2 0,4-10 0,5 1-1,-1-6 1,5-3 0,2-3 0,2-2-1,0 2 1,-1-2-1,2-1 0,-2 1 1,3-1-1,0 4-1,0-1 1,1 1 1,0-3-1,2-1 0,-1 2 0,3-4 1,1 1-1,-3-5 1,-2-1-1,-1 2 0,0-4 1,-3-2-1,1-4 0,-3 1 1,-2-9-2,-1 0 2,-4-4-1,-2-11 0,-1-1 0,-4-3-1,-5-10 1,-5-6 0,-4-4 0,-10-5 1,-5-8-1,-8 0-1,-8-6 1,-7-6 1,-8-1 0,-5-8-1,-4-5 1,-4-8-1,-2-8 0,-4-7 1,-1-10-1,-2-8 0,-3-8 0,-1-6-1,-4-6 1,-1-6-1,-2-5 1,-3-9 0,-1-5 0,-5-7-1,-1-5 1,-5-7 1,-3-6-1,-3-2 0,-4-6 0,-4 5 0,-1 0 2,-3 1-2,-2 4 1,0 6-1,-3 8 1,1 5 0,-1 11 0,-1 7 0,1 10-1,1 14 0,0 8-1,6 14 0,0 7-2,8 21-3,-2 6-7,26 29-30,-9 7 0,12 14-1,4 20 0,3-66 44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1.2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0 394 88,'0'0'39,"0"0"0,0 0 2,20 0-26,-20 0-8,17-9-2,-4 4-1,7 0-2,3 2 0,4 1 0,2 0-1,4 2 0,-1-1 0,0 1 0,-3 0-1,-3 2 0,-5-1-1,-6-3-2,0 5-2,-15-3-4,18-4-31,-18 4-1,5-11 0,-7 0 0</inkml:trace>
  <inkml:trace contextRef="#ctx0" brushRef="#br0" timeOffset="312">561-5 80,'0'0'39,"10"-7"0,-10 7 0,4 23-18,-8-9-15,6 14-1,-4 3-3,2 10 0,-1 6 0,2 8 1,-2 2-1,2 5 0,-1-3-1,2-1 0,1-3 0,0-2 2,0-7-3,0-4 0,0-6 1,0-6-1,-1-5 0,-1-6 0,1-4-2,-2-15-2,6 15-6,-4-25-30,8-1-2,0-14 1,9-3-1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2.2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161 232 87,'0'0'37,"5"-11"0,-5 11 1,-10-9-30,10 9-3,-25 7 0,8 1-2,-5 0-1,0 6 1,0-1-1,3 6 0,3-2-1,6 4 0,7 1 0,6 0 0,8 1 1,6 0-2,5-2 1,7 1 0,3-2 0,0-2 0,1-1-2,-3 0 1,-2-2 0,-5 1 0,-3-2 1,-7 0-1,-4 1 0,-1-1 0,-6-1 1,-2-1-1,-4 4 1,-4-3 0,-2 1-1,-4-1 1,-5-1 0,-3 1 0,-2-2-1,0-1 1,-3-1-2,0-3 0,0 1-1,1-6-2,8 6-3,-10-17-25,15 5-9,-1-14 1,11 1-1</inkml:trace>
  <inkml:trace contextRef="#ctx0" brushRef="#br0" timeOffset="452">157 192 87,'26'-14'40,"-3"1"0,7 6 0,-3-8-18,6 5-18,-1-4-2,0 1-2,1 0-2,-4-4-2,5 6-6,-12-7-29,8 2-1,-6-1 1,2 3-2</inkml:trace>
  <inkml:trace contextRef="#ctx0" brushRef="#br0" timeOffset="655">525 271 83,'-19'56'37,"4"2"-2,1-3 1,14 2-28,-1-9-3,10-2-1,7-17-1,15-7 2,7-18-1,13-6 1,1-17 1,7-6-1,-4-11-2,1-5 2,-10-4-3,-5-3 1,-14 1-2,-13 0 1,-14 3-1,-16 3 1,-13 6-2,-13 9 0,-11 7 0,-8 10 0,0 9-2,3 3-5,19 15-33,5-3-3,24 7 1,18-5-2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3:59.7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386 141 77,'0'-13'37,"0"-3"-1,-5-2 0,8 5-26,-13-8-3,4 9-3,-6-3 1,-1 6-2,-8-3 1,0 9 0,-7-4-1,1 5 0,-4 2-1,2 1-1,-2 6 1,5-2-1,1 2 0,4 0 0,4 3-1,2 3 0,4 5 0,1 7 1,3 2-2,0 8 1,2 1 0,2 4-1,1 2 2,2-5-2,2-5 1,0-5 0,4-7 1,4-6-2,1-5 2,4-5-1,4-4 0,4-1 0,3 0 1,7-1-1,5 3-1,6 1 1,5 5 0,4 1 0,2 4 0,1 3 0,-3 3 0,-4 5 0,-7-1 0,-8 5 1,-13 2-1,-7 3 0,-13 7 0,-10 0 0,-10 3 0,-11 1 1,-7 0-1,-7-2 1,-8-4-1,-3-5 0,-2-8 0,3-7-1,6-7-1,5-10-1,12-6-3,5-19-2,23 1-5,-3-23-18,24 1-10,5-11 3,15-2-2</inkml:trace>
  <inkml:trace contextRef="#ctx0" brushRef="#br0" timeOffset="593">710 345 83,'22'2'37,"-8"4"0,-3 9 1,-15 0-30,8 13-3,-11 2-1,5 6-2,-1 5 1,4 4-1,5 2-2,9 0 1,7-7-1,10-6 0,13-12 0,3-13-1,5-15 1,2-15 0,0-16 0,-3-11 0,-7-8 1,-6-7 0,-15-3 1,-9 4 1,-18 1 0,-15 7 0,-19 7 0,-10 10 0,-12 9 0,-6 14-2,-4 8 0,0 9-2,6 8-1,10 2-3,17 11-5,3-13-30,26 4-1,7-15 0,22 9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2.7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46 528 59,'-14'6'39,"0"-7"-1,14 1 2,-20-4-15,20 4-17,0 0-3,0 0-1,0 0-1,25 0 0,-3-2-1,7 0-1,4 0 0,6-2 1,3 0-2,0-3 1,-1 2-1,-4-1 0,-3 1-2,-8-2-2,0 7-4,-15-10-31,3 6-1,-9-6 0,-5 10 0</inkml:trace>
  <inkml:trace contextRef="#ctx0" brushRef="#br0" timeOffset="312">516 42 77,'15'-18'37,"2"5"0,-8 1 2,12 14-29,-21-2-4,19 16-1,-11 7 0,4 16-1,-3 5 0,4 13-1,-3 6-1,3 7 1,-3 1-2,1 1 1,-2-4-1,-1-8 0,-1-6 0,-1-10 0,0-8-1,-3-9-1,-1-7-1,-2-20-4,3 14-31,-12-22-4,0-2 0,-8-16-1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2.8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323 24 87,'0'0'40,"-12"4"0,-7 1 0,-3 12-11,-8-4-25,-1 7-3,-1 5 0,5 8-1,12 3 1,13 6 0,17-1 0,14 1 0,14 2-1,10-3 1,5 0 0,0-1 0,-8-2-1,-13 2 1,-19 0-1,-19 5 1,-21-1-1,-17 0-1,-14 1 0,-8-5-1,-5-4-2,-4-14-3,16-3-6,-5-27-28,27-10 1,5-25 0,20-11 1,2-23 23,23-1 11,3-7 4,5-6 9,13 11 29,-8 6 1,8 16 0,-7 9 2,9 21-24,-13 2-8,7 11-2,-5 4-3,2 2-1,0 3-2,0-2-1,2-1-2,-2-4-1,3 4-1,-6-6 0,2 7-1,-9-1 2,-2 12 0,-8 9 1,-6 10 3,-4 13 2,-8 9 1,1 14 0,-5 7 1,6 9-1,0-3 1,9 1-1,3-8-1,10-8 1,5-12-1,8-13 1,4-18-1,7-11 0,1-17 0,3-14 0,-3-11 0,0-8 0,-5-6 0,-6-5-1,-12-8 1,-13 0 0,-17 2 0,-14 7-2,-15 7 0,-12 10 0,-11 9 0,-5 11 0,2 14 0,7 7 0,11 11 0,11-1-8,29 11-21,7-21-14,24 12 1,11-16 0,20 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3.6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334 0 91,'-6'12'40,"-15"5"0,-23-2-1,-5 13-9,-10-8-28,4 2-1,5 3-1,13 4 1,24-1 0,24 2 0,22 0 0,19 2 0,12-2-1,6 6 1,-3 3 0,-8 3-1,-20 6 0,-21 7 0,-21 0-1,-20-3-1,-12 3-3,-15-14-6,8-2-30,-12-20 0,13-16 0,5-26 0</inkml:trace>
  <inkml:trace contextRef="#ctx0" brushRef="#br0" timeOffset="265">167 145 110,'28'-19'40,"8"11"-2,2 0-2,2 0-37,17 4-35,-6-11-3,9-1 1,-3-7-2</inkml:trace>
  <inkml:trace contextRef="#ctx0" brushRef="#br0" timeOffset="421">715 259 105,'-29'80'36,"6"1"1,1-9-3,12-1-32,6-6-2,11-14-1,11-12 1,8-12-1,8-16 1,9-10 0,7-16 1,3-6 2,-2-15-1,0-2 2,-8-9 0,-3-3 1,-18-5-1,-10-4 0,-21 0 0,-14 0 0,-14 5-1,-9 7-1,-10 7-1,-1 12 1,1 13-2,6 8-3,11 13-2,8-5-12,24 13-25,7-14 0,41 11 0,9-19-1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50:32.3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8310 10244,'0'0,"0"0,0 0,24 0,1 25,-25-25,25 0,25 25,-26 0,1-25,25 0,-25 0,24 25,-24-25,0 0,0 24,-1-24,1 0,-25 0,0 0,25 0,-25-24</inkml:trace>
  <inkml:trace contextRef="#ctx0" brushRef="#br0" timeOffset="466.0266">9128 9748,'0'0,"0"0,0 0,0 0,0 25,0-25,0 25,0 0,0 24,0 26,0-26,0 1,0 24,0 1,0-26,0 26,0-26,0 1,0 0,-25-26,25 26,0-25,0 0,0-1,0-24,0 0,0 25,0-25,0 0,25 0,-25-25,0 25,0 0,0-24,25-1</inkml:trace>
  <inkml:trace contextRef="#ctx0" brushRef="#br0" timeOffset="4979.2846">11237 9723,'0'0,"0"0,0 0,0 0,0 0,-25 0,25 0,0 0,-25-24,0 24,25 0,-25 0,-24 24,24-24,0 0,0 0,-24 0,24 0,0 0,0 25,0-25,25 0,0 0,0 0,-24 0,24 0,0 0,0 25,0 0,0-25,0 25,-25 24,25 1,-25-1,25-24,0 0,0 25,0-25,0-25,25 24,-25-24,25 0,-1 0,-24-24,25 24,0 0,0-25,0 25,-1 25,1-25,0 24,25 1,-26 0,1 25,25-26,-25 26,0-25,-1 0,-24 24,0-24,-24 25,-1-26,0 1,-25 25,1-25,-1-1,0 1,1-25,-26 25,51-25,-26-25,0 25,26 0,-1-25,25 25,0-24,0 24,25-25,-1 0,1 0</inkml:trace>
  <inkml:trace contextRef="#ctx0" brushRef="#br0" timeOffset="5487.3138">11509 9971,'-24'0,"24"0,-50 0,25 25,0 0,1 25,-1-1,0 26,25-1,-25 1,50-1,-25 0,25 26,24-51,-24 1,25-25,-1-1,1 1,0-50,-1 1,1-26,-1 0,-24-24,0 24,-25-49,0 25,-25-1,0 1,1 24,-26 1,0-1,1 25,-1 0,1 25,24 0,0 0,0 25,25-25,25 25,0-25</inkml:trace>
  <inkml:trace contextRef="#ctx0" brushRef="#br0" timeOffset="6437.3682">13395 9847,'0'0,"0"0,0 0,0 0,-25 0,0 0,0 25,-24-25,24 0,0 0,-25 0,25 0,1 25,-1-25,25 0,0 0,0 25,-25 0,25-1,0 1,0 0,0 0,0 0,0 0,0-1,25-24,-25 0,25 0,-1 0,1 0,0 0,0 0,0 0,0 0,-1 0,1 25,0 0,0 0,0 24,-25 1,24-25,1 24,-25 1,0 24,0-49,-25 25,1-1,-26 1,25-25,-24 0,-1-1,0-24,1 0,-1 0,25-24,-24-1,24 0,25 0,-25 25,25 0,25-25,-25 1,25-1,24 25,-24-25</inkml:trace>
  <inkml:trace contextRef="#ctx0" brushRef="#br0" timeOffset="6810.3895">13643 10120,'0'-24,"0"24,-25 0,25 0,-25 0,0 49,25-24,-25 25,1-1,48 1,-24 24,25-24,0-1,25 1,-26-25,26 0,0-25,-1-25,-24 0,25 0,-26-24,1-1,-25-24,0 24,0-24,-25-1,1 50,-26-24,0-1,26 25,-1 0,0 25,0 0,25 0,0 0,25 0</inkml:trace>
  <inkml:trace contextRef="#ctx0" brushRef="#br0" timeOffset="7603.4349">15528 9847,'-25'0,"0"25,0-25,1 25,-1-25,25 25,0 0,0-1,0-24,25 25,-1 25,26-25,0 24,-26-24,26 0,-25 0,0 0,-1 24,-24-24,0 0,-24-25,-1 25,0-1,-25 1,26-25,-26 25,25-50,-24 25,24-25,0 1,0-1,25-25,-25 1,25-1,0 0,25 1,-25-1,25 0,0 1,0-1,24 25,-24-24,25 49,-1-50,1 25,-1 1,-24-1,25 25,-25-25,-1 0,1 25,0-25,0 1,0-1,-25 25,24-25,1 25,0 0</inkml:trace>
  <inkml:trace contextRef="#ctx0" brushRef="#br0" timeOffset="7956.4551">16073 9674,'0'25,"0"24,0 1,0 24,0 1,0-26,0 26,0-1,0-24,25-1,-25 1,50-25,-25 0,-1-1,1-48,25 24,-25-25,-1 0,1 0,0-49,0 24,-25 1,25-26,-50 1,0-1,0 26,0-1,-24 25,-26 0,26 1,-1 24,1 24,24 1,-25 0,25 0,1-25,24 25,0-1,0 1</inkml:trace>
  <inkml:trace contextRef="#ctx0" brushRef="#br0" timeOffset="8869.5073">17859 9971,'25'0,"-25"0,25-24,-25 24,-25-25,0 25,1 0,-26-25,25 25,-24 0,-1 25,25-25,0 0,25 25,0-1,25-24,0 25,-25 0,50 0,-50 0,24 0,1-1,-25-24,25 25,-25-25,25 0,-25 25,25-25,-25 25,24 0,1 24,0-24,0 0,0 24,-1-24,-24 25,0-25,0-1,-24 26,-1-25,25 0,-50-1,25-24,-24 25,24-25,0 0,-24-25,-1 1,25-1,0 0,1 0,24 0,0 1,0-1,24 0,1 0</inkml:trace>
  <inkml:trace contextRef="#ctx0" brushRef="#br0" timeOffset="9205.5265">18231 10120,'25'0,"-25"0,0 25,-25-25,25 25,-24 0,-1 24,25 1,-25-25,50 24,0-24,-1 0,1 0,25-25,-1 0,1 0,0-25,-26 0,1 0,-25-24,0 24,-25-25,1 1,-26-1,0 25,1 1,-1-26,25 50,1-50,24 25,24 25,26-24,0 24</inkml:trace>
  <inkml:trace contextRef="#ctx0" brushRef="#br0" timeOffset="9658.5524">19869 10244,'0'0,"0"0,0 25,0-25,0 0,0 0,0 0,0 0,24 25,-24 0,50-25,-25 49,0 1,-1 0,26-26,-25 26,0 0,-1-26,-24 26,0-25,-24 0,-1-1,0-24,-25 25,1-50,24 25,0-24,0-26,-24 25</inkml:trace>
  <inkml:trace contextRef="#ctx0" brushRef="#br0" timeOffset="9824.5618">19844 10294,'0'-50,"49"26,-24-26,0 25,25 25,-26-49,26 24,0 0,-1 0,1 0,-25 0,24 1,-24-26,25 25,-26 0</inkml:trace>
  <inkml:trace contextRef="#ctx0" brushRef="#br0" timeOffset="10202.5835">20588 9996,'0'25,"-25"0,0-25,0 25,1 24,24-24,-25 25,25-1,-25 26,25-26,25 1,-25 0,25-1,24-24,-24-25,25 0,-1 0,1-50,0 26,-26-26,1 0,0 1,-25-26,-25 1,0 24,-24 1,-1-1,25 0,-24 26,24-1,0 0,25 25,25 0,0 0,24 0</inkml:trace>
  <inkml:trace contextRef="#ctx0" brushRef="#br0" timeOffset="10619.6074">22225 10120,'0'0,"0"0,0 0,0 0,0 0,0 0,0 0,0 25,0-25,25 50,-25-25,25 24,-1 1,-24-25,25 24,-25 26,0-51,-25 26,25 0,-24-26,-1 1,0 0,25-25,-25 0,0-25,25 0,-24-24</inkml:trace>
  <inkml:trace contextRef="#ctx0" brushRef="#br0" timeOffset="10789.6171">22200 10021,'25'0,"0"-25,24 25,-24 0,25-25,-1 25,1-24,0-26,-26 25,26 0,-25-24,24 24,-24 0</inkml:trace>
  <inkml:trace contextRef="#ctx0" brushRef="#br0" timeOffset="11142.6373">22796 9798,'-25'49,"0"1,0 24,-25 1,26-1,-1 1,25 24,0-49,0 24,25-24,-1-26,26 1,0-25,24 0,-24-25,24 1,1-26,-26-24,26 24,-26-24,-24-1,25-24,-50 24,0 26,-25-26,0 51,-25-1,1 0,-26 50,26-25,-1 25,-24 24,49-24,-25 25,26-26</inkml:trace>
  <inkml:trace contextRef="#ctx0" brushRef="#br0" timeOffset="14873.8507">15404 10071,'25'-50,"-1"0,-24 26,25-26,0 0,0 26,-25-1,0 25,0 25,-25 24,0 1,0-1,-24 26,24-1,0 1,0-26,25 1,0-25,25-25,25-50,-1 25,1-49,0 24,24-24,-24-1,-1 1,1 24,-25 1,-25 24,0 25,-25 0,0 25,-25 49,26-24,-26-1,0 1,50 0,-24-25,48-25,-24 0,50-25,0-25,-26 0,26 26,0-26,-26 25,-24 0,0 25,-24 25,-1 0,0 25,-25-1,26 26,-26-26,0 26,26-26,24 1,-25-25</inkml:trace>
  <inkml:trace contextRef="#ctx0" brushRef="#br0" timeOffset="15272.8735">15776 10592,'-25'-25,"25"25,-25 0,0 0,1 0,-1 0,0 0,0 0,25 25,-25-1,50-24,-25 25,25 0,-25 0,25 24,-25-24,25 0,-25 0,0 0,0-25,-25 24,25 1,-25-50,25 25,-25 0,25-49</inkml:trace>
  <inkml:trace contextRef="#ctx0" brushRef="#br0" timeOffset="15472.8849">15677 10492,'24'0,"-24"0,25-24,0 24,0 0,0-25,-1 0,1 0,0 25,0-25,0 1,-25-1,49 25,-49 0,25 0,-25 0</inkml:trace>
  <inkml:trace contextRef="#ctx0" brushRef="#br0" timeOffset="41786.39">15404 12452,'0'0,"0"0,0 0,0 0,0 0,0 0,0 25,0 0,0-1,0 26,0 0,25-1,-25 26,0-26,24 26,-24-26,0 26,0-26,25 1,-25-1,0-24,0 0,0-25,0 0,25-25,-25 0,0 1,25-26</inkml:trace>
  <inkml:trace contextRef="#ctx0" brushRef="#br0" timeOffset="42187.413">15677 12650,'-25'25,"25"0,-25 0,25 24,0-24,0 25,0-25,25 24,0-24,-1 0,1 0,0-25,25-25,-26 0,1 0,25 0,-25-24,-25-26,24 26,-24-26,0 26,-24-1,24 1,-50 24,25 0,-24 25,24 0,-25 25,25 0,1 24,24-24,0 25,0-26,24 1,1 0,25-25</inkml:trace>
  <inkml:trace contextRef="#ctx0" brushRef="#br0" timeOffset="42607.437">16173 12502,'0'0,"0"0,0 0,-25 0,25 0,0 24,-25 1,25 0,0 0,0 24,0 1,25 0,0-1,-1-24,1 25,0-50,25 0,-26 0,26-25,-25-25,25 25,-26-49,1 0,-25-1,0 1,0-1,0-24,-25 50,1-26,-26 25,0 50,25 0,-24 0,24 25,0 25,0-25,25 24,-24-24</inkml:trace>
  <inkml:trace contextRef="#ctx0" brushRef="#br0" timeOffset="47663.7262">7466 12080,'25'-50,"-25"25,-25 25,25-24,-25 24,1 0,-26 24,25-24,-24 50,-1-25,25 24,-24 1,-1 0,0-1,26 1,-1 0,0-1,25-24,0 0,0 24,0-24,25 0,0 0,-1 0,1-1,0 1,0 25,0-1,-25 1,0 0,0-1,0 26,0-1,0 0,-25 1,25-25,0 24,25-24,-25-1,0 26,24-1,1-24,-25 24,0-24,25 24,-25 0,25 1,-25-1,0 1,0 24,-25-50,25 51,0-26,0 1,-25-1,25 0,0-24,0 24,0 1,0-26,0 26,-25-26,25 26,-24-1,24-24,-25 24,0-24,25 0,0-1,0 26,0-51,0 26,0 0,25-1,-25 1,0-1,25 26,-25-26,0 26,0-1,0 1,0-1,0 0,0 1,0 24,24-24,-24-1,0 0,25 1,-25-1,0 1,25-1,-25-24,25 24,-25-24,0-1,25 1,-25-1,24 1,-24-25,25 0,-25-1,0 1,0 0,0 0,0-25,25 0,-25 0,0 25,0-25,0 0,0 0,0 0,0 0,0 0,-25 25,25-25,0-25,-25 25,25 0,-24 0,-1-25,25 25,-25 0,0-25,-24 0,24 25,0-25,0 1,0-1,1 0,24 25,-25-25,0 0,25 25,0 0,0 0,0 0,0 25,25 0,0-25,-25 50,0-50,49 74,-24-24,0-1,0 1,-1 0,-24-50,25 74,-25-74,0 0,25 50,-25-50,0 0,0 0,25-75,-25 26,25-1,-25 0,49-24,-49 24,50 1,-50 24,49 0,-49-25,25 26,0 24,-25-25,25 25,-25 0,0-25,0 0,25-24</inkml:trace>
  <inkml:trace contextRef="#ctx0" brushRef="#br0" timeOffset="48298.7625">8731 12750,'-25'0,"25"0,-24 24,-1-24,25 0,0 0,0 0,-25 0,25 0,0 0,0 0,0 0,25 0,-25 0,25 0,-1 0,1 0,25 0,-25 0,24 25,-24-25,25 0,-26 0,1 0,0 0,0 0,0-25,-25 25,25 0,-25-24</inkml:trace>
  <inkml:trace contextRef="#ctx0" brushRef="#br0" timeOffset="48577.7785">9327 12402,'24'-24,"-24"24,0 0,-24 0,24 0,-25 24,25 1,0 0,0 25,0-1,0 26,0-1,-25 0,25 1,0-1,0-24,0-1,0 1,0-25,0 24,0-24</inkml:trace>
  <inkml:trace contextRef="#ctx0" brushRef="#br0" timeOffset="49098.8083">8533 15478,'0'-25,"0"25,0 0,0-24,25 24,-25 0,24 0,1 0,25 0,-1 24,-24-24,25 25,-1-25,1 25,0-25,-26 25,26-25,-25 0</inkml:trace>
  <inkml:trace contextRef="#ctx0" brushRef="#br0" timeOffset="49376.8242">9227 15056,'25'0,"-25"0,0 0,-25 0,25 50,-24-25,24 49,0-24,0 24,0 26,0-1,0-25,0 25,0-49,24 24,-24 1</inkml:trace>
  <inkml:trace contextRef="#ctx0" brushRef="#br0" timeOffset="50004.8601">8682 17835,'0'0,"-50"-25,50 25,0 0,0 0,0 0,0 0,0 0,0 0,0 0,25 49,-25-49,74 25,-24 0,-25 0,24 0,-24-25,25 24,-50-24,74 25,-74-25,50 0,-50 0,74-25</inkml:trace>
  <inkml:trace contextRef="#ctx0" brushRef="#br0" timeOffset="50339.8793">9401 17587,'0'0,"0"0,0 0,-25 74,25-24,0-1,0 26,-25 24,25 0,0-25,0 26,0-1,-24-50,24 26,0-75,24 74</inkml:trace>
  <inkml:trace contextRef="#ctx0" brushRef="#br0" timeOffset="59156.3835">23961 11782,'-24'0,"-1"0,0 0,25-25,-25 25,25-24,0-1,-25-25,50 25,-25 1,0-1,0 0,0 0,25 0,-25 25,25 0,0 0,-25 25,24 25,1-25,-25-25,50 49,-50-49,49 75,-49-75,75 0,-75 0,74-25,-74 25,75-25,-75 25,49-50,-49 50,0 0,50-24,-50 24,0 0,0 0,0 0,49 0,-49 0,0 0,50 0,-50 0,50 0,-50 0,0 0,49 0,-49 0,0 0,50 24,-50-24,0 0,0 0,0 0,25-24,-25 24,0 0,0 0,0 0,49-50,-49 50,0 0,0-50,0 50,0-74,0 74,-25-50,25 50,-24-74,24 74,-50-50,50 50,0 0,-50-49,50 49,0 0,0 0,0 0,0 0,0 0,50 49,-50-49,74 25,-74-25,75 25,-75-25,49 50,-49-50,50 24,-50-24,0 0,25 50,-25-50,0 25,0-25,-25 74,25-74,-50 75,50-75,-24 49,24-49,-50 50,50-50,-25 49,25-49,0 0,-49 50,49-50,0 0,0 0,0 50,0-50,0 0,0 0,-25 49,25-49,0 0,0 0,0 0</inkml:trace>
  <inkml:trace contextRef="#ctx0" brushRef="#br0" timeOffset="336844.2664">10988 12402,'25'25,"-25"-25,0 0,0-25,0 25,-25 0,25 25,-24 0,24-25,0 25,-25 0,25-1,0 26,0-25,25 24,-25-24,24 25,26-1,-25-24,0 25,24-25,-24-1,-25 1,25 0,0 25,-25-26,0 1,0 0,-25 0,0 0,0-1,0 1,1-25,-26 25,25-25,0 0,1-25,-1 0,0 1,0-26,0 0</inkml:trace>
  <inkml:trace contextRef="#ctx0" brushRef="#br0" timeOffset="337037.2774">11013 12402,'25'0,"0"0,0-24,24 24,-24-25,0 0,25 0,-26 25,26-49,0 24,-26 0,1 0,0 0,0 0,0 25</inkml:trace>
  <inkml:trace contextRef="#ctx0" brushRef="#br0" timeOffset="337347.2951">11509 12427,'-24'25,"24"49,0 1,-25-26,25 26,0-1,25-24,-25-1,24 1,1-25,25-25,-25 0,24-25,1 0,24-24,-24-26,-1 26,-24-26,0 1,0-1,-25 1,0 24,-25-24,-25 49,1-24,-1 49,1-25,24 25,-25 0,25 25,1-25,24 24</inkml:trace>
  <inkml:trace contextRef="#ctx0" brushRef="#br0" timeOffset="337845.3236">13246 12601,'-25'0,"0"25,0-25,0 24,1 1,-1 0,25 0,0 24,0-24,25 0,-1 25,1-1,0-24,0 0,0 24,-25-24,0 25,-25-25,0-1,0 1,0-25,1 25,-1-25,25-25,-25 0,25-24</inkml:trace>
  <inkml:trace contextRef="#ctx0" brushRef="#br0" timeOffset="338014.3333">13295 12452,'25'0,"25"-25,-25 0,24 1,1-1,-25 0,-1 25,1-25,0 0,0 1,0 24,-1-25</inkml:trace>
  <inkml:trace contextRef="#ctx0" brushRef="#br0" timeOffset="338319.3506">13667 12551,'-24'50,"-1"49,25-25,0 1,0-1,0-24,25-1,-1 1,1-25,25-25,-1-25,1 0,0-24,-26-1,26 0,0-24,-1 0,-49-1,25 1,-50-1,25 26,-49-1,24 1,-25 24,1 25,-1 0,0 0,26 25,-1-25,25 0,0 24,49-48</inkml:trace>
  <inkml:trace contextRef="#ctx0" brushRef="#br0" timeOffset="339190.4006">17983 12551,'0'0,"-24"0,-1 0,0 0,0 0,-24 25,24-25,25 25,-50-25,50 25,0-1,0 26,25-25,0 24,0-24,-1 25,1-1,0-24,0 25,-25-1,0-24,0 25,0-25,-25-1,25 1,-25 0,0-25,1 0,-1 0,0-25,0-24,0-1</inkml:trace>
  <inkml:trace contextRef="#ctx0" brushRef="#br0" timeOffset="339357.4101">17835 12452,'49'0,"26"-25,-26 50,1-50,-1 25,26-25,-50 1,-1-1,26-25,-25 25,0 1</inkml:trace>
  <inkml:trace contextRef="#ctx0" brushRef="#br0" timeOffset="339662.4276">18231 12626,'0'74,"-24"0,24 26,0-51,0 1,24-1,1 1,0-50,25 0,-26-25,26-24,0-1,24 0,-49-24,25 24,-26-24,1 0,-25-1,0 1,-25 49,1-25,-1 26,-25-1,25 25,25-25,0 25,0 0,0 25</inkml:trace>
  <inkml:trace contextRef="#ctx0" brushRef="#br0" timeOffset="340092.4522">20191 12353,'-25'0,"0"-25,1 25,-1 25,0-25,0 25,0-25,25 49,0-24,25 0,0 24,25 1,-26-25,26 24,0 1,-1 0,-24-1,0 1,-25-1,-25 1,0-25,0 24,-24-24,-1 0,1 0,-1-25,0-25,1 0,24-24</inkml:trace>
  <inkml:trace contextRef="#ctx0" brushRef="#br0" timeOffset="340267.4622">20067 12427,'25'-49,"24"24,1-25,0 50,-1-25,1 25,-25-24,24 24,1-25,-25 25,-1-25,1 25,0 0,0-25,0 25</inkml:trace>
  <inkml:trace contextRef="#ctx0" brushRef="#br0" timeOffset="340622.4825">20712 12303,'-25'0,"25"25,-25 0,25 0,-25-1,1 1,-1 0,25 25,-25 24,0-24,50 24,-25-24,25-1,24 1,-24-1,50-24,-26-25,1 0,24-25,-24 1,0-26,-26 0,-24-24,0 24,-24-24,-1 0,-25 24,-24 0,24 1,-24 24,24 0,25 25,0-25,50 25,25 0,0 0</inkml:trace>
  <inkml:trace contextRef="#ctx0" brushRef="#br0" timeOffset="341067.5076">22349 12576,'0'0,"0"0,0 0,-25 25,25-25,0 0,0 25,0 24,0-24,0 25,25-1,0 1,-25 24,0-49,0 49,0-24,0-25,-25 24,0-24,0 0,1 0,-1-25,0 0,0-25,0-25,1 1,-1-1</inkml:trace>
  <inkml:trace contextRef="#ctx0" brushRef="#br0" timeOffset="341233.5174">22225 12452,'50'0,"-1"-25,1 25,-1-25,26 25,-26-24,1-1,24 0,-49 0,50 0,-50-24,24 24</inkml:trace>
  <inkml:trace contextRef="#ctx0" brushRef="#br0" timeOffset="341576.537">23044 12278,'-25'25,"0"25,0-1,0 1,1 0,-26-1,25 1,-24 24,49 1,-25-1,25-24,25-1,-1 1,26-1,0-24,24-25,0 0,1-25,-1-24,1-1,-1 1,-24-26,-1 1,-24-1,0 1,-25 0,-25 24,0 0,-24 1,-1 24,0 25,-24 0,24 25,26 0,-1-1,0 1</inkml:trace>
  <inkml:trace contextRef="#ctx0" brushRef="#br0" timeOffset="362647.7423">11361 14957,'0'0,"-25"0,0 0,0 0,0 0,1 0,-1 0,-25 0,25 0,-24 0,24 0,0 0,-25 25,26 0,-26 0,25-1,0 26,1 24,24-24,0 0,0 24,24 1,1-1,0-24,25-1,-1 1,-24-1,49-24,-24 0,0-25,24 0,1-25,-26-24,1-1,24-24,-24-1,-25 1,24-26,-49 26,0 0,0-1,-49 26,24-26,-25 50,1 1,-1 24,0 0,26 24,-1 26,0-25,50 0,0-1</inkml:trace>
  <inkml:trace contextRef="#ctx0" brushRef="#br0" timeOffset="363328.7812">13568 15032,'0'0,"0"0,-25-25,1 25,-1 0,0 0,-25 25,26-25,-26 24,0 1,1 25,24-1,0 1,0 24,25 1,0-1,0 1,50-1,0-24,-1-1,26-24,-1-25,25 0,-24-25,24-24,-25-1,1 1,-26-51,1 51,-25-51,-25 26,0 0,-50-1,0 26,-24 24,0 0,-26 0,26 25,0 25,49-25,-25 25,50-25,25 0,25 0</inkml:trace>
  <inkml:trace contextRef="#ctx0" brushRef="#br0" timeOffset="363886.8131">15429 14908,'0'0,"0"24,-25-24,25 25,0 0,0 0,0 24,25-24,-25 50,24-26,-24 26,0-1,25 1,0 24,-25-50,25 26,-25-1,25-24,-25-1,24-24,-24 25,0-50,0 0,0 25,0-50,0 25,0-25,25-25</inkml:trace>
  <inkml:trace contextRef="#ctx0" brushRef="#br0" timeOffset="364253.8341">15751 14982,'0'0,"-25"25,25 0,0 24,0 26,-25-1,50 0,-25 1,25-1,0 1,0-26,24 1,1-25,-25-25,24-25,1 0,-25 0,-1-24,1-26,-25 26,0-51,0 26,-25 0,1-1,-26 26,25-1,-24 25,24 25,0 0,0 0,0 50,1-25,24-1,24 1,-24 0,25 0</inkml:trace>
  <inkml:trace contextRef="#ctx0" brushRef="#br0" timeOffset="364612.8546">16247 14982,'0'0,"0"0,-25 25,25 0,-25-1,25 26,0 24,0-24,0 24,25-24,25 0,-25-1,24-24,1-25,0 0,-26 0,26-49,-25 24,-25-25,25 0,-50-24,25 24,-25-24,-25 0,26 24,-26 0,0 26,1-1,-1 25,25 0,0 25,1-1,24 1,0 0,24 0,1 0</inkml:trace>
  <inkml:trace contextRef="#ctx0" brushRef="#br0" timeOffset="365374.8982">18132 15106,'0'-25,"-25"0,25 25,-24-24,-1 24,0-25,0 50,0-25,-24 24,24 26,0 0,-24 24,49 0,-25 26,50-26,-25 1,49-1,-24 0,49-24,-24-25,24 0,-24-50,24 0,1 0,-26-24,26-26,-50 26,24-51,-49 26,0-25,-25 24,-24 1,-1 24,1 1,-1 24,0 0,26 25,-26 25,50 0,-25-1,50-24,25 25</inkml:trace>
  <inkml:trace contextRef="#ctx0" brushRef="#br0" timeOffset="366020.9352">20290 15180,'0'0,"25"-24,-25 24,0 0,-25 0,0 24,1-24,-1 25,0 0,0 0,0 24,1 1,24 25,0-1,0 0,24 1,26-26,0 1,-1 0,26-26,-1-24,0-24,1-1,-1-25,1 1,-26-26,1 26,-25-51,-25 51,-25-51,0 51,-49-1,-1 1,1 24,-1 0,1 25,0 25,24 0,25-1,0 1,25 0,25-25</inkml:trace>
  <inkml:trace contextRef="#ctx0" brushRef="#br0" timeOffset="366671.9724">22423 15032,'0'0,"-24"0,-1 0,-25-25,25 25,25 0,-49 0,49 0,-25 0,25 25,0-1,25 1,0 0,-1 25,26-1,0-24,-1 25,1-1,-1 1,1-25,-25 0,24 24,-49-24,0 0,-24 24,-1-24,0 0,-25 0,26 0,-26-1,25-24,-24 0,24 0,25-24,-25-1,25-50,0 26</inkml:trace>
  <inkml:trace contextRef="#ctx0" brushRef="#br0" timeOffset="366881.9844">22299 14883,'0'25,"25"-1,0 1,25 0,-1-25,1 0,-1 0,26-25,-1 0,1 1,-26-1,26 0,-26-25,1 26,-25-1,24 0,-24 0</inkml:trace>
  <inkml:trace contextRef="#ctx0" brushRef="#br0" timeOffset="367340.0106">23168 15007,'0'0,"0"0,0 0,0 0,0 0,-25 0,0 0,-25 25,26-1,-26 1,0 0,1 49,-1-24,25 24,1 1,24-25,0 24,49 0,-24-49,49 25,1-25,-1-25,1-25,24 0,0-25,-25-24,1 0,-50-1,24 1,-49-26,0 26,-25 0,-24-1,-1 26,1-1,-26 25,1 25,-1-25,51 50,-26-25,50 25,-25-25</inkml:trace>
  <inkml:trace contextRef="#ctx0" brushRef="#br1" timeOffset="437465.0216">11311 14089,'-25'-25,"0"25,-24 0,-1 0,25 0,-24 25,-1-25,25 25,-24-25,-1 25,0-1,26 26,-26-25,0 0,1 24,24 1,-25 0,1 24,-1-24,25 24,1 0,-1-24,-25 24,50 1,-25 24,25-25,-24 26,48-1,-24-25,0 26,25-1,-25-25,50 1,-50-1,25 0,-1 1,1-26,25 26,-25-26,-1-24,26 25,0-1,-26-24,26 0,24 0,-24 0,0-25,24 24,-24-24,24 0,-24 0,24 0,1 0,-1-24,-24 24,24-25,0-25,-24 25,24-24,-49-1,25 25,-1-49,1 0,-25-1,24 1,-24-1,0-24,0 0,0 0,-1-1,-24 1,0 0,0 0,0 0,0-1,-24 1,-1 0,0 0,-25 24,26 1,-26-1,0 1,-24 24,0 26,-1-26,-24 50,25 0,-26 0,26 25,0 0,-1 24,50 1,-24-1,-1 1,50-25</inkml:trace>
  <inkml:trace contextRef="#ctx0" brushRef="#br1" timeOffset="454340.9868">18678 4291,'0'0,"0"-25,0 25,0-24,0 24,0 0,0 0,-25-25,25 25,0 0,0 0,0 0,0 0,0 25,0-25,0 24,0 26,0-25,0 24,0 1,0 0,0-1,0-24,0 0,0 0,0-1,0 1,0 0,0-25,0 0,0 0,0-25,0 0,25 1,-25-26,0 25</inkml:trace>
  <inkml:trace contextRef="#ctx0" brushRef="#br1" timeOffset="455282.0406">18728 4167,'24'-25,"-24"25,0 0,0 0,0 0,0 25,0 25,0-25,0 24,0 1,0-1,0 1,0 0,25-1,-25 1,0-25,0 24,25-49,-25 25,0-25,0 0,0 0,0-25,25-24,-25 24,0-25,0 1,25-26,-25 26,0-1,0-24,0 49,0-25,0 25,0 25,0 0,0 0,0 25,0 0,0 25,24-26,-24 51,0-26,0 26,0-26,25 1,-25 24,0-24,0-25,0 0,0-1,0-24,25 25,-25-50,0 25,25-49,-25-1,25 1,-25-26,0 1,24-1,-24 1,25 0,-25 24,0 0,0 26,0-1,0 25,0 0,0 49,0-24,0 50,0-26,0 1,0 24,0 1,0-26,0 1,0-1,0-24,0 0,0 0,0-25,0 0,25-25,-25 0,0-24,25-1,-25 0,0-24,0 24,0-24,0 0,0 49,0-25,0 25,0 25,0 0,0 0,0 50,0 0,0-26,0 51,0-26,25 1,-25 0,0-1,0 1,0-25,0-1,0 1,0 0,0-25,0 0,0 0,0-25,0 25,24 0</inkml:trace>
  <inkml:trace contextRef="#ctx0" brushRef="#br1" timeOffset="455627.0604">19100 4291,'24'-49,"-24"24,0-25,0 25,0 1,0-1,0 25,0 0,25 25,-25-1,0 1,0 25,0-1,0 1,0 24,25-24,-25 24,25-49,-25 25,0-25,25 24,-25-49,24 25,-24-25,0 0,0 25,0-25,0-25,0 0,0 25,-24 0</inkml:trace>
  <inkml:trace contextRef="#ctx0" brushRef="#br1" timeOffset="474312.1291">22324 17537,'0'0,"0"-25,0 25,-25 0,25 0,-24 0,24 0,-25 25,25-25,0 0,0 50,0-50,0 74,0-74,25 99,-25-49,0-1,24 1,-24 24,0-24,0-25,0-25,0 99,0-99,0 50,0-50,0 0,0 74,0-74,0 0,0 0,0 0,0 0,0 0,0 0,0 0,0 0</inkml:trace>
  <inkml:trace contextRef="#ctx0" brushRef="#br1" timeOffset="474825.1584">22597 17735,'0'0,"0"0,-25-49,25 49,0 0,0 0,-74 0,74 0,0 0,-25 49,25-49,0 100,0-76,0 51,0-26,25 1,0 0,-25-50,74 49,-74-49,50 50,-50-50,49-25,-49 25,75-50,-75 50,25-74,-1 24,-24-24,0 24,0-24,-24 0,24 24,-25-24,0 24,0 25,-25 0,50 0,-49 25,49 0,-25 0,25 0,0 0,-25 75,25-75,25 25,-25-25</inkml:trace>
  <inkml:trace contextRef="#ctx0" brushRef="#br1" timeOffset="475304.1858">23118 17711,'0'0,"0"0,0 0,0-50,0 50,-50-25,50 25,-49 25,49-25,-75 25,75-25,-24 49,24-49,-25 75,25-26,0 1,0 0,25-1,-25-49,49 75,-49-75,75 49,-26-49,1 0,-1-25,1-24,-25 24,-25 25,74-99,-49 49,-25 1,-25-26,25 26,-49-1,24 0,-25 1,1 24,24 25,-25-25,25 0,1 25,24 0,0-25,24 25</inkml:trace>
  <inkml:trace contextRef="#ctx0" brushRef="#br1" timeOffset="476090.2308">23540 16545,'-50'-25,"0"0,-24 0,0 1,-26 24,26-25,-25 50,0-25,-25 24,24 1,1 0,-25 0,0 24,25 26,-25-50,25 49,-1 0,26-24,0 24,24 1,25-1,0 1,25-1,0 25,25 0,0-24,25 24,-1-24,1 24,-1 0,1 0,24-24,-24 24,0-25,-1 1,26-1,-26 0,1-24,24 0,1-1,-1-24,0 0,26-25,-26 0,25 0,-24-25,24 0,-25 1,26-26,-26 0,0 1,1-26,-1 26,-24-26,-1 1,-24-25,-25-1,0-24,0 25,-25-25,1-25,-26 25,0-25,-24 1,24 48,-24 1,0 0,24 25,-24 24,24 25,-24 0,24 25,0 0,26 0,-1 25,0-25,0 0,0 0,1-25</inkml:trace>
  <inkml:trace contextRef="#ctx0" brushRef="#br1" timeOffset="482528.599">11088 17686,'-75'49,"26"-24,-1 0,0 25,26-26,-26 51,25-26,25 1,0 24,0 1,50-1,-1-24,1-1,24 1,1-25,24-25,0-25,-24-25,24 26,0-51,-49 1,24-1,-24 1,-25 0,-1-26,-48 51,-1-26,-25 51,-24-26,24 25,-49 25,25 25,-1 0,1 0,24 24,0 1,50-50</inkml:trace>
  <inkml:trace contextRef="#ctx0" brushRef="#br1" timeOffset="483094.6314">13295 17611,'0'0,"0"0,0 0,0 75,0-75,-49 74,24-24,0 24,25 25,0-24,25 24,0-49,24 24,1-24,0-26,24-24,0 0,1-24,-26-26,1-24,0 24,-26-49,1 49,-25-24,-25-1,1 1,-1 24,-50 26,26-26,-26 50,26 0,-1 0,50 0,-49 50,49-50</inkml:trace>
  <inkml:trace contextRef="#ctx0" brushRef="#br1" timeOffset="483822.6731">17983 17661,'0'-25,"-24"25,-1-25,25 25,-99 0,74 25,25-25,-50 75,25-1,25 0,25 26,0-1,25-25,-1-24,1-1,49-24,-49-25,24-25,0-24,-24-26,0 1,-26 0,1-26,-25 26,-25 0,1-1,-26 1,0 49,1 0,-1 0,50 25,-74 50,74-50,25 74,-1-24</inkml:trace>
  <inkml:trace contextRef="#ctx0" brushRef="#br1" timeOffset="484341.7027">20117 17810,'0'0,"-25"-50,25 50,0 0,-75-49,75 49,-49 0,49 0,-50 49,25 26,25-26,25 26,0-1,0-24,24 24,1-24,0-26,24 1,-24-50,-1 1,26-1,-26-25,-24-24,0-1,0 1,-25 24,0-24,-25 0,25 74,-50-50,1 25,24 0,-25 25,-24 25,24 0,-24-25</inkml:trace>
  <inkml:trace contextRef="#ctx0" brushRef="#br1" timeOffset="484896.7345">15379 17711,'0'0,"0"0,0 0,0 0,0 0,0 0,-25 74,25-74,0 99,25-24,-25-1,25 0,0 1,-1 24,1-25,-25 1,25-26,-25-49,25 50,-25-50</inkml:trace>
  <inkml:trace contextRef="#ctx0" brushRef="#br1" timeOffset="485251.7548">15677 17512,'0'75,"0"24,-25-25,25 25,0 1,0-1,0 25,25-50,-1-24,-24-50,75 25,-26-25,1-50,-25 0,24 1,-24-50,0 49,-25-49,-25 24,25 26,-49-1,-1 25,0 1,1 24,-1 0,25 24,25-24,-49 100,49-100,25 74,-25-74</inkml:trace>
  <inkml:trace contextRef="#ctx0" brushRef="#br1" timeOffset="485611.7754">16148 17661,'0'-25,"0"0,0 25,-50 0,50 0,-49 50,49-50,-25 74,25 1,25-26,-1 26,26-26,24 1,-24-25,24-25,1 0,-25-25,-1 0,1-24,-25-1,-1 0,-24-24,-24 0,-1-1,0 26,-25-1,1 25,-26 0,26 50,-1 0,0 25,26 24,-1-24,25 24</inkml:trace>
  <inkml:trace contextRef="#ctx0" brushRef="#br1" timeOffset="519697.725">15652 7317,'0'0,"0"-24,0 24,0-25,0 25,0 0,0 0,0 0,0 0,0 0,0 0,0 0,0 0,25 25,-25-1,0-24,0 25,0 0,0 0,0 24,0-24,0 25,0-25,0 24,0-24,0 0,0 0,0-1,0 1,0 0,0 0,0-25,0 0,0 25,0-25,0-25,0 0,0 0,0 0,0 1,0-26,0 0</inkml:trace>
  <inkml:trace contextRef="#ctx0" brushRef="#br1" timeOffset="520388.7645">15627 7392,'-25'0,"0"25,25-50,0 25,-24 0,24 0,0 0,0 0,24-25,-24 25,25-25,0 0,0 1,0 24,-1-25,26 0,-25 0,0 0,-1 25,1 0,-25 0,25 0,-25 0,0 0,0 25,0 0,-25-25,0 25,1 24,-1-24,0 0,0-25,0 25,1-25,24 25,0-25,0 0,0 0,0 0,24 0,1 0,0 0,-25 0,50 0,-26 0,1 24,0-24,0 0,-25 25,25-25,-1 25,-24 0,25-25,-25 0,0 25,-25-1,1 1,24 0,-25 0,0 0,0-25,-24 24,24-24,0 25,0-25,0 0,1 0,24 0,0 0,0 0,0 0,0-25,0 25,0-24,24-1,-24 0,0 0</inkml:trace>
  <inkml:trace contextRef="#ctx0" brushRef="#br1" timeOffset="521675.8381">15602 7069,'-25'0,"25"25,-24-25,24 25,-25 0,-25 0,25-1,1 26,-1 0,-25-1,50-24,-25 0,0 0,25-25,0 0,25 0,0-50,25 25,-25-24,24-1,-24 0,25 1,-1-1,-24 25,0 1,0-1,-25 25,0 25,-25-1,0 26,0 24,-24 1,24-1,-25 1,25-1,1-24,24-1,0-49,0 25,24-50,1-24,25 24,-1-25,1-24,-25-1,24 1,1 24,-25-24,0 24,-25 26,0 24,0 0,-25 24,0 26,-25 0,26 24,-26 0,25 1,-24-1,24-24,25-1,0-49,0 0,25 0,-1-49,26 24,0-49,-1 24,1-24,-1-1,-24 1,25 24,-50 1,25 24,-25 25,-25 0,0 25,-25 24,1 26,-1-1,1 0,24-24,0 24,0-24,25-25,0-25,25 0,25 0,-1-25,1-25,-1 1,1 24,0 0,-26 0,1 1,-25 24,0 24,0 26,-49-25,24 49,-25-24,25 24,1-24,-26-1,50-24,0 0,25-25,0-25,24-24,1 24,-1-25,1 1,-25 24,24-25,-24 25,-25 25,0 0,0 0,-25 50,1-25,-1 0,0-1,0 26,25-50,25 0,0 0,0-25,24-24,1 24,-25 0,24 0,-49 0,0 25,0 25,-25 25,1-25,-26 49,-24-24,49 24,-25 0,1-24,24 0,25-26,0 1,0 0,0-50,25 25,-1-25,1 1,-25-26</inkml:trace>
  <inkml:trace contextRef="#ctx0" brushRef="#br1" timeOffset="523074.9182">12626 7516,'0'25,"49"-1,-24 1,25 0,24 0,25-25,0 25,25-25,50 0,-25 0,49 0,-24 0,49 0,-24-25,-1 25,1-25,-1 0,-24 25,-26-25,-24 25,1-24,-51 24,0 0,-49 0,-25 0</inkml:trace>
  <inkml:trace contextRef="#ctx0" brushRef="#br1" timeOffset="523323.9324">14709 7342,'0'-25,"0"1,0 24,50 0,-25 24,24 26,26 0,-1-1,0 26,1 24,-1-50,1 26,-26-1,26-49,-50 0,24-25,-24 0</inkml:trace>
  <inkml:trace contextRef="#ctx0" brushRef="#br1" timeOffset="523534.9445">15429 7218,'-25'-25,"25"25,-25 0,25 25,0 25,-25 24,25 1,0 24,-25 0,0 0,25 25,-24-49,24 24,-50-25,50 1,-50-26,50-24,-24 25</inkml:trace>
  <inkml:trace contextRef="#ctx0" brushRef="#br1" timeOffset="527717.1836">15528 6226,'0'-25,"0"25,0 0,0 0,0 0,0 0,0 0,0 0,0 0,0 0,0 0,0 0,0 0,0 0,0 0,0 25,0 0,0 0,0 24,0-24,0 25,0-26,0 26,0 0,25-26,-25 26,0-25,0 0,0-1,0 1,0-25,0 25,0-25,0 0,0 0,0 0,0 0,0-25,0 25,24-25,-24 1,0-26</inkml:trace>
  <inkml:trace contextRef="#ctx0" brushRef="#br1" timeOffset="528092.205">15677 6276,'0'0,"0"-25,0 25,0 0,0 25,0-25,0 0,0 24,0-24,0 0,0 25,0 0,0 0,0 0,0-1,0 26,0 0,0-26,0 1,0 25,0-25,0 24,0-49,0 50,0-25,0-1,-25-24,25 25,0-25,0 0,0 0,0 0,25-25,-25 1,0-26,0 25,0 0</inkml:trace>
  <inkml:trace contextRef="#ctx0" brushRef="#br1" timeOffset="528407.2232">15776 6152,'0'0,"0"0,0 0,0 24,0 1,-25 0,25 0,0 24,0 1,0-25,0 24,0 1,0 0,0-26,0 26,0 0,0-26,25 1,-25 0,0 0,0 0,0-25,0 0,0 0,0 0,0 0,0 0,0-25,25 0,-25 0</inkml:trace>
  <inkml:trace contextRef="#ctx0" brushRef="#br1" timeOffset="528797.2455">15900 6201,'0'0,"0"0,0 0,25-25,-25 25,0 0,0 0,0 0,0 25,0-25,0 25,0 0,0 24,0-24,0 25,0-1,0 1,24 0,-24-26,0 26,0 0,0-26,0 1,0-25,0 25,0-25,0 0,0 0,0-25,0 25,0-25,0 1,25-1</inkml:trace>
  <inkml:trace contextRef="#ctx0" brushRef="#br1" timeOffset="529051.26">16049 6176,'0'0,"0"0,0-24,0 48,0-24,24 25,-24 25,0-25,0 24,0 1,0-1,0 1,0 0,25-26,-25 1,0 0,0 0,0-25,0 25,0-25,0 0,25-25,-25 25,0-50</inkml:trace>
  <inkml:trace contextRef="#ctx0" brushRef="#br1" timeOffset="531405.3946">16148 6201,'0'0,"0"0,0 0,0-25,0 25,-25-24,25 24,0-25,-25 25,25-25,0 0,-25 0,25 25,-24-24,-1 24,25-25,-25 0,0 0,0 0,1 1,-1-1,-25 25,25-25,1 0,-26-25,25 26,-24-1,24 0,-25 0,25-24,1 24,-26-25,25 25,0 1,-24-26,24 0,0 26,-25-26,26 0,-1 26,-25-26,1 0,24 1,-25-1,1 25,-1-24,0-1,1 1,-1-1,25 25,-24-49,-1 49,-24-25,24 1,1-1,-1 0,0 1,1-1,-1 25,0-24,26-26,-26 51,0-51,1 26,-1-1,1 0,24-24,-25 24,1 1,-1-1,0 1,1-1,-26 0,26 1,-1-1,1 0,-26 1,26-1,-1 1,-24-1,24 0,0 1,1-1,-26 25,26-24,-1 24,0-25,1 26,-26-1,26 0,-1 0,1 0,-1 25,0-24,1 24,24 0,-25 0,26 0,-1 24,0-24,0 25,0 0,1 0,24 0,0-1,-25 1,25 25,0-25,0 24,0 1,0-1,25 1,-25 24,0-24,0 24,24-24,-24 0,25-1,-25 26,25-50,0 24,0 1,-1-1,1 1,0 0,0-1,24-24,-49 25,50-1,-25 1,0-1,-1-24,1 25,0-25,25-1,-26 1,1 25,25-25,-25-1,-1 1,1 0,25 0,-50 24,25-24,24 0,-24 0,0 24,0-24,-1 25,1-25,25 0,-25-1,0 1,24 25,-24-25,0-1,0 1,24 25,-24-25,0-1,0 1,24 0,-24 0,0 0,24-1,-24 26,0-25,0 0,24-1,-24 1,0 0,25 25,-26-26,1 1,0 0,25 0,-26 0,1-1,0 1,0 0,0 0,24 0,-24-1,0 1,0 0,24 25,-24-50,0 49,0-24,24 0,-24 25,25-26,-25 1,24 25,-24-25,25 24,-1-49,-24 50,0-25,24 24,-24-24,25 0,-25 24,-1-24,26 25,-25-25,0-1,-1 1,26 25,-25-25,0-1,24 1,-24 0,25 0,-26 0,26-25,-25 24,25 1,-26 0,26-25,-25 25,24-25,1 0,-25 25,24 0,-24-25,0 24,25 1,-26-25,26 25,-25 0,0 0,24-25,-24 24,0 1,0-25,24 25,-24 0,0 0,0-25,-1 24,1-24,0 0,0 0,-25 25,25-25,-1 0,-24 0,0 0,25 0,-25-25,0 25,0-24,0-26,0 25,0-24,0-1,0-24,0 24,0-25,0 1,0 24,25-24,-25 0,0 24,0-24,0 24,-25 0,25 1,0-1,0 1,-25 24,25-25,0 25,-24 1,-1 24,25 0,0-25,-25 25,25 0,-25 0,25 0,0 25,0-25,0 0,25 0,0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1.0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3 259 81,'0'0'42,"-2"-16"-1,2 16 1,-1-17-14,1 17-20,0-10-2,0 10-2,0 0-1,0 0-3,0 0 0,0 0 0,0 23 0,5-3 0,2 11 0,2 8 0,0 7 0,3 7 0,-1 6 0,0 2 0,-1 0 0,-2 0 0,-1-3 0,-3-4 0,2-4 0,-3-4 0,-1-5 0,-1-4 0,0-7 0,0-4 0,-1-7 0,-1-5 0,1-14 0,-1 14 0,1-14 0,0 0 0,-1-17 0,2-4-2,9 0-8,-6-22-10,17 6-21,-3-15-2,12-3 2,-2-10 0</inkml:trace>
  <inkml:trace contextRef="#ctx0" brushRef="#br0" timeOffset="374">430 310 86,'17'-38'40,"-12"4"0,-2 17 1,-18 1-19,2 23-13,-18 8-4,-2 14-2,-9 14-1,1 13-1,1 14-1,7 5 1,9 4 0,14 0-1,13-5 1,14-6-1,12-11 1,13-13-1,9-16 2,5-12-2,3-13 0,1-13 0,-1-13 0,-5-9 0,-5-12 0,-7-8 0,-9-12 0,-13-6 0,-12-9 0,-12 0 0,-14-1 0,-7 6 0,-5 10 0,-6 8 0,1 16 0,2 11 0,2 15 0,5 9 0,6 12 0,7 1 0,9 9-8,4-17-10,12 23-24,5-15-1,20 5 1,-1-10 0</inkml:trace>
  <inkml:trace contextRef="#ctx0" brushRef="#br0" timeOffset="811">1066 120 92,'0'0'40,"0"0"0,0 0-1,-23 7-15,9 15-20,-5 10-2,0 11-2,0 14 0,6 11 0,5 7 1,11 3-1,10-1 1,11-4 0,10-9 0,10-14 0,8-16 1,6-14-1,0-16 0,1-13 1,-4-15 1,-7-12-3,-8-16 0,-10-11 0,-15-10 0,-14-12 0,-13-3 0,-14 0 0,-9 6 0,-9 9 0,-5 12 0,-3 16 0,0 16 0,5 15 0,7 14 0,5 4 0,11 7 0,2-6-6,22 13-18,0-18-18,0 0-1,0 0 0,2-9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4.6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190 0 119,'-24'17'42,"-4"-1"0,8 11-2,-10 4-37,17 9-3,9 10-1,7 9 0,9 8 1,10 4-1,7 4 0,3 0 0,-1-1 1,-6-3 0,-14-4-1,-15-9 0,-14-7-4,-18-19-7,-1-4-28,-14-18-1,8-12 1,-4-26-1</inkml:trace>
  <inkml:trace contextRef="#ctx0" brushRef="#br0" timeOffset="234">158 194 113,'63'-42'41,"-9"8"1,3 15-2,-10 5-34,-3 5-3,-3 2-4,-5 1-2,0 1-1,-6-4-1,3 5 0,-5-4 0,0 9 0,-7 5 1,-1 11 1,-9 10 1,-2 12 1,-6 13 1,-4 9 1,0 11 0,-3 3 1,7 2 1,0-7-1,7-5 1,5-14 0,9-9 0,5-21 0,9-13 0,2-20-1,2-12 0,-3-14 0,2-6 0,-9-13 1,-9-4-2,-13-7 2,-13 0-1,-16 5 1,-9 9-1,-11 9 0,-8 11-2,-1 12 0,-1 12 0,7 13 0,6 9-5,20 9-2,6-7-6,34 9-29,8-6 0,28 3 0,14-8-1</inkml:trace>
  <inkml:trace contextRef="#ctx0" brushRef="#br0" timeOffset="920">1633 431 99,'-9'11'40,"9"-11"1,24 11-2,5-14-33,21 3-3,15-2-1,13 0 0,18 0-2,14-2 1,13-2 0,15 3 0,18-1 0,15 2 0,14-2 0,14 3 0,10-1 0,8 1-1,0 3 1,-6-1-1,-13 0 0,-12 0 1,-23 1-1,-26-1 0,-26-1 0,-27 1 0,-24-1 0,-19-1 0,-18 1 0,-23 0-1,0 0 1,-13-6 0,-4 3 0,-1-5 0,-5 0 0,3-4 0,0-6 1,2-1-1,2-8 1,-3-1 0,1-5 0,-2 1 1,1 0-1,2 3 0,0 6 0,4 3 0,3 6-1,10 14 1,15-9-1,12 14-1,12 6 0,8 4 0,13 1 1,4 3-1,3 2 2,-4 1-2,-10 2 1,-12-4 1,-15 2 0,-14 2 0,-19 0-1,-15 4 0,-9 1 0,-10 2 1,-2 1-1,-5 2 0,-1-2-1,6-2 1,6-1-1,5-5-1,8 0-3,0-11-6,20 4-31,-6-10-2,10-7 2,0 0-3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0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0 514 64,'17'0'44,"-3"-8"-2,7 5 1,-7-17-16,9 11-22,3-2-2,5 3-2,3 1 1,4 1-2,4 4 1,0 1-1,-2 3 1,-1 1-1,-8 2 0,-6-1-1,-7 2 0,-5-3-2,-3 1-2,-10-4-2,13 2-21,-13-2-15,10-14 3,-5-3-2,9 2 3</inkml:trace>
  <inkml:trace contextRef="#ctx0" brushRef="#br0" timeOffset="250">760 69 71,'21'-23'41,"-13"0"-1,4 13 1,-11-4-23,-1 14-11,5 21-2,-4 8-1,-2 11-2,1 10-1,-1 7 1,2 11-1,-1 3 0,2-2 0,0-6-1,1-1 1,0-11-1,0-5 0,2-10 1,-1-5-1,-1-8 0,0-3 0,-1-6 0,-1-5-1,-1-9-1,0 0-1,0 0-10,-3-19-28,2-4-2,-8-22 0,4-8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6.5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 1320 83,'12'-5'42,"-7"-4"-3,8 11 2,-13-2-33,15 6-6,-2 3 0,7 5 0,1-2 0,5 3-1,2-1 1,3-3-1,1-2 0,2-3 1,2-4-1,-4-2 0,2-3 0,-1-2-1,-2-3 0,-2 2 0,-4-1-1,-3-1 0,-2 1-1,-5 0-1,0 4-2,-11-6-2,11 11-31,-15-2-3,0 0 1,-8-12-2</inkml:trace>
  <inkml:trace contextRef="#ctx0" brushRef="#br0" timeOffset="374">194 1569 86,'0'0'40,"0"0"0,0 0 1,0 0-34,20-2-2,-7-4-2,3 3 0,5-3-1,3 0 0,5 2 0,3-2-1,1 1 0,1 0-1,-2 1 0,0-2-2,0 11-5,-11-15-13,5 19-23,-13-7 1,1 9-2,-14-11 0</inkml:trace>
  <inkml:trace contextRef="#ctx0" brushRef="#br0" timeOffset="23634">410 88 62,'-10'-19'42,"-10"-5"-2,1 9 1,-8-6-17,3 14-18,-10 7-2,1 12-2,-3 9 0,0 11-2,0 12 1,0 13-1,3 14 0,4 10-1,9 9 1,7 5-1,9 2 1,9 0-1,11 0 1,10-8 0,9-12-1,8-9 1,8-16 0,8-14 1,2-19-1,7-16 0,3-21 1,-1-18-1,0-15 1,-1-17 0,-7-10 1,-9-9-1,-10-6 1,-13-2-1,-17 0 2,-16 5-1,-15 5 0,-18 13 0,-15 15-1,-10 14 0,-10 21-1,-4 12-1,2 21-5,-9 3-20,17 23-17,0 2 0,14 9-1,6-3-1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3.8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397 194 69,'0'0'39,"-14"-10"-1,14 10 1,-20-23-31,13 11-3,-7-5 0,4 2-1,-4-3-1,0 3-1,0-2 0,0 2 0,-1 1 0,2 3-1,-3-1 0,2 5 0,-1 2 0,1 2 0,0 3-1,1 2 0,0 2 0,-2 6 0,2 7 0,-1 5 0,0 5-1,1 8 1,-2 5 0,1 8 0,0 6 0,4 1-1,0 0 1,1 1-1,3-3 1,4 1-1,4-4 1,4-4-1,5-1 1,3-6 0,7-4 0,4-5 0,5-2 0,4-7 0,5-3 0,2-8 0,3-5 0,2-6 0,0-4 0,-1-3 0,0-7 0,-4-3 0,-3-6 1,-3-2-1,-3-3 0,-5-2 0,-7-4 1,-3-8-1,-7 3 1,-4-2 0,-5-2 0,-5 0 0,-5 1 0,-3 0 1,-6 1-1,-1 4 0,-5 3 0,-2 4-1,-1 4 1,0 4-1,2 6 0,-1 4 0,0 2 0,3 4 0,4 2-1,1 2 1,2 3-1,0 2-1,5 5-1,-3-3-4,14 6-33,-11-2-1,8 7 1,3-15-2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08.7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8 78,'-6'-14'40,"6"14"0,0 0 1,12 1-29,-12-1-5,9 25-3,-2-1 0,4 8-1,2 9-1,4 8-1,3 6 0,1 4 0,-2-2-1,1-1 1,-1-3-1,-2-4 0,-2-7 0,-3-6 0,-4-4 0,-1-7-1,-2-2-1,-3-10-2,1 0 0,-3-13-4,11 0-17,-8-20-17,10-4 1,-4-12 0,11-3 1</inkml:trace>
  <inkml:trace contextRef="#ctx0" brushRef="#br0" timeOffset="265">413 245 62,'17'-34'40,"-12"2"0,1 17 2,-18 2-20,7 28-12,-13 8-5,0 15-3,2 10-1,4 7-1,7 4 0,6 0-1,11-7 0,10-9 0,8-14 0,7-15 1,4-17 0,5-16 0,0-16 1,-4-11 0,-8-8 0,-3-5 0,-8-4 1,-8-1 0,-16 6-1,-13 5 1,-10 10-1,-6 11-1,-3 10 1,-3 9-2,0 12 0,2 11-2,12 11-4,-4-1-29,22 10-5,2-8 0,13 4-1</inkml:trace>
  <inkml:trace contextRef="#ctx0" brushRef="#br0" timeOffset="655">864 163 81,'9'2'40,"-9"-2"-2,0 0 2,-16 7-31,9 9-6,1 6-2,3 9-2,4 6 1,7 3-1,7 4 0,6-2 1,8-7 0,6-4 0,4-14 1,3-9 0,-1-14 1,0-9-1,-5-12 1,-2-10 0,-6-6 1,-8-5-1,-10-5 0,-8-1 0,-12 1 1,-14 4 0,-9 6-1,-7 13-1,-9 8-1,-2 9-1,1 19-2,0 2-9,21 22-29,0 2-2,17 14 1,3-2-1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4.8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626 82 55,'0'0'41,"2"-20"0,-2 20 0,-20-24-17,6 16-18,-9-2-3,-4 6 0,-7 2-1,-5 4-1,-7 6 0,-2 3-1,-2 4 1,-1 8-1,0 6 0,0 7 1,6 8-1,1 5-1,10 7 1,7 6-1,9 7 0,11 1 0,12-2 0,12-4 0,13-3 0,10-10 1,12-9 0,9-11 0,7-16 0,7-11 0,2-12 0,3-11-1,-1-12 2,0-9-2,-5-6 2,-6-9-1,-8-2 0,-8-3 2,-10-4-2,-12 0 2,-15-2 0,-9 3 0,-19 1-1,-9 8 1,-13 7-1,-10 9 0,-7 11 0,-6 10-1,0 13 0,1 5-2,11 12-2,0-3-4,27 9-33,0-5-1,20 5 1,9-9-1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5.5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330 187 76,'2'-21'42,"1"5"0,-12-9-1,4 11-26,-13-8-11,-1 4-1,-6 4-2,-3 4 0,-2 6 0,-1 7-1,-1 10 1,0 4-1,2 10-1,3 7 1,6 7-1,5 6 1,7 4-1,7 0 0,8-1 0,9-4-1,7-7 1,8-8 0,7-8 1,3-13-1,8-6 1,1-10 0,2-7 0,2-9 1,-5-6 0,-3-3 0,-5-8 0,-7-2 1,-9-6 0,-12-1-1,-12-3 1,-9 4 0,-13 2-1,-8 6-1,-9 9 1,-5 7-1,-1 12 0,1 9-1,4 7-1,2 4-4,20 18-13,7-13-23,20 2 0,12-8-1,25 0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6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396 13 39,'12'-3'37,"-12"3"1,12-5 0,-3 10-13,-18-15-12,9 10-5,0 0-3,0 0-1,-12-2 0,12 2-1,-17 0 0,6 0-2,-4 0 1,-2 1 0,-8 0-1,-1 1 0,-6 2 0,-2 1 0,-1 0 0,0 3 0,2 0-1,3 0 0,9 3 0,1-1 0,7 4 0,4 2 0,4 2-1,5 5 1,0 3 0,2 3 0,-1 4-1,2-2 1,2 0 0,-2-3 0,3-4-1,0-3 1,1-4 0,5-6 1,1-3-1,4-5 0,0-2 1,5-3-1,1-2 1,0-2 0,3 0-1,-2 3 0,0 1 0,0 4 0,-1 3 0,0 5 0,-2 2-1,2 5 1,-4 2-1,1 2 1,-1-2-1,-4 1 1,-4 0-1,-3-2 1,-6-2 0,-8-1 0,-8 1 0,-6-3 1,-12 3 0,-1-4-1,-7-2 1,-6 0 0,1-5 0,-1-1-1,5-5 1,2-2-1,9-1 0,3-4 0,5 3-1,7-2 0,3 4-1,12 3-2,0 0-3,-5-19-10,16 19-26,2-3 2,11 3-1,0-6 1</inkml:trace>
  <inkml:trace contextRef="#ctx0" brushRef="#br0" timeOffset="811">915 119 70,'1'-26'42,"3"6"-1,-12-3 2,8 23-25,-29-24-11,11 16-3,-10 2-1,2 5-1,0 2 0,-4 8-2,0 6 0,1 9 0,7 8-1,3 9 0,5 7-1,9 7 2,3 4-1,10 0 0,8 1 1,6-7-1,6-5 1,6-9 0,9-10 1,-1-9-3,4-9 2,0-11 0,2-9 0,-4-10 1,-4-9 0,-2-8 1,-12-9 0,-4-7 0,-8-7 1,-7-1 0,-9-3 0,-12 4-1,-6 4 1,-12 7-1,-12 10-1,-3 11 0,-10 17-3,-8-1-12,3 23-30,0 2 0,6 5-2,4 3-1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10.1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 0 102,'-1'18'42,"1"-18"1,-7 22-11,2-11-28,5-11-1,-3 22-1,6-2 0,-1 7 0,-2-27-1,13 67 0,-5-26-1,2 8 3,0 1-4,-1 6 2,0-10-2,-2 9 2,0-5-3,-1-6 2,-1 0-4,-5-44 0,8 61-3,-8-61-11,0 0-26,0 0 0,0 0-3,0 0 4</inkml:trace>
  <inkml:trace contextRef="#ctx0" brushRef="#br0" timeOffset="328">313 166 85,'-10'49'40,"10"-49"-1,-27 68 1,5-25-35,22-43-5,-16 75 1,16-75-2,8 65 1,-8-65 0,43 32 1,-43-32-4,66-2 4,-66 2 0,69-35-1,-69 35 3,57-52-2,-57 52 2,29-63 1,-29 27 2,-12 6-5,-9 4 1,-9 0 0,-4 7-3,-2-3 2,1 16-3,1 2-3,7 8 1,27-4-4,0 0-33,-21 55-1,21-55 0,41 29 1</inkml:trace>
  <inkml:trace contextRef="#ctx0" brushRef="#br0" timeOffset="687">755 112 95,'-13'4'40,"3"12"2,-7-8-5,17-8-34,-25 61 2,25-61-8,-6 75 3,6-75-1,23 77 1,-23-77-4,53 50 5,-53-50-4,65 24 0,-65-24 7,60-9-3,-60 9 4,42-46-4,-33 17 7,-8-6-6,-6-3 4,-12-4-3,-6 3 1,-6 3-2,-3 9-1,-3 1 0,2 12-2,-2 5 2,4 12-2,8 8-1,7 7-3,16-18-8,-17 76-18,17-76-14,11 74 2,-11-74-3,26 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2:11:02.002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18703 1091,'0'0,"25"-49,-25 49,0 0,-50 0,50 0,-74-25,-1 50,25-25,-24 0,0 25,24-1,-24-24,24 25,50-25,-50 75,50-75,25 74,25-49,-1 0,26 24,-1 1,25-1,1 1,-26 0,1-1,-26 1,1 0,-25-1,-1 1,-48 24,-1-24,-25-1,1 26,-51-26,26 26,-25-26,-25 26,24-26,1 26,0-26,-25 26,25-26,0 1,-1 0,26-1,-1 1,26-25,-26 24,26-24,-1 25,25-1,-24-24,24 25,0-25,25-1,-49 1,49 25,-50-25,25-1,0 1,1 25,-1-25,0-1,-25 1,26-25,-1 25,0-25,0 0,0 0,1 25,-1-25,25 0,-25 0,0 0,25 0,0 0,-25 25,25-25,0 0,0 0,0 0,0 0,0 0,0 0,0 0,-24 0,24 0,0 0,0 0,0 0,0 0,0 0,-25 0,25 0,0 0,0 0,0 0,0 0,0 0,0 0,0 0,0 0,0 0,0-50,25 50,-25-25,24-24,-24-1,25 25,-25-24,25-1,0 0,-25 26,0-1,0 0,25 0,-25 0,0 25,0 0,0 0,0 0,0 0,-25 25,25 0,-25 0,0 0,0 24,1-24,-1 25,0-1,-25 1,26-1,-26 1,50-25,-25 24,0-24,25 0,0 0,0 0,25-25,0 24,0-24,0 25,-1-25,26 25,-25-25,0 0,24 0,-24 25,0-25,0 0,-1 0,-24 25,25-25,-25 25,25-25,0 0,-25 0,0 0,25 24,-25-24,0 0,0 0,0 0,24 25,-24-25,0 0,0 0,0 0,0 0,0 0,0 0,0-25,0 1</inkml:trace>
  <inkml:trace contextRef="#ctx0" brushRef="#br0" timeOffset="9531.5452">19968 1191,'0'-50,"0"50,0 0,-25-74,25 74,0 0,0-75,0 75,0 0,-50-49,50 49,-49 0,49 0,-75 0,26 0,24 24,-25 1,50-25,-74 50,74-50,0 74,0-74,25 75,-25-75,74 74,-24-49,-1 0,26 24,-26-24,-24 0,0 0,0-1,-25 1,0 0,-25 0,0-25,0 25,-24-1,-1 1,1-25,24 0,-25 0,1 25,49-25,-25-25,25 25,0 0,25-25,-1 25</inkml:trace>
  <inkml:trace contextRef="#ctx0" brushRef="#br0" timeOffset="10109.5782">19993 1265,'0'0,"0"0,0 0,0 0,0 0,24 50,-24-50,50 0,-25 24,0-24,-25 0,49 0,-49 0,50 0,-50 0,0 0,25-49,-25 49,0 0,0-50,0 50,0 0,-50-49,50 49,-50-25,50 25,-49 25,49-25,-50 49,50-24,-25 25,25-1,0 1,0-25,0 24,0 1,25-25,0-1,-25 1,50-25,-26 0,1 0,0 0,0 0,0 0,-1 0</inkml:trace>
  <inkml:trace contextRef="#ctx0" brushRef="#br0" timeOffset="10498.6005">20513 794,'0'-75,"0"75,0 0,0 0,0 0,0 0,0 0,0 0,-24 100,24-26,0-24,0 24,0 0,0 26,-25-26,25-24,0 24,0-24,0-1,0-24,0 0,0-25,25 0,-1-25</inkml:trace>
  <inkml:trace contextRef="#ctx0" brushRef="#br0" timeOffset="10841.6201">21010 769,'24'-50,"1"1,-25 49,-25-75,25 75,-24-74,24 74,-75-25,75 25,-49 50,49-50,-50 74,50-24,-25 24,25 1,0 24,0 0,0 0,0 25,0-25,0 25,0-24,0 24,0-25,0 0,0-24,0-1,0-24,0-1,-25-24,25 0,0-25,0 0,0-25,0-25</inkml:trace>
  <inkml:trace contextRef="#ctx0" brushRef="#br0" timeOffset="11012.6299">20762 1439,'0'-25,"0"25,24 0,1 0,-25 0,25 25,0-25,-25 0,25-25,-1 25,1 0,0-25,0 25,0-25</inkml:trace>
  <inkml:trace contextRef="#ctx0" brushRef="#br0" timeOffset="11201.6407">21258 1439,'0'24,"0"-24,0 0,24 25,-24-25,0 0,0 0,0-25,0 25,0-24,0 24,0-50,0 50,25-50</inkml:trace>
  <inkml:trace contextRef="#ctx0" brushRef="#br0" timeOffset="11731.671">21530 2133,'0'50,"25"-25,-25-25,0 24,0-48,0-26,0 0,0-24,0-25,0 24,0-49,0 25,0-25,0 50,0-26,25 26,0 24,-25 50,49-24,-49 24,50 24,-25 1,0 0,-25 0,0 24,0-24,0 25,0-25,0-25,-25 24,0-24,25 0,0-24,0 24,0-50</inkml:trace>
  <inkml:trace contextRef="#ctx0" brushRef="#br0" timeOffset="12632.7226">21927 744,'0'0,"0"0,0 0,0 0,0 0,0 0,0 50,0-50,0 99,-24-49,24 24,-25 0,25-24,0 24,-25 1,25-26,0 26,0-50,0 24,0-24,0 0,0-25,25 25,0-50,-25 0,24 0,1 0,0 1,0-1,0 0,-1 25,1-25,-25 25,0 25,0-25,0 25,0 0,0-25,25 0,-25 24,25-24,-25 0,25-24,-1 24,1 0,-25 0,0 0,0 0,50-75,-50 75,0 0,0 0,25-49,-25 49,0 0,0 0,0 0,0 0,0 0,0 0,0 0,0 0,0 0,0 0,24 0,-24 24,0 1,0 0,0 0,25 24,-25 1,25 0,0-1,-25-24,25 25,-1-25,1-1,-25 1,25-25,-25 0,0 25,0-25,25 0,-25 0,0-25,0 25,0 0,0 0,25-25,-25 25,0 0,0 0,0 0,0 0,0 0,0 0,0 0,0 0,0 0,0-24,0 24,-25 0,25 0,0-25,0 25</inkml:trace>
  <inkml:trace contextRef="#ctx0" brushRef="#br0" timeOffset="13261.7585">22250 1439,'0'0,"0"0,0 0,0 0,0 24,0-24,0 25,0 0,25 0,-1 24,-24 1,25 0,0 24,0-24,0 24,-1-24,-24 24,25 1,0-51,-25 26,0-25,0 0,-25-1,0-24,1 0,-1 0,0-24,0-1,25 0,-25 0,25 0,0 1,0-26,25 0,-25 1,25-1,0 1,-25-1,25 0,-1 26,-24-26,25 25,-25 0,25 0,-25 1,0-1,0 0,0 25,25 0,-25 0</inkml:trace>
  <inkml:trace contextRef="#ctx0" brushRef="#br0" timeOffset="13889.7945">19893 2729,'0'-25,"0"0,-24 0,24 0,-25 0,0 25,0-24,0 24,1 24,-1 1,0 0,25 25,0-1,0 1,25 0,-25-1,25 26,-1-26,1 1,-25-1,0-24,-25 0,25-25,-24 0,-1 0,0-25,0 0,25 25,-25-24,25-1,25 25</inkml:trace>
  <inkml:trace contextRef="#ctx0" brushRef="#br0" timeOffset="14767.8447">19819 3026,'50'0,"-1"-25,1 1,-1-1,1 0,-25 0,0-24,-1 24,1 0,-25 0,0 0,-25 25,1 0,-1 0,0 25,25 25,-25-25,25 24,-25 1,25-25,0 24,25-24,-25 0,25-25,0 0,0 0,-1 0,1-50,0 25,0-49,0 24,-1-49,1 25,0-26,0 1,-25 25,25-1,-25-24,0 50,0 24,-25 0,25 25,0 0,-25 25,25 24,-25 1,25 24,0 1,0 24,-25 0,50 1,-25-26,0 25,0-49,0 24,25-24,0-25,-25-1,0 1,25 0,-25 0,24-25,1 0,-25-25,25 0,0 25,-25-25,25-24,-1 24,1-25,0 1,0-1,0-24,-1-1,-24-24,25 0,-25 0,25 24,-25-24,0 49,0-24,0 24,0 50,0-24,0 24,0 0,-25 24,25 1,0 50,0-26,0 50,-25 1,25 24,0-25,0 25,-24 0,24 25,0-25,0-25,0 25,0-25,24-24,-24-1,0 1,0-26,25-24,-25 0,0-25,0 0,25-25,-25-49,25 24</inkml:trace>
  <inkml:trace contextRef="#ctx0" brushRef="#br0" timeOffset="14931.8541">20886 3026,'0'25,"0"0,0-25,0 0,0 0,0 0,0 0,0-25,24 0,1-24</inkml:trace>
  <inkml:trace contextRef="#ctx0" brushRef="#br0" timeOffset="15969.9134">21382 2753,'0'0,"0"0,0 0,-25 0,0 0,25 0,-50 0,50 0,-24 0,-1 0,0 25,0 0,0 25,25-1,0-24,0 25,25-1,0 1,0-25,24-1,-24 1,25-25,-1 0,-24 0,0 0,25-25,-50 1,0-1,0-25,0 25,0-24,-50-1,25 25,0 1,1-1,-1 0,0 0,0 25,25 0,0 0,0 0,25 0,-25-25</inkml:trace>
  <inkml:trace contextRef="#ctx0" brushRef="#br0" timeOffset="16235.9286">21605 2753,'25'0,"-25"0,24 0,1 25,0-25,-25 50,25-25,0-1,24 1,-49 25,50-25,-25 24,0-24,-1 0,1-25,0 25,0-25,-25 0,25 0,-25 0,24-25,-24 0</inkml:trace>
  <inkml:trace contextRef="#ctx0" brushRef="#br0" timeOffset="16493.9434">22076 2629,'0'0,"0"0,-25 0,25 25,-24 0,-1 0,0 0,0 24,-24 1,24-1,0-24,-25 25,50-1,-24 1,-1-25,0 0,25-1,-25 1,25 0,0-25,0 0,0 0,25 0</inkml:trace>
  <inkml:trace contextRef="#ctx0" brushRef="#br0" timeOffset="22113.2648">6648 3547,'0'0,"0"25,0-25,0 0,0 0,0 0,0 0,0 0,0 0,0 0,0 0,0 0,0-25,0 25,0 0,24-25,-24 25,25-25,0 25,0-24,0-1,24 0,1 25,-25-50,24 26,1-1,24 0,-24 0,0 0,-1 25,1 0,-1-24,1 24,24 0,-24-25,0 25,-1 0,1 0,24 0,-24 0,-1 0,1 25,24-25,-24 0,0 24,-1-24,26 0,-26 0,1 25,0-25,24 25,-24 0,-1-25,1 25,-1-25,1 0,24 24,-24-24,0 0,24 0,-24 0,24 0,1 0,-26 0,26 0,-1 0,0 0,-24-24,24 24,1-25,-1 25,-24-25,24 0,1 0,-26 25,26-24,-26 24,1-25,0 0,-1 25,-24-25,25 25,-26-25,1 25,0 0,-25-24,25 24,-25 0,0 0,0 0,0 0,0 0,0 0,0 0,0 0,0 0,0 0,0 0,0 0,0 0,0 0,0 0,0 0,0 0,0 0,0 0,25 24,-25-24,0 0,0 0,0 0,0 25,0-25,0 25,0-25,24 0,-24 25,25-25,-25 0,0 25,25-25,0 0,-25 0,25 24,-1-24,-24 0,25 0,-25 0,50 0,-50 0,49 0,-49 0,50 0,-25-24,0 24,24 0,-24-25,25 25,-26-25,26 25,0-25,-1 25,-24-25,25 1,-1 24,1-25,0 25,-1-25,1 25,-1-25,26 0,-26 25,26-24,-1-1,-24 0,24 25,25-25,-24 25,-1 0,25-25,1 25,-26 0,25 0,1-24,24 24,-25 0,0 0,0 0,25 0,-25 24,1-48,24 48,-25-24,0 0,25 0,-25 0,1 0,-1 0,-25 25,25-25,-24 0,-1 25,1-25,-1 0,1 25,-26-25,26 25,-26-1,1-24,24 25,-49-25,25 25,-1-25,-24 25,0-25,24 0,-24 25,0-25,0 24,0-24,-1 25,-24-25,25 25,0-25,0 0,-25 25,25-25,-25 0,0 0,0 0,24 25,-24-25,0 0,0 0,0 0,0 0,0 0,0 0,0 0,0 0,0-25,0 0</inkml:trace>
  <inkml:trace contextRef="#ctx0" brushRef="#br0" timeOffset="31624.8088">4217 6300,'0'0,"0"0,0 25,0 0,0 49,0 1,0 24,-25 25,25 0,0 25,0 0,-25 0,25-1,0 1,0-25,0 0,-25 0,1-24,-1-1,0-50,25 26,-25-50,0-1,25-24,-24-24,24-1</inkml:trace>
  <inkml:trace contextRef="#ctx0" brushRef="#br0" timeOffset="32161.8394">3969 6697,'-25'-25,"0"1,0-1,25-25,0 25,25 1,0-26,25 0,-1 26,26-26,-1 50,25-25,0 25,1 0,-26 0,0 25,-24 0,0 24,-50 1,-25 0,0-1,-25 26,-24-26,24 1,1-1,24 1,0 0,25-1,50 26,-1-26,1 26,24-26,-24 26,24-1,-24-24,0 24,-1-24,-49-25,-24 24,-26 1,-25-1,1 1,-25 0,-25-26,25 1,-1 0,1 0,25 0,-1-25,26 24,24-24,0-24,50-1,0 0,24-25</inkml:trace>
  <inkml:trace contextRef="#ctx0" brushRef="#br0" timeOffset="32803.8763">5259 6499,'0'25,"0"-25,-25 49,0 1,0 24,-24 1,-1 24,0 0,1 25,-1-25,1 1,24-26,0 0,0-24,25-25,0-25,0-25,50-49,-25 24,-1-49,1-25,25 0,-1 0,1 0,0 0,-26 0,1 49,0 1,-25 24,25 25,-25 50,0 0,25 49,-25 1,0 24,0 25,0 25,24-25,1 0,-25 0,25-25,-25-24,25-1,0-24,-25-26,0 1,0-25,0-25,0-24,-25 24,0-25,-25-24,1 24,24 1,-25 24,1 0,24 0,-25 25,50 0,0 0,0 25,25-25,0 0,25 0,-1 0,1-25,-1 1,1-1</inkml:trace>
  <inkml:trace contextRef="#ctx0" brushRef="#br0" timeOffset="33193.8986">5829 6672,'0'-24,"-25"-26,0 25,25 0,-49 1,-1 24,25 0,-24 24,24 1,0 0,25 25,0-1,0 26,50-1,-1-24,-24 49,50-49,-26 24,-24 0,0-24,0 0,-50-1,25 1,-50-25,25 24,-49-24,24-25,1 0,-1 0,1-25,-1 0,25-24,0 24,25-49,0 24,25-24</inkml:trace>
  <inkml:trace contextRef="#ctx0" brushRef="#br0" timeOffset="33547.9188">6127 6325,'49'0,"-24"0,0 0,-50 25,0 25,-24-26,-26 26,26 0,-1-1,1 1,49-25,0 24,24-49,26 50,0-25,-1-1,1 1,-50 25,0 0,-25 24,-25 0,1 1,-1-1,1 25,24-49,0 49,50-49,0-1,24-24,26 0,-1-25,0-25,26 0,-26-24,-24-1</inkml:trace>
  <inkml:trace contextRef="#ctx0" brushRef="#br0" timeOffset="34227.9577">6995 6573,'0'-49,"25"-1,0 0,-25 1,-25 24,0 0,0 25,0 0,-24 25,-1 49,0 26,1-1,24 25,-25 0,26 25,24-25,-25 0,25-25,25 25,-25-50,24 1,1-50,0-1,0 1,0-50,24 1,-24-26,25-24,-25-1,24-24,1-25,-1 25,-24-25,25 25,-1-1,-24 1,0 49,0 1,0-1,-25 25,24 25,-24 25,25 0,-25 25,25-1,0 26,0-1,-1 1,26-1,-25 0,-25-24,25 0,-1-26,-24 1,0-25,-24 25,-1-25,-25-25,1 25,-1-25,0 25,1-24,24-1,0-25,0 25,25 1,25-26,-25 0</inkml:trace>
  <inkml:trace contextRef="#ctx0" brushRef="#br0" timeOffset="34860.9933">8062 6548,'24'-24,"-24"24,-24-25,-1 0,0 0,0 0,-25 1,1 24,-1 0,25 0,-24 0,24 24,0 1,0 0,1 0,24 0,0-1,0 26,0-25,0 24,24-24,-24-25,0 25,25 0,0 0,0-1,0 1,-1 0,1 0,0 0,25-25,-26 25,26-1,-25 1,0-25,0 25,-1 0,-24-25,0 25,0-25,0 24,0-24,0 25,-24 0,24 0,-25 0,-25-25,25 24,0-24,-24 25,-1-25,1 0,-1 0,25 0,-24 0,24 0,0 0,0 0,0 0,25 0,25-25,0 1,0-1,0 0,24-25</inkml:trace>
  <inkml:trace contextRef="#ctx0" brushRef="#br0" timeOffset="35243.0158">8434 6400,'49'-50,"-24"50,0-25,-25 0,0 25,0 0,-50 0,1 25,24 0,-25 0,1 0,24 24,0-24,25 25,25-26,-25 1,25 25,-1-1,-24 1,0 24,-24 1,-1-1,-25 1,25-1,-24 1,24-1,0 0,25-24,0 0,25-26,0 1,24 0,1-50,0 25,24-25,-24-24,-1-1,26 1</inkml:trace>
  <inkml:trace contextRef="#ctx0" brushRef="#br0" timeOffset="35639.0384">9079 6524,'-25'0,"0"0,0 0,-25-25,1 25,-1 0,25 0,-24 25,49-25,-25 49,50 1,0-1,-1 1,26 24,0 1,-1-25,1 24,0-24,-26-1,-24 1,0-1,0-24,-24 0,-1 0,-25 0,25-25,-24 24,-1-24,25-24,0 24,1-25,-1 0,25 0,25 0</inkml:trace>
  <inkml:trace contextRef="#ctx0" brushRef="#br0" timeOffset="50518.8895">14436 1786,'-24'0,"24"0,-25 0,25 0,0 0,0 0,0 0,0 0,0 0,25 0,-1 0,1 0,0 0,25 0,-1 0,-24 0,25 0,-1 0,-24 0,0 0,0 0,-25 0,24 0,-24 0,0 0,0 0,0 0,-24 0,-1 0,25 0,-25 0,-25 0,26 25,-26-25,25 25,-24-25,24 24,-25-24,25 0,25 25,-24-25,24 0,24 0,-24 25,50-25,-25 0,24 0,1 0,0 0,-1 0,1 0,-1 0,-24 0,0 0,-25 0,0 0,0 0,-25 0,0 0,1 25,-26-25,25 0,-24 25,-1-25,25 24,-24-24,24 25,25-25,-25 25,50-25,-25 25,25-25,24 0,-24 0,0 25,24-25,-24 0,0 0,0 0,-25 0,0 0,0 24,-25-24,0 0,25 25,-25-25,1 25,24-25,-25 25,25-25,0 0,0 0,25 0,-1 0,-24-25,25 0,0 0,0 25</inkml:trace>
  <inkml:trace contextRef="#ctx0" brushRef="#br0" timeOffset="51863.9665">10666 6424,'0'-24,"0"24,0 0,-25 0,25 0,0-25,0 25,-25 0,25 0,0 0,0 0,0 0,0 0,0 25,0-1,-24 1,24 25,0-1,-25 1,25 24,0-24,0 24,-25 1,25-25,0-1,0 1,-25-1,25-24,0 25,0-25,0-25,0 0,0 24,0-24,0 0,0-24,0-1,25 25,-25-25,25 0,-25 0,25 1,-25-1,24 0,1 25,0 0,0-25,-25 25,49 25,-24-25,25 25,-25-25,-1 25,26-25,-25 24,0 1,-1 0,1 0,-25 0,0-25,0 24,-25-24,1 25,-1 0,0-25,-25 25,26-25,-26 0,0 25,1-25,-1 0,25 0,-24 0,24 0,0 24,25-24,0 0,0 0,0 0,25 0,0 0</inkml:trace>
  <inkml:trace contextRef="#ctx0" brushRef="#br0" timeOffset="52555.006">11187 7193,'0'0,"0"0,0 0,0 0,0 0,0 0,0 0,-25 25,25-25,0 25,0 0,0-25,0 25,0-1,0-24,25 25,-25-25,25 0,-25 0,25 0,-1 0,-24-25,0 25,25-24,-25 24,0-25,-25 25,25-25,0 25,-24 0,-1 0,25 0,-25 0,25 0,0 25,0-25,0 0,25 0,-25 0,25 0,-1 0,-24 0,0 0,0 0,0 0,0 0,0 0,-24 0,-1 0,25 0,0 0,-25 25,25-25,0-25,25 25,-25-25</inkml:trace>
  <inkml:trace contextRef="#ctx0" brushRef="#br0" timeOffset="53266.0466">11609 6871,'0'0,"0"0,0 0,0 25,0-25,0 25,0-25,-25 24,25-24,-25 25,25 0,-25 25,0-26,1 26,24 0,-25-1,25 1,-25 24,25-24,0-25,25 24,-25-24,25 0,-1-25,1 0,0 0,0 0,0-25,24 0,-49-24,50-1,-50 25,25 0,-1 1,-24-1,0 0,0 25,0 0,25 25,-25 0,25-25,0 24,0 1,-1 0,26-25,-25 0,24 0,1-25,-25 25,0-25,-1 1,-24-26,0 25,0-24,-24 24,-1-25,0 25,0 1,0-1,1 0,-1 25,25 0,0-25,0 25,25 0</inkml:trace>
  <inkml:trace contextRef="#ctx0" brushRef="#br0" timeOffset="53475.0586">12328 6970,'0'25,"0"0,0 0,0-1,0 26,0 0,-25-26,25 26,0-25,0 0,0 24,0-49,25 0,-25 0,25-25,-25 1</inkml:trace>
  <inkml:trace contextRef="#ctx0" brushRef="#br0" timeOffset="53634.0675">12402 6623,'0'-25,"0"25,-24 0,24 0,0 0,0 25,0-25,24 25</inkml:trace>
  <inkml:trace contextRef="#ctx0" brushRef="#br0" timeOffset="54023.0899">12526 7218,'0'25,"0"-25,0 0,0 0,0-25,0 25,0-25,25-24,-25 24,0-25,25 26,-25 24,0 0,0 0,25 0,0 24,-25 1,49 25,-24-25,0-1,24-24,1 25,-25-25,24 0,-24 0,25-25,-50 1,25-1,-25 0,-25-25,25 26,-25-26,0 0,25 26,-25-1,25 0,0 25,25-25,0 25</inkml:trace>
  <inkml:trace contextRef="#ctx0" brushRef="#br0" timeOffset="54298.1056">13345 6796,'0'0,"-25"0,0 25,1-25,-1 25,0 0,0 0,0 0,50 24,0-24,0 25,0-26,24 26,-24 0,25-26,-50-24,24 25,-48 0,24 0,-50-25,25 0,-24 0,24 0,-25 0,25 0,0-25</inkml:trace>
  <inkml:trace contextRef="#ctx0" brushRef="#br0" timeOffset="54688.128">13841 7317,'25'0,"-25"-24,0-1,0-25,0 25,-25-24,0-1,-24 1,24-26,0 1,-25 24,1-24,24 24,0-24,25 24,0 0,0 1,0 24,25-25,25 26,-26-1,26 0,0 25,24-25,-24 0,-1 1,26 24,-26-25,1 0,24 25,-49 0,25 0,-50 0,24 0</inkml:trace>
  <inkml:trace contextRef="#ctx0" brushRef="#br0" timeOffset="55400.1687">13667 6747,'0'25,"0"24,0-24,25 0,0-25,25 0,-26 0,26 0,0 0,-26-25,26 0,-25 25,0-25,24 25,-24 0,-25 0,50 0,-50 0,0 0,0 25,0 0,0 0,-25-25,25 25,-25 0,0 24,0 1,1-25,-1 24,25 1,0-25,0-1,25 1,-1 0,1 0,0-25,25 0,-26 0,1-25,0 0,-25 0,0-24,0-1,0 25,-25-24,25-1,-25 25,25-24,-24 24,24 25,0 0,24 25,-24 0,25-1,0 26,0 0,0-1,-1 1,26-1,-25-24,0 0,-25 0,25-25,-25 0,24-25,-24 0,-24 0,24-24,0-1,0 1,0-1,0 0,24 1,-24 24,25 0,0-25,25 50,-26-49,26 49,0-25,-1 0,1 0</inkml:trace>
  <inkml:trace contextRef="#ctx0" brushRef="#br0" timeOffset="56226.216">15081 6077,'-25'0,"25"0,-24 25,-1 0,25 24,-25 1,0 24,-24 1,24 24,0-25,25 50,-25-49,25 24,0-24,25-1,0-24,24-26</inkml:trace>
  <inkml:trace contextRef="#ctx0" brushRef="#br0" timeOffset="56651.2403">16793 5804,'-50'0,"50"0,0 0,0 25,25 0,25 25,-26 24,26 0,-25 26,0-26,-1 50,-24-50,0 26,0-1,-24-25,-1 1,0-26,0 1,0-25,1-25,-1 25</inkml:trace>
  <inkml:trace contextRef="#ctx0" brushRef="#br0" timeOffset="57696.3">10616 7789,'0'0,"0"0,0 0,0 0,25 0,-25 0,25 0,0 0,0 0,-1 0,1 0,25 0,-1 24,1-24,24 0,1 0,-1 0,1 0,24 0,0 0,25 0,-25 0,25 0,0 0,25-24,-25 24,25 0,25-25,-25 25,24 0,1-25,-1 25,1 0,0-25,-1 25,1 0,0-25,-26 1,26 24,0 0,-1-25,-24 25,25-25,-25 25,-1 0,1-25,0 25,0-25,-25 25,0-24,0 24,-25 0,25-25,-24 25,-26 0,0 0,1-25,-26 25,-24 0,0 0,0 0,-25 0,0 0,0 0,0 0,0 0,0 0,0 0,0 0,-25 0,0 0,25 0,-49 0</inkml:trace>
  <inkml:trace contextRef="#ctx0" brushRef="#br0" timeOffset="83245.7614">4093 9128,'0'25,"0"-25,0 0,0 25,-25 0,25 24,0-24,0 25,0-1,-25 1,25-25,25 24,-25-24,0 25,0-26,0-24,0 0,0 0,0-24,0-1,0-25</inkml:trace>
  <inkml:trace contextRef="#ctx0" brushRef="#br0" timeOffset="83390.7697">4018 8756,'0'0,"-24"-25,24 25,0 0,0 0,24 0</inkml:trace>
  <inkml:trace contextRef="#ctx0" brushRef="#br0" timeOffset="83786.7919">4713 8434,'25'-25,"-25"0,-25 0,0 0,0 1,0 24,-24-25,24 25,-25 0,26 0,-1 25,0-1,25 1,-25 25,25-1,0 26,0-1,0 25,0 1,25-1,-25 25,25 0,-25-25,0 25,0-25,25 25,-25-24,0-1,0-25,0 1,0-26,0 1,-25-25,25-25,0 0</inkml:trace>
  <inkml:trace contextRef="#ctx0" brushRef="#br0" timeOffset="83957.8021">4341 9277,'0'0,"0"0,0 0,25 0,-1 25,1-25,25 0,-1 0,-24-25,0 0,25 0</inkml:trace>
  <inkml:trace contextRef="#ctx0" brushRef="#br0" timeOffset="85825.909">5457 8458,'0'0,"0"0,0 0,0 0,0 0,-25 25,25-25,0 25,0 0,0 24,0 1,0 0,0-1,0 26,0-26,0 26,0-26,0 1,0 0,0-1,0 1,0-25,0-1,0 1,0-25,0 0,0 0,0 0,0 0,0-25,0 1,0-1,25 0,-25 0,0 0,25 25,-25-24,0-1,0 25,25 0,-25 0,24 0,-24 25,25-25,0 24,0 1,-25 0,25 25,-1-26,-24 26,25-25,-25 0,-25-1,25 1,-24 0,-1-25,0 25,0-25,0 0,-24 0,49-25,-50 25,50-25,-25 25,50-25,-25 25,0-24,25 24</inkml:trace>
  <inkml:trace contextRef="#ctx0" brushRef="#br0" timeOffset="86033.9209">5804 9327,'0'24,"0"-24,0 0,0 0,0 0,0 0,0 0,0 0,0 0,0 0,0-24,0 24</inkml:trace>
  <inkml:trace contextRef="#ctx0" brushRef="#br0" timeOffset="86513.9481">6028 8954,'0'0,"24"-24,-24 24,25 0,-25 0,25 0,-25 0,25 24,-25-24,25 50,-1-50,-24 50,25-1,0-24,-25 0,25 25,-25-26,0 1,0-25,0 0,0 0,-25 0,0 0,0-25,1 25,-1-24,-25 24,25 0,1 0,-1 0,0 24,25 1,0 0,0 0,25 0,-25-1,25 1,-1-25,1 25,25-50,-25 25,-1-25,1 1</inkml:trace>
  <inkml:trace contextRef="#ctx0" brushRef="#br0" timeOffset="86746.9616">6300 8458,'0'0,"0"0,0 50,0-25,0 49,0 1,0-1,0 25,0-24,25-1,-25 1,0-1,25-24,-25-26,25-24,0 0,-1-24</inkml:trace>
  <inkml:trace contextRef="#ctx0" brushRef="#br0" timeOffset="86962.974">6573 8508,'0'-74,"0"24,0 0,-25 50,25 25,0 0,-24 49,24 1,0-1,-25 25,25 1,-25-1,25 0,0-24,0-26,0 1,0-25,0-1,25-24,-25-24</inkml:trace>
  <inkml:trace contextRef="#ctx0" brushRef="#br0" timeOffset="87774.0204">6623 9004,'0'0,"0"25,-25 25,25-26,-25 26,25 0,0-1,0-24,0 0,0 0,25-25,0 0,0 0,-1 0,1 0,0-50,-25 25,0-24,0 24,0-25,0 1,0-1,0 25,0 0,0 0,0 1,0 24,0 0,0 0,0 49,0-24,0-25,0 50,25-25,-25 24,25-24,-25 0,24 0,-24-1,25-24,-25 0,25 0,-25-24,25 24,-25-25,0 0,0 25,0 0,25 0,-25 0,0 0,25 25,-25 0,24-1,1-24,0 25,-25-25,25 0,0-25,-25 25,0-24,24-1,-48 0,24-25,0 1,0-1,0 25,0-24,0-1,0 25,0 0,0 25,24-24,-24 24,0 0,0 0,0 24,-24-24,24 25,0-25,24 50,-24-25,25-1,25 26,-25-25,24 0,-24 24,0-24,-25 0,0 0,0-25,0 25,-25-25,0 24,0-24,1-24,-1 24,25-25,0 0,0 0</inkml:trace>
  <inkml:trace contextRef="#ctx0" brushRef="#br0" timeOffset="88484.061">7392 9302,'0'0,"0"0,0 0,0-25,0 0,0 0,0-24,0-1,0 1,0-26,0 1,0 24,0 0,0-24,0 49,0 0,0 25,0 0,0 25,0 0,25 0,-25 24,24-24,1-25,0 25,0-25,0-25,-1 0,1 1,0-51,0 26,0-26,-1 1,-24-1,25 1,-25 24,0 1,0-1,0 50,0 25,0 25,-25-1,25 50,0-24,0 49,0-25,0 0,0 0,0 1,0-26,0-49,0 25,0-26,0-24,0 0,25 0</inkml:trace>
  <inkml:trace contextRef="#ctx0" brushRef="#br0" timeOffset="89080.0951">7789 9079,'0'0,"0"0,0 24,0 1,0 0,0 0,0 24,0-49,24 25,-24-25,0 0,25 0,0-25,-25 1,0-26,0 25,0 0,0-24,-25-1,25 50,0-50,0 26,0 24,0 0,0 0,25 24,-25 26,0-25,25 0,0 24,-25-24,24 0,1 0,-25 0,25-25,-25 0,0 0,0-25,0 0,0 25,0-25,0 0,0 1,0 24,25-25,-25 25,25-25,0 25,-1-25,26 0,-25 0,0 1,-1-1,-24-25,25 25,-25 1,25-26,-50 50,25 0,-25 0,25 25,-24 24,-1 1,25 24,0-24,0 25,0-26,0 1,0-1,25-24,-1 0,-24 0</inkml:trace>
  <inkml:trace contextRef="#ctx0" brushRef="#br0" timeOffset="89671.1289">8632 8210,'0'0,"-25"25,25-25,0 50,-25-1,1 1,24 24,-25 1,0 49,25 0,-25-25,25 25,0 0,0-25,25 1,-25-26,25 0,-25-24,25-25,-25 24,0-49,24 0,-24 0,0-24</inkml:trace>
  <inkml:trace contextRef="#ctx0" brushRef="#br0" timeOffset="90129.1551">8855 9054,'0'0,"0"0,0-25,0 0,-25 25,25 0,-24-25,24 0,-25 25,25 0,-25 0,0 25,25 0,0 0,-25 0,25 24,0 1,0 0,0-26,25 26,-25-25,0 0,25-1,0-24,-25 0,49 0</inkml:trace>
  <inkml:trace contextRef="#ctx0" brushRef="#br0" timeOffset="90619.1831">8954 9178,'0'0,"0"0,0 0,-24 0,24 25,0-1,0 1,0 0,0 0,0-25,24 25,-24-25,25 0,0 0,-25-25,0 25,25-25,-25 25,0 0,25-25,-25 25,25-25,-1 1,1-1,0 0,0-25,0 1,-1-1,1-24,0-1,-25 1,0-25,0 24,-25-24,25 49,-25-24,25 24,-24 26,-1 24,25 0,0 24,0 1,-25 50,25-1,0 25,0 0,0 1,-25-1,25 0,25 0,-25-24,0-1,25-24,-25-1,25-24,-1 0,1-25,0-25</inkml:trace>
  <inkml:trace contextRef="#ctx0" brushRef="#br0" timeOffset="90940.2015">9401 8210,'0'0,"25"0,0 25,-25 25,24 24,-24 1,25 24,0 25,-25 0,0 0,25-25,-25 25,0-25,0-24,0-26,0 1,0-25,25 0,-25-25,0-25</inkml:trace>
  <inkml:trace contextRef="#ctx0" brushRef="#br0" timeOffset="91174.2147">9798 8830,'25'0,"-25"25,24-25,1 0,0 0,0 0,0 0,-1 0,1 0,0 0,0 0,0-25,0 25,-25 0,24 0</inkml:trace>
  <inkml:trace contextRef="#ctx0" brushRef="#br0" timeOffset="91396.2276">9823 9054,'0'25,"0"-1,0-24,0 0,24 25,1-25,-25 0,25 0,0 0,-25 0,25 0,-1 0,1 0</inkml:trace>
  <inkml:trace contextRef="#ctx0" brushRef="#br0" timeOffset="91650.2417">10195 8905,'25'0,"-1"0,1-25,0 25,0 0,0 0,-25 0,24 0,-24 0,0 0,25-25,-25 25,25 0,-25 0</inkml:trace>
  <inkml:trace contextRef="#ctx0" brushRef="#br0" timeOffset="91819.2518">10170 9079,'0'24,"0"1,0 0,25-25,0 0,-25 0,49 0,-24 0,0-25,0 0,24 1</inkml:trace>
  <inkml:trace contextRef="#ctx0" brushRef="#br0" timeOffset="92305.2796">10691 9327,'0'0,"0"-50,0 0,0-24,-25 24,25-49,-25 25,0-1,1 1,-1-1,25 26,-25-26,25 51,0-26,25 50,-25-25,49 0,-24 25,25-24,-1-1,1 25,0-25,-26 25,26-25,0 25,-26 0</inkml:trace>
  <inkml:trace contextRef="#ctx0" brushRef="#br0" timeOffset="92841.3101">10666 8781,'0'49,"0"-24,0 0,25-25,0 0,-1 0,1-25,0 25,25 0,-26-25,1 25,0-24,0 24,0 0,-25 0,24 0,1 24,-25-24,25 25,-25-25,25 25,0 0,-1 24,1-24,-25 0,0 25,25-1,-25 1,0 0,0-26,0 26,0-25,0-25,0 0,0 25,0-25,0-25,0 0,-25 25,0-25,1 0,-1 1,0 24,0 0,0 0,1 0,24 24,-25 26,25-25,0 0,0-1,25-24,-1 25,1-25,0 0,25 0,-26-25,1 1,0-26,25 0</inkml:trace>
  <inkml:trace contextRef="#ctx0" brushRef="#br0" timeOffset="93106.3254">11361 8359,'0'-25,"0"25,-25 25,25 25,0-1,-25 1,25 24,0 1,0-1,-25 25,25-24,-25 24,25-24,0-1,0-24,0-1,0 1,0-50,25 25,0-25,0-25,0 0</inkml:trace>
  <inkml:trace contextRef="#ctx0" brushRef="#br0" timeOffset="93627.3552">11410 9203,'25'-50,"25"0,-50 1,24 24,-24 0,0 0,-24 0,-1 25,0 0,0 25,25 0,-25 25,25-25,0 24,0 1,25-1,0 1,-25-25,0 0,25-1,-25-24,0 0,-25 25,25-25,0 0,-25-25,25 25,-25 0,25 0,0 0,25-24,0 24,-25 0,25 0,0-25,-1 0,1 0,25 0,-25 1,-1-26,1 25,0-24,0-1,0 25,-25-25,24 1,-24-1,-24 25,24 25,-25-24,25 48,-25 1,0 0,0 0,1 49,24-24,0 24,0-24,0 24,0 1,24-50,1 24,-25 1,25-25,0-1,0-24,-1-24</inkml:trace>
  <inkml:trace contextRef="#ctx0" brushRef="#br0" timeOffset="94498.405">12080 8533,'0'0,"-25"25,25-25,0 0,-25 24,25 1,0-25,0 25,0 0,25 0,-25-25,25 0,-25 0,25 0,-1-25,-24 25,25-25,-25 0,0 0,0 1,-25 24,25-25,-24 25,-1 25,25-25,-25 24,25 1,-25 0,25 0,0 0,0-25,25 24,-25-24,0 0,25 0,-25 0,25 0,-25-24,0 24,0 0,0 0,0-25,0 25</inkml:trace>
  <inkml:trace contextRef="#ctx0" brushRef="#br0" timeOffset="95032.4354">12080 9054,'0'0,"0"0,0 0,0 0,0 0,0-25,0 25,0 25,0-25,0 25,0-1,25-24,-25 25,24-25,-24 25,25-25,0 0,-25 0,0-25,25 25,-25-25,-25 1,25-1,0 25,-25-25,0 25,1-25,-1 50,25-25,-25 25,25-25,0 25,0-1,0 1,25 0,0-25,-1 0,1 0,0 0,0 0,0 0,-25 0,0 0,0 0,-25-25,25 25,-25 0,25 0,0 0,0 0,0 0</inkml:trace>
  <inkml:trace contextRef="#ctx0" brushRef="#br0" timeOffset="95925.4864">12526 9327,'0'0,"0"0,0 0,0 49,0-49,0 25,0 0,0 24,0-24,0 25,0-25,0 24,-24-24,24 0,24 0,-24 24,0-49,25 25,0-25,25 0,-26 0,26-25,0 25,24-25,-24 1,49 24,-25-25,25 0,-24 25,24 0,25 0,-25-25,25 25,0 0,0 0,0 0,0 0,0 0,25 25,0-25,-25 0,25 25,0-25,0 25,-1-25,1 24,25 1,-25 0,0 0,-25-25,24 0,1 25,-25-25,0 0,-24 24,-1-24,-25 0,1 0,-26 0,1 0,-25 0,-1 0,-24-24,0 24,25 0,-25 0,0 0,0 0,0-25,0 25,0-25,0 0,0-24,0 24,0 0,0 0,0 0,-25 1,25-1,-24 0,24 0,0 0,0 1</inkml:trace>
  <inkml:trace contextRef="#ctx0" brushRef="#br0" timeOffset="110609.3265">13221 8508,'0'0,"0"0,0 0,0 0,0-25,0 25,-25-25,0 1,0 24,25-25,-49 25,49-25,-50 25,25 0,1 0,-1 0,-25 25,50-25,-25 25,25-25,25 24,-25 1,50 0,-25 0,24 0,1-1,-1 1,-24 0,0 0,0 0,0-1,0-24,-25 25,0 0,0-25,-25 25,0 0,0-25,0 24,0 1,1-25,-1 0,-25 0,50 0,-25 0,1-25,24 25,-25-24,25 24,0-25,0 0,25 25,-25-25</inkml:trace>
  <inkml:trace contextRef="#ctx0" brushRef="#br0" timeOffset="111124.356">13469 8533,'0'0,"0"-25,0 25,0 0,0 0,-25-25,25 25,0-25,0 25,0 0,-25 0,25 0,-24 0,24 0,-25 25,0 0,25-25,-25 50,25-26,0 26,0-25,0 0,0 24,25-24,-25 0,25 0,0-1,-1-24,1 0,0 25,0-50,-25 25,25-24</inkml:trace>
  <inkml:trace contextRef="#ctx0" brushRef="#br0" timeOffset="111712.3896">13667 8657,'-24'0,"-1"0,25 25,-50-25,50 24,-25 1,1 0,24 25,-25-26,25 1,25 0,-25 0,24 0,1-25,0 24,0-24,0 0,-1-24,1-1,0 25,-25-25,0 0,0 0,0-24,0-1,-25 25,0 1,25-26,-24 25,24 0,-25 1,25-1,0 0,0 25,0 0,25 0,-25 0,24 0,1 0,0 25,-25 0,25-1,0 26,-1-25,-24 0,25-1,0 26,-25-25,25 0,-25-25,0 24,0-24,0 0,0-24,0-1,25 0,-25-25,0 26,0-1,24-25,-24 25,25 1,-25-26,25 50,0-25,0 25,-25-25</inkml:trace>
  <inkml:trace contextRef="#ctx0" brushRef="#br0" timeOffset="112110.4119">14139 8781,'24'0,"1"0,0-25,-25 25,25-25,0 0,-25 1,24-1,-24 0,-24 0,24 0,0 1,-25-1,0 25,0 0,0 0,1 25,-1-1,0 26,0-25,25 24,0 1,0-25,0 24,0-24,25 0,0 0,-25 0,25-25,-1 0,1 0,0-25,0 25</inkml:trace>
  <inkml:trace contextRef="#ctx0" brushRef="#br0" timeOffset="112456.4321">14486 8508,'0'0,"0"0,0 0,-25 0,0 0,25 25,-24 0,-1-1,0 1,25 0,0 0,0 0,25-1,24 1,-24 25,25-25,-25-1,24 1,-24 0,0 0,0 0,-25-25,0 24,-25-24,0 0,0 25,-24-25,24 0,0 25,-25-25,50 0</inkml:trace>
  <inkml:trace contextRef="#ctx0" brushRef="#br0" timeOffset="113111.4696">14932 7937,'0'0,"-24"0,-1 0,25 0,-25 0,0 0,0 0,1 0,-1 0,0 25,0-25,0 25,25-25,-24 0,24 25,0 0,0 24,0-24,0 25,24-25,-24 24,0 26,0-26,0 1,0 49,0-25,0 1,0-1,-24 25,24-24,0 24,-25-24,25-1,0-24,-25 24,25-24,0-26,25 1,-25 0,25 0,-25 0,24-25,1 24,-25-24,25 0,0 25,0-25,-25 25,24-25,-24 0,25 0,-25 0,25-25,-25 25,0-25,25 25</inkml:trace>
  <inkml:trace contextRef="#ctx0" brushRef="#br0" timeOffset="113547.4944">14957 8657,'0'0,"0"-25,0 25,-25 0,25 0,0 0,-24 0,-1 0,25 0,-25 25,0 0,25-25,-25 24,25 26,0 0,0-26,0 26,0-25,0 24,0-24,25 0,-25-25,25 0,0 0,0 0,-1-25,1 0</inkml:trace>
  <inkml:trace contextRef="#ctx0" brushRef="#br0" timeOffset="114223.5332">15106 8706,'0'0,"-25"0,25 0,-25 25,1-25,-1 50,25-25,0-1,-25 1,50 0,-25 0,25 0,-1-1,1-24,0 0,0 0,0-24,-1 24,-24-25,0 0,0 0,0 0,-24 1,24-1,-25 0,25 0,0 25,0 0,0 0,25-25,-1 25,-24 0,50-24,-50 24,50 0,-50-25,24 0,1 0,0 0,-25 1,0-1,0 0,25-25,-25 1,0-1,25 1,-25-1,0 0,0 1,0 24,0-25,-25 26,25-1,0 0,-25 0,25 25,0 0,0 25,-25 0,25 0,-25 24,25 1,-24 24,24 1,0-1,0 0,0 1,0-1,0 1,24-26,-24 26,25-51,0 1,-25 0,0 0,0-25,25 0,-25 0,25 0,-25-25,0 0,0 0</inkml:trace>
  <inkml:trace contextRef="#ctx0" brushRef="#br0" timeOffset="114821.5674">15602 8012,'0'0,"25"0,-25 0,25 0,-25 0,25-25,-25 25,24 0,-24 0,25 0,-25 0,0 0,25 25,-25 0,0 0,0 24,0 1,-25 24,25 1,0-1,0 25,0 0,0 1,25-26,-25 25,25-24,-25-1,0-24,25 24,-50-24,25-25,0 24,-25-24,0-25,0 25,1-25,-1 0,0 25,25-25,-25 0,0 0,25 0,0-25,0 25,0-25,0 0</inkml:trace>
  <inkml:trace contextRef="#ctx0" brushRef="#br0" timeOffset="115112.5841">15949 8384,'0'0,"0"0,0 0,25 0,-25 0,25 0,0 0,0 0,-1 0,1 0,0 0,0 0,-25-25,25 25,-25 0,0 0,0 0</inkml:trace>
  <inkml:trace contextRef="#ctx0" brushRef="#br0" timeOffset="115346.5975">15974 8558,'0'0,"0"0,0 24,25-24,0 0,-25 0,25 25,-25-25,24 25,1-25,0 25,0-25,0 0,-1 0,-24 0,25 0,-25 0</inkml:trace>
  <inkml:trace contextRef="#ctx0" brushRef="#br0" timeOffset="115660.6154">16470 8508,'0'0,"25"0,0 0,0 0,-25 0,25 0,-25 0,24 0,-24 0,0 0,25 0,-25 0,0 0,0 0,0 0,25-25</inkml:trace>
  <inkml:trace contextRef="#ctx0" brushRef="#br0" timeOffset="116082.6396">16966 8012,'0'-25,"0"25,0 0,25 0,-25 25,0-25,0 50,0-26,0 26,0 0,0-1,0 26,-25-26,25 26,25-1,-25-24,0-1,0 26,0-51,0 26,25-25,-25 0,0-1,0 1,0 0,0-25,0 0,0 25,0-25,0 0,25 0,-25 0,0-25,0 25,25 0</inkml:trace>
  <inkml:trace contextRef="#ctx0" brushRef="#br0" timeOffset="122831.0255">15180 6548,'0'-24,"0"24,-24 0,24 0,-25 0,25 0,0 0,-25 0,25 0,-25 0,25 0,0 0,0 0,0 24,0 1,0-25,0 50,25-25,0-1,-25 1,25 0,-1 25,1-26,0 1,0 0,-25 0,25-25,-25 0,0 0,0 25,-25-25,0 0,25 0,-50-25,26 25,-1 0,0 0,0 0,0-25,25 25,-24-25</inkml:trace>
  <inkml:trace contextRef="#ctx0" brushRef="#br0" timeOffset="123251.0496">15304 6697,'0'0,"25"0,0-25,0 25,0-24,-25-1,0 0,25 0,-25 25,-25-25,25 1,0 24,0 0,-25 0,0 0,25 0,-25 24,0 1,25 0,0 25,0-26,0 26,0-25,0 24,0-24,25 0,-25 0,25-25,0 25,-25-50,25 25,-25 0</inkml:trace>
  <inkml:trace contextRef="#ctx0" brushRef="#br0" timeOffset="123624.0709">15503 6127,'-25'-25,"25"25,0 0,0 25,0-25,0 25,0 24,25-24,-25 25,0-1,0 1,0 24,25 1,-25-26,0 1,0-1,0-24,0 0,0 0,0 0,0-25,0 0</inkml:trace>
  <inkml:trace contextRef="#ctx0" brushRef="#br0" timeOffset="124022.0937">15801 5879,'24'-25,"-48"0,24 0,0 0,-25 1,0 24,25 24,-25 1,0 0,1 0,-1 25,25-1,-25 26,25-1,0 0,0 26,0-26,0 25,25-24,0 24,-25-25,24 25,-24-24,25-25,0 24,-25-24,0-26,25 26,-25 0,0-26,0-24,0 0</inkml:trace>
  <inkml:trace contextRef="#ctx0" brushRef="#br0" timeOffset="124202.104">15652 6747,'25'-25,"-25"25,24 0,-24 0,25 0,0 0,-25-25,25 25,0 0,-25-25</inkml:trace>
  <inkml:trace contextRef="#ctx0" brushRef="#br0" timeOffset="124396.1151">15974 6697,'-25'0,"25"50,0-50,0 25,0-1,0-24,0 0,-24 0,24 0,24-49,-24 49,25-50</inkml:trace>
  <inkml:trace contextRef="#ctx0" brushRef="#br0" timeOffset="124886.1431">16173 6499,'-25'25,"25"-25,0 24,-25 1,25 0,-25-25,25 25,0 0,25-25,-25 24,25-24,0-24,-25 24,24 0,1-25,-25 0,0 25,25-25,-25 0,-25 1,25 24,-25-25,25 0,-24 0,-1 0,25 1,-25 24,25-25,0 25,0-25,0 25,25 0,-25 0,25 0,-1 0,-24 0,25 25,0 0,0-25,24 49,-49-49,25 25,0 0,0 0,-25-1,25-24,0 25,-25-25,24 0,-24 0,25-25</inkml:trace>
  <inkml:trace contextRef="#ctx0" brushRef="#br0" timeOffset="125122.1566">16570 6201,'0'0,"0"0,0 0,-25 25,25 0,0 24,-25-24,0 25,25-1,0 1,-25 0,1-26,24 26,0 0,0-26,-25 1,25 0,0-25,0 0</inkml:trace>
  <inkml:trace contextRef="#ctx0" brushRef="#br0" timeOffset="126188.2176">16346 6648,'0'0,"0"0,0 0,0 0,0 0,0 0,0 0,0 0,0 0,0 0,0 0,0 0,0 0,0 0,0-25,0 25,25 0,-25 0,25 0,-25 0,0 0,25 0,-25 0,25 0,-25 0,0 0,0 0,24 0,-24 0,25 0,-25 0,0 0,0 0,25 0,-25 0,25 25,-25-25,0 0,0 0,25 0,-25 24,0-24,24 0,-24 0,25 25,-25-25,0 0,25 0,-25 0,0 25,0-25,25 0,-25 0,0 0,0 25,0-25,0 0,0 0,0 0,0 0,0 0</inkml:trace>
  <inkml:trace contextRef="#ctx0" brushRef="#br0" timeOffset="126732.2487">17016 5482,'0'-25,"0"0,0 25,0 0,0 0,0 25,0 0,0 0,0 24,0-24,0 25,0 24,25-24,-25-1,25 1,-25-25,0 0,0-25,0 0</inkml:trace>
  <inkml:trace contextRef="#ctx0" brushRef="#br0" timeOffset="127238.2776">17140 5556,'-25'25,"25"0,0 24,0 1,25-25,-25 0,0-1,25-24,0 0,-1 0,1 0,0-24,-25-1,25 0,-25 25,0-25,0 0,-25 1,25-1,0 25,-25 0,25-25,0 25,-25 0,25 0,25 25,-25-25,25 25,0-1,0-24,-1 25,1 0,25-25,-25 25,-1-25,1 0,0-25,0 25,0-25,0 0,-25 1,24-26,-24 25,-24 0,24-24,-25 24,0 0,-25 0,25 25,1 0,-1 0,0 25,25-25,-25 25,25 25</inkml:trace>
  <inkml:trace contextRef="#ctx0" brushRef="#br0" timeOffset="128047.3239">17711 6970,'-25'-25,"0"25,25-24,-25 24,0-25,1 25,24 0,-25 0,0 0,25 0,0 25,0-1,0 1,0 0,25 25,0-26,-1 1,1 0,0 0,25-25,-26 0,1 0,0-25,0 25,0-50,-25 26,0-1,0 0,0 0,-25-24,25 24,-50 25,50-25,-49 50,24-25,0 0,25 25,-25-1,25 1</inkml:trace>
  <inkml:trace contextRef="#ctx0" brushRef="#br0" timeOffset="143969.2346">3870 6375,'-25'0,"25"0,-25 0,0 0,0-25,-24 25,24-25,0 0,0-24,0 24,1 0,-1 25,25 0,-25 0,25 0,0 25,0 0,0 49,-25-24,25 49,0 0,25 25,-25 0,0 0,0 50,0-25,-25 24,0 26,25-26,-24 1,-1 0,0 24,-25-24,26-1,-1 1,0 0,0-25,25 24,-25-24,25-25,0 25,0-25,0-25,25-24,-25-26,0 1,25-1,-25-24,0-25,0 0,25 0,-25 0,25 0,-1 0,-24 0,25 0,0 0,-25 0,25-25,-25 1,0-26,-25 0</inkml:trace>
  <inkml:trace contextRef="#ctx0" brushRef="#br0" timeOffset="144837.2842">2307 7962,'0'0,"25"25,-25 0,0 0,0 0,-25-1,50 26,-25-25,0-25,0 25,0-1,24-24,1 0,-25-24,25-1,25 0,-26-25,26 1,-25-1,24-24,26 24,-25-24,-1-1,26 26,-26-26,1 26,-1-1,-24 25,0-24,0 24,-25 25,0 0,25-25,-25 25,0 0,0 0,0 0,0 0,0 0,0 0,0 0,0 0,0 0,0 0,0 0,0 0,0 0,0 0,0 0,0 25,0-25,0 0,-25 0,25 0,0-25</inkml:trace>
  <inkml:trace contextRef="#ctx0" brushRef="#br0" timeOffset="146236.3639">3423 11261,'0'25,"0"-25,25 0,0 0,-1 0,1 0,25 0,-25 0,24-49,1 24,-25 0,0-25,-1 25,-24 1,0-1,0-25,-24 50,-1-25,-25 25,25 25,-24 0,-1 0,0 24,1 1,-1 25,25-1,1 0,-1-24,25 24,0 1,25-26,-1 1,1 0,0-26,25 1,-26-25,26 0,0 0,-26 0,1-25,25 1,-25-26,0 0,-1 1</inkml:trace>
  <inkml:trace contextRef="#ctx0" brushRef="#br0" timeOffset="146568.3829">3894 10492,'0'-24,"0"24,-24 0,24 0,-25 24,25 1,0 25,-25-1,25 26,0 24,0-25,0 26,0-1,0-25,0 26,-25-26,25 0,0-24,0 0,0-26,0 26,0-50,0 0,25-25,-25-24,0 24</inkml:trace>
  <inkml:trace contextRef="#ctx0" brushRef="#br0" timeOffset="147248.4221">4093 10964,'0'-25,"-25"0,25 50,-25-25,0 25,1-25,-26 24,25 26,0-25,25 24,0-24,25 25,0 0,25-1,-26-24,1 0,0 0,25-1,-50 1,0 0,0-25,0 0,-25 0,0 0,0 25,0-25,1 0,-1 0,0 0,25 0,0 0,0 0,0 0,0 0,0 0,25 0,0 0,-1-25,1 25,0 0,-25-25,50 0,-26 1,1-1,0 0,0 0,0 0,-1 1,1-1,-25-25,25 25,-25 0,0-24,-25 24,25 0,0 25,-25-25,25 25,-24 25,-1 0,25 0,0 0,0 24,0 1,25 0,-25-1,24-24,-24 25,25-1,0-24,0 0,-25 0,25-25,-1 24,-24-24,0 0,25 0,-25 0,25-24</inkml:trace>
  <inkml:trace contextRef="#ctx0" brushRef="#br0" timeOffset="147704.4482">4762 10641,'-24'0,"24"0,-25 25,0-25,25 25,-25 0,25-1,-25 1,25-25,0 0,25 25,0-25,-25 0,25 0,0-25,-25 25,0-25,0 1,0 24,0-25,-25 25,0 0,25 0,-25 0,0 0,1 25,-1-25,25 24,0-24,0 25,0 0,25-25</inkml:trace>
  <inkml:trace contextRef="#ctx0" brushRef="#br0" timeOffset="148271.4803">4812 11038,'0'0,"0"0,0-25,0 25,0 0,0 0,0 0,0 25,-25 0,25-25,0 25,0-1,0-24,25 25,-25-25,0 0,25 0,-25 0,0 0,25 0,-25 0,0-25,0 25,-25 0,25 0,-25 0,25 0,0 25,0-25,-25 0,25 0,25 0,-25 0,25 0,-25 0,25 0,-25 0,0-25,0 25,-25 0,0 0,0 0,0 0,1 25,24-25,-25 0,0 0,25 25,0-25,0 0,0 0,0 0,0 0,0 0,0 0,0 0,0-25,0 25</inkml:trace>
  <inkml:trace contextRef="#ctx0" brushRef="#br0" timeOffset="150531.6099">3175 10468,'0'0,"-25"0,25 24,-25-24,25 0,-24 0,-1 25,-25-25,25 0,1 0,-1 25,-25-25,1 0,24 0,0 0,0 0,0 0,25 0,0 0,-24 0,24 0,0 0,0 25,0-25,0 25,0-1,24 1,-24 25,0-1,25 26,-25-1,0 1,0 24,25-25,-25 26,25-1,-25 25,0-25,25 25,-25 0,0 0,0 0,0 0,-25 0,25 25,0-25,-25 25,25-25,0 25,0-25,0 0,-25 0,25 0,0 0,0-25,0 25,0-25,0 0,0 1,0-1,25 0,-25 0,0 1,0-26,25 25,-25 0,0-24,25 24,-25-25,0 26,24-26,-24 0,0 26,0-26,0 25,0-24,0 24,-24-25,24 1,0-1,0 1,-25-1,25 0,-25 1,25-1,0-24,0 24,0 1,0-26,-25 1,25 0,0-1,0 1,0-1,0-24,0 25,0-25,0 24,0-24,0 0,0 24,0-24,0 25,0-25,0-1,0 1,0 0,0 0,0 0,0-25,0 0,0 24,0-24,0 0,0 0,0 0,0 0,0 0,0 0,0 0,0 0,0 0,0-24,0 24,25-25,-25 25,25-25,0 25,-25-25,24 0,1 25,0-24,0 24,24-25,-24 0,25 0,-25 25,-1-25,26 25,-25 0,24 0,-24 0,0 0,25 0,-26 25,1-25,0 25,0 0,0 0,-1-25,-24 24,25-24,-25 0,0 0,25 0,-25 0,0 0,0 0,0 0,0 0,0 0,0 0,0 0,0-24,-25-1,25-25</inkml:trace>
  <inkml:trace contextRef="#ctx0" brushRef="#br0" timeOffset="166250.509">6102 10964,'0'-25,"0"25,0 0,0 0,0 0,-25 25,25-25,0 0,0 24,0 1,0 0,0 25,0-1,0-24,0 25,0-1,0 1,0 0,0-26,0 26,0-25,-25 0,25-1,0-24,0 25,0-25,0 0,0 0,0 0,0 0,0 0,0-25,0 1,25-1,-25 25,0-25,0 25,0-25,0 25,0 0,25-25,-25 25,25 0,-25 0,25 0,-1 0,1 0,0 25,0-25,0 25,-1-25,1 25,0-25,-25 25,25-1,-25 1,0-25,0 25,0 0,-25 0,25-25,-25 0,0 24,25-24,-24 25,-1-25,0 0,0 25,0-25,25 0,-24-25,-1 25,25 0,0 0,0 0,-25 0,25 0,0-25,0 25,25 0,-25-24</inkml:trace>
  <inkml:trace contextRef="#ctx0" brushRef="#br0" timeOffset="166485.5223">6548 11609,'25'24,"-25"-24,0 25,0-25,0 0,0 0,0 0,0 0,0 0,-25 25,25-25,0 0,0 0,25-25,-25 0</inkml:trace>
  <inkml:trace contextRef="#ctx0" brushRef="#br0" timeOffset="167028.5533">6821 11286,'0'0,"0"-25,25 25,-25-24,25 24,-25 0,25 0,-25 24,0-24,25 25,-1 0,1 25,0-26,-25 26,25-25,0 0,-25-1,0 1,0 0,0-25,0 0,0 0,0-25,-25 25,0-25,0 25,0-24,1 24,-1-25,0 25,25 0,-25 25,0-25,25 24,0 1,0 0,0 0,0-25,0 25,25-25,-25 24,25-24,-25 0,25 0,0-24,-1 24,-24 0</inkml:trace>
  <inkml:trace contextRef="#ctx0" brushRef="#br0" timeOffset="167433.5767">7193 11485,'25'-25,"-25"0,-25 25,25-25,-24 25,24-25,-25 25,0 0,0 0,25 25,-25 0,25 0,0 0,0-1,25 26,0-50,-25 25,50-25,-26 0,1-25,0 0,0 0,0-24,-25 24,24-49,-24 24,0-24,-24-1,24 25,0-24,-25 0,25 24,-25 0,0 26,25-1,0 25,0 0,0 0,0 0,25 25</inkml:trace>
  <inkml:trace contextRef="#ctx0" brushRef="#br0" timeOffset="167842.6001">7516 11261,'0'0,"-25"25,25-25,-25 25,0 0,25 0,-24-1,24 26,0-50,24 25,-24 0,25-25,25 0,-25-25,-1 0,1 0,0-24,0-1,-25-24,0-1,0 1,-25-1,25 1,-25-1,0 26,1-26,-1 51,0-1,25 0,0 25,0 25,25 0,-25-1</inkml:trace>
  <inkml:trace contextRef="#ctx0" brushRef="#br0" timeOffset="168645.646">7813 11435,'0'0,"0"0,0 0,0 0,0 0,0 0,0 0,0 0,0-25,0 0,25 1,-25-26,0 25,25-24,-25-1,0 0,0 25,0-24,0 24,0 25,0 0,0 0,0 0,25 0,-25 50,0-50,25 49,-25-49,0 25,24 0,1-25,0 0,-25 0,25-25,0 0,0 0,-1-24,-24-1,25 1,0 24,-25-25,0 25,0 1,0 24,0 0,0 24,0 26,0 0,0-1,0 26,0-1,0 1,0-26,0 1,0-1,0-24,25 0,-25-25,25 0,-25-25,24 25</inkml:trace>
  <inkml:trace contextRef="#ctx0" brushRef="#br0" timeOffset="169401.6892">8310 11212,'0'0,"-25"-25,25 50,-25 0,25-1,-25 1,25 25,0-25,0 24,25-24,0 0,0 0,-1-25,1 0,0 0,0-25,0 0,-25 0,0 0,0-24,0-1,-25 25,0-24,25-1,-25 25,25 0,0 1,0 24,0 0,0 0,0 24,25 1,-25 0,25 0,0 25,-1-26,1 1,0 0,0-25,0 25,-1-25,-24 0,0 0,25-25,-50 0,1 0,24 1,-25-1,0 0,0 0,25 0,-25 25,25 0,0 0,25-25,-25 25,25 25,25-25,-26 0,1-25,25 25,-25 0,24-24,-24-1,0 0,-25 0,25-24,-25 24,0-25,0 25,0-24,-25 24,25 0,-50 25,50 0,-25 25,1 0,24 24,-25 1,25 0,0 24,25 0,-1 1,-24-25,25-1,-25 26,25-51,0 26,-25-50,25 25,-25-25,24 25,-24-25,25 0,-25-25</inkml:trace>
  <inkml:trace contextRef="#ctx0" brushRef="#br0" timeOffset="185446.6069">6375 16545,'0'0,"25"0,-25 0,0 0,0 0,0 0,-25 25,0-25,25 24,0 26,0 0,0-26,-25 26,25 24,0-24,0 0,0 24,-25-24,25-1,0 1,0-25,0-1,0 1,0 0,0-25,0 0,0 0,0-25,0 0,0 1,25-1,-25-25,25 25,0-24,0 24,-1 0,26 25,-25-25,0 25,24 0,-24 25,0-25,0 25,-1-25,1 25,-25-25,0 0,0 25,-25-1,1-24,-1 25,0-25,0 25,-24-25,24 25,-25-25,25 25,1-25,24 0,0 24,-25-24,25 0,25 0,-25 0</inkml:trace>
  <inkml:trace contextRef="#ctx0" brushRef="#br0" timeOffset="185604.616">6623 17115,'0'0,"0"0,25 25,-25-25,0 25,-25 0,25-25,0 24,0-24,0 0,0 0,25-24,-25-1</inkml:trace>
  <inkml:trace contextRef="#ctx0" brushRef="#br0" timeOffset="186371.6599">7119 16520,'0'0,"0"-25,0 25,0 0,0 0,0 25,-25 0,25 24,0 1,0 0,0-1,0 26,0-26,0 26,0-26,0 1,25-25,-25-1,0 1,0-25,0 0,0-25,-25 1,25-1,-25 25,25-50,-24 25,24 1,-50-1,50 25,-50 0,26 25,-1-25,25 24,-25 1,25 0,-25 0,25 0,0 24,0-24,25 0,-25 0,25-1,0-24,-1 0,26 0,-25 0,0 0,24 0,1-24,-25-1,24 0,1 0,-25-24,-1 24</inkml:trace>
  <inkml:trace contextRef="#ctx0" brushRef="#br0" timeOffset="186703.6788">7342 16966,'0'25,"0"-25,0 25,0-25,25 0,-25 0,25 0,-25 0,25 0,-1 0,-24 0,0-25,0 0,-24 25,-1-24,25 24,-25 0,0 0,0 24,1 1,-1 0,25 0,0 24,-25 1,25 0,25-26,-25 1,0 0,25 0,-1 0,1-25,0-25,0 25,0-25,-1-25</inkml:trace>
  <inkml:trace contextRef="#ctx0" brushRef="#br0" timeOffset="186977.6943">7615 16545,'0'0,"0"0,0 0,0 25,0 24,0-24,0 25,0 24,0-24,-25 24,25 0,0 1,0-26,0 26,25-50,-25-1,0 26,0-50,0 0,0-25,25 0,-25 1</inkml:trace>
  <inkml:trace contextRef="#ctx0" brushRef="#br0" timeOffset="187735.7379">7789 17140,'24'25,"-48"0,24-1,0-24,0 0,0 0,0 0,0 25,0-25,0 0,0-25,0 25,0-24,0-26,0 0,24 1,-24-1,0-24,25 24,-25-24,25-1,-25 1,25 0,-25 24,25 0,-25 26,0-1,0 25,0 0,24 49,-24 1,0 0,0 24,25 0,0 1,-25-26,0 1,25-25,0 0,-25-25,25-25,-1 0,1 0,0 0,-25-24,0 24,25-25,-25 26,0-1,0 25,0 0,-25 25,25-1,0 26,0 0,0-1,0 26,0-1,-25-24,50 24,-50-49,50 0,-25-1,0-24</inkml:trace>
  <inkml:trace contextRef="#ctx0" brushRef="#br0" timeOffset="188461.7794">8285 16991,'0'50,"0"-50,-25 49,25-24,0 25,0-25,25-1,0-24,-25 25,24-25,1-25,0 25,-25-24,25-1,-25 0,0 0,0-24,0 24,-25 0,25 0,0 0,0 1,0-1,0 25,25 0,-25 0,25 0,-25 25,24-25,1 24,-25-24,25 0,0 0,-25 25,25-50,-25 25,0 0,0 0,0 0,0-24,0 24,0 0,0 0,0 0,0 0,0 0,24-25,1 50,-25-25,25 0,0 0,24 0,-24-25,25 25,-25 0,-1-25,1 0,25 25,-50-25,25 1,-25-1,0 0,0-25,0 26,0-1,-25-25,0 25,0 25,25 0,-25 0,1 0,-1 50,25-25,0 24,-25 1,25 24,25-24,-25 0,0 24,25-49,-1 24,-24-24,0 0,0-25,25 0,-25-25</inkml:trace>
  <inkml:trace contextRef="#ctx0" brushRef="#br0" timeOffset="188991.8093">9252 16421,'0'-25,"0"25,0 0,0 25,0-25,-25 25,25 24,-49-24,49 25,-25 24,0-24,0 24,25 25,0-24,0-1,0-24,0 24,25-49,-25 24,25-24,0-25,-25 25</inkml:trace>
  <inkml:trace contextRef="#ctx0" brushRef="#br0" timeOffset="189358.8307">9575 16768,'0'0,"0"0,-50 0,50 0,-25 0,0 0,25 25,-24 0,24-1,-25 1,25 0,-25 25,25-26,0 26,25-25,-25-25,0 25,25-1,-25-24</inkml:trace>
  <inkml:trace contextRef="#ctx0" brushRef="#br0" timeOffset="189979.8662">9649 17016,'0'0,"0"0,0 25,0-25,0 0,0 25,0-1,0-24,0 25,25 0,0-25,-1 0,1 0,0 0,0-25,0 0,-25 25,0-24,0-1,0 0,0 0,0 0,0 1,-25-1,0 25,25-25,0 25,0 0,0 0,25 0,0 0,-1 0,1-25,0 25,0-25,0 1,-1-1,1 0,-25-25,25 26,0-1,-25-25,0 25,0-24,0-1,0 25,-25 1,25-1,-25 0,0 50,25 0,-24-1,24 26,0 0,0 24,0 0,0 1,0-1,24 1,-24-26,25 1,-25-1,0 1,25-25,0 0,-25-25,25 0,0-25</inkml:trace>
  <inkml:trace contextRef="#ctx0" brushRef="#br0" timeOffset="190267.8823">10319 16594,'0'25,"0"-25,25 50,-25-25,24 24,1 1,-25 24,25-24,-25 24,0 1,0-1,-25-24,0-1,25 1,-24-25,24 24,-25-24,25-25,0 0,25 0</inkml:trace>
  <inkml:trace contextRef="#ctx0" brushRef="#br0" timeOffset="216669.3928">9178 11212,'0'0,"0"25,0-25,0 0,0 0,0 0,0 0,0 0,0 0,-25 0,25-25,25 25,-25-25</inkml:trace>
  <inkml:trace contextRef="#ctx0" brushRef="#br0" timeOffset="216848.403">9401 11212,'0'25,"0"-1,0 1,0-25,0 0,0 0,0 0,25-25,-25 25,25-24</inkml:trace>
  <inkml:trace contextRef="#ctx0" brushRef="#br0" timeOffset="216970.41">9599 11212,'25'25,"0"-25,-25 0,0 24,25-24,-25 0,0 0,25-24,-25-1</inkml:trace>
  <inkml:trace contextRef="#ctx0" brushRef="#br0" timeOffset="217104.4177">10046 11137,'0'0,"25"0,0 0,-25 0,0 0,24 0</inkml:trace>
  <inkml:trace contextRef="#ctx0" brushRef="#br0" timeOffset="225675.9079">6375 12849,'0'25,"0"-25,-25 0,25 0,0 0,-25 24,25-24,-25 25,25-25,-24 0,24 25,-25 0,25 0,-25-1,25 1,-25 0,25 0,-25-25,25 49,0-24,0 0,-24 0,24 0,0-25,24 25,-24-1,0-24,25 25,0-25,-25 25,25-25,0 0,-1 25,1-25,0 0,0 0,0 0,-1 0,-24 0,50 0,-50 0,25-25,0 25,-25 0,24-25,1 0,-25 25,25-24,-25-1,0 0,25 0,-25-25,0 26,0-1,0-25,0 25,0-24,0 24,-25 0,25 0,-25 1,25-1,-25 25,1-25,24 25,-25 0,0 0,0 25,0-25,25 25,-24-25,24 24,0 1,0-25,0 25</inkml:trace>
  <inkml:trace contextRef="#ctx0" brushRef="#br0" timeOffset="226451.9523">6821 12923,'0'0,"0"0,0 0,0 25,0-25,0 0,0 0,0 25,0 0,0-1,0 1,0 0,0 0,0 24,0-24,0 25,0 0,0-1,0 26,0-26,0 1,0-1,0 1,0 0,0-1,0-24,0 0,0 0,0-1,0-24,0 25,0-25,0 0,0 0,0 0</inkml:trace>
  <inkml:trace contextRef="#ctx0" brushRef="#br0" timeOffset="227386.0057">6796 12898,'0'0,"0"0,0 0,0 0,25 0,-25 0,0-24,25 24,-25 0,25 0,-25-25,25 25,-25 0,25 0,-1 0,1-25,0 25,0 0,0 0,-25 0,24 25,1-25,0 25,-25-25,25 24,0 1,-25-25,0 25,24-25,-24 25,0-25,0 25,0-25,0 24,0 1,0-25,-24 25,24 0,-25-25,25 0,-25 25,25-25,-25 24,0-24,1 25,24-25,-25 0,0 0,0 25,0-25,1 0,24 0,-25 0,25 0,-25 0,25 0,0 0,0 0,-25 0,25 0,-25 0,25 0,0 0,0 0</inkml:trace>
  <inkml:trace contextRef="#ctx0" brushRef="#br0" timeOffset="228158.0499">7541 12650,'24'0,"-24"0,0 0,25 0,0 0,-25 25,25-25,0 0,-1 0,1 0,0 0,25 0,-26 0,-24 25,25-25,0 0,0 0,-25 0,25 0,-25 0,0 0,0-25</inkml:trace>
  <inkml:trace contextRef="#ctx0" brushRef="#br0" timeOffset="228656.0784">7541 12874,'0'0,"24"0,-24-25,0 25,0 0,25 0,-25 0,25 0,0 0,-25 25,25-25,-1 0,1 0,0 0,-25 0,0 0,25 0,-25 0,0 0,0 0,0 0,0 0,0 0,0 0,25 0,-25 0,0 0,0 0</inkml:trace>
  <inkml:trace contextRef="#ctx0" brushRef="#br0" timeOffset="238142.621">8384 12452,'0'0,"0"0,0 0,0 25,0-25,0 49,0-49,0 50,0-25,0 24,0 1,25 0,-25-1,25 1,-25 24,0-24,24 24,-24-24,0-1,0 1,0 0,0-25,0 24,0-24,0 0,0 0,0-1,0-24,0 0,0 0,0-24</inkml:trace>
  <inkml:trace contextRef="#ctx0" brushRef="#br0" timeOffset="238576.6458">8086 12675,'0'-25,"0"1,0-1,0 25,0-50,25 25,0 1,0-26,0 25,24 0,1 1,-1 24,1-25,24 25,-24 25,0-1,-1 1,1 25,-25-1,-1 1,1-25,-25 49,-25-49,25 25,-24-26,-26 26,25-25,-24 0,24-1,-25 1,25-25,1 0,24 0,-25 0,25 0,0 0,25 0,-25 0,24 0</inkml:trace>
  <inkml:trace contextRef="#ctx0" brushRef="#br0" timeOffset="239022.6713">8905 12378,'0'0,"0"0,0 24,0 1,0 0,0 0,0 24,0 1,0 24,0 1,0-26,25 51,-25-51,0 26,0-1,0 0,24-24,-24 0,0-1,0-24,0 25,0-25,0-1,0-24,0 0,0 0,25-24</inkml:trace>
  <inkml:trace contextRef="#ctx0" brushRef="#br0" timeOffset="239899.7215">9128 12849,'0'0,"25"0,-25-25,25 25,-25 0,25 0,-1-25,-24 25,25 25,0-25,0 25,-25 0,49 24,-49-24,25 25,0-1,0-24,0 25,-25-26,24 1,-24 0,0 0,0-25,0 0,0 0,-24-25,24 0,-50 0,25 1,0-1,-24 0,24 0,0 0,-24 25,24 0,0 25,0 0,25 25,0-26,0 26,0 0,50-25,-50 24,49-24,-24 0,0-25,0 0,0 0,-1 0,1-25,0 0,0-24,0 24</inkml:trace>
  <inkml:trace contextRef="#ctx0" brushRef="#br0" timeOffset="240963.7823">9649 12799,'0'0,"-25"25,25 0,0-25,0 25,-25 24,25-24,-24 0,24 24,0 1,24-25,1 24,-25-24,25 0,0 0,0 0,-1-25,1 0,0 0,0 0,0-25,-1 0,1 0,0-24,0-1,-25 0,25 1,-25-1,0 25,0-24,0 24,0 0,0 0,0 25,24 0,-24 0,0 25,0 0,0 0,25 24,-25 26,25-1,0 1,0 49,0-25,-25 0,24 0,-24-24,25 24,-25-25,0-24,-25 0,1-1,-1-49,0 0,0 0,0-25,-24-24,49-1,-25 1,25-1,0-24,0 24,25 0,-1 1,1-1,25 1,-25-1,24 0,-24 1,0-1,25-24,-50 24,24 0,-24-24,0 49,0-24,-24 24,24 0,-25 25,0 0,25 25,-25 0,25 24,0-24,0 25,0-1,25 1,-25-1,25-24,-25 25,25-25,-25-25,24 25,-24-1,25-24,-25 25,25 0,-25-25,25 25,0 0,-25-25,24 0,1 0,-25 0,0-25,25 0,-25 0,-25-24,25 24,0-50,0 26,0-1,0 0,0-24,0 49,25 0,0-24,-25 49,49-25,-49 0,25 25,25-25,-25 25,-1-24,1-1,25-25</inkml:trace>
  <inkml:trace contextRef="#ctx0" brushRef="#br0" timeOffset="241535.8151">11261 11981,'0'-25,"0"25,0 0,-24 25,-1 24,25 1,-25-1,0 26,25 24,-25 0,0 25,25-24,0 24,0-25,0 0,25 0,-25-24,25-1,25-24,-25 24,-1-24,1-1,0-49,0 50,0-50,-25 25,24-25,-24 0,0 0,0-25,0 0,0 0,0 1</inkml:trace>
  <inkml:trace contextRef="#ctx0" brushRef="#br0" timeOffset="242565.874">19248 11881,'0'0,"0"0,25 0,-25 0,0 25,0 0,0-25,0 25,25 0,-25 24,25 1,0-1,-1 26,1-1,0 1,0 24,0-25,-1 26,-24-1,0 0,0 0,-49-24,49 24,-25-25,-25 1,26-26,-1 1,0 0,0-26,0 26,25-25,0-25,0 25,0-25,0 0,0 0,0 0,0 0,0 0,0 24,0-24,0 0,0 0,0 0,0 0,0 0,0 0,0 0,0-24</inkml:trace>
  <inkml:trace contextRef="#ctx0" brushRef="#br0" timeOffset="243947.953">11906 13395,'0'0,"-25"-25,25 25,0 0,0 0,0 0,0 0,0 0,0 0,0 0,25 0,-25 25,25-25,0 0,0 0,-1 24,26-24,0 0,-1 0,26 0,-26 0,26 0,-26 0,26 0,-1 0,1-24,-1 24,0 0,1 0,-1 0,1-25,-1 25,0 0,1 0,-1-25,1 25,-1 0,-24 0,24-25,-24 25,24 0,-24 0,24 0,1 0,-26-25,26 25,-1 0,-24 0,24-24,-24 24,24-25,-24 25,-1 0,1 0,0-25,-26 25,1 0,0 0,0 0,0 0,-25-25,0 25,0 0,0 0,0 0,0 0,-25 0,0-25</inkml:trace>
  <inkml:trace contextRef="#ctx0" brushRef="#br0" timeOffset="244692.9956">12105 13667,'0'0,"0"0,-25 0,25 0,0 25,-25-25,25 0,-25 25,0-25,25 25,-24-25,-1 25,0-25,25 24,0 1,-25 0,25 0,0 0,25-1,0 1,-25-25,49 0,-24 25,0-25,0-25,24 25</inkml:trace>
  <inkml:trace contextRef="#ctx0" brushRef="#br0" timeOffset="245091.0184">12254 13593,'0'0,"0"0,0 25,0 0,0-1,0 1,0 0,24 0,-24 0,0-1,25-24,-25 25,0-25,0 0,25 0,0-25,-25 25,25-24,-25 24,24 0,-24 0,25 0,-25 0,25 0,-25 24,0 1,25 0,-25-25,25 0,-25 25,24-25</inkml:trace>
  <inkml:trace contextRef="#ctx0" brushRef="#br0" timeOffset="245392.0356">12650 13767,'25'0,"-25"0,25-25,-25 25,25 0,-25-25,25 25,-25-25,0 0,0 25,-50 0,50 0,-25 0,25 25,-25 0,1 0,-1 0,25-1,0 1,-25 0,50-25,-25 0,25 25,-25-25,24 0</inkml:trace>
  <inkml:trace contextRef="#ctx0" brushRef="#br0" timeOffset="245594.0472">12874 13667,'0'0,"0"0,-25 0,25 25,-25-25,0 25,25 0,0 0,0-1,0 1,0-25,25 25,0-25,-25 0,25 0,-25 0</inkml:trace>
  <inkml:trace contextRef="#ctx0" brushRef="#br0" timeOffset="245823.0603">13047 13469,'0'0,"0"25,0 0,0-1,0 1,0 0,0 25,0-1,0-24,0 25,0-50,0 49,0-49,-25 25,25-25</inkml:trace>
  <inkml:trace contextRef="#ctx0" brushRef="#br0" timeOffset="246136.0782">13122 13692,'0'25,"-25"-25,25 0,-25 25,0-25,25 0,-25 25,25-25,-24 0,24 24,0-24,0 0,0 0,0 25,0-25,0 0,0 25,24-25,-24 0,25 0,-25 0,25-25,0 25,0 0,-1 0,1 0</inkml:trace>
  <inkml:trace contextRef="#ctx0" brushRef="#br0" timeOffset="246847.1189">13246 13692,'0'25,"0"-25,25 0,-25 0,24 0,1 0,-25 0,25-25,-25 25,25-25,-25 1,0 24,0-25,0 25,0 0,-25 0,25 0,-25 25,25-25,-25 24,25 26,0-25,0 0,0-1,0-24,25 25,0 0,-25-25,25 0,0 0,-1-25,-24 25,25 0,-25-25,25 25,0 0,-25 0,0 0,25 25,-25-25,24 0,-24 25,25-50,-25 25,25-25,-25 1,25 24,-25-25,0-25,0 25,0 1,25-1,-1 25,-24-25,25 25,25 0,-25 0,-1-25,26 25</inkml:trace>
  <inkml:trace contextRef="#ctx0" brushRef="#br0" timeOffset="247215.1399">14808 13444,'0'50,"0"-25,0 24,0-24,0 25,-24-26,24 1,-25 0,25 0</inkml:trace>
  <inkml:trace contextRef="#ctx0" brushRef="#br0" timeOffset="248859.2339">15180 13568,'25'25,"-25"-25,0 0,0 25,0 0,0-1,0 1,0 25,0-25,0-1,0 1,0 0,25 25,-25-26,0-24,0 25,0-25,-25 0,25 0</inkml:trace>
  <inkml:trace contextRef="#ctx0" brushRef="#br0" timeOffset="249093.2473">15056 13767,'25'0,"0"0,0 0,0 24,-1-24,1 0,0 0,0 0,0 0,-1 0,-24 0,25 0,0-24,-25 24</inkml:trace>
  <inkml:trace contextRef="#ctx0" brushRef="#br0" timeOffset="249249.2562">15429 13767,'0'0,"0"24,0 1,0 0,0 0,0-25,0 25,0-25,0 24,0-24,0 0,0-24</inkml:trace>
  <inkml:trace contextRef="#ctx0" brushRef="#br0" timeOffset="249774.2863">15627 13692,'0'0,"0"0,0 0,0 0,0 0,-25 25,25-25,-25 0,25 0,-24 25,24-25,0 0,-25 25,25-25,25 0,-1 0,-24 0,0 24,25-24,-25 0,0 25,0-25,-25 25,25-25,0 25,0-25,0 25,0-1,0-24,25 25,0-25,-25 0,25 0,0 0,-25-25</inkml:trace>
  <inkml:trace contextRef="#ctx0" brushRef="#br0" timeOffset="250249.3134">15850 13345,'0'0,"-25"25,25 0,0-1,-24 26,24 0,0-1,-25 1,25-1,-25 1,25-25,0 0,0-1,0-24,0 0,25 0,-25 0,25-24,-1 24,1 0,0 0,0 0,0 0,-1 0,1 0,0 24,-25-24,0 25,0-25,0 25,-25-25,25 0,-25 25,1-25,-1 0,25 0,-25-25,25 25,-25 0,25 0,0 0,0 0</inkml:trace>
  <inkml:trace contextRef="#ctx0" brushRef="#br0" timeOffset="250886.3499">15974 13891,'0'0,"0"0,25-50,-25 50,0-25,0 0,0 1,0 24,0-25,0 25,0 0,25-25,-25 25,0 0,25 25,-1-25,1 0,0 0,0 0,0 0,-1 0,-24-25,25 25,-25-25,0 0,0 1,0-1,0 25,0 0,-25-25,25 50,0-25,-24 25,24-1,-25 26,25-25,0 0,0 24,0-24,25 0,-25 0,0-1,0-24,24 0,-24 0,25 0,-25-24,25-1,0 0,-25 0,25 0,-1 1,-24 24,0-25,25 25,-25 0,0 0,25 0,-25 25,25-25,-25 24,25 1,-25 0,25 0,-25 0,0-25,0 24,0-24,-25 0,0 0,25 0,-50 0,50 0,-25-24,25 24,-24-25</inkml:trace>
  <inkml:trace contextRef="#ctx0" brushRef="#br0" timeOffset="251130.3638">16495 13444,'0'-25,"0"25,0 0,0 0,0 25,0 25,0-25,0 24,0 1,0-1,0 1,0 0,0-26,0 1,0 0,0-25,0 0</inkml:trace>
  <inkml:trace contextRef="#ctx0" brushRef="#br0" timeOffset="251328.3752">16619 13692,'0'0,"0"0,0 25,0-25,-25 25,1 0,24-25,0 24,0 1,0-25,24 25,1-25,-25 0,25 0,0-25,0 0</inkml:trace>
  <inkml:trace contextRef="#ctx0" brushRef="#br0" timeOffset="251684.3955">17041 13593,'25'25,"-25"0,0-1,0 1,0 0,0 25,0-26,0 1,0 25,0-50</inkml:trace>
  <inkml:trace contextRef="#ctx0" brushRef="#br0" timeOffset="252699.4536">17438 13742,'0'0,"0"25,0-25,0 24,0 1,0 25,0-1,0 1,0 0,0 24,0-24,0 24,0-24,0-26,0 1</inkml:trace>
  <inkml:trace contextRef="#ctx0" brushRef="#br0" timeOffset="252932.4669">17363 13891,'25'-25,"-25"0,25 0,0 25,-25 0,49 0,-49 25,25 0,0 0,-25-1,0 1,25 0,-50-25,25 25,0 0,-25-25,0 0</inkml:trace>
  <inkml:trace contextRef="#ctx0" brushRef="#br0" timeOffset="253219.4833">17735 13519,'0'24,"0"1,0 0,-24 25,24-1,0 1,0-25,-25-1,25 26,0-25,-25 0,25-25</inkml:trace>
  <inkml:trace contextRef="#ctx0" brushRef="#br0" timeOffset="253421.4949">17785 13742,'25'25,"-25"-25,0 24,0 1,25 0,-25 0,24 0,1-25,0 24,-25-24,25 0,0-24,-25-1</inkml:trace>
  <inkml:trace contextRef="#ctx0" brushRef="#br0" timeOffset="253741.5132">18008 13692,'0'25,"0"0,0 0,0-25,0 24,0 1,0 25,0-1,0-24,-25 50,25-26,0 1,0-1,0 1,0 0,-24-26,24 1,0 0,0 0,0-25</inkml:trace>
  <inkml:trace contextRef="#ctx0" brushRef="#br0" timeOffset="254888.5788">15081 13246,'25'0,"-25"0,0-25,25 25,0 0,-1 0,1 0,0 0,25 0,-26 0,51 0,-25 0,-1 0,50 0,-24 0,-1-25,1 25,24 0,-25-25,1 25,24-25,-25 25,-24 0,24 0,-24-24,-25 24,24 0,-24 0,0 0,0 0,-25 0,0 0,0 0,0 0,0 0,0 0,25-25,-25 25,0 0,0 0</inkml:trace>
  <inkml:trace contextRef="#ctx0" brushRef="#br0" timeOffset="255616.6204">17413 13122,'0'24,"-25"-24,25 0,0 0,0 0,0 0,0 0,0 0,25 0,-25 0,25 0,24 0,-24 0,25 0,-1 0,26 0,-1 0,1 0,24 25,0-25,-25 0,26 0,-1 25,0-25,0 0,-24 0,24 0,-49 0,24 0,-24-25,-1 25,-24 0,-25 0,25 0,0-25,-25 25,0 0,0 0,0 0,0 0,0 0,0 0,0 0,-25 25,25-25</inkml:trace>
  <inkml:trace contextRef="#ctx0" brushRef="#br0" timeOffset="273787.6596">23242 868,'25'-49,"-25"49,0 0,0 0,0 0,25-25,-25 25,0 0,0 0,0 0,0 0,0 0,0 0,0 0,0 0,-25 49,25-49,-25 50,25-50,-74 50,74-50,-50 74,50-74,-74 50,74-50,-50 49,50-49,0 0,0 0,-25 50,25-50,0 0,0 0,25 74,0-49,0-25,-1 25,26 24,-25-24,0 0,-1 25,26-26,-25 1,0 0,-25 0,24 0,-24-1,0 1,0-25,0 0,0 0,25 0,-25-25,0 1</inkml:trace>
  <inkml:trace contextRef="#ctx0" brushRef="#br0" timeOffset="274396.6946">23143 1215,'0'0,"0"0,0 0,0 0,0 0,0 0,25-24,-25 24,74-25,-49 25,24 0,26 0,-26-25,26 25,-1 0,25 0,-24-25,24 25,-24 0,24 0,-25-25,-24 25,-1 0,1 0,-50 0,74 0,-74 0,25 0,-25 0,0 0,50 0,-50 0,0 0,49 0,-49 0,0 0,0 0,50 0,-50 0,0 0,0 0,0 0,0 0,0 0,0 0,0 0,0 0,0 0,0 0,0 0,0 0,0 0,0 0,0 0,0 0,0 0,0 0,0 0,0 0,0 0,0 0,0 0</inkml:trace>
  <inkml:trace contextRef="#ctx0" brushRef="#br0" timeOffset="278354.921">23242 2555,'0'0,"0"0,0 0,0 0,0 0,0 0,0 0,-25 25,0-25,25 0,-24 24,-1-24,0 25,-25 0,26 0,-1 25,0-26,-25-24,50 25,-24 0,24 0,-25 0,25-1,0 1,25 0,-25 0,24 0,1-1,0 1,0 0,0 0,-1 0,1-1,0 1,0 0,-25 0,25 0,-25-25,0 24,0-24,24 0,-24 0,25 0,-25 0</inkml:trace>
  <inkml:trace contextRef="#ctx0" brushRef="#br0" timeOffset="278942.9546">23068 3001,'0'0,"0"0,0 0,25 25,-25-25,25-25,-25 25,25 0,0-24,-1 24,1 0,0 0,0-25,24 25,-24 0,25 25,24-25,-24 0,24 0,-24 0,24 24,1-24,-1 0,1 0,-1 0,-24 0,-1 0,1 0,-1 0,1 25,-50-25,74 0,-74 0,25 0,-25 0,0 0,50 0,-50 0,0 0,0 0,0 0,0 0,0 0,0 0,0 0,0 0,0 0,0 0,0 0,0 0,0 0,0 0,0 0,0 0,0 0,0 0,0 0,0 0</inkml:trace>
  <inkml:trace contextRef="#ctx0" brushRef="#br0" timeOffset="286056.3615">12105 12378,'-25'0,"0"0,0 24,0 1,-24 0,24 25,0-1,25 26,0-1,0 0,25-24,0 24,24-49,1 0,0-25,-1-25,1 0,0-24,-26-1,26-24,-25-1,-25 1,0 0,0-1,-50 1,25 24,-24 25,-1 25,0 0,-24 0,49 25,-24 0,24 25,25-26,0 1,0 0,49-25</inkml:trace>
  <inkml:trace contextRef="#ctx0" brushRef="#br0" timeOffset="286525.3883">12204 11559,'0'-25,"0"0,0 25,-25 0,25 25,0 0,0 0,0 24,25 26,0-1,0 1,24 24,-24-25,25 25,-26-24,26-1,-25-24,0 0,-1-26,-24 1,0-25</inkml:trace>
  <inkml:trace contextRef="#ctx0" brushRef="#br0" timeOffset="286980.4143">12055 12229,'0'0,"0"0,25-50,0 0,-25-24,24 0,1-26,-25 1,25 0,-25 25,0-26,0 26,0 24,0 26,0 24,0 0,25 49,0 1,-25 24,25 25,24 1,-24-1,0 25,24-50,-49 1,25-51,0 1,0-50,-25 1,0-26,25 0,-25-24,0 24,0 1,0-1,24 50,-24 0,25 0,0 25,0 0,0 0,-1-1,1-24,25 0,-25 0,-1-24</inkml:trace>
  <inkml:trace contextRef="#ctx0" brushRef="#br0" timeOffset="287444.4409">12799 11609,'0'0,"0"0,25 0,-25 0,25-25,-25 25,0-25,0 0,0 0,0 1,0-1,-25 25,0 0,25 25,-25-25,1 49,24-24,0 25,0-26,24 26,-24-25,25 24,0-24,0-25,0 25,-1-25,1 0,0 0,0 0,0 0,-25 0,49-25,-49 25,25 0,-25-25,0 1,0-1,0-25,-25 25,25 1,-25-26,1 0,24 26,0-26,24 25,-24-24,25 24,25-25,-1 1,-24 24,25-25,0 25</inkml:trace>
  <inkml:trace contextRef="#ctx0" brushRef="#br0" timeOffset="287849.4641">12898 12601,'-24'-25,"-1"0,0 25,0 0,-24 25,24 0,0 0,25 24,0 1,0-1,25 1,0 0,24-26,1 1,-25-25,49 0,-24-25,-1-24,-24-1</inkml:trace>
  <inkml:trace contextRef="#ctx0" brushRef="#br0" timeOffset="288671.5111">12923 12055,'-25'0,"25"25,0 0,25-1,0 26,0 25,0-26,-1 26,1-1,0-24,0-1,0-24,-25 0,24-25,-24-25,25 0,-25-24,0-1,0 25,0-24,0 24,25 0,-25 25,25 0,0 25,0-25,-1 25,1-25,0 0,25-25,-26 25,1-50,0 50,0-49,-25-1,0 25,0-25,0 26,0-26,0 0,-25 26,25-1,0 0,-25 0,25 25,0-25,0 1,0-1,0 0,-25 0,25 25,-24 0,24 0,-25 0,0 25,25 25,0-1,0 1,25-25,0 24,-25 1,49-1,-24-49,0 25,0-25,24-25,-24 25,0-49,0-1,-1-24,1 24,-25-24,25 24,-25-24,0 24,-25 1,0 24,25 25,-24 0,-1 25,25-25,-25 49,25 1,0-1,0-24,25 25,0-25,-1-1,1 1,0-50,25 25,-26-24,1-26,0 25,0-24</inkml:trace>
  <inkml:trace contextRef="#ctx0" brushRef="#br0" timeOffset="288902.5243">13568 10864,'0'0,"0"0,0 50,25 0,0-26,0 51,-1-1,26 26,-25-1,24 0,1 0,-25-24,24 24,-49-50,25-24,0 25,0-50,-25-25</inkml:trace>
  <inkml:trace contextRef="#ctx0" brushRef="#br0" timeOffset="289446.5554">13965 11286,'-25'0,"0"25,25 25,0-1,-24-24,24 0,0 0,0-1,24-24,-24 0,50-24,-25-1,0 0,24 25,-24-50,-25 26,0-1,25 0,-25 0,0 25,-25 0,25 25,0-25,0 50,25-26,0 1,-25 0,49 0,-24 0,0-1,0-24,-1 0,-24 0,25-24,-50 24,25-25,-24 0,24 25,-25-25,0 0,0 1,25-1,0 25,-25-25,25 0,0 0,25-24,-25-1,0 0,0 1,25-26,-25 1,25 24,0-24,-1 24,1-24,-25 49,25-24,0-1,-25 25,25 0</inkml:trace>
  <inkml:trace contextRef="#ctx0" brushRef="#br0" timeOffset="289942.5838">13370 12675,'25'0,"24"-49,1 24,-1-50,1 1,24 0,1-26,-1 1,1 0,-1-25,0 49,-24-24,24 25,-24 24,0 1,-1-1,-24 25,0 25,-25-25,25 25</inkml:trace>
  <inkml:trace contextRef="#ctx0" brushRef="#br0" timeOffset="294116.8225">15205 12278,'-25'0,"25"0,-49 0,24 0,0 25,0-25,-24 25,49 0,-25 24,25-24,25 0,0-25,-1 25,26 0,0-1,-1 1,1 0,-1 0,1-25,-50 49,25-24,-25 25,0-25,-25-1,25 26,-50-25,50 0,-24-25,-1 0,0-25,0 0,25 0,-25 0</inkml:trace>
  <inkml:trace contextRef="#ctx0" brushRef="#br0" timeOffset="294419.8399">15329 12526,'25'-24,"0"-1,0 0,0 25,-1-50,-24 26,0-1,25 0,-25 0,-25 0,25 1,-24-1,24 0,-25 25,25 0,-25 0,25 25,0 0,0-1,25 26,-25-25,25 24,-1 1,1-25,0 24,0-24,24-25,-49 0,25 0,0-25,0 1,-25-26</inkml:trace>
  <inkml:trace contextRef="#ctx0" brushRef="#br0" timeOffset="294698.8556">15379 11435,'-25'0,"25"0,0 25,0 0,0 24,25 1,0-1,0 26,-1-1,1 25,25-24,-25-1,24 1,-24-26,0 26,0-26,-1-24,1 0,0-25,-25 0,25-25,-25 0</inkml:trace>
  <inkml:trace contextRef="#ctx0" brushRef="#br0" timeOffset="295174.883">15577 11063,'-24'0,"24"0,-25-25,25 25,-25-25,0 50,0-25,25 0,-24 25,-1 0,25-1,25 26,-1 0,1 24,0 1,25 24,-1 0,26 25,-26-25,26 25,-26 0,26-25,-26 26,1-51,-25 25,24-49,-24-1,0 1,-25-25,0-25</inkml:trace>
  <inkml:trace contextRef="#ctx0" brushRef="#br0" timeOffset="295329.8919">15825 11956,'0'0,"25"0,-25 0,25-25,0 25,-25-25,25 0,-1-24</inkml:trace>
  <inkml:trace contextRef="#ctx0" brushRef="#br0" timeOffset="295461.8995">16222 11708,'25'25,"0"-25,-25 24,0-24,0 0,0-24</inkml:trace>
  <inkml:trace contextRef="#ctx0" brushRef="#br0" timeOffset="295809.9194">15900 10765,'0'0,"-25"-25,25 25,0 0,0 25,25 0,0 0,-25 24,49 1,1 0,-25 24,24 25,1-49,-1 24,1 1,-25-26,0 1,24 0,-49-26,25 1,0-25,-25-25</inkml:trace>
  <inkml:trace contextRef="#ctx0" brushRef="#br0" timeOffset="296008.9307">16049 11237,'-25'0,"25"0,0 0,0 0,25 0,-1-25,1 0,25-25,-1 25,-24 1,25-26,-50 0,25 26,-1-26,-24 0</inkml:trace>
  <inkml:trace contextRef="#ctx0" brushRef="#br0" timeOffset="296475.9575">16073 10492,'0'0,"0"0,0 25,25 0,0 25,0-1,0 26,24-1,-24-24,25 24,-1-24,-24 24,0-24,0-26,0 1,-1-25,-24 0,0 0,25 0,-25-25,0-24,0 24,0-25,0 26,25-1,0 0,-25 25,25-25,24 50,-24-25,0 25,0 0,-1-1,-24 1,25 0,-25 25,-25-26,25 1,-24 0,-1 0,0-25,0 25,0-25,1 0,24 0,-25-25,0 0,25 0,-25 0</inkml:trace>
  <inkml:trace contextRef="#ctx0" brushRef="#br0" timeOffset="296945.9843">16545 10145,'0'0,"0"0,0 0,0 25,0-25,0 25,0 24,25-24,-25 25,49-1,-24 1,0 0,0-1,-1 26,26-26,-25 1,0-1,-1-24,1 0,0 0,-25 0,25-25,-25 0,0 0,0 0</inkml:trace>
  <inkml:trace contextRef="#ctx0" brushRef="#br0" timeOffset="297143.9957">16545 10542,'-25'-25,"25"0,25 25,-25-24,25-1,-1 0,1-25,0 26,0-1,0 0,-1-25,1 1,-25-1,25 1</inkml:trace>
  <inkml:trace contextRef="#ctx0" brushRef="#br0" timeOffset="329232.831">17562 12303,'-25'0,"25"-25,-25 25,0-24,25 24,-49 0,24 0,0 0,0 24,25-24,-25 25,25-25,0 25,25 0,0 24,0-24,24 0,1 0,0 0,-1 24,1-24,-25 0,0 0,-25 24,0-24,0 25,-25-26,0 1,0-25,0 25,1-25,-1 0,0 0,25-25,-25 0</inkml:trace>
  <inkml:trace contextRef="#ctx0" brushRef="#br0" timeOffset="329578.8506">17760 12526,'0'0,"25"0,0-24,-25-1,0 0,25 0,-25-24,0 24,0-25,-25 25,25 1,-25-1,0 25,25 0,-49 0,49 25,-25-1,25 26,0 0,0-1,25 1,-25-1,49 1,-24-25,0 0,0-1,-1 1,1-25,25 0,-25-25,-1 1,-24-1</inkml:trace>
  <inkml:trace contextRef="#ctx0" brushRef="#br0" timeOffset="329902.8694">17760 11609,'0'0,"-25"-25,25 25,0 0,0 25,0-1,25 1,-25 25,25 24,0-24,0 24,-1-24,1 24,25 1,-25-26,-1 1,26 0,-50-1,25-49,0 25,-25 0,24-25,-24 0</inkml:trace>
  <inkml:trace contextRef="#ctx0" brushRef="#br0" timeOffset="330267.8902">18033 11261,'-25'-49,"0"24,-24 25,49-25,-50 25,50 0,0 25,0 25,0-26,25 26,0 24,0 1,-1 24,26 0,-25 0,24 25,1-24,-25 24,24-25,-24 0,0-24,25-1,-26 0,1-24,0 0,-25-26,25 1,-25-25,0 0,0 0</inkml:trace>
  <inkml:trace contextRef="#ctx0" brushRef="#br0" timeOffset="330446.9005">18058 12129,'0'-24,"0"24,0-25,25 25,-1-25,1 25,0-25,25 0,-26 1,-24-1,50 0,-50 0</inkml:trace>
  <inkml:trace contextRef="#ctx0" brushRef="#br0" timeOffset="330913.9272">18529 12005,'0'25,"25"-25,-25 0,0 25,0-25,0 0,-25 0,25 0,0 0,0-25,0 25,-25-25,25 1,25 24</inkml:trace>
  <inkml:trace contextRef="#ctx0" brushRef="#br0" timeOffset="331303.9495">18752 12402,'0'-49,"-24"-1,-1 1,0-51,0 26,0-50,1 25,-1 24,0-24,0 25,25 24,25 0,0 50,0 0,-1 25,26 0,-25 0,24 24,-49 1,25 0,0-1,-25 1,-25-25,25-1,-25 1,1 0,-1-25</inkml:trace>
  <inkml:trace contextRef="#ctx0" brushRef="#br0" timeOffset="331570.9648">18504 11013,'0'-25,"0"25,0 0,0 0,0 25,0 0,25 25,-25-1,25 26,0-1,0 1,-1-1,1 0,0 1,0-26,-25 1,25-25,-1 0,-24-25</inkml:trace>
  <inkml:trace contextRef="#ctx0" brushRef="#br0" timeOffset="332057.9926">18802 11509,'0'0,"0"25,25-25,-25 25,0 0,25 0,-25-25,24 0,1 24,-25-24,25 25,-25-25,25 0,-25 0,25 0,-25-25,24 25,1 0,-25-24,0 24,25-25,-25 0,0 0,0 0,0 1,0-26,-25 25,25 0,0 1,0 24,0 0,0 24,0 1,25 0,0 25,24 24,-24-24,0 24,0 0,24-24,-24 24,-25 1,0-26,0 1,0 0,-25-26,25 1,-24-25,-1 0,25 0,-25-25,25 1,-25-1,25-50</inkml:trace>
  <inkml:trace contextRef="#ctx0" brushRef="#br0" timeOffset="332281.0054">19273 11336,'25'-25,"0"25,0 0,-25-25,24 25,1 0,0-25,0 25,-25-24,25-1,-25 0,24 0,-24 0,0 25,25-49</inkml:trace>
  <inkml:trace contextRef="#ctx0" brushRef="#br0" timeOffset="332556.0211">19621 10765,'0'0,"0"25,24 0,1-25,-25 49,25 1,0 0,-25-1,25 1,-1 24,1-24,-25 0,0-1,25-24,-25 0,25 0,-25-1,0-24,0 0,0 0,0-24,0 24,0-50,0 25</inkml:trace>
  <inkml:trace contextRef="#ctx0" brushRef="#br0" timeOffset="333889.0974">20935 12750,'0'0,"25"-50,-25 25,25-49,-25 24,25-24,-1-25,1 24,-25-24,0 0,25 24,-25 1,0 24,0 1,0 24,0 25,25 49,0 1,-1 24,26 26,-25-26,24 50,1-49,24 24,-24-25,0 1,-26-26,26-24,-50 0,0 0,0-25,-25 0,-24-25,-26 0,1 0,-25 0,-25 1,24-1,-24 25,25 0,25 0,-1-25,50 25,1 0,24 0,49-50,1 26,24-26,26 25,-1-49,0 24,0 1,0-1,-24 25,-26 0,1 0,0 50,-50 0,-25 25,0 24,-25 1,-24 24,24 0,-24 25,0-25,-1 0,1-24,24-1,1-24,24-25,0-1,25-24,25-24,0-1</inkml:trace>
  <inkml:trace contextRef="#ctx0" brushRef="#br0" timeOffset="334556.1355">21679 12774,'25'-24,"-25"-1,25 0,0-49,-25 24,25-24,-25-1,0-24,0 0,0-1,-25 26,25-25,0 49,0 1,-25-1,25 50,0 0,25 50,0 24,-1-24,26 49,0 0,24 0,0 1,-24-26,0 25,24-49,-24 24,-26-49,1 0,-25 0,0-25,-25-25,-24 0,-26 0,1-24,-25 24,24-25,-24 1,25 24,24 0,25 0,0 0,25 1,25-1,25 0,24 0,-24 0,24-24,26-1,-51 25,26 0,-51 1,1-1,0 25,-25 25,-25-1,25 51,-49-1,-1-24,0 49,1-24,-26 24,51-25,-26 1,0-26,26 1,-1-25,25-1,0-24,0 0,0-24,25-1,-1 0,-24-25</inkml:trace>
  <inkml:trace contextRef="#ctx0" brushRef="#br0" timeOffset="350975.0746">6350 14660,'0'0,"0"0,0 0,0 0,0 0,0 0,0 0,0 0,0 0,0 0,0 0,0 0,0 0,0 0,0 0,0 0,0 0,0 0,0 0,-25 0,25 0,-25 0,25 0,0 24,-24 1,-1-25,25 25,0 0,-25 0,25 24,0-24,0 0,0 24,0 1,0-25,0 24,25-24,0 0,-1 0,1 0,0-1,0-24,24 25,-24-25,0-25,25 25,-26-24,26-1,-50 0,50 0,-50-24,24 24,-24-25,0 1,0-1,0 0,-24 26,24-26,-25 50,0-25,25 0,-25 25,0 25,1-25,24 25,-25 0,0 0,25-1,-25 1,25 0,25-25</inkml:trace>
  <inkml:trace contextRef="#ctx0" brushRef="#br0" timeOffset="351761.1196">6772 14784,'0'24,"0"1,0 0,0 0,24 0,-24-1,25 26,-25-25,0 24,25-24,-25 0,25 0,-25 24,0-49,0 25,0-25,-25 0,25 0,0 0,-25-25,25 1,0-26,-25 0,1 1,24-1,0 1,0-1,0 0,0 1,24 24,1-25,-25 26,25 24,0-25,0 25,0 25,-1-25,1 24,0 1,0 0,0-25,-25 25,0 0,0-1,0-24,0 25,-25 0,0-25,0 25,0-25,-24 0,49 0,-25 0,25 0,0 0,0 0</inkml:trace>
  <inkml:trace contextRef="#ctx0" brushRef="#br0" timeOffset="352339.152">7392 14585,'0'0,"0"0,0 0,0 0,-25 0,0 0,0 0,1 0,-1 0,25 25,-25-25,0 25,25-25,0 25,25-1,0 1,-25 0,25 0,-1 0,1-1,-25 1,25 0,-25 0,0 0,0-1,0 1,-25 0,25-25,-25 25,1-25,-1 0,0 0,0 0,25 0,-25 0,1 0,24 0,0 0,0 0,0 0</inkml:trace>
  <inkml:trace contextRef="#ctx0" brushRef="#br0" timeOffset="352764.1766">7714 14585,'25'0,"-25"0,0 0,-25-25,25 25,-25 0,25 0,-24 0,-1 25,25 0,-25 0,0 0,25 24,-25-24,25 25,0-1,-24 1,48-1,-24-24,0 25,25-25,0-1,-25 1,25-25,0 0,-1 25,-24-25,25 0,0 0,0-25,0 25,-1-25,1 25,0-24</inkml:trace>
  <inkml:trace contextRef="#ctx0" brushRef="#br0" timeOffset="353021.1916">8012 14684,'0'0,"-25"0,25 0,0 0,25 0,0 0,-25 25,25-25,-1 0,1 0,0 0,0 0,0 0,-1 0,1-25,0 25,-25-24,25 24</inkml:trace>
  <inkml:trace contextRef="#ctx0" brushRef="#br0" timeOffset="353300.2076">8086 14808,'0'25,"0"-25,0 0,0 0,25 25,-25-25,25 0,-25 25,25-25,-25 0,25 0,-1 0,-24 0,25 0,0 0,25-25,-26 0</inkml:trace>
  <inkml:trace contextRef="#ctx0" brushRef="#br0" timeOffset="354088.2526">9277 14412,'-25'0,"25"-25,-25 25,25 0,-24 0,-1 0,-25 25,25-1,1 26,-26 0,25-1,0 1,0 24,1 1,24-1,0-24,24 24,1-24,0-26,25 1,-1-25,1 0,24-25,-24 25,0-49,-1-1,1 1,-25-1,-1-24,1 24,-25-24,-25 24,25 0,-24 1,-26-1,25 25,0 1,-24-1,24 25,0 0,0 0,25 0,0 0,0 25,0-25</inkml:trace>
  <inkml:trace contextRef="#ctx0" brushRef="#br0" timeOffset="354697.2875">9624 14635,'0'25,"0"24,0-24,0 25,0-1,25 26,-25 24,0-25,0 50,0-25,0 1,0-1,0 0,0-24,0-1,-25-24,25-1,0-24,-25-25,1 0,24-25,0-24,0-1,-25-24,25-26,0 1,25 0,-25-25,0 0,0 25,24-25,1 24,-25 26,25 0,-25 24,0 0,25 26,0-1,-1 0,1 25,0 25,0-25,0 25,-1-1,1 1,0 0,-25 25,0-26,0 26,-25-50,25 25,-25 0,1-1,-1-24,0 0,0 25,25-50,-25 50,1-50,24 25,0-24,0 24,24 0</inkml:trace>
  <inkml:trace contextRef="#ctx0" brushRef="#br0" timeOffset="354944.3016">9947 14808,'0'0,"0"0,0 0,24 0,-24 0,0 0,0 0,0 0,0 0,0 0,0 0,0 0,0 25,0-25,25-25,-25 1,0-1</inkml:trace>
  <inkml:trace contextRef="#ctx0" brushRef="#br0" timeOffset="355443.3302">10517 14560,'-25'-24,"25"-1,-24 0,-1 25,0 0,0-25,-24 50,24-25,0 25,25 0,0 24,0-24,0 25,25-1,0 1,-1-1,1 1,0-25,0 24,-25-24,0 0,0 0,0 0,-25-25,0 0,0 24,1-24,-1 0,0-24,25 24,-25-25,25 25,0-25,25 25</inkml:trace>
  <inkml:trace contextRef="#ctx0" brushRef="#br0" timeOffset="355765.348">10815 14610,'25'-25,"-25"25,0 0,0 0,-25 25,0-25,0 25,0 0,25 24,-24-24,-1 25,25 24,0-49,-25 24,50 1,-25 0,0-26,25 1,-1 0,-24-25,25 25,0-50,25 0,-26 0</inkml:trace>
  <inkml:trace contextRef="#ctx0" brushRef="#br0" timeOffset="356332.381">11038 14759,'-25'0,"0"25,25-1,-24 1,24 25,-25-25,25 24,0 1,25-25,-25-1,24 26,1-50,0 25,0-25,0 0,-1-25,1 25,-25-25,25 0,-25-24,0-1,-25 1,25 24,0-25,-25 25,25-24,0 24,-24 25,24 0,0 0,24 25,1-25,-25 49,25-24,-25 0,50 25,-50-26,25 26,-1-25,1 24,-25-49,25 25,-25-25,0 0,0 0,0-25,0 1,0-1,0-25,0 1,-25-1,25 25,0-24,0-1,0 50,0-25,0 0,25 25,-25-24,25 24,-25 0,25 0,-1-25,1 25</inkml:trace>
  <inkml:trace contextRef="#ctx0" brushRef="#br0" timeOffset="356712.4028">11435 14858,'-25'25,"25"-25,0 0,25 0,0 0,0 0,-1 0,1 0,0 0,0-25,0 0,-25 25,24-25,-24 1,0-1,0 0,-24 25,24-25,-25 25,0 0,0 25,0-25,1 50,-1-1,0-24,25 25,-25-1,25 1,0-1,0-24,25 25,-25-50,25 25,0-25</inkml:trace>
  <inkml:trace contextRef="#ctx0" brushRef="#br0" timeOffset="357031.421">11832 14759,'-25'0,"0"0,0 0,1 0,-1 0,0 0,0 25,25-1,0 1,25 0,0 0,0 0,-1-1,1 26,0-25,0 0,-25-1,25-24,-50 25,25 0,-25-25,0 0,25 0,-25-25,25 25,-24-25,24 25,0-24</inkml:trace>
  <inkml:trace contextRef="#ctx0" brushRef="#br0" timeOffset="357498.4476">12005 15230,'0'0,"0"-25,0 0,0 1,0-26,0 0,0 26,0-51,0 1,-24 24,24 1,-25-1,25-24,-25 49,25-25,-25 25,25 1,-25 24,25 0,25-25,0 25,0 0,0 0,-1 0,1-25,25 25,-25 0,-1-25,26 25,-25-25,0 25,-25 0</inkml:trace>
  <inkml:trace contextRef="#ctx0" brushRef="#br0" timeOffset="357691.4586">11931 14759,'0'25,"25"-1,0-24,24 0,-24 0,0 0,24 0,-24-24,0 24,0-25,0 25,0-25,-25 25</inkml:trace>
  <inkml:trace contextRef="#ctx0" brushRef="#br0" timeOffset="358233.4898">12303 14858,'0'25,"-25"-25,25 25,-24-1,24-24,-25 25,25 25,0-25,0-1,0-24,25 25,-1-25,1 0,25 0,-50-25,49 25,-49-24,0-26,25 25,-25-24,-25 24,25 0,0 0,0 0,0 25,0 0,0 0,0 0,0 50,25-25,-25 0,25 24,0-24,-25 25,25-26,-25 1,0-25,0 0,0 0,24-25,-24 25,-24-49,24 24,0-25,0 26,0-1,24 0,-24 0,25 0,0 25,0-24,0 24,-1 0,26-25,-25 25</inkml:trace>
  <inkml:trace contextRef="#ctx0" brushRef="#br0" timeOffset="358600.5108">13122 14511,'0'25,"-25"-1,25 1,-25 0,25 25,-25-1,25 1,0 49,0-49,0 24,0 0,0-24,0 0,25-1,0-24,-25-25,49 0</inkml:trace>
  <inkml:trace contextRef="#ctx0" brushRef="#br0" timeOffset="359169.5433">13543 14412,'0'0,"-24"0,24 0,0 0,0 24,0 26,-25-25,25 49,0-24,25 24,-25-24,0-1,0 26,0-50,0 24,0-24,0 0,0-25,0 0,0 0,0 0,0-25,24 0,-24 25,25-25,-25 1,25-1,0 25,-25 0,25 0,-1 25,-24-1,25 1,0 0,-25 0,0 0,25-1,-25 1,-25-25,25 25,-25-25,0 25,1-25,-1 0,-25 0,25-25,1 25,24 0,-25-25,25 25,0 0,0-25,0 25</inkml:trace>
  <inkml:trace contextRef="#ctx0" brushRef="#br0" timeOffset="359588.5673">13990 14337,'-25'0,"25"0,-25 25,50 0,-25 0,0 24,25 26,0-26,24 26,-24-1,0 25,0-49,24 49,-49-25,25-24,-25 0,0-1,-25 1,25-25,-25 24,1-24,-1 0,0 0,0-25,25 25,0-25,0 0,0 0</inkml:trace>
  <inkml:trace contextRef="#ctx0" brushRef="#br0" timeOffset="362920.7576">7367 14114,'0'0,"-25"-25,0 25,25 0,-24-25,-1 25,-25-25,25 25,-24 0,-26-24,26 24,-26 0,1 24,-1-24,1 25,0-25,-1 25,-24-25,25 0,24 25,-49-25,49 25,1-25,-26 24,26-24,24 25,-25-25,25 0,1 25,24-25,-25 25,0-25,25 25,0-25,0 24,25 26,-25 0,25-25,-25 49,0 0,0 1,0-1,0 25,0-24,-25 24,25 0,0 0,-25 1,25-1,0-25,0 1,25-1,-25-24,25-1,-25 1,24-25,-24 0,25-1,-25 1,25 0,0-25,-25 25,25-25,-25 0,0 25,24-25,1 0,0 0,0 0,0 0,-1-25,26 25,-25 0,24-25,1 25,0-25,24 25,-24-25,24 1,-24-1,24 25,0-25,1 25,-1-25,1 0,24 1,-25-1,1 25,-1-25,25 0,-24 25,-1-25,1 25,-1 0,0 0,1-24,-26 24,51 0,-51-25,26 25,-1 0,1-25,-1 25,-24 0,24 0,-24 0,24 0,0 0,-24 0,24 0,1 0,-1 0,-24 0,49 0,-24 0,-1 0,0 0,1 0,-1 0,1 25,-1-25,0 0,1 0,24 25,-25-25,1 0,24 24,0-24,1 0,-1 0,-25 25,25-25,1 25,-1-25,0 25,0-25,25 25,-49-1,49-24,-25 25,0-25,25 25,-25-25,1 25,-1-25,0 25,25-25,-49 0,49 24,-25-24,0 0,0 25,0-25,1 0,-1 0,-25 25,25-25,-24 0,24 25,-24-25,24 0,-25 25,1-1,-1-24,0 25,26 0,-51-25,26 25,-1-25,0 0,-24 0,24 0,-24-25,0 25,-1-25,-24-24,25 24,-25 0,-1-25,1 1,0 24,0-49,0-1,-25 26,24-26,-24 1,25 24,-25-24,0-1,25 1,-25-1,0 26,0-26,0 26,0-26,0 1,0 24,-25 1,25-1,0-24,-25 24,25 1,-24-1,24 0,-25 25,0 1,25-26,-25 25,0 0,1 1,-1-1,0 0,0 25,0-25,1 25,-1-25,0 25,0 0,0 0,-24 0,24 0,0 0,0 0,-24 25,-1-25,25 0,-24 25,-1-25,25 0,-24 0,-1 0,0 0,1 25,24-25,-25 0,1 0,-1 0,1 0,24-25,-25 25,1 0,24 0,-25 0,1 0,24-25,-25 25,25 0,-24 0,-1-25,0 25,1 0,-1 0,1-24,-1 24,-24 0,24 0,0 0,-24 0,24-25,1 25,-26 25,26-25,-26 0,1 0,-1 0,1 24,24-24,-24 0,-25 0,49 0,-24 25,-25-25,24 0,-24 0,25 0,-26 0,1 0,25 0,-1 0,-24 0,25-25,-1 25,1 0,-1-24,-24 24,50-25,-26 25,1-25,-1 25,1-25,0 25,-1 0,1-25,-1 25,1-24,-1 24,1-25,0 25,-26 0,26-25,0 25,-1 0,1 0,-25 0,24 0,1 0,-1 0,1 0,-1 0,-24 25,50-25,-26 0,-24 25,25-25,-1 24,1-24,-1 25,-24-25,25 25,-1-25,-24 25,25 0,24-25,-49 24,49 1,-24-25,24 25,-24-25,24 0,1 25,-1-25,0 25,26-25,-1 24,0-24,0 0,0 0,25 0,-24 0,24-24</inkml:trace>
  <inkml:trace contextRef="#ctx0" brushRef="#br0" timeOffset="405533.1952">16743 17537,'0'-25,"0"25,0-25,-25 0,25 1,-24-1,-1 25,0 0,0 0,0 0,1 25,-1-1,-25 1,50-25,-49 50,49-50,-50 50,50-50,0 0,0 49,0-49,50 25,-50-25,74 50,-24-50,-26 24,26 1,-50-25,74 25,-74-25,0 0,25 74,-25-74,0 0,-49 25,49-25,-50 50,50-50,-74 0,74 0,-75 25,75-25,-49-25,49 25,-50 0,50 0,0 0,0 0,0 0</inkml:trace>
  <inkml:trace contextRef="#ctx0" brushRef="#br0" timeOffset="405985.221">16966 17512,'0'0,"0"0,0 0,-24 0,24 0,0 0,0 0,-25 25,25-25,0 0,-50 25,50-25,-49 74,49-74,-25 75,25-75,-25 99,25-50,0-49,0 75,0-75,25 74,-25-74,49 25,-49-25,50 0,-50 0,50-50,-50 50,74-74,-24 49</inkml:trace>
  <inkml:trace contextRef="#ctx0" brushRef="#br0" timeOffset="406542.2526">17264 17636,'0'0,"0"0,-25 0,25 0,-74 25,74-25,-50 74,50-74,-25 75,25-75,25 49,-25-49,25 50,-25-50,99 0,-74 0,25-25,-50 25,74-25,-74 25,25-49,-25 49,25-50,-50 1,25 24,-25 0,0-25,0 26,1-1,-1 0,0 25,25 0,0 0,0 0,0 0,0 0,50 25,-50-25,49 25,-49-25,75 74,-75-74,74 50,-74-50,50 0,-50 0,0 0,0 0,0-25,0 0,-25 0,25-24,-25-1,0 0,25 1,0-1,0 0,0 26,25-1,0 25,0-25,0 25,-1 25,1-25,0 0,0 0</inkml:trace>
  <inkml:trace contextRef="#ctx0" brushRef="#br0" timeOffset="406876.272">17884 17388,'25'0,"0"0,24 0,-24 25,0-25,0 0,-25-25,25 25,-1 0,-24 0,0-25,25 25,-50-25,25 25,0-24,-24-1,-1 25,0 0,-25 0,26 25,-1-1,0 1,0 25,25-50,0 99,0-99,0 75,0-75,25 74,-25-74,25 50,-25-50,49 24,-49-24,50 0,-50 0</inkml:trace>
  <inkml:trace contextRef="#ctx0" brushRef="#br0" timeOffset="407232.2924">18405 17314,'0'0,"0"0,0 0,-50 0,26 24,-1-24,0 25,-25 0,50 0,-24 0,24-25,24 74,-24-74,75 75,-50-51,24 1,1 0,-1 0,-49-25,50 25,-50-25,0 0,0 49,0-49,-74 25,24 0,0-25,26 0,24 0,-50 0,50 0,0 0,0-75</inkml:trace>
  <inkml:trace contextRef="#ctx0" brushRef="#br0" timeOffset="407834.3268">19248 16768,'-24'0,"-1"0,0 0,-25 0,1 0,-1 0,1 0,-1 0,25 0,-24 0,24 0,0 0,25 0,0 25,0 0,0 24,0-24,0 49,25 1,-25-1,0 25,-25 1,25-1,0 0,-25 0,25-24,0-1,0 1,0-26,0 1,0-50,25 99,-25-99,50 50,-50-50,49 49,-49-49,25 50,-25-50,0 0,50 25,-50-25,0 0,49-25</inkml:trace>
  <inkml:trace contextRef="#ctx0" brushRef="#br0" timeOffset="408156.3452">19348 17338,'-25'-24,"25"24,-25-25,-25 25,26 25,-26-25,0 49,26-24,-26 25,25-1,0 1,25 0,0 24,25-24,-25-50,50 74,-50-74,49 50,1-26,-50-24,74-24,-74 24</inkml:trace>
  <inkml:trace contextRef="#ctx0" brushRef="#br0" timeOffset="408820.3832">19546 17587,'0'0,"0"0,0 0,0 0,0 0,-50 49,50-49,0 0,-49 75,49-75,-25 49,25-49,25 50,-25-50,25 49,-25-49,74 0,-74 0,75-49,-75 49,74-50,-49 1,-25 24,0-25,0 25,0 1,-25-26,0 50,25-25,-25 25,25 0,25-25,0 25,0 0,24-25,1 1,0-26,-1 25,1-24,-1-26,1 26,-25-26,-25 1,25-1,-50-24,0 50,25-26,-50 1,26 24,-1 25,0 1,0 24,0 24,1 26,-1 0,25 49,0 0,0 25,0 0,0 0,25 0,-25 0,24-25,1 1,0-26,-25-24,0-50,50 49,-50-49,24 25,-24-25,0 0,50-50,-50 50</inkml:trace>
  <inkml:trace contextRef="#ctx0" brushRef="#br0" timeOffset="409300.4106">20166 16867,'0'0,"0"0,0 0,0-25,25 25,0-24,0 24,-1 0,1 0,-25 24,25 1,0 25,-25 24,25 1,-1 24,1 0,-25 0,25 0,0 1,0-1,-1-25,1 26,-25-51,0 1,0-50,-25 99,25-99,-49 50,-1-50,1 0,24 0,25 0,-75 0,75 0,-49 0,49 0,0 0,25-50</inkml:trace>
  <inkml:trace contextRef="#ctx0" brushRef="#br0" timeOffset="409592.4273">20737 17190,'0'0,"0"0,25 24,-1-24,1 0,0 0,25 25,-1-25,1 0,-1 0,-24 0,25 0,-1 0,-24 0,0 0</inkml:trace>
  <inkml:trace contextRef="#ctx0" brushRef="#br0" timeOffset="409788.4386">20886 17462,'0'25,"0"0,0-25,49 25,-24-25,0 0,0 0,-1 0,26 0,-25 0,24 0,1-25</inkml:trace>
  <inkml:trace contextRef="#ctx0" brushRef="#br0" timeOffset="410400.4736">23912 16371,'0'-25,"0"0,25-24,-25 24,0 25,49-50,-49 50,75-24,-26 24,1 0,-1 24,1 1,0-25,-1 50,-24 24,0 1,-25 24,0 0,-25 0,0 25,-24 0,-1-24,0 24,1-25,-1 0,1-25,24 1,0-25,0-1,25-49,-25 75,25-75,0 0,0 0</inkml:trace>
  <inkml:trace contextRef="#ctx0" brushRef="#br0" timeOffset="410933.5041">23986 18107,'0'0,"0"0,0 0,0 0,0 0,0 0,0 0,0 0,0-49,0 49,0 0,0 0,0 0,0 0,0 0,0 0,0 0,0 0,0 0,0 0,0 0,0 0,0 0,0 0,0 0,0 0,25-50,-25 50,0 0,0 0,0 0,0 0,0 0,0 0,0 0,0 0,0 0,0 0,0 0,0 0,0 0,0 0,0 0,0 0,0 0,0 0</inkml:trace>
  <inkml:trace contextRef="#ctx0" brushRef="#br0" timeOffset="413977.6776">15726 17562,'25'25,"-25"-25,0 0,0 0,0 0,0 0,0 0,0 0,0 0,0 0,0 0,0 0,-50 24,26-24,-1-24,-25-1,1 0,-26 0,1-25,-26 26,26-26,-25 25,-25-24,25-1,-25 0,0 26,-25-26,25 25,-25-24,0-1,0 0,0 1,1-1,-1 25,25-24,-25-1,25 1,0 24,0 0,-25-25,50 26,-25-1,0 0,25 0,-1 0,1 1,0-1,24 25,-24-25,25 0,24 25,1 0,-1 0,25 0,-24 0,49 0,-25 0,25 0,0 0,0 0,0 0,0 0,0 0,0 0,0 0,0 0,0 0,0 0,0 0,0 25,0-25,0 0,0 0,0 0,0 0,0 0,0 0,0 0,0 0,0 0,0 0,0 0,0 0,0 0,0 0,0 0,0 0,0 0,0 0,0 0,0 0,0 0,0 0,0 0,0 0,0 0,0 0,0 0,0 0,0 0,0 0,0 0,0 0,0 25,0 0,25-1,-25 1,0 0,24 0,1 24,0-24,0 25,-25-25,25-1,-1 1,-24 0,25 0,-25 0,25-25,-25 0,0 0,0 0,-25-25,25 0,-25 0,1-24,-1-1,-25 0,25 1,-24-1,-1 1,25-26,-24 50,24-24,0 24,0-25,1 50,-1-25,25 1,0-1,0 25,-25 0,25 0,25 0,-25 25,25-25,-1 24,26-24,0 25,-26-25,26 0,0 0,24 0,-24 0,-1-25,1 1,-1 24,-24-25,0 25,0 0,-25 0,0 0,0-25,0 25,0 0,0 0,0 0,0 0,0 0,0 0,0 0,0 0,0 25,0 0,0-25,-25 24,25 1,-25 25,25-1,-25 1,25 0,-24-1,-1 26,25-50,-25 24,0 1,25-25,0-1,-25 1,25-25,0 0,0 0,0 0,0 0,0-25,0 1,0-1,25-25,-25 1,0-1,0 0,0 1,0-1,0 0,0 26,0-1,0 25,0 0,0 25,-25-1,25 26,-24-25,24 0,-25 0,25-1,0 1,0-25,0 0,0 0,0-25,25-24,-25 24,0 0,24 0,-24 0,0 1,25-1,-25 25,-25-25,25 25,-24 25,-1 0,25-25,-50 24,25-24,1 25,-1-25,0 0,-25 0,26 0,24-25,-25 25,0 0,25-24,0 24,0 0,0 0,0 24,25-24,0 0,24 25,-24-25,25 0,-26 0,26 0,-25 0,0 0,-25 0,24 0,-24 0,0 0,0-25,-24 25,-1-24,25-1,-50 25,25-25,1 0,-1 25,0 0,25 0,-25 25,50-25,-25 25,25 0,0-25,24 24,1-24,-25 25,24-25,-24 0,0 0,0 0,-1-25,-24 25,0 0,0 0,0 0,-24 25,-1 0,0-25,-25 50,26-25,-1 24,0-24,0 0,25 0,0-1,0-24,0 0,0-24,25-1,0-25</inkml:trace>
  <inkml:trace contextRef="#ctx0" brushRef="#br0" timeOffset="416908.8456">16570 15304,'0'0,"0"0,-25 0,25 0,-25 25,0-25,-24 25,24 0,-25 0,0 0,-24 24,24 1,-24-1,0 26,-1-26,1 1,-25 24,24-24,1 0,-25-1,24-24,-24 25,24-26,-24 1,25 0,-25 0,24-25,-24 25,0-25,24 0,-24 24,25-24,-1 0,-24 25,25-25,-1 0,1 0,-1 25,1-25,0 25,-1-25,1 25,24-25,-24 0,24 0,1 0,24 0,-25 0,1-25,-1 25,25-25,-24 25,24 0,-25 0,0-25,26 25,-26 0,25 0,-24 0,24 0,-25 0,50 0,-49 0,49 0,-25 0,0 0,25 0,-25 0,25 0,0 0,-25 0,25 0,0 0,0 0,0 0,0 0,0 0,0 0,0 0,0 0,0 0,0 0,0 0,0 0,0 0,-24-25,24 25,0 0,0 0,0 0,0 0,0 0,0 0,0 0,0 0,24 0,-24 0,25-24,-25-1,25 0,0 0,0 0,-1 1,1-1,25-25,-25 25,-25 25,24-24,1 24,-25-25,0 25,0 0,0 0,0 25,0-25,0 24,-25-24,1 25,24-25,-25 25,-25 0,25-25,1 25,-26-1,25-24,-24 25,-1 0,25 0,0-25,1 0,24 25,-25-25,25 0,0 24,0-24,25 25,-25-25,24 0,1 25,0 0,0 0,0-1,24 26,-24-50,0 25,0 0,-1 0,1-1,0 1,0 0,0-25,-25 25,0-25,0 0,24 0,-24 0,0 0,0 0,25 0,-25 0,0 0,0-25,0-25,-25 26,25-26,0 0,0-24,-24 24,24 1,0-26,0 50,0-24,0 24,-25 0,25 25,0 0,0 0,0 0,0 25,0 25,-25-26,0 1,25 25,-25-25,1 24,-1-24,25 0,-25-25,25 25,0-25,-25 0,25 0,0-25,25 25,-25-25,0 25,0-25,25 25,-25-25,0 25,0 0,0-24,0 24,-25-25,25 25,-25 0,25 0,-25-25,25 25,-24 0,24 0,0 0,0 25,0-25,24 0,-24 0,25 25,-25-25,25 0,0 0,-25-25,25 25,-25 0,0 0,0 0,0 0,0 0,0 25,0-25,0 24,0-24,0 25,0-25,0 25,0-25,0 0,24 25,-24-25,25 0,-25 0,0-25,0 25,0 0,0 0,0 0,0 0,0 0,0 25,0 0,0-1,25-24,-25 25,25 0,-25-25,0 25,0-25,25 0,-25 0,0 0,0 0,0 0,0-25,0 25,-25-25,25 25,0-25,0 25,-25 0,25 0,0 0,0 25,0-25,0 25,0-25,0 25,0-25,0 0,25 25,-25-25,0 0,0-25,0 25,0-25,-25 25,25-25,0 25,-25 0,25 0,0 0,0 0,0 25,0-25,0 25,25-25,0 0</inkml:trace>
  <inkml:trace contextRef="#ctx0" brushRef="#br0" timeOffset="436111.9442">21406 16917,'0'0,"-24"-25,24 25,0 0,0 0,0 0,0 25,0 0,0 24,0-24,0 25,24 24,-24 0,0-24,0 24,0-24,0 24,0-24,0-25,0-25,0 74,0-74,0 0,0 75,0-75,0 0,0 0,25 0,-25-25</inkml:trace>
  <inkml:trace contextRef="#ctx0" brushRef="#br0" timeOffset="436465.9644">21530 17289,'0'0,"0"0,0 0,0 25,0 24,0-24,25 25,-25-1,25 1,-25-50,74 74,-49-49,25-25,0 0,-26-25,26 1,-25-26,0 25,-1-49,-24 24,-24-24,24-1,-25 1,0 24,-25 1,1 24,-1 0,25 0,-24 50,49 0,-25-25,0 49,25-24,25 0,0 0,-25 0</inkml:trace>
  <inkml:trace contextRef="#ctx0" brushRef="#br0" timeOffset="436810.9842">21952 17314,'0'74,"0"-24,0-1,25 1,-25-50,50 74,-50-74,74 50,-74-50,74 0,-49-25,25 0,-50-24,25-1,-25 0,0-24,-25 0,25-1,-50 26,1-26,24 26,0 24,-25 0,26 0,24 25,0 0,0 25,24-25,1 25</inkml:trace>
  <inkml:trace contextRef="#ctx0" brushRef="#br0" timeOffset="437046.9977">22448 17338,'25'0,"0"25,-25-25,25 25,-1-25,1 0,0 0,-25 25,25-25,-25-25,49 25</inkml:trace>
  <inkml:trace contextRef="#ctx0" brushRef="#br0" timeOffset="437843.0432">22845 17611,'0'0,"0"0,0-24,0 24,0-25,0 0,25 0,-25 0,0 0,0-24,25 24,-25-25,0 1,0-1,0 25,0 25,0-24,0 24,0 0,25 24,-25 1,0 25,24-25,-24 24,0-24,25 0,-25 24,25-49,-25 25,0-25,25-25,-25 25,25-49,-25 24,0-25,24 26,-24-26,0 25,0 0,0 1,0 24,0 24,0-24,0 50,25 0,0-26,-25 26,25-25,-25 24,25-24,-25 0,24 0,-24-25,25 0</inkml:trace>
  <inkml:trace contextRef="#ctx0" brushRef="#br0" timeOffset="438481.0797">23292 17239,'0'-25,"0"25,-25-24,25-1,0 25,25-25,-25 25,0 0,0-25,0 25,0 25,24 0,1 0,-25-1,0 1,25 0,0 25,-25-26,25 26,-25-25,24 0,-24-1,25 1,-25-25,0 0,0 25,0-25,0 0,0 0,0 0,0-25,0 25,-25-25,25 25,-24-24,24 24,0-25,-25 0,0 25,25-25,-25 25,0-25,1 25,-1 0,25 0,-25 25,25 0,-25-25,25 25,0 24,0-24,0-25,25 50,-25-25,25-25,-25 0,25 25,-25-25,24 0,1-25,-25 0,25 25,0-50,-25 25</inkml:trace>
  <inkml:trace contextRef="#ctx0" brushRef="#br0" timeOffset="438714.093">23540 17115,'0'0,"-25"0,25 25,0 0,0 0,0-1,0 1,25 25,-25-1,0-24,24 0,1 0,-25 0,25-1,-25-24,25 0,-25-24,25-1</inkml:trace>
  <inkml:trace contextRef="#ctx0" brushRef="#br0" timeOffset="438933.1055">23763 16966,'0'0,"0"25,-25-25,0 50,0-1,25 1,-49 24,24 1,-25-1,26 1,-1-1,-25-24,25-1,25-49,-24 75,24-75</inkml:trace>
  <inkml:trace contextRef="#ctx0" brushRef="#br0" timeOffset="440541.1975">16545 16148,'0'25,"0"-25,0 0,25-25,-25 0,0-25,24 1,-24-26,25 1,-25 0,0-1,25 1,0 24,-25 25,0 1,25 48,-25 1,24 25,-24 24,0 1,25-1,-25-24,25 24,-25-49,25 0,-25-25,25-50,-1 25,1-24,-25-26,25 26,-25-1,0 0,0 1,0 49,0 0,0 25,25 24,-25 1,0 24,25 1,-25 24,0-25,24 1,-24-26,25-24,0 0,0-25,0 0,-25-50,24 1,1-26,0 1,-25-25,25-1,0 26,-25-25,24 49,-24 1,25 24,-25 0,25 75,0-26,0 51,-25-1,24 1,1 24,0-25,0 1,0-26,-25 1,24-25,1-1,-25-24,0 0,-25-24,1-1,-1 0,-25-25,1 26,-1-1,0 0,26 25,-26 0,25 25,0 24,1-24,24 25,24-1,1 1,0-25,0 0,24-1,-24-48,25 24,-1-50,1 25,0-49</inkml:trace>
  <inkml:trace contextRef="#ctx0" brushRef="#br0" timeOffset="440729.2083">17611 15602,'25'-25,"-25"25,0 0,25 25,-25 0,25 25,0 24,-1-49,1 24,25 1,-25 0,-25-26,49 1,-24-25,0 0,0-25,-1 1</inkml:trace>
  <inkml:trace contextRef="#ctx0" brushRef="#br0" timeOffset="440897.2179">17934 15404,'-50'25,"25"24,1 26,-1-1,-25 25,50-24,-49 24,49-25,-25-24,25-1,0-24,25-25</inkml:trace>
  <inkml:trace contextRef="#ctx0" brushRef="#br0" timeOffset="441409.2472">18331 15577,'-25'0,"25"25,-25 0,0 0,0 0,1 24,-1-24,25 0,-25 0,50-1,0-24,-1 0,26-24,0-26,-26 0,26 1,0-26,-1-24,-24 25,0-50,0 49,-25-49,0 25,-25 0,0 24,25 1,-25 49,0 0,1 25,24 25,0 25,0 24,0 50,0 0,0 25,0 25,24-25,-24 24,25-24,-25 0,25-25,-25-25,0 0,25-24,-25-50,25-1,-25-24,0 0,0-49</inkml:trace>
  <inkml:trace contextRef="#ctx0" brushRef="#br0" timeOffset="442166.2905">19075 15404,'0'0,"0"0,-25 0,0 0,0 25,1-1,-1 26,25 0,-25-1,25 1,0-1,25-24,0 0,24-25,-24 0,0-25,24-24,-24 24,-25-50,25 51,0-51,-25 26,-25-1,25 0,-25 1,25-1,0 25,0 25,0 0,0 25,0 0,50 49,-50 1,49 24,-24 0,25 25,-25 0,24-25,-24 1,0-26,-25 0,25-49,-25 0,0-25,-25 0,25-50,-25-24,0 0,0-50,1 0,-1 0,0 0,25-25,-25 49,50 1,-25 50,25-1,0 50,24 0,-24 25,0 24,0 1,-1 0,1 24,-25-24,0-25,0 24,-25-24,25 0,-49-50,49 25,-25-25,25 25</inkml:trace>
  <inkml:trace contextRef="#ctx0" brushRef="#br0" timeOffset="442555.3126">19844 15156,'0'0,"0"-25,-25 25,0 0,25 0,-25 0,-24 0,49 0,-25 25,0-1,25 1,25 0,0 25,0-26,-1 26,1 0,-25-25,25-1,-25 26,0-25,0 0,-25-25,25 24,-25-48,25 24,-49-25,49 0,0-25</inkml:trace>
  <inkml:trace contextRef="#ctx0" brushRef="#br0" timeOffset="442829.3284">20191 15081,'0'0,"0"0,0-25,0 25,-25 25,0 0,1 0,24 24,-25 1,25 0,0-1,25 26,-1-50,1 24,0-24,25 25,-1-50,-24 24,0-24,0 0,-1-24,1-26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6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326 33 92,'-24'-7'43,"-16"-3"1,3 9-3,-12 3-37,1 8-2,3 6-1,6 15-2,39-31 0,-41 75 0,41-28-1,14-3 1,15 0 0,14-6 0,14-4 0,8-17 1,6-10-1,6-7 3,-4-10-2,-8-9 2,-9-8-2,-14 1 3,-18-11-2,-18 1 1,-19-2 1,-18 2-2,-16-4 3,-5 9-4,-7 3 2,3 3-2,7 8-2,9 7-2,25 10-8,6 2-31,38-1-3,18-7 2,34 4-2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427 82 65,'-11'-11'42,"-5"-6"-1,2 6 1,-18-3-30,12 4-5,-8 0-2,-1 5-2,-3 1 0,-2 7-1,-3 7-1,0 5 0,0 11-2,37-26 1,-62 89 0,39-37-1,10 7 0,11 0-2,13-1 2,10 1-1,18-4 1,8-19-2,13-8 1,9-12 1,5-11 0,5-16 1,-1-9 2,-4-11 0,-7-6-1,-9 0 1,-16-9 1,-17 4 0,-18-6 0,-19 9 1,-18 1-5,-10 7 3,-11 4-1,-4 3-1,4 15-2,3-3-4,22 21-10,9-3-28,27 3 0,16-5 0,29-1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8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5 379 89,'0'0'43,"2"-15"2,-2 15-2,-9-3-36,9 3-2,0 0-2,-1 15-1,3-1-1,2 8 0,2 10-1,4 11 0,0 12 0,5 3-4,-1 8 3,5-5-1,-3 4 2,0-3-2,0-7 2,-2-11-3,-14-44 3,22 63-1,-22-63 1,0 0-2,0 0 0,0 0-1,0 0-3,0 0-7,0 0-32,0 0 2,40-53 0,-40 53 1</inkml:trace>
  <inkml:trace contextRef="#ctx0" brushRef="#br0" timeOffset="343">279 441 81,'0'0'44,"4"14"-1,1 10 0,-7 4-34,2-28-6,15 83 1,0-37-4,3-2-1,3-1-3,-21-43 3,57 68 0,-57-68 0,64 31 1,-64-31-1,63-6 3,-63 6 0,53-37 4,-39 6-5,0-5 3,-13-9-2,-8-1 0,-7-6 1,-10 3-2,-6-1 1,-2 12-1,1 1 1,-2 11-2,4 10 0,5 3-1,2 15-1,6 3-1,10 8-3,-2 3-7,23 13-19,-10-11-13,14 1 0,0-1 0</inkml:trace>
  <inkml:trace contextRef="#ctx0" brushRef="#br0" timeOffset="702">777 425 96,'0'0'42,"9"16"1,-9-16-6,13 18-32,-9 0-3,11 2-2,7-1-1,8 1 1,9-9 1,4-7 0,4-6 0,-1-2 1,-3-13 0,-4-3 1,-13-4 0,-8-6-1,-18 2 1,-9 3-1,-17-3 0,-11 3 1,-10 2-1,-8 7-1,1-3 0,-3 5-2,6-1-2,2-5-7,19 7-9,-3-21-29,17-8 2,5-23-1,8-22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3.6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25 359 76,'0'0'45,"0"0"0,-29 25-3,22-37-30,7 12-6,23-6 0,-23 6-4,45-6-1,-13 3-1,3-1-2,1 4 1,1 1 2,-3-4-1,-34 3-4,57 2 3,-57-2 0,0 0-9,54 13-29,-54-13-3,18-3 2,-18 3-2</inkml:trace>
  <inkml:trace contextRef="#ctx0" brushRef="#br0" timeOffset="249">560 2 87,'-1'-10'43,"1"10"-1,-9 4 0,4 16-31,-9 2-8,0 6 0,-2 12-1,3 10 0,0 6-1,3 2 0,5 2 1,3-1-2,1-1 1,3-9-2,1-2 1,-3-47-2,9 61 0,-9-61 0,0 0-3,0 0-4,45 27-23,-45-27-15,0 0 5,61-75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4.4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381 23 88,'-27'-14'43,"2"8"0,-11 0-1,-11 10-36,3 6-3,-3 10-2,2 14 0,6 8 0,5 17-1,10-3-1,11 11 1,14-7-2,16-1 2,12-12-4,12-11 5,12-15-5,8-18 4,8-8 0,3-18-1,1-10 5,-6-11-4,-6-4 4,-11-5-4,-13 4 5,-16-2-4,-20 2 2,-22 4-1,-15 15-3,-15 8 3,-9 10-1,-3 7-1,0 5-1,7 10-1,12 2-4,28 6-6,7-7-30,41-2-3,18-13 3,31-2-3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0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260 35 90,'3'-17'43,"0"7"0,-20-2-1,0 17-35,-17 6-3,-3 12-2,-5 13-3,0 6 1,6 15-1,9 1 0,14 10 0,13-7-1,17 0 3,15-10-5,12-14 4,12-10-1,8-16 4,3-12-1,1-16 2,-2-8-3,-7-11-2,-11-9 5,-12-1-4,-15-2 2,-19-1-4,-16 3 1,-17 1-2,-10 7 3,-5 10-3,-3 1-8,19 10-31,0-2-1,25 3-1,18-3-1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19.5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295 98 62,'-15'-12'39,"4"12"0,-10-2-1,6 14-26,-15-8-7,4 9-1,-4 2-2,1 9 0,-1 5 0,1 11-1,2 8 0,7 13-1,10 12 0,8 10 0,14 7 0,12 5-1,12 0 1,14-6-1,10-13 1,12-14-1,5-21 1,6-22 0,0-24 0,-2-22 0,-5-28 0,-6-19 1,-9-19 0,-13-13 0,-15-9 1,-14 0 0,-19 1 1,-15 7 0,-19 15 0,-16 18 0,-15 24-2,-13 24 0,-7 28-4,-14 15-36,10 32-3,-3 13-1,11 18-1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17.0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37 220 33,'1'-35'34,"2"0"3,-6 0-1,8 11-12,-15-12-8,13 17-6,-10-4-2,7 23-2,-4-13-1,2 25-1,-1 9-1,0 12-1,0 14-1,-1 9-1,1 10 0,0 14 0,-1 2 0,4 4 0,0-1 0,2-3 0,2-6 0,0-3 0,1-8 0,0-11 0,0-7 0,-1-12-1,0-8 1,-1-8-2,-1-9 2,-2-10-4,3-12-3,-9-15-31,9 0-1,-5-16 0,7-2-2</inkml:trace>
  <inkml:trace contextRef="#ctx0" brushRef="#br0" timeOffset="375">225 300 80,'0'0'39,"-1"28"-1,-9-5 1,-1 15-30,-5 6-6,4 13-3,1 10 0,3 4-1,7 4 0,6 0 1,13-3-1,8-6 1,11-13-1,4-16 0,7-15 1,3-19-1,1-16 2,3-18-1,-7-16 0,-5-11 1,-6-9 1,-9-7-1,-13-2 1,-11 3-1,-17 3 1,-12 8 1,-13 8-2,-9 13 2,-8 11-2,-2 15 0,0 11-2,3 5-1,13 11-2,3-4-6,24 14-8,1-15-22,24 4 1,7-18-1,20 5 3</inkml:trace>
  <inkml:trace contextRef="#ctx0" brushRef="#br0" timeOffset="702">604 333 52,'51'26'34,"-7"12"-1,-2 25-9,-14 3-9,7 22-5,-10-1-3,6 6-4,-1-6-1,5-9-1,2-19 1,5-19 0,0-28 1,8-17 1,-2-27 0,2-14 2,-11-23 0,-1-5-1,-14-13 0,-10-1-1,-19-4 0,-20 5 0,-22 8-1,-15 15 0,-16 18-2,-9 13-5,5 31-36,-14 15-2,7 26-2,1 16-2,88-55 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14.8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874 491 37,'0'0'17,"19"13"1,-19-13 1,13 1-4,-13-1-3,8-10 0,-11-3-2,3 13-3,-5-25-1,2 9-1,-13-8 1,4 2-2,-13-8 2,2 3-2,-10-7-1,0 2 0,-6-2-1,-1 2 0,-4 1-1,1 2 0,-2 2 1,2 2-1,0 3 0,4 5 0,-1-4 0,2 9 0,-1 0 0,3 5 0,0 4 0,3 4 0,0 4 0,2 4 0,2 8-1,3 3 1,1 3-1,3 4 0,5 2 0,1 4 1,5 4-2,5 0 1,5 2 0,6 1 0,6 4 0,6-2 0,5 4-1,2-3 0,6 5 1,1-1 0,4 4 0,-1 2-1,0 1 1,1 6 0,2 3 0,2 5 0,3-1 0,-1 2-1,4 1 1,1 1 0,4 0 1,0-2-2,1 0 2,0-2-1,0-2 0,2-1 0,-2-1 0,0-1 0,3 0 0,0-3 0,3 0 0,3 1 0,2 3 0,1 1 0,6 0 1,-1 1-1,3-1 0,5 1-1,3 2 2,0-2-1,3-2 0,1 0 0,1 5 0,4 1 1,1 6-1,1 0 1,1 2-1,3 4-1,-1 3 1,2 5 0,-2 2-1,1 3 1,0-2-1,-2 1 1,0-2-1,-5-5 1,3-4-1,-3-8 1,-3-10-1,-2-9 1,-5-10-1,-5-9 1,-5-13-1,-5-10 1,-9-13 1,-3-12-1,-7-11 0,-6-12 0,-9-12 1,-7-9 0,-7-11 0,-8-6 1,-8-11-2,-8-5 1,-11-6 0,-8-3 1,-7-5-1,-9-3-1,-7-3 1,-10 0-1,-7-1 1,-6 3 0,-9-4 0,-7-2-2,-7 1 2,-9 0-2,-7 2 1,-5 1 0,-6-4-1,-7-4 0,-1 2 1,-1-2-1,-3 0 0,2-2 1,1-6 0,2 0 0,4 3 0,4 2 1,5 7-1,6 7 1,8 6-1,9 9 0,11 15-1,7 2-4,26 12-34,-2 6 1,18 10-1,12 7-2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17:16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 6028,'-49'24,"49"-24,0 0,-25-49,25 49,-25-99,25 74,0-50,-25 1,25 24,0-24,0 24,0 1,0-26,0 50,0 25,0-74,0 74,25-74,-25 74,0 0,50-25,-50 25,74-25,-24 25,-1 0,26 0,-26 0,26-25,-26 25,26 0,-26-25,1 25,0-24,-1 24,-24 0,0-25,0 25,0 0,-1 0,-24-25,25 25,-25-25,0 25,0 0,0-25,0 1,0-1,-25-25,1 25,-1 1,0 24,0-25,-25 25,26 0,-1 0,0 0,0 25,25-1,0 1,0 0,25 0,0 0,0-1,-1 1,26-25,0 0,-1 25,-24-25,25 0,-25 25,-1-25,-24 25,0-25,0 24,0 1,-24 0,-1 0,-25 0,25 24,1-24,-1 25,0-26,0 1,25 0,-25 0,25 0,0-1,0-24,25 25,-25-25</inkml:trace>
  <inkml:trace contextRef="#ctx0" brushRef="#br0" timeOffset="8075.4619">17835 1315,'-50'-50,"50"50,0 0,-50-25,50 25,0 0,0 0,0 0,0 0,-24 25,24 0,0 0,0 24,0 1,0-25,0 24,0 1,0-1,0 1,0 0,0-1,0 1,24 0,-24-1,-24 1,24-1,-25 26,0-26,0 1,0 0,25-1,0 1,0-1,25-24,0 25,0-25,0 49,-25-24,0-1,0 26,0-26,0 1,24 24,-24-49,25 25,-25-1,25-24,0 25,-25-25,0 24,0 1,-25 24,25-24,-25 24,25 1,-25-26,25 26,0-26,25 1,-25-25,25 0,-25 24,25-24,-25 0,0-25,0 0,0 0,0 0</inkml:trace>
  <inkml:trace contextRef="#ctx0" brushRef="#br0" timeOffset="9396.5375">17190 3398,'-25'0,"0"0,25 0,0 0,-25-25,0 25,25 0,0 0,-24 0,24 0,0 0,0 0,0 0,0 0,24 0,1 0,0 0,0 0,24 0,1 25,24-25,-24 0,0 0,24 25,-24-25,-1 0,1 25,0-25,-26 25,1-25,0 0,0 0,-25 0,25 0,-25 0,24 0,-24 0,25-25,-25 25,0-25,0 25,25 0,-25-25,0 25,0-25,-25 25,25-24,0-1,-25 0,1 25,-1-25,25 25,-50-25,50 25,-25 0,1 0,24 0,0 0,0 0,0 0,0 0,24 0,1 25,0-25,0 0,24 0,-24 0,25 0,-25 0,-1 25,-24 0,25-25,-25 25,0-1,0 26,-25-50,1 25,-1 24,0-24,0 0,0 0,1-25,-1 25,25-25,0 0,0 0,0 0,0 0,-25 24,25-24,25-24,-25 24,0 0,25 0,-25 0</inkml:trace>
  <inkml:trace contextRef="#ctx0" brushRef="#br0" timeOffset="22980.3144">5135 6499,'0'0,"0"0,0 0,0 0,0 0,0 0,0 0,0 0,0 0,0 0,0 0,0-25,0 25,0-25,0 25,0 0,-25-25,25 25,-25 0,25 25,-25-25,0 25,25 25,0-26,-24 1,24 25,0-25,24 24,-24-49,25 25,0-25,0 25,0-50,-1 25,-24-25,25 25,0-25,-25-24,0 24,0 0,0 0,0 1,0 24,0 0,0 0,0 24,0 1,25 0,-25 25,25-26,-25 1,24 0,1-25,0 25,0-50,0 25,-1-25</inkml:trace>
  <inkml:trace contextRef="#ctx0" brushRef="#br0" timeOffset="23416.3391">5531 5978,'0'0,"0"0,0 0,0 25,-24-25,24 25,0-1,0 1,-25 25,25-1,0 1,0 0,0 24,0-24,0-1,0 1,0-25,25 24,-25-24,0 0,0-25,0 0,0 0,0 0,0-25,0 0</inkml:trace>
  <inkml:trace contextRef="#ctx0" brushRef="#br0" timeOffset="23692.3551">5606 5978,'0'-25,"0"0,0 25,0 0,0 0,25 25,-25 0,0 0,0 0,0 24,24 26,-24-26,0 26,0-1,0 0,25-24,-25 0,0 24,0-49,0 24,25-24,-25-25,0 0,25 0</inkml:trace>
  <inkml:trace contextRef="#ctx0" brushRef="#br0" timeOffset="24337.3921">5928 6474,'0'0,"0"-25,0 25,0 0,-24 25,24-25,-25 0,0 25,25 0,-25-25,25 24,0 1,0 0,25 0,-25 0,50-1,-50-24,49 0,-49 0,25 0,0-24,0 24,-25-25,0 0,0-25,0 26,0-1,0 0,0 0,0 0,0 1,0-1,0 25,0 0,24 25,-24-25,0 49,0-24,0 25,0-26,0 26,0-25,25 24,-25-24,25-25,0 0,24 0,-24 0,0-25,0 1,0 24,-1-25,-24 25,25-25,-25 25,25 0,-25 0,25 0,0 0,-1 0,-24 0,25-25,0 0,0 1,-25-1,0 0,-25-25,25 26,-25-1,0 0,1 0,-1-24,25 49,-25-25,25 25</inkml:trace>
  <inkml:trace contextRef="#ctx0" brushRef="#br0" timeOffset="25030.4317">6846 6350,'0'0,"0"0,25 0,-50 0,25 0,25 0,-25 0,-25-25,25 25,0-25,-25 25,25 0,-49-24,49 24,-50 0,25 0,25 0,-25 0,1 24,24-24,0 25,0-25,0 25,24-25,1 25,0 0,0-1,24 1,-24 25,0-25,0-1,0 1,0 0,-25 0,0 0,-25-1,25 1,-25-25,0 0,0 0,0 0,1 0,-1 0,0 0,0 0,25-25,0 1,0-1</inkml:trace>
  <inkml:trace contextRef="#ctx0" brushRef="#br0" timeOffset="26276.503">7169 6524,'0'0,"0"0,0 0,0 0,0 24,0-24,0 0,0 0,0 0,0 0,0 0,0 0,0-24,0 24,0-25,0 0,0-25,0 1,0 24,24-25,-24-24,0 24,0 1,25-26,-25 51,0-26,0 0,0 26,25-1,-25 0,0 25,0 0,0 0,0 25,25 0,-25-1,0 26,0-25,25 0,-25-1,24 1,1 0,0-25,0 0,0-25,-1 0,-24 1,25-26,0 0,0 1,-25 24,0-25,0 1,25 24,-25 25,0 0,0 0,-25 49,25 1,0 0,0-1,0 51,0-26,0 0,0 1,0-1,0 1,0-26,0-24,0 25,0-50,25 0,-25-25,24 25</inkml:trace>
  <inkml:trace contextRef="#ctx0" brushRef="#br0" timeOffset="27164.5538">7739 6300,'0'0,"0"0,0 0,-25 0,0 25,25-25,-24 25,-1-25,25 25,0 0,25-1,-1-24,26 25,0-25,-26 0,26 0,0 0,-26-25,-24 25,25-24,-25-26,-25 50,1-50,-1 1,0 24,-25 0,26-24,-1 24,0 0,25 25,0 0,0-25,25 50,0-25,-1 0,1 25,0 0,0-1,0 1,-1 25,26-25,-25 24,0-24,0 25,-1-26,1 1,0 0,-25 0,25-25,-25 0,0 0,0 0,0-25,0-25,0 26,0-26,0 25,0-24,0-1,0 25,0 0,25 25,-25 0,24 0,-24 25,25 0,0 0,25 0,-26-1,26 1,0 0,-1-25,1 0,-1 0,1 0,-25 0,24-25,-24 0,-25 1,25-26,-25 25,0 0,0 1,-25-1,25 25,-25 0,1 25,-1-1,25 26,-25 0,0 24,25-24,0 24,0-24,0-1,0 1,25-1,0-24,0 0,-1-25,1 0,0 0,0-25</inkml:trace>
  <inkml:trace contextRef="#ctx0" brushRef="#br0" timeOffset="30141.7241">4167 6028,'0'0,"25"0,-25 0,0 0,0 0,0-25,0 25,0 0,0 0,0 0,0 0,25 0,-25 25,0-1,0 26,0 0,0-1,0 1,0 24,0 1,0-1,0-24,0-1,-25 26,25-26,0-49,-25 25,25 0,0-25,0 0,25-25,-25 0,25-24,-25-1,25 0,-1 26,1-26,-25 0,25 26,0 24,0-25,-1 25,1 25,-25-1,25-24,0 50,0-25,-25 0,0-1,0 26,0-25,-25 24,25-24,-50 0,50 0,-25-25,-24 25,49-25,-25-25,0 25,25-25,0 25,0-25,0 0,25 1,0 24</inkml:trace>
  <inkml:trace contextRef="#ctx0" brushRef="#br0" timeOffset="30586.7495">4638 6672,'0'0,"0"0,0 25,0-25,0 0,0 0,0 0,0 0,0 0,25 0,-25 0,0-25,0 25,25 0,-25 0,0 0,0 0,0 25,0-25,-25 0,25 25,0-25,0 0,-25 25,25-25,0 0,0-25,0 25,0-25,25 0,-25 1</inkml:trace>
  <inkml:trace contextRef="#ctx0" brushRef="#br0" timeOffset="31109.7794">3349 6573,'0'-25,"0"25,0 0,0 0,0 0,0 0,-25 0,25 0,0 25,-25-25,25 25,0 0,0 0,0-1,0 1,0-25,0 0,-25 25,25-25,0 0,0-25,0 0</inkml:trace>
  <inkml:trace contextRef="#ctx0" brushRef="#br0" timeOffset="31603.8077">3249 6127,'0'-25,"0"25,0 0,0 0,0 0,0-25,0 25,25-25,0 1,0 24,0-25,-1 0,26 0,0 0,-50 1,49 24,-24-25,-25 25,0-25,25 25,-50 0,25 0,0 0,0 0,-25 0,25 0,0 0,-25 25,25-25,0 49,0-24,25 25,-25-1,0 1,0 24,25 1,-25-1,0 1,0 24,0-50,0 26,25-1,-25-24,0-1,25 1,-25 0,0-25,0-1,0 1,0-25,0 0,0 0,0-25,0-24</inkml:trace>
  <inkml:trace contextRef="#ctx0" brushRef="#br0" timeOffset="31811.8193">3448 6449,'0'0,"0"0,0 0,25 0,-25 0,0 0,24 0,1 0,0 25,0-25,0-25,-1 25,1-25,-25 1,25-1,0 0</inkml:trace>
  <inkml:trace contextRef="#ctx0" brushRef="#br0" timeOffset="33568.92">9128 5928,'0'-24,"0"24,0 0,25 0,-25 0,0 0,0 0,0 0,0 24,-25 26,25 0,-25-1,1 26,-1-26,0 50,25-24,0-1,0 1,0-1,0-24,0-1,0-24,25 0,0 0,-25-1,0 1,0-25,24 0,-24 0,0 0,0 0,0 0,0-25,0 25,25-24,-25-1</inkml:trace>
  <inkml:trace contextRef="#ctx0" brushRef="#br0" timeOffset="34222.9575">10840 5953,'0'0,"0"0,24-25,-24 25,25 25,0 0,-25 0,25 24,0 1,-1 0,-24-1,25 26,-25-1,0-24,0 24,0-24,0-26,-25 26,25-25,-24 24,24-24,0-25,0 0,0 25,0-25,0 0,0 0,0 0,0 0,0 0,0 0,0 0</inkml:trace>
  <inkml:trace contextRef="#ctx0" brushRef="#br0" timeOffset="37161.1252">9599 6424,'25'0,"-25"0,0 0,0 0,0 0,-25 0,25 0,-24-24,24 24,0 0,0-25,-25 25,0 0,25 0,-25 0,25 0,-25 0,25 0,-24 25,24-1,-25 1,0 25,25-25,0-1,0 26,0-25,25 24,0-24,-25-25,24 25,1-25,0 0,25 0,-26-25,1 25</inkml:trace>
  <inkml:trace contextRef="#ctx0" brushRef="#br0" timeOffset="37870.166">9823 6474,'0'25,"0"-25,-25 25,0-25,25 0,-25 24,25 1,0 0,0 0,0 0,25-1,0-24,0 0,-1 0,26 0,-25 0,0 0,-1-24,1-1,-25 0,0 0,-25 0,1 1,-1 24,0-25,-25 0,26 0,-1 25,0 0,25 0,0 0,25 0,0 25,-1-25,1 0,25 0,-25-25,24 25,-24 0,25-25,-25 1,-1-1,1 0,0 0,0-24,0-1,-25 25,24-49,-24 24,0 1,0-1,0 0,0 26,0-1,-24 25,24 0,0 0,-25 49,0 1,25 0,0 24,-25 0,25 1,0-1,0 1,0-1,0-24,25-1,-25 1,25-25,0-1,-25 1,24-25,1 25,-25-25,0 0,0 0,25 0,-25-25,0 25,0-25</inkml:trace>
  <inkml:trace contextRef="#ctx0" brushRef="#br0" timeOffset="45735.616">11361 6251,'0'0,"0"0,0-25,-25 25,25 0,0 0,0 0,0 0,0 0,0 0,0 0,25 0,-25 25,24-25,1 0,0 0,25 0,-1 0,1 0,-1-25,1 25,-25 0,24 0,-24 0,-25-25,0 50,0-25</inkml:trace>
  <inkml:trace contextRef="#ctx0" brushRef="#br0" timeOffset="46057.6343">11385 6449,'0'0,"0"0,25 25,-25-25,0 0,25 0,-25 0,25 0,0 0,-1 0,1 0,0 0,0-25,24 25,-24-25,0 25,0-24,24 24</inkml:trace>
  <inkml:trace contextRef="#ctx0" brushRef="#br0" timeOffset="46390.6533">11857 6276,'0'0,"-25"0,25 0,0 0,25 24,-1-24,1 0,0 0,0 0,0 25,24-25,-24 0,25 0,-26 0,1-25,0 25,0 0,0 0,-25 0,0 0</inkml:trace>
  <inkml:trace contextRef="#ctx0" brushRef="#br0" timeOffset="46637.6673">12005 6499,'-24'0,"24"0,0 0,24 0,-24 0,0 0,25 0,0 25,-25-25,25 0,-25 0,25 0,-1 0,-24 0,25 0,0-25,0 25,0-25</inkml:trace>
  <inkml:trace contextRef="#ctx0" brushRef="#br0" timeOffset="47233.7014">12650 6697,'0'25,"0"-25,0 0,0-25,0 25,-24-25,24 1,0-1,0-25,-25 1,25 24,-25-25,0-24,0 49,25-25,-24 1,-1 24,25 0,-25 0,25 1,25-1,-25 25,25-25,24 25,1-25,-1 0,1 1,0 24,-1-25,26 0,-26 0,1 25,-25-25,24 25</inkml:trace>
  <inkml:trace contextRef="#ctx0" brushRef="#br0" timeOffset="47470.7152">12626 6449,'0'25,"24"-25,1 0,-25 0,25-25,25 25,-26-25,26 25,-25-24,0-1,-1 0,26 25,-25-25,0 0</inkml:trace>
  <inkml:trace contextRef="#ctx0" brushRef="#br0" timeOffset="47900.7395">13122 6325,'24'0,"-24"25,0-25,25 0,0 25,-25 0,25-25,0 24,-25 1,25-25,-25 25,0 0,24-25,-24 0,0 0,0 0,0 0,0 0,0 0,-24 0,-1 0,0 0,0 0,0 0,0 0,1 25,-1-25,0 24,0 1,25 0,0 0,0-25,25 25,0-25,24 0,-24-25,25 25,0-50,-26 25,26 1,0-26,-26-24</inkml:trace>
  <inkml:trace contextRef="#ctx0" brushRef="#br0" timeOffset="48124.7526">13519 5705,'0'25,"0"24,0 1,0 25,0-1,24 0,-24 1,0-1,0 1,0-1,0-24,0-1,0-24,0 0,25 0,-25-50</inkml:trace>
  <inkml:trace contextRef="#ctx0" brushRef="#br0" timeOffset="48646.7825">13791 6201,'-24'0,"24"0,-25 0,0 0,0 25,0 0,25 24,0 1,0-25,0 24,25-24,0 25,-25-25,25-1,-25-24,25 25,-25-25,-25 25,25-25,-25 0,0-25,0 25,25 0,0 0,0 0,0-25,25 25,0 0,0-24,24 24,1-25,0 0,-26 0,26 0,0-24,-26 24,1 0,-25 0,0 1,0-1,-25 0,1 25,-26 0,25 25,0 0,1 24,24-24,0 25,0-1,0 1,24-25,1-1,0 1,0 0,0-25,-1 0,1 0,0-25,0 0</inkml:trace>
  <inkml:trace contextRef="#ctx0" brushRef="#br0" timeOffset="48946.7993">14387 6028,'0'0,"0"0,0 0,0 0,0 0,0 0,0 0,0 0,0 0,0 0,0 0,0 0,0 0,0 0,0 0,0 0,25-25</inkml:trace>
  <inkml:trace contextRef="#ctx0" brushRef="#br0" timeOffset="49119.8095">14436 6251,'0'25,"0"-1,0 26,0-50,0 25,0-25,0 0,0 0,0 0,0 0,0 0,0-25,25 25</inkml:trace>
  <inkml:trace contextRef="#ctx0" brushRef="#br0" timeOffset="53774.0756">5308 7392,'0'0,"0"0,0-25,0 25,0 0,0 0,-25 0,25 0,-24-25,24 25,0 0,0 0,-25-25,25 25,-25-24,25 24,0-25,0 25,-25 0,0 0,25 0,-24 25,24-25,-25 24,25-24,-25 25,25 0,0-25,0 25,0 0,25-25,0 24,-25 1,24 0,1 0,0 0,25-1,-50 1,49 0,-49 0,25 0,-25-1,25 1,-25-25,0 25,-25 0,25 0,0-25,-25 24,0-24,1 25,-1-25,0-25,0 25,0-24,1-1,24 25,-25-50,25 50,-25-49,50 49,-25-25,0 0</inkml:trace>
  <inkml:trace contextRef="#ctx0" brushRef="#br0" timeOffset="54422.1128">5680 7466,'0'0,"0"0,0 0,0 0,-25-25,25 25,0 0,0 0,-24-24,-1 24,25 0,-25 24,0-24,0 25,1-25,24 25,-25 0,25 24,0-24,0 25,0-25,0 24,25-24,-25 0,24 0,1-1,0-24,0 0,0 0,-1 0,-24-24,25 24,-25-25</inkml:trace>
  <inkml:trace contextRef="#ctx0" brushRef="#br0" timeOffset="55151.1545">5904 7516,'0'0,"0"0,0 0,0 0,0 0,0 0,0 0,-25 0,25 0,0 0,0 0,0 0,0 0,0 0,0 0,0 0,0 0,0 0,-25 0,25 25,-25-25,25 24,-25-24,25 25,-25 0,25 0,-24 0,24-1,0 1,0 25,24-25,-24-1,25-24,-25 25,50-25,-25 0,0-25,24 25,-24-24,0-1,0 0,-25 0,24-24,-24 24,0 0,-24-25,-1 26,0-1,0 25,0-25,1 0,-1 25,25 0,0 0,0 0,25 0,-25 0</inkml:trace>
  <inkml:trace contextRef="#ctx0" brushRef="#br0" timeOffset="55464.1724">6052 7516,'25'0,"-25"25,25-1,-25-24,25 25,-25 0,25 25,-25-50,24 24,-24 1,25-25,-25 0,0 25,0-25,0-25,0 25,0-25,0 1,0-1,0-25,0 25,0 1,25-1,-25-25,0 25,25 1,-25-1,25 25,-1-25,1 25,0-25,0 0</inkml:trace>
  <inkml:trace contextRef="#ctx0" brushRef="#br0" timeOffset="55861.1949">6449 7590,'0'25,"25"-25,-25 0,25-25,-25 25,25 0,-25-25,0 1,24-1,-24 25,-24-25,24 0,0 25,-25-25,0 25,25 0,-25 25,0 0,1 0,24 0,-25 24,25 1,-25-25,25 24,25 1,-25-25,25-1,-25 1,24-25,-24 0,25-25,0 1,0-1</inkml:trace>
  <inkml:trace contextRef="#ctx0" brushRef="#br0" timeOffset="56256.2176">6821 7441,'0'0,"0"-24,0 24,0-25,0 25,-25-25,25 25,-24 0,-1 0,25 0,-25 25,25-25,0 25,0-1,0-24,25 25,0 0,-1 0,26 0,-25-1,0 1,0-25,-1 25,-24 0,0 0,0-25,0 24,-24 1,-1-25,0 25,0-25,0 25,0-50,25 25,-24-25,24 0</inkml:trace>
  <inkml:trace contextRef="#ctx0" brushRef="#br0" timeOffset="57162.2695">7317 7119,'25'0,"-25"0,0 0,0 0,0 0,0 0,0 0,-25 0,25 0,-24 0,-1 0,25 0,-25 0,0 0,25 25,-25-25,1 0,24 0,0 0,0 0,0 0,0 0,0 0,0 25,0-1,0-24,-25 50,25-25,-25 49,25-24,-25 24,25 1,0 24,-25-25,25 1,0-26,0 26,0-26,0 1,0-25,0 0,25-1,-25 1,0 0,0-25,25 25,-25-25,25 0,0 0,-1 0,1 0,0 0,0 0,0 0,-1 0,1 0,-25-25,25 25,-25-25,0 0</inkml:trace>
  <inkml:trace contextRef="#ctx0" brushRef="#br0" timeOffset="57674.2988">7516 7516,'0'0,"0"0,0 0,-25-25,25 25,0-25,0 25,0 0,0 0,-25 0,25 0,-25 0,25 0,-24 0,-1 0,25 25,-25 0,0-25,25 25,0 24,0-24,0 25,-25-26,25 1,0 25,25-25,-25-1,0 1,0-25,25 25,-25-50,25 50,0-50,-1 25,1-25,0 1</inkml:trace>
  <inkml:trace contextRef="#ctx0" brushRef="#br0" timeOffset="58311.3353">7689 7565,'0'25,"-24"0,24-25,-25 25,0 0,25-25,0 24,-25-24,25 25,25 0,-25-25,25 0,-25 25,25-50,-1 25,1 0,0-25,0 0,-25 1,0 24,0-25,0 0,-25 0,25 25,0 0,0-25,0 25,0 0,25-24,0 24,-1-25,1 25,0-25,25 0,-50 0,24 1,1-1,-25 0,25 0,-25-24,0 24,-25-25,25 25,0 1,-25-26,25 50,-24-25,24 25,0-25,0 50,-25-25,25 25,-25 0,25 24,0-24,-25 50,25-26,-25 1,25 24,0-24,0-1,0 1,25 0,-25-26,0 26,25-25,-25 0,0-25,0 0,25 24,0-48,-25 24,24-25</inkml:trace>
  <inkml:trace contextRef="#ctx0" brushRef="#br0" timeOffset="58764.3612">8161 7193,'0'0,"25"0,-25 0,24-24,-24 24,0-25,25 25,0 0,-25-25,25 25,0 0,-25 25,0 0,0-1,24 1,-24 25,0 24,0 1,0 24,0-25,25 1,-25 24,0-25,0 1,0-1,0-24,0-1,0-24,-25 0,1 0,-1-25,0 0,-25 0,50 0,-49 0,49-25,0 0,0 0,25 1</inkml:trace>
  <inkml:trace contextRef="#ctx0" brushRef="#br0" timeOffset="59175.3847">8582 7441,'0'0,"25"25,-25-25,25 0,-25 0,25 25,0-50,-1 25,-24 0,25 0,0 0,0 0,0 0,-1-25,1 25,0 0,0 0,-25 0,0 0</inkml:trace>
  <inkml:trace contextRef="#ctx0" brushRef="#br0" timeOffset="59499.4032">8632 7615,'0'0,"25"25,-25-25,0 0,25 0,-1 0,-24 0,25 0,0 0,0 0,0 0,-1 0,1 0,-25 0,25 0,0 0,0-25,-1 0</inkml:trace>
  <inkml:trace contextRef="#ctx0" brushRef="#br0" timeOffset="60024.4332">9252 7491,'0'25,"0"-25,0 0,0 0,0 0,0 0,0 0,0 0,25 0,0-25,-25 25,25 0,-1 0,1 0,-25 0,25 0,0-25,-25 25,0 0,25 0,-25 0,0 0,0-25,0 25,0 0</inkml:trace>
  <inkml:trace contextRef="#ctx0" brushRef="#br0" timeOffset="60745.4745">9674 7193,'0'0,"-25"0,25 0,0 0,0 25,0-25,0 0,0 0,25 0,0 0,-25-25,24 25,1 0,-25 0,25-24,0 24,0-25,-25 25,0-25,0 25,24 0,-24 0,0-25,0 25,0 0,0 0,0 0,0 0,0 0,0 25,0-25,0 25,0 0,0-1,0 1,0 0,0 25,0-26,-24 26,24-25,0 24,0 1,0-25,0 0,0 24,0-24,0 0,0-25,0 0,24 25,-24-25,0 0,0 0,0 0,0 0</inkml:trace>
  <inkml:trace contextRef="#ctx0" brushRef="#br0" timeOffset="61141.497">9624 7838,'0'0,"0"0,0 0,0-25,0 25,25-24,0 24,0 0,24 0,-24-25,0 25,24 0,-24-25,25 25,-25 0,-1 0,1 0,-25 0,25 0,-25 0,0 0,25 0,-25 0,0 0,0 0,0 0,0 0,0 0,0 0,25 25,-25-25,0 0,0 0,25 0</inkml:trace>
  <inkml:trace contextRef="#ctx0" brushRef="#br0" timeOffset="63658.641">6945 3894,'0'0,"0"25,0-25,-24 0,24 0,0 0,0-25,24 1,-24-1,25 0,0 0,-25 0,25 1,0 24,-25 0,0 0,0 0,0 0,-25 24,0 1,0 0,0 25,1-26,-1 1,25 0,-25 0,25-25,0 0,0 0,0 0,25-25,0 25,-1-25,26 0,0-24,-26 24,26 0,-25 0,0 25,-25-24,0 24,0 24,-25 1,0 0,-25 0,26 24,-26-24,25 0,0 25,1-26,-1-24,25 0,49 0,-24-24,25-1,-1 0,1 0,0 0,-1 1,1-1,-25 0,-25 25,0 25,0 0,-25-1,0 1,0 25,-24-1,24 1,0-25,0 0,25-1,25-24,-25-24,50-1,-1 0,-24-25,25 26,-1-1,-24 0,0 0,-25 25,0 0,-25 25,0 0,0 0,1 24,-1-24,-25 0,50 0,0-1,0-24,0-24,50-1,-25 0,24 0,1 0,-25-24,24 49,-24-25,-25 25,0 25,0 0,-25-1,0 26,1-25,-1 24,25-24,-25 0,0 0,25 0,0-25,0 0,0-25,25 25,-25-50,25 25</inkml:trace>
  <inkml:trace contextRef="#ctx0" brushRef="#br0" timeOffset="66542.8061">6672 3175,'0'0,"0"0,0 0,0 0,0 0,0 0,0 0,0 0,0 0,0 0,0 0,0 0,25 0,-25 0,25 0,0 0,0 0,-25-25,49 25,-49 0,25 0,0 0,-25-25,25 50,-25-25,0 0,0-25,0 25,0 0</inkml:trace>
  <inkml:trace contextRef="#ctx0" brushRef="#br0" timeOffset="67474.8594">7119 3076,'0'0,"0"-25,0 25,-25 0,25 0,25-25,-25 25,0 0,0 0,0-25,0 25,0 0,0 0,0 0,0 0,0 0,0 0,0 0,0-24,25 24,-25-25,25 0,-25 25,24-25,1 25,-25-25,0 1,25 24,-25 0,0 0,0 0,0 0,0 0,0 0,0 0,25 0,-25 24,0 1,0 0,0 0,0 24,0-24,0 25,0-25,0 24,-25-24,25 25,0-26,0 26,0-25,0 24,0-24,0 0,0-25,0 25,0 0,0-25,0 0,0 24,0-24,0 0,0 0,0 0,0 0,0-24,0 24,0-25,0 25,0 0</inkml:trace>
  <inkml:trace contextRef="#ctx0" brushRef="#br0" timeOffset="68184.9">7045 3597,'0'0,"0"0,0 0,0-25,0 25,0 0,0 0,0 0,0 0,0 0,0 0,0 0,0 25,0-25,24-25,-24 25,0 0,25 0,0-25,0 25,0-25,-1 25,1-25,0 25,0-24,0 24,-1-25,1 25,0 0,-25 0,25 0,0 0,-25-25,24 25,-24 0,25 0,-25 0,0 0,0 0,0 0,0 0,0 0,0 0,0 0,0 0,0 0,25 0,-25 0,0 0,0 0,0 0,0 0,0 0,0 0,0 0,0 0,0 0,0 0,0 0,0 0,0 0,0 0,-25-50,25 50,0-24,0-1,0 0</inkml:trace>
  <inkml:trace contextRef="#ctx0" brushRef="#br0" timeOffset="87697.0159">3522 14015,'0'0,"0"0,-25 0,25 0,0 0,0 0,0 0,0 0,0 0,0 0,25 0,0 0,0 24,0-24,-1-24,1 24,0 0,0-25,0 0,0 25,-1-25,-24 0,0 25,0-24,0-1,-24 0,-1 25,25-25,-25 25,0 0,0 0,0 0,1 25,24 0,-25 24,0-24,0 25,25 24,-25-24,25-1,25 26,-25-50,25 24,0-24,0 0,-1 0,1-25,0 0,25 0,-50-25,25 0,-1-25,-24 26</inkml:trace>
  <inkml:trace contextRef="#ctx0" brushRef="#br0" timeOffset="88009.0339">3944 13345,'0'0,"0"0,-25 25,25 0,-25-1,25 26,0 24,0-24,0 24,0 26,0-51,0 50,0-49,0 24,25-24,-25 24,0-49,25 25,-25-25,0-25,0 0,0 0</inkml:trace>
  <inkml:trace contextRef="#ctx0" brushRef="#br0" timeOffset="88557.0652">4142 13791,'0'0,"-24"0,24 0,-25 0,25 0,-25 25,50 0,-25 0,25 0,-1-1,26 1,-25 0,24 0,-24 0,0-1,0 1,-25 0,-25-25,25 25,-25-25,0 25,1-25,-1 0,25 0,0 0,0 0,0-25,25 25,-1-25,1 0,25-24,-1-1,-24 25,0-24,0-1,-25 0,0 26,0-26,-25 25,0 25,0 0,25 0,-49 25,49 25,-25-1,25 1,0 24,0-24,0 24,25-24,0-1,-1 1,-24 0,25-26,-25-24,25 25,0-50,-25 1,25-1</inkml:trace>
  <inkml:trace contextRef="#ctx0" brushRef="#br0" timeOffset="88766.0772">4812 13643,'0'0,"0"24,0-24,-25 0,25 0,0 0,0 0,0 0,0 0</inkml:trace>
  <inkml:trace contextRef="#ctx0" brushRef="#br0" timeOffset="88923.0861">4812 14015,'0'24,"0"1,0-25,0 0,0 0,0 0,0 0,25 0,-25-25</inkml:trace>
  <inkml:trace contextRef="#ctx0" brushRef="#br0" timeOffset="91299.2221">3076 8384,'0'-25,"0"25,0 0,0 0,0-25,0 25,0 0,0 0,-25-24,25 24,0 0,0 0,-25 0,25 0,0 0,-25 0,25 0,0 0,0 0,-24 24,24-24,-25 0,25 25,0 0,0 0,0 24,0-24,0 25,0-1,0 26,0-26,0 26,0-1,0-24,0 49,0-24,0-1,0 0,0 26,0-26,25 25,-25 0,0-24,0 24,0 0,-25 0,25-24,0 24,0-24,0 24,0-25,0 25,0-24,0-1,-25 1,25 24,0-25,25 25,-25-24,0 24,0 0,25-24,-25 24,0-25,0 1,24-1,-24 1,0-1,0 0,-24-24,24 0,0-1,0 1,0-1,0-24,0 0,-25 25,25-25,0-1,0 1,0 0,0 0,0 0,0-25,0 24,0 1,0-25,0 25,0-25,0 25,0 0,0-25,0 24,0 1,0 0,0 0,25-25,-25 25,0-25,0 24,24-24,-24 25,0-25,0 25,0-25,0 25,0-25,25 0,-25 0,0 25,0-25,0 0,0 0,0 0,0 0,0 24,0-24,0 0,0 0,0 0,0 0,0 25,0-25,0 0,0 25,0-25,0 0,0 0,0 0,0 0,0 0,0 0,25 0,-25 0,0 0,0 0,0 25,0-25,0 0,0 0,25 25,-25-25,25 0,-1 0,-24-25,25 25,-25 0,25 0,-25 0,25 0,-25 0,0 0,0 0,0 0,0 0,0 0,0 0,0 0,0 0,0 0</inkml:trace>
  <inkml:trace contextRef="#ctx0" brushRef="#br0" timeOffset="117475.7193">3373 9153,'0'0,"0"0,-24 0,24 0,0 0,24 0,-24 0,50 0,-50 0,50 0,-26 0,1-25,0 25,0-25,0 1,-25 24,0-25,0 25,-25-25,0 25,0 0,0 0,-24 0,24 25,-25 0,26 24,-1-24,0 0,25 24,0 1,0 0,25-26,0 1,-1 0,1 0,0 0,25-25,-26 0,1 0,0 0,-25 0,25-25</inkml:trace>
  <inkml:trace contextRef="#ctx0" brushRef="#br0" timeOffset="117778.7366">3671 8508,'0'25,"0"-25,25 49,-25 1,0 0,-25 24,25 0,0 1,0 24,0 0,0-24,0-1,0 1,0-26,0 1,25-25,-25-25,0 0,25-25,-25 0</inkml:trace>
  <inkml:trace contextRef="#ctx0" brushRef="#br0" timeOffset="117943.7459">3894 9153,'25'25,"0"0,-25 24,0 1,0-25,25 24,-25-24,25-25,-25 0,0 0,0-25,24 0</inkml:trace>
  <inkml:trace contextRef="#ctx0" brushRef="#br0" timeOffset="118069.7532">4043 8830,'0'-24,"0"24,0-25,0 25,25-25</inkml:trace>
  <inkml:trace contextRef="#ctx0" brushRef="#br0" timeOffset="118389.7716">4341 8434,'0'-25,"0"-25,0 50,-50-25,25 25,1 0,-1 0,-25 25,25 0,1 0,24 24,0 1,0 24,0 1,24 24,1 0,0 0,0 1,-25-1,25 25,-1 0,1-25,-25 25,0-25,0-24,0 24,0-25,0-24,0 0,0-25,-25-1,25-24,0-49</inkml:trace>
  <inkml:trace contextRef="#ctx0" brushRef="#br0" timeOffset="118576.7821">4118 9302,'0'0,"24"0,1 0,-25 0,25 25,0-25,24 0,-24 0,0 24,0-48,0 24,-1 0,-24-25</inkml:trace>
  <inkml:trace contextRef="#ctx0" brushRef="#br0" timeOffset="124316.1105">5085 8682,'0'0,"-25"24,25-24,0 0,0 25,0 0,0 25,0-26,0 26,0 0,0 24,0 1,0-26,0 1,0 24,0-49,0 25,0-26,0-24,0 0,0 0,0 0,25-24,-25-1,0 0,25-25,0 1,-1 24,1 0,0 25,0 0,0 0,-1 25,1 0,0 0,0 24,0-24,-25 25,0-26,0 1,0 25,-25-25,0-25,0 24,-24-24,24 0,0 0,-25-24,26-1,24 25,-25-50,25 25,0 1,0 24,25 0,-25-25</inkml:trace>
  <inkml:trace contextRef="#ctx0" brushRef="#br0" timeOffset="124669.1307">5606 9451,'0'24,"0"-24,0 0,0 0,0 0,0 25,0-25,0 0,0-25,0 25,0-24</inkml:trace>
  <inkml:trace contextRef="#ctx0" brushRef="#br0" timeOffset="125494.1779">5755 9327,'0'-25,"0"25,0-25,0 25,24-25,-24 25,0 0,0 0,0 0,0 0,0 0,-24 25,24-25,0 25,0 0,0-1,0 1,0 25,0-25,0-1,24 1,-24-25,0 25,25-25,-25-25,25 0,0 25,-25-24,25-1,-25 0,25 0,-25 25,0-25,24 25,-24 0,25 0,-25 25,25-25,0 0,-25 0,25 0,-1 0,-24-25,25 25,-25-24,0 24,0-25,0 0,0 0,-25-24,25 49,0-25,0 0,0 25</inkml:trace>
  <inkml:trace contextRef="#ctx0" brushRef="#br0" timeOffset="125684.1888">6276 9327,'24'24,"-24"1,0-25,0 25,0 0,0 0,-24-1,24 1,0-25,0 25,0-25,0 0</inkml:trace>
  <inkml:trace contextRef="#ctx0" brushRef="#br0" timeOffset="125831.1972">6325 9004,'0'0,"0"0,0 0,0 0,0 0</inkml:trace>
  <inkml:trace contextRef="#ctx0" brushRef="#br0" timeOffset="126406.2301">6424 9550,'0'25,"25"-25,-25 0,25 0,-25-25,0 0,0-25,25 1,-25-1,0 25,0-24,25 24,-25 25,0 0,0 25,0-25,24 25,1 24,-25-24,25 0,0 0,0-1,-25-24,24 0,1-24,-25-1,25 0,-25-25,0 1,25-1,0 25,-25-24,24-1,1 25,0 1,0 24,-25-25,0 50,0-25,0 0,0 24,-25 1,25 0,-25 0,25 0,25-1,0 1,0 0,-25 0,49 0,-24-1,0 1,-25 0,0 25,-25-26,0-24,1 25,-1 0,25 0,-25-50,25 25,-25 0,50-25</inkml:trace>
  <inkml:trace contextRef="#ctx0" brushRef="#br0" timeOffset="126873.2568">7268 9599,'0'0,"0"0,0-24,0-1,-25-25,25 25,0-49,-25 24,25-24,0 0,0-1,-25 1,25 24,0-24,25 24,-25 25,25-24,0 24,0 25,-1-25,1 0,0 25,25 0,-26-25,1 25,0 0,-25 0</inkml:trace>
  <inkml:trace contextRef="#ctx0" brushRef="#br0" timeOffset="127506.293">7268 9227,'0'25,"0"0,0-25,25 0,-1 0,1-25,0 0,0 1,24-1,-24 25,0-25,0 25,0 0,-25 0,24 25,-24-25,0 49,-24-24,24 0,-25 25,25-26,-25 1,25 25,0-25,0-1,0-24,0 0,25 0,-25 0,25-24,-1-1,-24 0,0 0,25-24,-25 49,0-25,-25 0,25 0,0 0,0 25,0 0,0 50,25-25,0 0,-25-1,25 26,0 0,-1-26,1 1,0 0,-25 0,0-25,0 0,0-25,0 0,0 0,-25 1,0-1,25-25,0 1,0 24,0 0,25 0,0 25,0-25,0 25,-1 0,26-24,0-1,-26 25</inkml:trace>
  <inkml:trace contextRef="#ctx0" brushRef="#br0" timeOffset="127972.3196">8310 8632,'0'-25,"0"25,24 0,-24 0,0 0,-24 0,24 50,-25-25,0 49,0 0,0 1,1 24,-1 0,25 1,0-1,0-25,25 1,-1-26,1 1,0-25,-25-1,25 1,-25-25,25 25,-25-25,24-25,-24 25,0-25</inkml:trace>
  <inkml:trace contextRef="#ctx0" brushRef="#br0" timeOffset="129899.4299">11063 8558,'0'0,"0"-25,0 25,0-25,0 25,0 0,0 0,25 0,-25 0,0 0,24 0,1 0,-25 25,25 0,0-1,0 1,-25 25,25-1,-1 1,1 24,0 1,-25-1,0 1,0-1,0 1,0-1,0-24,-25 24,25-24,-25-26,25 1,0 0,0 0,0 0,0-25,0-25,0 0,25 0,0 0</inkml:trace>
  <inkml:trace contextRef="#ctx0" brushRef="#br0" timeOffset="130243.4494">11807 9004,'25'0,"-25"0,25 0,-1 0,1 0,0 0,0-25,0 25,-1-25,1 25,0 0,-25 0,0 0</inkml:trace>
  <inkml:trace contextRef="#ctx0" brushRef="#br0" timeOffset="130434.4604">11832 9178,'25'25,"-25"-50,24 25,1 0,0-25,0 25,0 0,24-25,-24 25,0-25</inkml:trace>
  <inkml:trace contextRef="#ctx0" brushRef="#br0" timeOffset="130653.473">12328 9004,'25'-25,"0"25,-1 0,26-25,-25 25,0-24,-1 24,1-25,0 25,0-25,-25 25,0 0</inkml:trace>
  <inkml:trace contextRef="#ctx0" brushRef="#br0" timeOffset="130788.4807">12402 9128,'25'25,"0"0,0-25,0 0,24-25,1 25,-1-50</inkml:trace>
  <inkml:trace contextRef="#ctx0" brushRef="#br0" timeOffset="131077.4972">13221 8781,'25'25,"-25"24,0-24,0 49,0-24,-25 25,25-1,0-49,0 24,0 1,0-25,0-25</inkml:trace>
  <inkml:trace contextRef="#ctx0" brushRef="#br0" timeOffset="131274.5085">12700 8607,'50'-25,"-1"25,26 0,24 0,0 0,0-24,1 24,-1-25,-25 25,1 0,-26-25</inkml:trace>
  <inkml:trace contextRef="#ctx0" brushRef="#br0" timeOffset="132087.555">13494 9351,'0'0,"0"0,0-24,0-26,0 0,0-24,25 24,-25-24,24-1,1 26,-25-1,25 25,0 1,-25 24,25 24,-25 1,0 0,0 25,0-1,0 1,24 0,-24-1,0-24,25 0,0-25,-25 25,25-25,0-25,-1 0,1 0,0 0,-25-24,25 24,-25 0,0 25,0 0,0 0,0 0,0 25,25 0,-25 24,0-24,24 0,-24-25,25 25,0-25,0-25,0 25,-25-25,24 0,1 1,-25-1,25 25,-25 0,0-25,0 25,25 25,-25 0,25-1,-25 1,24 0,1-25,25 0,-25 0,24 0,1-25,-25 0,24 1,-49-26,50 0,-50 1,0 24,0-25,0 50,-25-25,0 50,1-25,-1 50,0-1,0 1,25 25,-25-1,25-49,0 24,25 1,0-50,0 25,-25-50,49 0,-49 0</inkml:trace>
  <inkml:trace contextRef="#ctx0" brushRef="#br0" timeOffset="132308.5677">14957 8533,'0'0,"0"25,0-25,0 24,0-24,-25 0,25 0,0 0,0 0,0 0</inkml:trace>
  <inkml:trace contextRef="#ctx0" brushRef="#br0" timeOffset="132435.5749">14957 8855,'0'25,"0"0,0-25,0 0,0 0,-25-25</inkml:trace>
  <inkml:trace contextRef="#ctx0" brushRef="#br0" timeOffset="135589.7553">8607 9178,'0'0,"0"-25,0 25,0 0,-25-25,1 0,24 25,0 0,-25-24,25 24,-25 0,25 0,-25 0,25 0,0 24,0 1,0-25,25 25,0 0,-25 0,25 24,-1-24,1 25,25-26,-50 1,25 0,-1 0,-24 0,0-1,0-24,0 25,-24-25,-1 25,0-25,0 0,-24 0,49-25,-25 25,0-25,25 1</inkml:trace>
  <inkml:trace contextRef="#ctx0" brushRef="#br0" timeOffset="135956.7763">8731 9227,'25'0,"0"0,0 0,-1 0,1 0,-25-24,25-1,0 0,-25 25,0-25,0 0,0 25,0-24,-25 24,0 0,25 24,-25 1,1 0,-1 0,25 24,-25-24,25 25,0-1,25 1,-25-25,25 0,-1-1,1 1,0-25,0 0,24 0,-49-25,25 25,0-24</inkml:trace>
  <inkml:trace contextRef="#ctx0" brushRef="#br0" timeOffset="136256.7935">9128 8632,'0'0,"0"0,0 25,0 0,0-1,-25 26,25 24,0 1,0-1,0 1,0 24,0-25,0 1,25-26,-25 1,0 0,0-26,25-24,-25 0,25 0</inkml:trace>
  <inkml:trace contextRef="#ctx0" brushRef="#br0" timeOffset="136602.8133">9451 8682,'0'-25,"0"25,-25 0,0 0,25 0,-25 0,0 0,25 25,0-1,-24 26,24 24,0-24,0 49,0-24,0 24,24-25,-24 26,0-26,0 0,0 1,0-1,0-24,0 24,0-49,0 25,-24-26,48 1,-48-25,24 0,0 0,0 0</inkml:trace>
  <inkml:trace contextRef="#ctx0" brushRef="#br0" timeOffset="136772.8229">9178 9376,'25'0,"-1"0,1 0,0 0,0 0,0 0,-1 0,26 0,-50 0,50-25,-50 25</inkml:trace>
  <inkml:trace contextRef="#ctx0" brushRef="#br0" timeOffset="137083.8408">9723 9475,'25'0,"-25"25,0-25,0 0,0 25,0-25,0 0,0 0,0-25,0 25,0-25,25 25</inkml:trace>
  <inkml:trace contextRef="#ctx0" brushRef="#br0" timeOffset="137458.8622">10046 9351,'0'0,"0"0,0 0,0 0,-25 0,0 25,25 0,0 0,0 0,0-1,0 1,0 0,50 0,-25-25,0 25,24-25,-24-25,25 25,-26-25,1 0,-25 0,25-24,-50 24,25-25,-25 26,1-1,-26 0,50 0,-50 0,50 25,0 0,0 0,0 0,0 25</inkml:trace>
  <inkml:trace contextRef="#ctx0" brushRef="#br0" timeOffset="137683.8751">10344 9302,'24'25,"1"-25,-25 0,25 0,0 24,-25-24,25 25,-1 0,1 0,0 0,0-1,0 1,-1 0,1-25,0 25,0-25,-25 0,0-25</inkml:trace>
  <inkml:trace contextRef="#ctx0" brushRef="#br0" timeOffset="137936.8893">10666 9277,'0'0,"0"0,-25 25,0 0,25-1,-24 1,-1 25,-25-1,50 1,-25 0,1-1,-1-24,25 25,-25-26,25 1,0 0,0-25,25 0,-25 0</inkml:trace>
  <inkml:trace contextRef="#ctx0" brushRef="#br0" timeOffset="139449.9761">3324 10840,'25'0,"-25"0,0 24,24-24,1 0,0-24,0 24,0-25,-1 0,1 0,0-24,0 24,-25-25,0 50,-25-25,0 1,0-1,-24 50,24-25,-25 49,1-24,24 49,0-24,0 24,25 1,0-1,25-24,0-1,25-24,-26 0,26-25,0-25,-1-24</inkml:trace>
  <inkml:trace contextRef="#ctx0" brushRef="#br0" timeOffset="139625.9859">3721 10145,'0'25,"0"0,-25 24,25 26,0-1,0 1,25 24,-25-25,0-24,0 24,25-24</inkml:trace>
  <inkml:trace contextRef="#ctx0" brushRef="#br0" timeOffset="139971.0059">3969 10716,'25'0,"-1"0,1 24,-25-24,25 0,-25 25,50-25,-50-25,49 1,-24-26,25 25,-26-49,26 24,-25-24,0-1,-1 1,-24 0,0-1,0 26,-24-26,24 50,-25 25,0 25,25 25,-25 24,25 25,0 1,0 48,0 1,0-25,0 25,25-25,0-25,-25-24,25-1,-25-49,0-25,24-25</inkml:trace>
  <inkml:trace contextRef="#ctx0" brushRef="#br0" timeOffset="140106.0137">4043 10145,'0'25,"0"-25,0 25,25-25,25-25</inkml:trace>
  <inkml:trace contextRef="#ctx0" brushRef="#br0" timeOffset="140873.0575">8558 10716,'0'0,"24"-25,-24 25,-24-25,24 25,-25-25,0 25,0 0,0-25,1 25,-1 25,0-25,25 25,0 0,25 0,0 24,-1 1,1-1,0 1,25 0,-26-26,1 1,-25 25,0-25,-25-1,1 1,-1-25,0 0,0 0,-24-25,24 1,0-1</inkml:trace>
  <inkml:trace contextRef="#ctx0" brushRef="#br0" timeOffset="141160.0739">8558 10815,'24'0,"26"0,-25 0,24 0,-24-25,0 25,0-25,0 0,-1 1,-24-1,0 0,-24 25,24-25,-25 25,0 25,0-25,0 50,1-26,24 26,-25 0,25-1,25 1,-1-1,-24-24,25 0,25-25,-25 0,-1-25,26 0</inkml:trace>
  <inkml:trace contextRef="#ctx0" brushRef="#br0" timeOffset="141399.0876">9004 10393,'0'0,"0"0,0 25,-25 0,25 0,0-1,0 26,-25 24,25-24,0 0,0 24,25-49,-25 24,0-24,25 0,-25 0,0-25,25 0,-25-25,25 0</inkml:trace>
  <inkml:trace contextRef="#ctx0" brushRef="#br0" timeOffset="141931.118">9252 10319,'0'0,"0"-25,0 25,0 0,0 0,0 0,0 0,0 0,0 0,25 25,-25-25,0 0,0 0,0 0,0 0,-25-25,25 25,0 0,0 0,0-25,0 25,-25 0,25 0,0 25,0 0,0 0,0 49,0 0,0 1,0 24,0 25,0-25,0 0,25 1,-25-1,0-25,0-24,0 0,0-26,0-24,0-24,0-1</inkml:trace>
  <inkml:trace contextRef="#ctx0" brushRef="#br0" timeOffset="142085.1268">9227 10790,'0'0,"25"-25,-25 50,0-25,25 25,-25-25,25 0,0 25,-1-50,-24 25,25 0</inkml:trace>
  <inkml:trace contextRef="#ctx0" brushRef="#br0" timeOffset="142209.1339">9500 10864,'0'25,"-25"0,25 0,0 0,0-25,0 0,0 0,25-50</inkml:trace>
  <inkml:trace contextRef="#ctx0" brushRef="#br0" timeOffset="143130.1863">9872 10740,'0'0,"0"0,0 0,0 0,0 0,0 0,0 0,0 0,-25 0,1 25,24-25,-25 25,0 0,0-25,25 49,-25-24,25 0,0-25,25 25,-25-25,25 0,25 0,-26 0,1 0,0-25,0 0,-25 0,0 1,0-1,0 0,0 0,-25 0,0 1,25-1,0 25,0 0,0 0,25 25,0-1,0 26,-25 0,24 24,1-24,-25 24,25 0,0 1,-25-1,0-24,0 0,0-1,-25-24,25-25,-25-25,25 0,0-24,-25-1,25-24,0-1,0-24,0 0,0 24,0 1,25 0,-25-1,25 50,-25 1,25 24,-25 24,25 1,-25 0,0 0,0 24,0 1,0-25,-25 24,0-24,0 0,25-25,-25 25,1-25,24 0,0-25,0 25</inkml:trace>
  <inkml:trace contextRef="#ctx0" brushRef="#br0" timeOffset="143485.2069">10096 11336,'24'0,"-24"0,25-50,-25 25,0-49,0-1,0 1,0 0,0-26,0 26,0 0,25-1,-25 50,25 1,0 24,24 0,-24 24,-25 1,50 25,-50-25,0 24,0 1,0-25,0-1,-25-24,0 25,25-25,-25 0,25-25,0 1,-25-1,50 0,-25-25</inkml:trace>
  <inkml:trace contextRef="#ctx0" brushRef="#br0" timeOffset="143818.226">10492 10393,'25'-25,"-25"1,25 24,-50-25,25 25,0 0,-25 25,25-1,-24 1,-1 0,0 25,0-26,25 51,0-26,0 1,0 24,25-24,0 0,0-26,-1 1,1-25,0 25,0-50,0 0,-1 1</inkml:trace>
  <inkml:trace contextRef="#ctx0" brushRef="#br0" timeOffset="144153.2451">10666 10220,'25'-25,"-25"0,0 25,0 25,0 0,-25 24,25 1,0-1,0 51,-25-51,25 50,0-49,0 0,0-1,25-24,-25 0,25-25,0-25,-1 0,1 0,0 1,0-1,0 25,-1-25,-24 50,0-25,0 25,0-1,0 1,0 0,0-25,25 25,0-50,-25 25</inkml:trace>
  <inkml:trace contextRef="#ctx0" brushRef="#br0" timeOffset="144510.2656">11137 10170,'0'0,"0"0,0 0,0 0,0 25,0 0,0-1,-25 1,1 0,24 25,0-1,-25 1,25-1,25 1,-25 0,0-1,24-24,1 0,0-25,0 0,0 0,-25-25</inkml:trace>
  <inkml:trace contextRef="#ctx0" brushRef="#br0" timeOffset="144779.2809">11336 10120,'0'0,"25"0,-25 0,0 25,0-25,24 25,-24 0,0 24,0 1,25 0,-25 24,0-24,0-1,0 26,0-26,0-24,0 0,0 0,0-1,0 1,0 0</inkml:trace>
  <inkml:trace contextRef="#ctx0" brushRef="#br0" timeOffset="145489.3213">9823 11261,'0'0,"0"0,0 0,49 0,-49 0,50 0,-1 0,26 0,-1-24,1 24,-1 0,25-25,25 0,-24 25,-1-25,25 25,-25-25,0 25,0 0,-24-25,-1 25,-24 0,0 0,-26 0,-24-24,0 24,25 0,-25 0,0 0,-25 0,25 24,-24-24,24 0,-25 25,0-25</inkml:trace>
  <inkml:trace contextRef="#ctx0" brushRef="#br0" timeOffset="146030.3523">10046 11509,'0'0,"0"0,25 0,-25-24,25-1,-25 0,24 25,1 0,0-25,-25 25,50-25,-26 25,1-24,0 24,25 0,-1 0,1 0,24 0,1 0,-1 0,25-25,-24 25,24 0,0 0,0 0,-24-25,24 25,-49 0,24 0,-49-25,0 25,24 0,-49 0,0 0,0 0,0 0,0 0,0 0,0 0,0 0,-25 0,-24-25</inkml:trace>
  <inkml:trace contextRef="#ctx0" brushRef="#br0" timeOffset="153528.7813">16743 8657,'0'25,"0"-25,-25 0,25 0,0 0,0 0,0 0,-24 24,24 1,0 0,0 0,0 0,0-1,0 1,0 0,0-25,24 25,-24-25,50-25,0 0,24 0,0-24,26-26,-1 1,25 0,0-1,25 1,-25 24,0 1,-25-1,25 0,-50 26,-24-1,0 25,-1 0,-24 0,-25 0,0 0,25 0,-25 0,0 0,0 0,0 0,0 0,0 0,0-25,0 25,0 0</inkml:trace>
  <inkml:trace contextRef="#ctx0" brushRef="#br0" timeOffset="156264.9379">16867 10616,'0'0,"0"0,0 0,0 0,0 0,0 0,0 0,0 0,0 0,0 0,0 0,0 0,0 0,0 0,0 0,0 0,0 0,25 25,-25-25,0 25,0-25,0 25,0 0,0-25,0 24,0-24,0 25,0-25,25 25,-25-25,0 0,25 25,-25-25,24 0,-24-25,50 25,-25-25,24 0,1 1,0-1,24-25,0 25,1-24,-1-1,26 25,-26-24,0 24,1 0,-1 0,-24 1,-1-1,1 25,-25 0,-25-25,25 25,-25 0,24 0,-24 0,0 0,0 0,0 0,0 0,0 0,0 0,0 0,0 25,0-25,0 0</inkml:trace>
  <inkml:trace contextRef="#ctx0" brushRef="#br0" timeOffset="167526.582">3299 12303,'0'0,"0"-25,0 25,0-24,0 24,0 0,0 0,0 0,0 0,0 24,25-24,0 0,-1 0,1 0,25 0,-25-24,24-1,-24 0,0 0,0 0,-1 0,-24 1,0-1,0 0,-24 25,-1-25,0 25,-25 25,26-25,-1 25,-25 24,25-24,1 25,-1 0,0-1,25 1,-25-1,25 1,25-25,-25 0,0-1,50 1,-50-25,49 0,-24-25,0 1</inkml:trace>
  <inkml:trace contextRef="#ctx0" brushRef="#br0" timeOffset="167769.5959">3721 11881,'25'0,"-25"25,0 25,-25-25,25 24,0 1,0 24,-25 1,25-26,0 26,0-26,0 1,0 0,25-26,-25-24,0 25</inkml:trace>
  <inkml:trace contextRef="#ctx0" brushRef="#br0" timeOffset="167971.6075">3969 12204,'25'25,"-50"0,25-1,0 1,-25 0,25 25,0-26,-25 26,25-50,-25 25,25-25,0 0,0-25</inkml:trace>
  <inkml:trace contextRef="#ctx0" brushRef="#br0" timeOffset="168369.6302">4068 11956,'25'0,"0"-25,-25 0,24 25,1-25,-25 25,25-24,0 24,-25-25,25 0,-1 25,-24-25,0 25,0-25,0 25,0-24,0 24,0 0,0 24,0 1,0-25,0 50,0-1,0 26,25-26,-25 26,0-1,0 1,25-1,-25 1,0-26,0 1,0-1,0 1,-25-25,50 0,-50-1,25 1,0-25,0 0</inkml:trace>
  <inkml:trace contextRef="#ctx0" brushRef="#br0" timeOffset="168550.6406">4266 12278,'25'0,"-25"0,25 0,0 0,0 0,-1 25,1-25,0 0,0 0,0-25,-1 25,1-24</inkml:trace>
  <inkml:trace contextRef="#ctx0" brushRef="#br0" timeOffset="174230.9655">17140 12502,'25'0,"0"-25,24 25,-24-25,0 0,24 0,1 1,0-1,-26 0,26 0,-25 25,25-25,-26 25</inkml:trace>
  <inkml:trace contextRef="#ctx0" brushRef="#br0" timeOffset="202017.5545">3448 13072,'0'0,"-25"25,25-25,0 0,0 0,0 0,25 25,0-25,-25 0,24 0,-24-25,25 25,0 0,-25 0,0 0,25-25,-25 25,0-25,0 25,0-25,0 25,-25-24,25-1,-25 25,0 0,25 0,-24 0,-1 0,25 25,-25-1,25 1,-25 25,25-25,0-1,0 26,0-25,0 0,25 0,-25-1,25-24,0 25,-25-25,24 0,-24-25,25 1,0-1</inkml:trace>
  <inkml:trace contextRef="#ctx0" brushRef="#br0" timeOffset="202307.5713">3746 12725,'0'0,"0"25,0-1,0-24,-25 25,25 0,0 0,0 24,-25-24,25 25,0-1,0-24,0 25,0-25,0-1,25-24,-25 25,0-25,25 0</inkml:trace>
  <inkml:trace contextRef="#ctx0" brushRef="#br0" timeOffset="202487.5814">3969 12973,'0'25,"25"-1,-25 1,0 0,0 0,0 0,0-1,0 1,0 0,0-25,0 25,0-25,0-25</inkml:trace>
  <inkml:trace contextRef="#ctx0" brushRef="#br0" timeOffset="202623.5893">4068 12799,'0'0,"0"0,0 0,0 0,0 0</inkml:trace>
  <inkml:trace contextRef="#ctx0" brushRef="#br0" timeOffset="202942.6077">4440 12725,'0'0,"0"-25,0 25,0-25,-25 25,25-25,-25 25,25 0,-24 25,-1 0,25 25,0-26,-25 26,25 24,0-24,25 24,-25 1,0-26,0 26,0-25,0-1,0 1,0-1,0-24,0-25,25 25</inkml:trace>
  <inkml:trace contextRef="#ctx0" brushRef="#br0" timeOffset="203108.6172">4341 13072,'0'0,"0"0,0 25,0-25,25 0,-1 25,1-1,0-24,0 0,24 0</inkml:trace>
  <inkml:trace contextRef="#ctx0" brushRef="#br0" timeOffset="204254.6827">6598 8756,'0'0,"0"0,-25 25,25 0,0-1,0 1,25-25,-25 0,25 25,0-25,24-25,1 25,-1-25,1 1,-25-1,25 0,-1-25,-24 26</inkml:trace>
  <inkml:trace contextRef="#ctx0" brushRef="#br0" timeOffset="226604.9611">5755 12725,'0'0,"0"0,0-25,0 25,0 0,0-25,0 25,-25-25,25 25,0 0,0 0,0 0,0 0,0 0,0 0,0-24,0 24,0 0,0 0,0 0,0 0,0 0,-25 0,25 0,0 0,0 0,0 0,0 0,0 0,0 0,0 0,0 0,0 0,0 0,0 0,0 0,-25-25,25 25,-25 0,25 0,-24 0,-1 0,0 25,0-25,0 0,1 0,24 24,0-24,0 25,0 0,24 0,1 0,0-1,0 1,0 0,24 0,-24 24,0-24,0 0,-1 0,1 0,-25-1,0 1,0 0,-25-25,25 25,-49-25,49 0,-50 0,25 0,1-25,-1 25,0-25,0 25,25-25,0 25,0-24,0 24</inkml:trace>
  <inkml:trace contextRef="#ctx0" brushRef="#br0" timeOffset="227097.9893">5904 12799,'0'0,"0"0,0 0,0 0,0 25,0-25,24 0,1 25,-25-25,25 0,0 0,-25-25,25 25,-25 0,0-25,0 0,0 25,0-24,0 24,-25-25,25 0,-25 25,0 0,0 0,1 0,24 25,-25 0,0-1,25 1,0 0,0 25,0-1,0-24,25 0,-25 0,25-1,-25 1,24 0,-24-25,25 0,0 0,0-25,0 25,-1-25</inkml:trace>
  <inkml:trace contextRef="#ctx0" brushRef="#br0" timeOffset="227649.0208">6350 12229,'0'0,"0"-25,0 25,-25 0,0 0,25 0,-24 0,24 0,-25 0,25 25,-25-25,25 25,0-25,0 24,0-24,-25 25,25-25,0 25,0-25,0 25,0-25,0 25,0-25,25 24,-25-24,0 25,0 0,0-25,0 25,25 24,-25-24,0 25,0-25,0 24,0 1,0-25,0 24,0 1,0-25,0 24,0-49,0 25,0 0,0-25,0 0,0 0,0-25,25 0,-25 25</inkml:trace>
  <inkml:trace contextRef="#ctx0" brushRef="#br0" timeOffset="228000.0409">6573 12254,'25'0,"-25"0,0 0,0 0,-25 0,25 24,-25-24,1 25,24 0,-25 0,0 24,25 1,-25 0,25-1,0 26,0-1,0 0,0-24,0 24,25-24,-25 0,0-26,0 26,0-50,0 0,0 0,0-25,0-24,0 24</inkml:trace>
  <inkml:trace contextRef="#ctx0" brushRef="#br0" timeOffset="228143.0491">6424 12774,'-24'-24,"24"-26,0 25,-25 0,25 25,25 25,-25-25,24 0,-24 0,50 25,-25-50,0 25,24 0,-24-25,0 25</inkml:trace>
  <inkml:trace contextRef="#ctx0" brushRef="#br0" timeOffset="228385.0629">6796 12849,'0'25,"0"-25,0 0,0 0,0 0,25 0,-25 0,0-25,0 25,0 0,25-25</inkml:trace>
  <inkml:trace contextRef="#ctx0" brushRef="#br0" timeOffset="228796.0863">7020 12948,'0'50,"0"-1,0 1,0-25,-25 24,25 1,0-50,0 25,0-25,0 0,-25-25,25-25,0 1,0-1,0-24,0-1,25 1,-25-1,25 26,-25-26,25 51,-25-1,24 25,1 0,0 25,-25-1,0 26,0-25,0 24,0-24,0 25,-25-50,0 25,25-25,0 0</inkml:trace>
  <inkml:trace contextRef="#ctx0" brushRef="#br0" timeOffset="229585.1316">7293 12427,'0'0,"0"0,0 25,-25 0,25 24,0 1,-25 0,25 24,0 0,0-24,25 0,-25-26,25 1,-1-25,1 0,0 0,0-25,-25 1,25-1,-1 0,-24 0,0 0,0 25,0 0,0 0,0 0,0 25,0-25,25 25,-25 0,25-25,-25 0,25 25,-25-50,25 25,-25 0,24-25,-24 25,0-25,0 25,0-25,0 25,0 0,25 25,-25 0,0 0,0 0,25 24,-25-24,0 0,25 24,-25-24,0 0,0 0,25 0,-25-25,0 24,0-24,-25 0,25 0,0 0,0 25,0-25,0 0,0 0,0 0,-25 0,25 0,0 0,0 0,0 0,0 0,0 0,0 25,0-25,0 0,0 0,-25 25,25-25,0 0,0 0,-25 25,25-25,-24 0,24-25,0 25,-25 0,25 0,0-25,0 0,0 0</inkml:trace>
  <inkml:trace contextRef="#ctx0" brushRef="#br0" timeOffset="229841.1462">7962 12601,'0'0,"0"0,25 25,-25-25,0 0,25 24,-25-24,25 0,0 0,-1 0,-24 0,0 0,0 0,25 0,-25 0</inkml:trace>
  <inkml:trace contextRef="#ctx0" brushRef="#br0" timeOffset="230053.1583">7937 12774,'0'25,"0"-25,0 0,0 0,25 25,-25-25,25-25,0 25,0 0,0 0,-1 0,1-25,0 25,0 0,0-24</inkml:trace>
  <inkml:trace contextRef="#ctx0" brushRef="#br0" timeOffset="230285.1716">8310 12601,'0'0,"0"0,24 0,1 0,-25 0,25 0,0 0,0 0,-1 0,1 0,-25-25,25 25,-25 0,25 0,-25 0,0 0</inkml:trace>
  <inkml:trace contextRef="#ctx0" brushRef="#br0" timeOffset="230463.1818">8359 12725,'0'0,"0"25,0-25,25 24,-25-24,25 0,0 0,-1 0,1 0,-25 0,25-24,0 24,-25 0,25-25</inkml:trace>
  <inkml:trace contextRef="#ctx0" brushRef="#br0" timeOffset="231076.2168">8855 12601,'0'0,"0"0,0 0,0 0,0 0,0 0,0 0,-25 0,25 0,0 0,0 0,0 0,0 0,0 25,0-1,-24-24,24 50,0-25,0 0,24-1,-24 26,0 0,25-26,0 1,0 0,0-25,-1 25,1-25,0-25,0 25,25-25,-26 0,1-24,0-1,0 25,0-49,-1 24,-24-24,0 24,0-24,0 24,-24 1,-1 24,0 0,0 25,-24 0,-1 25,25 0,-25 0,26-1,-1 26,0-25,25-25,0 25,25-1</inkml:trace>
  <inkml:trace contextRef="#ctx0" brushRef="#br0" timeOffset="231586.246">9550 12452,'0'25,"0"-25,0 25,0-25,0 0,0 0,-25 0,25 0,0 0,0 24,0-24,0 0,0 0,0 25,0-25</inkml:trace>
  <inkml:trace contextRef="#ctx0" brushRef="#br0" timeOffset="231830.26">9550 12774,'0'0,"0"0,25 25,-25-25,0 0,0 0,0 0,0 0,0 25,0-25,0 0,0 0,0 0,0 0,0 0,0 0,0 0,0 0,0 0</inkml:trace>
  <inkml:trace contextRef="#ctx0" brushRef="#br0" timeOffset="239727.7117">10393 12427,'0'-25,"0"25,0 0,-25 25,25-25,-24 25,24-25,-25 25,25 24,0-24,25 25,-25-25,24 24,1 1,25-1,-25 1,-1 0,1-26,-25 1,25 25,-25-25,-25-1,25 1,-25-25,1 25,-1-25,0 0,0-25,0 0,1 1,24-26</inkml:trace>
  <inkml:trace contextRef="#ctx0" brushRef="#br0" timeOffset="239939.7238">10344 12427,'24'25,"1"-25,25 25,-25-25,24-25,1 25,-25-25,24 25,1-25,-25 1,-1-1,1 25</inkml:trace>
  <inkml:trace contextRef="#ctx0" brushRef="#br0" timeOffset="240377.7489">10840 12526,'0'25,"0"-25,0 0,-25 0,0 25,0-25,0 25,25 0,-24 24,-1 1,25-1,0-24,0 25,25-1,-1-24,1-25,0 25,25-25,-26-25,26 25,-25-25,0 1,24-26,-24 0,-25 26,25-51,0 26,-25-1,0-24,0 24,-25 0,0 1,0 24,-24 25,-1 0,25 0,-24 25,24 0</inkml:trace>
  <inkml:trace contextRef="#ctx0" brushRef="#br0" timeOffset="258963.8119">5482 14015,'0'0,"0"-25,0 25,0 0,0 0,0 0,0-25,0 25,0 0,0 0,0 0,0 0,0 25,0-25,0 25,0 24,25-24,-25 25,0-1,0 1,0-1,0 26,24-25,-24-1,0 1,0-1,0-24,0 0,0 0,0 0,0-1,0-24,0 0,0-24,0-1,0 0,0 0,0 0,0 1,25-1,-25-25,0 25,0 25,25-24,0 24,-25 0,25 0,-1 0,1 24,-25 1,50 0,-50 0,25 24,-25-24,0 0,0 0,0 24,-25-24,0 0,0-25,0 25,25 0,-49-25,49 0,-25 0,25 0,-25-25,25 0,0 25,25-25,-25 0</inkml:trace>
  <inkml:trace contextRef="#ctx0" brushRef="#br0" timeOffset="259174.8239">5904 14709,'24'0,"-24"0,0 25,0-25,0 0,-24 0,24 0,0 0,0 0,24 0,1 0</inkml:trace>
  <inkml:trace contextRef="#ctx0" brushRef="#br0" timeOffset="259712.8545">6152 14263,'0'0,"0"0,0 0,24 0,1 0,-25 0,25 0,0 0,0 24,-1 26,-24-25,50 25,-50-26,25 26,0 0,-25-26,24 1,-24-25,0 0,0 0,0 0,0 0,-24-25,-1 1,0 24,0-25,0 0,-24 25,24 0,0 25,0 0,1-1,-1 1,25 25,0-1,25-24,-1 0,-24 0,25 0,0-25,0 0,0-25,-1 25,-24-25</inkml:trace>
  <inkml:trace contextRef="#ctx0" brushRef="#br0" timeOffset="260099.8769">6598 14412,'25'-25,"-25"25,0 0,-25-25,25 25,-25 0,25 25,-25-25,25 25,-24-1,24 26,0 0,0-1,0-24,24 0,1 0,-25-25,25 0,25 0,-50-50,49 25,-49-24,25-1,-25-24,0-1,-25 1,25 24,-49-49,24 49,0-24,0 24,0 25,1 1,24-1,0 25,0 0,24 0,1 25</inkml:trace>
  <inkml:trace contextRef="#ctx0" brushRef="#br0" timeOffset="260474.8984">6896 14263,'0'24,"-25"-24,0 25,0 25,0-25,1 24,24-24,0 25,0-1,24-24,1-25,0 0,0-25,0 1,24-26,-24-24,0 24,0-25,-25 1,0-25,0 24,-25-24,25 25,-25-1,0 26,25-1,-24 1,24 24,24 0,1 25</inkml:trace>
  <inkml:trace contextRef="#ctx0" brushRef="#br0" timeOffset="261452.9543">7144 14560,'0'0,"0"0,0 0,0 0,0 0,25 0,-25-24,0-1,0-25,24 1,-24-1,25 0,-25-24,0-1,25 1,-25 24,0-24,25 24,-25 1,0 24,0 0,0 25,0 25,0 0,0 24,0-24,25 25,-25 24,24-49,-24 25,25-1,0-49,0 0,0 0,-1-25,-24-24,25 24,0-25,-25-24,0 24,0-24,0 24,0 1,0-1,0 50,0 0,-25 25,50 0,-25 24,0 26,0-1,0 25,0 1,0-26,25 0,-25 1,0-25,0-1,0 1,0-50,0 0,0 0</inkml:trace>
  <inkml:trace contextRef="#ctx0" brushRef="#br0" timeOffset="262157.9946">7615 14387,'-25'25,"0"24,1-24,24 25,24-26,-24 1,50-25,-25 0,24 0,1-25,0 25,-26-49,26 24,-50-25,25 26,-50-26,25 0,-25 1,0 24,1 0,24 0,-25 0,0 25,25 0,0 0,25 0,-25 25,25 0,-1 25,1-26,0 26,25 0,-26-25,1 24,0-24,-25 0,25-25,-25 0,0-25,0 0,0-24,0 24,-25 0,25-25,0 25,0 1,0 24,0 0,25 0,0 0,0 24,-1 1,26-25,-25 0,24 0,1 0,-25-25,0 1,24 24,-49-50,0 25,0 0,0-24,0 24,-25 25,1 0,24 0,-25 25,0 0,25 24,0 26,0-26,0 26,0-26,0 1,25 24,0-49,-25 0,24-25,1 0</inkml:trace>
  <inkml:trace contextRef="#ctx0" brushRef="#br0" timeOffset="262646.0225">8880 13692,'0'0,"0"0,0 0,-25 0,25 25,-25 0,25 0,-24 24,-1 26,25-1,-25 25,25 0,0 1,25-1,-25 0,25-24,-1-1,1 0,25-24,-25-25,-1-25,1 25,0-50,0 0,-25 0</inkml:trace>
  <inkml:trace contextRef="#ctx0" brushRef="#br0" timeOffset="263410.0662">13171 13543,'25'0,"0"0,-25 25,25 0,0 25,-1 24,1 0,-25 26,25-1,-25 25,0-25,0 0,0 1,0-51,-25 26,25-26,-25 1,1-25,24-1,0-24,0 25,0-25,0 0</inkml:trace>
  <inkml:trace contextRef="#ctx0" brushRef="#br0" timeOffset="267203.2832">9327 14163,'0'0,"0"0,0 0,0-24,0 24,-25 0,25 0,-25 0,0 0,0 24,25 1,-24 0,-1 25,25-26,-25 26,25 0,0-1,0-24,0 25,0-25,25-1,0-24,-1 0,1 0,25-49,-1 24,-24-25,25 26,-1-26,1 0,-25 1,0 24,-1 0,-24 0,0 25,-24 25,24 0,-50 0,25-1,0 26,1 0,24-25,0 24,0-24,0 25,24-50,1 24,0-24,0 0,0-24,-1-1,1 0,-25 0,0 0,0 25,0-24,0 24,0 0,25-25,0 25,0-25,-1 25,26-25,-25-25,24 26,-24-26,25 0,-50 1,25-1,-25 1,0-26,0 50,0-49,-25 24,25 1,-25 24,0-25,25 26,-25 24,1 0,24 24,0 26,0 0,-25-1,25 26,0-1,0 25,25-24,-25 24,0-25,24 1,1-26,-25-24,25 25,-25-25,25-25,-25 0,0 0,0-25,25 0,-25 0</inkml:trace>
  <inkml:trace contextRef="#ctx0" brushRef="#br0" timeOffset="267415.2953">10269 14585,'0'25,"0"25,0-1,0-24,0 49,-25-24,1-25,24 24</inkml:trace>
  <inkml:trace contextRef="#ctx0" brushRef="#br0" timeOffset="270215.4555">10790 13990,'-25'0,"0"0,25 0,-49-25,24 25,0 25,0-25,-24 0,24 25,0-1,25-24,0 25,0 0,0 0,25 24,0-24,24 0,-49 0,25 0,0-25,-25 24,0-24,-25 0,25 0,-25 0,1 0,-26-24,50 24,-25 0,25 0,-25-25,25 25</inkml:trace>
  <inkml:trace contextRef="#ctx0" brushRef="#br0" timeOffset="270486.471">10716 14213,'49'0,"1"0,-25-25,24 25,1-25,-25 1,-1-1,-24 0,25 25,-50-25,1 25,24 0,-50 0,25 0,0 25,1 0,-1 0,0 24,25 1,0-25,25 24,-25-24,25 25,-1-25,1-25,0 0,0 0,0 0,-1-25</inkml:trace>
  <inkml:trace contextRef="#ctx0" brushRef="#br0" timeOffset="271433.5252">11237 13593,'-25'0,"25"25,0 0,0-1,0 26,0-25,0 24,0 1,0 24,0-24,0 0,0 24,0-24,0-1,0-24,0 25,0-26,0 1,0-25,0 25,0-25,0 0,0 0,0-25</inkml:trace>
  <inkml:trace contextRef="#ctx0" brushRef="#br0" timeOffset="271875.5504">11658 13568,'-25'-25,"25"1,0-1,0 25,-24-25,24 25,-25 0,25 25,-25 0,0-1,0 26,25-25,-24 49,24 1,-25-1,25 25,0 0,-25-24,25 49,0-50,0 26,0-1,0-25,0 1,0-1,0-49,0 24,0-24,0-25,0 0</inkml:trace>
  <inkml:trace contextRef="#ctx0" brushRef="#br0" timeOffset="272028.5592">11336 14188,'25'0,"-1"0,26 25,-25-25,24-25,1 25,0-25</inkml:trace>
  <inkml:trace contextRef="#ctx0" brushRef="#br0" timeOffset="272177.5676">11782 14263,'-25'24,"25"1,0-25,0 0,0 0,0 0</inkml:trace>
  <inkml:trace contextRef="#ctx0" brushRef="#br0" timeOffset="272631.5937">12055 14163,'-25'50,"0"-25,25 0,-24-1,24 1,0 25,0 0,24-50,-24 24,50 1,-25 0,0-25,-1-25,26 0,-25 1,0-1,-25-25,0 0,0 26,0-51,0 26,-25-1,0 25,25 0,-25 1,25-1,0 25,0 0,0 0,25 25,0 24,0-24,24 0,-24 24,25 1,-25 0,24-26,-24 1,0 0,-25 0,0-25,25 0,-25-25,24 0,-24-24</inkml:trace>
  <inkml:trace contextRef="#ctx0" brushRef="#br0" timeOffset="272867.6069">12626 13915,'0'0,"0"0,0 25,-25-25,0 25,0 25,0-1,-24-24,24 49,-25-24,26 0,-1 24,0-24,0-1,0 1,25 0,-24-50,24 24,0-24,0 25,0-25</inkml:trace>
  <inkml:trace contextRef="#ctx0" brushRef="#br0" timeOffset="317563.1636">5680 15478,'0'0,"0"0,-25 0,25 0,0 0,0 0,0 0,0 0,0 25,-24-25,24 25,-25 0,25-25,0 24,0 1,0 25,0-25,0 24,0-24,0 25,25-26,-1 1,1-25,-25 25,50-50,-25 25,-1-25,1 1,0-26,0 25,0-24,0-1,-25 0,24 26,-24-26,-24 25,24 0,-25 1,0-1,0 25,0 0,-24 25,24-1,0 1,0 0,0 0,25 0,0-25,25 24</inkml:trace>
  <inkml:trace contextRef="#ctx0" brushRef="#br0" timeOffset="318175.1986">6052 15751,'0'25,"0"0,-24 24,24 1,0-1,0 26,0-26,0 26,0-1,0-24,0 24,0-24,0 0,0-26,0 1,0 0,0-25,0-25,0 0,0-24,0-1,0 0,0-24,0 0,-25-26,25 1,0 0,25 25,-25-1,0 1,0-1,24 51,1-26,0 25,0 25,-25-25,49 50,-49-25,25 25,0 0,-25 0,0-1,25 26,-50 0,25-26,-25 26,25-25,-25 0,1-1,24 1,-25 0,25-25,0 25,0-25,0 25,0-25,0 24</inkml:trace>
  <inkml:trace contextRef="#ctx0" brushRef="#br0" timeOffset="318679.2275">6350 16446,'0'-25,"0"0,0 0,-25-25,25 1,0-26,-25 26,25-26,0 1,-24 0,24 24,0-24,0 24,0 0,0 1,0-1,24 25,1-24,0 24,0 0,24 25,-24 0,25 0,-25 0,24 25,-24 0,0 0,-25-1,0 1,0 0,-25 0,25 0,-25-1,-24 1,24-25,0 0,0 0,0 0,1-25,24 25,0-24,0 24,0-25</inkml:trace>
  <inkml:trace contextRef="#ctx0" brushRef="#br0" timeOffset="319008.2463">6846 15429,'0'0,"0"0,0 0,25 24,-25-24,25 0,-25 25,25-25,-1 0,26 0,-25 0,0 0,-1 0,1 0,0-25</inkml:trace>
  <inkml:trace contextRef="#ctx0" brushRef="#br0" timeOffset="319221.2585">6896 15577,'0'25,"0"0,25-25,-25 25,24-25,-24 0,25 0,0 25,0-50,24 25,-24-25</inkml:trace>
  <inkml:trace contextRef="#ctx0" brushRef="#br0" timeOffset="319909.2978">7615 16024,'0'0,"0"0,-25-25,50 0,-50-24,25-1,-25-24,25-1,0 1,-24-1,24-24,-25 0,25 24,0 1,0 24,0 1,0-1,25 25,-1 25,1 0,25 0,-25 0,-1 25,1 0,0 0,-25 0,0 24,0-24,-25 0,0 0,1-1,-1 1,0 0,0-25,0 25,25-25,25 0,-25-25,25 25,-25-25,25 0</inkml:trace>
  <inkml:trace contextRef="#ctx0" brushRef="#br0" timeOffset="320146.3114">7888 15056,'0'0,"0"0,0 25,0 0,0 0,0 24,0 1,0 0,-25 24,25 1,0 24,0-25,0 1,0-1,0-24,0-1,0 1,0-50,0 0,0 0,25 0</inkml:trace>
  <inkml:trace contextRef="#ctx0" brushRef="#br0" timeOffset="320568.3355">8136 15453,'0'0,"25"0,0 0,-1 25,-24 0,25 0,0 0,-25-1,25 26,0 0,-25 24,24-49,1 24,-25 1,0-25,0-25,0 0,0 0,0 0,0 0,-25-25,1 0,-1 0,0 1,0-1,0 25,-24 0,24 0,25 25,0-1,-25 1,50 0,-25 0,0 0,25-1,0-24,-1 25,26-50,-25 25,0-24,24 24</inkml:trace>
  <inkml:trace contextRef="#ctx0" brushRef="#br0" timeOffset="321318.3784">8483 15801,'0'-25,"0"25,0 0,0 25,0-25,0 0,0 24,0-24,25 0,0 0,0-24,-1 24,1-25,0 0,0 0,-25 0,25 1,-25-1,24 0,-24 25,0 25,0 0,0 24,25 1,0 24,0-24,0 49,-1-25,1 1,0-1,0-24,-25-1,0 1,-25-25,0-25,0 0,-24-25,24 0,0-24,0-1,25 0,-24 1,48-26,-24 26,25-1,0 1,25-1,-26 0,1 1,25 24,-25-25,-1 26,-24-1,0 25,0 0,0 0,-24 25,-1-1,25 26,0-25,0 24,0 1,0-25,25 0,-1-1,26 1,-50-25,25 25,0-25,0 0,-25 0,0 0,0 0,0 0,0 0,0-25,0 0,0 1,0-1,0 0,0-25,24 1,-24 24,0-25,25 1,-25 24,25 0,0 0,0 25,-1 0,1 0,0 0,0-24,0-1,24 25</inkml:trace>
  <inkml:trace contextRef="#ctx0" brushRef="#br0" timeOffset="321805.4063">9773 15156,'0'-25,"0"25,0-50,0 50,-25 0,25 25,-25 0,1 24,24 1,-25 0,0 49,25-25,0 1,0-1,0 25,25-49,0 24,-25-24,49-25,-24 0,0-25,0-25,24 25</inkml:trace>
  <inkml:trace contextRef="#ctx0" brushRef="#br0" timeOffset="322483.445">18852 14932,'24'50,"26"24,-25-49,0 74,-1-24,1 24,-25-24,0 24,0-25,0 1,0-26,-25 1,1-1,24-24,0-25,0 0,0-25</inkml:trace>
  <inkml:trace contextRef="#ctx0" brushRef="#br0" timeOffset="325786.634">10393 15528,'0'0,"0"0,0-25,0 25,0 0,-25 0,25 0,-24 0,-1 0,25 0,-25 0,0 25,0-25,1 25,-1-25,0 0,25 24,0-24,0 25,25 0,0 0,-25 0,49-1,-24 1,0 0,0 0,-1 0,1-25,-25 24,0-24,0 25,0-25,-25 0,1 25,-1-25,0 0,0 0,-24 0,24 0,0 0,25-25,-25 25</inkml:trace>
  <inkml:trace contextRef="#ctx0" brushRef="#br0" timeOffset="326167.6556">10468 15602,'24'25,"1"-25,-25 25,25-25,0 0,-25 25,25-25,-1 0,-24 0,0 0,0-25,0 0,0 25,0-25,0 0,0 25,-24-24,-1 24,25 0,-25 0,0 0,25 24,-25 1,25 25,0-25,0 24,0 1,0-25,0 24,0-24,25 0,0-25,-25 0,25 0,0 0,-1-25</inkml:trace>
  <inkml:trace contextRef="#ctx0" brushRef="#br0" timeOffset="326618.6816">10840 15156,'0'0,"0"0,0 24,0 1,0 0,0 25,-25-1,25 1,0 0,0 24,0 0,-25 1,25-26,0 1,0 0,0-1,0-24,0-25,0 0</inkml:trace>
  <inkml:trace contextRef="#ctx0" brushRef="#br0" timeOffset="326890.6971">11063 15056,'0'0,"0"0,-25 0,0 0,25 25,-25 25,1-1,-1 1,0 24,25 1,0-1,0 26,0-1,0 0,0-25,0 1,25 24,-50-49,25-1,0 1,25-25</inkml:trace>
  <inkml:trace contextRef="#ctx0" brushRef="#br0" timeOffset="327068.7073">10864 15652,'0'0,"25"0,0 25,0-25,24 24,-24-24,0 0,25-24,-26 24</inkml:trace>
  <inkml:trace contextRef="#ctx0" brushRef="#br0" timeOffset="327910.7555">11534 15801,'50'-50,"-50"50,0-50,0 26,0-1,-25 0,0 0,0 0,1 25,-1 0,25 0,0 0,0 0,25 25,-1 25,1-25,25 49,-25-24,24-1,1 26,-25-1,-1 0,1-24,0 24,0-24,-25 0,0-26,0 1,0 0,0-25,-25 0,25 0,-25 0,25-50,-25 26,25-26,-24 0,24-24,0 24,0-24,0 0,24 24,1-24,-25 24,25 25,0-24,0 24,-25 25,24 0,-24 25,25-1,0 1,-25 25,0-1,25 1,-25-25,-25 24,25 1,-25-25,0 0,1-25,-1 0,0 0,0-25,0 0,25 0</inkml:trace>
  <inkml:trace contextRef="#ctx0" brushRef="#br0" timeOffset="328265.7758">12030 16222,'0'-49,"0"-1,-25-24,25-1,0 1,0 24,0-24,0 24,0 25,25 1,0-1,-25 50,25-25,24 24,-24 1,0 0,0 25,0-26,-25 1,0 0,0 0,-25-25,25 25,-25-25,0 0,0 0</inkml:trace>
  <inkml:trace contextRef="#ctx0" brushRef="#br0" timeOffset="328601.795">12402 15354,'0'0,"0"0,-24 0,24 0,-25 25,25-25,-25 25,0 24,0 26,25-26,-24 26,24-1,24 1,-24-26,25 1,-25-25,50-1,-50-24,49 0,-24-24</inkml:trace>
  <inkml:trace contextRef="#ctx0" brushRef="#br0" timeOffset="328933.814">12626 15304,'0'-24,"0"24,0 0,-25 49,0 1,25 0,-25 24,0 0,25 26,-24-26,24 0,0-24,0-25,0 0,0-1,24-24,-24-24,50-1,-50 0,25 0,0 0,-1 1,-24 24,25 0,-25 0,0 49,25-24,-25 0,25 24,-25-49,25 25,-25 0,24-25</inkml:trace>
  <inkml:trace contextRef="#ctx0" brushRef="#br0" timeOffset="329182.8282">12973 15255,'0'-25,"0"25,0 0,0 50,-25-26,0 26,25 25,-25-1,25 0,-24 1,24-1,0-24,24 24,-24-49,25 0,0-25,0 0,0 0</inkml:trace>
  <inkml:trace contextRef="#ctx0" brushRef="#br0" timeOffset="329422.8417">13171 15106,'0'0,"0"0,25 50,0-26,0 26,0 0,-25 24,24-24,1 49,-25-25,0 1,0-1,0-24,0-1,-25 1,1-25,24 0</inkml:trace>
  <inkml:trace contextRef="#ctx0" brushRef="#br0" timeOffset="329966.8731">11187 15949,'0'0,"25"0,-25 0,0 0,0 0,0 0,0 0,0 0,0 0,0 0,0 0,0 0,0 0,0-24</inkml:trace>
  <inkml:trace contextRef="#ctx0" brushRef="#br0" timeOffset="330558.9069">13543 15974,'25'0,"0"25,-25-25,25 0,-25 25,0 0,0-1,0 1,0 25,0-25,0 24,0-24,0 25,-25-50</inkml:trace>
  <inkml:trace contextRef="#ctx0" brushRef="#br0" timeOffset="333053.0496">14238 15379,'0'0,"0"0,0 0,0 0,-25 0,25 0,-25 0,25 0,-25 0,1 25,24-25,0 0,0 49,0-24,24 25,1-1,0-24,0 25,0-1,24 1,-24-25,-25 0,25-1,-50 1,25-25,-25 25,0-25,1-25,-1 25,0-25,0 1,0-1,1 0,24 0,0 25,0-49,49 49,-49-25,25 0,0 0,24 25,-24 0,25-25,0 25,-26-49,26 49,0-50,-1 25,-24 1,25-1,-50-25,24 25,-24 0,0 1,-24 24,24 0,-50 24,25 1,25 25,-49-25,49 24,-25 26,0-26,25 1,0 0,25-1,-25-24,25-25,-1 25,1-25,0 0,0-25,0 0</inkml:trace>
  <inkml:trace contextRef="#ctx0" brushRef="#br0" timeOffset="333456.0726">14883 14833,'0'0,"0"0,0 25,0 0,0 0,0 24,0 26,-25-26,25 50,0-24,-25 24,25 0,0 1,-25-51,25 26,0-1,0-49,0 0,0-25,25 0</inkml:trace>
  <inkml:trace contextRef="#ctx0" brushRef="#br0" timeOffset="333734.0885">15230 14957,'0'-49,"0"24,0 0,-50 25,26 0,-1 0,0 25,0 24,0 1,1 24,-1 1,25 24,0 0,0 1,0 24,25-25,-25 25,0-25,0 0,0-24,0-1,0 0,0-49,0 25,-25-50</inkml:trace>
  <inkml:trace contextRef="#ctx0" brushRef="#br0" timeOffset="333901.0981">14932 15701,'0'-24,"25"24,0 0,0 0,24-25,-24 25,25 0,-25-25</inkml:trace>
  <inkml:trace contextRef="#ctx0" brushRef="#br0" timeOffset="334058.1068">15280 15701,'0'25,"0"0,0-25,0 0,0-25,0 25,0-25</inkml:trace>
  <inkml:trace contextRef="#ctx0" brushRef="#br0" timeOffset="334409.1272">15354 15032,'0'0,"0"-25,25 25,-25 0,25 25,-25-25,25 24,-25 26,24 0,-24-1,0 26,25-1,-25 1,0-1,0 0,0 1,0-26,25 1,-25-25,0 24,0-49,25 0,-25 0,0-24</inkml:trace>
  <inkml:trace contextRef="#ctx0" brushRef="#br0" timeOffset="335000.1607">15329 15304,'0'0,"0"25,25 0,-25-50,50 50,-50-25,49 0,-24-25,25 0,-25 25,-1-24,26-1,-25 0,0 0,-1 0,1 1,0-1,0 0,-25 25,0 0,25 25,-25 0,0-1,0 26,0 0,0-1,0 26,24-26,-24 26,0-26,0 26,-24-50,24 24,0-49,0 0,0 0,0 0,0-25,0 1,24-26,-24 25,25 0,-25-24,0 49,25-25,-25 25,25 25,-25 0,0-1,25-24,-25 50,0-25,0 0,0-1,0 1,-25-25,25 25,-25-25,0-25,25 25,-49-25,49 1,-25-26,25 25,0 0</inkml:trace>
  <inkml:trace contextRef="#ctx0" brushRef="#br0" timeOffset="335276.1766">16098 15007,'25'0,"-25"25,0-1,0 1,0 0,0 49,0-24,0 24,0 1,0-1,0 26,0-51,0 26,0-26,0-24,25 0,-25-25,0 0</inkml:trace>
  <inkml:trace contextRef="#ctx0" brushRef="#br0" timeOffset="335439.1861">16098 15304,'0'0,"0"25,25 0,0 0,0-25,-1 25,26-25,-25 0,0 25,-1-25</inkml:trace>
  <inkml:trace contextRef="#ctx0" brushRef="#br0" timeOffset="335785.2059">16396 16148,'0'25,"0"24,-25-49,25 50,-25-1,25-24,-25 0,25 0,0 0</inkml:trace>
  <inkml:trace contextRef="#ctx0" brushRef="#br0" timeOffset="338453.3582">16942 15404,'0'0,"0"0,0 0,0-25,0 25,0-50,0 50,0-25,0 25,-25-24,0 24,25 0,-25-25,0 25,25 0,-24 25,-1-25,0 0,0 24,25-24,-25 25,25 0,-24 0,24 0,24-25,-24 49,25-24,25 25,-25-25,24 24,-24-24,25 0,-26 24,1-24,-25 0,0-25,0 0,-25 25,1-25,24-25,-50 25,25 0,0-25,1 0,-1 1</inkml:trace>
  <inkml:trace contextRef="#ctx0" brushRef="#br0" timeOffset="338821.3795">16942 15528,'24'0,"26"0,-25-25,24 25,-24 0,25-25,-25 0,-1 25,-24-24,25 24,-25-25,0 25,-25 0,1 0,24 0,-25 0,0 0,25 0,-25 25,25-1,-25 1,25 25,0-25,0 24,0-24,25 25,-25-26,25 26,-25-25,25-25,0 25,-1-25,1 0,0 0,0-25</inkml:trace>
  <inkml:trace contextRef="#ctx0" brushRef="#br0" timeOffset="339132.3973">17338 14932,'0'0,"25"25,-25 0,0 0,0 24,0 1,0 0,0 24,0 0,0 26,0-26,25 1,-25-26,0 26,0-1,0-49,25 0,-25-1,0 1,0-25,0-25</inkml:trace>
  <inkml:trace contextRef="#ctx0" brushRef="#br0" timeOffset="339497.4182">17760 14957,'0'-25,"0"-24,-25 49,1-25,-1 25,0 0,-25 25,26 0,-26 24,0 1,25-1,1 26,24-1,-25 1,25 24,25 0,-25 0,0-24,24 24,1-25,0 1,0-1,0 1,-25-1,25-24,-25-1,0 1,0-1,0-24,0-25</inkml:trace>
  <inkml:trace contextRef="#ctx0" brushRef="#br0" timeOffset="339689.4292">17413 15726,'25'0,"-1"0,1 0,0-25,0 25,0 0,0-24,-1-1,-24 25</inkml:trace>
  <inkml:trace contextRef="#ctx0" brushRef="#br0" timeOffset="339966.445">17835 15801,'0'24,"0"-24,0 25,0-25,0 0,0 25,0-25,0 0,0 0,0-25,0 25</inkml:trace>
  <inkml:trace contextRef="#ctx0" brushRef="#br0" timeOffset="340523.4769">18008 16297,'0'-25,"25"0,-50 0,50-24,-50-1,25 0,0-24,0 0,-25-1,25 1,0 24,0-24,0-1,0 51,25-26,-25 25,25 0,-25 25,25 0,-25 0,25 25,-1 0,-24 0,25 0,-25-1,0 26,0-25,0 0,-25-1,25-24,0 0,-24 0,24 0,-25-24,25 24,0-25,0 0,0 0</inkml:trace>
  <inkml:trace contextRef="#ctx0" brushRef="#br0" timeOffset="340798.4926">18182 14957,'0'25,"0"0,25 0,-25-1,0 51,0-26,0 26,0-1,24 1,-24-26,0 26,25-26,-25 1,0-25,25 0,-25-1,0-24</inkml:trace>
  <inkml:trace contextRef="#ctx0" brushRef="#br0" timeOffset="340997.504">18355 15478,'0'50,"25"-25,-25 24,25 1,-25-25,25 24,-25-24,25-25,-25 0,0 0</inkml:trace>
  <inkml:trace contextRef="#ctx0" brushRef="#br0" timeOffset="341231.5174">18529 15478,'0'50,"0"-25,-25 24,25 1,-25 24,1 1,24-1,-25 0,25 1,-25-1,25 1,-25-26,25 1,0-1,0-24,0-25</inkml:trace>
  <inkml:trace contextRef="#ctx0" brushRef="#br0" timeOffset="342221.574">18728 15404,'0'25,"0"-25,0 0,-25 0,25 0,0 0,0 0,-25 24,25-24,0 0,-25 25,25-25,-25 25,25-25,0 0,0 25,0-25,0 0,0 0,0 0,0 0,0 0,0 0,0 0,0 25,0-25,0 0,25 0,0 0,-25 0,0 0,25 0,-25 0,0 24,0-24,25 0,-25 0,0 0,0 0,24 0,-24 0,0 0,0-24</inkml:trace>
  <inkml:trace contextRef="#ctx0" brushRef="#br0" timeOffset="343034.6205">18901 15379,'0'0,"0"0,0 0,0 0,0 0,0 0,0 0,0 0,0 0,0 0,0 0,0 0,0 25,0-25,0 25,0-1,0 1,0 25,0-1,0 1,0 0,0-1,0 1,0 24,0-24,0-25,0-1,0 26,0-25,0-25,0 25,0-25,0 24,0-24,0 0,0 0,0 0,0 0,0 0,0 0,0 0,0 0,0-24,0 24,0 0,0 0,0 0,0 24,0-24</inkml:trace>
  <inkml:trace contextRef="#ctx0" brushRef="#br0" timeOffset="355152.3136">8954 17066,'0'0,"0"0,-24-25,24 25,0 0,-25 0,25 0,0 0,0 0,0 0,-25 0,0 0,25 0,-25 0,25 25,-24-1,-1 1,0 0,0 25,25-26,-25 26,25 0,0-1,0-24,25 0,-25 0,50-25,-25 0,-1-25,26 25,-25-25,24 0,1-24,-25-1,0 0,0 26,-25-1,0-25,0 25,-25 1,0-1,0 25,-25 0,26 0,-1 0,-25 0,50 25,0-25,0 0,0 0,0 0,25 0,0 0,0 24,-1-24,1 0,0 25,-25 0,25 25,0-26,0 1,-25 50,24-26,1 1,0 24,-25-24,25 24,-25-24,0 0,0-50,0 49,0-49,0 0,0 0,0 0,-25-25,25 1,0-51,0 26,0-26,0 1,0-1,0-24,0 49,25-24,-25 0,0 24,25 0,-25 26,24-1,-24 0,25 0,0 25,0 0,0 0,-1 25,26-25,-50 25,50 0,-50-1,24 1,-24 0,0 0,-24 0,-1-1,0 1,0-25,0 25,1 0,-1-25,0 25,0-25,25 0,0 0,0 0,0 0,25 0,0-25,0 25</inkml:trace>
  <inkml:trace contextRef="#ctx0" brushRef="#br0" timeOffset="355625.3406">9748 16942,'0'-25,"0"25,0-25,0 25,-25 0,1 0,-1 0,0 0,0 25,0 0,1-1,-1 1,0 0,25 0,0 0,25-1,0 1,24 25,-24-25,25-1,-26-24,1 25,0-25,-25 25,0 0,0-25,0 25,-25-25,-24 24,24-24,-25 0,1 0,24 0,0 0,25 0,-25-24,25-1,25 25</inkml:trace>
  <inkml:trace contextRef="#ctx0" brushRef="#br0" timeOffset="356120.369">10071 17090,'-25'-24,"25"24,-25 0,0 24,0-24,1 25,24 0,-25 0,0 24,25 1,-25-25,25 24,25 1,0-25,-25 0,25-25,24 24,-24-48,25 24,-25-25,24 0,-24 0,25-24,-26-1,1 0,-25 26,0-26,0 0,-25 26,1-1,-1 25,0 0,-25 0,26 0,24 25,-25-25,25 24,0-24</inkml:trace>
  <inkml:trace contextRef="#ctx0" brushRef="#br0" timeOffset="356677.4008">10344 17214,'0'0,"0"0,0 0,-25 25,25 0,0 0,0 0,0 24,25-24,-25 0,0 0,0-1,24-24,-24 0,0 0,25 0,-25-24,0-26,0 25,25-24,-25-26,0 26,25-1,-25 0,25 1,-25 24,24-25,1 50,-25-24,25 24,0 0,0 0,-1 24</inkml:trace>
  <inkml:trace contextRef="#ctx0" brushRef="#br0" timeOffset="356988.4186">10790 17190,'25'24,"0"-24,-1 0,-24 0,25-24,0-1,-25 0,25 0,-25 0,0 1,0-1,-25 0,0 25,0 0,1 0,-1 0,0 25,-25 24,26-24,24 50,-25-51,25 51,0-26,25 1,-25 0,24-1,-24-49,50 50,0-50,-26 0</inkml:trace>
  <inkml:trace contextRef="#ctx0" brushRef="#br0" timeOffset="357310.437">11237 17190,'0'-25,"0"25,-25 0,0 0,0 0,0 25,0-25,1 24,24 1,0 0,24 0,26 0,-25-1,25 1,-26 0,26-25,-50 25,0 0,0-1,-25-24,0 25,-24 0,-1-25,25 0,-24 25,24-25,0-25,25 25,0 0,0-25,0 0</inkml:trace>
  <inkml:trace contextRef="#ctx0" brushRef="#br0" timeOffset="358226.4894">11708 17066,'0'0,"0"24,0-24,0 0,0 0,0 0,0 0,25 0,-1 0,-24 0,25 0,25 0,-1 0,-24 0,25 0,-25-24,-1 24,26 0,-50 0,25 0,-25 0,0 0,0 0,25 24,-25-24,-25 25,25-25</inkml:trace>
  <inkml:trace contextRef="#ctx0" brushRef="#br0" timeOffset="358536.5072">11733 17264,'24'0,"-24"0,0 0,25 0,-25-25,25 25,0 0,0 0,-1 0,1 0,0 0,0 0,-25 0,25 25,-1-25,-24 0,25 0,-25 0,25 25,-25-25,0-25</inkml:trace>
  <inkml:trace contextRef="#ctx0" brushRef="#br0" timeOffset="359881.5841">12774 17165,'0'0,"0"0,0 0,0 0,0 0,0 0,0-25,0 25,0 0,0 0,0 0,0 0,-24 25,24-25,-25 25,25-25,-25 24,25 1,0 0,0 0,25 0,0-1,-25 1,24 0,1-25,0 0,0 0,-25 0,25 0,-1 0,1-25,0 0,-25 1,25-1,-25-25,0 25,0 1,0-26,-25 25,0 0,25 1,-25-1,1 25,-1 0,0 0,0 0,25 25,-25-25,25 0,0 0,0 0,0 0,25 24,-25-24,50 0,-50 0,25 25,-1-25,1 25,0-25,0 25,0 0,24-1,-24 1,0 0,0 25,-1-1,1 1,-25-1,25 1,0 0,-25-1,0-49,0 75,0-75,0 0,0 0,0 0,0 0,0-50,0 1,0-1,-25 0,25-24,0-1,0 1,0 0,0-1,0 26,0 24,25-25,-25 25,25 25,0 0,-1 0,1 0,0 25,25 0,-50 0,24-25,1 49,-25-24,-25 0,1 25,-1-26,0 1,0 0,0-25,1 25,-1-25,0 0,25 0,0 25,0-25,25 0,0 0</inkml:trace>
  <inkml:trace contextRef="#ctx0" brushRef="#br0" timeOffset="360293.6076">13519 17537,'-25'0,"25"0,0 0,-25-50,0 25,25-24,0 24,0-25,0 1,0-1,0 1,25 24,0-25,-25 25,25 25,24-24,-24 24,0 0,0 0,-1 24,26-24,-50 0,25 25,-25-25,0 25,0 0,0-25,-25 25,-25-25,26 24,-1-24,0 0,0 0,0 0,1 25,24-25,0 0,0 0,0 0,24-25,1 25</inkml:trace>
  <inkml:trace contextRef="#ctx0" brushRef="#br0" timeOffset="360482.6185">13791 17214,'0'25,"0"-25,0 0,0 0,0 0,0 0,0 25,0-25,0 0,25 25,-25-25,0 0,0 0</inkml:trace>
  <inkml:trace contextRef="#ctx0" brushRef="#br0" timeOffset="361247.6619">14412 17041,'0'0,"0"0,0 0,-25-25,25 0,-25 25,25-25,-25 25,0 0,25 0,-25 0,1 25,24-25,-25 0,25 25,0 0,0 0,25-1,-1 1,1 0,-25 25,50-26,-50 1,25 0,-25 0,0 0,0-1,0-24,-25 25,25-25,0 0,-25 0,0 0,25 0,-25 0,25 0,-24-25,24 25,0 0,0 0</inkml:trace>
  <inkml:trace contextRef="#ctx0" brushRef="#br0" timeOffset="362671.7437">14734 17115,'0'0,"0"0,0 0,0 0,0 0,-25-25,25 25,0 25,-25-25,25 25,-24 0,24 0,-25-1,25-24,-25 50,25-25,0 0,0-1,25-24,0 25,-25-25,24 25,1-25,25-25,-25 25,-1 0,1-25,0 1,0-1,0 0,-1 0,-24 0,0 25,0-24,0 24,0 0,-24 0,-1 0,25 24,-25 1,25 0,0 0,0 0,25-1,-25 1,25 0,-1-25,26 0,-25 0,0-25,-1 0,1 25,-25-24,0-26,0 25,-25 0,25 1,-24-1,-1 0,25 0,0 0,-25 1,25 24,0 0,25 24,-25 1,25 0,-1 0,-24 0,25-1,0 1,-25 0,25-25,-25 0,0 0,0 0,0-25,0 0,25 1,-25-26,0 25,24-24,-24 24,25 0,0 0,-25 25,25 0,0 0,-1 0,-24 0,25 25,0 0,0-25,-25 0,25 0,-25 25,25-25,-1 0,-24-25,0 25,25 0,-25-25,25 25,0-25,-25 0,0 25,25-24,-25-1,0 0,0 25,0-25,-25 25,25 0,-25 0,0 0,0 0,1 25,-1 0,0 24,0-24,25 25,0-25,0-1,0 26,0-25,25 0,0-1,-25-24,49 0,-49 0,50 0,-25-24,24-1,-24 0,25 0,-25 0,-1 1,1-1,-25 0,25 25,-25-25,0 25,-25 0,0 0,1 25,24-25,0 25,0-25,0 25,24-1,1 26,0-25,0 0,0-1,-1-24,1 25,-25 0,0-25,-25 25,1-25,-1 0,0 0,0 0,0 0,25 0,-24-25,48 0</inkml:trace>
  <inkml:trace contextRef="#ctx0" brushRef="#br0" timeOffset="363114.769">15974 17314,'25'-25,"-25"25,0-50,25 25,-25 1,0-26,0 0,0 1,-25 24,25-25,-25 1,25 24,0 0,0 25,-25-25,25 1,0 24,25 0,0 0,-25 0,25-25,0 25,-1 0,1 0,25 0,-25-25,-1 25,1 0,0-25,-25 25</inkml:trace>
  <inkml:trace contextRef="#ctx0" brushRef="#br0" timeOffset="363318.7807">16024 17041,'0'0,"25"0,-1 25,1-25,-25-25,50 25,-50 0,49 0,-49-25,25 25</inkml:trace>
  <inkml:trace contextRef="#ctx0" brushRef="#br0" timeOffset="363850.8111">16321 17016,'0'25,"-24"0,-1-1,25 1,-25 25,25-25,-25-1,50 1,-25 0,25 0,0-25,-1 0,1 0,0-25,0 25,0-25,-25 0,25 1,-25-26,0 25,0 0,-25-24,25 49,0-25,-25 0,25 25,0 0,0 0,25 25,0 0,-25-25,24 25,1-1,-25 26,25-25,-25 0,25-1,-25-24,0 25,0-25,0 0,0-25,0 25,0-24,0-26,0 25,0-24,-25 24,25-25,0 25,25 1,-25-1,0 0,25 25,-1 0,1 0,0 25,0-50,0 25,-1 0,26-25</inkml:trace>
  <inkml:trace contextRef="#ctx0" brushRef="#br0" timeOffset="364430.8443">17140 16495,'0'0,"-25"25,25 0,-25-25,1 25,24 24,-25 1,0-1,25 26,0-1,0 1,0-1,0 0,0-24,25 24,0-24,-25-25,24 24,1-24,0 0,-25-25,0 25,25-25,-25 0,25 25,-25-25,0-25</inkml:trace>
  <inkml:trace contextRef="#ctx0" brushRef="#br0" timeOffset="365753.92">17413 16594,'0'0,"0"0,0 0,0 0,0 0,-25 25,25 0,0 0,0 0,0-1,0 26,0-25,0 49,0-49,0 49,0-24,0-25,0 24,0 1,0-25,0 0,0-1,0-24,25 0,-25 0,0-24,0-1,25 0,-1 0,-24 0,25 1,0-1,0 25,-25 0,25 0,0 0,-1 0,1 25,0-25,0 24,0 26,-1-25,-24 0,25-1,-25-24,-25 25,25-25,-24 0,24 25,-25-25,0-25,0 25,0 0,1 0,-1-25,0 25,25 0,-50 0,50 0,0 0,0 0</inkml:trace>
  <inkml:trace contextRef="#ctx0" brushRef="#br0" timeOffset="366310.9518">17859 16545,'0'25,"0"-1,25 1,0 0,0 25,0-26,-1 26,26 0,-25-1,0 1,-1-1,1 1,0 0,-25-1,0 1,0-1,0-24,0 0,-25 0,0 0,25-1,0-24,0 0,-24 25,24-25,0 0,0 0,0 25,0-25,0 0,24 0,-24 0</inkml:trace>
  <inkml:trace contextRef="#ctx0" brushRef="#br0" timeOffset="411264.523">19124 17785,'0'0,"0"0,0 0,0 0,0 0,0 0,0 0,0 0,0 0,0 0,0-74,0 74,0-50,0 25,0-24,0-1,-24 25,24 0,0 0,24-24,-24 49,0 0,25 0,-25 0,0 0,50 74,-50-74,25 50,-25-50,24 74,-24-74,0 0,25 75,-25-75,0 0,0 0,50-25,-25 0,-25-24,0 24,24-25,-24 0,0 1,0 24,0-25,0 26,0-1,0 25,25 25,0-1,-25 1,25 0,0 25,-25-50,49 74,-49-74,50 50,-50-50,0 0,50 49,-50-49,0-24,24-1,1 0,-25-25,0 1,25-1,-25 0,25-24,-25 24,0 26,0-1,0 25,25 0,-1 0,-24 25,25-1,0 1,0 0,24 0,-24 0,0-1,0 1,0 0,-25-25,0 0,0 0,0 25,-25-25,0-25,25 25,-50 0,26-25,-1 0,0 25,0-24,0-1,1 25,-1 0,25 0,0 0,0 0,0 0,0 0</inkml:trace>
  <inkml:trace contextRef="#ctx0" brushRef="#br0" timeOffset="411529.5382">19968 16991,'25'25,"-1"-25,1 0,25 25,-1-25,1 25,0-25,-1 24,1 1,-25 0,24 0,-24-25,0 25,0-25,-25 0</inkml:trace>
  <inkml:trace contextRef="#ctx0" brushRef="#br0" timeOffset="411829.5553">20389 16694,'0'0,"0"0,-24-25,24 25,0 0,-25 25,25-25,0 24,0 26,-25 24,25-24,0 24,0 1,-25-1,25 1,0-26,0 26,0-26,0 1,0-25,0-1,-25 1,25-25,0 0,0 0</inkml:trace>
  <inkml:trace contextRef="#ctx0" brushRef="#br0" timeOffset="412430.5897">20662 17587,'0'0,"0"0,0 0,-25 49,25-49,0 50,0-50,25 74,-25-74,25 99,-25-99,25 75,-25-75,25 74,-25-74,0 0,49 50,-49-50</inkml:trace>
  <inkml:trace contextRef="#ctx0" brushRef="#br0" timeOffset="412977.621">20861 17512,'0'0,"25"75,-25-75,0 74,0-74,49 74,-49-74,50 25,-50-25,49 25,-49-25,50-25,-50 25,50-49,-50 24,0-25,-25 1,0-1,0 25,0-25,1 26,-1-1,-25 0,50 25,0 0,0 0,25 25,0 0,24-1,-24 1,25 0,-1 0,1 0,-25 0,24-25,-24 0,0 0,25-25,-50 25,24-25,-24 0,0 0,0-24,-24 24,-1 0,0 0,-25 0,26 1,-26 24,25 0,0 24,1-24,24 25,-25 0,50 0,-25-25,24 25,1-25,0 0</inkml:trace>
  <inkml:trace contextRef="#ctx0" brushRef="#br0" timeOffset="413698.662">21580 17239,'25'0,"-25"0,0 0,0 0,0 0,0 0,0 0,0 0,25 0,-25-25,0 25,24 0,1-24,0-1,25 0,-25 0,24 0,-24 1,0-1,0 25,-25-25,24 25,-24 0,0 0</inkml:trace>
  <inkml:trace contextRef="#ctx0" brushRef="#br0" timeOffset="414579.7126">22324 17115,'0'0,"0"0,0 0,-25 0,25 0,25-25,-25 1,0-1,0 0,0-25,25 1,-25-1,0 1,0-26,0 26,0 24,0 0,0 0,0 25,0 25,25 0,-25 0,0-1,25 26,-1-25,1 24,0-24,0-25,0 0,-1-25,1 1,0-1,-25-25,0 25,0 1,0-26,0 50,0-25,0 25,0 0,25 25,-25-25,25 25,-1-25,1 0,0 0,-25 0,50-50,-50 25,25-24,-25 24,24-49,1 24,-25 0,0 1,0 24,0-25,0 50,0 0,25 0,0 50,0-25,-1 24,1 1,25 0,-25 24,-1-49,1 24,0-24,-25 0,0 0,0-25,-25 0,0 0,1 0,-1-25,-25 25,25-25,1 0,-1 25,25-24,0 24,-25 0,25 0,25-25,-25 25</inkml:trace>
  <inkml:trace contextRef="#ctx0" brushRef="#br0" timeOffset="414857.7285">23044 16173,'0'24,"24"-24,1 25,0-25,0 25,0 0,-1 0,26-1,-25 1,24 0,-24-25,0 25,0 0,0-25,24 25,-49-25,25 0,0 0,-25-25,0 0</inkml:trace>
  <inkml:trace contextRef="#ctx0" brushRef="#br0" timeOffset="415132.7443">23540 15875,'0'-25,"0"25,0 0,0 0,0 25,-25 0,25 0,-25 24,0 26,0-1,1 0,-1 26,0-26,0 25,0-24,1-1,24-24,0-1,-25 1,25-25,0-25,0 0,0 0,-25 0</inkml:trace>
  <inkml:trace contextRef="#ctx0" brushRef="#br0" timeOffset="432626.7449">24085 13022,'-24'75,"24"24,0 0,0 25,0 0,0 0,0 25,0 0,24 25,-24-1,0 26,0-26,0 26,25 24,-25 0,0 1,0-1,0 25,-25-25,25 25,-24-25,24 1,0-1,-25-25,25-24,-25-25,25 0,0-25,0-50,0 25,0-49,0-1,0-49,25 75,-25-75,0 0,0 0,-25-75</inkml:trace>
  <inkml:trace contextRef="#ctx0" brushRef="#br0" timeOffset="433057.7695">23688 17661,'0'50,"0"-50,0 0,0 0,0 0,0 49,0-49,0 75,0-51,0 51,0-1,0-24,0 24,0-24,0-1,0 1,0-50,25 50,-25-50,0 0,50 24,-50-24,49-49,-49 49,75-75,-75 75,50-49,-50 49,74-75,-74 75,74-74,-74 74,75-25,-75 25,49-25,-49 25,50-24</inkml:trace>
  <inkml:trace contextRef="#ctx0" brushRef="#br0" timeOffset="434491.8516">22349 11460,'0'0,"-25"-25,25 25,0 0,0 25,25 0,0-1,0 51,-1-26,26 26,-25-1,24 1,1-1,0 0,-26 1,26-26,0 1,-50-25,25 25,-1-26,-24-24,25 25,-25-25,-25-25,25 1,-24-26,-1 25,25-25,-50 26,0-26,26 25,-26 0,0 25,1 25,24 0,-25 25,26-26,-1 51,0-1,25-24,25 24,-25-24,25-25,24 24,-24-24,25 0,-1-25,1 0,-1-25,26 0,-25-24,-1 24,-24-49,25 24,-26 0,26 1,-50-26,25 50,-25-49,-25 49,25-24,0 24,-25 25,0 0,1 0,24 0,-25 0,25 0,0 25,-25-1,25-24,0 25,25 0,-25 0,0 0,0-1,25-24,-25 25,24 0,-24-25,25 25,-25-25,25 0,0 0,-25 0,25-25,-1 0,1 0,0 25,0-49,0-1,-1 1,1-1,0-24,-25-1,25 1,-25-25,-25 24,25-24,-25 0,0 0,-24-1,24 26,-25-1,1 1,24 24,-25 26,26-1,-1 0,0 25,0 25,0 0,1 24,24 1,0 24,24 1,1-1,0 25,25 1,-1-26,1 0,-1 1,1-1,0-24,24-25,-24 24,-1-49,1 25,-25 0,-1-25,1 0,0 0,0 0,-25-25,0 0,0 0,0 1</inkml:trace>
  <inkml:trace contextRef="#ctx0" brushRef="#br0" timeOffset="435106.8867">23564 11633,'0'0,"0"0,0-24,0-1,-24 0,24-25,-25 1,0-26,-25 1,26 0,-1-26,-25 26,1-25,24 24,0 1,-25 24,50 1,-24-1,-1 25,25 25,0 0,25 25,-25 0,24 24,26 26,0-26,-1 26,1-26,-1 1,-24 0,25-1,-25-49,-1 0,1 0,-25 0,0-25,0 1,0-26,-25-24,1 24,-1-24,0 24,0-24,0 24,1 0,-1 26,25-1,-25 0,25 25,0 25,25 0,0 24,-1-24,26 49,0 1,-1-26,1 26,-1-26,-24 26,25-50,-25 24,-1-49,1 25,-25-25,25 0,-25 0,0-25,0 0,0-24</inkml:trace>
  <inkml:trace contextRef="#ctx0" brushRef="#br0" timeOffset="436249.9521">23862 10815,'0'0,"0"0,0 0,0 0,0 0,0 25,25 24,-25-24,25 0,0 0,-25-25,74 0,-74 0,50 0,-50 0,49-50,-49 50,0-50,0 26,-25-1,1 25,-1-25,0 0,-25-24,26 24,-1 0,0 0,0 25,0-25,25 25,0 0,0 0,0-24,0 24,0 0,0 0,25 0,-25 0,0 0,0 0,25-25,-25 25,0 0,0 0,0 0,0 0,0 0,0 0,0 0,0 0,0 0,0 0,0 0,0-25,0 25,0 0,0 0,0 0,0-25,0 25,0 0,0 0,0 0,0 0,0 0,0 0,0 0,0 0,0 0,0 0,0 0,0 0,0 0,0 0,0 0,0 0,0 0,0 25,25-25,0 0,-25 25,24-25,-24 0,50 25,-50-25,50 24,-50-24,49 25,-49-25,0 0,0 0,0 0,25 25,-25-25,0 0,0 0,0-50,-25 1,25 24,-25 0,1 0,24-24,-25 24,0 0,0 25,25-25,0 25,0 0,0 0,0 0,50-24,-50 24,74-25,-74 25,50-50,-50 50,49-49,-49 49,50-75,-50 75,0-74,0 74,0-50,0 50,0 0,-50-50,50 50,0 0,-49 0,49 0,0 100,0-51,49 1,-24 0,0 24,0-49,24 49,-49-74,75 75,-75-75,49 24,-49-24,50 0,-50 0,0 0</inkml:trace>
  <inkml:trace contextRef="#ctx0" brushRef="#br0" timeOffset="436829.9853">24805 10468,'0'0,"0"0,0 0,0 0,0 0,0 0,24 49,-24-49,0 75,0-75,25 74,-25-74,-25 99,25-49,-24-1,24 1,-25 0,-25 24,25 0,-49-24,24 25,-24-1,0 25,-26-24,1 24,25-25,-50 25,49 1,-24-1,0-25,24 25,-24 1,25-1,-1 0,1-24,0 24,-1-50,26 26,-1-1,0-24,26-1,-1-24,0 0,0 0,25-25,0 25,0-1,0-24,25 25,-25 0,25-25,-25 25</inkml:trace>
  <inkml:trace contextRef="#ctx0" brushRef="#br0" timeOffset="696959.8639">14337 1960,'0'0,"0"0,0 0,25 24,-25-24,25 0,0 0,24 0,1 0,-1-24,-24 24,25-25,-1 25,-24 0,0-25,0 25,-25 0,0-25,-50 25</inkml:trace>
  <inkml:trace contextRef="#ctx0" brushRef="#br0" timeOffset="697165.8757">14387 2208,'25'49,"24"-24,26-25,-1 25,0-25,1 0,-1 0,1-25,-1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2.0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229 89 79,'0'0'40,"0"-18"0,0 18 0,-20-19-32,5 10-3,-2-3-2,-3 4-1,-2-1 0,5 4-1,-2 0 0,6 1-1,13 4 0,-7 10 0,18 3 0,10 5-1,12 6 0,3 6 1,8 3-1,2 5 1,-2 1 0,-5-1 0,-11 2 0,-11 3 0,-15 1 0,-12-1 1,-13 2-1,-10-1-1,-7-3 0,-10-7-3,1-5-2,-12-18-31,15-6-4,-3-17 1,10-11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2.4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0 144 83,'46'-21'42,"0"-2"-2,5 11 1,-14-7-33,10 8-3,1 0-7,-10-3-5,8 9-29,-17-7-4,0 6 1,-6-4-1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2.6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264 53 86,'-9'4'39,"-1"6"-2,-11-3 2,1 12-35,-5 5-2,2 10-2,1 7-1,9 6 1,8 6-1,9 1 2,11-5-1,15-6 1,10-13 0,11-14 0,8-17 0,3-17 0,-1-17 0,-3-9 0,-10-8 1,-8-4 0,-19-4 0,-16 2 1,-23 5-1,-18 8 1,-16 11-2,-11 12-2,-7 19-5,-13 5-8,7 27-27,-4 10 0,12 21-1,4 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3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271 67 103,'-26'-24'40,"-11"-2"1,3 23-12,-6-11-28,3 12-1,8 17 0,11 11 0,13 11-1,13 10 1,10 8-1,10 6 1,5 7 0,2 4 0,0-2 0,-4 3 1,-11-5 0,-5 0 0,-12-6-1,-7-7 2,-11-9-2,-3-11-1,-8-10-1,-8-21-4,4-1-15,-11-32-20,8-7 1,-6-23-1,8-8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3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0 356 65,'31'-48'40,"6"3"-2,11 13 0,0-3-27,8 10-10,3 4-5,-4-4-1,5 9-1,-8-4 0,2 7 0,-13-1 1,0 5 2,-7 7 3,-5 5 2,-1 15 2,-9 11-1,-1 21 2,-5 15-1,3 21-1,-3 13-1,4 11-1,1 1 0,6-3-1,3-11 1,8-15 0,-1-25 1,5-21 1,-1-33 0,2-20 0,-7-27 2,-4-16-1,-12-20 1,-10-16-1,-16-15 1,-12-1-2,-14 5 1,-8 12-2,-11 15-1,-3 12-1,1 30-20,-3 5-21,11 20-1,5-9-2,14-7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2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449 293 111,'0'0'40,"-4"11"0,4-11-7,0 0-26,-12 17-4,7-2 0,-3 8-2,1 7 0,-1 8 0,1 7 0,0 6 0,1 5-1,2 2 1,1 0-1,0-5 0,1-7 0,1-4-2,0-13-2,3 0-5,-14-20-30,12-9-3,-11-5 3,4-9-3</inkml:trace>
  <inkml:trace contextRef="#ctx0" brushRef="#br0" timeOffset="280">-1 369 106,'-5'-21'39,"15"5"2,8-6-2,21 3-33,4-4-3,10 2-2,9 1 0,4 1-1,5 4 0,4 5 0,-3 7 0,1 5 0,-5 5 0,-4 7 0,-10 3-1,-7 4 1,-12 1-1,-12 1 1,-13 1 0,-16-2-1,-14-1 1,-12 1 0,-9-2-1,-10-1 1,-2-2-1,-3-3 0,5-1-2,4-7-2,14 8-2,2-17-5,31 3-26,-13 5-1,13-5 2,23-13-1</inkml:trace>
  <inkml:trace contextRef="#ctx0" brushRef="#br0" timeOffset="748">998-11 58,'9'0'35,"-9"0"0,0 0-1,5 15-9,-5-15-17,-6 17-3,1-4 0,5 8-2,-4 3 1,4 8 0,-3 5-1,2 8-1,-1 2 1,1 7-1,-3 4-1,0 1 1,-2-1-2,0-2 2,-1-5-2,0-5 0,-2-4 1,3-9-1,1-8 0,0-6-3,4-4 0,1-15-6,0 0-28,3-12-3,4-1 2,-3-10-2</inkml:trace>
  <inkml:trace contextRef="#ctx0" brushRef="#br0" timeOffset="1170">1180 388 100,'15'-6'38,"5"3"2,-4-8-2,7 6-31,-8-6-3,3 5-2,-4 1 0,2 4-1,-2 6 0,2 3-1,-2 7 1,-2 5-1,-1 5 0,-2 2 1,0 1-1,-2 0 0,-3-5 0,-3-1 0,0-5 0,-1-5 0,0-12-1,-2 13 1,2-13-1,-12-2 1,-1-4-1,-3-3 0,-6-4 0,-4-1 1,-4-1 0,-1 3-1,-4 4 1,2 5 0,3 6-1,3 6 1,4 8 0,6 5 0,7 4 0,6 2 0,8 0 0,4-3 1,6-3-1,4-4 0,2-4 0,2-5 1,2-4-1,-4-8-2,5 1-3,-7-12-5,7 3-28,-6-7-1,4 0 1,-3-6-2</inkml:trace>
  <inkml:trace contextRef="#ctx0" brushRef="#br0" timeOffset="1653">1450 341 82,'0'0'39,"3"12"-1,8 4 2,-1-6-20,9 11-16,-2 1-1,6 5-1,1-2-1,1 0 0,0-3-1,-4-4 0,2-2-4,-7-12-3,10-1-30,-11-9-3,2-4 2,-5-10-2</inkml:trace>
  <inkml:trace contextRef="#ctx0" brushRef="#br0" timeOffset="1872">1830 258 94,'0'0'38,"5"14"1,-13 5-1,5 13-29,-11 3-4,3 12 0,-7 4-2,0 8-1,-5 4 0,2 2-1,1 1 0,1-6-3,1 2 0,1-13-4,14 1-31,-9-14-3,10-6 1,-2-17-1</inkml:trace>
  <inkml:trace contextRef="#ctx0" brushRef="#br0" timeOffset="2121">1879 574 76,'16'1'38,"9"0"0,1-9 1,7 1-15,-1-12-18,8-1-2,-5-7-1,1 0-1,-5-4 1,-3 2-2,-9-1 1,-5 2 0,-9 4-2,-7 7 0,-8 4 0,-8 6 0,-5 10-1,-4 9 1,-3 6 0,0 8-1,-1 8 1,7 4 0,4 3 0,9 1 0,5-2 0,10-5 1,5-2-1,5-7 0,7-8 0,2-4 1,4-9-1,0-4 0,1-4 0,-4-1 1,-1-2-1,0 0 0,-4 3 0,-2 3-1,-2 6 1,-2 1 0,2 1-1,-1 2 2,1 0-1,1-2 0,-2-3 1,0-5 0,-4-6 0,2-4-1,-7-5 1,-2-6 0,-4-6 0,-4-5-1,1-4 1,-3 0 0,2-2-1,3 3 1,4 0 0,6 5-1,5 5 1,9 7 0,5 4-1,7 3 1,3 5 0,4-2-1,0 4 0,0 0 0,-1-1-1,-5-3-1,-1 4-5,-16-9-23,6 6-11,-9-3-1,2 0 1,-8-7-2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1.2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383 857 93,'23'-3'42,"-8"-8"1,2 2-2,-21-6-34,9-1-3,-6-3-1,-2 1-1,-5-3 0,-7 2 0,-4 2 0,-7 2-1,-6 7 1,-5 5-1,-6 7 0,0 5 0,0 5 0,4 10-1,7 6 0,12 7 0,16 6 0,15 7 0,20 5-2,12 7 1,14 8-1,7 1 1,4-2 0,1 3 1,-13-5-1,-9-3 0,-17-6 2,-17-3-1,-19-10 1,-18-1-1,-14-9 2,-14-9-1,-6-4 0,-6-11 1,-6-5-1,6-10 1,4-8-1,10-6-1,9-2-3,8-12-5,31 9-22,-2-22-15,25 5 3,4-10-2,20 4-1</inkml:trace>
  <inkml:trace contextRef="#ctx0" brushRef="#br0" timeOffset="437">705 1171 93,'38'0'43,"2"4"-1,-14-15 1,3 10-34,-12-16-5,0-3-1,-9-6-1,0-2-1,-7-3 1,-4-2-1,-9-3 0,-1 3 0,-11 5 0,-3 7-1,-10 11 0,-5 10 1,-5 12-1,-1 18-1,4 14 0,1 13 1,11 14-1,7 8 2,16 6-1,12-1 0,12-2-1,14-9 2,8-8-1,8-11 0,2-14 0,0-10 0,0-14-2,-3-12-3,-1-6-5,-17-24-34,10-2 1,-11-23-2,8-3 1</inkml:trace>
  <inkml:trace contextRef="#ctx0" brushRef="#br0" timeOffset="827">1009 328 100,'-11'-16'42,"11"16"1,-7 16-2,16 10-35,-10 13-3,1 16-2,3 17-1,-2 14 0,1 14 0,2 10 1,-1 3-1,2-1 0,1-2 0,0-6 0,-1-16 0,2-6-1,0-14 0,-1-16-3,3-7-3,-10-29-24,14-4-12,-5-23 1,13-10-1</inkml:trace>
  <inkml:trace contextRef="#ctx0" brushRef="#br0" timeOffset="1092">1678 368 88,'22'-89'44,"-25"4"0,-7 20-2,-21 9-24,-6 17-14,-9 13-2,-6 17 0,-3 14-2,0 18 1,5 20-1,4 17 1,7 19-2,10 16 2,11 18-1,6 18 0,8 14 0,9 14 0,8 6 0,5 7-1,7-1 2,2-4-2,0 1 1,0-17 0,-3-8 0,-3-13 0,-3-16 0,-5-21 0,-3-13-2,-4-16-1,0-20-3,-9-17-8,8-13-29,-15-30-4,6-14 5,-13-21-4</inkml:trace>
  <inkml:trace contextRef="#ctx0" brushRef="#br0" timeOffset="1420">1181 1795 81,'-15'-49'43,"22"22"-1,6 3 2,21 17-26,6-6-13,8 0-2,5 1-1,5-2-3,2 2-3,-8-8-4,11 6-34,-21-10-1,3 4 0,-12-12-1</inkml:trace>
  <inkml:trace contextRef="#ctx0" brushRef="#br0" timeOffset="1732">2034 1496 86,'10'-3'39,"2"5"2,-12-2 0,0 0-36,0 0-1,0 0-2,0 0-1,0 0 0,-10 11-1,10-11 2,0 0-1,0 0 0,12 0 1,-12 0-1,10-2 1,-10 2 0,0 0 0,7 16-1,-11-6 1,4-10-2,-8 18 0,8-18 0,-4 15-2,4-15-3,10-3-9,-4-21-28,17 1-1,-1-12 0,13-1 0</inkml:trace>
  <inkml:trace contextRef="#ctx0" brushRef="#br0" timeOffset="2153">2844 1027 86,'0'-25'43,"-10"-6"1,8 14-2,-15-6-27,3 6-11,-7 8-3,-4 10 1,-5 7-2,-3 16 0,1 11 0,3 12 0,8 12-1,8 10 1,14 5-1,12 1 1,14-4-1,14-14 1,11-8 0,7-11 0,5-16 0,3-16 0,-1-15 0,-7-14 0,-8-10 0,-10-10 0,-15-11 1,-12-13 0,-18-8-1,-15-7 1,-13 0 0,-6 5 1,-8 4-2,0 10 1,0 10-1,6 14-1,10 14-3,5 6-1,25 19-11,-10-12-26,27 11-2,0-11 1,17 10 1</inkml:trace>
  <inkml:trace contextRef="#ctx0" brushRef="#br0" timeOffset="2512">3191 717 87,'32'24'41,"8"15"1,-11 2-1,17 20-30,-9 3-5,5 8-3,3 3-1,1 5-1,3-3 0,2-2 0,0-8-2,-3-12-1,-1-9-2,-9-18-3,10-5-33,-21-29-4,3-10 3,-15-24-3</inkml:trace>
  <inkml:trace contextRef="#ctx0" brushRef="#br0" timeOffset="2730">3844 512 103,'-4'-16'43,"-10"20"1,3 36-1,-7 12-37,-7 20-3,-6 13-1,-6 17-1,-8 10 0,-2 4-1,0-2 0,1-5-3,5-8-2,-1-27-11,18-8-27,-4-31-2,18-18 2,1-38-2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1.0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85,'0'0'40,"0"0"-2,0 0 2,0 0-39,0 0-4,12-2-4,-12 2-30,0 0-1,0 0-3,18 22 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20.8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58 1709 94,'0'0'42,"-14"13"-1,11 21 0,-9 6-35,8 14-3,3 6-1,8 4-2,9 3 0,10-11 0,13-20 0,12-24 1,12-29-2,8-28 2,9-29-1,4-25 0,2-25 1,-5-22-1,-6-18 1,-15-14-1,-13-7 1,-17-4 0,-19 4 1,-21 10-1,-16 14 1,-14 23-1,-10 25 0,-6 30 2,-6 34-2,-2 29-1,4 34 1,7 32 0,5 30-2,8 25 2,9 31-1,10 24-1,14 27 0,12 20 1,15 15 0,10 10-1,7 7 1,6-1-1,5-7 1,0-7 0,-3-19 0,-6-24 0,-11-21 0,-7-22-1,-10-25 1,-8-23-3,-6-22-1,-10-27-2,1-15-7,-19-31-25,12-16-6,-9-39 2,5-20-1</inkml:trace>
  <inkml:trace contextRef="#ctx0" brushRef="#br0" timeOffset="530">47 1135 95,'-16'0'45,"-2"3"0,13 14-2,-4-9-29,9-8-15,7 25-14,-7-25-27,29-11-2,7-17 0,27-8-1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0.0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1441 812 64,'0'0'39,"-11"-6"0,1 1 1,10 5-28,0 0-5,0 0-2,-9 4-1,9-4 0,0 0-1,0 0-1,0 0 0,0 0-1,0 0 0,-11 10-1,7 0 0,-3 6-1,4 6 0,-3 6 0,2 7 1,0 6-2,1 3 2,1 2-1,3-2 1,3-2-1,1-2 1,4-9 0,3-6-1,4-10 1,5-8 0,3-10 0,1-7 0,2-11 0,1-7 0,-1-5 0,-2-4 1,-3 1-1,-4 4 0,-4 5-1,-4 7 1,-10 20 0,15-4-1,-11 18 0,1 11-1,3 6 1,3 2-1,5 3 1,4 1-1,4-5 1,5-9 0,4-5 1,6-9 0,-4-7 0,-1-6 1,-2-6 1,-5-9 0,-5-3 0,-9-8 0,-9-5 0,-10-6 0,-5 2 0,-8-3 0,-4 3-1,-2 5-1,0 6 0,0 6-2,2 6-1,13 16-11,-6-8-28,16 8 1,0 0-1,19-3 1</inkml:trace>
  <inkml:trace contextRef="#ctx0" brushRef="#br0" timeOffset="687">2210 1008 77,'2'18'39,"-4"-6"1,6 5-1,-9-2-35,9 5-3,0 4 0,1 2-1,0 3 0,1 0 0,-1 1 0,1-5 0,1-3-3,-6-10-3,7 0-33,-8-12 0,0 0-1,3-16 2</inkml:trace>
  <inkml:trace contextRef="#ctx0" brushRef="#br0" timeOffset="1108">2413 1257 83,'6'16'41,"-6"-16"0,0 0-4,2-24-29,2-3-3,-3-11-1,3-3-1,0-3-1,1 2-1,-2 6 0,0 7-1,3 15-1,-6 14 0,17 8-1,-7 13 1,5 8-2,3 3 1,6 2 0,0 1 1,2-6-1,-1-4 1,-2-6 1,-2-6 0,-6-5 0,-4-7 0,-11-1 0,5-15 0,-11-2-1,-5-5 0,1 0 0,-2-4-2,5 1-1,-1-6-4,15 15-9,-5-9-22,17 8 0,1-4 0,11 7 1</inkml:trace>
  <inkml:trace contextRef="#ctx0" brushRef="#br0" timeOffset="1420">2843 911 4,'35'-8'38,"-12"-4"0,2 8 2,-13-6-1,1 13-12,-21-15-13,8 12-7,-18-5-3,-2 4-2,-2 0 0,-2 0-1,2 2-1,2 4-1,7 3 1,8 3-1,12 3 1,6 4-2,10 3 1,6 2 0,4 3 0,-2 3 1,-1 0 0,-7 0 0,-9 1-1,-9-1 2,-9-3-1,-9 0 0,-8-7 0,-3-3 0,-1-6 0,2-3 0,4-5-1,4-6-1,15 4-2,-4-13-4,27 13-32,-5-8 1,16 9-1,0-7 2</inkml:trace>
  <inkml:trace contextRef="#ctx0" brushRef="#br0" timeOffset="1794">3339 1250 61,'21'-4'36,"-10"-13"1,-2-3 0,-17-18-24,8 1-8,-11-15 0,-2-3 0,-8-9 0,-3-1 0,-6-2 0,1 4-1,-1 3-1,3 10 0,3 7-1,5 8-2,6 10 0,11 7 0,12 6 0,11 1-1,13 2 1,13-4-2,12 0 0,8-5-1,12 0-1,-3-8-5,12 8-33,-17-6 2,0 4-1,-17-1 1</inkml:trace>
  <inkml:trace contextRef="#ctx0" brushRef="#br0" timeOffset="2153">3316 927 85,'23'15'40,"16"-3"-1,4-16-1,15-9-36,-1 4-9,-5-16-5,12 17-9,-19-20-5,15 21-6,-15-10-6,2 10 2</inkml:trace>
  <inkml:trace contextRef="#ctx0" brushRef="#br0" timeOffset="2293">3924 894 34,'-22'33'28,"-9"1"0,-3 6-9,5 9-7,0-5-5,11 4-2,1-12 2,22 7 0,2-19-1,22 2 2,3-22 1,19 1 0,1-22 0,13 2-2,-5-17-2,2-4-1,-8-8 0,-5-1 0,-15-5-1,-12-1 1,-15 0-2,-10 7 1,-12 7-1,-5 5 0,-3 7-1,-2 4 1,4 10-2,5 7 0,16 4 0,-10 19-1,19 3 1,7 11-2,7 8 2,6 12-2,6 8 1,4 2-1,5 3 1,-3-6-1,-1-5 1,-4-10 0,-5-10 0,-8-12 1,-4-16 0,-7-10 1,-7-17 0,-2-9 1,-7-13 0,0-7 0,1-5 0,2 1-1,2 5 0,5 6 0,7 9-1,4 9 0,10 13-1,5 5-1,10 9-9,-7-14-30,15 2-2,-1-13 1,6-5-1</inkml:trace>
  <inkml:trace contextRef="#ctx0" brushRef="#br0" timeOffset="6334">-3 104 96,'4'-35'41,"6"14"2,-9-4-10,6 12-27,-5 3-2,-2 10-1,0 0-1,-2 10 0,2 7-1,1 7 0,1 9 0,1 8-2,-1 11 1,3 11-1,-1 5 1,3 6 0,0 2-1,0 3 1,-1-5 0,2 1 0,1-9 0,0-5 0,0-6 1,-1-7-1,0-11 0,0-7 0,-3-8 2,0-7-2,-2-5 1,-3-10 0,0 0 0,0 0 0,0 0 0,4-15 0,-5-2 0,0 0-1,0-7 1,2-3-1,3-2 0,0-2 0,4 3 0,2-1 0,5 2 0,2 1 1,4 1-2,2 2 1,3 2 0,3 2 0,2 5 0,0 7 0,1 7 0,1 8 0,0 12-1,-1 7 1,0 7 0,-5 3-2,-2 5 1,-4 2 0,-5-2 1,-6 0-2,-8-3 2,-8-2-1,-9-2 1,-6-3 0,-7-2 0,-9-6 0,-4-4 1,-2-7-1,-1-5 1,1-6-1,4-6 1,4-4-1,5-3 0,9-2-1,4 2-1,7-4-1,10 3-2,3-5-4,20 19-15,-3-17-19,15 10 1,0-9 0,15 6 0</inkml:trace>
  <inkml:trace contextRef="#ctx0" brushRef="#br0" timeOffset="7161">1001 1029 69,'0'0'40,"5"13"-2,-5-13 1,0 0-29,0 0-5,-11 0-2,11 0-1,-15 9 0,6-1-2,-2 7 1,0 1 0,1 5-1,0 1 0,3 1-1,3-1 1,3-1 0,4-2 0,4-7 0,4-6 1,4-4 0,0-5 0,3-4 0,-1-5 0,-2-3 0,-5-5 1,-2 3-1,-4 0 0,-5 5-1,-3 2 1,-6 5-1,-1 6 1,-1 5-1,1 4-1,0 2 0,4 2 0,4-4 1,4 0-1,-1-10 1,21 3-1,-6-10 1,2-4 0,0-1 1,-4-5 0,-3 2 0,-8-1 0,-7 4 0,-8 3 1,-3 6-2,-5 5 0,0-1-1,2 7-2,-1-15-10,20 7-29,0 0 1,15-15-3,8-9 3</inkml:trace>
  <inkml:trace contextRef="#ctx0" brushRef="#br0" timeOffset="8159">5255 200 64,'0'0'40,"-8"-19"0,8 19-2,-9-11-21,9 11-8,0 0-4,0 0-2,-11 20-1,5 0-1,-5 7 0,-2 12-2,-4 10 1,-3 12 0,-4 12 0,-1 9 1,2 4-1,2 5 1,3 2 0,5-2-1,4-6 2,8-5-1,5-11 0,10-7 0,1-10 0,6-10 0,2-8 0,1-9 0,-2-3-1,1-10 1,-4-2-2,-2-5 0,-2-3-1,-3-7-4,8 8-15,-9-19-21,8 1 0,-3-11-1,12-1 1</inkml:trace>
  <inkml:trace contextRef="#ctx0" brushRef="#br0" timeOffset="8923">8216 52 103,'21'17'42,"3"1"0,15 20-13,2-1-26,5 15-2,4 11 0,-4 14-2,-2 11 1,-11 8-1,-8 3 2,-10 5-1,-12-2 2,-9-5-1,-9-9 0,-4-8 0,-7-15 1,1-7-2,-1-10 0,2-12 0,4-7 0,3-10-1,8 1-3,-4-17-11,13-3-28,0 0-1,-18-16 0,18 16 44</inkml:trace>
  <inkml:trace contextRef="#ctx0" brushRef="#br0" timeOffset="17207">5535 723 57,'-2'-14'41,"-11"-8"-3,3 7 2,-9-4-18,-1 10-19,-4 5-2,0 8-1,3 8 0,3 7-1,9 8 0,7 8 1,10 2 0,8 3-1,11 5 1,4 0-1,3 2 1,-1-1-1,-5-1 2,-5-3-2,-9-1 1,-9-5 0,-10-7 1,-8-2-1,-8-9 0,-5-4 1,-5-8-2,-6-7-1,4 0-2,-4-21-10,12 13-25,1-12 1,10 5-2,3-9 3</inkml:trace>
  <inkml:trace contextRef="#ctx0" brushRef="#br0" timeOffset="17550">5708 993 86,'31'-5'40,"1"3"-2,-14-17-6,2 9-27,-7-9-3,-2 0 0,-7-3-2,-4 0 2,-4 1-2,-7 2 1,-4 3 0,-5 7 0,-4 8-1,1 11 0,-4 7 0,3 10-1,3 8 2,7 9-2,9 9 1,7 2-1,11 1 1,4-3-1,10-5 1,4-5 0,4-9-1,1-12-1,0-7-5,-11-17-33,7-5 1,-8-19-1,3-5 0</inkml:trace>
  <inkml:trace contextRef="#ctx0" brushRef="#br0" timeOffset="17925">6242 318 94,'0'0'41,"0"0"1,-5 11-7,0 5-31,1 11-2,-3 11-2,0 11 1,0 12 0,0 11-1,-2 5 1,2 6 0,0-1-1,2-4 0,0-6 0,2-9-2,3-7-1,-2-17-4,15-1-33,-9-24-2,10-9 1,-1-23-1</inkml:trace>
  <inkml:trace contextRef="#ctx0" brushRef="#br0" timeOffset="18174">6619 309 89,'19'-76'41,"-19"6"2,-4 24-3,-17 2-34,-6 17-2,-7 12-2,-4 11 0,1 10-1,3 14 0,1 17 0,8 13-1,4 17 0,9 16 0,2 12 0,7 16-1,0 11 1,6 10-1,2 4 0,0 6 1,2-4-1,-3-7 0,4-6 0,-5-13-1,5-9-1,-7-20-2,6-4-11,-9-40-26,5-14 1,-3-25-1,-2-21 2</inkml:trace>
  <inkml:trace contextRef="#ctx0" brushRef="#br0" timeOffset="18486">6271 1017 104,'20'-1'40,"-5"-1"3,11 16-14,-3-11-28,0-5-5,8 16-15,-9-17-22,6 6 0,-8-8-1,8 7 1</inkml:trace>
  <inkml:trace contextRef="#ctx0" brushRef="#br0" timeOffset="18658">6829 1261 61,'9'17'41,"2"-2"-2,-11-15 1,14 6-18,-14-6-26,-3-21-33,11 9-3,-5-9 0,10 2 0</inkml:trace>
  <inkml:trace contextRef="#ctx0" brushRef="#br0" timeOffset="18814">7262 915 80,'7'-11'42,"-20"0"-2,-3 11 0,-20 1-34,1 9-3,-5 11-1,1 9-3,5 9 1,9 7-1,10 3 1,13 1 0,13-5 0,12-6 0,16-13 0,9-11 0,8-16 0,2-13 0,0-12 0,-3-11 1,-7-9-1,-9-10 2,-14-7-1,-9-4 1,-14-3-1,-8 4 1,-8 3 0,0 9 0,-3 9-1,4 13 0,6 18-1,7 14 1,13 27-1,10 13 0,12 13 0,7 13 0,9 8 0,7 5 0,4-1 0,1-3-1,-2-7 1,-5-11-2,-7-7-2,-7-22-4,3-3-28,-20-24-7,-1-6 1,-13-23 0</inkml:trace>
  <inkml:trace contextRef="#ctx0" brushRef="#br0" timeOffset="19266">7952 587 67,'0'0'43,"-23"5"-1,13 34 1,-13 8-19,1 25-21,-4 15 1,-7 13-3,-5 11-1,-1 3 1,-1-1-2,0-8-1,5-3-4,-7-32-20,15-2-17,-2-23 1,8-14-3,-3-25 0</inkml:trace>
  <inkml:trace contextRef="#ctx0" brushRef="#br0" timeOffset="21996">8894 544 80,'2'16'42,"-2"-16"-1,24 4 1,-12-6-35,11-1-4,3 1-1,2-5-2,-1 5 0,1-4-2,0 4-1,-7-8-5,10 6-34,-15-7 2,-1 7-2,-10-5 2</inkml:trace>
  <inkml:trace contextRef="#ctx0" brushRef="#br0" timeOffset="22199">8917 756 80,'-7'29'43,"4"-15"-2,15 0 2,-12-14-35,28 1-3,-5-5-2,4 0-2,3-4 0,1-3-1,1 0-3,-4-3-1,5 8-9,-10-12-29,5 3 1,-10-8-2,7 6 2</inkml:trace>
  <inkml:trace contextRef="#ctx0" brushRef="#br0" timeOffset="22449">9388 537 104,'0'0'41,"28"11"1,-13-26-12,8 11-29,4-3-2,-1-1-2,2 3-1,-8-6-5,9 9-29,-17-9-3,-2 13 0,-10-2 1</inkml:trace>
  <inkml:trace contextRef="#ctx0" brushRef="#br0" timeOffset="22620">9398 687 83,'0'21'41,"16"-1"-1,-2-16 0,10 0-37,5-8-4,1-11-4,11 9-11,-5-19-25,4 3 2,-5-7-2,6 5 2</inkml:trace>
  <inkml:trace contextRef="#ctx0" brushRef="#br0" timeOffset="22792">9948 602 69,'1'36'41,"-6"0"-1,5 9 1,-7-8-24,6 19-14,-1 1-1,-1 4-1,3 1-1,0-2-1,1 0-2,0-15-7,8 1-31,-9-21 1,4-7-2,-4-18 1</inkml:trace>
  <inkml:trace contextRef="#ctx0" brushRef="#br0" timeOffset="23010">9579 548 89,'6'-18'42,"28"8"1,12-9-2,23 1-36,10-3-3,10 0-1,7 1-2,-6-1-2,-5 9-2,-17-6-5,-3 16-32,-25 1 1,-8 13 0,-17 5 1</inkml:trace>
  <inkml:trace contextRef="#ctx0" brushRef="#br0" timeOffset="23213">10287 1216 69,'9'28'41,"-9"-28"-1,13-9 1,-16-29-28,8 0-7,-5-14-1,4-5-1,-1-5-1,4 5 0,-1 3-1,3 9 1,2 8-3,5 9 2,0 10-2,1 9-1,-2 11 0,-2 5 1,-4 9-1,-4 4 0,-5 5 1,-4 4-2,-2 6 2,-2 1-2,2 3 2,3-1-1,4-2 1,6-3-1,6-3 1,8-8 0,4-9 1,4-6-1,2-12 1,2-8-1,-1-9 1,-1-3 0,-2-10 0,-3-3 1,-6-1-1,-1 3 0,-5 5-1,-3 5 2,-4 5-2,-4 10 0,-3 11 0,2 14 0,-2 8-1,2 6 0,2 3 1,3 1-2,2 3 2,3-5-2,2-6 2,2-10-1,1-7 1,0-10 1,-2-5-1,0-7 1,-4-9 0,0-4 0,-4 0 0,-1 1 1,-1 5-2,-3 5 1,-2 5-2,0 12 1,0 0 0,11 21 0,0-2 0,3 2-1,7 1 1,4-1-1,10-5 1,2-5 0,3-8 0,7-9 0,-2-4 0,2-8 0,-5-7 0,-4-5 1,-5-10 0,-8-4 0,-6 1-1,-10 0 2,-8 3-1,-8 6 0,-8 9 0,-4 9-1,-6 17 0,0 12 1,3 11-1,3 8 0,6 7 0,8 5-1,8 2 1,8-2 0,5-3-1,4-8-1,0-5-1,-1-18-6,7 1-7,-19-26-28,13-3 1,-7-14-1,8-2 1</inkml:trace>
  <inkml:trace contextRef="#ctx0" brushRef="#br0" timeOffset="24383">11976 446 95,'0'0'42,"-7"10"1,7-10-2,-12 6-34,12-6-7,0 0-2,0 0-5,1 10-9,-1-10-26,0 0 0,0 0-1,1 11 2</inkml:trace>
  <inkml:trace contextRef="#ctx0" brushRef="#br0" timeOffset="24523">11994 698 89,'3'29'40,"5"-2"1,-5-10-4,6-8-35,0 3-22,-9-12-20,1-13 0,-6-2-2,3-1 2</inkml:trace>
  <inkml:trace contextRef="#ctx0" brushRef="#br0" timeOffset="24945">11068 1744 49,'20'30'39,"-4"2"-1,1 5-2,-8-12-15,2 10-19,-4-11 1,-1 3 0,-5-12 0,-2-5 1,1-10 0,-15-17 0,2-9 1,4-5-1,-6-11 0,3-4-1,-2-10-1,6-4 0,3-3-1,4 7-1,7 1-1,3 4-2,11 14-3,0-8-8,15 21-28,-8 3 0,7 14-1,-6 0 1</inkml:trace>
  <inkml:trace contextRef="#ctx0" brushRef="#br0" timeOffset="25257">11353 1659 96,'21'11'40,"7"-4"3,-6-22-14,2 3-24,-5-8-2,-2 0-2,-6-5 0,-6 5 0,-6 6 0,-6 3-1,-7 13 0,-1 6 0,-4 8 1,1 11-1,1 9 0,5 4 0,4-1 0,5 5 0,7-7-1,4-5 0,6-8-2,1-21-5,15 0-25,-11-26-10,9-4 2,-3-16-1</inkml:trace>
  <inkml:trace contextRef="#ctx0" brushRef="#br0" timeOffset="25506">11692 1281 71,'1'-40'43,"2"16"-2,-8 8 2,5 32-21,-7-2-17,4 16-2,1 10-2,1 12 0,2 10-1,3 2 0,2 3-1,3-9-1,2-7 0,-1-6-2,2-11 1,-7-18-3,-5-16 1,0 0 1,6-18 0,-13-3 3,-3-5 0,1-4 2,-2-5 2,4 2 1,-2 2-1,12 6 2,3 0-1,9 7 0,5 2-1,6 7 0,0 5-1,1 10-1,-1 5 0,-3 5-1,-7 4 1,-2 1-2,-6 6 1,-1 1-1,1-1 2,2-2-2,2-8 2,3-1-1,4-10 1,2-2-1,0-8-1,-2-5 1,-3-6 0,-4-8-1,-5-10 1,-4-2 0,-7 1-1,-3 1 1,1 1-1,-3 6 0,5 3 0,-1 11 0,5 12-1,2 15 0,6 7 0,0 3 0,3 3 0,2 1 1,-1 0 1,2-1 0,-2-10 1,-3-4 0,1-11 1,-10-3 0,12-15 1,-6-3-1,-3-8 0,5-4 0,-3-2 0,5-2 0,1 3-1,1 2 1,2 5-2,0 5 0,4 8-1,-1 3-1,6 8-1,-8 0-3,5 11-2,-7-8-4,11 19-5,-24-22-2,31 38 2,-31-26 3,16 14 7,-13-2 6,1-6 4,1 9 4,-11-18 7,18 15 5,-25-25-1,26 16-2,-13-15-4,0 0-5,3-24-1,7 4 0,-1-10-2,2-2-1,6-8-1,-2 3 0,1 0-1,-1 4 0,-3 11-1,-2 9 0,-10 13-1,13 9 0,-10 10 0,0 2 0,10 4 0,0-1 0,8-3 1,4-6 0,5-9 0,2-8 0,-2-7 1,0-9-1,-9-8-1,-5-18-5,-1 5-9,-22-28-18,5 4-13,2 63 46</inkml:trace>
  <inkml:trace contextRef="#ctx0" brushRef="#br0" timeOffset="31309">13185 735 71,'-14'-6'42,"-4"-2"-1,8 4 2,-12-12-28,22 16-8,-17-6-3,17 6 0,-10 1-2,10-1-1,2 25 0,3 0 0,5 11-1,1 12 0,0 11 0,7 9 0,-3 10 0,2 2-1,-1 0 1,-4 3 0,-2-5-1,-4-2 1,0-8 0,-6-5-2,4-8 0,-5-11-3,4 4-12,3-28-26,-6-20 1,10-1-3,0-20 3</inkml:trace>
  <inkml:trace contextRef="#ctx0" brushRef="#br0" timeOffset="31637">13618 800 82,'19'-56'44,"-19"56"-3,-12 0 0,-7 17-28,-7 22-12,-1 15-1,4 13-2,-8 16 0,9 7 0,0 8 0,11-2 0,6-7 1,13-8 0,13-15 2,8-16 1,15-18-1,10-16 1,7-20 0,10-18 0,2-13 1,3-16-1,-5-12-2,-8-8 1,-10-12 2,-19-2-1,-16-4 0,-20 7 1,-17 1-1,-12 10 1,-14 6 0,3 12-1,-9 11-2,10 11 0,41 31 1,-66-38-1,66 38-1,-44-16 0,44 16-1,0 0 1,0 0-1,0 0 1,0 0-1,0 0 0,55 7 0,-55-7 1,61 37-1,-61-37 1,61 80 0,-37-24-1,-1 13 1,-3 6-1,4 7 0,1-4 0,1-4 0,4-12 0,2-8 0,11-17 1,-1-12 1,5-15 1,2-18 0,-3-13 1,-3-16 1,-6-8-1,2-17 1,-14-6 1,-13-9-1,-3-8 0,-19-2 0,-7 4 1,-2 2-2,-10 9 1,-10 9 0,-4 10-2,43 53 1,-84-67-4,84 67 0,-64-9-4,64 9-12,-37 45-28,37-45-1,-18 62 1,18-62-1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35:54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15452 9208,'0'0,"0"26,0-26,26 26,-26 1,0 26,27 0,-27 0,26 26,-26 0,27 1,-27-1,26 1,-26-28,0 1,0 0,0 0,-26-26,26-27,0 0,0 0</inkml:trace>
  <inkml:trace contextRef="#ctx0" brushRef="#br0" timeOffset="257.0147">15690 9128,'0'0,"27"0,-27 27,26 26,-26-27,27 53,-27 27,26-26,0 25,-26-25,0 26,27-53,-27 26,0-26,0 0,0-27,0-26</inkml:trace>
  <inkml:trace contextRef="#ctx0" brushRef="#br0" timeOffset="611.0349">15293 9975,'0'0,"-26"0,26 0,26-27,-26 27,27 0,-1 27,27-1,-26 1,25-1,-25 27,26 0,-27 0,1-27,-1 27,1-26,-1-27,1 26,-1-52,1-1,-1-26,27 0,-27-26,27 0,0-1,-26 1,26 0,-1 26</inkml:trace>
  <inkml:trace contextRef="#ctx0" brushRef="#br0" timeOffset="1201.0687">17807 8916,'0'0,"0"0,-27-26,27 52,0 1,0-1,-26 27,26 27,0-1,0 27,0 0,26 0,-26 26,0-26,0 0,0-27,27 0,-27-26,0 27,-27-54,27-26,0 0,0 0</inkml:trace>
  <inkml:trace contextRef="#ctx0" brushRef="#br0" timeOffset="1468.0837">17939 8969,'0'27,"27"26,-27 0,0 26,0 0,0 27,26 27,-26-28,0 1,0 0,26 0,-26-27,0 1,0-27,0-27,0 0,0 1,0-27,-26 0</inkml:trace>
  <inkml:trace contextRef="#ctx0" brushRef="#br0" timeOffset="1844.1054">17357 9869,'0'26,"0"1,26-1,1-26,-1 27,1 26,-1-27,27 27,-26 0,-1 0,27 0,-26 0,-1 0,27-27,-27 1,1-1,-1-26,1 0,26-26,0-27,-1 0,1 0,0 0,0-26,0 26,0 0,0 26,0 1,-27-1,1 27,-1-26,1 26,-1-27</inkml:trace>
  <inkml:trace contextRef="#ctx0" brushRef="#br0" timeOffset="6272.3587">18257 11589,'0'0,"0"0,-27 0,27 0,-26 0,26 0,0 0,0 0,0 0,0 0,-27-27,27 27,0 0,0 27,0-1,27-26,-27 27,0-1,26 27,1-26,-1 25,1-25,-1 26,0 0,27-27,0 1,0-1,-26 1,26-1,26-26,-26 26,26-26,-26 0,27 0,-1 0,27 0,-27 0,27-26,0 0,0-1,-27 27,0-53,27 27,-26-1,-1-26,-26 27,0-1,0 1,0 0,-27-1,1 1,-1 26,-26-27,0 27,0 0,0 0,0 0,0 0,0 0,-26 0,-1 0,1 0,-1-26,-26 26,0-27,27 27,-27-26,26 26,-25 0,25-27,1 27,26 0,0 0,0 0,26 0,1 0,25 0,1 0,0 0,0-26,0 26,0 0,0-27,0 27,-27 0,1 27,-1-27,-26 26,27 1,-27-1,0 1,-27 26,27 0,-26-1,-1-25,1 26,-1 0,1-53,26 53,-26-27,26-26,0 0</inkml:trace>
  <inkml:trace contextRef="#ctx0" brushRef="#br0" timeOffset="15220.8705">12806 8599,'0'0,"-26"0,26 0,-27 0,27 0,0 0,0 0,0 0,0 26,0 1,27 26,-1-27,1 27,-1 27,1-28,-1 28,27-27,-27 26,1-52,-1 26,-26-27,27 0,-27-26</inkml:trace>
  <inkml:trace contextRef="#ctx0" brushRef="#br0" timeOffset="15471.8849">12674 8784,'-53'-106,"27"27,-1 0,27-27,0 26,27 1,25 0,28 26,-1 0,1 26,25 1,-25-1,-1 27,1 27,-28 26,-52 0,27 0,-54 26,-25 0,-28-26,27 27,-53-27,27 0,0-27</inkml:trace>
  <inkml:trace contextRef="#ctx0" brushRef="#br0" timeOffset="15700.898">13203 7858,'0'0,"27"27,-27 26,0-1,26 28,-26 26,0-27,26 27,1 0,-27-27,26 0,-26 1,27-27,-1-27</inkml:trace>
  <inkml:trace contextRef="#ctx0" brushRef="#br0" timeOffset="16837.963">13573 8387,'27'-53,"26"53,0-53,0 53,-27-26,27 52,0-26,-27 27,27-1,-26 1,-1 26,-26-53,27 26,-27 1,0-1,-27-26,1 0,-1 0,-26 0,1 0,-1 0,26 27,-26-27,0 26,53 1,-26-1,26 27,0-27,26 1,1-1,26 1,-27-27,1-27,26 1,-27 26,27-53,-27 26,1-25,-1 25,-26-26,0 27,27-1,-27 27,0 0,0 0,0 27,0-1,26-26,1 27,-1-27,-26 0,27 0,-1-27,0 1,1-1,-1 1,-26 26,27-27,-27 27,26 0,1 27,-1 26,27 0,27 0,-28 26,28 0,-27 1,-27-1,27 0,-26 1,-27-27,0-27,0 1,-53-27,26-27,1-26,-27 0,26-26,-26-27,53 0,-26-26,26 53,0-27,26 0,-26 27,27-1,-27 27,0 27,0 26,-27 0,1 26,0 27,-1 0,27 0,-26 26,26-26,26-26,1 26,-1-53,0 26,27-52,-26-1,26 27,-27-26,1-1,-27 27,26-26,1 26,-1 0,-26 0,26 0,-26 26,27-52,-27 26,0-27,0 27,-27-26,27-27,-26 27,0-27,26 0,0 0,0 26,0-26,26 27,0-27,1 27,-1-1,27 1,0-27,0 53,-26-53,26 26,-1-26,-25 1</inkml:trace>
  <inkml:trace contextRef="#ctx0" brushRef="#br0" timeOffset="65494.7461">1958 13044,'-26'26,"26"-26,0 0,0 0,0 27,0-27,0 26,0-26,0 53,-27-26,54-1,-54 1,54 26,-27-1,0 1,0-26,0 26,0 0,0-53,0 26,0-26,0 0,0 0,0-26,-27-1,27-26</inkml:trace>
  <inkml:trace contextRef="#ctx0" brushRef="#br0" timeOffset="65671.7561">1720 12647,'0'0,"-26"0,26 0,0 0,0-26,0 26,0 0,0 0,26 0,1 0</inkml:trace>
  <inkml:trace contextRef="#ctx0" brushRef="#br0" timeOffset="66130.7824">3043 12118,'27'-53,"-27"27,0-1,-53 1,26-1,-26 27,0 0,-26 0,0 27,-1-1,1 27,-1 0,28 0,-1 0,26 26,1-26,26 53,0-27,26 27,1-27,-1 27,27 0,-27 0,1-27,-1 27,1 0,-27 0,26-27,-26 1,0 25,-26-25,26-27,-27 26,27 0,-26-52,-1 26,-25-27,25 1,1-27</inkml:trace>
  <inkml:trace contextRef="#ctx0" brushRef="#br0" timeOffset="66369.7959">2170 13203,'26'-27,"27"27,-26 0,26 0,26 0,-26 27,26-27,1 0,-1 26,0-26,-26 0,0 0,-26 27,-1-27,1-27,-27 27,0 0</inkml:trace>
  <inkml:trace contextRef="#ctx0" brushRef="#br0" timeOffset="102180.8444">4525 12224,'26'26,"-26"-26,27 27,-27-27,26 26,-26-26,0 27,0 26,27-1,-27 1,0 27,0-1,0 0,0 27,0-26,0-1,-27 0,27-26,-26 0,-1 0,27-26,0 26,-26-53,26 0,26 0,-26-27,27 1,26-1,-27-26,0 27,27-27,-26 26,-1 1,27 0,-26 26,26 0,0 52,-27-25,27 26,-27 0,27 0,-26 0,-1-1,-26 1,0 0,0-26,-26-1,-1 1,1-27,-27 0,0 0,0-27,0 27,27-26,-27-1,0 1,26 26,27-27,-26 1,26 26,0-27,26 27,-26 0</inkml:trace>
  <inkml:trace contextRef="#ctx0" brushRef="#br0" timeOffset="102381.8559">5557 13388,'0'26,"26"1,-26-27,0 26,0-26,0 27,0-27,0 26,0-26,0-26,0-1</inkml:trace>
  <inkml:trace contextRef="#ctx0" brushRef="#br0" timeOffset="103011.8919">5874 13150,'0'26,"0"-26,0 53,0-26,0-1,-26 27,26-27,0 27,26-26,-26 26,27-27,-1 1,0-27,1 0,26-27,-27 1,27-1,-26 1,-1-1,1-26,-27 53,26-26,-26 26,27 0,-27 26,26-26,0 27,1-1,-1-26,27 0,-26 0,26 0,-27-26,1-27,-1 0,0 0,-26 0,0-26,0 26,0 0,-26 0,26 27,0-1,0 1,0 26,26 0,-26 0,27 26,-1-26,27 27,-26-1,26 27,-27-26,1 25,-1 1,-26 0,27 0,-27 0,0 0,-27-27,27 1,0-1,0-26,0 0,0 0</inkml:trace>
  <inkml:trace contextRef="#ctx0" brushRef="#br0" timeOffset="103167.9007">6932 12594,'0'27,"0"-1,0-26,0 0,0 27</inkml:trace>
  <inkml:trace contextRef="#ctx0" brushRef="#br0" timeOffset="103705.9316">7091 13203,'0'0,"27"-27,-1-26,1 27,-27-27,0 27,26-1,-26 1,0 26,26 26,-26 1,27-1,-1 27,-26-27,27 27,-1-26,1-1,-1 1,1-54,-1 1,27-1,-26-26,-1 0,0-26,1 0,-1 26,1 0,-1 0,1 26,-1 1,-26 0,0 26,0 26,-26 0,-1 1,27 26,-26-27,26 27,0 0,26 0,1-26,26-1,0 0,-1 1,1-27,0 26,-53 1,0-1,-26-26,-1 27,-26-1,1 1,-1-27,0 0,26 0,1 0,26 0</inkml:trace>
  <inkml:trace contextRef="#ctx0" brushRef="#br0" timeOffset="104024.9497">8308 13414,'27'27,"-27"-27,0 0,-27-53,1 26,26-25,-27-28,1 1,-1-1,27-25,-26 25,26 1,0-1,0 1,26 26,1 0,-1 27,1-1,26 1,0 26,26-27,0 1,-26 26,27-26,-1 26,0 0,1 0,-27 0,0 0</inkml:trace>
  <inkml:trace contextRef="#ctx0" brushRef="#br0" timeOffset="104202.9599">8414 12912,'-26'26,"26"1,0-27,53 0,-1 26,1-52,0 26,27-27,-1 1</inkml:trace>
  <inkml:trace contextRef="#ctx0" brushRef="#br0" timeOffset="104741.9907">8970 13282,'-53'53,"26"-27,-26 27,27-26,0-1,26 1,0-1,0 1,26-27,27 0,-27 0,27 0,-26-27,-1-26,1 27,-1-27,-26 0,0 0,0 0,-26 0,26 27,-27-1,27 1,0 26,-26 0,26 0,26 26,1 1,-1 26,27-27,0 27,0 0,0-27,-27 1,27 26,-26-53,-1 0,1 0,-27 0,0-27,0 1,0-27,0 27,0-27,0 0,0 26,26 1,-26-1,53 1,-53 26,53 0,0 0,0 0,0-27,26 27</inkml:trace>
  <inkml:trace contextRef="#ctx0" brushRef="#br0" timeOffset="105255.0202">10319 12091,'-26'0,"26"27,-53 26,53 26,-53 1,26-1,1 53,26-26,0 26,0 1,0-27,26-1,1 1,-1-26,27 25,0-52,0 27,26-54</inkml:trace>
  <inkml:trace contextRef="#ctx0" brushRef="#br0" timeOffset="106842.111">18389 12383,'0'0,"0"0,0 0,26 26,1-26,-1 26,1 1,26-27,0 53,-27 0,0 26,1 0,-27 27,0-26,-27 52,1-26,0 0,-27-1,0-25,0-1,0 1,0-54,27 27,-1-27,1 1,26-27,0-27,0 1,26 0</inkml:trace>
  <inkml:trace contextRef="#ctx0" brushRef="#br0" timeOffset="107412.1436">11457 13996,'0'0,"26"0,1 0,-1 0,27 27,26-27,1 0,26 26,-27-26,53 0,27 0,0 27,26-27,27 0,-1 0,54 0,0 0,26-27,26 27,1 0,-1 0,27 27,-26-27,-1 0,1 26,-27 1,-27-1,-26-26,-26 27,-53-1,-1 1,-52-1,-26-26,-27 0,-27 27,-26-27</inkml:trace>
  <inkml:trace contextRef="#ctx0" brushRef="#br0" timeOffset="150515.609">11563 13018,'0'-27,"0"1,0-1,-27 1,1 26,-1-27,-26 1,0 26,1 0,-1 0,-27 0,27 26,0-26,27 27,26-27,0 26,26 1,27 26,27-53,-1 52,0-25,1 26,-1 0,-26 0,-53-27,0 53,-26-52,-27 26,0 0,-27-27,1 1,-27-1,27-26,26 0,0-26,27 26,52-53,0 0,1 26</inkml:trace>
  <inkml:trace contextRef="#ctx0" brushRef="#br0" timeOffset="150830.627">11563 13256,'53'26,"-27"-26,0 27,27-27,-26 0,26 0,0-53,0 53,0-53,-1 26,-25-52,-1 52,-26-25,0-1,-26 26,-1 27,-25 0,-1 27,0 26,0-27,0 53,26 1,1-1,26 0,0 1,53 26,-27-53,27-27,0 27,0-27,26-26,-26-52,0 25</inkml:trace>
  <inkml:trace contextRef="#ctx0" brushRef="#br0" timeOffset="151282.6528">12515 12144,'0'-26,"0"-1,-26 27,26-26,0 26,-27-26,27 26,0 26,0 27,0-27,-26 27,26 53,0-26,-27 25,27 1,0 26,0-26,0 0,0 0,0 0,0-27,0 1,0-28,27 1,-27-26,0-1,0 1,26-27,-26 0,0 0,27-27,-1 1</inkml:trace>
  <inkml:trace contextRef="#ctx0" brushRef="#br0" timeOffset="151699.6767">13124 12515,'26'-80,"1"1,-27 26,26-26,-52 26,26 0,-53 26,26 1,1 0,-27 26,26 0,1 26,-1 0,1 27,26 27,-26 26,26 26,0-26,0 52,-27 28,27-28,0 1,27 0,-27 0,0-1,0-25,0 25,0-52,0 0,0 0,26-27,-52-26,26 27,0-54,0 1,-27-27,27-27</inkml:trace>
  <inkml:trace contextRef="#ctx0" brushRef="#br0" timeOffset="151861.6859">12753 13441,'53'0,"0"0,0 0,26 0,-26 0,27-27,-27 27</inkml:trace>
  <inkml:trace contextRef="#ctx0" brushRef="#br0" timeOffset="152408.7172">13653 13705,'0'27,"0"-27,-27 0,1 0,26 26,-27 1,27-27,-26 26,26-26,0 0,0 0,0 0,0 0,26-26,-26 26,27-27,-27 1,0 26,0 0,0 0,0-27,0 27,-27 27,27-27,0 0,0 0,-26 26,26-26,0 0,0 0,0 0,0 0,0 0,0 0,-26 0,26-26</inkml:trace>
  <inkml:trace contextRef="#ctx0" brushRef="#br0" timeOffset="156477.9499">14658 13018,'-26'-27,"-1"27,-26-26,1 26,-1 26,0 1,-27-1,27 27,-26 26,26-26,27 27,-1-1,1 27,26-27,26-26,1 26,-1-26,27-26,26-1,-26-26,27 0,-1 0,0-53,1 27,-27-53,0 26,0-27,-27 1,-26-1,0 28,-26-28,-27 27,26 0,-26 27,0-27,0 27,1 26,25 0,1 0,-1-27,27 27,0 0,53 27,-53-27</inkml:trace>
  <inkml:trace contextRef="#ctx0" brushRef="#br0" timeOffset="156687.962">14632 13044,'26'0,"27"0,-53 26,53 1,-53-27,53 26,-27 27,27-26,0 26,27 0,-27-1,26 1,0 0,1 0,-1-26,-26 26,26-27,-26 1,-26-1,-1-26,1 0,-1-26,-26-1,27 1</inkml:trace>
  <inkml:trace contextRef="#ctx0" brushRef="#br0" timeOffset="156918.9752">15770 12806,'-27'26,"1"1,-1 26,-26 0,0 26,-26 27,0-27,-1 27,1 0,26 0,-26 0,26-27,0 0,0 1,26-27</inkml:trace>
  <inkml:trace contextRef="#ctx0" brushRef="#br0" timeOffset="158358.0575">18892 12674,'26'0,"1"0,-1-27,27 27,-27 0,54-26,-27 26,0 0,-1 0,28 0,-27 0,-27 0,27 0,-26-27,-1 27,-26 0</inkml:trace>
  <inkml:trace contextRef="#ctx0" brushRef="#br0" timeOffset="158565.0693">18918 12938,'27'27,"-1"-27,27 0,0 0,0 0,26-27,-26 1,0 26,26-27</inkml:trace>
  <inkml:trace contextRef="#ctx0" brushRef="#br0" timeOffset="158799.0828">19738 12462,'0'26,"27"1,-1-27,1 26,26-26,-1 0,28 0,-27 0,0-26,0 26,0-27</inkml:trace>
  <inkml:trace contextRef="#ctx0" brushRef="#br0" timeOffset="158970.0925">19923 12647,'27'27,"26"-1,-27 0,27-26,0 0,0 0,0 0,0-26,0 0</inkml:trace>
  <inkml:trace contextRef="#ctx0" brushRef="#br0" timeOffset="159261.1092">20902 12277,'0'26,"0"27,0 0,-26 0,26 0,-26 0,26 26,-27-26,1 0,26 0,0-27,-27 1,27-27,0-27,0 1</inkml:trace>
  <inkml:trace contextRef="#ctx0" brushRef="#br0" timeOffset="159458.1205">20294 12197,'-27'0,"27"-26,53 26,27 0,-1 0,27-27,26 27,1-26,-28-1,1 27,0-26,0 0,-53-1,0 27,-27 0</inkml:trace>
  <inkml:trace contextRef="#ctx0" brushRef="#br0" timeOffset="160263.1665">21141 12912,'0'53,"0"-53,0 0,-27-27,54 1,-54-27,54 0,-27-27,0 1,26-27,0 53,1 0,-1-26,1 53,-1-1,27 27,-26 0,-1 0,-26 27,27 26,-27-1,0 1,0 0,-27 0,27 0,27-26,-27-1,26-26,-26 0,53-26,-27-1,27 1,-26-27,26 0,-27 0,27 0,-26 27,-27-1,26 1,-26 26,0 26,0 1,0 25,0-25,0 26,26-27,-26 27,27-26,-27-1,26-26,1 0,-1 0,1-26,-1-1,1 1,-1-1,1 1,-27 26,26-27,1 27,-1 0,0 0,1 0,26 27,0-27,0-27,0 27,26-26,0-1,1-25,-1 25,-26-26,0-26,-27 52,1-26,-27 0,-27 27,27 26,-53 0,27 53,-27-27,27 27,-27 27,26-1,27 0,-26 1,26-27,26 0,-26-27,53 1,-26-27,26 0</inkml:trace>
  <inkml:trace contextRef="#ctx0" brushRef="#br0" timeOffset="160678.1902">23469 12012,'0'0,"-27"27,27-27,0 0,0 0,0 0,0-27</inkml:trace>
  <inkml:trace contextRef="#ctx0" brushRef="#br0" timeOffset="160835.1992">23522 12488,'0'53,"26"-53,-26 0,27 0</inkml:trace>
  <inkml:trace contextRef="#ctx0" brushRef="#br0" timeOffset="161426.233">22649 14049,'26'27,"-26"-27,0 0,0 0,0 0,-26-27,-1 1,1-1,-1 1,-26-27,27 0,26 0,-27 0,27 0,27-26,-1 26,1 27,26-27,0 0,0 26,0-26,26 27,-26 0</inkml:trace>
  <inkml:trace contextRef="#ctx0" brushRef="#br0" timeOffset="161769.2526">22860 13811,'27'0,"-1"0,27-26,-26-27,-1 26,1-25,-1-1,-26 0,0 0,0 0,-26 53,-1-27,1 54,-1-27,-26 53,53 0,-26 26,26-26,0 26,26-26,1 27,26-27,-27-1,27-52,0 27,0-27,0-27,-27-25,1-1,26-27</inkml:trace>
  <inkml:trace contextRef="#ctx0" brushRef="#br0" timeOffset="161982.2648">23284 12965,'0'0,"26"26,1 1,-1 52,-26-53,27 54,-1-1,0 0,1 1,-27-1,26 1,-26-27,27-1,-27-25,0-1,0-26</inkml:trace>
  <inkml:trace contextRef="#ctx0" brushRef="#br0" timeOffset="162146.2742">23125 13494,'53'0,"0"0,0-27,0 27,0-26,-1 26,1 0,0-27,-26 1</inkml:trace>
  <inkml:trace contextRef="#ctx0" brushRef="#br0" timeOffset="162383.2878">23654 13600,'0'26,"27"27,-1-27,0-26,1 0,-1 0,1-26,-1-27,-26 27,27-27,-1-27,-26 27,0 0,-26 27,26-27,-27 27,27 26,0 0,0 26</inkml:trace>
  <inkml:trace contextRef="#ctx0" brushRef="#br0" timeOffset="162876.316">23972 13600,'26'26,"-26"-52,27 26,-27-27,0-26,0 0,0 27,-27-54,27 28,0-1,0 26,27-26,-27 27,0 26,0 0,26 0,-52 26,26 1,0 26,-27-27,27 27,0-27,0 27,0-26,0-27,27 0,25 0,-25 0,26-27,0 1,-27-1,27-25,-26 25,-1 1,0 26,-26-27,0 27,0 0,0 0,0 27,0-27,27 0,-1 0,1-27,26 27,0-26,0-1,0 27,-27 0,0 0,27 0,-26 0,-1 27,1-1,-27 1,26-27,1 0,26 0</inkml:trace>
  <inkml:trace contextRef="#ctx0" brushRef="#br0" timeOffset="165287.4539">23178 14235,'0'0,"0"0,-27 26,27-26,0 27,27 25,-27-25,0 26,0-27,26 27,-26-26,0 26,27-27,-27 0,0 1,0-1,0 1,0-27,0 0,0 0</inkml:trace>
  <inkml:trace contextRef="#ctx0" brushRef="#br0" timeOffset="165844.4857">23310 14155,'0'0,"-26"27,26 26,0 0,0-1,0-25,0 52,26-52,1-1,26-26,-27 27,27-54,-27 1,1-1,-1-26,1 0,-27 27,-27-27,27 0,-26 0,-1 27,1-1,-1 1,1-1,0 1,26 26,26 0,-26 0,53 0,-27 26,1 1,26-27,0 26,-27 27,27-26,-27-1,27 1,-26-27,-1 0,1 0,-1-27,1 1,-1-27,1 0,-1 0,-26 0,-26 0,26 0,-27 0,-26 27,27-1,-1 1,1 26,-1 0,1 0,-1 26,1-26,26 27,0-1,0 1,0-27</inkml:trace>
  <inkml:trace contextRef="#ctx0" brushRef="#br0" timeOffset="166213.5068">23178 14975,'0'0,"26"0,1-26,26 0,0-27,26 0,27-27,0 27,26-26,-26 0,26 26,-26-27,0 27,0 1,-27 25,0-26,-26 27,0-1,0 27,-53-26,0 26,0 0,-26 26</inkml:trace>
  <inkml:trace contextRef="#ctx0" brushRef="#br0" timeOffset="166559.5264">23231 15081,'26'-26,"1"-1,26-26,26 1,27-1,0-27,-1 1,28-1,-1 28,-26-28,26 27,-26 0,0 0,0 27,0 0,-54-1,1 27,-26-26,26 26,-53 0,26 0,-26 0,-26 0,26 0,-27-27</inkml:trace>
  <inkml:trace contextRef="#ctx0" brushRef="#br0" timeOffset="182386.4319">6562 14843,'0'27,"0"-27,0 26,0 1,0-1,-26 27,26 0,0 0,26 26,-26 0,0 1,26-1,-26 1,27-1,-27-26,26 0,1 0,-1-27,-26-26,27 0</inkml:trace>
  <inkml:trace contextRef="#ctx0" brushRef="#br0" timeOffset="182641.4465">6800 14870,'0'0,"0"0,0 53,0-1,27 1,-27 0,0 27,26 25,-26 1,0 0,0-26,27-1,-27 0,0-26,26 0,0 0,-26-53,27 0,-1 0</inkml:trace>
  <inkml:trace contextRef="#ctx0" brushRef="#br0" timeOffset="183261.4817">10107 14499,'-52'0,"25"27,-26-1,27 27,-27 26,0 1,0 26,26 26,-25 27,25-27,1 0,26 1,26-1,27-26,0-1,53-52,26 27,0-54</inkml:trace>
  <inkml:trace contextRef="#ctx0" brushRef="#br0" timeOffset="183835.5148">18071 14923,'27'26,"-1"0,27 1,27 26,-1 0,-26 0,26 26,-26 27,-26-27,-1 27,-26 0,0 0,0 0,-26-54,-1 28,1-27,-27-27,0 1</inkml:trace>
  <inkml:trace contextRef="#ctx0" brushRef="#br0" timeOffset="184260.5391">12198 16272,'-27'0,"54"-27,-1 27,27 0,53-26,26 0,27 26,53-27,52 27,1 0,52 0,27 0,0 0,0 0,27 0,-28 27,1-27,-53 0,-26 0,0 0,-107 0,1 0</inkml:trace>
  <inkml:trace contextRef="#ctx0" brushRef="#br0" timeOffset="184658.5618">12489 16431,'-27'26,"27"-26,53 0,79-26,1-1,25 1,54-1,53 1,26 26,26-27,-26 27,27 0,-1 0,-26 27,0-27,-52 26,-1-26,-27 0,-52-26,-159 26</inkml:trace>
  <inkml:trace contextRef="#ctx0" brushRef="#br0" timeOffset="226764.9702">11007 15240,'26'-26,"-26"-1,0 1,0-1,0-26,0 27,-26-27,0 26,26 1,-53 26,26-26,1 26,-27 0,0 26,26 0,-25 1,52 26,-27 0,27 0,27 0,-1 26,0-26,1 26,26 1,-27-27,-26-1,27 1,-27-26,0 26,-27-27,1-26,-1 27,1-27,-27 0,27-27,-1 27,-26-53,53 27,-26-1,26 1,0-27,0 27,26-1</inkml:trace>
  <inkml:trace contextRef="#ctx0" brushRef="#br0" timeOffset="227088.9887">10928 15478,'53'27,"-1"-54,1 27,0 0,0-26,0 26,0-27,-26 1,25-1,-25 1,-1-27,-26 26,0 1,-26 0,-1 26,-25-27,25 54,-26-27,0 26,0 0,0 27,27 0,26 0,-27 0,54 0,-27 0,26-27,27 27,-26-26,26-1,-27-26,54 0,-54-26,27-1,0-26,0 27</inkml:trace>
  <inkml:trace contextRef="#ctx0" brushRef="#br0" timeOffset="227330.0025">11721 14817,'0'26,"0"-26,0 27,0 26,0-1,0 28,0-27,0 26,27 27,-54-27,27 1,0-1,0-26,0 26,0-52,27-1,-27-26,26-26</inkml:trace>
  <inkml:trace contextRef="#ctx0" brushRef="#br0" timeOffset="227644.0205">12515 14658,'0'-53,"0"27,-26-27,-1 53,-26 0,0 0,27 0,-27 26,0 27,27 0,-1 0,1 26,26 27,0 0,0 26,26 0,1 27,-1-26,1 25,-1 1,0-27,-26 1,27-28,-27-25,0-1,0-52,0-1,-27-52,1-27</inkml:trace>
  <inkml:trace contextRef="#ctx0" brushRef="#br0" timeOffset="227787.0286">12065 15558,'53'-27,"0"27,27 0,-1 0,-26-26,26 26,1 0,-1-27,-26 27</inkml:trace>
  <inkml:trace contextRef="#ctx0" brushRef="#br0" timeOffset="227913.0358">12833 15610,'0'27,"0"-1,0-26,0-26,0-1,26 1</inkml:trace>
  <inkml:trace contextRef="#ctx0" brushRef="#br0" timeOffset="228728.0825">13785 15478,'0'0,"-26"-26,-1 26,-26-27,27 27,-27 27,26-1,-25 1,-1 26,0-27,26 53,27-26,0 0,0 0,27-26,26-1,26-26,0 0,1 0,-27-53,0 27,0-27,-1 0,-52 0,27 0,-27 27,-27-1,27-26,-26 53,26 0,0 0,0 53,0 0,26 26,1 1,26 52,-27-26,27 26,0-26,-26 0,-1 0,0-27,1 0,-27-26,0-26,-27-27,1-53,0 0,-27-26,26-1,-26-52,27 0,-1-27,1 27,52-1,-26 1,53 53,-26 26,52 0,-26 53,26 0,-26 26,0 54,0-27,-26 26,-27 0,-27 1,1 25,-27-52,26 27,-26-54,0 1,1-27,25 0,1-27,26 1,26-1,1 1</inkml:trace>
  <inkml:trace contextRef="#ctx0" brushRef="#br0" timeOffset="229026.0995">14632 16272,'0'26,"0"1,-27-27,1-27,-1-26,1 1,0-28,-1-26,1 0,26 27,0-27,0 27,26 0,27 52,0 1,26-1,-26 54,0-1,0 27,-27 0,-26 0,0 0,-26 0,0 0,-27-27,26 0,-26-26,27 0,-1-26,27 0</inkml:trace>
  <inkml:trace contextRef="#ctx0" brushRef="#br0" timeOffset="229340.1175">15770 15161,'-27'0,"-26"-27,0 27,-26-26,26 26,-26 0,-1 26,1 1,26 26,26-1,1 28,26-1,0 27,26-27,1 1,26-1,26 1,1-54,-28 0,28 1,-1-54</inkml:trace>
  <inkml:trace contextRef="#ctx0" brushRef="#br0" timeOffset="229695.1378">16166 15055,'0'-27,"0"27,0 0,-26 27,26 26,-27 0,1 26,0 27,-1 0,-26 0,53-27,-26 0,-1-26,27 0,0-26,27-1,-1-52,1-1,26 1,-27-1,27 1,-27 26,1-27,-1 54,1-1,-1 1,1-1,-27 27,26-27,1 27,-27-53,26 27,1-27</inkml:trace>
  <inkml:trace contextRef="#ctx0" brushRef="#br0" timeOffset="229996.155">16987 15055,'-27'0,"1"0,-1 26,1 1,-1 26,1 0,-1-1,27 1,-26 27,26-1,0 1,0-28,26 28,1-54,-1 27,1-53,26 0,0 0</inkml:trace>
  <inkml:trace contextRef="#ctx0" brushRef="#br0" timeOffset="230284.1715">17251 15055,'-26'-27,"26"1,0 26,26 0,-26 26,27 1,-1 26,27 0,-27 26,1 27,-1-27,1 27,-27 0,26 0,-52-53,26 0,0-53,0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6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 98,'20'29'39,"-11"-8"-5,-11-8-34,2-13-41,-13 3 1,13-3-3</inkml:trace>
  <inkml:trace contextRef="#ctx0" brushRef="#br0" timeOffset="40872">5386 0 78,'0'0'42,"7"15"-4,-7-15 0,0 0-38,0 0-37,0 0-1,0 0-3,-10-9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2.4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-11 1188 63,'-6'12'43,"6"-12"-1,0 0 1,0 0-17,13 15-24,1-4-1,6 5-1,6-1 0,8 0 1,6-6-1,7-10 0,5-14 0,4-13 0,2-16 0,-1-17 1,-2-20-1,-6-16 1,-8-18-2,-10-6 2,-15-8-1,-13 4 1,-14 3-1,-9 10 0,-11 21 0,-5 17 0,-1 28 1,-1 27-1,4 33 1,4 29 0,5 34-1,6 33 1,7 25-1,6 23 1,4 13-1,7 9 2,5-3-2,6-8 2,5-12-2,1-22 2,2-17 1,-1-23-3,0-17 3,-6-23-5,-17-55 2,23 59-6,-23-59-34,9-25-4,-14-24-2,-15-26 0</inkml:trace>
  <inkml:trace contextRef="#ctx0" brushRef="#br0" timeOffset="437">110 565 99,'-18'-28'43,"18"28"-1,-16 11-1,12 6-40,6 9-5,-2-26-35,14 26-4,6-25 1,19-3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-2 136 75,'6'-50'41,"-1"1"-1,14 25-1,-12 10-27,17 18-10,0 19 0,3 28-2,1 21 1,2 14 0,1 19-1,-3 3 0,-3 7 1,-3-1 1,-7-8-2,-3-15 2,-6-11-2,-3-18 2,-4-15 0,0-12 1,-3-23-2,4-12-1,-4-17 2,4-17-4,4-10 3,8-7-4,8 0 3,6 0-3,9 9 3,6 7-2,5 10 1,4 15 1,-2 14-1,-6 9 1,-8 8-1,-8 7 3,-13 9-2,-11-1 1,-11 6-1,-9-4 2,-7-1-2,-5-4 2,-3-9-2,0-4 0,3-10-3,1-5-6,13-3-34,1-9 2,16-2-1,3-10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4.0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41 779 71,'0'0'38,"0"0"0,2 11 0,-4 5-33,-7 7-4,1 6 1,-1 7-2,2 2 2,1-1-1,5-3 1,1-6 0,5-3 1,3-11-1,5-7 1,0-12-1,3-5 0,0-4-1,0-5 0,-1 3 0,2 0-2,0 5 1,3 7-1,1 6 0,4 5 0,2 4-1,5 2 1,5-6 1,2-3 0,-1-8 1,0-10-2,-4-4 2,-4-8-1,-8-5 1,-6-1-1,-10-2 1,-7 1-3,-4 1-1,-7 3-2,8 6-2,-7-8-4,17 20-2,-8-13-1,24 21 2,-8-6 4,17 13 4,1 4 6,-1 2 3,8 16 5,-13-9 3,12 18 2,-18-9-3,8 14-1,-15-6-5,2 0-3,-6 2-4,-5-8-3,8 1-37,-15-11 3,5-8-5,-2-10 1</inkml:trace>
  <inkml:trace contextRef="#ctx0" brushRef="#br0" timeOffset="546">793 522 73,'-1'-15'37,"1"15"-6,9-3-32,-3 14-28,0-1-8,-1 0-1</inkml:trace>
  <inkml:trace contextRef="#ctx0" brushRef="#br0" timeOffset="686">1051 899 80,'17'2'42,"-10"-14"-2,3-1 1,-19-14-31,10 3-7,-4-2-1,0 2-1,-2 4 0,1 3-2,1 7 1,3 10-1,0 0 0,0 0-1,16 19 1,-5-8 0,0 0 1,3 0 0,-2-5 0,1-5 0,-1-3 1,1-7-2,-3-3 1,-1-12-1,1-2-1,0-4 1,1 0-1,-4 3 1,5 0-1,-5 8 2,0 2-1,-7 17 2,14-3 0,-14 3 0,8 21 0,-3-4 0,-3 4 0,4 1-1,5-1 1,2 2-1,5-3 0,5-1-1,6-1 1,1-4-2,3 3 2,-3-3 0,-3 2 0,-7-2 0,-9 4 1,-8-1 2,-10 1-2,-5-1 2,-9-4-2,-1 0 1,-2-5-1,-2-3-2,3-6 0,0-10-4,11 3-3,-11-8-36,23 0 4,-3-8-3,14 6 3</inkml:trace>
  <inkml:trace contextRef="#ctx0" brushRef="#br0" timeOffset="1294">2048 864 63,'4'-11'42,"-21"-8"-2,-1-2 3,-17-19-22,1 2-14,-8-9-3,-1-1-1,1-9 0,6 6 0,5-3-1,7 6 0,12 4-1,11-1-1,11 8 0,13 3 0,7 5-2,8 0 2,8 1-2,5 1 0,5 3-2,-3 2 0,8 6-5,-15-5-32,11 11-1,-13-3 0,1 15 1</inkml:trace>
  <inkml:trace contextRef="#ctx0" brushRef="#br0" timeOffset="1591">2063 522 85,'-28'25'41,"14"-1"0,0-15 1,16 0-33,-2-9-6,13-8-3,3 1-1,0-3-3,7 4-1,-2-6-4,12 12-2,-13-15-10,15 19-19,-11-5 2,7 21 10,-18-12 11,8 16 10,-13 3 4,-5 0 7,3 12 9,-12-6 20,4 4 0,-4-13-9,16 11-9,-11-16-3,16 1-5,-3-10 0,11-3-1,-8-11 0,8-2-1,-9-8 0,2-1 0,-9-7-2,-5-3 0,-9-6-1,-6-2 1,-8-3-1,0 4 0,-3 0-2,4 7 2,0 0-2,8 8 1,12 17-1,0 0-2,22 11 1,2 11 0,10 10 0,2 2-1,6 7 0,-1 1 0,-2-1 1,-4-2 2,-5-7-1,-6-8 1,-6-8 0,-7-8 0,-11-8 0,13-16-1,-11-3 1,0-9-2,2-8 1,4-2 0,3-5 0,4 3 1,7 0-2,3 7 1,8 5-4,2 1-3,17 17-33,-8-9-2,9 9 0,0-7 1</inkml:trace>
  <inkml:trace contextRef="#ctx0" brushRef="#br0" timeOffset="2324">3462 0 93,'-15'30'42,"6"27"1,-8 7-2,10 10-36,-8 25-2,3 5-2,2 11 0,8-1 0,7 0-1,7-18 0,12-8-4,4-20-23,23-13-17,4-24 3,19-17-3,9-18 1</inkml:trace>
  <inkml:trace contextRef="#ctx0" brushRef="#br0" timeOffset="2761">6731 242 90,'9'-12'41,"-2"1"2,11 27-3,0 4-36,8 20-1,2 10-2,0 17 0,2 15 0,0 9 0,-3 10-1,-3-6 2,-7-4-2,-8-14 1,-2-2-1,-5-18 0,-3-11-2,-3-15 1,-2-13-4,-9-12-9,5-5-30,-11-10 2,2-8-2,-11-4 1</inkml:trace>
  <inkml:trace contextRef="#ctx0" brushRef="#br0" timeOffset="3198">4056 1454 72,'-25'52'39,"25"-52"1,51 15 3,-8-27-20,25 4-20,17-4 0,19-1-2,17-1 0,13 0 3,10-2 0,4 3-4,2 2 0,-3 1 2,-11 4-3,-10-2 3,-14 6-2,-19-3-1,-17 3-5,-22-2 3,-11-1-4,-27 4-11,-16 1-26,0 0 0,-23 0 1,-8-4 1</inkml:trace>
  <inkml:trace contextRef="#ctx0" brushRef="#br0" timeOffset="3572">4184 1604 68,'0'0'45,"0"0"-3,0 0 3,-42 50-39,42-50-2,0 0-1,44 21-4,-44-21 4,70 3 0,-20-5-1,16-4 0,12-1 0,13-6 1,7 0-2,13-7 1,10 4-3,6-5 1,6 0 1,-1 4-1,0-2-1,-1 6 0,-7-1 0,-12 5 1,-15-1-2,-17 4 4,-19 0-5,-19 0 2,-42 6-1,0 0-16,0 0-24,0 0 0,0 0 2,-67-25-3</inkml:trace>
  <inkml:trace contextRef="#ctx0" brushRef="#br0" timeOffset="4524">6161 1120 67,'0'0'40,"9"11"-1,-9-11 2,11-6-31,-11 6-5,0 0-2,0 0-1,0 0 0,0 0 0,0 0-1,0 0 0,0 0 0,0 0-1,0 0 1,0 0-1,0 0 0,0 0 0,0 0 0,0 0 1,0 0 0,-5 12-1,5-12 0,0 0 1,-10 14-1,10-14-1,0 0-1,0 0-5,-9-7-21,16-5-14,-1-5 1,9 0-1,-2-14-1</inkml:trace>
  <inkml:trace contextRef="#ctx0" brushRef="#br0" timeOffset="5194">6431 1118 73,'17'8'40,"-17"-8"1,10 0-1,-10 0-34,0 0-1,0 0-2,0 0-1,0 0-1,0 0 1,0 0-1,0 0 0,0 0 0,0 0 0,9-2-1,-9 2 1,0 0-1,0 0 2,0 0-2,0 0 1,8 10-1,-8-10-7,0 0-35,0 0 0,0 0-2,7-18 0</inkml:trace>
  <inkml:trace contextRef="#ctx0" brushRef="#br0" timeOffset="38859">3911 825 37,'-8'-10'38,"3"1"0,5 9-7,-11-17-10,11 17-6,-5-12-6,5 12-3,-14-10-2,14 10-2,-22-8 0,10 3-1,-2 2 0,-2 0 0,3 1-1,0 2 1,2-1-1,2 3 1,9-2-1,-14 8-1,12 3 0,1 1 1,4 7-1,2-2 0,5 7 0,0 0 2,1 2-2,2 0 3,-3-1-3,-1-1 2,-4-2-1,-4-4 1,-4 0-1,-4-4 0,-2 1 0,-4-5 0,-1-3 0,-2-2 1,0-3-1,-2 0-1,4-5-1,-3-1-3,17 4-6,-21-8-29,21 8 0,-4-15 0,4 15 0</inkml:trace>
  <inkml:trace contextRef="#ctx0" brushRef="#br0" timeOffset="39312">4065 976 28,'34'1'36,"-6"-9"2,0-1-2,-5-14-18,5 9-9,-14-5-3,3 4-2,-10-2-1,-3 3-1,-7 2 0,-2 3 0,-10 2 0,-1 3 0,-5 4-1,1 5-2,-2 3 2,3 6-1,3 4 0,1 6 2,6 4-3,3 0 2,5 3-1,3-4 2,4 2-3,4-3 3,1-4-2,3-3 0,2-5 0,-1-6-2,6-2-2,-10-6-22,11-4-12,-4-6 0,1-6-2,-4-13 0</inkml:trace>
  <inkml:trace contextRef="#ctx0" brushRef="#br0" timeOffset="39702">4399 498 67,'13'13'37,"-13"-13"0,11 26 0,-10-9-32,4 12-1,-2 4-1,1 8-1,0 5 0,0 3 1,-2 2-1,1 0 0,-3-2 0,3-8-1,-2-5 0,0-7-1,1-4-2,-3-7-3,7 0-4,-6-18-30,0 16-1,0-16 0,12-4 0</inkml:trace>
  <inkml:trace contextRef="#ctx0" brushRef="#br0" timeOffset="40045">4814 433 66,'-6'-24'40,"2"11"-1,-9-6 0,13 19-29,-22-15-5,8 14-3,-2 8 0,2 3-1,0 10-1,3 5 1,2 6-1,1 5 1,3 6-1,3 9 0,1 4 0,2 5 2,1 5-2,2 0 2,2 4-3,0-5 2,1-4-2,-1-10 2,2-2-5,-3-12-1,7 2-14,-8-15-22,3-13 1,-7-10-1,0 0 2</inkml:trace>
  <inkml:trace contextRef="#ctx0" brushRef="#br0" timeOffset="40341">4660 934 66,'0'0'41,"10"-17"-1,4 19 0,-3-5-35,5 1-3,1 4-4,-4-6-14,5 5-22,-6-7-1,2 3 0,-6-6-1</inkml:trace>
  <inkml:trace contextRef="#ctx0" brushRef="#br0" timeOffset="40840">5208 948 66,'0'0'40,"-14"-3"-4,3 12 0,-9-6-30,7 9-2,-3 4-3,5 0 0,3 3 0,5-2 0,7 2-2,6-4 1,4-2-1,5-7 2,3-6-1,3-2 2,-1-8-1,1-1 1,-5-7 1,-3-1-1,-5-3 0,-3 2 0,-7-1-1,-6 1-1,-2 5 1,-6-1-3,3 7-1,-4 0-2,13 9 0,-14-4-4,23 19-19,-4-3-10,11 7-3,1 3 4</inkml:trace>
  <inkml:trace contextRef="#ctx0" brushRef="#br0" timeOffset="41246">5459 1512 51,'3'-37'47,"-8"-11"-5,4-9 5,-7-9-25,6 3-16,-6-4-2,4 3-5,1 5 3,3 8-3,2 10 2,4 11-3,4 8 1,4 8-1,4 13 1,6 8 1,2 8-1,-1 7 1,-1 4-1,-1 1 2,-4 5-2,-6-2 2,-4 2-1,-11-4 1,-6-9-1,-4-1 1,-4-5-1,-2-3-1,-3-7 1,0-4-3,3-2 0,0-6-2,18 9-2,-18-7-3,18 7-13,9 7-17,5 5-1,1 2 3,8 6 0</inkml:trace>
  <inkml:trace contextRef="#ctx0" brushRef="#br0" timeOffset="41605">5711 1439 74,'0'0'39,"0"0"3,0 0 0,-27-13-31,13-17-7,6-5 2,-3-8-1,2-4 0,1-10-2,4 3-2,1-4-3,3 11 0,2 3 2,4 7-2,6 8 2,3 9-2,7 14 1,3 3-1,5 11 0,0 2 2,1 7-2,-1 1 2,-4 2-1,-4-1 1,-7-3 0,-10-1-1,-7 0 0,-8-4 1,-5-3 0,-8-4 0,-1 0-1,-5-6 0,4 3-3,-4-9-3,17 4-33,-6-10-3,11 2 1,3-6-1</inkml:trace>
  <inkml:trace contextRef="#ctx0" brushRef="#br0" timeOffset="42229">6087 642 68,'3'-33'42,"0"6"-1,-13-5-1,0 10-31,-10 1-5,-1 7-1,-5 8-2,-2 6-1,-2 10 0,0 9 0,5 12 0,2 9-1,5 5 1,9 6 0,6 4-1,7 1 2,8-1-1,8-3 0,4-9-1,5-9 3,0-4-2,-1-6 1,-2-8-1,-1-6-2,-2-6-1,-8-3-1,5-3-4,-17-9-24,13-5-6,-8-11-5,5 0 4</inkml:trace>
  <inkml:trace contextRef="#ctx0" brushRef="#br0" timeOffset="42572">6255 515 54,'2'-10'39,"-2"10"-1,0 0 1,-9 0-26,14 21-7,-6 5-3,3 10-2,-1 6 0,1 9-1,1 6 1,0 2 0,-2 1-1,0-7 1,0-7-1,-1-9 2,0-7-2,2-11 2,-1-7-1,-1-12-1,0 0 1,14-21 0,-9 3 0,1-5-1,-1 1 1,0 1-1,-2 4 1,0 7 0,-3 10 0,1 9 1,0 8-2,2 7 2,-1 2-2,2 4 2,2 1-3,0-4 0,4 0-3,-2-12 0,7 2-4,-11-5-29,13-6-5,-7-10 1,6-5 0</inkml:trace>
  <inkml:trace contextRef="#ctx0" brushRef="#br0" timeOffset="43009">6511 625 65,'0'0'40,"9"4"-1,-9-4 1,-8 28-30,-4-9-6,4 11-2,-1 3-1,1 10 1,2 6-2,5-3 1,4 3-1,5-4 1,2-1-1,2-10 1,3-3-4,-2-13 0,8-4-3,-21-14-16,28 1-19,-14-11 2,4-5-2,-4-9-1</inkml:trace>
  <inkml:trace contextRef="#ctx0" brushRef="#br0" timeOffset="43305">6738 595 81,'0'0'40,"0"0"-1,0 0-10,0 0-22,15 15-3,-5 2-1,4 7-2,1 8 0,2 5-1,0 8 1,1 4 0,-5 5-1,-5-7 1,-3-1-1,-3-5 2,-4-7-1,-3-4-1,1-7-4,-9-11-23,13-12-15,0 0 1,0 0-3</inkml:trace>
  <inkml:trace contextRef="#ctx0" brushRef="#br0" timeOffset="47190">7364 549 73,'-4'14'41,"4"-14"-2,0 18 2,0-18-34,13 8-3,0-3-2,5 0-1,3 2-1,5-3 0,4-1-2,-2-6-4,11 14-13,-11-16-23,4 4 3,-7-5-2,-1 5 2</inkml:trace>
  <inkml:trace contextRef="#ctx0" brushRef="#br0" timeOffset="47424">7504 980 47,'8'31'41,"3"-11"-5,8-6 3,-2-18-23,1-8-34,4 1-17,-3-14-4,3-1 2,-3-8-3</inkml:trace>
  <inkml:trace contextRef="#ctx0" brushRef="#br0" timeOffset="47595">7867 705 68,'20'21'39,"-1"-6"-2,4-3-1,0-8-37,-4-6-30,10 1-5,-9-10-3,1 6 1</inkml:trace>
  <inkml:trace contextRef="#ctx0" brushRef="#br0" timeOffset="47751">7938 917 58,'12'16'38,"10"-2"2,-2-9-2,14-6-30,-10 2-13,0-10-33,0 1 3,-6-10-6,2 2 4</inkml:trace>
  <inkml:trace contextRef="#ctx0" brushRef="#br0" timeOffset="47985">8204 960 63,'-5'32'40,"1"-2"-5,7 0 5,-1-4-36,7 4-4,3-2-1,-2 0-1,3-2-1,-6-6-3,5-1-4,-12-19-11,1 11-15,-1-23-1,3 1 21,-14-14 11,-1-9 7,-3-5 4,-13-14 5,11 6 12,-18-6 17,5 9-2,-12-6-15,21 11-14,-5 5-4,13 7-2,11 1-1,13 9 0,10-3 0,14 1-1,7-5-1,5 1 1,6-1-3,-2-4-1,5 17-12,-9-17-26,-5 14 0,-13-2 0,-2 14 0</inkml:trace>
  <inkml:trace contextRef="#ctx0" brushRef="#br0" timeOffset="48391">8524 1082 79,'7'18'41,"-7"-18"1,0 0-1,-2-23-35,4-5-4,-2-5 0,2-3-3,-2 0 1,5 0-1,-2 2 1,4 8-1,3 11 1,1 12-1,3 10 0,2 6 1,3 9-2,-3 5 3,4 6-2,-3-1 2,-1-1-2,-5-2 1,0-5 0,-4-4 1,-2-7-1,-5-13 0,6 11 0,-6-11 0,0 0 0,0 0 0,0 0 0,0 0 0,0 0 0,0 0 1,0 0-1,10 4 0,-10-4 0,12-3 0,-3-2 0,4-1 0,2-3 0,5-2-1,0-2 1,2-5 0,0 0 0,-1-1-1,-2-2 1,-2 2 0,-3 2 0,-5 0-1,-2 2 1,-3 5-1,-4 10 0,3-15 1,-3 15 0,0 0-1,0 0 0,0 19 1,2-7 0,2 7 1,3-2-1,1 3 1,1-3-1,2-3 2,1-4-2,1-5 1,0-4-1,2-9-1,-1-4 1,3-5 0,-1-4 0,1-3-1,0-2 2,-2 0-2,-2 0 2,1 3-1,-3 4 1,-1 4-1,-10 15 0,19-8 0,-7 16-1,1 5 1,4 6 0,1 3 1,5 0-1,3 2 1,1-7-1,0-4 0,0-8-1,1-8 1,-3-5 0,-2-12-2,-4-4 2,-3-4-1,-6-7 1,-6 1 2,-5-1-1,-4 4 0,-4 5 0,-2 10 0,-3 14-1,0 9 1,2 16-1,4 9-1,4 8 0,4 7 1,5 5-2,2-3-7,18-6-33,-4-10 4,11-5-4,1-10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53.5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0 307 77,'9'5'42,"2"8"-2,-9 3 0,-1 11-36,-1-27-3,-2 84 0,4-35 0,2 1-5,6 0 3,8-5 0,-18-45 1,55 61-3,-55-61 4,82 9 1,-34-23-1,10-13 3,-1-12-3,-1-9 2,-1-12-1,-6-6 3,-8-10-3,-10 1-4,-13-3 3,-15 7-2,-20 9 3,-10 11-3,-17 18 3,-8 17-4,-7 27 2,-6 17-8,12 27-35,2 9 4,16 11-6,10-2 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13.6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3924 59,'0'0'35,"9"5"-1,-9-5 1,0 0-13,0 0-14,0 0-2,0 0-1,0 0 0,0 0-2,0 0 1,0 0-1,0 0-1,0 0 0,0 0-1,0 0 0,0 0 0,0 0-1,1 12 1,-1-12-2,1 13 1,-1-13 0,4 18-1,0-5 1,0 0 0,2 1-1,0 1 1,1 0 0,0 1 0,2-1 0,0 2 0,1-3 0,1 1 0,0-1 0,1 1 0,4 1 0,-1-1 1,2 0-1,3 1 0,2 0 0,3 1 0,4-2 1,2 2-1,4-3 0,2 2 0,3-1 0,4 0 1,1 1-1,1-1 0,4 0 1,1 0-1,3-2 1,5 2-1,3-4 0,3-2 0,5-1 0,3-2 0,5-4 1,3-1-1,6-1 0,2-5 1,2 2 0,2-4 0,2 1 0,2-1 0,2 1-1,2-1 1,-2-1 0,0 0-1,3 0 1,-2-1-1,1 0 1,-2 0-1,2 1 1,-3 0-1,0 1 0,0 4 0,-3-1 0,0 3 0,2 0 0,-1 1 0,-1 2 0,-1-3 0,4 3 0,-3-3 1,4 0-1,-1-1 0,1 0 0,-1-4 1,2-4-1,-4 0 1,-1-4-1,0-5 0,-2-3 0,-2-6 1,-2-5-1,-2-5 1,-3-4-1,-2-9 1,-4-4-1,-3-10 1,-3-6-1,-2-4 1,-3-7-1,-2-5 0,-4-4 0,-2-6 1,-4-3-2,-3-2 2,-4-2-1,-7-3 0,-5-2 0,-7-1 0,-5-4 0,-6 2 0,-7-2 1,-7 1-1,-7-1 1,-3-2-1,-7-1 1,-8 0 0,-4 3-1,-7-1 0,-3 0 0,-6 0 2,-3 1-4,-8 6 2,-5 2 0,-4 2-1,-6 4 1,-5 4 0,-4 6 0,-8 1 0,-6 7 0,-6 2 1,-2 5-2,-6 7 2,-3 4-1,-7 5 0,-6 9 0,0 6-1,-4 8 2,-1 6-2,-5 14 2,-4 0-2,-1 10 1,2 10 0,0 3 0,-4 10 1,1 5-1,2 8 2,2 3-2,4 8 0,3 6 0,3 0 0,6 7 0,10 2 0,10 4 0,7 1 0,10 2 0,11 1 0,9-1 0,11 6-2,8-2 2,6 3 0,5 4 2,5-1-2,2 3 0,5 1 0,1 5 0,1 2 0,2 6 0,1 1 0,1 4 0,2 5 0,1 3 0,-1 4 0,0 4 0,3 1 0,-4 2 0,0 1 0,3 0 0,0 2 0,2 1 0,0-1 0,2-4 0,3-2 0,2-4 0,4-4 0,0-1 0,4-5 0,2-5 0,1-5 0,4-5 0,-2-4 0,3-2 0,-2-8 0,1-7 0,-3-5 0,0-6 0,-2-4 0,-2-5 0,-2-6 0,-2-3 0,0-5 0,-2-2 0,0-7 0,-1-1 0,-1-4 0,0-1 0,-1-3 0,-1-9 0,2 13 0,-2-13 0,0 0 0,2 10 0,-2-10 0,0 0 0,0 0 0,0 0 0,0 0 0,0 0 0,0 0 0,0 0 0,0 0 0,0 0 0,0 0 0,0 0 0,0 0 0,-3-14-8,3 14-16,-11-15-18,1-4-2,-7-12 0,1-2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4.3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6303 585 114,'-46'-50'42,"-29"-8"0,-13 12-3,-25-10-39,-21 5-1,-19 3-1,-22 5 1,-19 5 0,-19 9 0,-18 6 1,-15 8 0,-16 14 0,-15 9 1,-11 14-1,-12 12 1,-4 14-1,-5 13 1,2 11-2,3 18 2,8 14-1,10 16 0,13 17 0,15 16 1,25 18-1,22 18 1,24 16-1,27 10 0,26 15 0,31 11 0,29 8 2,28 6-2,23 6 2,32 2 0,25 4 0,34 4-2,22-4-1,33-6 3,22-9-4,30-14 2,27-14-3,24-21 2,28-24-1,20-35-1,27-22 2,15-26 0,26-25-1,16-26 1,11-22 1,7-28 1,8-17 1,2-20 2,-4-21-5,-5-20 0,-12-27 1,-13-18 0,-21-39 1,-18-24-2,-34-40-1,-28-28 3,-38-31 2,-35-27 0,-47-27-1,-40-17 1,-48-9-1,-46-5 1,-52 6-1,-45 7 0,-47 14 0,-40 23-2,-30 28 0,-29 33 0,-15 47 0,-15 41-9,20 65-12,3 40-23,22 55-2,23 42 1,32 48-1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9:34.8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2059 504 79,'-12'-23'40,"4"7"0,-8-5 1,11 7-29,-18-1-4,4 6-4,-8 8-1,-5 7 0,-5 9-1,-2 8 0,2 3-2,3 6 2,5 2-2,7 4 1,11-4 0,13-2-2,11-1 1,9-8 0,7 2-1,3-5 1,0-2 0,-1-3 0,-6 0 0,-8 2 1,-12-1 0,-9 4-1,-12 2 2,-9 7-1,-6 3 0,-7 0-1,-2 0-1,-3-8-2,6-2-4,-5-22-20,14-2-15,1-23 2,14-9-2,1-17 2</inkml:trace>
  <inkml:trace contextRef="#ctx0" brushRef="#br0" timeOffset="328">1684 471 86,'46'-45'39,"0"6"0,12 11 1,-4-2-24,8 12-10,-2-4-3,-2 2-2,-7 1-1,-3-5-1,-7 0 0,-9-3-2,-4 0-1,-12-4-2,0 11-3,-15-6-4,10 20-3,-20-5 0,12 20 1,-17-1 4,7 21 4,-9 7 5,0 10 5,0 16 6,-10 0 2,11 19 2,-11-6 0,15 12-2,-4-16-4,15-1-1,3-15-1,14-10 0,7-22-2,14-18 0,5-20 0,8-14 0,-2-14 0,3-6-1,-4-10-1,-7-2 1,-11 0-1,-14 4 1,-13-1-1,-13 5 0,-13 8-1,-9 7 0,-5 11-1,-4 3-2,7 15-3,-1-4-6,21 17-26,14-4-4,12 9 3,15-5-3</inkml:trace>
  <inkml:trace contextRef="#ctx0" brushRef="#br0" timeOffset="874">3551 527 96,'-13'28'37,"-12"-9"2,0 0-2,-1-6-35,0 0-2,2-4 1,7 3 1,7 0-1,13-3 0,6 3 0,9-2 1,1 2-2,2 3 1,1-1 0,-4 5-1,-6-2 1,-8 5 0,-10 2-2,-10-1 0,-3 8-3,-15-12-6,5 7-27,-12-14-2,7-2 0,-2-16-1</inkml:trace>
  <inkml:trace contextRef="#ctx0" brushRef="#br0" timeOffset="1155">3448 417 97,'48'-10'38,"4"1"0,-2-7 0,6-1-35,-4-6-4,-2-5 0,-3 0-1,-6-5-2,1 5-2,-12-6-1,1 11-2,-15-3-1,1 16 1,-15 0 1,-2 10 2,-6 15 3,-6 9 4,-2 12 2,-6 7 3,5 16 2,-8 4 1,13 13 0,-4-6-2,13 5 0,2-13-2,12-4 0,5-18-1,11-11-1,5-18 0,7-13-1,2-18 1,5-9-2,-3-11 2,-1-6-2,-8-8 1,-6-2 0,-14-9-1,-11 3 0,-15 2 0,-10 7 0,-12 7-1,-8 7-1,-5 12-1,-2 4-1,7 16-3,-1-2-7,24 14-26,0-4-3,20 9 3,-3-10-2</inkml:trace>
  <inkml:trace contextRef="#ctx0" brushRef="#br0" timeOffset="1779">4680 605 109,'0'0'38,"0"0"1,0 0-11,15-9-26,-5 8-1,6 0 0,5-2 0,8-1 0,8-3 0,14 1 1,13-4-1,14 2 0,17 0-1,16 0 1,16-1 0,16 5 0,18-2 0,9 1 0,11 1 0,6 0 0,2 1-1,-2-2 2,-2 4-2,-7-1 1,-12 3-1,-11 0 1,-16 0-1,-19 2 1,-17-2-1,-15 1 1,-19-1-1,-16 0 1,-16 0-1,-11-1 1,-11 0-1,-15 0 1,0 0 0,-1-12-1,-10 3 1,-4-2 0,-3-7-1,-4 0 0,-4-7 1,-5-2-1,-6-5 0,-6-3 0,-7 0 0,-9 1 0,-5 2 0,-3 1 0,2 3 0,4 8 0,9 2 1,10 9-1,15 2 0,27 7 0,10 3-1,25 5 1,19 7-1,15 3 1,12 7 0,13 3 0,7 5 0,0 3 0,-4-3 1,-8 4-1,-11-3 1,-15 5-1,-18 1 1,-19 2 0,-23 4 0,-17 3 0,-21 5 0,-15 2 0,-10 1 0,-8 1 1,-3-6-2,1-5 0,8-9 0,8-7 0,12-6 0,11-13-2,13-8 0,16-14-2,25 3-11,-1-21-26,30 0-4,7-11 2,18-3-2</inkml:trace>
  <inkml:trace contextRef="#ctx0" brushRef="#br0" timeOffset="16209">906 147 70,'7'-11'38,"-7"11"-1,-4-9 1,4 9-14,-14-10-20,5 2-2,-7-5 1,-1 2-2,-6-5 1,-3 4-1,-4-3 1,-5 2 0,-6 0-1,-3 4 1,-4 4-1,-1 3 0,0 2-1,4 1 1,2 2 0,4 0-1,5 0 1,4 1-1,7-4 1,2 2-1,3 2 0,3 2 0,1 5 0,2 5 0,1 10 0,-1 6 0,2 9 0,-1 8 0,-1 6 0,0 10 1,-3 5-2,0 5 2,-1 5-1,1-1 0,-3 4 1,2-3-1,0 3 1,4-8-1,1-2 0,5-6 1,4-9 0,3-4-1,11-11 0,9-8 1,14-12-1,12-9 1,16-10 0,13-9 0,12-4-1,12-7 1,6-1-1,-3-3 0,-6 2 1,-6 2-1,-15 3 0,-16 7 0,-15 0-1,-19 4-1,-14 10-2,-12-8-8,-10 7-27,-9-5-3,4 4 2,-4-11-2</inkml:trace>
  <inkml:trace contextRef="#ctx0" brushRef="#br0" timeOffset="17035">716 118 97,'16'8'39,"4"-6"1,1-6-2,15 1-33,-2-5 0,11 1-3,3 0-1,4-2 0,1 1-1,-1 2 0,0-3 1,0 5-1,-5 2 1,-7 2-1,-5 3 0,-4 3 1,-6 6-1,-4 3 0,-3 7 0,-5 5 0,-2 6 1,0 8-1,-2 4 1,-3 9 0,-3 2-1,-1 3 1,-3 2-1,-2-1 1,-4 0-1,0-4 0,-3-2 0,1-6 0,2-8 0,-2-5 0,1-8 0,0-6 1,2-6-1,1-5 0,5-10 1,-18 7-1,4-3 1,-2-3 0,-4 3 1,-3 2-2,-1-2 2,-4 5-1,5-4 0,2 6 0,2-3-1,6-1-1,13-7-2,-16 4-11,16-4-27,0 0-1,-3 10-1,3-10 0</inkml:trace>
  <inkml:trace contextRef="#ctx0" brushRef="#br0" timeOffset="26006">257 798 87,'15'10'40,"-15"-10"0,0 0 1,0 0-21,0 0-15,0 0-1,10 2-1,-10-2-1,16-4-1,-5 2 0,5 0-1,1 0 1,6-1-1,1 2 0,-1 0 0,-1-1 0,-2 0-1,-1-1-1,-5-5-2,6 9-23,-14-13-13,4 2-2,-7-7 1,6 4-1</inkml:trace>
  <inkml:trace contextRef="#ctx0" brushRef="#br0" timeOffset="26474">801 290 102,'12'-6'38,"-12"6"2,0 0-11,4 10-21,1 2-3,-8-2 0,6 7-2,-6 5 0,4 6 0,-2 5-1,1 5 0,-3 5-1,1 3 0,-1-1 0,0-2 0,0 0 1,1-2-1,-2-5 0,2-4 0,-1-5 0,2-3 0,-1-3-1,0-2 0,1-5 0,0-1 0,1-3 0,0-10 0,-2 13 1,2-13-2,1 10 1,-1-10-2,1 9 1,-1-9-3,6 19-2,-6-19-20,7 12-16,-7-12 1,14 16 0,-14-16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40.7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-7 599 89,'4'10'41,"-4"-10"2,17 14-1,-2-17-19,8 6-19,12-4-1,7 2-1,6-2 0,3-1-1,3-3 0,0 0-2,-2 1 0,-5-5-2,-2 3-2,-13-14-12,3 6-24,-10-15-2,2 1 2,-9-14-2</inkml:trace>
  <inkml:trace contextRef="#ctx0" brushRef="#br0" timeOffset="265">901 0 115,'2'35'41,"3"19"1,-10-6-4,1 22-34,-1 8-1,-1 7 0,-3 5-1,0 1 0,0-2-1,1-3 1,-1-11 0,4-7-2,0-5 0,3-11 0,3-9 0,2-12-2,5-4-4,-8-27-11,24 19-25,-9-18-2,6-5 1,-8-4-1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52.3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119 722 97,'-12'15'40,"0"5"0,-7-6-1,8-1-35,-6-2-1,6 1-1,5-3-1,6-9 0,19 12-1,5-13 0,9 1 0,4 1 0,4-4 0,2 5 1,-3-2-1,-5 7 1,-8 3 0,-8 9-1,-13 5 1,-7 6 0,-10 6-2,-7 1 1,-6 5-2,-12-11-5,7 1-31,-15-11-3,4-10 3,-8-13-3</inkml:trace>
  <inkml:trace contextRef="#ctx0" brushRef="#br0" timeOffset="297">0 648 105,'48'-52'39,"-4"-3"2,5 7-3,-13 0-34,3 1-3,-3 5-2,-7 0-3,-1 14-4,-17-9-30,5 9-2,-10-5 1,2 6-1</inkml:trace>
  <inkml:trace contextRef="#ctx0" brushRef="#br0" timeOffset="437">320 224 69,'6'60'36,"1"3"1,8 7 1,-1-7-22,11 9-9,-2-13-3,8-7 0,-1-15-2,8-19 1,0-18-1,2-18-1,0-16 1,-1-10 1,-5-10-1,-4-3 0,-8-6 0,-12 6 0,-13-1 0,-11 8 0,-14 10 0,-8 8-2,-9 12 0,-4 9 0,1 15-3,-4 0-11,13 16-25,2-2-3,17-2 1,7-3-2</inkml:trace>
  <inkml:trace contextRef="#ctx0" brushRef="#br0" timeOffset="6038">1267 620 105,'6'-13'40,"-6"13"-1,-21 12-9,2 10-28,3 10 0,5 5-1,2 9-1,9 1 1,8 1-2,5-2 1,4-3 0,1-1 1,-4-6-1,-5 0 0,-8-4 0,-9-6-3,-3 10-12,-12-18-23,-2-3 0,-8-16-1,4-6 0</inkml:trace>
  <inkml:trace contextRef="#ctx0" brushRef="#br0" timeOffset="6272">1009 724 95,'20'-47'39,"12"11"2,-3 0-3,13 9-32,-9-5-3,4 5-1,-5-2-1,-3 3-2,-5 2 0,-3 2-2,0 8 1,-3 3-1,2 15 0,-3 10 1,1 13 1,0 10 0,5 7 1,1 8 0,4-1 2,2 3-1,1-8 1,4-9-1,0-8 0,1-14 0,-2-11 1,-2-14-1,-4-11 0,-3-6 0,-8-10 0,-6-1 1,-12-10-1,-13 0 0,-13 2 0,-8 4 0,-8 6 0,-3 4-1,0 9-1,0 3-1,11 13-2,8 1-5,27 6-29,0 0-2,36 6 1,2-8-1</inkml:trace>
  <inkml:trace contextRef="#ctx0" brushRef="#br0" timeOffset="6771">2235 432 102,'-26'-2'38,"9"11"2,-11-4-3,2 7-35,4 7 0,3 1-2,7 8 1,10 2-1,13 3 1,12 0 0,9-1 0,7 3-1,3-2 0,0 4 1,-6 0 0,-6 2-1,-15 1 0,-9-3 0,-11 3-1,-10-6-2,-4-1-3,-14-21-21,8-1-13,-7-22 1,9-13-1,-4-20 2</inkml:trace>
  <inkml:trace contextRef="#ctx0" brushRef="#br0" timeOffset="7005">2127 527 72,'17'-37'38,"-1"7"0,10 12 2,-1-3-22,8 14-12,-2-2-2,3 5-2,-1 5-1,1 6 0,-3 6-1,0 8 0,-4 7 1,-3 8-1,-1 3 0,0 5 0,3-1 0,0-5 0,2-5 0,2-9 0,1-9 1,3-8 0,-1-11 0,-3-10 0,-4-8 1,-6-3 0,-8-12-1,-8 1 1,-13-11 0,-10-2-2,-12 2 1,-6 2 0,-4 7-1,-3 0-1,4 13-2,4 2 0,13 15-7,4-5-29,19 13-2,20-16 1,14 10-1</inkml:trace>
  <inkml:trace contextRef="#ctx0" brushRef="#br0" timeOffset="7598">3226 265 92,'-33'-6'40,"-3"-5"0,11 11-1,-3-3-32,10 12-1,1 7-1,10 17-1,6 4-1,8 18 1,6 7-2,8 16 1,4 10-2,7 7 1,1 0-1,-1-1 0,-2-2 0,-2-8-1,-5-7 1,-5-11-1,-2-16 1,-7-8-1,-2-13 2,-3-11-2,-4-18-3,0 0 0,-2-12-2,-7-26-5,9 0-31,-13-21-2,6-3 1,-5-19 0</inkml:trace>
  <inkml:trace contextRef="#ctx0" brushRef="#br0" timeOffset="7894">3369 435 90,'6'-22'38,"-10"10"0,3 26 1,-13 10-29,9 25-4,-1 9-2,4 18-1,2 9-1,7 5 0,5-1 1,5-4-2,7-13 0,6-11-1,4-15 0,4-19 0,2-18 1,0-14-1,0-18 0,-3-13 2,-6-11-2,-8-15 1,-12-8-1,-11-9 1,-17-6 0,-11-3-1,-11 5 0,-8 4 0,-2 9 0,-3 12 0,5 10 0,4 16 0,9 14-1,7 10 0,11 12-1,16-4-2,-4 26-3,4-26-13,31 29-22,-4-16 1,18 3 1,-3-6-1</inkml:trace>
  <inkml:trace contextRef="#ctx0" brushRef="#br0" timeOffset="8284">3819 453 95,'-10'30'38,"-7"1"1,5 12-1,-2 3-34,7 8-1,4 3 0,11 1-1,7-3 0,11-5 0,6-8-1,6-9 0,3-15 0,2-9 0,1-19 1,-2-12-1,-5-14 0,-4-11 0,-9-9 0,-8-12 0,-13-9 1,-12-6-1,-12-5 1,-13 0-1,-11 0 1,-5 9-1,-4 3 0,0 19-1,0 11 0,7 12 0,7 17-2,8 9-1,15 17-3,4-10-9,19 18-26,9-10-1,20 11 0,6-4 0</inkml:trace>
  <inkml:trace contextRef="#ctx0" brushRef="#br0" timeOffset="8846">4591 707 101,'-3'-10'40,"-10"2"2,13 8-2,-24 10-31,10 1-7,3 11-2,2 4 1,5 8-2,6 2 2,9 1-2,5 3 2,6-2-1,1 1 1,1-5-1,-4-2 0,-5-1 1,-7-1-1,-8 1 0,-10-5-2,-8-1 1,-7-6-3,-1-3-1,-11-22-7,14-2-27,-12-14-2,9-10 1,2-15 1,15 1 23,-5-14 9,14 0 5,9 10 10,-4-4 27,18 9 4,-1 2-1,11 14 2,-9-5-24,13 20-6,-10-3-4,2 5-3,-6 4-1,-2 2 0,-5 5-2,-6 2 0,-4 8 0,-3 6 0,-2 9-1,-1 8 2,2 5-1,2 11 0,3 0 0,4 4 0,5-3 0,4-5 0,5-4-1,3-9 1,2-6 0,2-10 0,-1-10 0,-1-5 0,-4-12 1,-4-4 0,-7-11-1,-6-5 1,-10-5 0,-8-6-1,-11 1 2,-5-2-1,-8 6 0,-3 1-1,0 8 1,1 6 0,5 4-1,5 8 0,7 3-2,4 1-1,14 7-4,0 0-33,13-12-1,7 1 1,17 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1:20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7171 7964,'0'0,"26"-26,-26 26,0 0,0 26,0 0,0 27,0 0,0 0,0 27,0 25,0-25,26 26,-26-27,0 27,0-27,0 1,0-28,0 1,0-53,0 27,0-27,-26 0</inkml:trace>
  <inkml:trace contextRef="#ctx0" brushRef="#br0" timeOffset="250.0143">7012 8837,'0'0,"0"0,0 27,26-27,-26 26,27 27,-27-27,26 27,1-26,-27 26,0-27,26 1,-26-27,27 0,-27 0,0-27,26 1,0-27,1 26,-1-26,1 27,-27-27,26 0</inkml:trace>
  <inkml:trace contextRef="#ctx0" brushRef="#br0" timeOffset="14258.8155">22093 5636,'0'0,"0"-27,0 27,-26 27,-1-27,1 0,-1 26,1 1,26-1,-27 0,27 1,0-1,27 1,-1-1,1 1,26-1,-27-26,1 27,-1-1,0 1,1-1,-27 27,0-27,0 1,-27-1,1 1,26-1,-26-52,-1 26,1-27,-1-26,27 1</inkml:trace>
  <inkml:trace contextRef="#ctx0" brushRef="#br0" timeOffset="14423.825">22014 5689,'0'-53,"26"26,1-26,-1 27,27-1,-27 1,27-1,-26 1,-1 0,1-1,-1 27,1-26,-27-1,0 1,26 26,-26 0,0 0</inkml:trace>
  <inkml:trace contextRef="#ctx0" brushRef="#br0" timeOffset="14670.8391">22384 5741,'27'53,"25"0,-25-26,26-1,0-26,0 0,0-26,0-27,-27 0,0 26,1-52,-54 26,1 0,0 27,-27-27,-27 26,27 27,-26 0,26 0,0-26,53 26,0-26,0-1</inkml:trace>
  <inkml:trace contextRef="#ctx0" brushRef="#br0" timeOffset="15553.8896">20770 5689,'0'0,"0"0,0 0,0 0,27 26,-27 0,26-26,1 27,25-1,-25 27,-1-26,1 26,-1-27,-26 27,27 0,-27-27,0 1,0 26,-27-53,1 26,-1 1,1-27,-1-27</inkml:trace>
  <inkml:trace contextRef="#ctx0" brushRef="#br0" timeOffset="15731.8998">20717 5636,'53'-27,"-26"1,26-1,-27 1,27-1,-27 1,1-1,26 1,-27 0,1-1,-1 1,-26-1,27 27,-27 0</inkml:trace>
  <inkml:trace contextRef="#ctx0" brushRef="#br0" timeOffset="15970.9135">21193 5556,'0'80,"27"-27,-27-1,26 1,1 0,-1-26,-26-1,27-26,-1-26,1-1,-1-26,-26 27,0-27,0-26,0 26,0 0,-26 26,-1-26,-26 53,27-26,-1 26,-26 0,27 0,26 0,0 0,0 0</inkml:trace>
  <inkml:trace contextRef="#ctx0" brushRef="#br0" timeOffset="16457.9413">19685 5953,'-26'27,"-1"-27,1 26,0 1,26-27,-27 26,27-26,0 0,27 26,-1-26,27 0,-27 27,27-27,-26 26,-1 1,1-1,-1 1,-52 26,26-27,-27 27,-26-53,27 26,-27 1,0-27,27-27</inkml:trace>
  <inkml:trace contextRef="#ctx0" brushRef="#br0" timeOffset="16599.9494">19580 5900,'26'-26,"27"-1,0 1,0-1,-27 1,27-1,0 1,0 0,-27-1,1 1</inkml:trace>
  <inkml:trace contextRef="#ctx0" brushRef="#br0" timeOffset="16857.9642">20056 5980,'0'79,"0"0,26 1,-26-27,53 0,-26-53,26 0,-1-27,1-26,0-26,-26 26,-1-26,1-27,-1 26,-52 1,-1 26,1 0,-27 27,-27-1,1 27,-27 0,53 0,-26 0,0 0,-1 0</inkml:trace>
  <inkml:trace contextRef="#ctx0" brushRef="#br0" timeOffset="17321.9907">18548 5636,'0'0,"-27"0,1 0,-1 26,1 1,-1-1,1 0,-1 27,1-53,52 53,1-26,26-1,0-26,26 27,-26-1,0 1,26-1,-52 1,-1-1,1 27,-54-27,27 27,-53-26,27 26,-27-53,0 0,27 0,-27-27</inkml:trace>
  <inkml:trace contextRef="#ctx0" brushRef="#br0" timeOffset="17712.0131">18415 5794,'53'0,"0"-26,0-1,0 27,0-26,0 0,0-1,0 1,0 26,-27-27,1 1,-1 26,-26 0,0 26,-26 1,26 26,-27-1,27 1,-26 27,52-27,-26 0,27 0,-1-1,27-52,0 0,0-26,0-27,26 0,-26 0,-27-26,1-1,-1 28,-52-28,-1 27,-26 27,1-27,-28 26,1 27,-1 0,1 0,26 0,-26 0,-1 0</inkml:trace>
  <inkml:trace contextRef="#ctx0" brushRef="#br0" timeOffset="18124.0366">17780 5689,'0'0,"0"0,-26 0,-27 26,27 0,-27-26,0 53,26-26,1-1,-1 27,27-26,27-1,-1 1,1-27,26 26,-27 1,27 25,-27-25,1-1,-27 1,-27 26,1-27,0 1,-1-27,1 0,-1-27</inkml:trace>
  <inkml:trace contextRef="#ctx0" brushRef="#br0" timeOffset="18470.0564">17701 5636,'79'-80,"-26"54,0-1,0 1,0-1,-27 1,27 26,-53 0,0 0,0 26,0-26,0 27,-26 26,26-27,0 27,0-26,0 26,26-27,1-26,-1 0,1-26,26-1,-27 1,1-54,-1 54,-26-54,0 54,0-27,-26 0,-27 27,26-1,1 27,-27-26,26 26,1-27,-27 27,27 0</inkml:trace>
  <inkml:trace contextRef="#ctx0" brushRef="#br0" timeOffset="18892.0805">16616 5715,'0'26,"-26"1,-1-1,27-26,0 27,27-1,-1-26,1 27,-1-1,1-26,-1 27,-26-1,26 1,-26 26,-26-1,26-25,-26 26,-1-53,1 26,-1-26,1-26</inkml:trace>
  <inkml:trace contextRef="#ctx0" brushRef="#br0" timeOffset="19250.101">16616 5715,'27'-53,"-1"27,27 26,-27-27,27 1,-26-1,-1 27,1-26,-1-1,1 27,-27-26,0 26,0 0,-27 26,27 1,0-1,-26 1,26 26,26-27,-26 27,27-27,-1 1,1-1,-1-26,27 0,-27 0,1-53,-1 27,1-27,-27 0,0 0,0 27,-27-27,1 53,-27-27,27 27,-1 0,1 27,-1-27</inkml:trace>
  <inkml:trace contextRef="#ctx0" brushRef="#br0" timeOffset="37446.1418">11457 15055,'-27'-27,"-26"-26,1 27,-28-27,-26 0,27 27,-27-27,0 26,-52 1,25-27,-26 26,-26 1,0 0,-53 26,0-27,0 54,-27-27,1 26,-28 0,-25 27,26 0,0 0,0 53,0-27,26 27,27 27,26-28,1 28,52-1,0-26,53 53,1-54,25 28,54-1,-1 0,54 1,26-28,0 28,52-27,1 26,53-53,0 27,26 0,53 0,-26-27,79-26,-27 26,54-52,26 26,0-27,26-26,27 27,53-27,0 0,-27-27,27 27,0 0,-1-26,1 26,-26-27,-28 1,28-1,-27 1,-1-27,-25 27,-27-27,-53-27,-53 1,-26-1,-54 1,-52 0,-53-54,-53 28,-53-54,-53 0,-26-26,-106 0,0-1,-80 1,-26 0,-26 26,-27 27,-26-27,-1 53,28 27,-28 26,54 0</inkml:trace>
  <inkml:trace contextRef="#ctx0" brushRef="#br0" timeOffset="38949.2276">15108 6112,'-26'0,"-1"26,27-26,-26 0,52 0,-26-26,27-1,26 1,-27 0,27-1,0 1,0-1,0 1,-27-1,27 27,-27 0,-26-26,27 26,-27 0,26 0,-26-27,27 1,-27 26</inkml:trace>
  <inkml:trace contextRef="#ctx0" brushRef="#br0" timeOffset="39242.2445">15770 5424,'0'0,"0"0,0 0,0 0,0 26,0 1,0-1,-27 27,54 0,-27 0,0 26,0 1,0-1,0 1,26-27,-26-1,0 1,26 0,-26-26,27-1,-1-26,1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01.9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65 242 99,'-6'11'39,"3"2"0,3-13-1,0 0-35,1 10-2,8-3 0,8 5 0,7 3 0,6 5-1,5 5 1,1 0 0,1 5 1,-7 0-1,-3 2 0,-12 1 0,-8-2-2,-12-1 2,-9-6-4,-5-1 0,-7-14-3,5 2-20,-11-17-14,5-7 0,-5-17 1,6-10 0</inkml:trace>
  <inkml:trace contextRef="#ctx0" brushRef="#br0" timeOffset="249">0 141 95,'17'-22'38,"3"2"2,14 8-2,-1-2-33,9 8-2,-1-3-1,1 3 0,-5 2-1,-3 2-1,-4 5-1,-8 5 1,-2 8 0,-4 8 0,0 7-1,-1 10 1,6 2 0,3 6 1,3-1-2,4-1 2,5-6-2,3-8 2,2-8-1,0-11 0,-4-12 1,-1-7 0,-6-16 1,-5-4-1,-11-13 1,-7-5 0,-11-7 0,-10-6-1,-13 1 1,-8 5 0,-12 6-1,-1 10 0,-5 6 0,1 13-3,5 12-1,-1 3-21,20 17-17,5-2-2,19 7 1,8 1-2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23.6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7334 461 71,'0'0'39,"16"-3"0,-16 3 0,0 0-30,0 0-5,0 0-1,0 0 0,0 0-1,-17-8 0,2 1-1,-8-4 0,-7-2 0,-10-1-1,-11-3-1,-11 2 1,-10 0 0,-9-2-1,-10 1 1,-11-2 0,-10 1 1,-11-3-1,-11 2 0,-13 0 1,-11 0-1,-11-1 0,-11 2 0,-12 3 0,-11 1 1,-7 4-1,-8 1 0,-4 1 1,-8 4 0,-5 2-1,-4 2 1,0 0 0,1 1 0,4-1 0,8-2-1,7-1 2,14-3-2,12-3 2,16-2-1,16-4 1,14 3-1,14-8 0,13 5 0,14-3 0,10 5-1,9 0 1,9 2-2,6 7 1,5 4-1,4 11 1,3 7-1,0 14 1,0 10 0,-3 15-1,-2 13 1,-2 12 1,-3 15-1,-4 11 0,1 10 0,-4 10 1,4 7-1,4 5 1,2 3 0,6-4-1,8-3 1,10-4 0,6-6-1,9-11 0,9-9 1,7-10-1,9-8 0,9-4 0,7-9 0,7-5 1,10-5 0,11-4 0,9-3-1,13-6 1,9-2 0,13-6-1,13-1 1,11-5-1,13-3 0,13-2 1,8-1-1,11 0 0,9-4 1,9-3 0,7 1 0,9-7 0,4 2-1,6-5 1,8-3 0,2 0 0,6-2-2,4 2 1,2-4 0,1 2-1,4-1 1,3 0 0,-1 1 0,1-5 0,2 2 1,-2-4-1,4 3 0,2-4 0,1-1 1,1 1-1,2-1 0,0 0-1,1-1 2,0-1-2,3 2 2,1-3-1,-1 3 0,1-2 0,-2-1-1,1 2 1,-2-1 0,-4 7-1,-7-4 0,-9 4 1,-11 0-1,-14 1 0,-14 2 1,-20-2 0,-15 0-1,-20-4 1,-16-1 1,-18-1-1,-20-4 0,-15-3 1,-12-9-1,-14-7 1,-9-9-1,-11-12 1,-9-10-1,-11-18-1,-4-12 0,-8-18 1,-4-9-1,-4-13 0,-6-8 1,-1-9 0,-4-6 0,-4-1 1,0-4 0,-8-3-1,-5 1 1,-9 0-1,-7 6 0,-16 1 0,-18 9 0,-16 10 0,-28 16-1,-26 24 1,-32 20 0,-26 31 0,-26 24 1,-17 26-2,-14 20-2,-4 27-8,-13-6-16,16 8-17,7-10 0,286-55 44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38.5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33 352 92,'0'0'40,"-18"-1"1,18 1-2,-19-5-26,19 5-6,0 0-2,0 0-2,0 0-1,10 4-1,5-3 0,8 1-1,5-2 0,4 0 1,4 0-2,2-5 0,0 3-4,-8-8-4,8 4-31,-17-9 0,2 3-1,-12-10 0</inkml:trace>
  <inkml:trace contextRef="#ctx0" brushRef="#br0" timeOffset="265">498 0 82,'0'0'40,"0"0"0,6 14 0,-4 10-13,-4-5-22,4 12-1,-2 6-2,3 5-1,-1 5 0,2 2 0,2-1 0,0-1-1,-1-5 0,0-6 1,-1-7-1,0-3 0,-2-5 1,0-5-2,0-5 0,-2-11-2,3 13-3,-11-24-34,17 6-1,-5-15 0,10-1-1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5.2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81 308 107,'-2'-11'39,"-10"2"1,-1 16-3,-4-1-35,2 9-1,2 4-1,5 9 0,7 2 0,9 4 0,9 2-1,3 1 1,5-1 0,0-1 0,-2-3 0,-5-2 0,-8 0-3,-9-8-3,0 1-31,-13-9-2,-1-5 1,-9-12-2</inkml:trace>
  <inkml:trace contextRef="#ctx0" brushRef="#br0" timeOffset="249">9 279 97,'35'-31'40,"-1"-2"0,7 6-2,-5-6-29,2 4-8,-2 3-2,-6-2-1,-3 8-2,-6-3 0,0 10-2,-7-1 1,3 12 0,-7 4 1,0 14 1,-6 6 0,3 13 1,-4 7 1,0 7 2,-1 5 0,0 0 2,2 2 0,-2-8 0,7-5 1,-4-12-1,7-5 1,0-16-1,6-9 0,-1-13 0,3-9-1,-1-9 0,-1 0 1,-2-8-1,-4-1 0,-9-3 0,-5 5 1,-9 2-1,-3 7 0,-7 3-2,-2 6 0,1 8-2,-3 3-1,9 16-7,-5-5-30,17 8-1,4-11 3,4 19-2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6.2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139 171 96,'-3'-16'41,"3"16"1,-10-21-1,10 21-29,-26-8-9,9 7-1,-2 6 0,1 6-2,4 8 0,6 6-2,9 6 2,5 5-1,7 4 1,4 3 0,2 2 0,4-1 0,-6 1 0,-3-4 0,-6-3 1,-4-5-1,-4-5-1,-4-6 0,-1-5-2,-11-17-6,16 0-30,-23-27-1,12-2 0,-6-17-1</inkml:trace>
  <inkml:trace contextRef="#ctx0" brushRef="#br0" timeOffset="281">-3 126 73,'3'-21'39,"10"13"-1,1 2 0,8 13-12,-5-8-21,11 2-3,-3-1 0,2-1-2,-2 0 0,-2-1 0,-3-1-1,-5 2-2,1 8 1,-7 5-1,2 9 1,-1 7-1,2 9 1,1 8-1,3 7 2,1 1-1,2 1 2,3-3-1,1-7 1,2-8 0,1-11 1,2-12 0,-2-14 0,3-11 1,-4-14 0,0-8 1,-6-10 0,-3-2 0,-12-11 1,-6 1-1,-13-4 0,-6 9-1,-8 2-2,-5 6-1,2 12-5,-8 2-32,17 14-1,5 1-1,18 14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48 106,'0'0'39,"-14"13"2,-1-1-3,8 10-34,-3 7-3,2 7-2,5 6 1,4 7-1,7 0 0,3 4 0,4-4 1,3-2 0,-3-3-1,-3-3 1,-5-3-1,-6-9-1,-1 1-6,-14-16-30,4-2-1,-6-17 0,3-7 0</inkml:trace>
  <inkml:trace contextRef="#ctx0" brushRef="#br0" timeOffset="218">0 134 100,'25'-31'38,"9"13"2,0-7-9,7 12-26,-4-1-4,-1 3-2,0 4-2,-7-4-3,4 12 0,-11-5-1,5 15 0,-13-3 1,6 15 0,-11 2 1,3 12 4,-4 8 1,-5 0 4,4 9 0,-7-8 1,10 5 0,-7-13 1,9 1-1,-5-19 0,8-5-1,-3-17 0,6-8-1,-5-13-1,3-6 1,-6-9-1,-3-5 1,-8-8-1,-6 1 0,-10 1-1,-4 4 1,-4 6-3,-3 5-2,6 14-3,-3-2-25,25 22-9,0 0 1,18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8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141 192 106,'-8'-20'40,"-3"7"1,-10-5-2,1 7-35,-4 3-2,2 8-2,2 11 0,8 8 0,10 9 0,10 5 0,10 7-1,4 2 0,7 2 1,0 3 0,-2-1 0,-5 2-1,-9-3 1,-10-3-1,-11 0-1,-10-10-4,4 4-32,-14-23-2,5-6 1,-2-22-1</inkml:trace>
  <inkml:trace contextRef="#ctx0" brushRef="#br0" timeOffset="265">101 58 101,'29'-21'38,"-4"5"-1,1 5-3,-3 7-35,-4-7-10,13 17-13,-13-8-14,9 4 0,-4-5 0,2 7 2</inkml:trace>
  <inkml:trace contextRef="#ctx0" brushRef="#br0" timeOffset="405">516 154 56,'4'24'34,"-4"-2"1,-4-5-2,3 8-15,-16-15-7,8 8-4,-12-11-1,6 7-2,-5-4 0,4 5-2,-1-1 1,6 5-1,0 4-1,8 1 0,5 4-1,5-2-1,6 0 1,4-2 1,7-6-1,5-3 0,2-10 1,2-6-1,0-9 0,1-6 1,-4-6-1,-4-5 1,-5-5 0,-8-3 0,-8-3 0,-12-1 0,-9-2-1,-10 3 0,-4 2-2,-7 0-1,7 15-10,-5-5-27,14 11 2,5-1 0,16 16-1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8.7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233 125 98,'-22'1'39,"-10"-7"0,0 4-1,-4 0-36,2 5-1,4 7 0,4 6-2,11 9 2,10 8-2,11 5 2,7 9-1,7 4 0,0 3 0,-2 2 0,-3-2 1,-5-2-3,-9-11-2,4 0-32,-16-18-3,2-9 1,-4-19-1</inkml:trace>
  <inkml:trace contextRef="#ctx0" brushRef="#br0" timeOffset="234">70 152 96,'13'-48'38,"9"13"1,0 2-3,11 17-30,-4 3-4,4 7-1,-3 6 0,-2 3-1,-3 6-1,-6 4 1,-2 9-1,-6 6 1,-2 7-1,-5 8 0,0 4 0,0 9 0,2 2 1,2 2-1,3-1 1,1-7-1,5-3 1,1-11 0,3-11 0,3-12 1,0-15 0,0-11 0,0-14 0,-4-7 0,-4-11 2,-4-7-2,-10-7 1,-7-2 1,-11 0-2,-7 1 1,-5 5-2,-3 7 0,-1 6-1,-1 7-4,16 19-33,-2 0-2,19 14 1,0 0-2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9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192 113 97,'-31'1'39,"-6"-3"-1,4 5 0,5 2-38,2 5 0,9 11-1,9 7 0,9 5 1,7 6-1,7 4 1,2 6 0,0 1 0,-1 2 1,-7-3-1,-6-3 0,-8-2-2,-10-14-9,-1 1-26,-6-17-1,3-7 1,-3-18-2</inkml:trace>
  <inkml:trace contextRef="#ctx0" brushRef="#br0" timeOffset="234">82 71 94,'45'-26'38,"-1"5"0,3 11 0,-11 0-33,4 7-4,-4 4-1,-6 6-1,-8 8 1,-6 7-1,-9 11 1,-6 8-1,-4 10 1,-2 9-1,-1 3 1,3 2 0,5-6 1,8-4 0,5-14 0,9-13 0,6-16 1,6-16 0,3-16 1,2-13-1,-5-12 1,-3-9 0,-13-9 0,-5-3 0,-15-1-1,-10 9 0,-12 8-1,-11 11-1,-7 18-3,-10 8-10,4 29-28,-3 8-1,10 19 0,2 3-2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3.3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0 78,'-11'5'38,"8"6"-2,-3-1 1,-1 14-23,-3-6-9,0 9-4,-2 5 2,2 9-2,-3-3 1,4 7 1,-3-6-2,6-1 1,1-4-1,1-7 1,1-8-1,3-5 2,0-14 0,0 0-1,5-17 1,3-6-1,0-13 1,5-5-1,-1-8 0,3-5-1,-2-1-1,1 5 0,-3 9 0,-3 12 0,-1 18 0,-7 11 1,-3 34-1,-5 17 0,-3 16 0,-5 12 1,0 9 0,-1 3-2,0-3 1,2-9 0,6-11 0,2-17 0,6-14 0,4-15 0,7-20 1,6-18 0,2-19-1,5-15 1,1-20 0,4-13-1,2-7 1,1-3 1,-6 8-2,-3 11 0,-4 11 0,-5 23 0,-7 24 0,-7 25 0,-7 18 0,-5 15 0,-3 10 0,1-2 0,-1 10 0,5-10 0,3-7 0,7-13 0,10-13 0,6-14 0,8-11 0,3-8 0,2-13 0,0-3 0,-3 1 0,-2 2 0,-5 12 0,-9 10 0,-8 20 0,-8 11 0,-6 17 0,-2 7 0,-1 3 0,3 0 0,3-7 0,2-9 0,11-12 0,6-13 0,8-15 0,11-13 0,6-11 0,0-11 0,2-8 0,-4-1 0,-4-3 0,-5 7 0,-4 6 0,-10 14 0,-9 25 0,0 0 0,-12 29 0,-1 12 0,0 10 0,0 2 0,3 11-3,1-9-5,17 9-22,-6-18-11,14 1-2,-4-10 1,11 2-1</inkml:trace>
  <inkml:trace contextRef="#ctx0" brushRef="#br0" timeOffset="20358">151 130 90,'0'0'39,"6"12"-1,-6-12 2,9 12-27,-9-12-9,-6 26 0,-2-4-1,-2 10-1,-7 4 1,-1 11-1,-6-2 0,2 2-1,0-3-1,4-7 0,3-8 1,9-12-1,6-17 1,18-9 0,4-15 0,7-11 0,8-10 1,2-7-1,1-7 1,1-2-2,-5 4 1,-4 5 0,-9 12-1,-6 6 2,-7 19-2,-10 15 0,-8 24 0,-10 19 0,-6 13 0,-5 9 0,0 1 0,1 0 0,3-8 0,6-12 0,11-18 0,8-28 0,22-6 0,4-19 0,5-14 0,4-5 0,4-7 0,-2 0 0,-5 4 0,-7 7 0,-9 14 0,-10 16 0,-11 25 0,-12 18 0,-8 19 0,-7 16 0,-2 6 0,-2 6 0,6-4 0,7-10 0,12-13 0,11-18 0,12-15 0,13-24 0,13-12 0,7-11 0,5-11 0,1-6 0,2-4 0,-6 3 0,-7 1 0,-8 14 0,-13 12 0,-19 18 0,-3 16 0,-17 19 0,-11 13 0,-8 7 0,2 4 0,-3-1 0,8-10 0,8-11 0,16-20 0,8-17 0,30-23 0,7-14 0,8-11 0,5-9 0,2-5 0,-3-4 0,-4 4 0,-11 14 0,-9 4 0,-13 22 0,-12 22 0,-8 13 0,-11 21 0,-4 16 0,-3 9 0,-2 0 0,2 5 0,3-8 0,7-11 0,3-13 0,9-15 0,-3-29-7,18-7-19,-12-32-17,7-22-1,-6-35 1,3-25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3:39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15426 7779,'26'-27,"-26"27,0 0,0-26,0 26,0 0,0 26,-26-26,-1 27,1-27,-1 26,1 1,-1 26,1-27,-1 27,1 0,-1 26,27 1,-26-1,26 27,0 0,0 0,0 26,26-26,-26 26,27-26,-27 0,26-1,1-25,-1 26,-26-53,27 26,-1-26,-26 0,27 0,-27-27,0 1,26-27,-26 0,0 0,-26 0,-1-27</inkml:trace>
  <inkml:trace contextRef="#ctx0" brushRef="#br0" timeOffset="286.0161">15002 9684,'-26'0,"26"26,0-26,0 0,0 53,26-53,27 27,-26-1,26 27,-1-27,-25 27,26-26,-27 26,27-27,-26 1,-1-1,-26-26,27-26,-1-1,0 1,-26-27,27 0,-1-26,1 26,-27-53,26 26</inkml:trace>
  <inkml:trace contextRef="#ctx0" brushRef="#br0" timeOffset="2002.1145">15187 6085,'27'0,"-27"0,26-26,1 0,26 26,0-27,0 27,-27-26,27 26,0 0,-27 0,1-27,-1 27,1-26,-27 26</inkml:trace>
  <inkml:trace contextRef="#ctx0" brushRef="#br0" timeOffset="2264.1295">15770 5503,'0'-26,"0"26,0 0,26 26,-26 1,0-1,0 27,0 0,26 26,-26-26,0 27,0-1,0 1,0-28,0 1,0-26,27-1,-27 1,26-27</inkml:trace>
  <inkml:trace contextRef="#ctx0" brushRef="#br0" timeOffset="3661.2094">16748 7964,'0'0,"0"26,0-26,-26-26,26 26,0 0,-26 0,-1 0,27 0,-26 0,-1 26,1 1,-1-1,1 27,-1 0,1 0,26 26,-27 27,27 0,0 0,0 26,27 1,-27 25,0-52,0 26,26 1,1-27,-27-1,26-25,1 26,-1-53,1 26,-1-53,-26 27,27-26,-1-1,-26 1,0-1,26-26,-26 27,0-27,0 26,-26-26,26 26,0 1,0-1,0 1,0-27,0 26,0 1,0-27,26 26,-26-26,0 0,0 0,0 0,0 0,-26 0,26-26,-26 26,-1-27,1-26,-1 27,-26-27,27 27,-27-1,26-26,-25 27,25 26,27-27,0 27,0 27,0-27,27 53,-1 0,0-1,27 28,0-27,0 26,-26 1,26-28,-27 1,27 0,-27-26,1-27,-1-27,1 1,-1-1,1-52,-27 26,26 0,-26-26,27 26,-1 0,-26 0,53 27,-27-27,27 0,-26 0</inkml:trace>
  <inkml:trace contextRef="#ctx0" brushRef="#br0" timeOffset="9701.5548">16563 5794,'0'-26,"0"26,-53-27,53 27,-53 27,53-27,-52 26,52 1,-27-1,27 1,0-1,27 1,-1-1,0 1,27-27,0 26,-26 1,26-1,-27 0,-26 1,0 26,0-27,0 1,-26-1,-1 1,1-27,-1 0,1 0,26-27,-27-52</inkml:trace>
  <inkml:trace contextRef="#ctx0" brushRef="#br0" timeOffset="9884.5651">16431 5874,'0'-27,"26"27,1-26,-1-1,27 1,0-1,0-25,0-1,0 0,0 26,0-52,-27 52,1 1,-1 0,1-1,-27 27</inkml:trace>
  <inkml:trace contextRef="#ctx0" brushRef="#br0" timeOffset="10124.579">17013 5450,'-26'53,"26"27,0-27,0 52,-27-25,54 26,-27-27,0 0,0-26,26-26,1-1,-1-26,0-26,1-1,-1-26,1-26,-27 0,0 26,0-27,-27 27,1 1,-1-1,-25 53,-1-27,26 27,1 27,-1-1,1 1</inkml:trace>
  <inkml:trace contextRef="#ctx0" brushRef="#br0" timeOffset="11181.6395">16616 13626,'0'0,"0"27,0-27,0 26,-26 0,26 1,0-1,0 27,0-26,0 26,26-27,-26 1,0-1,0 0,0-26</inkml:trace>
  <inkml:trace contextRef="#ctx0" brushRef="#br0" timeOffset="11394.6517">16775 13626,'0'-26,"0"52,0-26,0 53,0-27,0 1,0 26,26-27,-26 27,0-26,27-1,-27-26,0 0,26 0</inkml:trace>
  <inkml:trace contextRef="#ctx0" brushRef="#br0" timeOffset="11557.661">16960 13600,'0'0,"0"26,0 1,-26-1,26 27,0-27,0 27,-27-26,27-1,27 1,-27-27</inkml:trace>
  <inkml:trace contextRef="#ctx0" brushRef="#br0" timeOffset="11702.6693">17066 13679,'26'0,"-26"0,27 0,-27 53,0-27,0 1,0 26,0 0,0-27,0 1</inkml:trace>
  <inkml:trace contextRef="#ctx0" brushRef="#br0" timeOffset="21352.2212">16828 17013,'0'0,"26"26,-26-26,0 27,0 26,0-1,-26 1,26 0,0 27,0-27,0-27,26 27</inkml:trace>
  <inkml:trace contextRef="#ctx0" brushRef="#br0" timeOffset="21651.2383">17542 16960,'53'0,"-26"0,26 0,-27 0,27 0,-27 0,1 26,-27 1,0-1,26 27,-52 0,26 0,0 0,26-27,-26 1,27-1,-1 1,1-27,26 0,-1-27,1 27,-26-26,26-1,0 1</inkml:trace>
  <inkml:trace contextRef="#ctx0" brushRef="#br0" timeOffset="22127.2656">18786 17039,'53'0,"-27"-53,1 53,-1-26,1 26,-1 0,0 0,-26 26,0 27,0 0,0 0,0 0,27 0,-1 0,1-27,-1-26,27 27,0-27,0 26,-27-26,-26 0,0 27,0-27,-52 26,-1 1,26-1,-52 0,26-26,0 0</inkml:trace>
  <inkml:trace contextRef="#ctx0" brushRef="#br0" timeOffset="22605.2929">15796 16907,'-26'53,"-1"26,1-26,26 26,0-26,26 0,-26-26,27-27,25 0,1-53,27 26,-27-26,-27 1,27-28,-27 27,-26 27,0-27,-26 26,0 27,-1 0,27 0,0 0</inkml:trace>
  <inkml:trace contextRef="#ctx0" brushRef="#br0" timeOffset="23131.323">20056 16907,'-27'26,"27"1,0-1,-26 1,26-1,0 1,0 26,0-27,26 0,1 1,-1-1,27-26,0 0,0 0,0-26,0-1,-27-25,27-1</inkml:trace>
  <inkml:trace contextRef="#ctx0" brushRef="#br0" timeOffset="23282.3314">20453 16775,'0'26,"-27"27,27 53,0-27,0 27,-26-27,26 27,26 0,-26-27,0 1,0-80</inkml:trace>
  <inkml:trace contextRef="#ctx0" brushRef="#br0" timeOffset="26884.5377">19527 5768,'0'-27,"0"27,0 0,-27 0,27 0,0 27,0-27,0 26,0 1,0 26,27-27,-27 27,26 0,1 0,-1-27,0 27,-26-26,27-1,-1 1,-26-1,0-26,27 27,-27-27,0 0,0-27,26 27,-26-26,0-1</inkml:trace>
  <inkml:trace contextRef="#ctx0" brushRef="#br0" timeOffset="27516.5738">19738 5874,'-26'-27,"26"1,-27-1,27 27,0 0,0 0,0 27,0 26,0-27,27 1,-1 26,1-27,-1 1,27-1,0-26,0 0,0-26,-27-27,1 26,26-26,-27 0,-26 0,0 27,-26-27,-1 27,-26-27,27 53,-1-27,-26 27,27 0,0 0,-1 0,27 0,0 0,53 0,-27 0,1-26,26 26,-27-27,1 27,-1 0,1 0,-1 0,-26 53,0-26,27 26,-27-1,26-25,1 26,-1-27,27 1,0-27,0-27,-27 1,27-27,-26 0,-1 0,0 0,-26 0,-26 0,-27 0,0 27,0 26,0-26,-26 52,26-26,0 0,27 0,-1 26,27-26,27 0,-1 0,1-26</inkml:trace>
  <inkml:trace contextRef="#ctx0" brushRef="#br0" timeOffset="28420.6255">19976 4498,'-53'0,"27"0,-27 0,0 26,0 1,27-27,-27 53,0 26,27 1,-27 25,26 1,1 53,-1 0,1 26,-1 27,1-1,26 1,-27 0,27-1,27-26,-27 1,26-28,27 28,-26-54,26-26,0 0,26-54,0-25,1-27,-1-53,27-26,-27-27,1 0,25-53,-25 0,-1-26,-52 0,26 0,-27 0,0-1,-26 1,-26 0,0 0,-27 0,26 26,-26 27,0-1,0 27,1 27,-1 0,26 52,-26 1,27 26,-1 0,1 26,-1 1,1-1,26 27</inkml:trace>
  <inkml:trace contextRef="#ctx0" brushRef="#br0" timeOffset="38460.1996">20876 5689,'-26'0,"26"26,0-26,0 0,26 0,0 0,1 0,-1 0,1 26,-1-26,1 27,-1-1,-26 1,0 26,0-27,-26 27,26-26,-27-1,1 1,-1-27,1 0,-1 0,-25-27,25-26,1 27</inkml:trace>
  <inkml:trace contextRef="#ctx0" brushRef="#br0" timeOffset="38604.208">20691 5689,'26'-27,"1"1,-1-1,27 1,0-1,0-26,0 27,0-1,26 1,-52 0,25-1,-25 27,-1 0,-26 0</inkml:trace>
  <inkml:trace contextRef="#ctx0" brushRef="#br0" timeOffset="38849.2218">21246 5900,'27'53,"-27"-26,26-1,1 1,-1-27,1 0,-1-53,27 26,-53-26,53 0,-53-26,26 26,-26-26,-26 26,0 26,-1 1,1-1,-27 1,0 26,26 0,1 0,-1 0,27 0</inkml:trace>
  <inkml:trace contextRef="#ctx0" brushRef="#br0" timeOffset="39235.244">22067 5662,'0'0,"26"-26,1 26,25 0,1 0,27 0,-27 0,26 0,-26-27,26 27,1-26,-1-1,0 1,1-1,-27-26,26 27,0-27,1 27</inkml:trace>
  <inkml:trace contextRef="#ctx0" brushRef="#br0" timeOffset="39928.2835">18786 5874,'-27'0,"27"0,-26 0,-1 0,27 0,-26 0,26 26,-27-26,27 53,27-26,-27 26,0-1,26 1,-26 0,0 0,0 0,0-26,0-1,-26 0,26-26,-27 0,1-26,26 0</inkml:trace>
  <inkml:trace contextRef="#ctx0" brushRef="#br0" timeOffset="40285.3042">18601 5794,'26'-53,"0"27,1 0,26-1,-27 1,1-1,-1 27,1-26,-1 26,1 0,-27 0,26 26,-26 1,0 26,27-1,-27 1,26 27,-26-27,26 0,1 0,-1-1,1-52,-1 0,27-26,-26-27,26 27,-53-54,26 1,-26 26,0-26,-26 26,-27 0,26 26,-52-26,26 53,0 0,0 27,0-1,0 1,0 26</inkml:trace>
  <inkml:trace contextRef="#ctx0" brushRef="#br0" timeOffset="40617.3229">17622 5821,'-27'0,"1"26,26-26,0 27,0-1,26 1,1 26,-1-27,1 27,-1-27,0 54,1-54,-27 27,0-26,-27 26,1-27,0-26,-1 0,-26 0,27-26,-1-27</inkml:trace>
  <inkml:trace contextRef="#ctx0" brushRef="#br0" timeOffset="40952.3423">17516 5980,'26'-80,"1"54,-27-27,26 26,1 1,-1-1,1 1,-1 0,0-1,1 27,-1-26,-26 26,27 0,-27 26,0 1,0 25,26 1,-26 0,0 0,27 27,-1-27,1-1,-1-25,1-27,25 0,-25-27,-1 1,1-27,-1 0,-26 0,0-26,-26 26,-1 0,1 27,-1-27,1 53,-27 0,53 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142 2813 56,'-7'11'38,"7"-11"0,-10 10 0,-2-18-22,12 8-3,-7-10-4,9-5-2,-8-9-1,7-8-3,-4-8 0,1-11-2,0-12 1,0-8-1,-1-6 0,-3-7 0,-2-4 0,-3-2-1,-2-2 1,-1 4-1,1 6 1,2 3-1,-1 10-1,9 8 1,3 7 1,5 8-1,11 5 1,9 8-1,11 7-1,9 6 1,12 1 1,9 5-1,11 5 0,6 3 0,5 6 0,2 4 0,-1 5 1,-3 4-1,-7 4 0,-7 5 0,-10 8 0,-10 8 1,-11 8 0,-11 8-1,-10 9 1,-7 5 0,-9 10-1,-4 4 0,-4 4 0,-3 3 1,-2-4-1,2 1 0,0-7 1,2-5-1,0-7 0,4-7 0,1-9 0,1-9-1,2-8 0,-2-13-2,2-2-1,-3-19-5,0 0-30,-2-21-4,1-12 3,-10-19-2</inkml:trace>
  <inkml:trace contextRef="#ctx0" brushRef="#br0" timeOffset="827">625 857 90,'-10'-10'40,"10"10"0,-26 1 0,11 13-32,-7-4-5,0 7 0,-5 6-2,2 5 0,2 5 0,7 3-1,3 1-1,8 0 1,6-5 0,6-4-1,11-10 0,5-10-2,9-10 0,0-13-2,10-5 1,-6-11-2,7 3 0,-9-7 1,2 8 1,-13 5 0,-3 12 3,-11 13 2,-7 14 0,-3 14 1,-7 5 0,4 7 0,0-1 0,7-1 1,3-12-1,11-8 0,4-18 0,6-8 0,-1-16 1,2-1 0,-5-6 1,-3 5-1,-7 0 0,-3 5-1,-6 5 0,0 3 0,-4 10-1,4-21-1,1 4 1,3-7-2,1-11 1,5-7 0,-1-12-1,3-5 1,-3-9 0,0-5 0,-5-6 0,-5 2 0,-6 2 0,-6 8 0,-1 4 1,-5 12-2,0 14 2,-4 15-1,3 16 0,0 18 1,4 14-1,4 18 0,5 17 0,6 9 0,4 10 1,5 6 0,8-4 0,4 0 0,3-10 0,0-10-1,0-11-1,0-14 0,1-12-3,-6-23-6,14-6-29,-13-23-2,9-6 1,-6-24-2</inkml:trace>
  <inkml:trace contextRef="#ctx0" brushRef="#br0" timeOffset="1513">1444 0 92,'0'0'38,"13"34"4,4 17-1,-9 14-36,12 20 0,-2 5-1,6 9-1,-3-3 0,2-5 0,-5-8-2,0-13 0,-4-14-1,-3-17-1,-1-9-4,-10-30-24,11 9-13,-9-23 1,4-9-3,-8-11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0.4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 2146 76,'0'0'39,"-17"-3"0,17 3-4,-13-13-24,16 3-5,-1-7-2,11 3-1,7-5-1,9 5 0,5-5 0,9 5-1,2 3 1,4 4-1,-3 4 0,-1 3 0,-5 5-1,-5 2 0,-4 5-2,-9-2-1,0 12-10,-12-14-27,4 6-1,-14-14 1,16 9-2</inkml:trace>
  <inkml:trace contextRef="#ctx0" brushRef="#br0" timeOffset="312">623 1813 96,'2'-9'41,"-6"-5"0,6 23-5,-2-9-33,-1 18-1,2 7 0,4 12 0,1 7-1,3 12-1,-2 8 1,4-1 0,0 0 1,0-2-1,-1-4-1,0-2 1,-5-9 0,0-8-1,-3-5 1,-1-7-2,0-3 1,-1-7-2,1-2 0,-1-14-4,5 21-11,-5-21-27,0 0 4,4-9-4,-4 9 3</inkml:trace>
  <inkml:trace contextRef="#ctx0" brushRef="#br0" timeOffset="32417">1583 1949 41,'0'0'38,"8"-9"0,-8 9 0,1-15-17,-1 15-13,0 0-3,0 0-2,-15-6 0,15 6 0,-16-1-1,16 1-1,-16 0 1,16 0-1,-16 2 0,16-2 0,-15 4-1,15-4 1,-18 8-1,8-1 0,-2 0 0,-2 2 0,0 5 0,-3 0 0,1 6 0,-2-1-1,2 3 2,-2 4-1,0-2 0,3 4 0,2 2 0,3 0 0,2-2 0,4 1 0,4 1 0,3-4 0,5 1-1,1-4 2,3-4-1,1 0 0,2-1 0,1 2 0,-1-6 0,1 4 0,0-2 0,1 2-1,1 1 1,0-5-2,3 2 2,0-8-1,2 2 1,1-4 0,2-3 0,1 0 0,-1-6 0,1 1 1,-2-5-1,0-1 1,0-6-1,-3-3 2,1-4-2,-3-4 2,1-2-1,-1-3 1,-5-5-1,0 1 0,-5-3 1,-2 0-1,-5-3 0,-2 1 0,-5 0 1,-4 0-1,-1 6 0,-5 1 0,0 8-1,-6 8 1,-3 8-1,-6 7-3,-2 26-12,-9-3-27,-11 15 1,-13 1-2,-4-1 0</inkml:trace>
  <inkml:trace contextRef="#ctx0" brushRef="#br0" timeOffset="38096">2846 2011 78,'0'0'41,"10"-7"-1,-17-4 1,7 11-33,-16-13-5,0 7 0,-5-2-2,-4 3 1,-7-1-1,-1 5 1,-4 2-1,0 2-1,0 6 1,1 2 0,4 9-1,3 2 0,7 14 0,7 4 0,7 6 0,8 7 1,7 4-2,7 6 1,6 0 0,5-4-1,6-3 1,1-7-2,4-6 2,0-11-2,2-8 2,1-16-1,3-13 1,1-10 0,1-17 0,-3-10 1,-3-12 0,-4-5 0,-8-9 0,-8-3 0,-12-1-1,-12 4 2,-14 6-2,-8 9 0,-6 10 0,-3 11 0,-2 13-2,-1 11 0,8 14-2,0-7-12,23 19-25,2-8 0,18 6-1,7-13 2</inkml:trace>
  <inkml:trace contextRef="#ctx0" brushRef="#br0" timeOffset="38798">3765 2007 72,'5'-10'39,"-9"0"-1,4 10-1,-13-11-30,13 11-2,-14-13-2,5 7 0,-3 0-1,2 3 0,-3-3 0,0 5-1,-3-4 1,2 4-1,-2-2-1,0 4 1,0 5-1,1 3 0,0 6 0,1 8 0,6 10 1,1 10-2,6 6 1,3 7 0,8 2 1,4 5-1,5-1-1,4-6 0,4-5 1,3-15-1,2-5 0,3-9 1,1-17 0,1-10 0,0-14 1,1-6 0,-4-13-1,0-5 2,-6-13-2,-5-7 1,-10 1-1,-6-3 1,-11-2-1,-8 6 1,-8 6 0,-7 9 0,-5 7-1,-4 16 1,-1 9-1,-1 12 0,6 9-1,2 4 0,7 6-2,1-3-3,19 19-34,-4-20-1,14 4 1,2-12-3</inkml:trace>
  <inkml:trace contextRef="#ctx0" brushRef="#br0" timeOffset="39640">4693 1795 62,'14'9'39,"-14"-9"-1,0 0 1,0 0-30,0 0-4,-10-6-1,10 6-1,-15-8 0,2 3-1,-3 3 0,-3 5-1,-4 5 0,-2-3-1,-1 7 1,0 1-1,3 0 0,2 3 1,3-3-1,2-2 0,5-2-1,3 2 1,3 5 0,0 2-1,2 6 2,2 4-2,1 4 1,0 5 0,3 3 0,1-2 0,1-6 0,1-2 0,1-8 0,1-5 1,2-6-1,0-8 0,2-3 1,1-5-1,0 2 1,-1-3-1,1 2 1,4 0-1,2 3 0,4 5 1,3 1-1,4 6 0,4 2 0,3 5 0,1 2-1,0 2 1,-5 4-1,-2-2 1,-9 2-1,-3 3 1,-11 0-1,-8 2 1,-8-2 0,-6 2 0,-8-2 0,-8-2 0,-4-1 1,-8-6-1,2-1 1,-2-6-1,1 0 1,4-6-1,4-3 1,5 0 0,6-5-1,6 0-1,5 0 0,11 1-1,-5-10-4,2-5-24,16 4-11,-3-10 1,11 2-1</inkml:trace>
  <inkml:trace contextRef="#ctx0" brushRef="#br0" timeOffset="40358">4986 2123 70,'-3'-10'40,"-7"-7"0,10 17 0,-28-23-32,17 17-3,-5-1-2,3 6-1,-2 2-1,3 7-1,3 9 1,3 7-1,3 10 0,7 5-1,4 6 1,6 2-1,7 1 1,5 4 0,4-7-1,3-9-1,1-8 1,2-7 0,0-5 1,-4-10-2,1-10 2,-2-12 0,-1-6 0,-3-9 2,-3-7-1,-5-6 1,-7-12-1,-5-2 2,-10 0-1,-8-1 0,-13 1 0,-6 5 0,-6 6 0,-2 5-1,-3 14 0,1 9-1,2 9 1,3 11-1,6 7-1,6 6-2,6 4 0,1-3-6,20 7-33,-7-6 2,13 3-2,1-12 1</inkml:trace>
  <inkml:trace contextRef="#ctx0" brushRef="#br0" timeOffset="41060">5151 466 62,'-5'-43'39,"1"4"-2,-6-5 1,6 9-29,-11-5-6,0 2-2,-3 2 0,-5 2-2,-4 5 1,-3 4 0,-2 5 0,-3 3 0,-2 7 0,-3 7 0,0 7 0,-2 9 0,0 10 0,2 9 0,0 13 0,0 9 0,3 11 0,2 11-1,3 10 1,3 8-1,2 7 1,2 3 0,4 4 0,2 0-1,1 3 1,2 2 0,1-4 0,-4 0 0,1 4 0,1-1 0,-2 1 0,2 4 1,-2-4-1,1-3 1,2-1-1,5 1-1,0-8 1,4 1 1,3-5-2,2-8 2,4-4-1,4-3 1,3-7-1,6-5 2,5-4-3,4-9 4,5-7-3,4-4-1,5-5 2,4-8-2,4-6 1,5-6-1,3-8 2,4-7-4,1-7 5,3-5 1,1-9-1,1-4 1,1-7-4,-2-10 1,0-9 0,-1-7 0,0-7-3,0-10 0,-5-14 0,-1-5 0,-5-16 4,-2-4 0,-8-21 1,-2-6-1,-11-16 1,-3-5 0,-11-14 0,-5-6 1,-8-3-2,-5-1 1,-9 4-1,-5 2 1,-5 8-1,-7 10 1,-3 13-1,-4 13 0,-6 13 0,0 15 0,-2 18-1,-1 15-1,4 16-1,0 12-3,12 25-11,0 5-23,12 19-1,5 6 0,15 17 0</inkml:trace>
  <inkml:trace contextRef="#ctx0" brushRef="#br0" timeOffset="42089">5772 2231 37,'4'-18'32,"-4"-4"0,2 2-2,-2 20-22,0-25-1,0 25-1,-1-13 0,1 13-1,0 0 2,-11 18-2,-1-9 0,3 12-1,-4-1-1,-1 4-2,0 4 1,1 1-1,5 2-1,5-3 1,7 0-1,10 3 0,6 1 0,10 0-1,8-1 1,4 0-1,3-1 1,2-1-1,-3-1 1,-2-5 0,-6-3 1,-4-3-1,-4-4 1,-1-2 0,-6-8 1,4-2 0,-2-10 0,0-7 0,-2-6 0,0-10 0,-4-9 0,-5-7 1,-5-8-1,-8-8 0,-9-6-2,-7 5 2,-8-1-1,-2 9 1,-9 7-1,-2 12-1,-3 13 0,-2 17 1,3 17-1,2 14 0,2 12-1,2 9 0,7 6-2,4 2-1,16 11-8,0-14-31,15 4 3,1-16-3,17-5 2</inkml:trace>
  <inkml:trace contextRef="#ctx0" brushRef="#br0" timeOffset="42698">6956 2303 80,'12'1'40,"-12"-1"0,0 0 0,-10-4-36,-1 9-2,-2 5-1,-1 9-1,2 6 0,2 11 1,3 3-2,8 5 0,11 3 1,5-2-1,9-3 1,8-8 0,7-6 0,4-12 0,4-11 0,1-8 1,-1-13 1,-2-6-1,-4-13 0,-6-4 1,-8-7-1,-7-3 0,-12-4 0,-9-2 1,-14-1-1,-10 6 1,-8 6-1,-7 12 0,-8 7 0,-1 14-2,1 16-5,-8 2-34,18 23-2,1-1 0,10 11-2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7.6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5747 561 34,'0'0'34,"0"0"2,0 0-3,12-60-16,-12 60-4,0 0-4,0 0-2,-48-61-1,48 61-1,0 0-2,-45-56 3,45 56-4,-25-42 0,25 42 0,-33-42-2,14 24 1,3 0-1,-4 0 0,0-1 0,-3 0 0,0 2 0,-3-3-1,4 2 2,-6-2 0,-1 4 0,-1-1 0,1 4 0,-2 0 0,-3 4 0,-3 1 0,0 1 0,-4 1 0,0 1 0,-6 0-1,-1 2 1,-3 0-1,3 0 0,-3 1 1,-1 1 0,0 0-1,-6 2 1,0 0 0,-1 1 0,-2-1 0,-1 1 1,-6 0-2,1 1 0,-8-1 0,2 1 0,-5 0 0,-3 2 0,-3-2 0,-5 5 0,0-2 0,-1 2 1,-3-2-1,1 5 0,-1-2 1,3 3-1,-1 2-1,5 1 2,1 3-1,2 1 0,2 4 0,2 1 0,4 3 0,1 0 0,5 4 0,2 1 0,3 4 0,4 4 0,6 4 1,0 5-1,5 5 1,2 2-1,3 8 0,0 6 1,4 3-1,2 2 0,1 3 0,2 3 0,3 3 1,3 4-1,5-2 0,1 3 1,4 1-1,3 2 0,3 4 0,2 0 0,4 6 0,0 1 0,4 0 0,0 1 0,4 0 0,3 2 0,2-2 0,4-2 0,3-4 0,7-4 0,4 1 0,7-5 0,4 2 1,5-5-1,8-5 1,7-1 0,5-8 0,7-1 0,10-11-1,10 0 1,7-9 0,13-7 0,9-6 0,8-8-1,13-3 1,10-10 0,5-4 0,7-8-1,5-10 0,6-2 1,6-11-2,1-5 2,1-9-2,-3-6 1,3-7 0,-9-9 0,-1-5 0,-9-13 0,-7-7 1,-10-5 0,-4-13 0,-6-6 0,-7-12 0,-11-8 1,-11-9-2,-21-7 0,-8-7 0,-23-8 0,-20 0 0,-25-4 0,-21 4 0,-12 1 0,-15 5 0,-6 9 0,-14 6 0,-3 11 0,-3 12 0,-1 14 0,5 18-4,-2 12-1,4 27-2,4 8-6,12 41-23,-6 11-8,3 30 0,-1 19 1</inkml:trace>
  <inkml:trace contextRef="#ctx0" brushRef="#br0" timeOffset="5132">4825 5203 71,'13'18'40,"-4"-6"0,2 2 1,-11-14-35,10 11 2,-10-11-3,7-10 1,-11-7-2,-3-2-2,-4-7 0,4-5-1,-5-8-1,6 1 1,1-2 0,0 1-1,8-2 0,8 3 2,5 3-3,-2 1 0,11 8-1,-1 0-3,8 11-1,-1-6-4,9 20-1,-9-9-2,7 18 0,-4-8 5,-1 10 3,-4-3 4,-1 0 3,-3 5 5,-6-13 3,3 10 1,-6-17-1,2 8-1,-6-11-3,4 2-1,-8-10-2,-1 2 0,-7-7-1,-4 4 0,-3 1-1,-5 5 0,-3 7-1,-2 6 1,-1 11-1,0 11 1,2 10-1,5 7 0,-1 4 0,6 5 0,3-2 0,4 1-1,6-6 1,3-5-3,8-4 1,-2-13-2,10-5 1,0-11-1,3-3 0,0-9 1,0-6 0,-2-7 1,-4-3 1,-6 3 2,-2 1-1,-5 7 1,-3 5 0,-7 10 0,0 0 0,2 10 0,-3 4-1,2 3 1,3-4 0,-4-13 3,0 0-1,45 18 1,-45-18 0,48-21 1,-48 21 0,50-42 0,-50 42-1,35-63-2,-35 63 0,7-87-1,-17 32 1,2-2-1,-8-4-1,-5 0 1,5 5-1,-1 7-2,17 49 1,-30-68-2,30 68-1,0 0 0,0 0-7,0 0-31,-1 65-2,1-65 3,3 92-2</inkml:trace>
  <inkml:trace contextRef="#ctx0" brushRef="#br0" timeOffset="6037">5094 5438 103,'0'0'42,"20"0"1,-3-22-7,11 11-30,8-12-1,8 1-2,7-5-1,4-2 0,1 3 0,-1 0-1,1 3 0,1 1-1,-5 5 1,-4 3-1,-48 14-1,66-13-1,-66 13-1,43-1-2,-43 1-1,0 0-3,5 47-10,-5-47-23,-23 44 1,23-44 0,-59 56 0</inkml:trace>
  <inkml:trace contextRef="#ctx0" brushRef="#br0" timeOffset="6271">5445 5457 67,'-38'18'38,"7"-7"1,6 7-7,-2-21-14,18 12-6,9-9-4,0 0 0,17-17-3,7 10 0,-24 7 0,70-29-2,-23 13 1,7 1-2,6 1 0,-1 0-1,-1 5 1,-4 2-1,-4 0-1,-50 7-1,73-6 1,-73 6-1,0 0-1,45 1-2,-45-1-4,0 0-23,0 0-14,0 0 1,0 0-1,0 0 1</inkml:trace>
  <inkml:trace contextRef="#ctx0" brushRef="#br0" timeOffset="692485">12 1176 69,'0'0'38,"0"0"-1,-8-12-1,8 12-26,0 0-4,0 0-1,0 0-2,1 13 1,-3-3-2,2 5 0,-1 5 0,1 6 0,1 7-1,2 3 0,0 2 0,2 2 0,1-1 0,-1 0-1,0-2 0,-1-6 1,0-6-1,-1-3 0,-2-5 0,0-5 0,-1-12 0,0 12 0,0-12-1,0-9-1,1-2-1,-2-10-1,6 0-1,-7-14-5,14 6-4,-15-21-4,18 12 4,-12-16 3,14 9 5,-7-4 2,5 4 3,1 10 5,-9-3 7,11 22 2,-16-6 1,12 22-5,-14 0-2,8 19-1,-8 3-2,3 12 0,-4 6-1,3 7 0,-1 2-1,1 2 0,-1-2-2,2-3 2,0-5-2,1-9 0,1-7 0,-1-5 0,0-6-1,-4-14 0,6 10 0,-6-10-1,8-15-2,-8-5 0,9-1-3,-10-17-1,10 1-1,-10-20-2,10 4 2,-9-14 3,5 3 4,-1 3 3,-3 1 3,7 18 1,-10 1 3,10 25 1,-8 16-1,6 10-2,-3 18-1,3 16-3,0 7 0,0 7 0,1 2 0,1 0-1,0-7-1,-1-8 2,-2-10-3,2-12 1,2-14 0,3-12-1,1-13 1,3-13-2,4-10 2,3-11-1,4-10 0,-1-4 1,-1-3 1,-3 6 0,-2 6 0,-3 13 0,-6 13 1,-1 20 0,-4 18 0,0 19 0,-4 17 0,-1 11 0,-2 9-1,0 4 1,-1-4-1,-1-1 0,1-8-1,-3-9 1,3-9-2,-1-10-1,3-7-2,0-21-12,-3 12-25,3-12 1,-1-11-1,-2-7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9.1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37 715 78,'-7'30'39,"2"7"-1,-5-4 0,3 2-26,0-4-8,10 6 0,-1-9-1,11-2 0,2-7 0,9-10 1,4-8-2,7-9 1,1-9 0,5-7-1,-5-8 0,3-2 0,-5-9 0,-3 1-1,-4-4 1,-7 4-1,-5 4 0,-5 7-1,-2 8 0,-3 11 0,-5 12-1,18 21 1,-3 14-1,8 14 1,6 11-2,5 12 2,5 7 0,-2 5 0,0 1-1,-8-5 1,-7-2 0,-12-5 1,-13-3-1,-9-12-1,-13-7 1,-5-10-1,-9-11 1,-2-8-1,-7-16 1,1-13 0,2-8-1,2-11 0,7-4-2,2-11 0,13 1-4,0-20-6,21 8-28,3-10-1,18 0 1,5-8-1</inkml:trace>
  <inkml:trace contextRef="#ctx0" brushRef="#br0" timeOffset="468">672 644 96,'23'-26'39,"0"18"1,-13 10-1,5 14-32,-18 5-5,1 7 0,4 2-2,5-1 1,10-4 0,11-6-1,7-9 1,12-5 0,3-10 0,5-3 0,-6-8 1,-3-1-1,-9-6 1,-13 0-1,-8-4 0,-19-2 0,-9-2 0,-8-1 0,-4 4 0,0 3-1,-4 3 0,8 6 0,2 8-1,18 8 1,0 16-1,14 6 1,15 5-1,3 2 0,12 3 0,3-3 2,6-5-1,1-5 0,-6-8 1,-1-8 0,-8-9 0,-5-4 0,-6-10 1,-12-1-1,-6-6 0,-11-6 0,-6-3-1,-7-6 0,-4 4 0,-1-1 0,-2 6-2,1 1-1,2 8-1,4 3-3,14 21-15,2-13-20,8 11 0,-10 2 0,28-4 0</inkml:trace>
  <inkml:trace contextRef="#ctx0" brushRef="#br0" timeOffset="1404">1107 630 56,'4'-13'39,"-4"13"-1,9-22 2,-9 22-17,-1-16-14,1 16-1,-4-14-3,4 14-1,-12-10-1,12 10-1,-21-9-1,7 7 1,-8-1-1,-4 3-1,-2 1 1,-5 3 0,0 5-1,-3-2-1,4 7 0,0-4-1,7 8-2,0-14-12,9 11-23,3-5-2,9 0 1,4-10-1</inkml:trace>
  <inkml:trace contextRef="#ctx0" brushRef="#br0" timeOffset="2606">1998 414 80,'-2'-29'40,"-9"-2"-1,-3 10 0,-7-2-32,-1 15-3,-1 4-2,2 14 0,0 10-1,1 10 0,5 5-1,4 4 0,5 6 0,7-5 0,5 0-1,5-9 1,3-8 0,4-11 1,1-8-1,3-8 1,-2-10 0,-20 14 2,39-47 0,-27 14-3,-12 33 3,22-76-1,-22 76 0,9-64 0,-10 38-1,1 26-1,0 0 0,0 0 2,0 0-1,0 0-1,10 52 0,-10-52 0,7 67 1,-7-67-1,13 64-1,-13-64 1,22 43 0,-22-43 0,0 0-1,41 23 1,-41-23 0,0 0 0,48-18 0,-48 18-1,0 0 1,0 0 0,47-43-1,-47 43 1,0 0 0,40-51 0,-40 51 0,16-48 0,-16 48 0,1-68 1,-1 68-1,-12-75 1,12 75-1,-22-61 0,22 61 0,-20-42 0,20 42 0,0 0-1,0 0-1,0 0 1,0 0 0,54 22 0,-54-22 0,56 33-1,-56-33 2,63 33-2,-63-33 2,65 15 0,-65-15 0,67-7 1,-67 7-1,61-33 2,-61 33-2,41-61 2,-41 61-2,19-81 2,-19 81-2,-10-78 0,10 78 0,-27-49 1,27 49-1,0 0 1,-51 21-1,51-21 0,-19 80 0,13-31 0,3 5 0,2 1-2,9 2-1,0-13-8,8 3-30,-16-47-3,11 76 2,-11-76-2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0.9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3068 8230 91,'0'0'37,"-12"11"1,12-11 0,0 0-34,13 10-1,1-8-1,5 3 0,7-2 0,8 3 0,5-3-1,8 2 1,6-1-2,11 0 0,8 1 1,10-2-1,7 1-1,13 0 2,8-3-1,10 4 0,7-3 0,4 2 1,4 0-1,9 2 1,2 1 0,1 0 0,1 1 0,3-1-1,-1 0 1,3-1 0,-2-4-1,-1-1 1,2-3-1,-2-2 0,2-4 1,-1-1-1,3 0 0,0-2 0,4 1 0,0 2 1,-1-2-1,1 2 1,-4 0-1,-1 2 0,-3-1 1,0-2-1,-4 0 1,-3-2-1,0 1 0,-1-4 0,0-2 0,-2-1 0,-4-2-1,-2 2 2,-2-2-2,-2 2 1,-3 0 0,-3 3 0,-5 3 0,-4 0-1,1 2 1,-6 1 0,-3 4 0,-7 0 0,-7 2 0,-4 1 0,-7-2 0,-5 2 0,-8-1 1,-8-1-1,-5 0 0,-9 2-1,-5 0 1,-7-1 0,-9 3 0,-3 0 0,-9-1-1,-3 2 2,-11-2-1,0 0 0,10-2 0,-10 2 0,0 0 0,-13-14 1,13 14-1,-20-19-1,6 8 1,-3-1 0,-7-3 0,2 0 1,-7-2-1,0 1 0,-2-2 0,-3 0 0,2 2 0,-2-2 0,0 8 0,0-3-1,1 8 1,-2-2 0,3 7-1,2 0 1,1 2 0,3 1 0,4-2 1,4 2-1,6 0 0,12-3 0,-8 13 0,14-3 0,7 1 0,9 4 0,7 3 1,7 0-1,8 3 0,4 1 0,7-2 1,1 0-1,2 1 0,-1 0 0,1 0-1,-3 5 1,-4-1 0,-3-1-1,-7 1 1,-3 1 0,-8-3 0,-2 1 1,-7-3 0,-3-2 1,-7-1-2,-2 2 1,-7 0 0,-5 0 0,-5 3 0,-9 1-1,-7-1 1,-6 4-1,-10-3 2,-6 5-2,-4-2 1,-3 1 1,-4-2-1,1 1-1,3 0 1,3-4-1,5-2 0,4-8-1,6-5-1,2-13-3,7-5-4,-10-25-22,14 2-13,-12-15 0,-1-4 0,-18-6 2</inkml:trace>
  <inkml:trace contextRef="#ctx0" brushRef="#br1" timeOffset="213314">3744 5238 74,'7'-20'39,"4"5"-1,-7 0 2,-4 15-29,9-15-7,-9 15-1,0 0 0,0 16-1,-4-2-1,-2 4 0,0-1 0,1 2-1,-2 1 1,2-5-1,0 1 1,0-6-1,5-10 2,0 0-1,0 0 1,0 0-1,6-17 0,-1 5 1,-2-9-1,2 0 0,-2 0-1,0-1 0,-1 5 1,0 3 0,-2 14-1,0 0 0,0 0 0,-14 26 0,4 0 1,-3 7-1,-1 4-1,-4 2 1,2 3 0,1-8 0,2-3-1,3-7 1,3-6 0,5-4 0,2-14 0,10 4 1,4-15 0,1-5-1,3-7 1,3-4-1,-1-6 1,3-5-1,-2-2 1,-1-1-2,-5 6 1,-2 7 0,-5 5 0,1 11 0,-9 12 0,2 14 0,-5 12 0,-5 7 0,-2 11 0,-2 3 0,-2 5 0,0-4 0,2-5-1,2-5 2,2-8-2,3-9 1,6-10 1,-1-11-1,15 0 0,1-13 1,2-6-2,5-11 1,2-7 0,3-9 0,0-10 0,-2-4 0,-1-5 0,-5 8 0,-4 3 1,-3 12-1,-5 9 1,-5 16-1,-3 17 0,-10 28 0,-3 14-1,-4 7 2,-8 13-2,-2 5 1,-1 5 0,-1-2 1,4-10-1,2-7 0,5-11 0,5-10 0,8-10 0,6-11-1,-1-11 1,19-3 0,1-11 0,2-9 0,3-11 1,3-7-1,1-11 0,2-4 0,-2-4 1,-5 3-2,-4 6 2,-3 9-2,-6 12 1,-3 14 0,-8 16-1,-4 18 1,-8 14 0,-4 12 0,-2 4 0,-4 6 1,-1 2-1,0-3 0,2-8 0,5-7 0,3-5 0,6-11-1,5-6 1,2-16 0,17 5 0,-1-15 0,7-8 0,4-7 1,4-12-1,4-8 1,0-6-1,1-6-1,-5 6 2,-2 3-2,-7 8 1,-6 12 0,-8 17 1,-8 11-1,-4 28 0,-8 9 1,-6 6-1,-1 6 1,-3 4-1,1-6 0,6-4 0,1-8 0,6-7 0,4-11-1,4-17 1,16 10 1,0-19-1,5-3 1,1-10-1,5-8 0,1-7 0,0-5 0,-4 2 1,-3 4-2,-7 5 1,-5 8 0,-5 14 0,-4 9 0,-16 26 0,1 6 0,-1 5 0,-3 3 0,2 1 0,0-6 0,6-3 0,3-8-1,6-10 1,2-14 0,0 0 1,19 2-1,-5-13 0,1-2 1,2-10-1,-1-3 0,0-2 0,-2-1 0,-4 5 0,-3 4-1,-4 7 1,-3 13-1,-12 13 1,0 11 0,-4 8-1,0 6 2,0 1-1,1 1 0,-1 0 0,5-8 0,5-4 0,0-7 0,5-4-1,-1-7 0,2-10-1,0 11 0,0-11-3,-2-18-7,11 11-16,-14-14-13,5 0-1,-12-3 1,-2 3 0</inkml:trace>
  <inkml:trace contextRef="#ctx0" brushRef="#br0" timeOffset="218681">3687 4174 54,'4'-15'36,"2"4"1,-5-2 0,-1 13-18,1-13-13,-1 13 0,0 0-1,0 0-2,1-10 0,-1 10-1,0 0-1,0 0 0,2 15 0,2-1-1,0 4 1,0 7-1,1 6 2,1 6-2,-1 5 1,3 2-1,-3 2 2,1 0-1,-2-1-1,0-3 1,0-5-1,-1-4 1,-1-5 0,1-4 0,-2-6-1,-1-2 0,0-4 0,0-12 0,-1 17 0,1-17-1,0 0-1,0 0 0,0 0-2,0 0-3,0 0-15,1-26-18,3 6 1,-4-10-1,6-2 1</inkml:trace>
  <inkml:trace contextRef="#ctx0" brushRef="#br0" timeOffset="219102">3888 4155 67,'0'0'37,"11"-16"-1,-11 16 3,0 0-32,0 0-2,0 0 0,0 0-1,0 0-1,0 0-1,1 16 2,1 0-3,-1 7 1,3 6-2,0 9 2,1 6-1,0 5 0,2 2 0,0 0 0,-1-2 0,-1-4 0,0-4 0,-1-9 0,1-3-1,-3-5 0,1-5 0,-2-3 0,0-5 0,0-1 0,-1-10-1,0 0 0,0 0-1,0 0-1,-5-13-2,8 4-5,-12-13-30,11 0 0,-3-13 0,6 1 1</inkml:trace>
  <inkml:trace contextRef="#ctx0" brushRef="#br0" timeOffset="219461">4050 4123 64,'7'-22'38,"-6"3"-1,-1 19 2,-4-18-29,4 18-4,1 13-1,1 6-2,-3 2 0,4 11-1,-3 6 1,4 8-2,-3 8 1,2 1-2,0 4 1,1-2 1,-2-3-2,2-4 2,-2-5-2,2-8 1,-1-8-1,1-2 0,-2-9 1,1-3-1,-2-4 0,-1-11-1,3 12 1,-3-12-1,0 0-1,0 0-1,0-15-2,-5 0-3,13 2-31,-12-9 0,5-1 0,-5-7 0</inkml:trace>
  <inkml:trace contextRef="#ctx0" brushRef="#br0" timeOffset="219820">4177 4042 63,'6'-13'36,"-6"13"1,0 0 1,17 15-28,-18 1-4,5 14-2,-3 0 2,9 12-2,-6 0 0,5 8-2,-2 0 1,4-2-3,-3-1 2,1-4-1,-1-4 0,0-4 0,-1-6-1,-2-4 1,-1-3 0,1-3-1,-2-6 1,1-1-1,-3-3 0,-1-9 0,2 11 0,-2-11 0,0 0 0,1 10 1,-1-10-2,0 0 0,0 0-1,0 0-2,0 0-7,0 0-29,0 0 0,0 0-1,0 0 1</inkml:trace>
  <inkml:trace contextRef="#ctx0" brushRef="#br0" timeOffset="220756">3651 2922 74,'-6'-19'39,"3"-1"-1,-11-8 2,2 3-29,-10-10-7,1 2 0,-10-8 0,-2-2 0,-7-4-1,-4-4-1,-8-4 0,-3-4-2,-5-5 0,-6-4 1,-3-5-2,-3-5 1,-6-7 0,-1-2 0,-4-10 0,-1 0 0,-5-8 0,-3-4-1,-3-3 2,0-1-1,-5-1-1,-1 2 1,-1 3-1,-2-3 1,-2 8 0,-1 2 0,-1 8 0,-2-1 0,1 6 1,-4 4 0,1 7-1,0 11 1,5 4-1,2 9 0,6 13 1,4 7-1,4 18 0,6 7 1,7 12-1,5 6 0,8 13 1,5 11-1,6 9-2,8 14 2,9 6-1,8 12 0,9 8 0,9 10 0,7 9 0,9 2 0,7 5 1,10 10-1,7 4 0,7 5 1,6 1 0,6 7 0,6-2 0,2 8 1,4-3 0,6-5 0,1-3 1,5-3-1,1-4 0,8-8 0,1-2 0,4-10 0,5 1-1,-1-6 1,5-3 0,2-3 0,2-2-1,0 2 1,-1-2-1,2-1 0,-2 1 1,3-1-1,0 4-1,0-1 1,1 1 1,0-3-1,2-1 0,-1 2 0,3-4 1,1 1-1,-3-5 1,-2-1-1,-1 2 0,0-4 1,-3-2-1,1-4 0,-3 1 1,-2-9-2,-1 0 2,-4-4-1,-2-11 0,-1-1 0,-4-3-1,-5-10 1,-5-6 0,-4-4 0,-10-5 1,-5-8-1,-8 0-1,-8-6 1,-7-6 1,-8-1 0,-5-8-1,-4-5 1,-4-8-1,-2-8 0,-4-7 1,-1-10-1,-2-8 0,-3-8 0,-1-6-1,-4-6 1,-1-6-1,-2-5 1,-3-9 0,-1-5 0,-5-7-1,-1-5 1,-5-7 1,-3-6-1,-3-2 0,-4-6 0,-4 5 0,-1 0 2,-3 1-2,-2 4 1,0 6-1,-3 8 1,1 5 0,-1 11 0,-1 7 0,1 10-1,1 14 0,0 8-1,6 14 0,0 7-2,8 21-3,-2 6-7,26 29-30,-9 7 0,12 14-1,4 20 0,3-66 44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1.2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0 394 88,'0'0'39,"0"0"0,0 0 2,20 0-26,-20 0-8,17-9-2,-4 4-1,7 0-2,3 2 0,4 1 0,2 0-1,4 2 0,-1-1 0,0 1 0,-3 0-1,-3 2 0,-5-1-1,-6-3-2,0 5-2,-15-3-4,18-4-31,-18 4-1,5-11 0,-7 0 0</inkml:trace>
  <inkml:trace contextRef="#ctx0" brushRef="#br0" timeOffset="312">561-5 80,'0'0'39,"10"-7"0,-10 7 0,4 23-18,-8-9-15,6 14-1,-4 3-3,2 10 0,-1 6 0,2 8 1,-2 2-1,2 5 0,-1-3-1,2-1 0,1-3 0,0-2 2,0-7-3,0-4 0,0-6 1,0-6-1,-1-5 0,-1-6 0,1-4-2,-2-15-2,6 15-6,-4-25-30,8-1-2,0-14 1,9-3-1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2.2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161 232 87,'0'0'37,"5"-11"0,-5 11 1,-10-9-30,10 9-3,-25 7 0,8 1-2,-5 0-1,0 6 1,0-1-1,3 6 0,3-2-1,6 4 0,7 1 0,6 0 0,8 1 1,6 0-2,5-2 1,7 1 0,3-2 0,0-2 0,1-1-2,-3 0 1,-2-2 0,-5 1 0,-3-2 1,-7 0-1,-4 1 0,-1-1 0,-6-1 1,-2-1-1,-4 4 1,-4-3 0,-2 1-1,-4-1 1,-5-1 0,-3 1 0,-2-2-1,0-1 1,-3-1-2,0-3 0,0 1-1,1-6-2,8 6-3,-10-17-25,15 5-9,-1-14 1,11 1-1</inkml:trace>
  <inkml:trace contextRef="#ctx0" brushRef="#br0" timeOffset="452">157 192 87,'26'-14'40,"-3"1"0,7 6 0,-3-8-18,6 5-18,-1-4-2,0 1-2,1 0-2,-4-4-2,5 6-6,-12-7-29,8 2-1,-6-1 1,2 3-2</inkml:trace>
  <inkml:trace contextRef="#ctx0" brushRef="#br0" timeOffset="655">525 271 83,'-19'56'37,"4"2"-2,1-3 1,14 2-28,-1-9-3,10-2-1,7-17-1,15-7 2,7-18-1,13-6 1,1-17 1,7-6-1,-4-11-2,1-5 2,-10-4-3,-5-3 1,-14 1-2,-13 0 1,-14 3-1,-16 3 1,-13 6-2,-13 9 0,-11 7 0,-8 10 0,0 9-2,3 3-5,19 15-33,5-3-3,24 7 1,18-5-2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3:59.7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386 141 77,'0'-13'37,"0"-3"-1,-5-2 0,8 5-26,-13-8-3,4 9-3,-6-3 1,-1 6-2,-8-3 1,0 9 0,-7-4-1,1 5 0,-4 2-1,2 1-1,-2 6 1,5-2-1,1 2 0,4 0 0,4 3-1,2 3 0,4 5 0,1 7 1,3 2-2,0 8 1,2 1 0,2 4-1,1 2 2,2-5-2,2-5 1,0-5 0,4-7 1,4-6-2,1-5 2,4-5-1,4-4 0,4-1 0,3 0 1,7-1-1,5 3-1,6 1 1,5 5 0,4 1 0,2 4 0,1 3 0,-3 3 0,-4 5 0,-7-1 0,-8 5 1,-13 2-1,-7 3 0,-13 7 0,-10 0 0,-10 3 0,-11 1 1,-7 0-1,-7-2 1,-8-4-1,-3-5 0,-2-8 0,3-7-1,6-7-1,5-10-1,12-6-3,5-19-2,23 1-5,-3-23-18,24 1-10,5-11 3,15-2-2</inkml:trace>
  <inkml:trace contextRef="#ctx0" brushRef="#br0" timeOffset="593">710 345 83,'22'2'37,"-8"4"0,-3 9 1,-15 0-30,8 13-3,-11 2-1,5 6-2,-1 5 1,4 4-1,5 2-2,9 0 1,7-7-1,10-6 0,13-12 0,3-13-1,5-15 1,2-15 0,0-16 0,-3-11 0,-7-8 1,-6-7 0,-15-3 1,-9 4 1,-18 1 0,-15 7 0,-19 7 0,-10 10 0,-12 9 0,-6 14-2,-4 8 0,0 9-2,6 8-1,10 2-3,17 11-5,3-13-30,26 4-1,7-15 0,22 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2.7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46 528 59,'-14'6'39,"0"-7"-1,14 1 2,-20-4-15,20 4-17,0 0-3,0 0-1,0 0-1,25 0 0,-3-2-1,7 0-1,4 0 0,6-2 1,3 0-2,0-3 1,-1 2-1,-4-1 0,-3 1-2,-8-2-2,0 7-4,-15-10-31,3 6-1,-9-6 0,-5 10 0</inkml:trace>
  <inkml:trace contextRef="#ctx0" brushRef="#br0" timeOffset="312">516 42 77,'15'-18'37,"2"5"0,-8 1 2,12 14-29,-21-2-4,19 16-1,-11 7 0,4 16-1,-3 5 0,4 13-1,-3 6-1,3 7 1,-3 1-2,1 1 1,-2-4-1,-1-8 0,-1-6 0,-1-10 0,0-8-1,-3-9-1,-1-7-1,-2-20-4,3 14-31,-12-22-4,0-2 0,-8-16-1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2.8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323 24 87,'0'0'40,"-12"4"0,-7 1 0,-3 12-11,-8-4-25,-1 7-3,-1 5 0,5 8-1,12 3 1,13 6 0,17-1 0,14 1 0,14 2-1,10-3 1,5 0 0,0-1 0,-8-2-1,-13 2 1,-19 0-1,-19 5 1,-21-1-1,-17 0-1,-14 1 0,-8-5-1,-5-4-2,-4-14-3,16-3-6,-5-27-28,27-10 1,5-25 0,20-11 1,2-23 23,23-1 11,3-7 4,5-6 9,13 11 29,-8 6 1,8 16 0,-7 9 2,9 21-24,-13 2-8,7 11-2,-5 4-3,2 2-1,0 3-2,0-2-1,2-1-2,-2-4-1,3 4-1,-6-6 0,2 7-1,-9-1 2,-2 12 0,-8 9 1,-6 10 3,-4 13 2,-8 9 1,1 14 0,-5 7 1,6 9-1,0-3 1,9 1-1,3-8-1,10-8 1,5-12-1,8-13 1,4-18-1,7-11 0,1-17 0,3-14 0,-3-11 0,0-8 0,-5-6 0,-6-5-1,-12-8 1,-13 0 0,-17 2 0,-14 7-2,-15 7 0,-12 10 0,-11 9 0,-5 11 0,2 14 0,7 7 0,11 11 0,11-1-8,29 11-21,7-21-14,24 12 1,11-16 0,20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4:47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15187 10186,'0'27,"0"-27,0 0,0 0,0 0,-26-27,26 27,-26 0,26 0,-27 0,1 0,-1 27,1-27,-1 0,27 26,-26 1,-1-1,1 1,-1-1,27 1,-26-1,26 27,0 0,-27 0,27 0,0 26,-26-26,26 53,0-53,0 26,26 1,-26-27,27 26,-27 0,26 1,1-27,-1 26,27-26,-26 0,-1 0,1-27,-1 27,-26-26,27-1,-1 0,0 1,1-27,-27 0,0 0,0 26,0-26,0 0,0 0,0 0,0 0,0 0,-27-26,27 26,-52 0,25 0,1-27,-27 27,26-26,-26 26,27-26,-1 26,1-27,-1 27,1-26,0 26,26-27,0 27,-27 0,27 0,0 0,27 27,-27-1,26 1,0-1,1 0,26 1,-27-1,1-26,-1 27,1-27,-1 0,-26-27,27 1,-27-27,26 27,-26-27,0 0,0 0,27 26,-27-26,26 27,-26 26,26-27,-26 27,27-26,-27 0</inkml:trace>
  <inkml:trace contextRef="#ctx0" brushRef="#br0" timeOffset="3208.1835">15214 6694,'26'0,"-26"0,27 26,-1-26,1 0,26-26,-27 26,27 0,-27 0,27 0,-53-26,27-1,-27 27,26-26</inkml:trace>
  <inkml:trace contextRef="#ctx0" brushRef="#br0" timeOffset="3514.201">15743 6112,'0'26,"0"-26,0 27,0-1,0 27,0 0,27 0,-27 26,0 27,26-26,-26-1,0 27,0-27,0 27,26-53,-26-27,27 1,-27-27</inkml:trace>
  <inkml:trace contextRef="#ctx0" brushRef="#br0" timeOffset="7062.404">16960 10451,'0'0,"0"0,0 27,0-27,0 0,0 0,0 0,0 0,0 0,0 0,0 26,0-26,27 0,-27 26,0-26,26 27,-26-1,0 1,27 26,-27-27,26 1,0 26,-26-1,0-25,27 26,-1-27,-26 27,27 0,-27 0,0-26,26 52,-26-53,27 27,-27 0,-27 27,27-54,0 27,-26 0,26 0,-27 0,27-27,-26 1,26-1,0 1,-27-1,27-26,-26 26,26 1,0-27,0 0,0 0,0 0,-26 26,26-26,0 27,0-27,0 0,0 0,0 0,0 0,0 0,0 0,0-27,0 27,-27 0,27 0,0-26,0 26,-26-27,26 27,0-26,-27 0,27 26,-26-27,26 27,0-26,0 26,-27 0,27 0,0 0,0 26,0-26,0 27,0 25,0-25,0-1,0 27,0-26,0-1,0 1,27-27,-27 0,26 0,-26 0,27 0,-1-27,1 27,-27-26,26 26,0 0,1-27,-27 27,26 0,-26 0,0 0,27 0,-27-26,26 26,1-27</inkml:trace>
  <inkml:trace contextRef="#ctx0" brushRef="#br0" timeOffset="8239.4712">16669 15214,'0'-27,"-26"27,26 0,-27-26,27 26,-26 0,26 0,-27-27,27 27,-26 0,26 0,-27 0,27 27,-26-27,26 0,0 26,0 27,0-27,26 27,-26-26,27 26,-1 0,1 0,-1 0,1-27,-27 0,26 27,-26-26,0-27,0 0,0 0,0 0</inkml:trace>
  <inkml:trace contextRef="#ctx0" brushRef="#br0" timeOffset="8465.4842">16722 15187,'0'0,"26"-26,-26 52,-26 1,26-1,0 0,0 1,0 26,-26 0,26 0,0 0,0 0,0-27,0 0,0-26,0 0,0 0,26-26</inkml:trace>
  <inkml:trace contextRef="#ctx0" brushRef="#br0" timeOffset="8675.4962">16801 15187,'27'-26,"-27"26,0 0,26 0,-26 0,0 53,0-1,0 1,0 0,0 0,0 27,0-27,0-27,0 0,27 27,-27-53,26-26,-26-1,27 1</inkml:trace>
  <inkml:trace contextRef="#ctx0" brushRef="#br0" timeOffset="8857.5067">17066 15134,'0'-26,"0"26,0 26,0 1,-26-1,26 27,-27 0,27 0,-26 26,26-52,-27 26,54-27,-27 1,0-27,0 0,26 26</inkml:trace>
  <inkml:trace contextRef="#ctx0" brushRef="#br0" timeOffset="9112.5213">17172 15134,'0'0,"-27"27,27-27,0 53,-26-1,26 1,0 0,0 0,0 27,0-54,-27 27</inkml:trace>
  <inkml:trace contextRef="#ctx0" brushRef="#br0" timeOffset="26056.4904">16563 6350,'-26'-26,"26"26,0 0,-27 0,27 0,-26 0,26 0,-27 0,27 0,-26 26,26-26,0 0,26 26,-26-26,27 27,-1-27,27 26,-26 1,-1-27,1 26,-1 1,-26-1,0 27,0-26,0-1,0 1,0-1,-26 0,-1 1,27-27,-26 0,-1 0,1-27,-1 1</inkml:trace>
  <inkml:trace contextRef="#ctx0" brushRef="#br0" timeOffset="26221.4998">16510 6271,'27'-27,"-27"1,26-27,1 26,-27-26,26 27,1-27,-27 27,26-1,-26-26,27 27,-27-1,26 1</inkml:trace>
  <inkml:trace contextRef="#ctx0" brushRef="#br0" timeOffset="26475.5144">16801 6112,'0'79,"0"-26,27 27,-27-28,26 1,1-26,-27-27,26 26,1-52,-1 26,1-53,-1 0,-26 27,27-1,-27-26,0-26,0 26,0 0,-27 0,1 27,-1-27,1 53,-1-27,27 27,0 0,27 0,26-26</inkml:trace>
  <inkml:trace contextRef="#ctx0" brushRef="#br0" timeOffset="27872.5943">17569 6271,'0'0,"0"0,0 0,0 0,-27 0,27 0,-26-27,-1 27,27 0,-26 27,26-27,0 0,0 26,26 1,1-1,-1-26,27 26,-26 27,26-26,-1-1,-25 27,-1-26,-26 26,-26-27,-1 27,1-27,-27 27,-26-26,52-27,-52 0,26-27,0-26,27 1</inkml:trace>
  <inkml:trace contextRef="#ctx0" brushRef="#br0" timeOffset="28024.603">17436 6138,'27'-53,"26"53,-27-26,27 0,-26-1,26 1,-27-1,0 1,1-1,-1 1,1-1</inkml:trace>
  <inkml:trace contextRef="#ctx0" brushRef="#br0" timeOffset="28292.6183">17780 6191,'0'80,"27"-27,-27-1,26 1,-26-26,27-27,-1 0,27 0,-26 0,-1-27,0-26,-26 1,27-1,-27 0,-27 0,27 0,-26 26,-27-25,27 25,-1 1,1 26,-1 0,27 0,0 0,0 0</inkml:trace>
  <inkml:trace contextRef="#ctx0" brushRef="#br0" timeOffset="28702.6417">18759 6191,'0'0,"-26"0,26 0,-27 27,27-27,0 26,27 1,-27 26,26-27,1 27,-1 0,1-27,-1 27,-26 0,0 0,-26-26,-1-1,1 27,-1-53,1 0,-1-27,1 1</inkml:trace>
  <inkml:trace contextRef="#ctx0" brushRef="#br0" timeOffset="29056.662">18653 6138,'27'-53,"-27"27,26 0,-26-1,27 1,-27 26,26 0,1 0,-27 0,26 0,1 0,-1 26,-26 27,27-27,-1 27,1 0,-1 27,0-54,1 27,26-27,-27 1,27-27,-26 0,26 0,-27-27,0 1,-26-27,27 0,-54 0,1 0,0 0,-1 1,-26-1,27 26,-27 1,26-1,27 27,0-26,53-1</inkml:trace>
  <inkml:trace contextRef="#ctx0" brushRef="#br0" timeOffset="29713.6994">19527 6535,'0'0,"0"0,0 0,-27-26,27 52,0-26,27 0,-27 27,0 26,26-27,1 1,-1 25,0 1,1-26,-27 26,26-27,1 1,-27-1,0 1,26-27,-26 0,0 0,0-27,0 1</inkml:trace>
  <inkml:trace contextRef="#ctx0" brushRef="#br0" timeOffset="30293.7327">19712 6403,'0'0,"0"0,0 26,-27-26,27 27,27 26,-27-27,0 1,26 26,-26-53,27 26,-1 1,1-27,26 0,-27-27,0 1,1 26,-1-53,-26 26,0 1,0-27,-26 26,-1 1,-25-1,25 1,1 0,-1-1,27 27,0 0,-26-26,26 26,26 26,1-26,-1 27,-26-1,27 0,-1 1,27 26,-27-27,1 1,-1-1,1 1,26-1,-27-26,27-26,-26 26,25-27,-25 1,-27-27,0 26,0-52,-27 53,1-27,-27 0,0 0,0 53,0-53,0 53,0-27,27 27,0 0,26 0,0 0,0 0,0 0,0 0</inkml:trace>
  <inkml:trace contextRef="#ctx0" brushRef="#br0" timeOffset="31389.7954">19897 17039,'-26'-26,"26"26,-27-27,27 27,-26-26,-1 26,27 0,-26 26,26 1,0-1,0 27,0 0,0 0,26 26,-26 1,27-27,-27 26,0-53,0-26,26 80,1-80,-27 0,26-27,-26-26</inkml:trace>
  <inkml:trace contextRef="#ctx0" brushRef="#br0" timeOffset="31576.8061">19950 17039,'0'0,"0"0,0 53,0 0,0 0,0 0,0 0,0 26,0-26,0 0,0-53,0 79,0-79,26-26,1-1</inkml:trace>
  <inkml:trace contextRef="#ctx0" brushRef="#br0" timeOffset="31744.8157">20082 17119,'0'-53,"0"53,0 0,0 53,-26-27,26 0,0 27,0 0,0-26,0 26,26 0,1-53,-1 0,1 0</inkml:trace>
  <inkml:trace contextRef="#ctx0" brushRef="#br0" timeOffset="31900.8247">20320 17039,'0'0,"0"27,0-1,0 27,-26 26,26 1,0-1,0-26,0 26,0-26,0-53,26 53</inkml:trace>
  <inkml:trace contextRef="#ctx0" brushRef="#br0" timeOffset="35885.0526">20955 6429,'0'-26,"-26"26,-1-27,27 27,-26-26,0 26,26 0,0 0,0 0,0 26,26 1,0-1,1 1,26 26,-27-27,27 27,-26 0,-1 0,1 0,-27 0,0-27,-27 1,1-1,-1-26</inkml:trace>
  <inkml:trace contextRef="#ctx0" brushRef="#br0" timeOffset="36266.0743">20823 6429,'27'-26,"-1"-1,0 1,1 0,-1-1,27 1,-26-27,26 26,-27 1,1 26,-1 0,0 0,-26 26,27 1,-27 26,26 0,-26-1,0 1,27-26,-1 26,1-27,-27-26,26 0,1 0,-1-26,-26-1,0 1,-26-27,26 0,-53 0,26 27,1-27,-27 26,26 1,1 26,0-27,26 27,0 0,52 0,-25 0</inkml:trace>
  <inkml:trace contextRef="#ctx0" brushRef="#br0" timeOffset="36842.1072">21908 6324,'26'26,"-26"0,0 1,0-1,0 1,0-1,27 1,-1-1,-26 27,27-26,-1-1,1 1,-1-1,-26 0,0 1,0 26,0-53,-26 26,-1-52,1 26,-1-53,1 26,-1-25,1-1,26 0,-27 0,27 0,0 26,27 1,-27-27,53 53,-27 0,1-26,26-1,-27 27,27-26,-27 26,27 0,-26 0,26 26,-27 1,1-1,-1 27,-26-27,27 27,-1-26,0-1,27-26,-26 27,-1-54,1 27,-1-26,1-27,-27 26,0-26,-27 27,1-27,-1 27,1-27,-1 26,-26 1,27 26,26 0,0-27,26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3.6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334 0 91,'-6'12'40,"-15"5"0,-23-2-1,-5 13-9,-10-8-28,4 2-1,5 3-1,13 4 1,24-1 0,24 2 0,22 0 0,19 2 0,12-2-1,6 6 1,-3 3 0,-8 3-1,-20 6 0,-21 7 0,-21 0-1,-20-3-1,-12 3-3,-15-14-6,8-2-30,-12-20 0,13-16 0,5-26 0</inkml:trace>
  <inkml:trace contextRef="#ctx0" brushRef="#br0" timeOffset="265">167 145 110,'28'-19'40,"8"11"-2,2 0-2,2 0-37,17 4-35,-6-11-3,9-1 1,-3-7-2</inkml:trace>
  <inkml:trace contextRef="#ctx0" brushRef="#br0" timeOffset="421">715 259 105,'-29'80'36,"6"1"1,1-9-3,12-1-32,6-6-2,11-14-1,11-12 1,8-12-1,8-16 1,9-10 0,7-16 1,3-6 2,-2-15-1,0-2 2,-8-9 0,-3-3 1,-18-5-1,-10-4 0,-21 0 0,-14 0 0,-14 5-1,-9 7-1,-10 7-1,-1 12 1,1 13-2,6 8-3,11 13-2,8-5-12,24 13-25,7-14 0,41 11 0,9-19-1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1.0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3 259 81,'0'0'42,"-2"-16"-1,2 16 1,-1-17-14,1 17-20,0-10-2,0 10-2,0 0-1,0 0-3,0 0 0,0 0 0,0 23 0,5-3 0,2 11 0,2 8 0,0 7 0,3 7 0,-1 6 0,0 2 0,-1 0 0,-2 0 0,-1-3 0,-3-4 0,2-4 0,-3-4 0,-1-5 0,-1-4 0,0-7 0,0-4 0,-1-7 0,-1-5 0,1-14 0,-1 14 0,1-14 0,0 0 0,-1-17 0,2-4-2,9 0-8,-6-22-10,17 6-21,-3-15-2,12-3 2,-2-10 0</inkml:trace>
  <inkml:trace contextRef="#ctx0" brushRef="#br0" timeOffset="374">430 310 86,'17'-38'40,"-12"4"0,-2 17 1,-18 1-19,2 23-13,-18 8-4,-2 14-2,-9 14-1,1 13-1,1 14-1,7 5 1,9 4 0,14 0-1,13-5 1,14-6-1,12-11 1,13-13-1,9-16 2,5-12-2,3-13 0,1-13 0,-1-13 0,-5-9 0,-5-12 0,-7-8 0,-9-12 0,-13-6 0,-12-9 0,-12 0 0,-14-1 0,-7 6 0,-5 10 0,-6 8 0,1 16 0,2 11 0,2 15 0,5 9 0,6 12 0,7 1 0,9 9-8,4-17-10,12 23-24,5-15-1,20 5 1,-1-10 0</inkml:trace>
  <inkml:trace contextRef="#ctx0" brushRef="#br0" timeOffset="811">1066 120 92,'0'0'40,"0"0"0,0 0-1,-23 7-15,9 15-20,-5 10-2,0 11-2,0 14 0,6 11 0,5 7 1,11 3-1,10-1 1,11-4 0,10-9 0,10-14 0,8-16 1,6-14-1,0-16 0,1-13 1,-4-15 1,-7-12-3,-8-16 0,-10-11 0,-15-10 0,-14-12 0,-13-3 0,-14 0 0,-9 6 0,-9 9 0,-5 12 0,-3 16 0,0 16 0,5 15 0,7 14 0,5 4 0,11 7 0,2-6-6,22 13-18,0-18-18,0 0-1,0 0 0,2-9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4.6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190 0 119,'-24'17'42,"-4"-1"0,8 11-2,-10 4-37,17 9-3,9 10-1,7 9 0,9 8 1,10 4-1,7 4 0,3 0 0,-1-1 1,-6-3 0,-14-4-1,-15-9 0,-14-7-4,-18-19-7,-1-4-28,-14-18-1,8-12 1,-4-26-1</inkml:trace>
  <inkml:trace contextRef="#ctx0" brushRef="#br0" timeOffset="234">158 194 113,'63'-42'41,"-9"8"1,3 15-2,-10 5-34,-3 5-3,-3 2-4,-5 1-2,0 1-1,-6-4-1,3 5 0,-5-4 0,0 9 0,-7 5 1,-1 11 1,-9 10 1,-2 12 1,-6 13 1,-4 9 1,0 11 0,-3 3 1,7 2 1,0-7-1,7-5 1,5-14 0,9-9 0,5-21 0,9-13 0,2-20-1,2-12 0,-3-14 0,2-6 0,-9-13 1,-9-4-2,-13-7 2,-13 0-1,-16 5 1,-9 9-1,-11 9 0,-8 11-2,-1 12 0,-1 12 0,7 13 0,6 9-5,20 9-2,6-7-6,34 9-29,8-6 0,28 3 0,14-8-1</inkml:trace>
  <inkml:trace contextRef="#ctx0" brushRef="#br0" timeOffset="920">1633 431 99,'-9'11'40,"9"-11"1,24 11-2,5-14-33,21 3-3,15-2-1,13 0 0,18 0-2,14-2 1,13-2 0,15 3 0,18-1 0,15 2 0,14-2 0,14 3 0,10-1 0,8 1-1,0 3 1,-6-1-1,-13 0 0,-12 0 1,-23 1-1,-26-1 0,-26-1 0,-27 1 0,-24-1 0,-19-1 0,-18 1 0,-23 0-1,0 0 1,-13-6 0,-4 3 0,-1-5 0,-5 0 0,3-4 0,0-6 1,2-1-1,2-8 1,-3-1 0,1-5 0,-2 1 1,1 0-1,2 3 0,0 6 0,4 3 0,3 6-1,10 14 1,15-9-1,12 14-1,12 6 0,8 4 0,13 1 1,4 3-1,3 2 2,-4 1-2,-10 2 1,-12-4 1,-15 2 0,-14 2 0,-19 0-1,-15 4 0,-9 1 0,-10 2 1,-2 1-1,-5 2 0,-1-2-1,6-2 1,6-1-1,5-5-1,8 0-3,0-11-6,20 4-31,-6-10-2,10-7 2,0 0-3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0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0 514 64,'17'0'44,"-3"-8"-2,7 5 1,-7-17-16,9 11-22,3-2-2,5 3-2,3 1 1,4 1-2,4 4 1,0 1-1,-2 3 1,-1 1-1,-8 2 0,-6-1-1,-7 2 0,-5-3-2,-3 1-2,-10-4-2,13 2-21,-13-2-15,10-14 3,-5-3-2,9 2 3</inkml:trace>
  <inkml:trace contextRef="#ctx0" brushRef="#br0" timeOffset="250">760 69 71,'21'-23'41,"-13"0"-1,4 13 1,-11-4-23,-1 14-11,5 21-2,-4 8-1,-2 11-2,1 10-1,-1 7 1,2 11-1,-1 3 0,2-2 0,0-6-1,1-1 1,0-11-1,0-5 0,2-10 1,-1-5-1,-1-8 0,0-3 0,-1-6 0,-1-5-1,-1-9-1,0 0-1,0 0-10,-3-19-28,2-4-2,-8-22 0,4-8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6.5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 1320 83,'12'-5'42,"-7"-4"-3,8 11 2,-13-2-33,15 6-6,-2 3 0,7 5 0,1-2 0,5 3-1,2-1 1,3-3-1,1-2 0,2-3 1,2-4-1,-4-2 0,2-3 0,-1-2-1,-2-3 0,-2 2 0,-4-1-1,-3-1 0,-2 1-1,-5 0-1,0 4-2,-11-6-2,11 11-31,-15-2-3,0 0 1,-8-12-2</inkml:trace>
  <inkml:trace contextRef="#ctx0" brushRef="#br0" timeOffset="374">194 1569 86,'0'0'40,"0"0"0,0 0 1,0 0-34,20-2-2,-7-4-2,3 3 0,5-3-1,3 0 0,5 2 0,3-2-1,1 1 0,1 0-1,-2 1 0,0-2-2,0 11-5,-11-15-13,5 19-23,-13-7 1,1 9-2,-14-11 0</inkml:trace>
  <inkml:trace contextRef="#ctx0" brushRef="#br0" timeOffset="23634">410 88 62,'-10'-19'42,"-10"-5"-2,1 9 1,-8-6-17,3 14-18,-10 7-2,1 12-2,-3 9 0,0 11-2,0 12 1,0 13-1,3 14 0,4 10-1,9 9 1,7 5-1,9 2 1,9 0-1,11 0 1,10-8 0,9-12-1,8-9 1,8-16 0,8-14 1,2-19-1,7-16 0,3-21 1,-1-18-1,0-15 1,-1-17 0,-7-10 1,-9-9-1,-10-6 1,-13-2-1,-17 0 2,-16 5-1,-15 5 0,-18 13 0,-15 15-1,-10 14 0,-10 21-1,-4 12-1,2 21-5,-9 3-20,17 23-17,0 2 0,14 9-1,6-3-1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3.8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397 194 69,'0'0'39,"-14"-10"-1,14 10 1,-20-23-31,13 11-3,-7-5 0,4 2-1,-4-3-1,0 3-1,0-2 0,0 2 0,-1 1 0,2 3-1,-3-1 0,2 5 0,-1 2 0,1 2 0,0 3-1,1 2 0,0 2 0,-2 6 0,2 7 0,-1 5 0,0 5-1,1 8 1,-2 5 0,1 8 0,0 6 0,4 1-1,0 0 1,1 1-1,3-3 1,4 1-1,4-4 1,4-4-1,5-1 1,3-6 0,7-4 0,4-5 0,5-2 0,4-7 0,5-3 0,2-8 0,3-5 0,2-6 0,0-4 0,-1-3 0,0-7 0,-4-3 0,-3-6 1,-3-2-1,-3-3 0,-5-2 0,-7-4 1,-3-8-1,-7 3 1,-4-2 0,-5-2 0,-5 0 0,-5 1 0,-3 0 1,-6 1-1,-1 4 0,-5 3 0,-2 4-1,-1 4 1,0 4-1,2 6 0,-1 4 0,0 2 0,3 4 0,4 2-1,1 2 1,2 3-1,0 2-1,5 5-1,-3-3-4,14 6-33,-11-2-1,8 7 1,3-15-2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08.7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8 78,'-6'-14'40,"6"14"0,0 0 1,12 1-29,-12-1-5,9 25-3,-2-1 0,4 8-1,2 9-1,4 8-1,3 6 0,1 4 0,-2-2-1,1-1 1,-1-3-1,-2-4 0,-2-7 0,-3-6 0,-4-4 0,-1-7-1,-2-2-1,-3-10-2,1 0 0,-3-13-4,11 0-17,-8-20-17,10-4 1,-4-12 0,11-3 1</inkml:trace>
  <inkml:trace contextRef="#ctx0" brushRef="#br0" timeOffset="265">413 245 62,'17'-34'40,"-12"2"0,1 17 2,-18 2-20,7 28-12,-13 8-5,0 15-3,2 10-1,4 7-1,7 4 0,6 0-1,11-7 0,10-9 0,8-14 0,7-15 1,4-17 0,5-16 0,0-16 1,-4-11 0,-8-8 0,-3-5 0,-8-4 1,-8-1 0,-16 6-1,-13 5 1,-10 10-1,-6 11-1,-3 10 1,-3 9-2,0 12 0,2 11-2,12 11-4,-4-1-29,22 10-5,2-8 0,13 4-1</inkml:trace>
  <inkml:trace contextRef="#ctx0" brushRef="#br0" timeOffset="655">864 163 81,'9'2'40,"-9"-2"-2,0 0 2,-16 7-31,9 9-6,1 6-2,3 9-2,4 6 1,7 3-1,7 4 0,6-2 1,8-7 0,6-4 0,4-14 1,3-9 0,-1-14 1,0-9-1,-5-12 1,-2-10 0,-6-6 1,-8-5-1,-10-5 0,-8-1 0,-12 1 1,-14 4 0,-9 6-1,-7 13-1,-9 8-1,-2 9-1,1 19-2,0 2-9,21 22-29,0 2-2,17 14 1,3-2-1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4.8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626 82 55,'0'0'41,"2"-20"0,-2 20 0,-20-24-17,6 16-18,-9-2-3,-4 6 0,-7 2-1,-5 4-1,-7 6 0,-2 3-1,-2 4 1,-1 8-1,0 6 0,0 7 1,6 8-1,1 5-1,10 7 1,7 6-1,9 7 0,11 1 0,12-2 0,12-4 0,13-3 0,10-10 1,12-9 0,9-11 0,7-16 0,7-11 0,2-12 0,3-11-1,-1-12 2,0-9-2,-5-6 2,-6-9-1,-8-2 0,-8-3 2,-10-4-2,-12 0 2,-15-2 0,-9 3 0,-19 1-1,-9 8 1,-13 7-1,-10 9 0,-7 11 0,-6 10-1,0 13 0,1 5-2,11 12-2,0-3-4,27 9-33,0-5-1,20 5 1,9-9-1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5.5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330 187 76,'2'-21'42,"1"5"0,-12-9-1,4 11-26,-13-8-11,-1 4-1,-6 4-2,-3 4 0,-2 6 0,-1 7-1,-1 10 1,0 4-1,2 10-1,3 7 1,6 7-1,5 6 1,7 4-1,7 0 0,8-1 0,9-4-1,7-7 1,8-8 0,7-8 1,3-13-1,8-6 1,1-10 0,2-7 0,2-9 1,-5-6 0,-3-3 0,-5-8 0,-7-2 1,-9-6 0,-12-1-1,-12-3 1,-9 4 0,-13 2-1,-8 6-1,-9 9 1,-5 7-1,-1 12 0,1 9-1,4 7-1,2 4-4,20 18-13,7-13-23,20 2 0,12-8-1,25 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6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396 13 39,'12'-3'37,"-12"3"1,12-5 0,-3 10-13,-18-15-12,9 10-5,0 0-3,0 0-1,-12-2 0,12 2-1,-17 0 0,6 0-2,-4 0 1,-2 1 0,-8 0-1,-1 1 0,-6 2 0,-2 1 0,-1 0 0,0 3 0,2 0-1,3 0 0,9 3 0,1-1 0,7 4 0,4 2 0,4 2-1,5 5 1,0 3 0,2 3 0,-1 4-1,2-2 1,2 0 0,-2-3 0,3-4-1,0-3 1,1-4 0,5-6 1,1-3-1,4-5 0,0-2 1,5-3-1,1-2 1,0-2 0,3 0-1,-2 3 0,0 1 0,0 4 0,-1 3 0,0 5 0,-2 2-1,2 5 1,-4 2-1,1 2 1,-1-2-1,-4 1 1,-4 0-1,-3-2 1,-6-2 0,-8-1 0,-8 1 0,-6-3 1,-12 3 0,-1-4-1,-7-2 1,-6 0 0,1-5 0,-1-1-1,5-5 1,2-2-1,9-1 0,3-4 0,5 3-1,7-2 0,3 4-1,12 3-2,0 0-3,-5-19-10,16 19-26,2-3 2,11 3-1,0-6 1</inkml:trace>
  <inkml:trace contextRef="#ctx0" brushRef="#br0" timeOffset="811">915 119 70,'1'-26'42,"3"6"-1,-12-3 2,8 23-25,-29-24-11,11 16-3,-10 2-1,2 5-1,0 2 0,-4 8-2,0 6 0,1 9 0,7 8-1,3 9 0,5 7-1,9 7 2,3 4-1,10 0 0,8 1 1,6-7-1,6-5 1,6-9 0,9-10 1,-1-9-3,4-9 2,0-11 0,2-9 0,-4-10 1,-4-9 0,-2-8 1,-12-9 0,-4-7 0,-8-7 1,-7-1 0,-9-3 0,-12 4-1,-6 4 1,-12 7-1,-12 10-1,-3 11 0,-10 17-3,-8-1-12,3 23-30,0 2 0,6 5-2,4 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5:39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15267 6694,'-27'0,"27"0,0-26,0 26,0 0,0 0,0 0,0 0,0 0,0-27,27 27,-27 0,26-26,1 26,-1 0,1 0,-1-27,1 27,-1 0,-26-26,26 26,-26-27,0 27</inkml:trace>
  <inkml:trace contextRef="#ctx0" brushRef="#br0" timeOffset="424.0243">15717 6191,'0'0,"0"-26,0 26,0 0,0 0,0 0,0 26,0 1,0-1,0 27,26 0,-26-27,0 54,0-27,27-27,-27 27,0-26,0 26,0-27,26-26,-26 0,0 0,26 0,-26-26</inkml:trace>
  <inkml:trace contextRef="#ctx0" brushRef="#br0" timeOffset="19385.1088">17119 5318,'26'-26,"-26"-1,0 27,0-26,-26-1,26 1,-27 26,27-27,-26-26,26 27,-26 26,-1-26,1-1,-1 27,1 0,-1 0,1 0,-27 27,26-27,1 26,-1 0,1 1,0-1,-1 1,1-1,-1 27,27 0,-26 0,-1-26,1 25,26 28,-27-27,1 0,26 26,-27 0,27-26,-26 0,26 27,-26-27,26-1,-27 28,27-27,-26 0,26 0,-27-1,27 28,-26-27,26 0,0 0,-27 0,27-1,0 1,-26 0,26 0,0 27,0-28,-27 1,27 0,0 0,0 27,-26-27,26 26,0-26,0 26,0 1,-27-28,27 28,0-1,0 1,0-1,-26 27,26-27,0 1,0-1,0 0,0 1,0-1,26 0,-26 1,0-1,27 1,-27-28,26 28,1-27,-27 26,26-26,-26 26,0-26,27 27,-27-1,26 0,-26-26,0 27,0-1,0 1,27-1,-27 0,0 1,0-1,0-26,-27 53,27-27,0 1,0-28,0 28,-26-1,26 1,0-1,0 0,-27-26,27 27,0-27,0-1,0 1,0 0,27-26,-27-1,0 27,26-26,1-27,-27 26,26-26,1 26,-1 1,-26-27,26 0,-26 26,27-26,-27 27,26-1,-26-26,0 0,0 27,27-27,-27 0,0 26,0-26,26 0,-26 0,0 0,0 27,0-27,0 0,0 0,0 0,0 0,0 0,0 0,0 0,0 0,0 0,0 0,0 0,0 0,0 26,0-26,-26 0,26 0,0 0,-27-26,27 26,-26 0,26-27,-27 27,1-26,0 26,-1 0,1 26,-1-26,27 27,-26-1,26 1,-27-1,27 1,0-1,27 27,-27-53,26 26,1 1,-1 26,27-53,-27 26,1 1,-1-1,27-26,-26 0,-1 0,1 0,-27 0,26 0,-26 0,0-26,0-1,27 1,-27-27,0 0,0 26,26-25,-26-1,26 26,-26 1,27-27,-27 26,26 27,-26 0,0 0,27-26,-27 26,26 0,-26-27,0 27,27-26,-27 26,0-53</inkml:trace>
  <inkml:trace contextRef="#ctx0" brushRef="#br0" timeOffset="20073.1482">17066 5239,'0'0,"0"0,0 0,0 0,0 0,0 0,0 0,0 0,26 26,1 1,-1-1,1 27,-1 26,1 27,-1-26,1 52,-1 0,-26 27,0 0,0-27,0 27,-26-27,-1-26,27 26,-26-52,26-1,0 0,-27-26,27-26,0 26,0-53,0 0,0 0,0-27</inkml:trace>
  <inkml:trace contextRef="#ctx0" brushRef="#br0" timeOffset="21852.2499">16616 6350,'27'0,"-27"0,0 0,0 0,0 0,0 0,-27 26,27 1,-26-1,26 1,-27-1,27 27,-26 0,26-26,-27 26,27-27,0 27,0 0,0-27,27 1,-27-1,26-26,1 0,26 0,-27-26,1-1,-1 1,27-1,-27 1,27-27,-26 27,-1-27,1 0,-27 26,0-26,26 0,-52 27,26-27,-27 27,1 26,26-27,-27 27,1-26,-1 52,1-26,-1 0,1 27,0-1,-1-26,27 0,0 0,-26 0,26 0</inkml:trace>
  <inkml:trace contextRef="#ctx0" brushRef="#br0" timeOffset="24066.3766">17754 10239,'-27'-26,"27"-1,0 1,0 0,0 26,-26 26,26 27,0-27,0 54,0-1,0 27,0 0,26 0,-26-1,27 1,-1 0,-26-26,27-1,-1-26,-26 0,27-27,-27 27,26-53,-26 27,0-27,0 0,0-27,0 1</inkml:trace>
  <inkml:trace contextRef="#ctx0" brushRef="#br0" timeOffset="25143.4382">17569 5106,'0'0,"0"0,0 0,0 0,0 0,0-26,0 26,26-26,1 26,-1-27,1 1,-1 26,0 0,1 0,-1 26,-26 1,0 25,0 1,0 0,0 0,0 0,-26 0,26-26,0 25,0-52,0 27,26-1,-26-26,27 0,-1 0,1 0,-27-26,26 26,1 0,-1-27,1 27,-1-52,0 25,1 1</inkml:trace>
  <inkml:trace contextRef="#ctx0" brushRef="#br0" timeOffset="27172.5542">17701 6350,'0'0,"0"0,0 0,0 0,0 0,0 0,0 0,0 0,-26 0,26 0,0 0,-27 0,27 0,-26 26,-1-26,27 27,-26 26,26-53,-27 53,1-27,26 1,0 26,0 0,0-27,0 0,26 27,1-26,-27-1,26 1,1-1,26-26,-27 0,0 0,27-26,-26-1,26 1,-27 26,1-53,-1 26,1 1,-1-27,0 27,1-27,-27 26,0 1,0-27,0 26,0 1,-27-1,1 1,0 26,-1-26,1 26,-1-27,-26 27,27 27,-1-27,1 0,26 26,-27-26,1 26,26 1,0-27</inkml:trace>
  <inkml:trace contextRef="#ctx0" brushRef="#br0" timeOffset="28973.6572">18892 6271,'0'0,"-27"0,1 0,26 0,-27 0,27 0,-26 0,26 0,-27 0,1 0,-1 26,1-26,-1 0,1 27,0-1,-1-26,1 26,-1 1,1 26,-1-27,27 1,27-1,-27 27,26-26,1 26,26-27,-27 0,27 1,0-1,0-26,0 27,0-27,0-27,-1 27,1-26,-26-1,26 1,-27 0,1-27,-27 26,26-26,-26 27,0-27,0 26,-26-26,-1 27,1 0,-1-1,1 1,-27 26,26-27,1 27,0 0,-1 27,1-27,-27 26,53 1,-27-1,27 0,-26 1,26-1</inkml:trace>
  <inkml:trace contextRef="#ctx0" brushRef="#br0" timeOffset="30449.7417">19897 5239,'0'0,"0"0,0 0,0 0,0 0,0 0,0 0,0 0,0 0,0 0,0 26,-26-26,26 0,0 27,-27-1,27 1,0-27,0 26,0-26,0 27,0-27,0 0,27 26,-1-26,-26 0,26 0,1 0,-1 0,1 0,-27 0,26 0,-26 0,27-26,-27 26,26 0,-26-27,0 27,0-26,27-1</inkml:trace>
  <inkml:trace contextRef="#ctx0" brushRef="#br0" timeOffset="30803.7619">20188 5133,'27'26,"-27"-26,-27 27,27-1,0 27,0-26,0 26,0 0,-26-1,26 1,0 0,0-26,0 26,0-27,0 1,0-1,26-26,-26 26,0-26,0 0,0 27,0-27,0 0,0 0,-26-27</inkml:trace>
  <inkml:trace contextRef="#ctx0" brushRef="#br0" timeOffset="42363.4229">19923 17436,'0'27,"0"-1,0-26,0 0,-26 26,26-26,0 27,0-27,0 0,0 0,0 0,0 0,0-27,0 1,0 26,0-53,0 27,0-1,0-26,26 27,-26-27,27 0,-27 0,26 27,1-27,-27 26,26 1,1 26,-27-27,26 27,-26 0,0 27,0-1,0-26,-26 53,26-26,0-1,-27 0,27 27,0-53,0 27,0-1,27-26,-1 0,1 0,-1 27,1-27,-1 0,1 0,25 0,-25 0,-1 26,-26-26,27 27,-1-27,-26 26,0 1,0-27,0 26,-26-26,-1 27,1-1,-1-26,1 0,-27 0,0 0,27 0,-27 0,26 0,27-26,-26-1,26 1</inkml:trace>
  <inkml:trace contextRef="#ctx0" brushRef="#br0" timeOffset="50184.8704">19765 6482,'0'0,"-27"0,27 0,-26 0,26 0,0 0,0 0,0 0,0 0,26 27,-26-27,27 26,-1-26,1 27,-1-1,1 1,-1-1,-26 1,0-1,0 0,0 27,0-26,0-27,0 26,-26-26,-1 0,27-26,-26 26,-1-27</inkml:trace>
  <inkml:trace contextRef="#ctx0" brushRef="#br0" timeOffset="50367.8809">19659 6482,'26'0,"-26"-26,27 26,-1-27,1 1,-1-1,27 1,-26 26,-1-53,0 53,-26-26,27-1,-1 27,-26-26,0 26,27 0</inkml:trace>
  <inkml:trace contextRef="#ctx0" brushRef="#br0" timeOffset="50618.8952">20082 6350,'0'26,"27"1,-27 26,0 0,26-27,-26 27,0-26,0 26,27-27,-1-26,1 0,-1-26,0-1,1 1,-1-27,1 26,-27-26,0 0,0 0,-27 27,1 0,-27-1,0 1,27 26,-1 0,1 0,26 0</inkml:trace>
  <inkml:trace contextRef="#ctx0" brushRef="#br0" timeOffset="51319.9353">21061 6429,'0'-26,"-26"26,26 0,-27 0,1 0,-1 26,27 1,-26 26,26 0,0 0,26 0,-26-27,53 27,-26-27,26-26,0 0,-1 0,1-26,0-1,-26 1,-1-27,-26 27,0-27,0 26,-26-26,-27 27,26-1,1 27,-1-26,27 26,0-27,27 27</inkml:trace>
  <inkml:trace contextRef="#ctx0" brushRef="#br0" timeOffset="51937.9707">22384 6403,'-26'-27,"26"27,0 0,-27-26,1 26,-1 0,27 0,-26 0,-1 26,-26 1,27 26,0 0,-1 0,27 0,-26 26,26-26,26 0,1-27,25 1,1-27,0-27,27 1,-27-1,26-52,-26 26,0 0,0 0,-53-26,-27 26,1 0,-27 27,0-1,0 1,0 26,0 0,27 53,-1-27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10.1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 0 102,'-1'18'42,"1"-18"1,-7 22-11,2-11-28,5-11-1,-3 22-1,6-2 0,-1 7 0,-2-27-1,13 67 0,-5-26-1,2 8 3,0 1-4,-1 6 2,0-10-2,-2 9 2,0-5-3,-1-6 2,-1 0-4,-5-44 0,8 61-3,-8-61-11,0 0-26,0 0 0,0 0-3,0 0 4</inkml:trace>
  <inkml:trace contextRef="#ctx0" brushRef="#br0" timeOffset="328">313 166 85,'-10'49'40,"10"-49"-1,-27 68 1,5-25-35,22-43-5,-16 75 1,16-75-2,8 65 1,-8-65 0,43 32 1,-43-32-4,66-2 4,-66 2 0,69-35-1,-69 35 3,57-52-2,-57 52 2,29-63 1,-29 27 2,-12 6-5,-9 4 1,-9 0 0,-4 7-3,-2-3 2,1 16-3,1 2-3,7 8 1,27-4-4,0 0-33,-21 55-1,21-55 0,41 29 1</inkml:trace>
  <inkml:trace contextRef="#ctx0" brushRef="#br0" timeOffset="687">755 112 95,'-13'4'40,"3"12"2,-7-8-5,17-8-34,-25 61 2,25-61-8,-6 75 3,6-75-1,23 77 1,-23-77-4,53 50 5,-53-50-4,65 24 0,-65-24 7,60-9-3,-60 9 4,42-46-4,-33 17 7,-8-6-6,-6-3 4,-12-4-3,-6 3 1,-6 3-2,-3 9-1,-3 1 0,2 12-2,-2 5 2,4 12-2,8 8-1,7 7-3,16-18-8,-17 76-18,17-76-14,11 74 2,-11-74-3,26 64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6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326 33 92,'-24'-7'43,"-16"-3"1,3 9-3,-12 3-37,1 8-2,3 6-1,6 15-2,39-31 0,-41 75 0,41-28-1,14-3 1,15 0 0,14-6 0,14-4 0,8-17 1,6-10-1,6-7 3,-4-10-2,-8-9 2,-9-8-2,-14 1 3,-18-11-2,-18 1 1,-19-2 1,-18 2-2,-16-4 3,-5 9-4,-7 3 2,3 3-2,7 8-2,9 7-2,25 10-8,6 2-31,38-1-3,18-7 2,34 4-2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427 82 65,'-11'-11'42,"-5"-6"-1,2 6 1,-18-3-30,12 4-5,-8 0-2,-1 5-2,-3 1 0,-2 7-1,-3 7-1,0 5 0,0 11-2,37-26 1,-62 89 0,39-37-1,10 7 0,11 0-2,13-1 2,10 1-1,18-4 1,8-19-2,13-8 1,9-12 1,5-11 0,5-16 1,-1-9 2,-4-11 0,-7-6-1,-9 0 1,-16-9 1,-17 4 0,-18-6 0,-19 9 1,-18 1-5,-10 7 3,-11 4-1,-4 3-1,4 15-2,3-3-4,22 21-10,9-3-28,27 3 0,16-5 0,29-1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8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5 379 89,'0'0'43,"2"-15"2,-2 15-2,-9-3-36,9 3-2,0 0-2,-1 15-1,3-1-1,2 8 0,2 10-1,4 11 0,0 12 0,5 3-4,-1 8 3,5-5-1,-3 4 2,0-3-2,0-7 2,-2-11-3,-14-44 3,22 63-1,-22-63 1,0 0-2,0 0 0,0 0-1,0 0-3,0 0-7,0 0-32,0 0 2,40-53 0,-40 53 1</inkml:trace>
  <inkml:trace contextRef="#ctx0" brushRef="#br0" timeOffset="343">279 441 81,'0'0'44,"4"14"-1,1 10 0,-7 4-34,2-28-6,15 83 1,0-37-4,3-2-1,3-1-3,-21-43 3,57 68 0,-57-68 0,64 31 1,-64-31-1,63-6 3,-63 6 0,53-37 4,-39 6-5,0-5 3,-13-9-2,-8-1 0,-7-6 1,-10 3-2,-6-1 1,-2 12-1,1 1 1,-2 11-2,4 10 0,5 3-1,2 15-1,6 3-1,10 8-3,-2 3-7,23 13-19,-10-11-13,14 1 0,0-1 0</inkml:trace>
  <inkml:trace contextRef="#ctx0" brushRef="#br0" timeOffset="702">777 425 96,'0'0'42,"9"16"1,-9-16-6,13 18-32,-9 0-3,11 2-2,7-1-1,8 1 1,9-9 1,4-7 0,4-6 0,-1-2 1,-3-13 0,-4-3 1,-13-4 0,-8-6-1,-18 2 1,-9 3-1,-17-3 0,-11 3 1,-10 2-1,-8 7-1,1-3 0,-3 5-2,6-1-2,2-5-7,19 7-9,-3-21-29,17-8 2,5-23-1,8-22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3.6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25 359 76,'0'0'45,"0"0"0,-29 25-3,22-37-30,7 12-6,23-6 0,-23 6-4,45-6-1,-13 3-1,3-1-2,1 4 1,1 1 2,-3-4-1,-34 3-4,57 2 3,-57-2 0,0 0-9,54 13-29,-54-13-3,18-3 2,-18 3-2</inkml:trace>
  <inkml:trace contextRef="#ctx0" brushRef="#br0" timeOffset="249">560 2 87,'-1'-10'43,"1"10"-1,-9 4 0,4 16-31,-9 2-8,0 6 0,-2 12-1,3 10 0,0 6-1,3 2 0,5 2 1,3-1-2,1-1 1,3-9-2,1-2 1,-3-47-2,9 61 0,-9-61 0,0 0-3,0 0-4,45 27-23,-45-27-15,0 0 5,61-75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4.4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381 23 88,'-27'-14'43,"2"8"0,-11 0-1,-11 10-36,3 6-3,-3 10-2,2 14 0,6 8 0,5 17-1,10-3-1,11 11 1,14-7-2,16-1 2,12-12-4,12-11 5,12-15-5,8-18 4,8-8 0,3-18-1,1-10 5,-6-11-4,-6-4 4,-11-5-4,-13 4 5,-16-2-4,-20 2 2,-22 4-1,-15 15-3,-15 8 3,-9 10-1,-3 7-1,0 5-1,7 10-1,12 2-4,28 6-6,7-7-30,41-2-3,18-13 3,31-2-3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0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260 35 90,'3'-17'43,"0"7"0,-20-2-1,0 17-35,-17 6-3,-3 12-2,-5 13-3,0 6 1,6 15-1,9 1 0,14 10 0,13-7-1,17 0 3,15-10-5,12-14 4,12-10-1,8-16 4,3-12-1,1-16 2,-2-8-3,-7-11-2,-11-9 5,-12-1-4,-15-2 2,-19-1-4,-16 3 1,-17 1-2,-10 7 3,-5 10-3,-3 1-8,19 10-31,0-2-1,25 3-1,18-3-1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2:48.44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56 31,'0'0'33,"8"-14"0,-8 14 1,9-9-17,-13-4-5,4 13-2,5-9-3,-5 9-1,0 0-2,0 0 0,3-11-2,-3 11-1,0 0 0,0 0 0,0 16-1,1-3 0,0 3 0,0 6 0,0 2 0,0 7 1,0 0-1,-1-1 0,-1 2 0,1-4 1,-2-1-1,0-4 1,-1-4-1,2-5 1,-1-4-1,2-10 1,-2 12 0,2-12-1,0 0 1,0 0 0,0 0 0,10-14 0,-5 5 0,1-2 0,2-1-1,1 0 1,2-1-1,0 5 0,1-1 0,0 5 0,1 4 0,-1 2 0,0 4-1,2 4 1,-1 1 0,-1 3 0,0-2 0,-1 2 0,-3-3 0,-1 0 1,-7-11-1,6 15 0,-6-15 1,-7 9-1,-2-4 0,-3-3 0,-3 3 0,-3-3 0,0-3 0,-2 2 0,1-3-1,2-2 0,4 1-2,1-5-4,12 8-30,0-12-1,0 12 0,15-22-1</inkml:trace>
  <inkml:trace contextRef="#ctx0" brushRef="#br0" timeOffset="671">352 354 66,'2'18'35,"-1"-4"-2,0-3 1,-1-11-29,-3 9-4,3-9-4,0 0-15,0 0-15,-2-12-1,2 12 0,4-17 0</inkml:trace>
  <inkml:trace contextRef="#ctx0" brushRef="#br0" timeOffset="889">489 333 32,'0'0'33,"7"9"2,-7-9-1,0 0-14,0 0-9,0 0-2,0 0-3,0 0-2,0 0-2,0 0 0,-6 15-1,6-15-1,-4 15 0,2-4 0,2-1 1,0-10-1,4 14 1,-4-14 0,9 10 1,-9-10-1,15 0 1,-5-3-1,3 0 0,0-2 0,-1 1 0,0 1-1,0-1 0,-2 1 0,-10 3 0,16-4 0,-16 4 0,11 1 0,-11-1 0,12 6 0,-12-6 0,18 11 0,-7-5-1,2 1 1,-1-2 0,1-1 1,-2-1-1,-1-2 1,0-1 0,-10 0 0,12-10 0,-12 10-1,3-19 0,-3 7-1,-1-3 0,1 0-2,-3-5-1,7 10-7,-8-11-28,9 4 3,-4-1-2,8 3 2</inkml:trace>
  <inkml:trace contextRef="#ctx0" brushRef="#br0" timeOffset="1404">880 272 68,'4'23'35,"-3"-3"-1,1-1 0,-3-4-32,3 1-1,-2-3-4,0-13-14,0 0-17,0 0 1,0 0-2,1-12 1</inkml:trace>
  <inkml:trace contextRef="#ctx0" brushRef="#br0" timeOffset="1700">1123 264 47,'0'0'33,"0"0"1,0 0-1,0 0-19,0 0-10,-10 6 1,10-6-3,-19 8-1,19-8 0,-15 14 0,11-3 0,0-1 1,6 4 1,2-5 0,4 1 0,-8-10 0,20 12 1,-11-15 0,3 1-1,-3-9 0,-1-1-1,-4-5 1,1 0-2,-4-6 0,-2-4-1,-1 0 0,-2-3-1,1 2-1,-4-2-2,6 6-3,-10-8-22,14 11-8,-3 0 0,8 7-1</inkml:trace>
  <inkml:trace contextRef="#ctx0" brushRef="#br0" timeOffset="2043">1281 11 50,'0'0'32,"9"9"3,-9-9-1,0 0-20,12 11-5,-12-11-4,4 19 1,-7-7-1,7 10 0,-7-3-2,3 7-1,-2 1 0,0 0-2,1 2 0,-1-3-1,3-1-1,-2-7-2,7 3-3,-6-21-6,6 15-24,-6-15 1,9 1-2,-9-1 2</inkml:trace>
  <inkml:trace contextRef="#ctx0" brushRef="#br0" timeOffset="2293">1313 231 64,'-13'-7'35,"13"7"1,0 0 0,-12-7-27,12 7-3,11-8-1,1 0 0,-2-3-1,7-2 0,-1-4-1,5-1-1,-3-5 0,2 7 0,-2-3-1,-4 5 0,-2 2 0,-12 12-1,11-4 0,-11 4 0,1 24-1,-4-3 1,0 4-1,0-1 1,2 0 0,2 0 0,1-4 0,2-6 0,-4-14 1,14 13-1,-4-13 0,2-3 0,2 4 0,-2-4 0,0 2 0,1 3 0,-1 3 0,4 2 0,-2 1 0,0 4 0,-2-1 1,3 2-2,-1-1 0,0-7-3,4 8-6,-18-13-28,22-1-1,-14-9 1,3 2-1</inkml:trace>
  <inkml:trace contextRef="#ctx0" brushRef="#br0" timeOffset="2948">618 53 86,'0'16'38,"0"-16"-1,1 10 1,-1-10-33,0 0-10,0 0-34,0 0 2,-3-10-1,3 10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2:44.3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1638 52 38,'0'0'32,"9"3"3,-9-3-1,0 0-11,0 0-11,0 0-5,0 0-2,-2 11 0,2-11 0,0 0 0,0 0-1,-1 9-1,1-9 1,0 0-2,0 0 1,0 0-1,0 0 1,-12 2-1,12-2 0,-13 0-1,13 0 1,-16 1-1,16-1 0,-17-1 1,17 1-1,-14-3-1,14 3 1,-16-3-1,16 3 0,-14-1 1,5 2-1,9-1 0,-18 0 0,8 2 1,-2-3 0,1 3 0,1-2-1,-2 0 1,1-2-1,-1 1 0,-1-1 1,3 2 0,-4 0-1,2-1 0,-3-1 0,2 2 1,-3-3-1,1 3 1,0-4-1,-1 0 0,0 1 1,2-1-1,0 2 0,1-2 0,2 5 0,-1-2 1,2 2-2,-1-1 2,2-1-1,-2 3 0,-2-4 0,1 2 0,-5-3 0,2 1 0,-3 1 0,1-2 0,-4 4 0,0-1 0,1 1 0,-3 1-1,0-1 1,1 2 1,0-4-1,0 2 0,-1-2 0,2 1 0,1 0 0,0 0 0,-1 1 0,0 0 0,2 3-1,-1-1 1,1-1 1,1 2-1,1-1 0,1 0 0,1-1 1,0 1-1,1-1 0,-1-1 0,0 4-1,-1-2 1,1 1 1,-1-1-1,0 1 0,0-1 0,-1-2 1,2 1-1,-1-2 0,1-1 0,0 2 1,-1-1-2,1 2 1,0-1 1,-1-1-2,0-2 1,-1-1 1,2 3-1,-5-4 0,4 1 1,-2-1-1,0 0 0,3 2 0,-1 1-1,3 2 1,0-2 0,1 3-1,1-1 1,0 0 0,1 1 1,0-2-1,10 0 0,-19 1 0,19-1 0,-18 4 1,18-4-2,-17 9 1,7-3 0,0 4 0,1 1 0,0 1 0,-1 2 0,1-1 0,0 3 0,1-3 0,1 4 0,2-1 0,0 3 0,2 0 0,1 1-1,1 0 1,0 2 0,1-2 0,1 2 0,0-2 1,0-2-1,0 0 1,1 2-1,-1 1 0,1-3-1,0 4 1,1-4 0,0 4-1,0-3 1,0-1 0,1 0 0,-1-2 0,0 0 0,0-2 1,0 3-1,-1-4 0,0 0 0,1 2 0,-1-2-1,1 1 1,0-2 0,2-1 0,0-1-1,-5-10 1,7 18 1,-7-18-1,9 14-1,-9-14 1,12 14 0,-12-14-1,14 16 1,-3-6 0,-2-1 0,4 2-1,0-1 2,1 0-2,1-2 2,0 0-1,0 1 0,1-2 0,1 1 0,0 0 0,2-1 0,0 4 0,-2-4 0,2 0 0,-1-2 1,2 3-1,0-4 1,0 1-1,1-2 0,0 2 1,0-2-1,0 4 0,0-4 0,2 1 1,-2 0-1,1-2 1,1 1-1,0-3-1,1 2 1,1-2 1,-1 0-1,1 0 0,-2-3-1,-2 3 1,1-3 0,0 2 0,-4-1 0,1-2-1,-1 3 2,0-4-2,0 4 2,-3-4-2,4 1 1,-3-1 0,1 1-1,1 2 1,-2-4-1,1 2 1,-2 1 0,0-3 0,-1 5 1,0-2-1,0 1 0,-2-3 0,1 4 0,-1 0 0,3-3 0,-1 3 0,2-1-1,-1 2 1,1 0 0,0-3 0,0 2 0,-2-1 1,-1 2-1,-3 0 0,1-2 0,-11 2 0,15-3-1,-15 3 1,15 2 0,-15-2 0,18 1 0,-7-2 0,1 1 1,1-1-1,0 0 0,0-1 0,1-3 0,-2 4 0,-1-2 0,3 5 0,-4-2 0,4-1 0,-3 3 0,3-1 0,0-1 0,0-1 0,3 0 0,0-2 1,-1-2-1,0 4 0,0-2-1,-1 3 1,-2-1 0,3 2 0,-3-2 0,1 1 0,-2 1 0,0-3 0,0 1 1,-1-2-1,-1 0 0,-10 3 0,15-3 0,-15 3 0,9-3 0,-9 3 0,0 0 0,13-8 0,-13 8 1,7-13 0,-7 13-1,8-18 1,-4 5-1,-1 2 0,1-4 0,-1 5 0,-1-4 0,0 3 0,-1 0 0,1-2 0,-1 1 0,1-4 0,-2 2 1,0-3-1,1 1 0,-2-1 2,0-2-4,0 3 2,-1-3 0,0 2 0,0 0 0,0-1 0,0 3 0,0-4 2,-1 4-2,0-2 0,2 1 0,-2 0 0,1-2 0,1 5-2,-1-4 2,1 2-1,1-2 1,0-1 0,-1 4 0,0-3-1,1 1 2,-1-3-1,-1 4 1,-1-2-1,1-2 0,-4 4-1,2-6 1,-1 4 0,1-1 0,-1 1 0,-1-1 0,0-1 0,0 3 0,2-1 1,-1 6-1,1 0 0,-1 1 0,5 10 0,-8-15 0,8 15-1,0 0 1,0 0-1,-12-6-1,12 6-3,0 0-3,0 0-5,-16-8-4,16 8-5,0 0-11,12-6-10,-1-1 0,11 7 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3:18.0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196 446 81,'0'0'39,"0"0"-1,0 0 1,0 0-23,0 0-11,0 0-2,4 64-2,-4-64 0,4 82 0,1-31 0,1 0 1,1 1-1,1-6 0,-1-3 0,-7-43 0,14 62 0,-14-62 1,0 0 0,0 0-1,0 0 1,0 0-1,0 0 1,0 0 0,-25-77 0,9 27-2,-3-9 1,-4-10 0,2-4-1,6-2 2,6-4-1,7 4-1,9-1 1,6 8 0,11 8 1,4 11-4,4 10 1,-7 6-1,-2 18 1,-7 12-1,-16 3 2,6 41 0,-6-41-1,-25 85 2,7-32 0,7 8 1,4 0-1,13-5 0,18-1-2,13-10 0,15-3 1,4-8 0,8-2-1,-4-5 1,-3-2-1,-16 2 2,-18-1-1,-18 3 0,-16 2-1,-17 2 1,-13 2-1,-12-4 0,-5 1 1,1-4 0,-3-4-1,12-5 0,4-8-1,44-11-3,-56 12-2,56-12-9,0 0-25,0 0-1,8-19 1,15 8-1</inkml:trace>
  <inkml:trace contextRef="#ctx0" brushRef="#br0" timeOffset="593">451 813 77,'28'-9'41,"-6"-10"0,-4 8 1,-8-19-20,3 8-13,-6-12-3,-1-4-2,-3-7-2,0 0 0,1 1-1,-1 1-1,2 8 0,1 6-1,2 12 1,8 10 0,6 11-1,3 8 1,3 4 0,5 9 0,0 0 0,1 3 0,-5 0 0,-7 0 0,-9-1-1,-6-2 1,-10-1-1,-10-5 1,-5-1-1,-6-1 0,-5-6 0,-3-4-1,3-5-2,0-8-1,8 4-8,-1-14-27,14 1-1,0-13 1,14 4 0</inkml:trace>
  <inkml:trace contextRef="#ctx0" brushRef="#br0" timeOffset="952">744 372 74,'0'0'39,"0"0"-2,0 0 2,20 20-15,-4-10-21,5 5-1,4 2-1,4 3 0,0-1 0,5 2-2,-4-1 1,-5-3-1,-12 1 2,-3-3 1,-9-2-1,-5-3 1,4-10 0,-21 10 1,8-11 1,1-2-2,6-6 0,4-4-1,6-5-1,9-7-1,5-4 0,3-8 0,-1-4 0,2-4 0,-3-4-1,-4 0 1,-6 2 0,-12 5 2,-9 10 0,-5 10 0,-6 13 0,-2 14-1,0 15 2,0 12-2,4 7 2,4 10-1,8 1-1,4 3-2,8-1 0,1-10-4,13 7-33,-10-14-2,3 3 2,-7-11-3</inkml:trace>
  <inkml:trace contextRef="#ctx0" brushRef="#br0" timeOffset="1560">49 1641 105,'11'-44'41,"-11"44"0,4-43 0,-4 43-36,0 0-3,0 0-1,0 0-1,0 0 1,-43 30-2,43-30 1,-16 89 0,10-35 0,8 3 0,3 0 1,10-3-1,0-9 1,-15-45 0,40 65 0,-40-65 0,45 28 1,-45-28 0,0 0 0,57-34 0,-57 34 0,34-61 0,-17 21-3,-4-5 2,1-2-2,-14 47 0,21-78-1,-13 49 0,8 7 0,-3 13 0,5 10 2,4 10-3,-2 7 3,6 6-1,-5 4 1,3 4 0,-7 0 0,-6 1-1,-3-6 1,-8-1 0,-3-4-1,-6-4 0,-2-7-1,-3-5-2,-5-8-2,5 4-9,-5-13-26,6-1 1,-1-9 0,10 1 0</inkml:trace>
  <inkml:trace contextRef="#ctx0" brushRef="#br0" timeOffset="2059">522 1529 100,'-2'-10'40,"2"10"0,-19 3-1,9 8-31,-11 0-7,-1 3-1,6 2-1,0 2 1,9 3 0,4-2 0,8 3 0,4-2 1,5 1-1,3 1 1,-2-2-1,2-1 1,-3-3 0,-2 1-1,1-3 1,-5-3-1,-1 1 0,-7-12 0,9 17 1,-9-17-1,-3 16 1,3-16-1,-15 9 0,6-4 0,-3-3-1,-1-3-1,2 1-2,-5-10-4,16 10-24,-16-17-9,16 3 2,0-11-1</inkml:trace>
  <inkml:trace contextRef="#ctx0" brushRef="#br0" timeOffset="2403">587 1531 108,'15'-10'39,"-4"-6"2,3 13-11,-5-11-24,1 6-1,-5-4-3,-5 12 0,6-16 0,-6 16-1,-4-12-1,4 12 0,-12-2-1,2 6 0,1 8-1,0 1 1,2 8 0,0 3 0,6 2 1,1 2 0,5-1 0,1-2 0,6 1-2,-2-8 0,6 1-2,-5-15-5,7 10-7,-9-19-23,8 0 1,-4-12-1,4-1 2</inkml:trace>
  <inkml:trace contextRef="#ctx0" brushRef="#br0" timeOffset="2683">798 1474 68,'4'-21'38,"-7"-2"0,0 10-1,-9-4-13,12 17-14,-14-2-5,4 3-4,0 0 0,10-1 0,-12 4 0,12-4 0,0 0 0,0 0 1,0 0-1,0 0 1,0 0-1,0 0 1,0 0-1,0 0 0,12-7-1,-12 7 0,15-12 0,-4 7 0,2 3 0,3 3-1,1 5 0,0 8 1,-3-1 0,1 8-1,-3 1 1,-2 1 0,-5 0 0,-3 0 0,-4-1 1,-3-7-2,0 5 1,-3-9 1,1 0-1,7-11 1,-15 10-1,15-10 1,0 0-1,0 0 0,0 0 1,0 0-2,4-11 1,-4 11-2,17-9 0,-8-2-4,9 9-10,-7-19-23,13 1-2,-3-12 1,8-3-2</inkml:trace>
  <inkml:trace contextRef="#ctx0" brushRef="#br0" timeOffset="3198">1143 785 98,'-4'-21'40,"14"9"2,-1-4-3,17 7-30,-6 0-6,8 3-2,-3 5 0,1 5-1,-5 3 1,-3 6-2,-5 8 1,-7 3-1,-3 6 1,-9 2-2,-1 7 0,-8-5-2,3 7-5,-13-9-30,15 0-2,-7-8 2,11 1-1</inkml:trace>
  <inkml:trace contextRef="#ctx0" brushRef="#br0" timeOffset="3448">1311 1387 90,'2'12'39,"6"1"0,-8-13 1,12 7-29,-12-7-6,0 0-2,0 0-3,-1-13-1,1 13-4,-9-16-14,9 16-21,0 0 0,-9-8 0,-6 9 0</inkml:trace>
  <inkml:trace contextRef="#ctx0" brushRef="#br0" timeOffset="3729">424 2206 91,'-24'13'40,"5"3"1,7-14 0,12-2-25,17-5-10,8-12-2,9-8 0,16-4-1,7-8-1,11-2 0,2-6 0,11 3-2,-6-1 0,-6 4-2,-10 7-1,-10 3-1,-11 9-2,-11-7-4,0 20-12,-27-11-19,0 18 0,-9-13 0,-9 13 2</inkml:trace>
  <inkml:trace contextRef="#ctx0" brushRef="#br0" timeOffset="3978">639 2010 61,'-37'43'38,"5"-12"-1,11 0 3,5-19-12,16 8-17,0-20-3,17 6-2,4-17 0,10-4 0,6-9-2,9-2 1,3-10-2,6 0-1,2-2-2,1-2 0,-8 4 0,-3 5 0,-9 4 0,-6 4 0,-6 12 0,-6 0-3,-20 11 3,13-9 0,-13 9-1,0 0 0,0 0-2,0 0 0,0 0-4,0 0-19,0 0-17,-9-7 1,9 7-1,0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7:32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8441 10266,'-27'26,"27"-26,-26 27,-1-27,1 0,26 0,0 0,-27 26,27-26,27 0,-1 0,1-26,-1 26,27 0,0 0,0-27,0 27,0-26,-27 26,27 0,0 0,-27 0,1 0,-27 0,26 0,-26 26,0-26,0 0,0 0,27-26,-54 26</inkml:trace>
  <inkml:trace contextRef="#ctx0" brushRef="#br0" timeOffset="624.0357">9314 9816,'0'0,"0"0,0 0,0 0,0 0,0 0,0 0,0 0,0 0,-27 27,27-27,0 26,0 0,0 27,-26 0,26 0,0 0,0 26,0-26,0 0,0 0,0 0,0 0,0-26,0-1,0 0,26 1,-26-1,0-26,0 0,0 0,0 0,0 0,0 0,0 0,27 0,-27-26,26-27</inkml:trace>
  <inkml:trace contextRef="#ctx0" brushRef="#br0" timeOffset="1910.1093">11219 9843,'0'0,"0"0,0 0,0 0,0 0,0 0,-27 0,27 0,-26 0,-1 0,-26 0,27 0,-1 0,1 0,-27 0,53 0,-26 0,26 0,0 0,0 0,0 0,0 26,0 0,0 27,-27-26,27-1,-26 27,26-26,0 26,-27-27,27 0,27-26,-27 0,26 0,1 0,-27-26,26 26,1-26,25 26,-25 0,-1 0,1 0,26 26,-27 0,1 1,-1 26,1 0,-1-27,-26 27,0 0,-26-26,26-1,-53 27,26-27,-26-26,0 27,0-27,1 0,-1-27,0 1,26-1,1 1,26-27,0 0,0 27,53-27,-27 26</inkml:trace>
  <inkml:trace contextRef="#ctx0" brushRef="#br0" timeOffset="2318.1326">11589 10107,'0'-26,"0"-1,-26 27,-1-26,1 52,-1 1,1-1,-1 27,27 0,-26 0,26 26,0-26,26 27,1-28,-1 1,54-26,-27-1,26-26,-26-26,26-1,-26 1,0-27,0 0,-27-26,-26 26,0 0,-26 0,-27 0,0 27,27-1,-54 27,27 0,0 27,27-27</inkml:trace>
  <inkml:trace contextRef="#ctx0" brushRef="#br0" timeOffset="299489.1298">24580 16828,'0'0,"27"0,-27-27,0 27,-27 0,27 0,0-26,0 26,-26 0,26 0,0 0,0 0,-27 0,27 0,-26 0,26 0,-27 0,1 0,-1 26,1-26,-1 27,1-1,0 0,26 1,-27 26,27-27,0 1,0-1,27 1,-27 26,26-27,0 0,1 1,-1-1,1 1,-27-1,0 1,26-1,-52 1,26 26,-27-53,1 26,-1 1,1-1,0 0,26-26,-53 27,53-27,-53 53,53-53,-80 26,80-26,0 0,-53 53,53-53,0 0,-52 27,52-27,0 0,0 0,-53 26,53-26,0 0,0 0,0 0,0 0,-53 27,53-27,0 0</inkml:trace>
  <inkml:trace contextRef="#ctx0" brushRef="#br0" timeOffset="300332.1778">23919 17489,'0'0,"0"0,0 0,0-26,0 26,26 0,-26 0,0 0,0 26,0-26,-26 53,26-53,-27 53,27-53,-53 79,53-79,-26 53,26-53,0 0,0 53,0-53,0 0,0 0,26 53,-26-53,53 0,-53 0,53 0,-53 0,53 0,-53 0,0 0,53 26,-53-26,0 0,0 0,0 0,0 0,79 0,-79 0,0 0,0 0,0 0,0 0,-26-53,26 53,-27-52,27-1,0 26,-26-26,26 27,-26-1,26-26,0 27,0 26,0-26,0 26,0 0,0 0,0 26,0-26,0 0,0 53,0-53,0 79,0-79,0 53,0-53,0 0,0 53,0-53,0 0,0-26,26-1,-26 1,0-27,26 26,-26 1,0-27,0 53,0 0,0 0,0 0,0 0,-26 53,26-53,0 53,0-53,0 53,0-53,0 0,0 0,0 0,53 26,-53-26,0 0,0 0,0 0</inkml:trace>
  <inkml:trace contextRef="#ctx0" brushRef="#br0" timeOffset="301243.2301">24501 17992,'0'0,"0"0,0 0,79 0,-79 0,0-53,0 53,0-80,0 80,0-105,-26 52,26 26,-27-26,27 27,-26-27,26 26,0 27,0 0,0 0,0 0,53 53,-53-53,79 53,-79-53,79 80,-79-80,106 53,-106-53,80 26,-80-26,0 0,53 26,-53-26,0 0,-53-26,53 26,-80-26,80 26,-106-27,106 27,-79-26,79 26,0 0,0 0,0 0,0 0,0-53,27 26,-1 1,0 26,27-53,-26 26,26 1,-27 0,1-27,-1 53,1-27,-27 27,0 0,-27 27,27-1,0-26,-53 53,0 0,27 0,-27 26,26-26,1 0,0 0,26-53,-53 79,53-79,-27 53,27-53,0 0,0 53,0-53,0 0</inkml:trace>
  <inkml:trace contextRef="#ctx0" brushRef="#br0" timeOffset="324014.5326">13230 10028,'0'0,"0"-27,0 1,-27-1,27 1,-26-1,-1 1,27 26,-26-26,-1 26,1 0,-1 26,27-26,0 26,0 27,27-26,-1-1,1 1,26 26,0 0,-1-1,-25-25,26 26,-27 0,1 0,-27-27,0 27,0 0,-27 0,1 0,-27-27,26 1,1-1,-27-26,0 0,27-26,-1-27,1 0</inkml:trace>
  <inkml:trace contextRef="#ctx0" brushRef="#br0" timeOffset="324181.5419">13097 10028,'27'-27,"-1"1,27-1,0 27,0-26,-27-1,27 1,0 0,0-1,0 1,-27-1,1 1,-1-1,1 1</inkml:trace>
  <inkml:trace contextRef="#ctx0" brushRef="#br0" timeOffset="324445.5572">13679 9948,'-26'80,"26"26,-27-27,54 0,-27-26,26 0,1 0,26 0,-27-53,27-26,26-1,-26-26,0 0,0 0,-26 0,-27-26,0 26,-27-26,-26 52,0-26,-26 27,0-1,26 1,26 26,1-26,26 26</inkml:trace>
  <inkml:trace contextRef="#ctx0" brushRef="#br0" timeOffset="324926.5847">15611 10028,'0'0,"0"26,0-26,-27 27,1-27,-1 26,1 1,26-1,-27 0,54 1,-1-1,1 1,26-1,0 1,0-1,0 27,-1-26,-25-1,-27 27,-27 0,1-27,0 27,-27 0,0-26,-27-27,27 26,0-52,1-1,25 1</inkml:trace>
  <inkml:trace contextRef="#ctx0" brushRef="#br0" timeOffset="325059.5923">15399 10134,'53'0,"0"0,0-27,0 27,26 0,-26-26,0-1</inkml:trace>
  <inkml:trace contextRef="#ctx0" brushRef="#br0" timeOffset="325348.6087">15955 10160,'-27'53,"27"26,-26 1,-1-27,54 26,-27-26,26 0,1-27,26 1,0-27,-1-27,1 1,27-1,-27-26,26 1,-52-28,25 27,-25 0,-27-26,-27 26,-25 27,-1-27,0 26,-27 27,27-26,0 26,27 0,26 0</inkml:trace>
  <inkml:trace contextRef="#ctx0" brushRef="#br0" timeOffset="325769.633">18151 10054,'0'0,"0"27,0-27,-27 26,1-26,26 27,-27-1,-26 0,27 1,0-1,-1 1,27-1,0 1,27-1,25 27,-25-26,26-1,-27 27,27 0,-53-27,27 27,-27 0,-27-26,1-1,-27 1,26-1,1-52,-1-1</inkml:trace>
  <inkml:trace contextRef="#ctx0" brushRef="#br0" timeOffset="326149.6546">18045 10107,'53'-26,"-27"-1,27 27,0 0,0-26,0 26,0 0,-27-27,1 27,-1 0,1 27,-54-1,27 1,-26 26,-1-1,1 28,-1-27,27 26,0-26,27 0,-1 0,27-27,0 1,27-27,-28-27,1 27,0-53,0 27,0-53,-26 26,-27 0,-27 0,1 0,-27 0,0 0,0 27,26-1,1 1,26 26,0-27,53 1</inkml:trace>
  <inkml:trace contextRef="#ctx0" brushRef="#br0" timeOffset="326553.6776">20267 9869,'0'0,"-26"26,0-26,-1 27,27-1,0 1,0 26,27-27,-27 27,26 0,27 0,-27-27,1 54,-1-54,-26 27,0 0,-26-26,-1 25,1-25,26-27,-53 0,53 0,-26-53,-1 27</inkml:trace>
  <inkml:trace contextRef="#ctx0" brushRef="#br0" timeOffset="326948.7004">20241 10054,'0'-26,"26"-1,1 1,26-1,-27 27,1-26,-1-1,27 1,0 26,-27-26,1 26,-1 0,1 0,-27 26,0 27,0 0,-27 0,27 26,-26 0,-1 27,27-26,0-1,27-26,-1 0,27-27,0 1,0-27,27-27,-28 1,1-27,0 0,-26 0,-1-26,-26-1,-26 1,-1 26,-26 0,0 27,-26-1,26 1,0 26,0 0,27 0,26 0,26 0</inkml:trace>
  <inkml:trace contextRef="#ctx0" brushRef="#br0" timeOffset="327375.7248">22807 10054,'-26'27,"26"-27,0 0,-26 0,-1 26,27 1,0-1,27 0,-27 1,26 26,0 0,1 0,-27-27,26 54,-26-54,0 53,0-52,-26 52,-27-52,27-1,-27 1,0-1,26-52,1-1,-1 1</inkml:trace>
  <inkml:trace contextRef="#ctx0" brushRef="#br0" timeOffset="327812.7498">22622 10134,'27'-53,"26"26,26 1,-26-1,0 27,0-26,0-1,0 27,-1 0,1-26,0-1,-26 1,-1 26,1-26,-27 26,0 0,0 26,0 0,-27 1,1-1,-27 27,26 27,-26-27,27 52,-27-25,27-1,26 27,0-27,0-26,53 0,-27-26,53-1,1-52,-27-1,53 1,-1-27,-25-27,-1 1,0 0,-26-1,-26 1,-27 0,0-1,-53 27,-26 27,-1-1,1 54,-27-1,0 1,27 52,-1-26</inkml:trace>
  <inkml:trace contextRef="#ctx0" brushRef="#br0" timeOffset="346276.8059">15373 12594,'0'0,"-27"0,27 0,0 0,0 0,0 27,-26-1,52 1,-26-1,0 27,0 26,27-26,-27 27,26-27,1 26,-27-26,26 0,-26 0,0-27,26 1,-26-27,0 0,0 0,0 0,0-27,-26 1</inkml:trace>
  <inkml:trace contextRef="#ctx0" brushRef="#br0" timeOffset="346652.8274">15505 12726,'0'0,"0"0,-27 27,27-1,0 27,0-26,0 26,0-27,27 27,-1 0,27-27,-26 1,26-1,0-26,-27-26,1 26,25-53,-25 27,-27-54,26 27,-26-26,-26-1,-1 28,1-28,-27 27,27 0,-1 27,1-1,-1 27,1-26,26 52,0-26,26 27,1-27,-1 26</inkml:trace>
  <inkml:trace contextRef="#ctx0" brushRef="#br0" timeOffset="347001.8472">16113 12541,'0'0,"0"0,-26 0,0 27,26-1,-27 1,27-1,0 27,0 0,27 26,-1-52,0 26,27-27,0 1,0-27,0-27,0 1,0-27,-27 0,27-27,-53 28,27-28,-54 1,27 26,-53 0,27 0,-27 27,27-1,-27 27,26 0,-26-26,53 26,-26 0,26-27,26 1</inkml:trace>
  <inkml:trace contextRef="#ctx0" brushRef="#br0" timeOffset="347667.8855">8335 12912,'0'0,"0"0,0 0,0 0,0 0,0 0,0 0,26 0,-26 0,27 0,26-27,-27 27,27 0,26 0,-26 0,0 0,27 0,-28 0,1 0,0 0,0 0,-26 0,-27 0,0 0,0 0,0-26,0 26</inkml:trace>
  <inkml:trace contextRef="#ctx0" brushRef="#br0" timeOffset="347960.9022">9340 12330,'27'0,"-1"0,-26 0,27 26,-54 1,54 25,-54 1,27 0,0 53,-26-27,26 27,0-26,-27 26,27-27,0 0,0-26,0-26,0-1,27 1,-27-27,26 0,1-27</inkml:trace>
  <inkml:trace contextRef="#ctx0" brushRef="#br0" timeOffset="349424.986">8467 15266,'0'0,"0"0,0 0,0 0,26 0,1 0,-1 0,1 0,26 0,0 0,0 27,0-27,-1 26,1 1,0-27,-26 0,-1 0,1 0,-27 0</inkml:trace>
  <inkml:trace contextRef="#ctx0" brushRef="#br0" timeOffset="349654.9991">9314 14843,'26'0,"1"27,-27-27,0 53,0-1,26 1,-26 27,0-1,-26 27,26 0,0-27,0 27,0-27,0 1,0-1,26-26</inkml:trace>
  <inkml:trace contextRef="#ctx0" brushRef="#br0" timeOffset="350245.0329">8520 18045,'0'0,"0"0,0 0,0 0,0 0,0 0,0 0,0 0,0 0,79 0,-79 0,80 0,-27 0,-53 0,105 0,-105 0,53 0,-53 0,0 0</inkml:trace>
  <inkml:trace contextRef="#ctx0" brushRef="#br0" timeOffset="350532.0493">9128 17648,'53'26,"-53"-26,0 27,0-27,27 105,-27-52,0 27,0-27,26 26,-26 0,0 1,0-1,0-26,0 0,0 26,0-79,0 27,0-27</inkml:trace>
  <inkml:trace contextRef="#ctx0" brushRef="#br0" timeOffset="356633.3983">10928 12541,'-27'0,"27"0,0 0,0 0,-26 0,26 0,0 0,0 0,0 0,0 0,26 27,-26-1,27 27,-27-26,26-1,1 27,-1-27,0 27,1 0,-1-26,-26 26,0 0,0-1,0-25,-26 26,-1-27,27-26,-26-26,0-27</inkml:trace>
  <inkml:trace contextRef="#ctx0" brushRef="#br0" timeOffset="356829.4095">10928 12462,'0'-27,"0"27,0 0,0 0,26 0,-26 0,27 0,-1 0,0 0,27 0,-26 0,26-26,-27 52,27-52,-26 52,-1-26,1 27</inkml:trace>
  <inkml:trace contextRef="#ctx0" brushRef="#br0" timeOffset="357030.421">11351 12621,'0'79,"-26"-26,52 26,-26-26,26 0,-26-26,53 26,-26-53,-1-27,27 1,0-1,0-26,-27 0,1 0,-1-26,-52 26,26 0,-53 0,0 0,0 27,0 26,27 0,-27-27</inkml:trace>
  <inkml:trace contextRef="#ctx0" brushRef="#br0" timeOffset="357476.4465">13177 12541,'0'27,"0"-1,0 1,0-1,26 27,-26-27,27 27,-1 0,0-26,-26 26,27-27,-27 27,0-26,0-27,0 26,-27-26,1 0,0-26,-1-1</inkml:trace>
  <inkml:trace contextRef="#ctx0" brushRef="#br0" timeOffset="357609.4541">13097 12594,'27'-26,"-1"26,1-27,-1 27,27-26,0 26,0-27,0 1,0 26,0-27</inkml:trace>
  <inkml:trace contextRef="#ctx0" brushRef="#br0" timeOffset="357864.4686">13626 12647,'0'79,"-26"1,26-27,0 0,26 26,-26-52,53-1,-26 0,-1-26,27-26,-26 0,26-54,-27 54,27-54,-27 1,-26 26,0 0,0-26,-26 52,-27 1,27-1,-27 27,26 0,-26 27,27-27,26 0</inkml:trace>
  <inkml:trace contextRef="#ctx0" brushRef="#br0" timeOffset="358451.5023">17833 12568,'0'-27,"27"27,-27 0,0 0,0 0,0 27,0 26,0-27,0 53,0-52,26 52,1-26,26-26,-27 26,0 0,-26-27,0 0,0 1,-26-27,-27 26,27-26,-54 0,27-26,0 26</inkml:trace>
  <inkml:trace contextRef="#ctx0" brushRef="#br0" timeOffset="358586.51">17675 12647,'52'0,"1"-26,0 26,0-27,0 1,-26 26,25-27,-25 27,26-26,-53 26</inkml:trace>
  <inkml:trace contextRef="#ctx0" brushRef="#br0" timeOffset="358822.5235">18257 12621,'0'53,"0"-1,0 1,26 27,-26-27,0-27,27 27,-1-53,0 27,27-54,-26 1,26-1,-27 1,1-54,-27 54,26-54,-52 54,-1-27,1 27,-27-27,26 53,1-27,-1 27,27 0,0 0</inkml:trace>
  <inkml:trace contextRef="#ctx0" brushRef="#br0" timeOffset="359244.5476">20082 12541,'0'0,"-26"0,-1 0,27 27,0-1,0-26,-26 27,52-1,-26 27,27-27,-1 27,1 0,-1 0,1 0,-1 0,1-26,-27 25,-27-25,1-1,-27-26,26 0,-26 0,27-26,-27-1</inkml:trace>
  <inkml:trace contextRef="#ctx0" brushRef="#br0" timeOffset="359654.5711">19818 12779,'0'-53,"26"27,1 0,25-1,1 1,0 26,27-27,-27 1,26-1,0 1,1 26,-54-27,27 1,0 26,-27 0,1 0,-1 26,-26 27,0-26,-26 26,26 0,-27 26,27 0,-26-26,26 0,0 0,0-26,26 25,1-52,-1 27,27-54,0 27,0-52,0 25,0-26,-27 27,1-54,-1 27,-26 0,-26 1,-27 25,0-26,0 27,0-1,0 27,27-26,-1 26,27 0,53-27</inkml:trace>
  <inkml:trace contextRef="#ctx0" brushRef="#br0" timeOffset="360034.5928">22649 12515,'-27'0,"27"0,-26 26,26-26,0 27,-27 26,27-27,27 27,-27-27,26 54,-26-54,27 54,-27-54,-27 54,27-54,-26 27,-1-27,-26 1,27-27,-1 0,1-27</inkml:trace>
  <inkml:trace contextRef="#ctx0" brushRef="#br0" timeOffset="360168.6005">22622 12568,'27'-27,"26"1,-27-1,27 1,0 26,-27 0,1 0,26-27,0 1</inkml:trace>
  <inkml:trace contextRef="#ctx0" brushRef="#br0" timeOffset="360629.6266">23151 12568,'-26'26,"-1"-26,1 27,0-1,-1 27,27 0,-26 0,26 0,0 0,0 0,53 0,-27-53,27 26,26-52,-26 26,0-53,0 0,-26 0,-27 0,0-27,-27 28,-26 25,0-26,0 27,0 26</inkml:trace>
  <inkml:trace contextRef="#ctx0" brushRef="#br0" timeOffset="373130.3416">15346 15161,'-26'0,"-1"0,27 0,-26 0,26 0,0 0,0 26,0 1,0-1,0 0,0 27,0-26,26 52,-26-26,0 0,27 0,-27 26,0-26,0 0,0-26,0-27,0 26,0-26,0-26,0-1</inkml:trace>
  <inkml:trace contextRef="#ctx0" brushRef="#br0" timeOffset="373519.3641">15611 15187,'0'53,"-27"-53,27 53,-26 0,-27 0,26 26,1 1,0-1,26-26,-27 26,27-26,27 0,-1-53,0 0,1 0,26-26,0-27,-27 0,27-27,-26 1,-1 26,-26-26,27 26,-54 0,27 26,-26 1,-1-1,1 27,-1 0,1 27,26-27,0 26,26 1</inkml:trace>
  <inkml:trace contextRef="#ctx0" brushRef="#br0" timeOffset="373819.3813">16087 15187,'0'0,"0"0,0 27,0-1,-26 27,26 0,-27 26,27-26,0 0,0 0,27 0,-1-27,0-26,27 0,0-53,-26 27,26-27,-27 0,1 0,-27-26,0 52,-27-26,1 27,-1 0,-26 26,0 0</inkml:trace>
  <inkml:trace contextRef="#ctx0" brushRef="#br0" timeOffset="374375.4131">15426 17754,'0'0,"0"0,0 0,0 0,0 0,0 0,0 0,0 0,0 0,0 52,0-52,26 80,-26-27,26 0,-26 0,0 0,-26-1,26 1,0-53,0 53,0-53,0 0,0 0</inkml:trace>
  <inkml:trace contextRef="#ctx0" brushRef="#br0" timeOffset="374774.4359">15743 17859,'0'0,"0"0,0 0,0 0,-53 27,53-27,-53 79,53-79,0 80,0-27,0-53,27 79,-27-79,53 53,-53-53,53-27,-53 27,79-53,-26 1,-27-1,1-27,-1 27,-26 0,0 0,0 53,-26-79,26 79,0 0,-80-53,80 53,0 0,-53 53,53-53</inkml:trace>
  <inkml:trace contextRef="#ctx0" brushRef="#br0" timeOffset="375135.4565">16140 17754,'26'26,"-26"-26,0 0,0 0,0 0,-53 53,53-53,-52 53,25 0,1 0,26 0,-27 26,27-26,27-27,-27-26,53 53,-53-53,79-26,-79 26,79-106,-26 53,-26-26,-1-1,1 27,-27-26,-27 53,27 26,0 0,-79-80,79 80,0 0,-27-26</inkml:trace>
  <inkml:trace contextRef="#ctx0" brushRef="#br0" timeOffset="404537.1382">11404 14975,'0'0,"-27"0,27 0,0 0,0 0,-26 0,26 0,-26 0,26 0,-27-26,27 0,-26 26,-1 0,1 0,-1 0,1 0,-27 0,26 0,1 26,-1-26,-25 26,25-26,1 53,-1-26,1-1,26 27,-27-26,1 26,-1-1,27 1,-26 0,26 0,0 0,26 0,-26 0,27-27,-1 27,27-26,-26-1,26 1,-1-27,1 26,0-26,0-26,27 26,-27-27,-1 1,1-1,-26 1,26-27,-27 27,27-27,-26 0,-1 0,0 0,1-27,-27 28,0-1,0-27,-27 27,1 0,0 27,-27 0,0-1,0 27,26 27,-26-1,27 0,-27-26</inkml:trace>
  <inkml:trace contextRef="#ctx0" brushRef="#br0" timeOffset="410789.4958">13653 15002,'-27'0,"1"0,-27 0,0 0,0 26,27 1,-27 26,0 0,53 26,-27 0,1 1,26-1,0 27,26-27,1 1,26-27,0 0,0-27,26-26,0-26,-26-27,27-27,-1 1,-26-27,0 0,0 27,-27-27,-26 27,-26-1,-1 27,-26 27,-26-1,26 54,0-27,27 26,-1-26</inkml:trace>
  <inkml:trace contextRef="#ctx0" brushRef="#br0" timeOffset="411666.5458">18018 15055,'0'0,"-26"-27,26 27,0-26,-26 26,26-27,-27 27,1 0,-1-26,1 26,-1 0,1 26,-1-26,-26 27,27 26,0 0,-1 0,27 26,-26 0,26-26,26 27,-26-1,53 0,-27-26,27 0,0 0,0-26,0-1,26-26,-26 0,27 0,-27-53,26 27,-26-27,26 0,-26 0,-26-26,-1-1,1 1,-27-1,-27 28,1-1,-27 0,0 26,0 1,0 26,-26 26,52 1,1 26,-1-27,27 27</inkml:trace>
  <inkml:trace contextRef="#ctx0" brushRef="#br0" timeOffset="412411.5886">20215 15055,'-27'0,"1"0,-1 0,1 0,-1 0,1 0,-1 0,1 26,-1 1,1 26,26 0,-27-1,27 28,0-1,0 1,27-1,-1 0,27-26,0 0,0-26,27-1,-1-26,0 0,-26-53,27 27,-28-27,28 0,-27-26,-27-1,1 1,-27 26,-27-27,1 28,-27-1,0 26,-26 1,-1 26,27 0,-53 26,54 1,-28-1,54 1,-27-1,53 0,0-26</inkml:trace>
  <inkml:trace contextRef="#ctx0" brushRef="#br0" timeOffset="416378.8155">22490 14923,'26'0,"-52"26,52-26,-52 0,26 0,0 0,-27 26,27-26,0 0,-26-26,0 26,-1 0,1 0,-27 0,26-26,-26 26,0 0,27 0,0 0,-1 0,1 0,26 0,-27 0,27 0,0 0,27 26,-1 0,-26-26,27 27,-27 26,26-27,-26 1,0 26,26-53,-26 53,0-53,0 26,27-26,-27 0,26 0,-26 0,27 0,-1-26,1 26,-1 0,27 0,-26 26,-1-26,27 0,0 26,-27 1,1-1,-27 1,0-1,0 27,-27-26,-26 26,27-27,-53 27,52-27,-26 27,-26-26,26-27,0 26,27-26,-27 0,26 0,1-26,-1 26,27-27,0 1,27-1,-1 1,27 0,-26-1,25-26,1 0</inkml:trace>
  <inkml:trace contextRef="#ctx0" brushRef="#br0" timeOffset="416767.8378">22966 15081,'-26'27,"-1"-1,1 1,-27-1,26 27,1 0,0 0,-1 26,27-26,27 0,-1 0,0 0,27-27,0-26,27 0,25-26,-25-27,-1 0,1 0,-1-26,0-1,-26 1,-26 0,-27-1,-27 27,1 0,-54 27,28 0,-54 26,53 0,-27 0,54 0,-27-27</inkml:trace>
  <inkml:trace contextRef="#ctx0" brushRef="#br0" timeOffset="425788.3537">11298 17833,'0'0,"0"0,0 0,0 0,-79-27,79 27,-80 0,80 0,-106 0,106 0,-79 53,79-53,-26 106,-1-53,54 27,-27-28,0 1,53 27,-27-27,-26-53,106 53,-27-53,-26-27,0-26,0 27,0-54,0 27,-27 1,-26-1,27-27,-54 27,27 53,-26-79,26 79,-106-27,53 27,53 0,-79 53,79-53,0 0</inkml:trace>
  <inkml:trace contextRef="#ctx0" brushRef="#br0" timeOffset="426343.3855">13468 17542,'-27'-27,"27"27,-79 27,79-27,-80 79,54-26,-27 27,27-1,-1 0,27 1,27-27,-27-53,53 79,-53-79,105-26,-52-27,27 26,-27-52,26 26,-53 26,-26 27,53-79,-53 79,0 0,-53-26,53 26,0 0</inkml:trace>
  <inkml:trace contextRef="#ctx0" brushRef="#br0" timeOffset="427020.4242">17966 17595,'-27'-27,"1"27,-27 0,0-26,0 26,0 26,0 1,0 26,27 26,-27-26,53 53,0-27,26 27,1-27,26 1,0-27,52-27,-25-26,26-26,-27-27,0-27,27 1,-26-27,-28 27,1-27,-53 27,0-1,-26 54,-27-27,-26 26,-27 27,26 27,1 26,-27 0,53 0,0 0,53-53</inkml:trace>
  <inkml:trace contextRef="#ctx0" brushRef="#br0" timeOffset="427645.4599">20532 17568,'-26'0,"-27"-26,26 26,-26 0,-26 26,26 1,0-1,-26 27,52 0,-26 0,53 26,0 1,0-1,53-26,-26 0,52 0,-26-27,26 1,1-54,-1 1,0-27,-26 0,27 0,-54-26,27-1,-53 1,0 0,-26-1,-27 54,0-27,-27 0,28 53,-28 0,27 0,0 0,27 0</inkml:trace>
  <inkml:trace contextRef="#ctx0" brushRef="#br0" timeOffset="429310.5552">23575 16669,'0'0,"0"0,0 0,0-27,0 27,0 0,0 0,0-26,0 26,0-27,-27 27,27-26,-26 26,-1-27,1 27,-1-26,1 0,0 26,-27 0,26-27,1 27,-27 0,26-26,1 26,-27 0,26 0,-25 0,25 0,-26 0,27 0,-27 0,26 0,-26 0,1 0,-1 0,0 26,0-26,0 27,0-27,0 26,0-26,0 26,0 1,27-1,-27 1,0-1,0 1,27-1,-27 27,0-26,26-1,-26 27,27-27,-1 27,-25-26,25 26,1-27,-1 27,1-26,-1 25,1 1,26-26,-27 26,1-27,26 27,0-53,-27 106,27-106,-26 79,26-79,0 80,0-80,0 79,0-79,26 106,-26-106,53 79,-53-79,53 80,-53-80,53 53,-53-53,27 53,-27-53</inkml:trace>
  <inkml:trace contextRef="#ctx0" brushRef="#br0" timeOffset="429913.5897">23628 16589,'26'27,"-26"-27,27 26,-27 1,26-1,0 27,1 0,26 0,-53 26,26 1,1-1,-1 0,-26 1,0-1,0 1,0-1,0 0,0-26,-26 0,26 0,0-53,-27 106,27-106,0 53,0-53,0 0</inkml:trace>
  <inkml:trace contextRef="#ctx0" brushRef="#br0" timeOffset="443418.3621">18680 4128,'0'0,"0"-27,0 27,0 0,0 0,0 0,0 27,0-1,0 0,0 27,0 0,0 27,0-27,-27-1,27 28,0-27,0 0,0-27,0 27,0-53,0 27,0-27,0 0,0-27,27 1,-27-27</inkml:trace>
  <inkml:trace contextRef="#ctx0" brushRef="#br0" timeOffset="443662.376">18812 4022,'27'0,"-27"26,-27 27,27 0,0 0,-26 26,26 1,0-1,0 0,-27 1,27-27,0 0,0 0,0-27,-26 0,52-26,-26-26,0 0,0-1,27-52,-27-1</inkml:trace>
  <inkml:trace contextRef="#ctx0" brushRef="#br0" timeOffset="443864.3876">18839 4128,'0'-53,"0"26,0 1,0 26,0 26,0 27,0 0,0 0,0 26,0 1,0-1,0 0,26 1,-52-27,52-27,-26 1,0-1,0-26,0 0,27-53,-27 0</inkml:trace>
  <inkml:trace contextRef="#ctx0" brushRef="#br0" timeOffset="444687.4347">18945 4207,'26'-53,"-26"0,0 53,0 0,0 0,0 27,0 25,-26 1,26 0,0 0,0 27,0-28,0 28,0-54,0 27,0-26,0-27,0 0,26 0,-26-27,0 1,26-27,-26 0,0 0,0-26,27-1,-27 27,0 0,26 1,-52 25,52 1,-26 26,0 26,-26 1,26 25,-27 1,27 27,0-1,0 0,0-26,-26 27,26-27,0-27,0 1,0-27,0 0,26-27,-26 1,0-54,27 27,-1-26,-26 0,27-1,-27 27,26 0,-26 1,0 25,0 1,0 26,0 26,27 1,-54 25,27 28,0-27,0 0,0 26,0-26,0 0,0-27,27 1,-27-27,0 0,0 0,26-27,-26-26,27 0,-27 1,26-1,-26 0,0 26,27 1,-27-27,0 53,0 0,0 53,0-27,0 1,0 26,26 0,-26-1,0 1,0 0,0 0,26-26,-26-1,0 1,0-27,27 26,-27-26,0-26,-27 26,27-27,0 1</inkml:trace>
  <inkml:trace contextRef="#ctx0" brushRef="#br0" timeOffset="450018.7396">15637 7329,'0'0,"0"0,0-26,0 26,0 0,0 0,0 0,-26 26,26-26,0 26,0-26,0 27,0-1,0 1,0-1,0 1,0-1,0 1,0-1,0 1,0-27,0 26,0-26,0 0,-27 26,27-26,0 0,0-26,0 26,-26-26,26 26,0-27</inkml:trace>
  <inkml:trace contextRef="#ctx0" brushRef="#br0" timeOffset="450919.7911">15399 7276,'0'0,"0"0,0 0,0-26,0 26,0 0,0-27,27 27,-27-26,26-1,0 27,1-26,-1 26,1-27,-1 27,-26-26,53 26,-26 0,-1 0,1 0,-1 0,-26 26,27-26,-27 27,26-27,-26 26,26-26,-52 27,26-27,0 26,-26 1,-1-27,27 0,-26 26,-1-26,1 27,26-27,-27 0,27 0,0 0,0 0,0 0,0 0,0 0,0 0,27 0,-1-27,1 27,-1 0,-26 0,53 0,-27 0,1 0,26 27,-27-27,27 0,-26 26,-1-26,1 0,-1 26,0-26,-26 27,27-1,-27 1,0-27,0 26,-27 1,27-1,-26-26,26 27,-26-1,-27 1,26-27,1 0,-27 0,0 0,26 0,-25 0,25 0,1 0,-1 0,1 0,-1-27,1 27,26 0,0 0,0 0,0 0,-27 27,27-27,0 0,0 26,0-26,0 26,0-26,27 27,-27-27</inkml:trace>
  <inkml:trace contextRef="#ctx0" brushRef="#br0" timeOffset="461348.3876">15478 6324,'0'0,"0"0,27-53,-27 53,0-27,26 27,-26 0,0 0,0 0,0 0,0 0,0 0,0 27,0-1,-26 1,26-1,0 27,-27 0,27 0,-26-27,26 54,0-54,-26 27,26-27,0 1,0-1,-27-26,27 0,0 0,0-26,0-1,0 1,27-27,-27 0</inkml:trace>
  <inkml:trace contextRef="#ctx0" brushRef="#br0" timeOffset="461799.4134">15478 6244,'27'-26,"-27"-1,0 27,0 0,0 0,0 53,0-26,26 26,-26-1,0 1,27 0,-27 0,0 27,26-54,-26 27,0-27,0-26,27 27,-27-54,26 1,-26 0,27-27,-27 0,0 0,26-27,-26 1,0 26,0 0,0 27,-26-27,26 53,0-27,0 54,0-27,0 53,-27 0,27-27,0 27,0 26,0-26,0 0,0 0,0-26,0 26,0-27,0-26,0 0,27-26,-27-1,26 1,-26-27,27 0</inkml:trace>
  <inkml:trace contextRef="#ctx0" brushRef="#br0" timeOffset="462331.4439">15717 6376,'26'-26,"-26"-27,0 0,0 27,0 26,0 0,0 26,0 1,0 26,-26-1,26 28,0-27,0-27,0 27,0-26,0-1,0-26,26 27,-26-54,27 1,-27-27,26 26,0-52,1 26,-1-26,-26 26,27 0,-27 0,0 53,0 0,0 0,-27 26,27 1,-26 26,26 26,0-26,-27 0,27 26,0-52,0 26,0-53,27 0,-27 0,26 0,1-53,-1 26,1-52,26 26,-27 0,1 0,-1 27,-26-27,26 26,-26 27,0 27,-26-1,26 27,-26 0,-1 0,27 0,-26 26,-1-26,27-26,0 26,0-27,0-26,0 0,27 0</inkml:trace>
  <inkml:trace contextRef="#ctx0" brushRef="#br0" timeOffset="476301.2429">22093 17806,'0'0,"0"0,0 0,0 0,0 0,0 0,79 53,-79-53,27 80,-27-27,26 0,1 26,-27 0,0-26,26 0,-26 0,0-53,27 79,-27-79,0 0,0 0,0 0,0 0,0 0,0 0,0 0</inkml:trace>
  <inkml:trace contextRef="#ctx0" brushRef="#br0" timeOffset="476640.2623">22384 17859,'0'0,"0"0,0 0,0 0,-26 53,52 0,-26 0,27 0,-1 0,0 26,-26-79,80 53,-80-53,106 27,-106-27,79-80,-79 80,53-79,-53 0,0 26,0 0,-26-27,-1 54,27 26,-106-79,106 79,-79-27,79 27,-53 27,53-27,-27 52,27-52,27 53</inkml:trace>
  <inkml:trace contextRef="#ctx0" brushRef="#br0" timeOffset="476979.2817">22807 17912,'0'0,"0"0,53-26,-53 26,0 0,0 0,-26 53,26-53,0 79,26-26,-26 0,0-53,53 79,-53-79,106 27,-106-27,106-27,-53 1,-53 26,79-106,-52 53,-1-26,-26 26,0-27,-26 28,-1-1,-26 26,0-26,0 27,1 26,-1 26,53-26,-80 53,80-53,-26 80,26-80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3:36.0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81 692 75,'0'0'35,"10"7"1,-10-7-6,4 13-17,-4-13-6,-6 25-2,1-7 0,5 7-2,-4 1 1,2 3-2,0 3 0,0 1-1,1-3 0,0-1 0,-1-5-1,0-1-1,2-7-1,-4-5-2,6 3-5,-2-14-30,0 0 1,-10-19 0,11 3-1</inkml:trace>
  <inkml:trace contextRef="#ctx0" brushRef="#br0" timeOffset="296">18 331 86,'-13'-7'35,"13"7"-5,-12 2-28,12-2-34,0 0-3,14-7-3</inkml:trace>
  <inkml:trace contextRef="#ctx0" brushRef="#br0" timeOffset="561">600 118 87,'-11'-32'37,"-13"1"0,1 10-1,-9 0-31,2 11-3,-1 7-1,1 8 0,0 9-1,5 11 2,5 10-1,6 14 1,5 6 0,7 16 0,4 5 1,5 11-2,5 8 2,2 0-2,1 3 0,1-1 0,-3 1 0,-1-6-1,-3-6 0,-2-6 1,-4-12-1,-2-3 0,-1-9 0,-4-8-1,0-9 0,-5-11-4,8 3-15,-10-21-18,11-10-1,-17-6 1,10-13-2</inkml:trace>
  <inkml:trace contextRef="#ctx0" brushRef="#br0" timeOffset="904">334 874 89,'24'-18'39,"10"15"-1,-2-2 2,6 9-32,-4-5-4,1 5-2,-7 0-3,-7-3-4,3 4-33,-13-8-1,0 1 0,-6-11-1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3:57.5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1361 978 86,'0'0'37,"10"-8"-1,-10 8-6,7-20-23,-1 9-2,-7-9-2,2 2 0,-4-6 1,1 2-2,-5-4 1,1 4-1,-6-2 0,-3 8-1,-6 5 0,-5 12 0,-7 11-1,-4 11 0,-3 14 0,-2 5-1,2 11 1,5-1-1,6 0 1,8-4-1,8-11 2,11-3-1,10-16 0,10-8 1,7-10-1,4-9 1,3-5 0,1-8-1,-1-3 0,-5-2 1,-4 3-2,-6 3 1,-6 5 0,-11 16-1,12-1 1,-9 13 0,0 7 0,4 3 0,5 4 0,1 0 0,5-1 0,2-8 1,6-8-1,2-9 0,3-13 0,1-9 0,0-9 0,1-9 1,-1-12-2,-3-12 2,-3-8-2,-3-11 1,-6 1-1,-6-5 1,-5 3 0,-5 7 0,-4 7 0,-1 17 0,-3 17 0,-4 22 0,-1 22 0,-3 20 0,2 19 0,1 16 0,0 14 0,4 6 0,8 1 0,5-4 0,9-8 1,6-7-2,9-19 2,5-12-1,6-16 0,2-14 0,1-12 0,4-13 1,-1-13-1,-4-16 1,-2-14-2,-4-10 2,-4-12-1,-6-5-1,-5-4 1,-8 2 0,-5 6 0,-5 14 0,-4 13-1,-3 14 1,-5 19 0,-3 17 0,-5 20 0,-1 16 1,-3 17 0,-3 16 0,-3 10-1,1 14 1,-2 10 0,3 0-1,4 3 1,3-6-2,4-5 1,5-12 0,5-8 0,4-12 1,3-14 0,2-6-2,1-11 2,1-10-2,3-5-2,-10-7-4,20-3-10,-13-16-23,7 4 0,-5-12 0,11 4 0</inkml:trace>
  <inkml:trace contextRef="#ctx0" brushRef="#br0" timeOffset="998">2065 856 86,'-6'10'37,"-10"0"-2,3 8 2,-5 1-33,3 6-4,0 3 3,5 1-2,3-1 2,10 0-2,6-6 2,7-1-2,1-9 0,6-4 1,-1-8 0,2-1 0,-3-5 0,-2-4 0,-4-4-1,0-6 1,-5-3-2,0-5 2,-3-4-2,-2 1 1,0-3-1,-1 5 1,-2 3-1,2 5 0,-2 9 0,-2 12 0,0 0 0,4 20-1,-4 5 2,0 5-2,3 5 1,-1 1 0,3-3 1,0 0-1,0-10 1,4-3-1,-1-6 0,3-9 1,1-5-1,1-4 0,1-4 1,1-3-1,2-2 0,-3 1-1,1 1 1,-2 5-1,-2 4 1,1 8 0,-1 2-1,2 3 1,0 5 1,5-4-1,0 3 0,4-7 1,-1-4-1,-1-3 1,0-6 0,-4-1 0,-4-8 0,-6-1-1,-6-5 0,-6-3 0,-4-2-1,-4-1 0,0 4-1,-2-2 0,3 7-2,0-1 1,8 9-2,2-1 0,3 10-2,12-7 0,6 13-1,-6-9 0,14 10 1,-3-7 2,5 5 1,0-2 5,-1-3 2,0 4 1,-8-7 2,3 7 1,-13-9 0,4 6-1,-13-1-2,0 0-1,0 0-1,0 0-1,0 0 0,-3 16-1,7-4 0,4 7-1,4 1 2,4 3 0,1 0 1,2 0-2,-2-2 2,-2-2-1,-5-2 1,-1-4-1,-8-2 0,-5 0 0,4-11 0,-20 16 1,7-12-1,-2 3 0,-1-5-1,-1 2 1,1-2-1,4-2-1,2 2 0,0-4-3,10 2-2,-11-5-12,11 5-22,0 0 1,12-13-1,-8 1 1</inkml:trace>
  <inkml:trace contextRef="#ctx0" brushRef="#br0" timeOffset="5288">2989 1104 83,'-6'17'39,"6"-17"1,0 0-3,0 0-28,0 0-2,6-22-1,3 3-1,-3-8-3,6-3 0,0-9-1,2-7 0,4-10-1,1-6 2,-1-5-2,3-2 1,1-6 0,-2-3-1,1 2 0,-1 3 1,-3 9-1,0 7 0,-5 16 0,0 6 0,-4 12 0,-8 23 0,12 5 0,-7 19 0,2 12 0,2 7 0,2 7 0,3 4 0,2 6 0,3-12-1,0-3 1,0-11 1,0-5-2,-2-12 1,3-14 0,1-7 1,-1-15-1,3-8 0,-1-9 0,0-12 0,-2-7 0,-1-3-1,-4 7 1,-3 5 0,-4 10-1,-4 10 1,-4 26 0,0 0 0,12 34 0,-7 13 0,-1 15 1,2 12-1,1 12 0,4 4 1,0-1-1,-1-3 0,2-4 0,-3-11 1,0-15 0,1-9-1,-2-16-2,-8-31-7,12 7-12,-12-48-21,16-25 0,1-37-2,19-23 0</inkml:trace>
  <inkml:trace contextRef="#ctx0" brushRef="#br0" timeOffset="7238">111 307 69,'-8'-18'38,"3"8"-1,-4-8 1,9 18-23,-11-16-7,11 16-1,-12-13-2,12 13-1,0 0 0,-10-6-1,10 6-1,-4 11-1,2 5 0,2 11-1,-1 11 1,1 12-1,0 15 0,1 9 1,0 7-1,0 4 0,1 1 1,0-2-1,-2-7 1,1-4 0,-1-12 0,0-7-1,-1-8 1,0-8 0,0-10-1,0-7 0,0-6 0,1-15 1,0 0 0,0 0 0,2-17 0,0-5 0,0-7 0,1-7-1,0-3 0,2-2 0,1 6-1,0 2 2,1 6-3,0 2 3,1 7-2,4 7 1,1 5 0,5 3 0,3 2 1,3 4-2,5 5 1,7 8-1,1 5 1,2 0-1,-1 6 1,-2 1 0,-2 3 0,-8-2-1,-6-1 2,-10 0-1,-11-2 0,-11 0 0,-10-1 0,-9-2 0,-9-2 0,-8-3 0,-1-2-1,-5-5 1,4-5-1,3-5 0,4-5 0,7-1-1,9-2-1,5-10-2,22 17-6,-18-34-13,28 17-17,2-8 1,16 8-2,1-10 3</inkml:trace>
  <inkml:trace contextRef="#ctx0" brushRef="#br0" timeOffset="8128">672 1234 68,'0'0'38,"10"3"-2,-10-3 3,11 5-24,-11-5-8,0 0-2,-10 2-2,10-2-1,-9 17-1,2-5 1,3 2-2,-2 3 0,3 0 0,2 3 0,1-3 0,5-4 1,3 1 0,2-5 0,3-5 0,1-5 0,0-5 1,1-1 0,-2-5-1,-4 1 1,-4-5-1,-2 2 0,-5 1 1,-2 2-2,-6 4 1,0 1-1,-2 1 0,-1 2 0,1 1 0,0 2-3,12 0-2,-21-8-11,21 8-25,-2-11 1,2 11 0,17-22-1</inkml:trace>
  <inkml:trace contextRef="#ctx0" brushRef="#br0" timeOffset="8814">4070 777 77,'10'-15'39,"-10"15"-1,-9-11 0,-1 17-27,-11-7-8,-1 8-1,-6 7-1,-1 7-1,0 10-1,6 6 1,6 5 1,8 1 0,13-1 0,14-2 0,10-10 2,11-4-2,7-11 2,6-8-1,0-8 0,-1-7 0,-7-8-2,-8-5 2,-10-5-2,-10-7 1,-15-4-1,-12-4 1,-6-3-1,-6 0 0,-1 2 1,0 4-1,0 6 1,6 2-1,7 10 0,10 6 0,1 14 0,26 6 0,-2 7 0,10 10 1,4 4-2,4 5 1,4 0 0,-3 3 0,-2-5 0,-4-3 0,-6-4 0,-8-8 0,-3-5 0,-6-4 0,-3-5 0,-11-1 1,11-17-1,-9-1 1,-1-5 0,-1-1-1,0 0 0,0-1 0,0 6-1,4 4 1,6 8-1,4 7 1,9 7-1,6 2 2,9-3-1,9 4 0,5-8 1,2-1-1,0-5 0,-2-7 1,-7-3-1,-5-5 0,-11-2 1,-11-5-1,-10-3 0,-13 0 0,-11-1 0,-7 6 0,-7 4 0,-6 12-1,-3 9 0,-2 12 1,5 19-1,5 7 1,9 13 0,8 2 0,11 7 1,7-1-1,8-5 2,6-5-3,6-7 0,-3-12-5,12 2-10,-14-22-24,11-8-2,-3-16 1,7-7-1</inkml:trace>
  <inkml:trace contextRef="#ctx0" brushRef="#br0" timeOffset="9812">5665 144 85,'0'0'38,"0"0"0,0 0 1,-9 14-32,-1 8-4,-1 14 0,-7 10 0,0 14-1,-4 16 0,4 10 1,2 5-1,5 3 0,2-4 0,8-4 0,5-8 0,5-8 0,3-12-1,-1-8 0,3-9 1,-3-9-2,-1-7 0,-2-9-1,-1-4 0,-7-12-2,12 6-3,-14-21-10,13 7-25,-6-11 1,10-3-1,0-6 0</inkml:trace>
  <inkml:trace contextRef="#ctx0" brushRef="#br0" timeOffset="11123">6305 720 78,'0'0'38,"1"-9"-2,-1 9-7,-5-13-21,5 13-1,-6-16-1,6 16-2,-11-17-1,11 17 0,-12-15-1,12 15 0,-19-11-1,9 7-1,-2 3 0,-1 0 0,-2 3 0,-4 3 0,1 5 0,0 4 0,-1 3 0,0 6 0,1 0 0,1 5 1,3 3-2,3-1 2,2 1-1,4-4 0,4 2 0,1-2-1,6-5 2,1 0-1,4-7 1,2-2-2,4-2 2,4-8-4,6 4-6,-1-16-30,6 0 0,3-13 1,5 4-3</inkml:trace>
  <inkml:trace contextRef="#ctx0" brushRef="#br0" timeOffset="11560">6644 772 60,'-11'14'36,"2"-10"-1,-5-2 0,2 4-15,-6-6-16,6 5-1,-3 2-1,7 4-1,2 2 1,7 3-1,4-2 1,6 2-1,6-6 1,4 0 0,1-7 0,3-2 0,-3-9 0,1-3-1,-7-5 1,-3-3-1,-6-1 0,-5-1-1,-4 0 1,-2 3 0,-1 1-1,-1 5 1,3 1-1,5 3-1,8-1 1,5-2-1,8-3 1,5-3 0,5-3 0,5-5 0,1-4 1,1-3-1,-5-5 1,-1 0 0,-7-7-1,-3-3 0,-7-4 0,-6-2 0,-7 2 0,-5-1 0,-4 1 1,-5 5-1,-3 6 0,-2 10 1,-1 12-1,-1 9 0,2 13 0,-3 13 0,4 15 0,0 12 1,2 12-1,3 7 1,1 8-1,3 5 1,4-4 0,4 0 0,1-7 0,3-7 0,1-7-1,1-8 0,1-8-1,3-10 0,-2 0-3,-3-15-3,11 8-19,-19-18-15,17 2 2,-17-2-2,5-10 2</inkml:trace>
  <inkml:trace contextRef="#ctx0" brushRef="#br0" timeOffset="12355">6165 1188 98,'37'-3'40,"5"-8"2,15 1-2,2-6-33,15 2-3,0 1 0,3-1-3,1 3 0,-7-1 0,-6 3-1,-7 2 0,-7-4 0,-10 7-1,-7 0-1,-10 0-1,-6 4-3,-15-11-6,-3 11-28,0 0-1,-14 0 1,-8-4 0</inkml:trace>
  <inkml:trace contextRef="#ctx0" brushRef="#br0" timeOffset="12667">6090 1269 94,'14'17'40,"8"-10"2,14 1-2,1-6-32,17 1-3,5-3-1,9 1-1,1-2-2,2 0 1,-4-3-1,0 3 0,-8-2 0,-6-1-1,-7 2 0,-10-2-1,-8 1 1,-7 0-2,-6 2 0,-15 1-1,17-6-2,-17 6-1,0 0-3,-8-9-9,8 9-23,-17 8 2,6-4-1,-8-2 2</inkml:trace>
  <inkml:trace contextRef="#ctx0" brushRef="#br0" timeOffset="13042">6159 1447 93,'0'11'39,"12"-11"1,15 2-1,6-10-32,17 5-1,7-7-1,17 2-1,2-3-1,7 3-1,0-2 0,-3 3-1,-8 4-1,-8 0-1,-13 5 1,-10-1 0,-11 3 0,-10-1 0,-7-1-1,-13-2 0,9 4-2,-9-4-1,0 0-9,-17 4-28,17-4 0,-20-11 1,7 5-2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07.8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0 129 85,'13'1'38,"5"9"0,1 3 1,18 10-32,-7 6-2,6 14-1,1 6-1,1 11-1,-2 2 0,-3 9 1,-10-3-1,-5 4 0,-11-3 0,-6-4-1,-10-3 0,-4-6 1,-7-3-2,-4-9 0,0-3 1,0-8-1,3-7 1,1-7-3,5-6 1,-1-7-5,16-6-6,-27 1-28,16-10-2,-7-8 2,3-1-2</inkml:trace>
  <inkml:trace contextRef="#ctx0" brushRef="#br0" timeOffset="9968">639 582 97,'19'15'40,"-6"-12"3,16 3-4,0-11-31,17 6-1,9-8-3,11 0-2,8-3-1,7-3 0,3 2-1,-2-3-1,-5 2-1,-10-2-2,-7 12-12,-22-10-25,-7 3 0,-21-1 1,-10 10-2</inkml:trace>
  <inkml:trace contextRef="#ctx0" brushRef="#br0" timeOffset="10264">762 775 109,'0'0'41,"16"7"1,-2-10-1,16 1-37,7 2-2,9 2 1,6 0-1,5 3-1,3 0 0,-3 2-1,-4-2-1,-8 2 0,-5-2-3,-10-8-6,0 6-31,-13-12-1,0 5 1,-8-12-1</inkml:trace>
  <inkml:trace contextRef="#ctx0" brushRef="#br0" timeOffset="10530">1534 612 104,'27'6'40,"12"3"1,1-7-2,12-2-34,-2-3-3,2-2-3,-6 5-2,-10-8-3,-2 13-6,-16-14-27,-2 9-1,-16 0 1,0 0-2</inkml:trace>
  <inkml:trace contextRef="#ctx0" brushRef="#br0" timeOffset="10701">1628 774 83,'-17'25'41,"18"2"0,3-9 0,15 3-22,0-9-13,9 3-2,-1-6-1,5-4-2,2-1-4,-3-11-6,5 4-31,-9-10-1,4-2 0,-4-6-1</inkml:trace>
  <inkml:trace contextRef="#ctx0" brushRef="#br0" timeOffset="11029">2261 1464 89,'14'-11'38,"-5"-11"1,4-2 2,-15-17-29,11 3-5,-7-12-4,-2-3 0,-5-12-2,-5-4 1,-6-9-1,-4-6-1,-7-3 1,-6-2 0,-4-1 1,3 3-1,1 6 1,7 10-1,9 5 0,15 10 0,14 3 0,21 11-1,16 7 0,15 5 0,15 4 0,10 1 0,8 4-1,-1 3 0,0 4 0,-5 1-2,-4 3-3,-17-3-4,2 7-31,-29 3-1,-13 11 1,-30-8-1</inkml:trace>
  <inkml:trace contextRef="#ctx0" brushRef="#br0" timeOffset="11372">2216 528 92,'-37'43'39,"28"-2"4,17-17-2,27 1-32,12-21-4,16-3-1,5-11-2,5-4-2,4-5-3,-6-9-4,-3 9-1,-17-9-4,1 18-7,-23-12-10,7 19-3,-22-7 7,8 18 11,-22-8 8,11 17 7,-2 5 5,-9-8 6,13 15 12,-10-9 5,18 13-4,-14-11-10,18 10-5,-8-4-4,6 7-1,-4-2-2,2 6 1,-5-3-2,-1 2 0,-5-3-1,-2 0-1,-4-5 0,-1-6 0,-2-4 1,1-7 0,-2-13-1,0 0 1,-20-6 0,4-10 1,-7-10-2,-10-3 2,-10-4-2,-7 2 0,-7 3 0,-2 6 0,0 12-1,2 9 1,9 14-2,9 8 2,15 11-1,13 2 0,19 2 2,14 1-2,15-7 2,12-7-1,11-9 0,7-11-1,3-8-1,-3-12-1,0-5-5,-15-26-8,0 3-25,-14-16 2,-4-6-1,-14-14 1</inkml:trace>
  <inkml:trace contextRef="#ctx0" brushRef="#br0" timeOffset="11965">3219 109 70,'0'0'36,"10"0"0,1 27 0,-9 3-26,12 21-2,-7 6-2,3 12-2,-4 13-2,1 5 1,-2 3-2,0 1 1,-1-4-1,-1-8-1,0-10 0,0-11-2,1-13 0,-2-15-2,9-7-7,-11-23-28,17-2 2,1-19-1,13 3 13,-5-27 13,16 0 8,0-5 4,-4-10 10,11 11 28,-21-1 1,-2 11 0,-19-4-12,3 25-11,-23 5-8,-2 14-3,-7 12-2,1 11-1,3 8-2,5 7 1,6 5-1,9 3 1,6-3-1,3-2 0,1-7 1,0-5-1,-6-7 0,-6-7 0,-7-6 0,-7-5 1,-2-2-1,-2-2 0,2-5 0,2 2 0,14 2 0,1-13 0,18 3 0,15-1-1,14-5 1,10-3 0,8-9 1,6-6-1,4-4 0,-5-4 0,-8-4 0,-12-3 0,-14 2 1,-14 4-1,-17 8 0,-11 10 0,-14 12 0,-7 11 0,-7 16 0,0 14 1,3 11-1,7 13 1,8 4 0,10 6 0,7-4 0,9-1 0,7-10-2,6-9-1,5-6-3,-10-25-30,11-3-6,-5-18-1,6-7 0</inkml:trace>
  <inkml:trace contextRef="#ctx0" brushRef="#br0" timeOffset="12885">4519 505 91,'0'0'36,"-12"7"1,6 2 0,-4-1-35,4 3 0,1-1 0,5-1 1,0-9-1,15 17 2,-1-15-1,3 1 1,-1-6-1,0-1 0,-5-2 0,-11 6-1,5-14-1,-5 14-1,-19-13 0,5 5-2,-1 7-2,-2-5-3,17 6-12,-15 5-21,15-5 0,1 10-1,12-2 1</inkml:trace>
  <inkml:trace contextRef="#ctx0" brushRef="#br0" timeOffset="13166">4595 783 82,'1'16'39,"-1"-16"0,5 12 1,-5-12-30,0 0-4,0 0-1,0 0 0,0 0-2,0 0 0,-13 4-1,3 4-1,1-2 0,-1 0-1,10-6-1,-11 4-2,11-4-5,-1-10-32,13 0-1,-2-14 0,9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21.91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385 720 75,'0'0'37,"-8"-19"1,8 19 1,-18-22-31,8 17-1,-8-6-2,0 5 0,-8-3-2,-1 4 0,-6 2-1,-2-1-1,-5 6 1,3 0-1,2 2-1,2 4 1,9 2-1,7 4 1,11 1-1,13 7 0,12 1 0,10 2 0,6 1 0,10 2 0,2 1 0,0-1 0,-2-1 0,-7-2 0,-5-7 1,-7 2-1,-8-3 0,-9-1 1,-7-4 0,-7 0-1,-6-2 1,-8 0-1,-5 0 0,-2-2 0,-2-2 0,-1 0 0,1-3 0,4 0-1,3-3 0,4-2-2,8 3-2,-2-4-2,11 3-12,0 0-22,11 3 2,-11-3-2,23-12 3</inkml:trace>
  <inkml:trace contextRef="#ctx0" brushRef="#br0" timeOffset="530">660 754 81,'-1'-12'40,"1"12"-1,-4-13 1,4 13-31,0 0-4,-15 5-1,-1 3-2,1 11 0,-2 0-1,1 7-1,1 8 0,5 0 0,2 4 0,6 0 1,5-3-1,6-6 0,7-5 0,0-6 0,6-9-2,2-6 0,6-7-1,-2-8-2,7 0-1,-3-11 0,5 3-1,-4-8 2,3 4 1,-8 2 3,-6-1 3,0 9 1,-13-2 1,-9 16 0,0 0 1,0 0 0,-17 18-2,7 0-1,-1 6-2,1 0 0,7 0 1,8 2 0,8-7-1,7-3 1,6-7 0,6-4 1,4-6-1,-1-4 1,-4-5-1,-4-3 0,-8-5 1,-6-3-1,-9-6 0,-8-3 1,-8-4-1,-3-3-1,-2-2 2,-1 2-2,2 5 1,4 3-1,2 10 0,8 4-1,2 15 1,17 0 0,1 11-2,5 3 1,6 6-1,0 4 0,3 1 0,-2 3 1,-1 2-1,-4-4 0,-6 1 1,-7-6 0,-5 0 0,-2-5 2,-2-3 0,-3-4 1,0-9 0,0 0 0,-12-11 1,9-2-1,0-10 1,0-4-1,1-6 0,1-1-1,1 1 0,3-1-1,4 4 1,2 4-1,3 4 0,4 9 0,4 1-1,1 1-2,7 5-2,-5-5-4,19 5-31,-13-3-1,7 8 0,-7-7 0</inkml:trace>
  <inkml:trace contextRef="#ctx0" brushRef="#br0" timeOffset="1357">1649 780 78,'10'18'40,"9"-1"-1,0-13 1,13 5-30,-9-16-3,7 1-1,-7-9-2,3-4-2,-7 0 0,-5-6-1,-9 4 0,-6 0-1,-7 3 0,-7 4 1,-6 4-1,-6 9 0,-1 6 0,-2 11 0,0 8 0,1 4-1,5 10 1,5 3 0,4 4 0,10-1 0,4-4 0,7-3 1,7-9-2,4-3 1,7-11-2,1-11-2,8-2-2,-7-17-8,16 2-26,-8-9-1,9 1 1,-5-9 0</inkml:trace>
  <inkml:trace contextRef="#ctx0" brushRef="#br0" timeOffset="1872">2392 615 71,'11'-6'40,"-5"-4"0,-6 10 0,1-22-26,-1 22-4,-7-16-3,7 16-4,-26-4 0,7 7-3,-3 1 1,-1 5-1,1 6-1,2 1 1,6 7-1,5 0 2,11 3-2,7 4 2,10-2-1,5 3 1,5-3-1,2 2 0,0-5 0,-1-2 1,-8-1-1,-4-7 0,-9 4-1,-7-5 2,-8-1-1,-9-3 1,-11-3-1,-5-3-1,-3-2 1,-2-4-2,0-1-1,0-10-4,15 5-29,-2-11-5,13 1 2,5-7-2</inkml:trace>
  <inkml:trace contextRef="#ctx0" brushRef="#br0" timeOffset="2418">3017 169 91,'13'-31'41,"-6"0"1,6 13-1,-14-4-31,10 13-2,-11-5-3,2 14-1,-21-17-2,1 11-1,-5 0 0,-1 0-1,-2 3 0,1 0-1,3 5 1,4 1-1,6 5 1,6 8 0,3 3 0,4 11 0,3 9 0,1 10 0,-3 12 0,-3 12 0,-3 13-1,-5 6 1,-7 13-1,-2 2 1,-5 3 0,1-2-1,0-5 1,4-9 0,5-12 1,8-8-2,7-17 2,6-9-2,7-10 1,4-11 0,5-7-1,0-6 1,1-5-1,-2-8 0,1-2-3,-7-11-4,12 0-32,-15-8-2,5-2 0,-6-8 0</inkml:trace>
  <inkml:trace contextRef="#ctx0" brushRef="#br0" timeOffset="2902">3125 673 91,'0'0'39,"0"0"1,0 0-1,-15 1-34,-4 4-1,-2 6-1,-5 7 0,0 3-1,0 4-1,5 6 1,1 5-1,11 2 0,6-1 0,8 0 0,9-7 0,7-2 1,6-6-2,4-9 0,4-5 0,-1-10-2,2-4 0,-2-10-1,-1-3-1,-4-10 0,-1-1 0,-5-4 0,-3 0 2,-7 4 1,-3 3 0,-6 9 2,-5 7 0,1 11 1,-14 8 0,6 11 0,-2 5-1,3 4 0,3-2 0,7 4 0,5-7 0,4-2 0,5-10 1,2-5-1,3-8 0,-1-5 0,-3-2 0,-2-5 0,-6 1 0,-1-1-1,-4 1 1,0 2 0,-1-3-1,4 2 0,4-5 0,3-3 0,6-5 0,3-8 0,2-2 0,3-9 0,-2-1 1,0-6 0,-6-4 0,-6-5-1,-5-3 1,-6 3 0,-5 4-1,-7 8 1,0 7-1,-3 9 0,-4 17 0,4 13 0,-3 16-1,4 14 1,-1 13 0,2 8-1,-2 11 1,2 8 0,4 4 0,2 5 0,4 1-1,3-3 2,4-3-1,3-4 0,3-9 0,2-7 1,-1-9-2,-1-9 0,1-9-2,-8-13-3,12 3-19,-19-15-17,18-7 1,-11-7-1,5-3 1</inkml:trace>
  <inkml:trace contextRef="#ctx0" brushRef="#br0" timeOffset="3728">3993 301 101,'27'-16'42,"4"9"0,-5-5 0,6 7-35,-7 1-4,-4 3-1,-8 8-2,-2 4 1,-7 10-1,0 8 1,-2 13-2,1 12 1,0 13-1,6 14 1,6 13 0,-1 7 0,8 9 0,1 2-1,1-2 2,0-1-1,-5-5 0,-3-9 0,-9-14 0,-5-9 0,-7-18 0,-8-8 1,-4-14-2,-6-11 0,1-11-1,-5-11 0,3-6 0,-1-10-3,3 0-2,-1-12-2,18 6-30,-7-12-2,9 4 0,-2-8 0</inkml:trace>
  <inkml:trace contextRef="#ctx0" brushRef="#br0" timeOffset="4181">4568 807 95,'38'4'40,"-8"-6"1,9 3-1,-14-5-38,6-1 0,-5-1-2,-6-4 0,-2 3-2,-5-2-1,1 5-2,-12-9-7,7 12-29,-9 1 2,0 0-2,-12 3 2</inkml:trace>
  <inkml:trace contextRef="#ctx0" brushRef="#br0" timeOffset="4368">4600 881 69,'-18'12'40,"12"3"0,1-4 1,18 8-27,-2-14-7,14 5-2,-1-6-1,6 2-1,-3-2-2,1-2-2,-5 2-3,-6-13-19,2 10-18,-7-5 0,0-1-1,-6-5 0</inkml:trace>
  <inkml:trace contextRef="#ctx0" brushRef="#br0" timeOffset="7394">5288 889 71,'0'0'43,"-4"12"-1,4-12 1,0 11-18,0-11-21,10 2 0,0-2-2,5 0 0,2-1-1,3 0 0,3-3 0,2 2-1,2-1 0,-1 1-1,1 2 0,-8-6-3,-19 6 0,0 0-5,59-15-33,-59 15 0,0 0 0,39-56 0</inkml:trace>
  <inkml:trace contextRef="#ctx0" brushRef="#br0" timeOffset="7660">5811 463 71,'0'0'42,"0"0"-2,0 0 2,0 0-19,0 67-19,-7-24 1,-3 10-1,-2 12-1,9 10 0,-5 3-1,1 5-1,5-5 2,-1 2-2,3-7 0,0-5 0,-1-8 0,-3-8-1,2-8 1,2-44-1,0 66-2,0-66 0,0 0-4,0 0-23,0 0-15,0 0 1,0 0-2,43-20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49.9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 8 101,'-26'-9'37,"10"13"-8,10 8-28,6-12-32,30 7-7,7-15-2</inkml:trace>
  <inkml:trace contextRef="#ctx0" brushRef="#br0" timeOffset="670">2468 297 104,'11'28'35,"-11"-7"-34,-3-1-1,3-20-33,-9 17-5</inkml:trace>
  <inkml:trace contextRef="#ctx0" brushRef="#br0" timeOffset="2449">4609 20 103,'5'55'41,"11"-17"0,16-7-4,3-14-36,16-16-7,11-4-31,-4-14-2,3-5-1,-8-11-1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49.56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41 639 102,'-16'27'37,"5"12"1,0-2-9,8 12-27,3 4-2,6 0 1,8-7 0,8-8 0,7-13 1,9-15 0,6-20 0,6-15 0,0-19 1,2-12-2,-2-11 0,-3-14 1,-7-11-1,-8-6 0,-10-4 1,-7 5-1,-13 2 1,-3 14 1,-9 10-1,1 16 0,-5 21-1,-3 26 0,-2 30-1,2 24 1,3 31-1,0 19 0,0 25 0,2 19 0,3 13 0,8 2 1,4-4-1,3-8 0,1-14-1,0-18-1,3-18-3,-13-34-23,6-13-13,-12-35 1,2-21-1,-7-31-1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50.2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164-3 86,'-24'-1'39,"0"3"-1,9 18 1,-2 3-21,7 22-15,-1 10-2,1 15 0,-1 5 1,1 7-1,0-3 1,2-7 0,2-9-1,1-12 1,2-15-1,2-10 2,2-17-2,-1-9 1,14-17-1,1-8 0,4-9 0,5-1-1,5 0 0,7 2 0,5 9-1,2 10-1,3 11 2,-2 13-1,-3 8 1,-8 10 0,-7 6 0,-11 2 0,-12 0 1,-15 0-1,-9 1 0,-9-4 0,-8-3 0,-5-5 0,0-4-1,-1-8 1,6-6-2,3-7 0,9-2-3,1-18-21,19 3-14,7-9 0,18 0 1,5-7-1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50.85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89 914 87,'-10'27'34,"-4"2"1,0 4-2,-3 1-30,5 7 0,-3-1 0,9 4 0,4-8 0,10 0 0,6-13 0,7-6 0,6-11-1,7-9 0,1-11-1,5-6 1,-3-5-1,-1-2 0,-4-1 0,-3 4-1,-7 2 1,-4 9-2,-4 8 1,-2 7-1,3 7 1,1 2-1,6 4 1,4-2-1,5 0 1,1-5 1,1-9 0,-1-2 0,-7-11 0,-7-2 1,-8-8-1,-7-4 1,-9-5-1,-3-2 0,-3 1 0,-2 2-1,5 4-1,2 5 1,5 5 0,6 9-1,6 9 0,7 9 1,2 8-1,4 9 0,1 12 1,0 1 0,0 9-1,-4-1 0,-3 2 0,-7-4-2,-1-1-3,-12-14-27,8-8-5,-7-11 0,2-11-1</inkml:trace>
  <inkml:trace contextRef="#ctx0" brushRef="#br0" timeOffset="531">842 694 100,'0'0'38,"0"0"-1,0 0-3,0 0-38,0 0-8,0 20-26,3-5 0,8 7 0,-2 2 2</inkml:trace>
  <inkml:trace contextRef="#ctx0" brushRef="#br0" timeOffset="687">1013 1188 94,'0'0'38,"16"-24"1,-9-6-1,12-5-29,-10-9-4,4 2-2,-2 2-2,2 8 0,-1 7 0,4 11-1,1 12 1,3 15-1,1 6 0,2 7 0,1 4-1,3-3 1,-3-1 0,-3-6 0,-3-7 0,-5-10 0,-2-8-1,-5-9-1,1-9-1,-2-15-2,9-5-4,-6-14 0,15 5 0,-4-7 2,9 10 1,-3-1 1,3 13 3,-4 15 4,-9 8 5,2 23 0,-18 2 0,3 20 1,-11 5-1,7 13-1,-4 1-1,11 6-2,3 1 0,7-2-2,7-5 0,3-3 0,0-12 0,-4-2 0,-10-9 0,-10-6 1,-13-8-1,-8-4 1,-11-5-2,-4-5-1,-1 0-1,2-8-3,14 4-4,-4-11-30,25 1-2,7-8 2,17 3-1</inkml:trace>
  <inkml:trace contextRef="#ctx0" brushRef="#br0" timeOffset="1264">2078 1181 97,'0'0'37,"2"-22"1,-11-6-1,-6-15-31,3-1-2,-5-13 0,2-3-2,-3-4 2,5-1 0,0-3-1,7 0 0,2 0-1,7 5-1,6 3 1,6 10 0,6 4-1,7 11 0,5 6-1,5 5 0,6 2-1,0 1 0,3 5-3,1-4 1,5 9-8,-13-7-29,9 7-2,-12-6 1,-3 13-1</inkml:trace>
  <inkml:trace contextRef="#ctx0" brushRef="#br0" timeOffset="1903">2627 893 80,'-10'-5'38,"-5"-1"0,0 7 0,-8-4-20,5 14-13,-9 2-3,1 8-1,-1 5-1,1 7 0,5 4 0,5 0 0,8-2 0,11-1 1,11-4-1,10-10 1,10-7-1,9-8 1,1-11 0,5-6 0,-6-6 0,-4-6 0,-10-5 1,-8-4-1,-12-2 1,-8-2-1,-8 3-1,-4 0 1,-1 4-1,-2 7-1,4 4 0,4 10 1,6 9 0,9 12 0,5 7 0,7 8 0,4 9 0,6 2 1,2-1-1,0 0 0,-3-6 0,-4-4 1,-5-10-1,-5-7 1,-16-10-1,11-11 1,-14-5 0,-2-6 0,-2-2 0,1-8 0,3-1 0,6 0-1,6-1 0,4 5 1,11 1-2,3 3 0,7 5-2,3 2-2,10 12-15,-6-10-20,7 8 0,-4-10-1,4 5 0</inkml:trace>
  <inkml:trace contextRef="#ctx0" brushRef="#br0" timeOffset="2543">3805 264 92,'18'-24'40,"-8"2"-2,-4 12 0,-17 1-32,1 23-2,-12 16 0,-3 22 0,-8 18 0,3 20-3,-2 14 3,7 11 0,5 6-2,9 0 1,6-13-1,7-8 0,5-16-1,3-18-1,4-10-5,-11-28-24,12-4-12,-2-23-2,4-8 2,1-19-3</inkml:trace>
  <inkml:trace contextRef="#ctx0" brushRef="#br0" timeOffset="12543">4306 673 102,'0'0'39,"-23"-22"1,7 16-2,-9-5-34,1 8-3,-3 2 0,3 7 0,2 7-1,9 8 1,7 9-1,10 3 0,10 6 1,7 0-1,7 2 1,0 1-1,2-3 1,-4-1 0,-5-8 0,-9-2 0,-10-8-1,-9-1 1,-9-7-1,-6-4-1,-6-5-1,-5-8-1,6 3-3,-4-12-2,19 13-7,-7-15-14,19 16-11,15-17 6,16 19 17,-4-9 10,18 1 7,8 4 4,-5-12 10,17 10 14,-11-9 11,4 3-4,-15-16-16,9 11-9,-20-12-5,-4 1-1,-11-4-2,-9 3-1,-11-1 0,-8 4-1,-8 8 0,-3 6 0,-3 17 0,-2 8 0,3 10 0,1 8 0,7 7 0,7 5 1,6-1-1,6-2 0,6-6-1,5-12-3,9-4-3,-3-27-12,8 1-22,-1-18 2,7-4 0,-3-16-2</inkml:trace>
  <inkml:trace contextRef="#ctx0" brushRef="#br0" timeOffset="13104">4874 436 73,'2'-36'38,"-7"18"0,5 18 1,-14 11-17,9 28-16,-7 5-2,1 14-1,-2 6 1,1 8-1,0-3-1,3 1 0,-1-6-1,4-8 0,3-5-3,-1-11 0,8-10-3,-5-18-6,15-5-29,-4-16 0,11-7 0,-1-15 1</inkml:trace>
  <inkml:trace contextRef="#ctx0" brushRef="#br0" timeOffset="13323">5102 480 75,'19'-67'39,"-4"15"1,-15 8 0,-3 22-14,-13 5-20,0 19-3,-7 14-2,2 12 0,-2 17-1,4 13 1,3 14-1,4 13 1,7 9 0,3 9 0,2 3 0,2 3 0,-1-5-1,-1-3-1,-1-9 1,-3-12-2,0-7-3,-9-27-18,3-5-17,-6-22 1,3-18-1,-4-21 0</inkml:trace>
  <inkml:trace contextRef="#ctx0" brushRef="#br0" timeOffset="13588">4851 961 99,'23'-15'39,"6"16"1,-5 2-2,4 7-33,-1-4-6,-4-9-5,5 4-33,-12-11 0,3 2 0,-4-10 0</inkml:trace>
  <inkml:trace contextRef="#ctx0" brushRef="#br0" timeOffset="13759">5279 972 109,'2'27'38,"-4"-5"1,0 2-9,-3-11-29,5-13-3,-6 13-4,-2-25-18,10 2-15,2-9 1,7 0 0,2-7 1</inkml:trace>
  <inkml:trace contextRef="#ctx0" brushRef="#br0" timeOffset="13915">5628 715 99,'0'0'38,"0"0"0,-16 28-2,-5-5-33,1 8-2,1 4 0,3 2-1,6 0 1,9-1 0,9-8 1,12-7 0,6-12 0,9-6 0,1-12 1,3-5-2,-3-10 1,-2-3 0,-10-7-1,-5-4 0,-11-1-1,-8-2 1,-5 1-1,-4 4 0,-5 2 0,3 7-1,0 5 1,3 11 0,8 11 0,0 0 0,17 19 0,1 3 0,8 10 0,5 1 1,8 8 0,3 0 0,3-2 0,2-2 0,-2-6 0,-2-4 0,-5-7-1,-7-6-1,-2-5-4,-12-17-10,0 2-25,-6-11-1,4-2 1,-8-13-2</inkml:trace>
  <inkml:trace contextRef="#ctx0" brushRef="#br0" timeOffset="14383">6272 478 107,'-14'33'39,"-10"6"1,-2 13-2,-6 2-34,0 5-1,-5 3-2,1-3 0,0-1-1,3-8-1,8-3-2,3-13-1,16 2-9,-4-21-26,10-15-2,17 1 2,7-16-1</inkml:trace>
  <inkml:trace contextRef="#ctx0" brushRef="#br0" timeOffset="14633">6476-5 92,'22'1'38,"-3"20"0,12 17 2,2 9-34,9 21-1,-3 8 0,-1 16-1,-10 5 0,-7 6-2,-14-4 1,-11-3-1,-11-7 0,-7-11-1,-4-11-1,-4-11 0,3-9-3,-1-14 0,6-3-5,-10-19-24,11-3-9,-8-6 1,0-2-1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06.7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1 201 103,'-6'15'40,"6"-15"1,9 18-1,1-18-31,13 6-5,4-2-2,7-2 0,3 1-2,2-6-2,4 2-2,-8-10-4,12 0-32,-17-2 0,0 2 0,-13-3-1</inkml:trace>
  <inkml:trace contextRef="#ctx0" brushRef="#br0" timeOffset="203">73 387 102,'1'29'40,"7"-11"1,14-1-2,1-11-32,11-1-3,1-7-3,1-5-2,2-2-4,-6-15-9,2 7-25,-5-10-1,3 1 1,-6-5-2</inkml:trace>
  <inkml:trace contextRef="#ctx0" brushRef="#br0" timeOffset="405">602 234 101,'17'17'39,"9"1"0,2-10-1,13 0-33,-4-8-4,-2 1-2,0-4-3,-14-15-10,2 7-25,-12-8 2,-8 5-1,-12-4-1</inkml:trace>
  <inkml:trace contextRef="#ctx0" brushRef="#br0" timeOffset="561">695 277 92,'7'27'38,"6"-8"-1,8 3 1,-5-9-30,12 1-6,1-2-7,-11-10-32,11-4 0,-3-11 0,2-3-2</inkml:trace>
  <inkml:trace contextRef="#ctx0" brushRef="#br0" timeOffset="749">1341 134 80,'10'25'38,"-9"4"-1,-3 10 1,-7-3-21,1 10-14,-2 3-2,-1 0 0,3 0-2,-2-5-2,8 1-4,-11-17-18,10-4-13,0-15 2,3-9-2,-6-16 1</inkml:trace>
  <inkml:trace contextRef="#ctx0" brushRef="#br0" timeOffset="920">1097 181 103,'-30'-55'39,"10"13"2,3 2-1,23 16-31,5 11-4,14 7-3,12 8 0,9 6-1,7-2-1,6 1 0,3-1-2,-2-7-3,1 4-4,-16-6-30,7 3-2,-10-4 1,1 15-2</inkml:trace>
  <inkml:trace contextRef="#ctx0" brushRef="#br0" timeOffset="1154">1636 659 94,'-19'26'39,"8"-9"1,0-22-1,18-6-30,-4-20-3,12-3-1,0-11-2,12-3-1,4-6 0,7 4-1,0 5 0,1 5-2,-3 8 1,-5 11-1,-5 7 1,-8 13-1,-7 7 1,-6 9-1,-7 5 1,-2 4-1,0 5 1,0 2 0,3 0-1,2-3 1,5-1 0,3-7 1,6-4-1,3-5 0,1-7 1,3-3 0,-3-6 0,2-6 0,-2-5 0,0-2-1,-2-3 1,-2 0-1,-3 3 0,-2 0 0,-1 4 0,-9 14 0,13-4-1,-13 4 1,12 21 0,-4-4 0,2 3-1,3 1 1,3 1 0,2-4 0,0-2 0,2-4 0,0-4 0,-2-4 1,-1-7-1,-3 0 1,-2-5-1,-1-2 1,-3-3-1,3-4 0,-4-1 0,1 2 0,-3 1 0,2 2 0,-4-1 0,-3 14 0,6-13 0,-6 13-1,0 0 1,10 14 0,0-1 0,-1-1-1,6 5 1,0-1 0,7 0-1,-1-3 2,3-3-1,2-4 0,1-5 1,3-3-1,-1-5 0,1-4 0,0-4 0,-2-6 0,-4-3 0,-3-7 0,-5-2 0,-8-1 0,-4 1 0,-7 4-1,-6 4 1,-5 10 0,-3 13 0,-2 13 0,2 14 0,2 10 0,6 8 0,3 7 0,8 2 0,5-2 1,6-5-1,3-8-1,4-5-2,-6-13-3,12 1-8,-7-20-26,6-9-1,-2-14 0,6-5 0</inkml:trace>
  <inkml:trace contextRef="#ctx0" brushRef="#br0" timeOffset="2059">3209 91 81,'0'0'40,"10"18"-1,-10-18 1,4 17-16,-4-17-23,0 0-1,2 10-3,-2-10-3,0 0-15,0 0-18,10 9 0,-10-9-1,6 13 2</inkml:trace>
  <inkml:trace contextRef="#ctx0" brushRef="#br0" timeOffset="2231">3273 340 82,'6'28'40,"-7"-6"-2,4 0 3,-3-22-25,-1 18-11,1-18-4,0 0-3,-1-10-9,4-10-28,3-3 0,1-9 0,9 1-1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09.4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98,'24'24'40,"-4"0"1,1 7-2,-7 1-35,3 7-1,-6 0-2,-1 5 1,-3-5-1,-1-2 0,-3-4-1,-2-7-2,0-3-2,-1-23-5,0 15-30,0-15-2,-2-15 1,3-7-1</inkml:trace>
  <inkml:trace contextRef="#ctx0" brushRef="#br0" timeOffset="234">230 10 92,'3'35'38,"-3"5"2,4 13-1,-4-1-36,5 8 1,-3-5-3,2-5-1,2-4-4,-4-20-23,11 1-12,3-17 0,11-8-1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2:11:35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15981 3307,'0'0,"27"0,-54 0,27 53,0-26,0-1,-26 1,52-1,-26 1,27-27,-1 0,27-27,0 1,26-1,1-26,-1 0,0 0,1 27,-1-27,-26 27,0-1,0 27,0 0,0-26,-27 52,27-26,-26 0</inkml:trace>
  <inkml:trace contextRef="#ctx0" brushRef="#br0" timeOffset="6078.3476">10742 1826,'0'-53,"0"53,0-27,-26 27,26 0,0-26,0 26,-26 26,26 1,0-27,52 0,-25 0,26 26,26-26,1 0,25 27,28-27,-1 0,0 0,1 0,-28 26,28-26,-27 0,-27 0,0 0,-26 0,0 0,0 0,-27 0,1-26,-27 26,26 0,-26-27,0 1,27 26,-1 0</inkml:trace>
  <inkml:trace contextRef="#ctx0" brushRef="#br0" timeOffset="6577.3762">11033 1852,'-26'0,"26"0,-26 0,-1 27,27-27,-26 26,26-26,0 26,0-26,26 27,1-27,-1 0,27 0,26 0,1 0,-1 0,27 0,0 0,0 0,-1 0,1 0,-26 0,-27 0,26 0,-26 0,-27 0,-26 0,0 0,27 0,-27 0,0 0,0 0,0 0,0 0,0 0,0-27,26 27,1-26,-1-27</inkml:trace>
  <inkml:trace contextRef="#ctx0" brushRef="#br0" timeOffset="7345.4202">14447 1799,'0'0,"-27"-26,27 26,-26 0,26 0,0 0,26 0,-26 0,27 0,-1 0,1 26,25-26,1 0,0 0,0 0,-26 0,26 0,-1 0,-25-26,-1 26,1-27,-27 1,0 26,0-27</inkml:trace>
  <inkml:trace contextRef="#ctx0" brushRef="#br0" timeOffset="7680.4392">14447 1958,'0'26,"0"-26,0 0,0 27,0-27,26 0,1 0,-1 0,0 0,27 0,-26 0,26 0,-27 0,27 0,-26 0,-1 0,0 26,-26-26,0 0,0 0,27 0,-27 0</inkml:trace>
  <inkml:trace contextRef="#ctx0" brushRef="#br0" timeOffset="35126.009">16854 3889,'-26'0,"-1"0,27 0,-26 0,26 0,-27 0,27 0,0 0,27-26,-1 26,27-27,-26 27,52-26,-26 0,26-1,1 1,-27-27,26 26,0 1,-26-1,0 1,0-1,-26 27,-1-26,1 26,-27 0,0-26,0 26,0 0,0 0,0 0,26-27,-26 27,27 0,-27 0,26 0,-26-26,0 26,0 0,26 0,-26 0,0-27,0 27,-26-26,26 26,-26 0,-1-27,1 27,-1-26,1 26,26 0,-27 0,27-27,0 27,-26 0,26 0,26 0,-26 0,27 0,-1 0,1-26,-1 26,1 0,-1 0,0 0,1 0,-27 0,26 26,-26-26,0 27,0-1,0 1,0-1,0 1,-26-1,26 1,0-1,-27 27,27-53,-26 26,26 27,-26-53,26 27,-27-1,1 1,26-27,-27 26,27-26,0 0,0 0,0 0,0 0,0 0,0 0,0 0,0 0,0 0,0 27,0-27,0 0,0 0,0 0</inkml:trace>
  <inkml:trace contextRef="#ctx0" brushRef="#br0" timeOffset="39706.2709">3863 6641,'0'0,"27"27,-27-27,0 26,0 0,0 1,0 26,0-27,0 27,0-26,0 26,0-27,0 0,0 1,0-1,0-26,0 0,0 0,-27-26,27-27</inkml:trace>
  <inkml:trace contextRef="#ctx0" brushRef="#br0" timeOffset="39873.2806">3731 6429,'0'0,"0"0,0 0,0 0,0 0,26 0</inkml:trace>
  <inkml:trace contextRef="#ctx0" brushRef="#br0" timeOffset="40284.3042">4445 6085,'0'-26,"0"0,0-1,-26 27,-1-26,1 26,0-27,-1 27,1 0,-1 0,1 0,26 27,-27-1,27 1,0 25,0 1,0 0,27 27,-27-1,26-26,1 26,-1 27,-26-53,0 26,27 1,-27-1,0-26,26 0,-26 0,26-27,-26 1,0-1,27 1,-27-27,26 26,-26-52,0-1</inkml:trace>
  <inkml:trace contextRef="#ctx0" brushRef="#br0" timeOffset="40461.3143">4234 6720,'0'0,"0"0,0 27,26-27,-26 0,53 0,-53 0,27 0,25-27,-25 1,26 26</inkml:trace>
  <inkml:trace contextRef="#ctx0" brushRef="#br0" timeOffset="42215.4146">3943 4974,'0'0,"0"0,0 0,-27 0,27 0,0 0,0 0,0 0,0 27,0-27,0 0,0 26,-26 1,26-1,0 0,-27 27,27-26,-26-1,26 27,0-26,-27 26,27-27,0 27,0-27,0 1,0-1,0-26,27 27,-27-1,26-26,-26 0,27 0,-27 27,26-27,1 0,-1 0,1 0,-1 26,0-26,27 0,-26 0,26 0,-27 0,27 0,0 0,-26 0,25 0,1 0,0 0,0 0,0 0,0 0,0 0,-27-26,27 26,0 0,0 0,0 0,0-27,0 27,0 0,26 0,-52 0,26-26,-1 26,1 0,0 0,0 0,-26-27,-1 27,27 0,-26 0,-1 0,-26 0,26 0,1 0,-27 0,26 0,-26 0,27-26,-27 26,0-27,0 27,0-52,0 25,0 1,0-27,0 0,26 0,-26 0,-26 0,26 0,0 0,0 0,0 27,0-27,-27 26,27 1,0 0,-26-1,26 27,-27-26,1 26,26-27,-26 27,26 0,-27-26,1 26,-1 0,1 0,-27 0,26 0,-26 26,0-26,-26 27,26-27,-26 26,26-26,-26 0,-1 27,1-27,-1 0,27 0,-26 0,0 0,26 0,-27 0,1 0,26-27,0 27,0 0,27 0,-27 0,26 0,1 0,26-26,-26 26,26 0,-27 0,27 0,0 0,0 0,0 0,0 0,0 0,0 0,0 0,0 26,0-26,0 0,0 53,0-27,0 1,-26 26,26-27,0 27,0-26,0-1,0 1,26-27,-26-27,53 1</inkml:trace>
  <inkml:trace contextRef="#ctx0" brushRef="#br0" timeOffset="47056.6913">5424 6297,'0'0,"27"0,-27 0,0-26,0 26,0 0,0 0,0 0,0 0,0 0,0 0,0 26,0 1,26-1,-26 27,0 0,27 0,-27 0,0 26,0-26,0 0,0 0,0-27,0 1,0-1,0-26,0 0,0 0,0 0,0 0,26-26,-26-1,27 1,-1-1,1-26,-1 27,0 0,1-27,-1 53,1 0,-27-27,26 54,1-27,26 26,-27 1,1-1,-1 0,0 27,1-26,-27-1,0 27,0-26,-27-1,1 27,0-53,-27 26,0 1,0-27,26 26,-26-26,27 0,0 0,-1-26,27 26,-26-27,52 1,-26 26,27-26,-1-1</inkml:trace>
  <inkml:trace contextRef="#ctx0" brushRef="#br0" timeOffset="47720.7293">6192 7038,'0'0,"0"0,0 0,26 0,-26-27,0 27,27-26,-27 26,0 0,0 0,0 0,0 0,0 0,0 0,0 0,0 0,0 0,0 0,0 0,0 0,0 0,0 0,0 0,0 0,0 0,0 0,0 0,0 0,0 0,0 0,0 0,0-26,26 26,-26-27,26 27,1-26</inkml:trace>
  <inkml:trace contextRef="#ctx0" brushRef="#br0" timeOffset="48475.7725">6483 6509,'26'0,"1"-27,-1 27,-26 0,0-26,26 26,1 0,-27 0,26 0,1 0,-1 0,1 26,-1-26,1 27,-1-1,1 1,-1-1,-26 1,27-1,-27 1,0-1,0-26,-27 26,1 1,-1-27,1 26,-1-26,1 0,-1 27,-26-54,27 27,-1 0,-25 0,25 0,1 0,-1 0,1 0,-1 27,27-27,0 26,0 1,27-1,-27-26,26 27,1-1,-1-26,1 27,-1-27,0 0,1 0,-27-27,26 27,-26-26,27-1,-1 1,1-1,-1 1</inkml:trace>
  <inkml:trace contextRef="#ctx0" brushRef="#br0" timeOffset="48780.7899">7038 6033,'0'-27,"0"1,0 26,0 0,-26 26,26 1,0 25,0 1,0 0,0 27,0-1,0-26,0 26,26 1,-52-27,52 0,-26-1,0-25,0 26,0-53,0 26,0-26,0 0,0-26,27-1</inkml:trace>
  <inkml:trace contextRef="#ctx0" brushRef="#br0" timeOffset="49020.8039">7223 5953,'27'-26,"-27"26,0 0,0 26,0 27,0 0,0 0,0 26,-27 27,27-27,0 1,0-1,0 1,0-27,0-1,0-25,0-1,0 1,0-27</inkml:trace>
  <inkml:trace contextRef="#ctx0" brushRef="#br0" timeOffset="49703.8429">7409 6615,'0'0,"0"0,0 0,0 26,0-26,-27 27,1-1,26-26,-27 53,27-27,27 1,-27-1,26 1,1-1,26-26,-27 0,27 0,-27 0,1 0,-1-26,-26-1,0 1,0-27,-26 26,26 1,-27 0,1-1,0 1,26-1,-27 27,27-26,0 26,27-27,-27 27,0 0,26 0,0 27,-26-1,27 1,-27-1,0 1,26 25,-26-25,27 26,-1-53,1 26,-1 1,27-27,-26 0,-1-27,0 1,1 26,-1-27,1 27,-27-26,26 26,-26 0,27 26,-27-26,26 27,27-27,-53 0,53 0,-26 0,-1 0,27-27,-53 1,26-1,-26 1,0-27,0 27,-26-27,26 26,-27-26,27 27,0-27,0 0,27 27</inkml:trace>
  <inkml:trace contextRef="#ctx0" brushRef="#br0" timeOffset="50375.8814">8626 6509,'0'-27,"26"1,-26 26,-26-27,26 1,-27-1,27 27,-26 0,-1 0,1 0,-1 27,27-1,0 1,0-27,53 53,-26-27,26 1,0 26,0-27,0 1,-27-1,0-26,-26 26,-26 1,-27-1,0-26,-26 0,52 27,-52-27,26-27,27 27,-1-26,27 26</inkml:trace>
  <inkml:trace contextRef="#ctx0" brushRef="#br0" timeOffset="50932.9132">8837 6879,'0'0,"0"0,0-26,27-1,-27 1,0-27,0 0,26-26,-26 26,0 0,27 0,-27 0,0 0,0 27,0-1,0 27,0 0,26 27,1-1,-27 0,26 1,1 26,-27-53,26 26,1 1,25-27,-25-27,-1 1,27-1,-26-26,-1 27,1-53,-27 26,26 0,-26 0,0 26,0 27,0 0,0 0,0 53,0 0,0 27,27-1,-27 27,26-27,-26-26,27 27,-27-54,26 27,0-27,-26 1,0-27,0-27</inkml:trace>
  <inkml:trace contextRef="#ctx0" brushRef="#br0" timeOffset="51413.9408">5610 7329,'0'0,"-27"0,27 0,0 0,-26 0,26 0,0 0,0 0,26-26,-26 26,27 0,-1 0,0 0,1 0,26 0,-27-27,27 27,-26 0,26 0,-27 0,0 0,-26 0,0 0</inkml:trace>
  <inkml:trace contextRef="#ctx0" brushRef="#br0" timeOffset="51682.9561">5610 7461,'0'0,"0"0,0 0,0 0,26 0,0 0,1-26,-1 26,1 0,-1 0,1 0,-1 0,27 0,-26 0,-1 0,0 0,1-27</inkml:trace>
  <inkml:trace contextRef="#ctx0" brushRef="#br0" timeOffset="52616.0095">9711 6588,'0'0,"0"0,0 0,-27-26,27 52,0-26,-26 0,26 27,-27-1,27 1,0-1,27 0,-1 1,1-1,25-26,-25 27,26-27,0 0,-27-27,1 27,-1-26,-26-1,-26 1,-1 26,1-26,-27-1,26 1,1 26,-1-27,1 27,26 0,0 0,26-26,1 26,26 26,-27-26,27 0,-26 27,26-27,-27 26,1 1,-1-1,0 0,1-26,-1 27,-26-1,0-26,27 0,-27 0,26 0,-26-26,27 26,-27-53,0 53,0-53,26 27,-26-27,0 26,0 1,0-1,0 1,0 26,0 0,27 0,-27-27</inkml:trace>
  <inkml:trace contextRef="#ctx0" brushRef="#br0" timeOffset="53058.0348">10451 6562,'0'0,"27"26,-27-26,26 0,-26 0,27 0,-1-26,1 26,-1-27,1 27,-27-26,26-1,-26 1,-26 26,26 0,-27 0,1 0,-27 0,26 26,1 1,-1-1,27 27,-26-26,26 26,26-27,-26 0,0 1,27-1,-1 1,27-27,-26 0,-1-27</inkml:trace>
  <inkml:trace contextRef="#ctx0" brushRef="#br0" timeOffset="53504.0603">11139 5953,'0'0,"0"0,-26 27,-1-1,27 27,-26-27,-1 54,1-27,0 26,-1 0,27 1,0-27,0 26,27-52,-1 26,0-27,1 0,26-26,0 0,0 0</inkml:trace>
  <inkml:trace contextRef="#ctx0" brushRef="#br0" timeOffset="54069.0926">14579 5821,'0'26,"26"1,1-1,-1 27,1 27,-27-28,26 28,-26 26,0-27,0 0,-26 1,-1-1,1-26,-1 0,1 0,-1-27,1 1,26-27,0 0</inkml:trace>
  <inkml:trace contextRef="#ctx0" brushRef="#br0" timeOffset="58828.3648">12198 6456,'26'0,"-26"0,0-27,0 27,0-26,0 26,-26-27,26 27,-27-26,1 26,-1 0,1 0,-1 0,1 26,26-26,-27 27,1-1,26 1,0-1,26 1,-26-1,27-26,-1 27,1-27,-1 26,1-26,-1 0,1-26,26-1,-27 27,0-26,1-1</inkml:trace>
  <inkml:trace contextRef="#ctx0" brushRef="#br0" timeOffset="59568.4072">12409 6456,'0'0,"0"0,0 0,-26 0,26 26,-27-26,1 27,-1-1,27-26,-26 27,26-1,0-26,26 27,1-27,26 0,-27 0,54 0,-27 0,0 0,-1-27,1 1,-26 26,-1-27,-26 1,0 26,-26-27,-1 1,1 26,-1-27,-25 27,25 0,1-26,26 26,0 0,-27 0,27 0,0 0,0 0,0 0,27 0,-1 0,-26 0,27 0,-1 0,27 0,-27-27,27 27,0-26,0 26,-26-53,25 27,1-1,0-26,-26 27,-1-27,-26 0,27 0,-27 0,-27 0,1 27,26-1,-27 1,1 26,-1 0,1 0,-1 26,1 1,0-1,26 27,-27 27,27-28,0 28,0-1,0 1,27-28,-27 28,26-54,0 27,1-26,-1 26,1-53,26 26,-27 1,-26-1,27-26,-1 0,-26 0,0 26,0-26,0 0,0 0,0 0,0-26,0 26</inkml:trace>
  <inkml:trace contextRef="#ctx0" brushRef="#br0" timeOffset="66055.7782">14791 6324,'0'26,"26"-26,-26 0,26 0,1 0,-27 0,26 0,1 0,-27 0,26 0,1 0,-1-26,1 26,-1 0,1-27,-1 27</inkml:trace>
  <inkml:trace contextRef="#ctx0" brushRef="#br0" timeOffset="66359.7956">14870 6456,'0'0,"0"0,0 0,0 0,0 0,26 0,-26 0,27 0,-1 0,-26 0,27 0,-1 0,1 0,-1 0,1-27</inkml:trace>
  <inkml:trace contextRef="#ctx0" brushRef="#br0" timeOffset="66656.8124">15161 6297,'0'0,"26"27,-26-27,27 0,-27 0,53 0,-27 0,1 0,-1 0,1 0,-1 0,-26-27,27 27,-27 0,0 0,26 0</inkml:trace>
  <inkml:trace contextRef="#ctx0" brushRef="#br0" timeOffset="66848.8236">15320 6429,'-27'0,"27"0,27 27,-27-27,26 0,-26 0,27 0,-27 0,0 0,26-27,1 27,-27 0,26 0</inkml:trace>
  <inkml:trace contextRef="#ctx0" brushRef="#br0" timeOffset="67359.8527">15796 6694,'0'0,"0"0,0 0,0 0,0 0,0 0,-26-26,26-1,0 1,-27-27,27 26,0-26,-26-26,-1 26,-26-26,27 26,-1 0,1-27,-1 28,1 25,-1-26,27 27,0-1,27 1,-1 26,27-27,-26 1,52-1,-26 27,0-26,26-1,-26 27,27 0,-27-26,-27 26,27 0,-53 0</inkml:trace>
  <inkml:trace contextRef="#ctx0" brushRef="#br0" timeOffset="67589.866">15558 6271,'0'26,"26"-26,27 0,-26-26,52 26,-52 0,25-27,1 1,0-1,0 1,-26 26,26 0,-27 0</inkml:trace>
  <inkml:trace contextRef="#ctx0" brushRef="#br0" timeOffset="68013.8902">16034 6376,'27'0,"-1"0,-26 0,26 0,1 0,-27 0,26 0,1 27,-27-27,26 26,-26-26,0 27,27-27,-27 0,0 0,0 0,0 0,0 0,-27 0,27 0,-26 0,-1 0,1 0,-1 0,1 0,-27 26,27 1,-1-27,27 26,-26 1,26-1,26 1,-26-27,53 0,-26 0,-1 0,27 0,-53-27,53 1,-27-1,1-26,-1 0</inkml:trace>
  <inkml:trace contextRef="#ctx0" brushRef="#br0" timeOffset="68237.9028">16325 5768,'0'0,"0"0,0 0,0 26,0 27,0 27,0-27,0 26,0 0,0 27,0-53,0 26,0 1,-26-54,52 27,-26-26,0-1,0-26</inkml:trace>
  <inkml:trace contextRef="#ctx0" brushRef="#br0" timeOffset="68783.9341">16510 6324,'-26'-27,"26"27,-27 27,1-27,0 26,26 0,0 1,0-1,0 1,26-1,0 1,1-1,-1 1,1-1,-1-26,1 27,-27-27,0 0,0 0,-27 0,27 0,-26 0,-1 0,27-27,-26 27,26 0,0 0,0 0,0 0,26 0,1 0,26-26,-27 26,27-27,-26 27,25-26,1-1,-26 1,-1-1,-26-26,27 27,-27 0,-27-1,27 27,-26-26,-1 52,1-26,26 27,-27-1,1 0,26 27,0-26,0 26,0-27,0 27,26-26,-26-27,27 26,-1-26,1 0,-1 0,1-26</inkml:trace>
  <inkml:trace contextRef="#ctx0" brushRef="#br0" timeOffset="69528.9769">15743 6932,'0'27,"0"-27,27 26,25-52,1 26,27 0,-1 0,27-27,-27 27,27 0,0-26,0-1,26 27,-53 0,27-26,-26 26,-1 0,0 0,-52-27,26 54,-53-27,0 0,-27 0,1 0,-27 0</inkml:trace>
  <inkml:trace contextRef="#ctx0" brushRef="#br0" timeOffset="69847.9951">15981 7091,'-26'0,"26"0,0 0,0 0,26 0,1 0,26 0,26 0,-26 0,26 0,1 0,-1 0,27 0,-27 0,1 0,-28 0,28 0,-54 0,27 0,-26 0,-27-27,0 27,26 0,-26-26,0-1</inkml:trace>
  <inkml:trace contextRef="#ctx0" brushRef="#br0" timeOffset="70285.0201">17092 5980,'0'0,"0"0,0 0,0 26,0-26,0 27,0-27,27 0,-1 0,1 0,-27 0,0-27,26 27,-26-26,0 26,0 0,0-27,0 27,-26 0,26 0,0 0,-27 27,27-27,0 0,0 0,0 0,27 0,-27 0,26 0</inkml:trace>
  <inkml:trace contextRef="#ctx0" brushRef="#br0" timeOffset="70730.0456">17278 6350,'0'0,"0"-26,0 26,0 0,-27-27,27 27,-26-26,26 26,0 0,0 0,0 0,-27 26,27-26,27 0,-27 0,26 27,-26-27,0 0,0 0,0 0,-26 0,26 26,-27-26,27 0,-26 0,26 0,0 0,0 0,0 0,26 0,1 0,-27 0,0 0,0 0,0 0,0 0,0 0,-27 0,27 0,0 0,0 0,0-26</inkml:trace>
  <inkml:trace contextRef="#ctx0" brushRef="#br0" timeOffset="77029.4059">6985 3810,'0'0,"0"0,-26 0,26-26,0 26,-27-27,27 27,0 0,0 0,0 0,0 0,-26 27,0-1,26 0,-27-26,1 27,26-27,-27 26,27-26,0 0,0 0,27-26,-1 26,1-27,25 1,-25 26,-1-26,1-1,-1 27,1 0,-27 0,0 0,-27 27,1-27,-1 26,1 0,-1 1,1-27,26 26,0-26,0 0,26-26,27-1,-26 1,26 0,0-1,0 1,-53-1,26 27,0 0,-26 0,-26 27,0-1,-1 1,1-1,-27 0,26 27,1-26,-1-1,1 1,26-27,26 0,1 0,-1-27,1 27,-1 0,1-26,-1 26,1-27,-27 27,-27 27,27-1,-26 1,-27-1,26 1,1-1,-1 1,27-1,0-26,27-26,-1 26,27-27,0 1,-26-27,25 26,1 27,-26-26,-1-1,-26 27,0 0,-53 27,27-1,-27-26,27 27,-1-1,-26 1,27-1,26-26,0 0,0 0,26-26,1 26,-1 0,1-27,-1 27,0-26,-26 26,0 0,0 26,-26 1,0-27,26 26,-27 1,27-27,0 0,0 0,0 0,27-27,-1 1,27 26,-27-27,27 1,-26-1,-1 27,1 0,-27 0,-27 0,1 27,-1-1,1 1,-1-1,1 1,-1-1,27-26,-26 0,26 0,0 27,0-27,0 0,0 0,0 0,0 0,-26-27,26 27,26-26,0-1,1 1,-1-1</inkml:trace>
  <inkml:trace contextRef="#ctx0" brushRef="#br0" timeOffset="77759.4474">6800 3149,'0'0,"-26"26,-1-26,27 0,-26 0,26 0,-27 0,27 0,0 0,0 0,0 0,0 0,27 0,-27 0,26 0,1 0,-1 0,1 0,26-26,-27 26,0 0,-26 0,27 0,-27 0,26 0,-26 0,27-27,-27 27,26 0,-26-26</inkml:trace>
  <inkml:trace contextRef="#ctx0" brushRef="#br0" timeOffset="78279.4774">7144 2937,'0'0,"0"0,0 0,27 0,-27 0,0 0,0-27,26 27,-26-26,26 0,-26 26,0 0,27-27,-27 27,0 0,0 0,0 0,0 0,0 0,0 0,0 0,0 0,0 27,0-1,0 0,0 1,0-27,0 53,0-27,0 1,0-1,0 27,0-53,0 53,-27-27,27 1,0-1,0 1,0-1,-26 1,26-27,0 0,0 26,0-26,0 0,26-26,-26 26,0-27,0 27,0-26</inkml:trace>
  <inkml:trace contextRef="#ctx0" brushRef="#br0" timeOffset="78645.4981">7065 3466,'0'0,"0"0,-27 0,27 0,0 0,0 0,0 0,27-26,-27 26,26-27,1 27,-1 0,1-26,-1 26,27 0,-27-27,27 27,-26-26,-1 26,1 0,-1 0,-26-27,0 27,27 0,-27 0,0 0,0 0,0 0,0 0,0 0,0 0,0 0,0 0,26-26,1-27,-1 26</inkml:trace>
  <inkml:trace contextRef="#ctx0" brushRef="#br0" timeOffset="80811.6222">6694 7699,'0'0,"0"0,0 0,0 0,0 0,0 0,0 0,0 0,0 0,0 0,-26-26,26 26,0-27,-27 27,27 0,-26 0,26 0,-27 0,1 0,-27 0,27 0,-1 0,1 27,-1-27,1 26,26-26,-27 0,27 27,0-1,0 1,27-1,-27 1,26 26,1-27,-1 1,27-1,-26 0,-1 1,0-1,1 1,-27-1,26-26,-26 27,0-1,0-26,0 0,-26 0,26 27,-27-27,1 0,0 0,-27 0,26 0,1-27,26 27,-27 0,27 0,-26 0,26 0,0 0,0 0,0-26,0-1,0-26</inkml:trace>
  <inkml:trace contextRef="#ctx0" brushRef="#br0" timeOffset="82670.7285">4340 3678,'0'26,"0"-26,-27 27,27-27,0 0,-26 0,-1 0,1-27,-1 27,1 0,-27-26,26 26,-26-27,1 27,-28-26,27-1,-26 1,26 26,-26-27,-1 27,1-26,-27 26,27-26,26 26,-27 0,1-27,26 27,-26 0,26 27,0-27,0 0,0 0,0 26,0-26,0 26,0-26,27 27,-1-27,-25 26,25-26,1 27,-1-27,27 26,-26-26,26 0,-27 27,27-27,0 0,-26 26,26-26,0 0,0 0,-27 0,27 0,0 0,0 27,0-27,-26 0,26 0,0 26,0-26,-27 27,27-1,0 0,0 27,-26 0,26-26,0 26,-27 0,27 0,0-1,0-25,0 26,0-27,0 1,0-1,0 1,27-1,-27 1,0-27,0 26,26 0,1-26,-1 0,1 0,26 0,-27 0,27 0,0-26,0 26,0 0,0-26,26 26,-26 0,0 0,26 0,-52 0,52 0,-26 0,0 0,0 0,0 0,0 0,0 0,0 0,-1 0,1 0,0 0,0-27,27 27,-27 0,-1 0,1-26,27 26,-27 0,0 0,-1 0,1 0,-26 0,26 0,0 0,-27 0,27 0,-26 0,25 0,-25 0,26 26,-27-26,27 0,-26 0,26 0,-27 0,27 0,-27 0,27-26,-26 26,26 0,-27 0,27 0,-26-27,-1 27,0 0,-26 0,27 0,-27 0,0 0,26 0,-26 0,0 0,0 0,27-26,-27 26,0-27,0 1,26-1,-26-26,27 27,-27-27,26 0,-26 0,0 0,0 0,0 0,0 27,0 0,-26-1,-1 1,-26-1,27 1,-27-1,-26 27,26 0,-27 0,1 0,0 0,-27 0,26 27,-25-27,52 26,-27 1,27-27,27 0,26-27,53 1,53-1</inkml:trace>
  <inkml:trace contextRef="#ctx0" brushRef="#br0" timeOffset="83626.7831">7118 7832,'0'-27,"0"27,26-26,-26-1,0 27,0-26,0 26,-26-27,26 27,-27-26,27 26,-26 0,-1 0,1 0,-1 0,1 26,-1 1,1-1,0 1,-1 26,27 0,-26-27,26 27,0 0,26 0,1-27,-1 1,0-1,27 1,-26-27,26 0,0 0,-27-27,1 27,-1-26,27-1</inkml:trace>
  <inkml:trace contextRef="#ctx0" brushRef="#br0" timeOffset="84707.8451">7488 7858,'-26'0,"-1"27,1-27,-1 0,1 26,-1 1,1-1,26 0,0 1,0-1,26 1,1-27,26 26,-27-26,27 27,0-54,-27 27,1-26,-1 26,-26-27,0-26,-26 27,-1 0,1-27,0 26,-1 1,1-27,-1 53,27-27,0 27,0 0,27 0,-27 27,26-27,27 26,-27 1,1 26,-1-27,27 1,-26-1,-1-26,1 26,-27-26,26 0,-26-26,0 26,0-26,0-27,0 26,0-26,0 27,27-27,-27 26,26 1,0-1,1 27,-27-26,26 52,1-26,-1 27,1-1,-1-26,1 27,-1-27,-26 26,27-26,-1 0,1 0,-1-26,0 26,-26-27,0 1,0-1,0 1,-26 0,26 26,-26 0,-1 0,1 0,-1 26,1 0,26 27,-27-26,27 26,0-27,0 27,27-26,-1-1,-26 1,27-27,-1 0,1 0,-1-27,27 1,-27-1,27 1,-26-1,26 1,0-1,-27-26,0 27,1-1,-1 1,-26 0,0 26,-26 0,-1 0,1 0,-27 26,27 0,-1 1,1-1,26 1,0-1,26 1,1 26,52-27,-26 1,0 26,0-27,0 0,-27-26,1 27,-54-1,1 1,-1-27,-26 0,27 0,-54 0,28 0,25 0,1-27</inkml:trace>
  <inkml:trace contextRef="#ctx0" brushRef="#br0" timeOffset="85169.8715">9023 7250,'0'0,"0"-27,-27 27,1 0,-27 0,26 27,-26-27,27 0,0 0,-1 26,27 1,-26-1,26 0,0 27,0 0,0 27,0-1,-27 27,27 0,-26 0,26-1,-27-25,27 26,27-54,-27 28,26-27,1-27,-1 27,1-26,25-27,-52 0,53 0,-53 0,27-27,-1 1</inkml:trace>
  <inkml:trace contextRef="#ctx0" brushRef="#br0" timeOffset="85470.8887">9023 7885,'0'-27,"-27"27,27 0,-26 0,26 0,-27 27,1-27,26 26,-27 27,1-27,26 27,0-26,0-1,26 27,1-53,-1 27,1-27,26 0,-27 0,1-27,25 1,1-1,0 1</inkml:trace>
  <inkml:trace contextRef="#ctx0" brushRef="#br0" timeOffset="86041.9214">9446 7964,'0'0,"-26"0,-27 26,26 1,-26-1,27 1,-1-27,1 26,26 1,0-1,0-26,53 0,-27 27,27-54,0 27,0 0,0-26,-27-27,1 53,-1-53,-26 26,0 1,0 26,0-26,0 26,0 0,0 0,0-27,27 27,-27 0,26-26,1 26,26-27,-27 1,0-27,1 26,-27-26,26 0,-26 1,0-28,0 27,0 27,-26-27,-1 0,27 27,-26 26,0 0,26 0,-27 26,27 0,0 27,0 0,0 27,-26-1,26 27,0-27,26 27,-26-27,0 1,27-27,-27 0,26 0,0-53,1 26,-27-26,26 0,-26-26,27-1,-1-26</inkml:trace>
  <inkml:trace contextRef="#ctx0" brushRef="#br0" timeOffset="86461.9454">10055 7303,'26'-27,"0"1,1 26,-27 0,26 0,1 0,-1 0,-26 26,27 27,-27 0,0 26,0 1,0 25,0 28,26-27,-26-27,27 27,-27-27,26-26,-26 0,-26 0,26-27,-27-26,-26 0,27 0,-1 0,-26-53,27 27,0 0,26-1,0 1</inkml:trace>
  <inkml:trace contextRef="#ctx0" brushRef="#br0" timeOffset="86761.9623">10451 7673,'27'0,"-1"0,1-27,26 27,-27 0,27 0,-26-26,-1 26,0 26,1-26,-27 0,0 0,0 27,0-27</inkml:trace>
  <inkml:trace contextRef="#ctx0" brushRef="#br0" timeOffset="86942.9727">10531 7858,'0'0,"0"0,26 0,1 0,-1-26,1 26,-1-27,27 27,-27-26,27 26,-26-27,26 1,0-1</inkml:trace>
  <inkml:trace contextRef="#ctx0" brushRef="#br0" timeOffset="87283.9922">11219 7541,'0'26,"0"-26,26 27,-26-27,27 0,-27 0,26 0,1 0,-1 0,0 0,1-27,-1 27,1-26,-27-1,26 27,1-26</inkml:trace>
  <inkml:trace contextRef="#ctx0" brushRef="#br0" timeOffset="87626.0119">11801 7197,'0'0,"0"0,26 26,-26-26,0 27,0-27,0 53,-26-27,26 27,0 0,0 26,-27 1,27-1,0-26,0 0,0 26,0-52,0 26,0-27,27 0,-27 1,0-1,0-26,0 0,0 0,26 0,-52-26</inkml:trace>
  <inkml:trace contextRef="#ctx0" brushRef="#br0" timeOffset="110247.3058">768 9419,'0'-26,"26"-1,1-26,-1 0,0 1,1-28,-1 54,-26-1,0 27,0 27,-26-1,26 27,-53 0,27 26,-1-26,1 0,-1 0,27-26,27-27,26 0,-1-27,1 1,27-1,-27 1,0-1,26 27,-53 0,27 0,-26 27,-1-1,1 1,26-27,0 0,-27 0,53-27,1 1,-1-27,1 26,-28 1,-25-1,26 27,-27 0,-26 0,27 27,-27-1,26-26,1 27,-1-27,27 0,0 0,0 0,0-27,0 27,-27 0,1 0,-1 0,27 0</inkml:trace>
  <inkml:trace contextRef="#ctx0" brushRef="#br0" timeOffset="111404.372">3043 9128,'0'0,"0"0,-26 0,-1 0,27 0,-26 27,26-27,-27 26,27 1,-26-1,26 27,-27-27,27 27,0 0,-26 0,26-26,0 25,0-25,26-1,-26 1,0-1,27-26,-1 0,1 0,-1-26,27-1,-26 27,-1-26,-26-27,26 27,1 26,-27-27,0 1,0 26,26 26,-26-26,27 27,-1-1,1 0,-1 1,1-1,26-26,-27 0,27 0,-27 0,1 0,-27-26,0-1,0 1,0 0,-27-1,1-26,-1 27,1-1,0 1,26-1,0 1,26-1</inkml:trace>
  <inkml:trace contextRef="#ctx0" brushRef="#br0" timeOffset="111584.3823">3757 9393,'0'26,"0"1,0 26,0-53,0 26,0 0,0 1,0-1,0-26,0 0,0-26,0-1</inkml:trace>
  <inkml:trace contextRef="#ctx0" brushRef="#br0" timeOffset="111741.3913">3731 8996,'0'26,"0"-26,0 0,0 0,0 0,0 27</inkml:trace>
  <inkml:trace contextRef="#ctx0" brushRef="#br0" timeOffset="112440.4313">3943 9604,'0'0,"0"0,26-26,-26-1,0 1,0 0,27-1,-27-26,0 27,0-1,0 1,0 26,0 0,0 0,0 0,0 0,0 26,26 1,-26-1,26-26,1 27,-1-27,1 26,-1-26,-26 0,27-26,-1 26,1-27,-27 1,0-1,0 1,0-1,0-26,0 27,0 0,0-1,-27 1,27-1,0 27,27-26</inkml:trace>
  <inkml:trace contextRef="#ctx0" brushRef="#br0" timeOffset="112705.4462">4710 9075,'0'0,"0"0,0 27,-27-27,27 0,0 0,-26 26,26-26,26 27,-26-1,27 1,-1-1,1 0,-1 1,-26-1,27 1,-27-1,0 1,0-27,-27-27,1 1</inkml:trace>
  <inkml:trace contextRef="#ctx0" brushRef="#br0" timeOffset="113728.5049">503 8705,'0'26,"27"-26,-1 27,-26-54,53 27,-27-26,1 26,26-27,-27 1,1-27,-1 27,-26-27,0 26,0 1,-26-1,-1 27,-26 0,0 27,0-1,1 27,-1 0,26 0,1 0,-1 26,54-26,-1 0,1-27,26 27,26-53,-26 0,26 0,1 0,-28-26,1-1,0-25,-26 25,-1-26,1 0,-27 0</inkml:trace>
  <inkml:trace contextRef="#ctx0" brushRef="#br0" timeOffset="114015.5214">477 7779,'0'0,"-27"-27,27 27,0 0,0 27,27-1,-1 27,1 0,25 0,1 26,0 1,0-1,27 0,-28-26,1 27,0-27,-26 0,26-27,-27 1,1-27,-1 0</inkml:trace>
  <inkml:trace contextRef="#ctx0" brushRef="#br0" timeOffset="114195.5317">1085 8229,'0'26,"27"0,-1 27,1-26,-1-1,27 1,-27 26,1-27,-1-26,1 0,-1 0,-26-53</inkml:trace>
  <inkml:trace contextRef="#ctx0" brushRef="#br0" timeOffset="114570.5531">1138 7673,'0'0,"-26"-27,26 1,0-27,26 0,1-53,-27 27,26-27,-26 0,26 0,-52 27,26 0,-26 26,-27 26,26 27,1 27,-1 26,1 0,26 26,0 27,0 26,53 0,-27 27,54-27,-1 1,0 26,1-27,-1-26,27-1,-27 1,1-26,-27-27,26 0,-53-27,1 0,-27-26</inkml:trace>
  <inkml:trace contextRef="#ctx0" brushRef="#br0" timeOffset="114716.5615">1376 8229,'27'-53,"26"26,-1-52,-25 26,26 0,0-26</inkml:trace>
  <inkml:trace contextRef="#ctx0" brushRef="#br0" timeOffset="114949.5748">1773 7594,'-26'26,"-1"27,1 26,26-52,0 52,0-52,26 26,1-27,26 0,-27-26,27 27,-53-1,26 1,-26-27,0 26,0 1,-26-27,26 26,-27-26,27 0,0 0</inkml:trace>
  <inkml:trace contextRef="#ctx0" brushRef="#br0" timeOffset="115209.5897">1191 8969,'0'0,"26"0,1-26,26-1,26-25,1-28,-1 27,0-26,27 0,0 26,-27-27,1 27,-27 27,0-27,-1 26,-25 1,-27 26,0 0,-27 26</inkml:trace>
  <inkml:trace contextRef="#ctx0" brushRef="#br0" timeOffset="115411.6012">1297 9075,'26'0,"27"-26,27-1,-28-26,54 0,0-26,0 26,0 0,-27-26,1 26,-1 0,0 27,-26-27</inkml:trace>
  <inkml:trace contextRef="#ctx0" brushRef="#br0" timeOffset="116263.6499">5080 9472,'0'27,"0"-1,-26-26,26 0,0 26,0-52,-27 0,27-1,0 1,0-27,-26 0,26-27,0 28,-26-28,26 1,0 26,0 0,0-26,26 26,0 26,1-26,-1 27,27-1,0 27,-26-26,52-1,-26 27,0-26</inkml:trace>
  <inkml:trace contextRef="#ctx0" brushRef="#br0" timeOffset="116940.6887">4948 9155,'0'26,"0"1,27-27,-1 0,0 0,27-27,0 27,-26-26,26 26,-27-27,27 27,-27 0,1 27,-1-1,1 1,-27-1,26 27,-26 0,27-27,-27 27,26-26,1 26,-1-53,1 26,-27-26,26 0,-26 0,0-26,0-1,0 1,-26-1,26-26,-27 0,1 27,-1-27,27 27,-26-1,26 1,0-1,0 27,26 0,1 27,-1-1,27 27,-26-27,25 27,1-26,-26-1,-1 1,1-1,-27-26,26 0,-26 0,0 0,0-26,0-1,0-26,0 27,0-1,27 1,-1-27,1 27,-1 26,27-27,0 27,0-26,0-1,-27 1,54-1</inkml:trace>
  <inkml:trace contextRef="#ctx0" brushRef="#br0" timeOffset="125503.1784">7303 9234,'0'0,"0"26,0-26,-27 27,27-1,-26 27,26-26,0 26,-27-27,27 27,-26-27,26 1,0-1,0-26</inkml:trace>
  <inkml:trace contextRef="#ctx0" brushRef="#br0" timeOffset="125647.1866">7171 9049,'-27'0,"27"0,-26 0,26 0,0 0</inkml:trace>
  <inkml:trace contextRef="#ctx0" brushRef="#br0" timeOffset="125929.2027">7567 9234,'0'26,"-26"1,26-27,-26 26,-1-26,1 27,26-1,0 1,0-1,0 1,0-1,26 1,-26-1,27 0,-27 1,0-1,0-26,-27 0,27 27,-26-27,-1 0,1 0,-1-27</inkml:trace>
  <inkml:trace contextRef="#ctx0" brushRef="#br0" timeOffset="126208.2187">7832 9578,'26'-53,"-26"27,0-54,-26 27,0 0,-1-26,1 0,-27 26,26 0,1 26,26 1,0-1,26 1,27-1,0 27,26-26,1 0,-1 26,1-27,-1 1</inkml:trace>
  <inkml:trace contextRef="#ctx0" brushRef="#br0" timeOffset="126383.2287">7858 9340,'27'26,"-1"1,1-27,-1 0,27 0,-26 0</inkml:trace>
  <inkml:trace contextRef="#ctx0" brushRef="#br0" timeOffset="126607.2416">8255 9499,'27'26,"-27"0,26 1,1-1,-1-26,27 0,-26 0,-1 0,0-26,1-1,-1-25,1 25,-27-26,0 27,0-27,-27 0,1 26,26 1,-27 0,27-1</inkml:trace>
  <inkml:trace contextRef="#ctx0" brushRef="#br0" timeOffset="126839.2548">8811 9022,'26'27,"-26"-1,0 1,0-1,0 27,0 0,0 0,-26-27,26 27,0 0,0-53,26 0,-26 0</inkml:trace>
  <inkml:trace contextRef="#ctx0" brushRef="#br0" timeOffset="127028.2656">9076 8969,'0'27,"-27"26,27 0,0 0,0 26,0-26,-26 26,26-26,0 0,0-26,0-1</inkml:trace>
  <inkml:trace contextRef="#ctx0" brushRef="#br0" timeOffset="142562.1539">9499 9260,'0'0,"26"0,-26 0,0 0,0 0,0 0,0 0,0 0,-26 27,26-27,26 26,1-26,26 0,-27 0,54 0,-1-26,27-1,-27 1,1 0,25-1,-25 1,26-1,-27 1,-26 26,0-27</inkml:trace>
  <inkml:trace contextRef="#ctx0" brushRef="#br0" timeOffset="143284.1954">6165 9260,'0'27,"0"-1,0-26,0 0,0 27,0-1,27-26,-27 27,53-27,-27 0,0-27,27 27,0-26,0 26,0-27,-26 27,25 0,-25-26,-27 26,26 0,-26-27,0 27,27 0,-27 0,0 0</inkml:trace>
  <inkml:trace contextRef="#ctx0" brushRef="#br0" timeOffset="148055.4683">12303 9128,'0'0,"0"0,0-26,0-1,-26 27,26-26,-26 26,-1 0,27 0,-26 0,-1 26,27 1,0-1,27 1,-1 26,1-27,-1 27,27-27,-27 27,27-26,0-1,-26 1,-1-1,1 1,-27-27,0 0,-27 26,-26-26,27 0,-27 0,0 0,0 0,0-26,27 26,-1-27</inkml:trace>
  <inkml:trace contextRef="#ctx0" brushRef="#br0" timeOffset="148409.4884">12568 9260,'27'27,"-27"-27,26 26,-26-26,26 0,1 0,-1-26,1-1,-1 1,1 26,-1-26,-26-1,0 1,-26-1,-1 27,-26 0,27 27,-27-1,27 1,-27 25,53-25,-27 26,27 0,27-27,-27 1,53 26,-27-53,27 26,0 0,0-26,0-26,0 0</inkml:trace>
  <inkml:trace contextRef="#ctx0" brushRef="#br0" timeOffset="148665.5032">13071 8625,'0'-26,"-27"0,27 26,-26 0,26 26,0 0,0 27,-27 0,27 27,0-1,0 0,0 1,0-1,27 1,-27-28,26 1,-26-26,27-1,-1-26</inkml:trace>
  <inkml:trace contextRef="#ctx0" brushRef="#br0" timeOffset="148989.5216">13732 8334,'0'-53,"-26"1,-1 25,-26 1,0 26,1 0,-1 26,0 1,0 25,0 1,26 27,1 26,26 26,-26-26,26 26,26 0,-26 1,0-1,26 0,-26-26,27 0,-27-27,0 1,0-1,0-26,0-27,0 1,0-1,0-26</inkml:trace>
  <inkml:trace contextRef="#ctx0" brushRef="#br0" timeOffset="149166.5319">13124 9313,'26'0,"1"0,-1 0,27 0,-27 0,1 0,26-26,-27 26,27-27,-26 27</inkml:trace>
  <inkml:trace contextRef="#ctx0" brushRef="#br0" timeOffset="149333.5413">13706 9366,'-27'27,"27"-1,0-26,0 0,0 0,0-26,0 26,0-27,0 1</inkml:trace>
  <inkml:trace contextRef="#ctx0" brushRef="#br0" timeOffset="149754.5655">13970 9499,'0'79,"0"0,0 1,0-1,0-26,0 0,0-27,0 27,0-53,0 0,-26-26,26-27,0 0,0 0,0-53,0 27,0-27,26 0,-26 0,27 27,-1 26,1 0,-1 27,1 26,-1 0,1 26,-1 1,-26-1,0 27,0-27,0 27,-26-53,-1 53,1-53,-1 27,27-27,-26 0</inkml:trace>
  <inkml:trace contextRef="#ctx0" brushRef="#br0" timeOffset="150921.6323">14288 9128,'26'0,"-26"27,-26-1,26 1,-27-1,27 0,-26 27,-1-53,27 53,0-26,-26-1,26-26,0 0,0 0,0 27,0-27,0 0,0 0,0 0,0 0,26 0,-26 0,0-27,0 27,27 0,-27 0,0-26,0 26,26 0,-26 0,0-27,27 27,-27-26,0-1,26 1,-26-1,27-25,-1-1,1 0,-1-27,-26 27,27-52,-27 52,26-27,-26 27,0-26,0 53,-26-27,26 26,0 1,-27 26,27 0,0 0,-26 0,26 53,0-27,-27 27,1 26,26 1,-27 26,27-27,0 27,-26-27,26 1,0-28,0 1,26 0,-26 0,0-26,27-1,-27-26,26 0,-26 0,27 0,-1-26,-26-1,27 1,-1 26,-26-27,27 1,-1-1,-26 27,0 0,0 0,26-26,-26 26,0 0,0 0,0 26,0-26,0 0,0 27,0-27,0 0,27 26,-27-26,26 0,1 0,-1-26,1 26,-27-27,26 27,-26-26,0-1,0 27,0-26,0 26,0 0,0 0,0 0,0 26,0 1,0-1,0 27,0 0,27-26,-27 26,26 26,1-26,-1 26,0-26,1 0,-1 0,-26 0,0 0,0-27,-26 1,-1-1,1 1,0-1,-1-26,1 0,-1 0,1 0,26 0,0 0,-27-53,27 27,0-1,0 1,27-1</inkml:trace>
  <inkml:trace contextRef="#ctx0" brushRef="#br0" timeOffset="151221.6494">15002 8969,'0'0,"-26"0,26 0,0 0,26 0,-26 0,27 27,-1-27,1 0,-1 0,1 0,-1 0,0 0,1 0,-1-27,1 27,-1 0,1 0,-27 0</inkml:trace>
  <inkml:trace contextRef="#ctx0" brushRef="#br0" timeOffset="151490.6648">15055 9128,'0'0,"-26"27,26-27,0 0,26 26,-26-26,27 0,-27 0,26 0,1 0,-1 0,0 0,1 0,-1 0,1 0,-1-26,-26 26</inkml:trace>
  <inkml:trace contextRef="#ctx0" brushRef="#br0" timeOffset="151768.6807">15478 8969,'0'0,"0"0,27 0,-27 0,26 0,1 0,-1 0,1 0,26 0,-27 0,-26 0,27 0,-1 0,-26 0</inkml:trace>
  <inkml:trace contextRef="#ctx0" brushRef="#br0" timeOffset="151979.6928">15505 9102,'-27'26,"27"-26,0 0,27 0,-1 0,1 0,-1 0,1 0,-1 0,1-26,26 26,-27-27,1 1,25 26,-25 0</inkml:trace>
  <inkml:trace contextRef="#ctx0" brushRef="#br0" timeOffset="152318.7122">16272 8837,'0'0,"0"0,0-26,-26 26,-1 26,1-26,-1 27,1-1,-1 27,27-27,-26 54,26-27,0 0,26 0,1-1,-1-25,1-1,26 1,0-27,0 0,0-27,-1 1,-25-1,-1-25,-26-1,0 0,-26 0,-27-27,27 54,-27-53,26 52,1-26,-1 27</inkml:trace>
  <inkml:trace contextRef="#ctx0" brushRef="#br0" timeOffset="153917.8034">16616 8149,'0'0,"0"0,0 0,-26 0,26 0,-27 0,1 0,-27 0,26 0,-25 0,-1 0,-27 0,1 0,26 0,-26 0,-27 0,0 0,0 0,0 0,0 0,-26 0,0 0,26 0,-26 0,-1-26,1 26,26 0,-26-27,0 27,26 0,-26-26,26 26,-27 0,1 0,0 0,0 0,-1 0,1 0,0 26,-27-26,27 0,-1 27,1-27,-27 26,53-26,-52 0,25 27,28-27,-1 26,0-26,27 27,-1-27,1 26,52 0,1 1,-1-1,1 1,26-1,-26 27,26 0,0 0,-27 0,27 26,0 1,0-1,0 0,-26 1,26 26,0-27,0 0,0-26,0 27,0-27,0 0,0-1,26 1,1-26,-1-1,27 1,-27-1,1 1,26-27,26 26,-26-26,26 27,1-27,-1 0,-26 0,26 26,27-26,-26 0,25 27,-25-27,26 0,0 0,-1 0,1 0,0-27,0 27,26 0,0-26,-26 26,0 0,26 0,-26 0,0 0,0 0,0-27,0 27,-1 0,-25 0,26 0,26-26,-26 26,0 0,-1-27,1 27,27 0,-54-26,53 26,-26 0,0 0,0 0,0 0,-1 0,1 0,-26 0,25 0,-25 0,-1 0,1 0,-1 0,-26 0,-27 0,27 0,-26 26,-1-26,-26 0,0 0,0-26,0 26,0-27,0 1,0-1,0-26,0 1,0-1,0-27,0 1,0-27,0 27,0-27,0 0,0 0,0 27,0-27,0 27,-26 26,26 0,-27-27,1 54,-1-27,1 27,-1 26,1 0,-1 0,1 0,0 0,-1 0,27 26,-26-26</inkml:trace>
  <inkml:trace contextRef="#ctx0" brushRef="#br0" timeOffset="154712.8491">16801 9155,'0'0,"27"0,-1 0,1-27,-27 1,53-27,-27 0,1 0,-1 0,1-26,-1 26,-26 0,26 26,-26-26,0 27,0 26,27 26,-27 1,26 26,1 0,-27 0,26 26,27 0,-26-26,26 0,-27 0,0-26,-26-27,0 0,0 0,0 0,-52-27,25 1,-52-27,26 26,0-26,-26 27,26-1,0 1,0 0,26 26,27 0,0 0,53-27,-26 27,26 27,0-27,26 0,-26 0,-27 0,27 0,-26 0,-1 0,-26 0,27 26,-54-26,1 26,-1 1,-26-1,27 1,-1 26,1-53,-1 26,1 1,0-1,26-26,0 0,0 0,26 0,-26-26</inkml:trace>
  <inkml:trace contextRef="#ctx0" brushRef="#br0" timeOffset="155338.8847">17251 9075,'27'0,"-1"0,1-26,-1 26,0-27,27-26,133-264,-186 290,26 27,-26 0,27 27,-1-1,0 1,1 26,-1-27,1 54,26-28,-27 1,27 0,-26 0,-1 0,0 0,-26-26,27-1,-27 0,-27-26,1 0,0 0,-27-26,-27 26,27-53,-26 27,0-1,26-26,26 27,-26-1,27 1,26 26,26-27,27 27,0-26,27 26,-1-27,0 1,27 0,-27 26,-26-27,0 27,0 0,-53 0,27 0,-54 27,1-1,-27 0,0 27,0 0,0-26,-26 26,26-27,0 1,26-1,1 1,0-27,26 26,-27-26,27 0,27-26,-27 26,26 0</inkml:trace>
  <inkml:trace contextRef="#ctx0" brushRef="#br0" timeOffset="167484.5796">15981 10319,'0'-27,"27"27,-27-26,-27-1,27 27,-53-26,27 26,-1 0,1 0,-27 0,27 26,-1-26,1 27,-1-1,27 1,0-1,0 27,27-26,-1-1,1 27,-1-27,0 1,1-1,-1 1,-26-27,0 26,0 1,-26-1,-1-26,1 0,-27 0,27 27,-27-54,26 27,1 0,-1 0,1 0,26 0,-27-26,54 26</inkml:trace>
  <inkml:trace contextRef="#ctx0" brushRef="#br0" timeOffset="167861.6012">16246 10451,'26'-26,"-26"26,27-27,-27 27,0 0,0 0,-27 0,27 0,-26 27,-1-1,1 1,-1-1,1 27,26-27,-27 27,27 0,0-26,27-1,-27 1,26-1,1-26,-1 0,27 0,0-26,0-1</inkml:trace>
  <inkml:trace contextRef="#ctx0" brushRef="#br0" timeOffset="168650.6463">16590 10530,'-27'27,"1"-1,-1-26,-26 27,27 26,26-27,-26 1,52-1,-26-26,26 27,1-27,26 0,0 0,-27-27,27 27,-26-53,25 53,-52-53,27 27,-27-1,-27-26,27 27,-26 0,0-27,-1 26,1 27,26 0,0 0,0 0,0 0,26 27,-26-1,53 1,-27-1,1 27,26-27,-27 1,1-27,-1 26,1-52,-27 26,26-27,-26 27,0-53,0 27,0-27,0 0,0 27,27-1,-27 1,26 26,-26-27,27 27,25 0,-25 0,-1 0,1 27,-1-27,1 0,-1 26,-26-26,27 0,-1 27,-26-27,27 0,-1 0,0 0,1 0,-1 0,1 0,-1-27,1 27,-1-26,-26 26,0-27,0 1,-26-1,-1 27,1 0,-1 0,1 27,-1-1,1 1,0 26,26-27,0 27,0 0,26-27,-26 27,53-53,-27 27,1-27,-1 0,27-27,-26 27</inkml:trace>
  <inkml:trace contextRef="#ctx0" brushRef="#br0" timeOffset="169272.6819">18098 10610,'0'0,"0"0,0 0,0 0,0-27,0 1,0-1,-27 1,1 0,-1-27,1 26,0-26,-1 0,1 0,-1 0,1 1,-1-1,27 0,0-27,27 27,-1 1,27 25,0 1,0-1,0 1,-27 26,27 0,-26 26,-27 1,-27-1,1 1,-1 25,1 1,-27-26,26 26,1-27,52 27,1-26,-1 25,54-25,-1 26,1-27,-1 1,0 26,-26-27,-26 1,-27-1,0 1,-53-1,0-26,-27 26,1-26,0 0,26 27,0-54,26 27,1 0,-1-26,54 26,-1-26</inkml:trace>
  <inkml:trace contextRef="#ctx0" brushRef="#br0" timeOffset="169913.7186">18601 10372,'0'0,"0"0,0 26,-27-26,-26 27,27-1,-27 1,26-1,27 0,0 1,53-27,0 0,0 0,26 0,-26-27,27 1,-1 0,-52-1,-1 1,1-1,-27-26,-27 27,1-1,-1 1,-26-1,27 1,-1 26,27 0,-26 0,52 26,-26 1,27-1,-27 1,26 26,1-27,-1-26,1 27,-1-1,1-26,-1 0,-26 0,26-26,1-1,-1 1,1-27,-1 26,-26-26,27 27,-1-1,1 1,-1 26,1 0,-1 26,0 1,27-1,-26 27,26-26,-27 26,1-27,26 1,-53-1,0 1,26-1,-26-26,-26 0,-1-26,1 26,-1-27,1 1,-27-1,26 27,1-26,-1 26,27-27,-26 1,26 26</inkml:trace>
  <inkml:trace contextRef="#ctx0" brushRef="#br0" timeOffset="170641.7602">19527 10292,'26'27,"-26"-1,0 1,0-1,0 1,27-1,-27 27,0-53,0 0,0 0,0 0,0 0,0-26,0-1,0-26,0 0,26 0,-26 0,26 0,1 1,-1 25,-26-26,27 27,-1 26,1 0,-1 26,-26 1,0-1,0 1,-26 25,26-25,-27 26,1 0,26-27,-27 27,27-53,27 27,-27-27,26 26,27-26,-26-26,26 26,-27-27,27 27,-27-26,1-1,-1 27,-26 0,0 0,0 0,0 27,-26-1,-1-26,1 53,-1-26,27-1,0 0,0 1,27-1,-1-26,27 0,0 0,0-26,-26-1,26 1,-1-27,-25 0,-27-26,0-1,0 1,-27-27,1 27,-27-1,0 1,27 0,-27 26,26 0,27 26,0-26,0 27,53 0,0 26</inkml:trace>
  <inkml:trace contextRef="#ctx0" brushRef="#br0" timeOffset="171095.7862">20770 9551,'0'0,"0"0,-26 27,-1-1,1 27,-1 27,1-1,-27 0,26 27,1-26,26 25,-26-25,52-1,-26 1,26-27,1-27,26 27,-27-27,27-26,0-26,-26-1</inkml:trace>
  <inkml:trace contextRef="#ctx0" brushRef="#br0" timeOffset="171702.8209">22490 9472,'26'27,"27"-27,-26 26,26 27,-27-27,27 54,-26-1,-1 1,0-1,-26 27,0-27,-26 27,26-27,-26-26,-1 0,1 27,26-54,-27 0,27 27,-26-53,26 0,0 0,0 0,0 0</inkml:trace>
  <inkml:trace contextRef="#ctx0" brushRef="#br0" timeOffset="177056.1271">21167 9499,'0'0,"-26"0,26 0,0 0,0 0,0 0,0 0,0 0,0 26,0-26,0 53,0-27,0 27,26-26,-26 52,0-26,0 26,26-26,-26 27,0-1,0-26,27 0,-27 0,0-27,0 1,0-1,0 1,0-27,0 0,0 0,0-27,0 27,0-26,0-1,0 1,0-1,26 1,-26 26,0-27,0 1,27 0,-27 26,26-27,1 27,-1-26,1 26,-1-27,27 27,-26 0,-1 0,27 27,-27-27,27 26,-26 1,26-27,-27 26,1 27,-1-53,0 26,-26 1,0-1,0 1,0-27,-26 26,0-26,-1 27,1-27,-27 0,26-27,-26 27,0 0,27-26,-27 26,27 0,-1-27,1 27,-1 0,1 0,26-26,0 26,-27 0,27 0,-26 0,26 0,26 0,-26-27,27 1</inkml:trace>
  <inkml:trace contextRef="#ctx0" brushRef="#br0" timeOffset="179880.2886">15293 10716,'-26'0,"26"0,-27 0,27 0,-26 0,26 0,0 0,0 0,0 0,0 0,0 0,0 0,0 0,0 0,0 0,0 0,0 0,0 0,0 0,0 0,0 0,0 0,0 0,0 0,0 0,0 0,0 0,0 0,0 0,0-27,0 27,0 0,0 0,0 0,0 0,0 0,0 0,0 0,0 0,0 0,0 0,0 0,0 27,0-27,0 0,0 0,0 0,0 0,0 0,0 26,0-26,0 0,0 0,0 0,0 0,0 0,0 0,0 0,0 0,0 0,0 0,0 0,0 0,0 0,0 0,0 0,0 27,0-27,0 0,26 0,-26 0,0 0,0 0,0 0,0 0,0 0,0 0,0 0,0 0,0 0,0 0,0 0,0 0,0 0,0 0,0 0,0 0,0 0,0 0,0 0,0 0,0 0,0 0,0 0,0-27,27 27,-27 0,26-26,-26 26,0 0,27 0,-27 0,0 0,0 0,0 0,0 0,0 0,0 0,0 0,0 0,0-27,0 27,0 0,26-26</inkml:trace>
  <inkml:trace contextRef="#ctx0" brushRef="#br0" timeOffset="180758.3388">12621 11060,'0'0,"0"0,0 0,26 0,1-27,-27 27,26 0,27 0,-26 0,-1 0,27-26,-26 26,25 0,1 0,0-27,27 27,-27 0,26 0,-26 0,26-26,1 26,-1 0,0 0,1 0,-1 0,1 0,-1-27,0 27,1 27,-1-27,-26 0,26 0,-52 0,52 0,-26 0,-26 0,25-27,-25 27,-1 0,1 0,-1 0,1 0,-1 0,-26 0,0 0,0 0,27 0</inkml:trace>
  <inkml:trace contextRef="#ctx0" brushRef="#br0" timeOffset="189321.8284">13230 10398,'0'0,"26"-26,-26 26,-26-27,26 27,0 0,0 0,-27-26,27 26,-26 0,-1 0,1 0,-1 0,27 0,-26 0,-1 0,1 0,-1 0,27 0,-26 0,26 26,0 1,26-1,1-26,-1 53,1-26,26-1,-27 0,27 1,-26-1,-1-26,-26 27,0-27,0 26,0 1,-26-27,-1 26,1-26,-1 0,1 0,-27 0,26 0,1 0,-1 0,1 0,26 0,0 0</inkml:trace>
  <inkml:trace contextRef="#ctx0" brushRef="#br0" timeOffset="189755.8533">13441 10583,'0'0,"27"0,-1 0,1-26,-1 26,0 0,1 0,-27-27,26 27,1-26,-27 26,0-26,0-1,-27 27,27 0,-53-26,27 52,0-26,-1 27,-26-1,27-26,-1 53,27-27,0 1,0 26,0-27,27 1,-1-1,1 1,-1-27,27 0,-27 0,27 0,-26-27,-1 27</inkml:trace>
  <inkml:trace contextRef="#ctx0" brushRef="#br0" timeOffset="190043.8699">13970 10134,'0'0,"0"0,-26 0,26 0,0 26,-27 0,27 1,0 26,0 0,0 0,-26-27,26 27,26 0,-52 0,52-27,-26 27,0-26,27-1</inkml:trace>
  <inkml:trace contextRef="#ctx0" brushRef="#br0" timeOffset="190411.8909">14367 10160,'0'-26,"0"26,-26-27,-1 27,1 0,-1 0,1 0,-1 0,1 27,26-1,-26 27,26-27,0 54,0-27,0 0,26 26,0 0,-26 1,27-27,-27 0,26 26,-26-26,0-27,0 27,0-26,0-1,0 1,-26-1,26-26,0 0</inkml:trace>
  <inkml:trace contextRef="#ctx0" brushRef="#br0" timeOffset="190657.9051">14023 10583,'27'0,"-1"0,1 0,26 0,-1 0,-25 0,26 0,-27 0,1 0,-27 0,26 0,-26 0,27 0,-27 0,26 0,-26 0</inkml:trace>
  <inkml:trace contextRef="#ctx0" brushRef="#br0" timeOffset="194175.1062">12356 10081,'0'0,"0"0,0 0,-26 0,26 0,0 0,0 0,0 0,0 0,0 0,0 0,0 0,0 0,0 0,0 0,0 0,0 0,0 0,0 0,0 0,0 0,0 26,0 1,0-27,0 52,0 1,26 0,-26 27,0-1,0 0,27 1,-27-1,0-26,0 26,0-26,26-26,-26-1,0 27,0-26,0-27,0 26,0-26,0 0,0 0,0 0,0 0,0 0,0 0,27 0,-27 0,0 0,0 0,26 0,-26 0,27 0,-1 0,-26 0,53 0,-26 0,25 0,-25 27,26-27,26 0,-26 0,26 0,1 0,-1 0,1 0,25-27,-25 27,26 0,-1 0,1-26,27-1,-28 27,28-26,-1-1,0 27,-26 0,26-26,1 26,-27 0,26 0,0 0,0 0,-26-27,27 27,-28 0,28 0,-27 0,-1 0,1 0,0 27,-27-27,27 0,0 0,-27 26,1-26,26 0,-27 0,0 27,27-27,-26 0,-1 0,27 26,-27-26,1 27,-1-27,27 0,-27 26,1-26,25 0,1 0,0 0,0 0,-27 0,54 27,-28-27,28 0,-28 0,28 0,-1 0,-26 0,26 0,27 0,-53 0,26 0,0 0,1 0,-28 0,28 0,-1 0,0 0,-26 0,26 0,1 0,-1 0,0-27,-26 27,26 0,1 0,-1 0,-26 0,0-26,0 26,-1 0,1-27,0 1,-27 26,27-27,-26 27,-1 0,0 0,27-26,-53 26,27 0,-1 0,-26-27,-27 27,27 0,-26 0,26 0,-27 0,0-26,1 26,-1-27,-26 1,27 0,-1-1,-26-26,0 27,27-54,-27 27,0 1,-27-28,27 1,-26-1,26 1,-27 0,1 26,26-27,-27 1,27 26,-26-26,0 26,26 0,-27 0,27 0,-26 27,26-27,-27 26,27-26,-26 27,26-1,-27 1,1 26,26-27,-27 1,1 26,-1 0,1 0,-27-26,0 26,27 0,-54 0,27 0,0-27,-26 27,26 0,-26 0,26 0,-26 0,-1-26,1 52,-1-26,27 0,-26 0,0 0,-1 0,1 0,0 0,-1 0,1 0,-1 0,1 0,0 0,-1 0,1 0,0 0,-1 0,1 0,-1 0,1 0,26 0,-26 0,-1 0,1 27,26-27,-26 0,-1 0,1 26,26-26,-26 0,-1 0,27 0,-26 0,26 26,-26-26,26 0,-27 27,28-27,-1 26,-27-26,27 0,0 0,27 27,-53-27,26 0,0 26,-27-26,27 0,1 27,-28-27,27 26,-26-26,26 0,-26 27,26-27,0 0,0 26,26-26,-26 0,1 27,-1-27,0 0,0 0,0 0,0 26,0-26,0 26,27-26,-27 0,0 27,0-27,26 0,-25 26,-1-26,0 0,26 27,1-27,-1 0,1 0,26 26,0-26,-27 0,27 0,0 0,0 0,-26-26,26 26,26 0,-26-27,27 27</inkml:trace>
  <inkml:trace contextRef="#ctx0" brushRef="#br0" timeOffset="199552.4138">9261 10530,'-27'0,"27"0,0 27,0-27,0 26,0 1,0-1,27 1,-27-1,26 27,-26-53,0 27,27-1,-27 0,0-26,0 0,0 0,0-26,0 26,26-53,-26 27,0-1,27-26,-1 0,1 27,-1-27,0 27,1-1,-1 1,1 26,-1-27,27 27,-26 0,-1 0,1 0,-1 27</inkml:trace>
  <inkml:trace contextRef="#ctx0" brushRef="#br0" timeOffset="200238.4529">9790 10425,'26'0,"1"26,-1-26,-26 0,27 0,-1 0,-26-26,27 26,-27-27,0 27,-27 0,27-26,-26 26,-1 0,1 0,-1 26,1 1,-1-1,1 1,26-1,0 0,0 27,26-53,1 0,-1 0,27 0,-26-26,26-1,0-25,0-1,-27-27,27 27,-27 0,1-26,-1 53,-26-54,27 54,-27-27,0 53,-27-27,27 54,0-1,-26 1,26 26,0 0,0 26,0-26,0 0,26 0,-26 0,0-27,27 1,-27-27,0 26,0-26,0-53,-27 53,27-53,-26 27,26-1,0 1,0-27,0 26,26 27,1-26,-1 26,1 26,-1 1,1-1,-1 1,0-1,1 1,-1-1,-26 1,53-1,-26-26,-1 27,1-27,26 0,-53-27,26 1,1-1,-27 1,0-27,-27 26,27 1,0-27,0 53,0-27</inkml:trace>
  <inkml:trace contextRef="#ctx0" brushRef="#br0" timeOffset="200450.4652">10848 10345,'27'27,"-27"-27,0 26,0-52,0-1,0 1,0-1,0-26,0 27,26-27,-26 27,27-1,-27 27,26-26,1 26,-1 0,0 26,1-26,-1 27</inkml:trace>
  <inkml:trace contextRef="#ctx0" brushRef="#br0" timeOffset="200783.484">11245 10319,'0'26,"0"-26,0 0,0 0,0-26,0-1,0 1,0-1,0 27,0-26,0 26,0 0,27 0,-27 26,26 1,1-1,-1 1,0-27,1 26,-1-26,1 0,-27 0,26-26,-26 26,0-27,0 1,0-1,0 1,0-1,0 1,0 26,0-26</inkml:trace>
  <inkml:trace contextRef="#ctx0" brushRef="#br0" timeOffset="202194.5649">4075 12726,'26'0,"-26"0,27 0,-1 0,-26 0,27 0,-1-26,27 0,-26-1,-1 1,27-27,-27 26,1 1,-1-27,-26 26,0-25,-26 25,-1 27,1-26,-27 26,27 0,-27 26,0 1,26 25,-26-25,27 52,-1-26,27 0,-26 0,52 0,-26 26,27-52,-1-1,1 1,26-1,0-26,0 0,-27-26,27-1,-27 1,27-27,0 0</inkml:trace>
  <inkml:trace contextRef="#ctx0" brushRef="#br0" timeOffset="202471.5808">4657 11483,'0'0,"-26"26,26 27,0-26,0 26,-27 53,27-27,0 0,27 27,-27 0,0-27,0 27,0-53,26 26,-26-26,0-26,0-1,0-26</inkml:trace>
  <inkml:trace contextRef="#ctx0" brushRef="#br0" timeOffset="203106.6171">4869 12091,'0'0,"0"0,0 0,-27 27,1-27,26 53,-27-27,27 1,0 26,27-27,-1 27,1 0,26-27,-27 1,1-1,-1 1,-26-27,0 0,0 0,0 0,0 0,-26-27,-1 27,27-26,-26 26,26 0,0 0,0 0,0 0,0 0,0 0,26 0,1 0,-27-27,52 27,-25-26,-1 26,1-26,26-1,-27 1,1-1,-1-26,-26 0,0 27,0-27,0 26,-26-25,-1 25,27 27,-26 0,-1 0,1 53,-1 0,27-27,0 27,0 27,27-27,-27 0,26-1,1 1,-1-26,1-1,-1 1,1-27,-27 26,26-52,0 26</inkml:trace>
  <inkml:trace contextRef="#ctx0" brushRef="#br0" timeOffset="204241.682">5530 11589,'0'26,"0"-26,0 0,0 0,0 0,0 0,0 0,0 0,0 27,-26-27,26 26,0-26,0 27,26-27,-26 26,27-26,-27-26,26 26,1-27,-27 27,0-26,0 26,0-27,-27 27,27 0,-53 0,27 0,-1 27,1-27,-1 26,27-26,0 27,0-27,27 26,-1-26</inkml:trace>
  <inkml:trace contextRef="#ctx0" brushRef="#br0" timeOffset="204730.71">5662 12039,'0'0,"0"0,0 26,0-52,0 26,-26 26,26-26,-26 26,26-26,0 0,0 0,26 0,-26 0,26 0,1-26,-27 26,0-26,0 26,0 0,-27 0,1 0,26 26,-26-26,26 26,0 1,0-27,0 0,26 0,-26 0,26 0,1 0,-27 0,0-27,0 27,0 0,0 0,0 0,-27 0,27 0,-26 0,26 0,0 0,26 0,-26 0,0-26,27 26</inkml:trace>
  <inkml:trace contextRef="#ctx0" brushRef="#br0" timeOffset="239513.6994">6271 12224,'0'0,"-26"0,26-27,0 27,0 0,0 0,-27 0,27 0,0 0,0 27,0-1,0 1,0-1,0 27,0 0,0 0,0 26,0 1,0-27,0 26,0-26,0 0,0 0,27-27,-27 27,0-53,0 0,26 27,-26-27,26-27,1 1,-27-1,26 1,-26-27,27 26,-1 1,-26-1,27 27,-1 0,1 27,-1-1,27-26,-27 53,1-26,-1 26,-26 0,27-27,-27 27,0-53,-27 26,1 1,26-1,-53-26,27 0,-27 0,26-26,-26 26,27-27,-1 1,1 26,26 0,-27-27,27 27,0 0,27 0</inkml:trace>
  <inkml:trace contextRef="#ctx0" brushRef="#br0" timeOffset="239732.712">6853 13018,'0'0,"27"0,-27 0,0 26,0-26,0 0,0 0,0 0,0 0,0 0,0 0,26 0</inkml:trace>
  <inkml:trace contextRef="#ctx0" brushRef="#br0" timeOffset="240192.7383">7065 12568,'0'-27,"0"27,26 0,1 0,-27-26,26 52,1-26,-27 0,26 53,0-26,27-1,-26 27,-1-27,1 27,-27-26,26-1,1 1,-27-1,0-26,0 0,0 0,-27 0,1-26,-1 26,-26-27,27 27,-27 0,27 0,-27 0,26 0,1 27,26-1,0 1,0-1,0 1,26-1,1 1,-1-27,1 0,25 0,1-27</inkml:trace>
  <inkml:trace contextRef="#ctx0" brushRef="#br0" timeOffset="240523.7572">7620 12726,'-26'-26,"26"52,-53-26,53 27,-53 26,27-27,26 1,-27 26,54-27,-27 1,26-1,1-26,25 0,-25-26,26-1,-27 1,27-27,-26-27,-27 27,0-26,0 0,-27-1,1 1,-27 26,26 0,1-26,-1 52,27 1,0 26,-26 0,26 26,26-26,1 0</inkml:trace>
  <inkml:trace contextRef="#ctx0" brushRef="#br0" timeOffset="240913.7795">8044 12674,'0'26,"0"-26,-27 26,1-26,-1 27,-26-1,27 27,-1-26,27 26,0-27,27 1,-1-1,1 1,26-27,-27-27,27 1,-26-27,-27 26,26-26,-26-26,0-27,-26 27,-1-27,1 0,-1 27,1-1,-27 1,53 26,-27 0,27 53,0 0,0 0,27 0,-1 53</inkml:trace>
  <inkml:trace contextRef="#ctx0" brushRef="#br0" timeOffset="241546.8157">8388 13097,'0'0,"0"0,0-27,0 1,0 0,0-27,0 0,-27-27,27 1,0 26,0-26,0-1,0 27,27 0,-27 1,0 25,0 1,0 26,26 26,-26 1,0-1,27 27,-27 0,26 0,0 0,1-27,-1 1,1-27,-1-27,27 27,-26-26,-1-27,1-27,-1 27,1-26,-27 0,0-1,0 27,-27 0,27 27,0 26,0 26,0 1,0 26,0 26,0 1,0-1,0 27,0-27,27 1,-27-1,26-26,-26-27,26 1,1-1,-1-52,1 26</inkml:trace>
  <inkml:trace contextRef="#ctx0" brushRef="#br0" timeOffset="242196.8529">9128 12594,'0'0,"0"27,0-1,-52 27,52 0,-27 0,1-27,26 27,0-26,26-27,-26 0,27 0,-1 0,0-27,1 1,-27-27,0 0,0 0,0 0,-27 0,27 0,-26 0,0 27,26-1,0 27,0 0,0 0,26 27,0-1,-26 1,27-1,26 27,-27 0,1-26,-1-1,1 0,-1-26,1 0,-27 0,0-26,0 26,0-26,0-1,-27 27,27-26,0-1,0 27,0 0,27 0,26 0,-27 0,27 0,0 0,0 0,0-26,0-1,-27 27,0-26,1-1,-27 1,-27-1,1 1,0 0,-27 26,0 0,26 26,-26 27,27-27,26 27,-27 0,27 0,27 0,-27 0,26 0,1-27,26 1,-27-1,27-26,0-26</inkml:trace>
  <inkml:trace contextRef="#ctx0" brushRef="#br0" timeOffset="243017.8999">10160 11827,'0'0,"0"-27,0 27,-26-26,26 52,-27 1,1 26,26 0,-26 26,26 27,-27 0,27 26,0-26,27 26,-27-26,26 0,0-53,1 26,-27-26,26-26,-26-1,27-26,-27 0,26-26</inkml:trace>
  <inkml:trace contextRef="#ctx0" brushRef="#br0" timeOffset="281790.1175">10663 12568,'0'0,"-26"-27,26 1,0 26,-27-27,27 1,-26 26,26-27,-27 1,27 26,0-26,0 26,-26 0,-1 0,27 26,-26-26,26 26,-27 1,27 26,-26 0,26 0,-27 0,27-1,0-25,0 52,27-52,-27 26,26-53,1 26,-1 1,1-27,-1 0,27 0</inkml:trace>
  <inkml:trace contextRef="#ctx0" brushRef="#br0" timeOffset="282192.1405">10875 12806,'-27'0,"1"0,26 0,-27-27,1 27,-1 0,27 0,-26 0,26 0,0 27,0-27,0 26,26-26,1 27,-1-1,1 1,-1-27,27 0,-26 0,26 0,-1-27,1 1,-26-1,-1 27,1-26,-54-27,27 26,-26 27,-1-26,1 0,-27-1,27 27,-27 0,53-26,0 26,0 0,0-27</inkml:trace>
  <inkml:trace contextRef="#ctx0" brushRef="#br0" timeOffset="282550.1608">11192 11933,'27'0,"-27"0,0 0,0 26,0-26,0 27,0-1,0 27,0 0,0 0,26 0,-26 26,0 1,27-1,-27-26,26 26,-26-26,27 0,-27-27,26 1,-26-1,0 1,0-27,0 0,26-27,-26 27,27-26</inkml:trace>
  <inkml:trace contextRef="#ctx0" brushRef="#br0" timeOffset="290852.6359">11642 12674,'0'-27,"0"27,0 0,0 0,0 0,0 0,0 0,0 27,-26-1,52 0,-52-26,52 53,-26 0,0-26,0 26,-26-27,26 54,0-54,-27 0,1 1,26-27</inkml:trace>
  <inkml:trace contextRef="#ctx0" brushRef="#br0" timeOffset="291822.6913">12409 12250,'0'-26,"0"26,-26-27,26 1,0 26,-27-27,1 27,-1 0,1 27,-27-27,27 26,-1-26,1 53,26-26,0-1,26 27,1-26,-1 25,27-25,0-1,-27 27,1-26,26-1,-53 1,26-1,-52-26,26 27,-27-27,1 26,-1-26,-26 0,1 0,25 0,-26 0,27-26,-1 26,27-27</inkml:trace>
  <inkml:trace contextRef="#ctx0" brushRef="#br0" timeOffset="292146.7099">12542 12462,'53'-27,"-27"27,27-26,-53 26,26-26,-26-1,27 27,-54-26,27-1,0 1,-26-1,-1 27,1-26,0 26,-1 0,-26 26,53 1,-26-1,-1 1,27 26,0-1,27-25,-27 26,26-27,1 1,26-1,-27 1,27-1,-27-26,27 0,-26-26,-1 26</inkml:trace>
  <inkml:trace contextRef="#ctx0" brushRef="#br0" timeOffset="292687.7406">13044 11774,'-26'26,"26"1,0-27,0 53,0 0,0 0,0 0,0 26,0 0,0 1,0-27,0 26,0-26,0 0,0 0,0-27,26 1,-26-1,0-26</inkml:trace>
  <inkml:trace contextRef="#ctx0" brushRef="#br0" timeOffset="293376.7802">13600 11880,'0'-27,"-27"1,1-27,0 27,-1 26,-26-27,27 27,-1 0,-26 0,53 27,-26-27,26 52,0 1,0 27,0-1,0 0,26 27,-26 0,0 0,0 0,0 0,27-27,-27 27,-27-53,54 0,-54 0,27-27,0 1,0-27,-26 0</inkml:trace>
  <inkml:trace contextRef="#ctx0" brushRef="#br0" timeOffset="293521.7885">13230 12435,'26'-26,"27"26,-27 26,27-52,-26 26,26 0,-27 0,1 0</inkml:trace>
  <inkml:trace contextRef="#ctx0" brushRef="#br0" timeOffset="293676.7974">13785 12488,'0'27,"0"-1,0-26,0 0,0 0,0-26</inkml:trace>
  <inkml:trace contextRef="#ctx0" brushRef="#br0" timeOffset="294119.8226">14156 12224,'-27'26,"1"1,-1-1,-26 27,27 0,-1 0,27-27,0 27,0-53,27 27,-1-1,27-26,-26-26,26-1,-1 27,1-53,-26 27,-1-27,1 0,-27 0,0 0,-27 0,27 0,0 27,-26-1,26 1,0 26,0 26,26 1,-26-1,53 27,-26-26,26 26,-27 0,27 0,0-1,-27-25,1 26,-1-27,1-26,-27 0,26 0,-26 0,0 0</inkml:trace>
  <inkml:trace contextRef="#ctx0" brushRef="#br0" timeOffset="294335.8351">14711 12171,'-26'-27,"26"54,-27-1,27-26,-26 53,-1 0,1 0,-1-26,1 52,0-53,-1 27,1 0,26 0,-27-53,27 53,27-53,-27 0,26-26</inkml:trace>
  <inkml:trace contextRef="#ctx0" brushRef="#br0" timeOffset="294819.8626">14870 11536,'0'-27,"0"27,0 0,0 0,26 27,1-1,-1 27,1 0,-1 27,1 25,-1 1,-26 0,27 0,-27 0,0-27,-27 27,27-53,-26 0,26 0,-27-27,27 27,-26-53,-1 26,27-26,-26-26</inkml:trace>
  <inkml:trace contextRef="#ctx0" brushRef="#br0" timeOffset="347417.8712">11245 370,'0'0,"0"0,0 0,0 0,0 0,0 0,-79 0,79 0,-53 27,53-27,-106 0,106 0,-106 0,53 0,0 0,53 0,-105 0,105 0,-80 0,80 0,-53-27,53 27,0 0,0 0,0 0,0 0,0 0,0 0,-53 27,53-27,0 0,0 0,-53 53,53-53,0 79,0-79,-53 80,27-28,0 1,-1 27,-26-27,27 0,-1 0,-26-1,27 1,-1 0,27-53,-26 80,0-54,26 27,-27-27,27 1,0 26,0-27,0 1,27 26,-27-27,0 27,26-26,0-1,-26 27,27-27,-1 1,1 26,-27-53,53 53,-27-27,1-26,-1 27,1-1,-1-26,27 26,-27-26,1 27,26-27,0 0,0 26,0-26,26 0,-26 0,26 0,1 0,-1 0,27 0,-27-26,27 26,0 0,0-27,-27 27,27 0,0 0,-27 0,27-26,-27 26,1 0,-1 0,-26 26,26-26,-26 0,27 0,-27 0,-1 0,1 0,0 0,0 0,-26 0,26 0,-53 0,26 0,0 27,-26-27,27 0,-27 0,0 0,26 0,1 0,-27-27,26 1,-26 0,0-1,27-26</inkml:trace>
  <inkml:trace contextRef="#ctx0" brushRef="#br0" timeOffset="348130.912">11536 503,'-53'-27,"0"1,53 26,-53-27,53 27,0 0,0 0,0 0,27-53,26 53,0-26,53 26,-1-26,28-1,-27 27,52-26,-25 26,25 0,-25 0,-1 0,0 26,-26-26,0 27,-27-1,1 0,-27 1,-53-27,79 53,-79-53,26 53,-26-53,0 106,0-80,0 53,0-26,-26 0,26 0,0 27,0-1,0 0,-27 1,27-1,0 0,0 1,0-27,0 26,-26-26,26 0,0 0,0 0,0-27,-26 27,26-26,0-1,0 0,0-26,0 27,0-27,0 0,0 0,0 0,0 0,0 0,0 0,0 0,0 26,0-26,0 27,0-27</inkml:trace>
  <inkml:trace contextRef="#ctx0" brushRef="#br0" timeOffset="349099.9674">12383 2646,'26'26,"-26"-26,0 27,0-54,0 27,0-26,0-27,0 26,0-52,-26 26,26 0,0 0,0 0,-27 1,27 25,0 27,0 0,0 0,27 0,-27 27,26-27,1 26,-1 27,27-27,0 27,-26-26,25 26,-25-27,26-26,-27 27,1-1,-27-26,0 0,-27-26,-26 26,27-27,-27 27,-26-26,26-1,0 27,0-26,26 26,1-27,26 27,26 0,-26-26,53-1,-26 27,26-26,26-1,-26-25,0 52,-27-27,27 27,-53-26,0 26,0 26,-26 1,-1-1,-26 27,1-27,25 27,-26 27,27-54,-27 53,53-52,-27 26,27-27,0-26,0 27,0-27,0 26,0-26,0 0,0 0,-26-26</inkml:trace>
  <inkml:trace contextRef="#ctx0" brushRef="#br0" timeOffset="358418.5004">6562 13917,'0'0,"0"0,-26 0,26 0,-27 0,1 0,-1 0,1 27,-1-1,1 0,-27 1,26-1,27 27,-26-26,26 26,26-27,1 1,-1-1,27-26,0 0,0 0,0 0,0-26,0-1,0 1,-27-1,1-26,-1 27,-26-1,-26 1,-1-1,1 1,-1 26,1-26,-27 26,26 0,1 26,0 0,26-26,-27 0,27 27</inkml:trace>
  <inkml:trace contextRef="#ctx0" brushRef="#br0" timeOffset="358907.5284">6853 14182,'0'53,"0"26,27-26,-27 26,26 1,-26-1,26 0,-26 1,27-27,-27 0,26 0,-26-27,0-26,0 0,0-26,0-27,0 0,-26-27,26 1,-27 0,27-27,-26 0,26 0,-26 27,26-1,0 27,26 0,0 1,1 25,-1 27,1 0,26 27,-27-1,1 0,-1 1,-26-1,0 1,-26 26,-1-27,1 1,-1-27,27 26,-26-52,26 26,0 0,0 0,0 0</inkml:trace>
  <inkml:trace contextRef="#ctx0" brushRef="#br0" timeOffset="359337.553">7276 14790,'0'0,"0"0,0 0,-26-26,26-27,0 26,-27-26,27-26,0 0,0-1,0 1,0 0,0-1,0 1,27 26,-27 0,26 0,1 27,-1-1,1 1,-1 26,27 0,-26 0,-1 26,1 1,-27-1,0 1,0-1,0 0,-27 1,1-1,-1-26,1 0,26 27,-27-27,27 0,0 0,0 0,0-27,27 27</inkml:trace>
  <inkml:trace contextRef="#ctx0" brushRef="#br0" timeOffset="359571.5664">7673 13891,'27'0,"-1"0,1 0,-1 0,27 0,-27 0,27 0,-26 0,26-27,-27 27,1 27,-1-27,-26 0</inkml:trace>
  <inkml:trace contextRef="#ctx0" brushRef="#br0" timeOffset="359782.5784">7806 13996,'0'27,"0"-1,26-26,-26 27,26-27,1 0,26 0,-27 26,27-26,-26 0,-1 0</inkml:trace>
  <inkml:trace contextRef="#ctx0" brushRef="#br0" timeOffset="361583.6814">8573 13653,'0'0,"0"0,0 0,-27-27,27 27,0 0,0 0,0 0,0 27,0-1,27 27,-27-27,0 27,-27 0,27 0,0 0,0 0,0 0,0-27,0 1,-26-1,52 1,-26-27,0 0,-26 0,26-27,0 27</inkml:trace>
  <inkml:trace contextRef="#ctx0" brushRef="#br0" timeOffset="361912.7003">8229 13705,'0'-26,"26"0,1-1,-1 1,1-1,26 1,0-1,-1 1,28-1,-27 27,26-26,-26 26,26 26,-26-26,0 27,-26-27,-1 26,-26 1,0-1,-26 1,-1-1,-26 1,27-1,-27 0,0-26,0 27,0-27,53 0,-26 0,26 0,0-27</inkml:trace>
  <inkml:trace contextRef="#ctx0" brushRef="#br0" timeOffset="362252.7197">9023 13335,'26'0,"-26"0,0 0,27 26,-27-26,26 53,-26-26,0 26,0 0,0 26,-26 0,26-26,-27 27,27-27,-26 0,26-1,0-25,0-1,0 1,0-27,0 0,26 0,-26-27,27 1</inkml:trace>
  <inkml:trace contextRef="#ctx0" brushRef="#br0" timeOffset="362651.7425">9208 13705,'0'0,"26"0,1-26,-1 26,1 26,26-26,-27 27,1-27,25 26,-25 27,-27-26,26-1,1 27,-27-53,0 27,0-1,0 0,0-26,0 0,0-26,-27 26,1-26,-1 26,1-27,-27 27,27 0,-27 0,26 27,1-27,26 26,0 0,0 1,0-1,0 1,26-1,27-26,-26 27,-1-27,27 0,-27-27,1 1,-1 26</inkml:trace>
  <inkml:trace contextRef="#ctx0" brushRef="#br0" timeOffset="363474.7896">9631 13891,'27'0,"-27"0,0 0,0 0,0 26,0-26,0 27,0-1,0 0,26-26,-26 27,27-27,-1 0,0 0,1 0,-1-27,1 27,-1-26,1 0,-1-1,-26 1,0-1,27 27,-27 0,26 27,-26-1,27 1,-1 25,1 28,-1-27,27 26,-27 1,1-28,-27 28,0-27,0 0,-27-27,1 1,-1-27,-25 0,25-27,1 1,-27-54,26 27,27 0,0-26,0 0,27 26,-1 0,1-27,26 54,-27-27,27 27,0-27,-27 26,1 1,-27-1,0 1,0 26,-27 0,1 0,-1 26,1 1,-1-1,1 27,26 0,0-26,0-1,26 0,1 1,-1-27,1 26,-1-26,1 27,-1-27,1 0,-1 0,-26 0,0 0,27 0,-27 0,-27-27,27 1,0-1,-26 1,26-27,0 27,0-1,0-26,0 53,0-26,26-1,1 27,-1-26,27 26,-27 0,1 0,26 0,-27-27,27 1,-26 0,26-1</inkml:trace>
  <inkml:trace contextRef="#ctx0" brushRef="#br0" timeOffset="363897.8138">11007 13414,'0'0,"-26"27,26 26,-27-27,1 27,26 0,-27 26,27-26,0 0,0 27,27-27,-27-1,26-25,1 26,-1-53,0 26,1 1,26-27,-53 0,26 0,1-27</inkml:trace>
  <inkml:trace contextRef="#ctx0" brushRef="#br0" timeOffset="365033.8786">23575 13229,'0'-26,"0"26,0 0,0 0,0 26,26 1,-26-1,0 27,0 26,0-26,0 27,0-1,0 27,0-27,-26 1,-1-1,27-26,-26 0,-1 0,1-27,26-26,-27 27,27-27</inkml:trace>
  <inkml:trace contextRef="#ctx0" brushRef="#br0" timeOffset="365805.9229">11986 14340,'26'0,"27"0,0 0,0 0,27 0,-1 0,0 0,27 0,26 0,1 0,-1 0,27 0,0 0,-1 0,27 0,1-26,-28 26,1 0,26 0,-26-26,0 26,-27 0,0-27,1 27,-27 0,-1 0,-52 0,0 27,0-27,-26 0,-27 0,0 0,0 0,26 0,1 26,-1-52</inkml:trace>
  <inkml:trace contextRef="#ctx0" brushRef="#br0" timeOffset="366214.9463">15875 14340,'0'27,"-26"26,-1-27,1 27,26 0,-26 0,-1-27,27 27,-26-26,26-1,0 1</inkml:trace>
  <inkml:trace contextRef="#ctx0" brushRef="#br0" timeOffset="366771.9782">16722 14261,'0'0,"0"0,0 0,26 0,1 0,-1 0,27 0,0 0,27 0,25 0,1 0,27 0,25 0,-25 0,52 0,26 0,-52 0,53 0,-27 0,0 0,1-26,-28 26,-25 0,-1 0,0-27,-52 27,-1 0,-26 0,-27 0,27 0,-26 0,-27 0,26-26,1 26,25 0</inkml:trace>
  <inkml:trace contextRef="#ctx0" brushRef="#br0" timeOffset="367165.0006">20294 14340,'26'27,"1"-1,-27 27,0-26,-27 26,27 0,-26-1,-1 1,-25-26,25 26,1-27,-1 1,27-27</inkml:trace>
  <inkml:trace contextRef="#ctx0" brushRef="#br0" timeOffset="367686.0305">21035 14235,'0'0,"26"0,1 0,-1 0,27 0,0 0,0-27,53 27,-27 0,27 0,0-26,26 26,-26 0,26 0,0-27,1 27,-27 0,26 0,-53 0,27 0,-53 0,26 0,-52 0,-1 0,1 0,-27 0,0 0,0 0,0 0,-27 0,27-26</inkml:trace>
  <inkml:trace contextRef="#ctx0" brushRef="#br0" timeOffset="375205.4606">11801 13547,'0'26,"-27"-26,27 0,-26 0,-1 0,1 0,-27 0,27 27,-27-27,26 26,-26-26,27 27,26-1,0 0,0 1,0-1,26 1,1-1,-1-26,27 53,-26-26,25-1,-25-26,-1 27,1-27,-27 26,-27 0,27-26,-26 27,-27-27,27 0,-27 0,26 0,-26 0</inkml:trace>
  <inkml:trace contextRef="#ctx0" brushRef="#br0" timeOffset="375587.4824">11801 13891,'26'0,"1"-27,-1 27,-26-26,27-1,26 27,-53-26,26-1,0 1,1-1,-27-25,0 25,0 27,-27-26,1 26,0 26,-1-26,-26 0,27 27,-1 25,1-25,26-1,-27 1,27-1,27 1,-1-1,1 1,-1-1,1-26,-1 27,27-27,-27 0,1 0,-1-27,1 27</inkml:trace>
  <inkml:trace contextRef="#ctx0" brushRef="#br0" timeOffset="375919.5014">12277 13256,'0'-27,"0"27,0 27,-26-27,26 26,-27 27,27-27,-26 27,26 0,0 27,-27-27,27 0,27-1,-27 1,0 0,0-53,26 53,-26-53,27 27,-1-54,0 27</inkml:trace>
  <inkml:trace contextRef="#ctx0" brushRef="#br0" timeOffset="376220.5186">12674 13203,'0'-53,"0"26,-27 1,1 26,-27 0,27 0,-27 26,26 1,1-1,-1 1,1 26,26 0,-27 26,54 0,-27 1,0 26,26-1,1 1,-27 0,0-27,26 1,-26-1,0-26,0 0,0-27,0 1,0-27</inkml:trace>
  <inkml:trace contextRef="#ctx0" brushRef="#br0" timeOffset="376389.5283">12303 13785,'27'0,"-1"26,-26-26,53 0,-26 0,26 0,-27 0,27 0,-26 0</inkml:trace>
  <inkml:trace contextRef="#ctx0" brushRef="#br0" timeOffset="376551.5376">12886 13891,'0'26,"0"-26,0 0,0 0,0 0,0 0</inkml:trace>
  <inkml:trace contextRef="#ctx0" brushRef="#br0" timeOffset="377009.5638">13309 13785,'0'0,"0"0,0-27,-27 27,1 27,0-27,-27 26,26 1,1-27,26 26,0 1,0-27,26 26,1-26,26 0,-1-26,1-1,0 27,-26-26,26-1,-27 1,-26-1,0 27,0-26,-26 26,-1-27,-26 1,27 26,-1 0,27 0,-26 0,26 26,26 1,1-1,-1 1,1 26,26 0</inkml:trace>
  <inkml:trace contextRef="#ctx0" brushRef="#br0" timeOffset="377332.5822">13626 14288,'0'52,"0"-52,0 0,-26 0,26-26,-27-27,27 0,-26 0,26-26,-26-1,-1 1,27-27,0 27,0 26,0 0,27 27,-27-1,52 27,-25 0,-1 27,1-1,-1 27,1 0,-1 0,-26 0,0 0,-26-27,26 27,-27-27,1 1,-1-27,27 0,-26-27,-1 27,27-26,0 26</inkml:trace>
  <inkml:trace contextRef="#ctx0" brushRef="#br0" timeOffset="379889.7285">13891 13705,'0'0,"-26"-26,26 26,0 0,0 0,0 0,-27 0,27 26,0 1,0-27,0 53,0-27,0 27,0 0,0 0,0 0,0 26,0-26,0 0,0 0,0-26,0 25,0-25,0-1,0-26,0 0</inkml:trace>
  <inkml:trace contextRef="#ctx0" brushRef="#br0" timeOffset="380176.7449">13785 13970,'0'-79,"0"-1,0 27,0 0,0 1,0-1,27 26,-1 1,1 26,-1 0,27 0,-27 0,1 26,26 1,-27-1,-26 1,27-1,-27 27,-27-53,27 26,-26 1,-1-1,1-26,-1 0,1 0,-1 0,27-26,-26 26,26-27</inkml:trace>
  <inkml:trace contextRef="#ctx0" brushRef="#br0" timeOffset="380501.7635">14314 13388,'0'0,"0"0,0 0,0 0,-26 0,-1 0,1 0,-1 26,1 1,26-27,-26 53,26-27,0 27,0 0,0 0,26 0,0-27,1 1,-1-1,1 1,-1-27,1 0,26-27,-27 27,1-53</inkml:trace>
  <inkml:trace contextRef="#ctx0" brushRef="#br0" timeOffset="380857.7839">14526 13176,'0'0,"0"0,-26 0,26 0,0 53,0 0,0 26,-27-26,27 27,0-1,-26 1,26-1,0-53,0 27,0-26,0-27,26 0,1-27,25 1,-25-27,26 26,-27-25,27 25,-53 1,27 26,-1 0,1 26,-27 27,0 0,0-27,0 27,0 0,0 0,0-26,0-1,0-26</inkml:trace>
  <inkml:trace contextRef="#ctx0" brushRef="#br0" timeOffset="381136.7998">15002 13203,'0'0,"-26"26,26 1,-27 26,27-1,-26 1,26 0,0 27,0-1,0-26,0 0,0 0,26-27,1 1,-1-1,1-26</inkml:trace>
  <inkml:trace contextRef="#ctx0" brushRef="#br0" timeOffset="381473.8191">15293 13229,'0'-26,"0"-1,0 27,0 0,0 27,27-27,-1 53,1-27,-1 27,1 0,-1 0,-26 26,26-26,-26 27,-26-28,26 1,-26 0,26-26,-27 26,27-27,0-26,0 27,0-1,0-26,0 0</inkml:trace>
  <inkml:trace contextRef="#ctx0" brushRef="#br0" timeOffset="387916.1876">16881 13361,'-53'0,"26"0,-26 0,27 0,0 0,-1 0,1 0,26 0,0 0,26 27,1 26,-1-27,27 27,0-26,0 26,-27 0,1-1,-1 1,-26-26,0-1,0 27,-26-53,-1 27,1-54,-1 27,1-26,26-1,-27 1,27-1,0 1,0 26,27-27,-1 1,27 26,0 0,0 0,0-26,26 26,-26-27,0 27,0-53,0 27,-27-1,1 1,-1-1,-52 1,26 26,-53-27,27 27,-27 27,26-27,-26 53,27 0,26-27,0 27,0 0,0 0,26-27,27 1,-26-1,26-26,-1 0,1-26</inkml:trace>
  <inkml:trace contextRef="#ctx0" brushRef="#br0" timeOffset="388439.2175">17780 12832,'0'0,"0"0,0 0,0-26,0 26,0 0,0 26,0 1,-26-1,26 27,-27 0,1 26,26-26,-26 27,26-1,-27 27,27-53,0 53,-26-53,26 0,0-1,26-25,-26-1,0 1,0-27,27 0</inkml:trace>
  <inkml:trace contextRef="#ctx0" brushRef="#br0" timeOffset="388708.2329">18045 12885,'26'-53,"1"0,-27 0,0 53,0 0,-27 27,1-1,-1 27,1 0,0 27,-1 25,1 1,26 27,-27-1,27-26,0 26,27 0,-27-26,0 26,0-52,0-1,26 1,-52-28,26-52</inkml:trace>
  <inkml:trace contextRef="#ctx0" brushRef="#br0" timeOffset="388871.2422">17754 13679,'26'-26,"1"52,-1-26,1 0,26 0,-27 0,27-26,0 26</inkml:trace>
  <inkml:trace contextRef="#ctx0" brushRef="#br0" timeOffset="389042.252">18336 13732,'26'26,"-26"1,0-1,27-26,-27 0,0 0,-27 0,27-26</inkml:trace>
  <inkml:trace contextRef="#ctx0" brushRef="#br0" timeOffset="389305.267">18627 13123,'26'-26,"-26"-1,27 1,-27 26,0 0,0 0,0 0,0 53,0 0,0 0,0 0,0 52,0-25,0 26,0-27,0 0,0 1,0-27,0 0,0-27,26 1,-26-27</inkml:trace>
  <inkml:trace contextRef="#ctx0" brushRef="#br0" timeOffset="389521.2794">18468 13494,'0'0,"0"0,-26 0,52 26,1-26,-1 0,1 0,26 0,-27 27,27-54,0 27,0 0,0 0,0-26,0 26</inkml:trace>
  <inkml:trace contextRef="#ctx0" brushRef="#br0" timeOffset="390162.316">18997 13044,'-26'26,"26"1,0-1,0 1,0 26,26 0,-26 26,0 0,0-26,0 27,0-27,0-27,0 27,27-27,-27-26,26 0,-26 0,27-26,-1 0,1-1,-27 1,26-1,1 1,-1 26,-26 0,27 0,-27 26,26 27,-26-26,0-1,0 27,-26-27,26 27,-27-26,1-1,-1-26,1 27,-1-54,1 27,-1-26,27-1,-26 1,26-1,0 1,0-27,26 27,1-1,-27 1</inkml:trace>
  <inkml:trace contextRef="#ctx0" brushRef="#br0" timeOffset="390420.3308">19500 13044,'0'0,"-26"26,26 1,0 26,0 0,0 0,0 26,0 27,0-27,0 1,-27-1,54-26,-27 0,0 0,0-27</inkml:trace>
  <inkml:trace contextRef="#ctx0" brushRef="#br0" timeOffset="390602.341">19236 13388,'-27'-27,"27"27,53 0,-27 0,27 27,0-27,0 0,27 26,-27-26,26-26,-26 26,26-27</inkml:trace>
  <inkml:trace contextRef="#ctx0" brushRef="#br0" timeOffset="401518.9656">14791 7408,'0'0,"0"0,0 27,0-1,-27 27,27-26,-26 52,-1 0,1 1,-1-1,-26 1,27-1,-27-26,27 26,-1-26,1-26,-1 25,1-25,26-1,-27-26,27 27,0-27,0 26,0-26,0 0,0 0,0-26</inkml:trace>
  <inkml:trace contextRef="#ctx0" brushRef="#br0" timeOffset="401838.9839">14235 7990,'0'27,"0"-27,0 26,0 1,26-27,-26 53,27-27,-27 1,0-1,26 1,-26-1,27 0,-27 1,26-27,27 0,-26 0,26 0,-1-27,1 1,0 26,-26-26,26 26,-27-27,27 1,-27-1,1 1</inkml:trace>
  <inkml:trace contextRef="#ctx0" brushRef="#br0" timeOffset="402973.0486">21008 13388,'0'-27,"0"27,0-26,-26 26,-1-26,27-1,-26 27,-27 0,0 0,0 0,0 27,-26-1,26-26,26 26,-25 1,52 26,-27-53,54 53,-1-27,0 1,27 26,0-27,0 1,0-1,0 0,-26 1,-1-27,-26 26,0-26,0 0,-26 27,-1-27,1 0,-1 0,-26-27,27 27,-1-26,1 26,26 0,0-27</inkml:trace>
  <inkml:trace contextRef="#ctx0" brushRef="#br0" timeOffset="403331.0693">20902 13626,'27'0,"-27"0,26 0,1 27,-27-54,26 27,1 0,-1 0,-26-26,27-1,-27 1,0 26,26-27,-52 1,26-1,0 27,-27-26,1 26,-1 0,1 26,-1 1,1-1,-1 1,27 26,-26-27,26 27,26-27,1 1,-1-1,-26 1,53-1,-26-26,26 0,-27-26,1-1,-1 1,27-1</inkml:trace>
  <inkml:trace contextRef="#ctx0" brushRef="#br0" timeOffset="403943.1043">21432 12832,'-27'0,"27"-26,0 26,-26-27,26 27,-27 27,27-1,0 1,-26-1,26 27,0 27,-27-1,27 0,0 1,0 25,0-25,0-1,0 1,0-27,0 26,0-53,27 1,-27-1,0-26,0 0,26 0,-26-26</inkml:trace>
  <inkml:trace contextRef="#ctx0" brushRef="#br0" timeOffset="404265.1226">21617 12832,'26'-26,"-26"-27,0 26,0 1,-26 0,26-1,-27 27,1 27,-1-1,27 0,-26 27,0 0,26 27,0 26,0-27,26 27,0 26,-26-26,27 26,-27-26,26 26,1-26,-27-27,0 1,26-27,-26 26,0-26,0-26,0-27,0 0</inkml:trace>
  <inkml:trace contextRef="#ctx0" brushRef="#br0" timeOffset="404467.1342">21432 13494,'26'26,"1"-26,25 0,-25 0,26 0,-27 0,1 0,-1 0,1 0,-27 0,0-26</inkml:trace>
  <inkml:trace contextRef="#ctx0" brushRef="#br0" timeOffset="404951.1617">21961 13732,'26'0,"-26"0,0 0,0 0,0 26,0-26,0 0,0 0,0 0,0 0,0 0,0 0,0 0,0 0,0 0,0 0,-26 27,26-27,0 26,0-26,0 0,0 0,0 0,0 0,0 0,0 0,0 0,0 0,0-26</inkml:trace>
  <inkml:trace contextRef="#ctx0" brushRef="#br0" timeOffset="405374.1861">22225 14420,'0'-27,"-26"1,26-1,-27-25,27-1,0-27,-26 1,26-1,0 1,0 0,0 26,0 0,26 0,1 27,-1-1,1 27,-1 0,1 27,-1-1,1 0,-27 1,0-1,0 27,0-26,-27-1,27 1,-26-27,-1 26,27-26,-26-26,-1-1</inkml:trace>
  <inkml:trace contextRef="#ctx0" brushRef="#br0" timeOffset="405632.2009">22331 13123,'0'-26,"27"26,-27 0,0 0,0 0,-27 0,27 53,0-27,0 54,-26-27,26 26,0 0,0 1,0-1,0 0,0-26,0 0,0 0,26 0,-26-53,27 0</inkml:trace>
  <inkml:trace contextRef="#ctx0" brushRef="#br0" timeOffset="405830.2122">22384 13732,'0'53,"27"-27,-27 1,26-1,0 1,-26-1,27-26,-1 27,-26-27,0-27,27 27,-27 0</inkml:trace>
  <inkml:trace contextRef="#ctx0" brushRef="#br0" timeOffset="406065.2256">22622 13626,'0'0,"0"0,27 27,-27-27,0 52,0-25,0 26,0 0,0 26,-27 0,27 1,0-1,0 1,0-27,-26 26,26 0,0-52,0 26,0-27,0 1,0-27</inkml:trace>
  <inkml:trace contextRef="#ctx0" brushRef="#br0" timeOffset="406489.2499">22807 13785,'0'0,"0"0,0 0,0-27,27 27,-1 0,-26-26,27 26,-27 0,26 0,1-27,-1 27,1 0,-1 0,1 0,-27-26,26 26,0 0,-26 0,27 0,-27 0,26 26,-26-26,0-26,0 26,27 0</inkml:trace>
  <inkml:trace contextRef="#ctx0" brushRef="#br0" timeOffset="406952.2764">23363 13203,'0'0,"0"0,0-27,0 27,0 0,0 0,0 0,0 27,0 26,0-27,0 27,0 0,0 0,0 26,0-26,0 27,0-28,0 1,0 0,0-26,-26 26,26-27,0 1,-27-27,27 26,0-26,0 0,0 0,0-26,0 26</inkml:trace>
  <inkml:trace contextRef="#ctx0" brushRef="#br0" timeOffset="407553.3108">24051 11959,'26'-53,"-26"27,0-1,0 1,0 26,0 0,-26-27,26 27,0 27,-26-1,-1 1,1 26,-1 0,1 26,-27 0,26 1,1 26,-27-27,0 27,0-27,27-26,-27 26,26-26,1 0,-1-26,27 26,0-53,0 0,-26 26,26-26,0 0,26-26</inkml:trace>
  <inkml:trace contextRef="#ctx0" brushRef="#br0" timeOffset="407972.3347">23310 12594,'0'-26,"0"26,0 0,0 0,0 0,0 26,0 27,0-26,0-1,0 27,0 0,0 0,0-27,27 1,-27-1,26 1,1-27,-1 0,0-27,27 1,-26-1,26 1,0-1,-27 1,27-1,-27 1,27-1,-26 27,-27 0,26 0,1 0,-27 0,0 0,26 0,-26 0,0 0,0 27,0-27,0 0,-26 0</inkml:trace>
  <inkml:trace contextRef="#ctx0" brushRef="#br0" timeOffset="422747.1798">8811 15161,'0'0,"-26"26,-1-26,27 27,-26-27,-27 26,26-26,1 26,-1 1,-26 26,27-27,-1 27,1 0,26 0,0 0,0 0,26 0,27-27,-26 1,26-1,0-52,0 26,0-53,-1 26,1-26,0 27,-26-27,-1-26,-26 52,0-26,0 0,-26 27,26-1,-27 1,1 26,-1 0,27 0,-26 0,26 26,0 27,26-26,-26 26</inkml:trace>
  <inkml:trace contextRef="#ctx0" brushRef="#br0" timeOffset="423143.2024">9128 16060,'0'53,"0"0,27 26,-54-52,27 26,-26-27,26 1,-26-27,26 0,-27-53,27 26,-26-26,26-52,0 25,0-26,0 1,0-1,0-27,0 54,0-27,26 53,-26 0,53 27,-27-1,1 27,26 27,-27-1,1 1,-1 26,-26 0,0 0,-26 0,-1-1,1 1,-1-26,-26-1,27-26,0 27,-27-54,53 27,0-26,0 26</inkml:trace>
  <inkml:trace contextRef="#ctx0" brushRef="#br0" timeOffset="423531.2246">9499 16245,'-27'0,"1"0,0-26,-1-27,1 27,-27-54,26 1,1-1,26-25,-27-1,27 0,27 27,-1-1,1 1,-1 26,27 0,0 0,0 27,-27 26,1 0,-1 0,1 26,-1 1,-26-1,-26 0,26 27,-27-26,-26-1,27 1,26-1,-53 1,53-1,-26 1,26-1,-27-26</inkml:trace>
  <inkml:trace contextRef="#ctx0" brushRef="#br0" timeOffset="423966.2495">9843 15610,'0'0,"0"0,0 0,0 0,0 0,0 0,0 0,0 0,0 0,0 0,0 0,0 0,0 0,0 0,0 0,0 0,0 0,0 0,0 0,0 0,0 0,0 0,0 0,0 0,0 27,0-27,0 26,0-26,0 0,0-26</inkml:trace>
  <inkml:trace contextRef="#ctx0" brushRef="#br0" timeOffset="425089.3138">10584 15214,'26'-27,"-26"1,-26-1,26 1,0-1,0 27,-27-26,1 26,-1-27,1 27,-1 0,1 0,-27 27,0-27,27 53,-27-27,26 1,1 26,26-27,0 27,26-27,1 27,26-26,-27-1,27 27,26-26,-52-27,-1 26,1-26,-1 27,-26-27,-26 0,-1 26,-26-26,27 0,-27 0,-26 0,26 0,0 26,0-26,0 0,27 0</inkml:trace>
  <inkml:trace contextRef="#ctx0" brushRef="#br0" timeOffset="425880.359">10954 15161,'0'0,"0"0,0 0,-26 0,-1 26,27-26,-26 27,-1-1,1 0,26 1,-27 26,27 0,0-27,27 27,-27 0,26-53,1 27,-1-1,1-26,-1 0,1 0,-1-26,27-1,-27 1,1-27,26 26,-53 1,26-1,-26 1,0 26,0 0,-26 0,26 0,-27 26,27 1,0-1,0 1,27-1,-1 1,1-1,26-26,-27 0,1 0,-1-26,-26 26,26-27,-52 1,26-1,-26 1,26-27,-27 53,1-53,26 53,0-27,0 27,0 0,0 0,26 27,1-1,25 1,-25-1,-1 27,1-26,-1-1,1 1,-27-1,26-26,-26 0,0 0,0 0,-26-26,26-27,0 26,-27-26,27 27,0-27,0 0,27 0,-1 27,1-1,-1 27,1-53,-1 53,0 0,1 0</inkml:trace>
  <inkml:trace contextRef="#ctx0" brushRef="#br0" timeOffset="426157.3748">11933 15372,'27'0,"-1"0,27 0,-27-26,1-1,-1 1,-26-27,27 53,-27-53,-27 27,27-1,-26 1,-1 26,1 0,-1 0,1 26,0 1,-1 26,1-27,26 27,0 0,0 0,26 0,1 0,-1-27,0-26</inkml:trace>
  <inkml:trace contextRef="#ctx0" brushRef="#br0" timeOffset="426427.3903">12462 15161,'0'-27,"0"1,-26 26,-1 0,1 0,-1 26,1 1,26-1,0 27,0-27,26 27,-26-26,27 26,-1 0,1-27,-1 27,-26-26,0-1,0 0,-26-26,-1 0,1 0,-1-26,27 26,-26-26</inkml:trace>
  <inkml:trace contextRef="#ctx0" brushRef="#br0" timeOffset="426736.408">12700 15584,'27'0,"-1"0,-26-26,0 26,0-27,0-26,-26 0,-1 27,1-27,26-27,-27 28,1-1,26-27,0 54,0-27,26 26,1 1,-1 0,27-1,-26 1,26 26,0 0,-27 0,0-27,27 27,-26-26,26 26,-27-27,1 27</inkml:trace>
  <inkml:trace contextRef="#ctx0" brushRef="#br0" timeOffset="426969.4213">12700 15187,'0'0,"27"27,-27-27,53 0,-27 0,1 0,26 0,-27-27,27 27,-27 0,27 0,0-26</inkml:trace>
  <inkml:trace contextRef="#ctx0" brushRef="#br0" timeOffset="427516.4526">13230 15319,'-53'27,"26"-1,-26 1,53-1,-26 1,-1-1,27 27,27-53,-1 27,1-1,26-26,0 0,-27-26,27 26,-27-27,27 1,-26-1,-1-26,-26 27,0-1,-26-26,-1 27,27-1,-26 1,26 26,0 0,0 0,0 0,26 53,1-27,26 1,-27 26,27 0,-27 0,27-27,-26 27,-1-27,-26 1,0-27,27 0,-27 0,-27-27,27 1,-26-27,-1 27,27-27,-26 0,26 0,0 26,0 1,26-1,1 27,-1 0,1-26,26 52,-27-26,1 0,-1-26,27 26</inkml:trace>
  <inkml:trace contextRef="#ctx0" brushRef="#br0" timeOffset="427870.4728">14473 14896,'-26'0,"-1"-26,27 26,-26-27,-1 1,1 26,-1 0,27 26,-26 1,-1 26,27 26,0 0,-26 1,26 25,0 1,26 0,-26-26,27 25,-1-52,-26 0,27 0,-1 0,1-53,-1 0,1 0</inkml:trace>
  <inkml:trace contextRef="#ctx0" brushRef="#br0" timeOffset="428468.507">16299 14843,'-27'0,"27"0,27-26,-27 26,26 0,-26 26,27 1,-1-1,1 27,-1 26,0 1,-26-1,0 0,0 27,0-26,-26-1,0-26,-1 0,27 0,-53-27,53 1,-26-27,-1 0</inkml:trace>
  <inkml:trace contextRef="#ctx0" brushRef="#br0" timeOffset="428883.5308">15029 14923,'0'0,"0"0,0 26,0-26,-27 26,27 1,0-1,-26 27,26 0,0 0,0 0,0 26,0 1,0-27,0 26,0-52,26 25,-26-25,0-1,0-26,0 0</inkml:trace>
  <inkml:trace contextRef="#ctx0" brushRef="#br0" timeOffset="429230.5506">15055 15452,'0'-27,"0"27,27 0,-1-26,1 26,-1 0,0 0,1 0,26 26,-27 1,27-1,-26 1,-1-1,1 1,-1-1,0 0,-26 1,0-1,0 1,0-27,-26 26,-27-26,27 27,-27-27,0 0,0 0,-26 0,26 0,-27 0,54 26,-27-52,26 52,27-26,0 0,0 0,27 0</inkml:trace>
  <inkml:trace contextRef="#ctx0" brushRef="#br0" timeOffset="436643.9746">6509 15293,'0'0,"0"0,0 0,0 0,0 0,27 0,-27 0,0 0,0 0,0 0,0 0,0 0,0-27,0 27,0 0,0 0,0 0,-27-26,27 26,0 0,-26-26,26 26,0-27,0 27,-27 0,1 0,26 0,-27 0,27 0,0 0,-26 0,26 27,-27-27,27 26,-26 0,26 1,-27-1,27 1,0-1,0 1,27-1,-27-26,26 27,27-1,-26 1,-1-1,27 1,-26-1,25-26,-25 26,-27 1,26-1,1 1,-27-27,0 26,0 1,0-27,-27 26,1-26,26 0,-53 27,27-27,-27 0,26 26,-26-26,0 0,27 0,-1 0,1 0,0 0,26 0,0 0,0 0,26-26,0 26</inkml:trace>
  <inkml:trace contextRef="#ctx0" brushRef="#br0" timeOffset="437056.9983">7329 15346,'0'0,"0"0,0 0,0 0,0 0,27 0,-1 26,1-26,-1 0,1 0,26 0,-1 0,-25 0,26 0,0 0,-27 0,1 0,-1-26,1 52,-27-26,26 0,-26 0,0 27,-26-27</inkml:trace>
  <inkml:trace contextRef="#ctx0" brushRef="#br0" timeOffset="437379.0167">7356 15505,'0'26,"0"-26,26 0,-26 0,53 27,-26-27,-1 26,1-26,25 0,-25 0,-1 26,1-26,-1 0,1 0,-27 0,26 0,-26 0,27 27,-27-27,26 0,-26 0,0 26,0-26,0 0</inkml:trace>
  <inkml:trace contextRef="#ctx0" brushRef="#br0" timeOffset="467454.7369">18653 15372,'0'0,"27"-26,-27-1,0-26,0 27,-27-53,27 26,-26 0,26-27,-26 28,26-1,0 0,0 26,-27 1,54-1,-27 54,0-27,26 26,27 54,-27-27,27 26,0-26,0 53,-26-53,26 26,-27-26,0-27,1 27,-27-53,0 0,0 0,0 0,-27-26,-25-1,-1 1,-27-1,-26-26,1 27,25 0,1-1,26 1,0 26,27 0,26-27,26 27,27-26,26-1,1 1,-1-27,27 0,0 0,0 27,-54-27,1 26,0 27,-26-26,-27 26,-27 26,1 1,-27 26,26 0,-52 26,26 0,-26 1,26-1,0 0,26 1,1-27,0 0,26-27,0 1,0-1,0-26,0 26,0-26,0 0,0-26,0 26,0 0</inkml:trace>
  <inkml:trace contextRef="#ctx0" brushRef="#br0" timeOffset="488805.9581">10848 16431,'0'0,"-26"0,26 0,0-27,0 27,-27 0,27 27,0-27,-26 26,26 1,0 25,-27 1,27 27,0-27,0 26,0-26,0 26,0-26,0 0,0-26,0 26,27-27,-27-26,0-26,26-1,-26-26</inkml:trace>
  <inkml:trace contextRef="#ctx0" brushRef="#br0" timeOffset="489407.9926">11007 16589,'26'-26,"-26"26,0 0,0 26,-26 27,26 0,-26 27,26-27,0 26,0-26,26 26,53 1,-26-54,0-26,0-26,27-27,-28 0,1 0,-26-27,-1 1,-26 0,0-1,-26 27,-1 0,-26 27,-26 0,26 26,0 0,27 26,-1 0,1-26,52 53,-26-53,53 27,0-27,27 26,-28-26,28 27,-27-27,0 26,-27 27,1-26,-1 52,0-26,-26 0,27 0,-1 0,1-27,26 1,0-54,0 1,26-1,0-52,1 26,-27-26,-27-1,1 1,-27-1,-27 1,1 26,-54 0,1 27,0-1,-1 27,27 27,-26-1,52 1,1-27,26 26,0-26</inkml:trace>
  <inkml:trace contextRef="#ctx0" brushRef="#br0" timeOffset="489717.0103">12542 16642,'26'0,"27"27,-27-27,1 0,26 0,0-27,0 27,0 0,-1-26,1-1</inkml:trace>
  <inkml:trace contextRef="#ctx0" brushRef="#br0" timeOffset="490450.0522">13362 16880,'26'0,"-26"-26,27 0,-1-27,-26 0,27-27,-27 27,26 0,1 1,-27-1,26 53,0 0,1 26,-1 1,-26 25,27 1,-1 27,-26-27,27 0,-1-53,27 26,-26-26,-1 0,27-26,0-27,0 0,0 26,-27-26,1 0,-27 27,26 0,-26 26,27 0,-27 26,0 27,26-27,-26 27,26-26,1-1,26 1,-27-1,1-26,26-26,0-1,0 1,-1-27,-25 26,26-26,-27 1,1-1,-1 26,-26 1,27-1,-1 27,-26 27,27 26,-27-27,26 27,0 0,1 0,-1 0,-26-27,27 1,-27 26,-27-53,1 26,-1-26,-25 0,-1 0,0 0,0-26,0 26,0-27,27 1,-1-1,27 1</inkml:trace>
  <inkml:trace contextRef="#ctx0" brushRef="#br0" timeOffset="490674.065">15029 16484,'26'0,"1"26,-1 0,1 1,-1-1,0-26,1 27,26-1,-27 1,27-27,0 26,0-26,-27 0,1 0,-1-26,1 26</inkml:trace>
  <inkml:trace contextRef="#ctx0" brushRef="#br0" timeOffset="490897.0777">15531 16298,'0'27,"-26"-1,26 1,-27 26,1-27,-27 27,27 26,-27-26,0-26,26 26,1 0,-1-27,1 1,26-27,0 0,0-27</inkml:trace>
  <inkml:trace contextRef="#ctx0" brushRef="#br0" timeOffset="491830.1311">16008 16272,'0'0,"0"0,0 0,-27 26,27 1,-26-27,-1 53,1 0,-1-27,27 27,-26 26,26 1,0-27,0 0,26 0,1-27,-1 0,1 1,-1-27,27-27</inkml:trace>
  <inkml:trace contextRef="#ctx0" brushRef="#br0" timeOffset="492207.1526">16431 16404,'0'0,"0"0,0-26,0-1,-26 27,-1 0,27 0,-26 27,-1-1,1 1,-1-27,27 53,0-27,27 0,-1 27,1-26,-1-1,1 1,-1-1,0 1,1-1,-27-26,0 27,-27-27,1 26,-27-26,0 0,27 0,-27 0,26-26,27 26,0-27</inkml:trace>
  <inkml:trace contextRef="#ctx0" brushRef="#br0" timeOffset="492503.1696">16643 16272,'0'0,"0"0,26 0,-26 0,53 26,-27 1,27-1,0 1,0 26,0 0,-26-27,-1 27,-26 0,0 0,0-27,-26 27,-1 0,1-26,-1-1,1 0</inkml:trace>
  <inkml:trace contextRef="#ctx0" brushRef="#br0" timeOffset="508679.0948">6588 16669,'0'0,"-26"-27,26 27,0 0,0 0,0 27,0-27,0 26,0 1,-26 26,26-27,0 27,0 0,0 0,0 0,-27 0,27 26,0-53,0 1,-26-1,26 1,0-27,0 0,26 0,-26-27,27 27,-27-26,26-1,0 1,1 26,-27 0,53 0,-27 0,1 0,-1 26,1 27,-1-53,-26 53,27-26,-27-1,-27 1,27-1,-26 1,-1-27,1 26,-1-26,-26 0,27 0,-1-26,-25 26,-1 0,26-27,1 1,-1 26,1 0,26 0,0-27,26 27</inkml:trace>
  <inkml:trace contextRef="#ctx0" brushRef="#br0" timeOffset="508909.1078">7091 17251,'0'0,"0"0,0 0,0 0,0 0,-26 0,26 0,0 0,0 0,0 26,0-26,0 0,0 0,26 0</inkml:trace>
  <inkml:trace contextRef="#ctx0" brushRef="#br0" timeOffset="509917.1656">7541 17224,'-26'0,"26"0,-27 0,1 0,-1 0,27 27,-26-1,-1 1,27-27,0 53,0-27,0 1,27-27,-1 0,1 26,-1-52,1 26,25-27,-25 1,-27-27,26 0,1 0,-27 0,26 0,-52-26,26 26,0 0,-27 0,27 27,-26-1,26 27,0 0,0 0,-27 27,27-1,0 27,0 0,0 26,0-26,27 0,-27 26,0-52,26 26,-26-27,27 1,-1-1,1-26,-1 0,1 0,-1-26,1 26,-1-27,-26 1,0-1,0 1,0-1,-26 27,-1 0,-26 0,27 0,-1 27,1 26,26-27,0 1,0-1,0 1,53-1,-27 1,27-27,-26 0,25 0,-25-27,26 1,-27-1,1-26,-1 27,1-27,-27 0,0 0,0-26,0 52,0-52,-27 52,27-26,-26 27,26 26,-27-26,27 26,0 26,0 0,-26 1,52 26,-26 26,0-26,0 0,0 26,0-26,0 0,0 0,0-26,0 26,27-27,-27-26,0 0</inkml:trace>
  <inkml:trace contextRef="#ctx0" brushRef="#br0" timeOffset="511031.2294">8070 17515,'27'0,"-27"0,26-26,-26 0,27-27,-27 26,0-79,26 53,-26 0,0 27,26 0,-26-1,0 1,0-1,0 27,27 27,-27-27,0 53,0-27,0 0,26 27,-26-26,0-1,27 1,-27-1,26-26,1-26,-1 26,1-27,-1-26,1 27,-1-27,-26 0,26 0,-26 27,0-1,0 1,0 26,0 0,0 26,27 1,-27 26,0 0,0-1,0 1,0 0,0 27,-27-27,27 0,0-27,0-26,-26 79,52-79,-26 0,0 0,0 0,27 0,-1-26,-26-1,0 1,0 26,27 0,-27 0,0 0,0 0,0 79,0-79,26 53,-26-53,0 0,0 0,53 53,-53-53,27-26,-1-1,-26 27,0-26,0-1,0 1,-26-1,26 1,0 26,0 0,0 0,0 0,0 0,53 79,-53-79,53 53,-53-53,26 53,-26-53,0 0,0 0,79 27,-79-54,0 27,0-26,0-1,0 1,0-1,0 27,0 0,-26-26,26 26,26 26,1-26,-1 0,1 27,-1-27,1 0,-27 0,26-27,1 27,-27-26,0-1,0 27,0-26,-27 26,27 0,0 0,0 0,-53 53,53-53,-26 79,-1-26,27-26,27 26,-27-53,26 105,-26-105,0 0,53 27</inkml:trace>
  <inkml:trace contextRef="#ctx0" brushRef="#br0" timeOffset="511452.2534">9472 17145,'0'0,"0"0,-26-26,26 52,-26-26,-1 26,1 27,-1 0,1 0,26 27,-27-1,1 0,26 1,0-1,0 0,26-26,-26-53,0 80,0-80,0 0,80 26,-80-26,0 0,53-53</inkml:trace>
  <inkml:trace contextRef="#ctx0" brushRef="#br0" timeOffset="512251.2991">9658 17701,'0'0,"0"0,0 0,0 0,0-53,0 53,0 0,0 0,0 0,0 0,0 0,-53 53,53-53,-27 53,27-53,0 79,0-79,27 53,-27-53,0 0,0 0,53 26,-53-26,0 0,79-26,-79 26,0 0,53-53,-53 53,0 0,0 0,0 0,0 0,0 0,0 0,0 0,-27 53,27-53,0 0,0 0,53 26,-53-26,0 0,80-53,-80 53,26-53,-26 53,27-52,-27 52,0 0,-27-53,27 53,0 0,0 0,0 0,0 0,0 0,80-53,-54 26,1 27,-1-26,0-1,1-26,-27 27,26-27,-26 27,0-27,-26 26,26 1,-27-1,27 1,-26 26,26 26,-26 1,26-1,0-26,-27 106,27-27,0 1,0-27,0 26,0-26,0 0,0-53,27 53,-27-53,0 0,0 0,52 26</inkml:trace>
  <inkml:trace contextRef="#ctx0" brushRef="#br0" timeOffset="512496.3132">10372 17330,'26'0,"1"0,-27 27,26 26,-26-53,27 79,-27-26,0 26,0-26,0 27,0-1,-27-26,27 0,-26 0,26-53,-27 53,27-53,0 0</inkml:trace>
  <inkml:trace contextRef="#ctx0" brushRef="#br0" timeOffset="526491.1136">3996 14817,'0'26,"-27"-26,27-26,-26-27,26 0,-27-27,27 1,-26-27,26 27,-27-27,1 0,26 27,-27 26,27 0,0 0,0 53,0 0,0 27,27 25,-1 1,27 0,-26 0,26 53,-1-53,1 0,0 0,-26-27,-1 1,1-1,-27-26,0 0,-27-26,-26-1,0 27,0-53,-26 27,0-1,26 27,-27-26,54 0,0 26,-1 0,27 0,53 0,-27 0,1-27,26 27,26 0,-26-26,26-1,-26 1,0-1,0 27,-26-26,-27 26,0 0,0 26,-27-26,1 53,-27-26,0 26,0-1,0 1,0 0,0-26,27 26,26-27,0 1,0-1,26 0,-26 1,27-27,-1 26,27-26,-53 0,27 27,-1-27,0 0,-26 0,27-27,-27 27,26 0,-26 0,27-26,-27 26,26-27</inkml:trace>
  <inkml:trace contextRef="#ctx0" brushRef="#br0" timeOffset="527615.1777">4551 14526,'0'0,"0"0,0 0,-26 0,26-53,-27 26,27-26,-26 0,-1-26,27 26,0-26,-26 26,26-27,0 54,0-27,0 53,26 0,-26 0,27 27,26-1,-27 27,27 0,0-27,0 27,-27 0,27-26,0-1,-26-26,-1 0,-26 0,0 0,-53 0,27 0,-54 0,27 0,1-26,-28 26,27 0,0-27,27 27,26 0,0-26,53-1,0 27,0-26,26-27,0 26,-26 1,27-1,-54 1,27 0,-53 26,0 26,0 0,-26 1,-1 26,1 0,-27-27,26 27,1-26,-1-1,27 1,0-1,0-26,0 0,0-26,0 26,27-27,-27 27,26-26,1-1,-1 1,1-1,-1-26,1 27,-27-27,26 26,1 1,-27-27,0 53,26 0,0 0,1 0,-1 27,1 25,26-25,-27 26,27-27,-26 1,25-1,-25 1,-27-1,26 1,-52-27,26 0,-53 0,27 0,-54-27,54 1,-54 26,27-27,27 1,-27-1,53 27,-26-26,52 26,1-27,-1 27,27-26,0-1,0 1,-27-27,27 53,0-26,0-1,-27 1,-26 26,0 26,-26 1,-1-1,-25 27,25 0,-26 0,27 26,-27-52,26 26,1-27,26-26,0 0,0 0,0 0,0-26,0 26</inkml:trace>
  <inkml:trace contextRef="#ctx0" brushRef="#br0" timeOffset="529236.2704">4075 16140,'0'-27,"0"1,26-1,-26-26,27 0,-27-26,0 26,26 0,-26-26,27 26,-27-26,0 52,0-26,0 0,0 53,0 0,0 0,26 27,-26 26,27-27,26 27,-27 26,27-26,0 0,-27-26,27-1,-26 1,-1-27,-26 0,0 0,-26 0,-27 0,-27-27,28 1,-28-1,1 27,26 0,-27-26,54 26,0-27,26 27,52 0,-25-26,52 26,-26-27,27 27,-27-26,26-1,-26 27,-27-26,1 26,-27 26,-27 1,1-1,-27 27,0 0,0 0,-26 0,26 0,0 0,26-27,1 1,26-27,26 0,27 0,-26-27,52 27,-26-26,-26 26,52 0,-53-27,27 27,-26 0,-1-26,1-1,-27 1,0 0,26-27,-26 0,0 0,0-27,0 28,0-1,0 0,0 26,27 1,-27 26,26 26,0 1,1-1,-1 27,1 0,-1 0,1 0,-1 0,-26-27,27 1,-27-1,0-26,-27 0,1-26,-1 26,-26-27,0 1,1-1,-1 1,0 26,0 0,53-27,0 27,26 0,1-26,26 26,0 0,26-27,-26 1,26 0,-26-1,0 27,0-26,-27 26,1 0,-27 0,-27 0,-25 26,-1 1,0 25,0 1,-27-26,27 26,1 0,-1 0,26-27,27 0,-26-26,26 0,53 0,-27-26,1 26,25-26,1-1,0-26,0 53,-26-26,26-1,0 27,-27 0,-26 27,26-1,-52 27,26 0,-26 0,-1 0,1 0,-1 0,1-27,26 1,0-27</inkml:trace>
  <inkml:trace contextRef="#ctx0" brushRef="#br0" timeOffset="529898.3085">5133 15875,'0'-26,"0"-1,0-26,27 27,-27-27,0 26,0-52,0 26,0-26,-27 26,27-27,0 27,0 27,0 0,27-1,-27 27,26 27,1-1,-1 27,27 0,0 0,26 0,-26 0,0 0,0-27,0 0,-27 1,-26-27,-26 26,0-26,-27-26,-27 26,1-27,-1 1,-25 26,52-26,0-1,0 27,53-26,0 26,53-27,0-26,26 27,0-1,27-26,-26 27,-1-27,-26 27,0 26,-27-27,-26 54,-26-1,-1 0,1 54,-27-27,0 26,0 1,0-1,0-26,0 26,27-26,0-26,26-1,0 0,0-26,0 0,26-26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10.1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74,'17'20'39,"4"-7"0,7-1-1,3-9-22,6-1-16,6 1-1,-1-6-1,3 3-4,-9-14-14,1 9-18,-4-4-1,-7 3 0,-9 0 1</inkml:trace>
  <inkml:trace contextRef="#ctx0" brushRef="#br0" timeOffset="203">212 168 83,'-7'19'41,"7"-19"-1,20 7 1,-20-7-34,38 0-2,-17-4-1,8 2-2,0-3-1,-4 0-3,3 3-3,-12-14-18,9 12-18,-10-5 0,8 5 1,-9-4-1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11.5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27 80,'-7'-11'40,"-1"2"-2,8 9 1,-11-8-31,14 19-2,-4 4-2,7 16 1,-3 4-2,3 12 0,-1 5 0,0 10-2,1 1 1,-4-1-2,6 0 2,-5-8-2,2-5 0,0-10-1,-2-6-1,2-14-2,3-2-4,-8-17-16,18-15-19,-3-8 2,2-6-1,1-11 2</inkml:trace>
  <inkml:trace contextRef="#ctx0" brushRef="#br0" timeOffset="249">293 193 75,'0'0'38,"0"0"-1,-13 31-7,1 14-22,3 4-4,2 8-2,5 1 1,4-4-2,4-8 1,7-7 0,-13-39 3,0 0 0,62 38-1,-62-38 0,57-27 1,-57 27 0,54-58-1,-54 58-1,37-85-1,-26 35 0,-5-3-1,-5 0 0,-2 5 0,-5 6 0,6 42 0,-7-63-1,7 63 1,0 0-1,0 0 0,0 0-1,-4 71 0,14-27 0,1 5 1,11 4-2,2-4 2,9-2 0,-33-47-1,71 75 1,-30-51 0,1-8 0,2-8-1,-44-8 1,70-14 0,-70 14 0,63-54 0,-44 11 0,-5-8 0,-11-5 1,-11-2-1,-5 3 1,-7 5 0,-15 5-2,35 45 1,-68-56-2,68 56-2,-61-16-4,61 16-34,0 0-1,-45 27 0,45-27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13.7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166 99 83,'0'0'38,"0"0"-2,-9 8 2,2 3-30,-15 1-4,0 8 0,-3 8-1,1 8-1,1 7 0,6 9 1,6 5-2,6 8 1,8-2-1,6-1 0,10-2-3,6-9-2,15 0-26,2-15-9,16-7 1,8-13-2</inkml:trace>
  <inkml:trace contextRef="#ctx0" brushRef="#br0" timeOffset="390">2886-1 93,'16'4'38,"-16"-4"1,24 7-1,-12-3-32,16 9-2,2 3-1,6 9 0,-1 6 0,4 11-1,-5 9 1,-1 6-1,-8 5 0,-6 2 0,-6 2 0,-8-3-2,-5-1-2,-9-13-4,7 0-33,-16-13-2,1-9 1,-5-12-1</inkml:trace>
  <inkml:trace contextRef="#ctx0" brushRef="#br0" timeOffset="6474">458 452 81,'-2'-12'37,"2"12"-2,-13-15 1,13 15-27,-22-13-5,5 8-2,-8 1-1,0 2 1,-2 2-1,4 3 1,2 2-2,7 4 2,5 3-2,10 5 2,8 3-2,9 4 1,7 0-1,4 4 0,1 1 0,-1 0 1,-6-1-1,-7-2 1,-10-3-1,-8-3 1,-10-4-1,-8-6-1,-2-3-1,-2-9-1,2 1-2,-2-16-4,16 8-23,-3-11-5,9 1 1,4-3-1</inkml:trace>
  <inkml:trace contextRef="#ctx0" brushRef="#br0" timeOffset="6833">485 508 81,'17'7'37,"5"2"-1,-3-4 1,15 1-28,-13-8-4,7 2-1,-7-6-2,0-1 0,-6-4 0,-3 0 0,-6-3-1,-4 4 0,-8-2 1,-3 4-2,-4 4 1,-4 4-1,0 4 0,-1 6 0,1 4 0,4 4 0,4 6 0,5-1 0,5 0 0,4 2 0,3-2 1,3-3-1,3-3-1,0-7 0,3-1-3,-8-17-12,7 4-23,-5-10 2,3-2-1,-2-10-1</inkml:trace>
  <inkml:trace contextRef="#ctx0" brushRef="#br0" timeOffset="7192">815 173 71,'0'0'37,"8"10"1,-10 8 0,6 15-12,-8-4-22,8 9-1,-7 4 0,3 3-1,-4 3-1,3-2 1,0-1-2,-3-6-1,5-3-2,-5-10-1,10 2-8,-5-16-27,-1-12 1,14-4 0,-3-9-1</inkml:trace>
  <inkml:trace contextRef="#ctx0" brushRef="#br0" timeOffset="7410">1045 199 89,'6'-34'38,"-2"11"0,-8 4 0,4 19-30,-9-10-5,-1 17 0,-3 7-2,0 8 0,0 11 0,1 8 0,2 10 0,3 12 1,2 7-1,2 6 0,2 0-1,2 4 1,2-5 0,0 1-1,2-9 1,-1-8-3,1-8 0,-4-13-3,7 2-13,-8-19-21,2-11 0,-2-10 0,1-23 0</inkml:trace>
  <inkml:trace contextRef="#ctx0" brushRef="#br0" timeOffset="7707">971 579 98,'12'-9'38,"6"7"0,3 1-1,3 4-34,1-2-5,-3-5-5,9-1-31,-12 0 1,-1-1 0,-6-3-1</inkml:trace>
  <inkml:trace contextRef="#ctx0" brushRef="#br0" timeOffset="7863">1235 609 91,'5'18'35,"-2"-1"-1,-3-6-1,-5 1-35,5-12-13,-10-2-20,10 2-1,-4-11-1,5-1 2</inkml:trace>
  <inkml:trace contextRef="#ctx0" brushRef="#br0" timeOffset="8097">1485 574 89,'-4'14'36,"4"-14"-1,-20 21-4,0-11-24,8 9-4,-6-2 0,7 6-1,0-2 0,6-1 1,4-3-1,11-2 1,4-11-1,8-1 1,1-12-1,3-1 0,-1-9-1,0-2 0,-5-2 1,-5-2-1,-7-1 0,-5 0-1,-7 0 1,-4 3-2,-1 5 0,-4-1-1,3 5-2,-2-1-3,12 15-5,-11 6-28,12 7 2,3 6-1,5 9 1</inkml:trace>
  <inkml:trace contextRef="#ctx0" brushRef="#br0" timeOffset="8424">1651 1093 69,'0'0'34,"0"0"1,0 0 0,-5-40-22,9 12-3,-10-16-5,5-3 1,-7-12-2,4 2 1,-5-8-2,5 5 1,-3 4-2,4 6-1,3 6 0,2 11 0,4 9-1,2 12 0,5 10 0,0 9-1,2 7 1,3 3-1,-1 9 0,-2 0 0,-2 6 0,-3-1 1,-5-2-1,-5-2 1,-4-4-1,-6-2 1,-2-5-2,-2-5 0,0-2-1,-1-10-2,5 6-3,-6-18-16,16 13-14,-8-14 1,10 5 0,2-2 1</inkml:trace>
  <inkml:trace contextRef="#ctx0" brushRef="#br0" timeOffset="8861">1778 974 66,'0'0'36,"0"0"0,5-24 1,2 9-17,-8-18-13,7 0-1,-5-12-3,2 1 0,-4-9 1,4 2-2,0-2 1,2 5-2,0 6 0,1 7-1,4 12 1,1 10-2,6 13 1,-1 7-1,2 7 0,-1 6 1,0 2-1,-2-1 0,-3 0 0,-7-2 0,-5-2 0,-6-4-1,-3-1-1,-7-10-1,4 7-5,-13-11-28,9 2 0,1-8 0,4 0 0</inkml:trace>
  <inkml:trace contextRef="#ctx0" brushRef="#br0" timeOffset="9251">2128 329 89,'0'0'36,"-15"-12"-1,-2 10 2,6 5-32,-10 1-3,2 8 0,-2 5 0,3 11 0,1 1 0,8 6 1,2 1-1,7 3 0,5-4-1,6-1 0,4-6-1,4-6-1,4-7-1,-3-10-2,8-1-2,-9-15-5,12 7-11,-12-15-16,3 0 1,-4-7-1,-2-1 3</inkml:trace>
  <inkml:trace contextRef="#ctx0" brushRef="#br0" timeOffset="9532">2333 205 101,'4'-9'37,"-4"9"0,0 0-7,-2 17-25,1 5-3,-4 7-1,1 6-1,-5 9 1,2 2 0,-1 2-1,2-2 1,2-7-1,-1-8 0,3-6 1,3-7-1,-1-18 1,15 5-1,-3-13 1,4-5-1,0-3 1,2 0-1,0-2 1,0 1-2,-4 6 1,0 7 0,-5 4 0,-9 0 1,12 23-1,-10-7-1,1 3-1,-2-2-1,7 6-4,-8-23-15,8 19-16,3-17 0,3-2-1,2-7 2</inkml:trace>
  <inkml:trace contextRef="#ctx0" brushRef="#br0" timeOffset="9938">2782 198 89,'0'0'36,"0"0"-1,-17 14 1,2 4-32,5 7-2,-3 4-1,1 6 0,2 1 0,5 2 0,2-1-1,5-5 0,5-4-3,1-12-2,15-1-32,-5-11 2,5-5-1,2-9-1</inkml:trace>
  <inkml:trace contextRef="#ctx0" brushRef="#br0" timeOffset="10172">2940 231 80,'0'0'36,"0"0"-2,0 0 3,-3 22-31,14 3-3,-6 0 0,3 10-1,-4 1 1,0 3-2,-3 1 0,-2 1 0,1-6-3,-8-8-2,10 5-22,-7-13-11,4-5 1,1-14-1,0 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4.8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94 97,'0'0'39,"0"0"-1,12 4 0,-12-4-33,24-8-3,-4 3-1,5-2-3,5 2-1,-4-8-3,10 12-13,-8-12-20,1 3 2,-7-2-1,-1 1 1</inkml:trace>
  <inkml:trace contextRef="#ctx0" brushRef="#br0" timeOffset="188">198 72 70,'-7'16'37,"6"-1"-1,5-3 1,12 0-22,-2-11-11,9 0-1,3-3-4,1-6-3,8 5-9,-8-9-24,5-2 2,-2-2-2,0 0 1</inkml:trace>
  <inkml:trace contextRef="#ctx0" brushRef="#br0" timeOffset="515">613 0 82,'9'9'38,"-9"-9"0,14 7-1,0 4-22,-3-12-13,7 2-2,0-1-1,0-2-1,4 3-4,-8-11-16,6 9-15,-2-4 0,-1 4-1,-3 0 1</inkml:trace>
  <inkml:trace contextRef="#ctx0" brushRef="#br0" timeOffset="765">688 185 90,'25'3'37,"2"-2"-3,4-3 2,-2-1-36,2-5-8,4 3-27,-4-3-2,-3 0 1,-1-3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5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88,'12'14'37,"-5"1"0,0 6 2,-13-3-32,12 10-3,-3 4 0,2 1-3,-2 1 1,2-4-3,1 0 0,-4-8-5,13 1-18,-7-13-15,5-10 1,0-11-1,6-5 1</inkml:trace>
  <inkml:trace contextRef="#ctx0" brushRef="#br0" timeOffset="203">297 19 73,'2'14'37,"3"11"1,-3 6 0,2 11-18,-3-5-17,3 1-3,3 0-4,-9-8-23,12-4-10,2-6 0,7-10-1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6.6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0 69,'4'16'37,"-3"3"0,2 5 1,-9-5-26,12 16-5,-7-3-4,5 4 0,-3-2-1,4-4-1,-3-2-1,0-10-2,2 2-3,-4-20-11,0 0-22,0 0 0,10-23-1,-4 2 2</inkml:trace>
  <inkml:trace contextRef="#ctx0" brushRef="#br0" timeOffset="203">205 59 88,'7'18'37,"0"12"0,-4-5-4,6 13-28,-6-2-3,3-1-2,2-1-2,-3-13-4,9-1-31,0-10-1,7-9 0,7-11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7.28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117 145 66,'12'-9'38,"-12"9"0,13-12 1,-13 12-30,-12-4-4,12 4 0,-17 19-1,0 0-2,-1 10 1,-2 5-1,0 9 0,5 5-1,0 2 0,8 2-1,5-2 1,8-4-1,6-4 1,4-7-1,8-4 1,-24-31 1,60 33 0,-60-33 0,79 5-1,-38-12 1,4-5-1,4-8 1,-3-6 0,2-2-2,-4-6 0,-2-4 0,1-1 0,-4-9 1,-9 1-1,-7-4 1,-9 1-1,-8 1 1,-11 3 0,-7 3-1,12 43 1,-50-73-1,50 73 1,-74-40-1,31 35 1,-4 8-1,-1 8-1,-1 12-2,0 2-3,7 18-7,2-10-29,6 4-2,6-9 2,9 1-2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2:11.603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-26 16 74,'2'14'23,"-2"-14"-23,0 0-1,0 0-34,9-31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05.8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6054 126 99,'7'11'39,"20"-1"2,10-10-1,21 4-33,12-7-1,17 3-1,10-7-1,12 0-1,5-1-1,1-2 0,-6 1-2,-5-1 1,-13-1-2,-14-1 0,-15 3-1,-18-2-1,-10 2-3,-18-5-3,-3 6-25,-20-3-9,-4 6 4,-13-2-3</inkml:trace>
  <inkml:trace contextRef="#ctx0" brushRef="#br0" timeOffset="312">6066 324 101,'3'11'40,"11"-10"2,22 4-1,7-14-31,23 4-3,8-2-3,14 0 0,5-3-2,7 2 0,2-1 0,-5 0-2,-8 0 0,-8 3 0,-12-2 0,-12 3 0,-12 0 0,-12 1 0,-13 3 0,-5-1 0,-15 2 0,0 0 0,9 0 0,-9 0 0,0 0 0,0 0 0,0 0 0,0 0 0,0 0 0,0 0 0,0 0 0,0 0-6,0 0-5,-14-13-30,14 13-2,0-19 2,7 6-2</inkml:trace>
  <inkml:trace contextRef="#ctx0" brushRef="#br1" timeOffset="283281">81 3238 72,'0'0'39,"0"0"-3,-17 3 3,1-2-26,3 12-10,-2 4-2,4-1-1,3 2 0,7-3 1,4-2 0,7-4 0,5-6 1,4-3 0,0-5-1,1-2 1,-4-4-1,-1 0 1,-7-3-1,-3 0 0,-5 0 0,-3 1-1,-4 2 1,-2 2-2,9 9-1,-20-13-6,20 13-30,-10 4-2,10-4 2,-2 14-3</inkml:trace>
  <inkml:trace contextRef="#ctx0" brushRef="#br1" timeOffset="283624">88 3617 67,'-4'15'39,"4"-15"-1,-7 13 1,7-13-14,0 0-21,-3-11-1,3 11-2,0 0 1,7-12-1,-7 12 1,10-12-1,-10 12 1,10-11 0,-10 11-1,0 0 0,0 0 0,0 0 0,-13 12-1,2-2 1,0-3-1,2 2-1,9-9 1,-13 13 0,13-13 0,0 0 0,21-3 0,-8-3 1,2 0-1,-1 1 1,-3 0 0,-11 5 0,10-5 0,-10 5-1,0 0 1,-15 1-1,15-1 0,-11 0 1,11 0-1,0 0 0,0-13 0,0 13 1,12-15 0,-12 15 0,12-13 0,-12 13-1,0 0 1,0 0-1,0 0 0,0 0 0,0 0 0,-13 5-1,13-5 1,0 0 0,0 0 0,0 0 1,15-4-1,-15 4 0,11-8 1,-11 8-1,0 0 0,10-10 0,-10 10 0,0 0-1,0 0 1,-14 7-1,14-7 1,0 0-1,0 0 1,0 0 0,0 0-1,0 0 1,15-1 1,-6-3-1,-9 4 0,13-7 1,-13 7-1,0 0 0,0 0 0,-18 1 1,3 4-1,-1 1 0,-1 2 0,2-3-1,2 1 0,4-4 0,9-2-2,0 0-4,0 0-34,9-22 0,4 11-1,-4-9 0</inkml:trace>
  <inkml:trace contextRef="#ctx0" brushRef="#br1" timeOffset="315058">2326 4101 99,'6'-18'40,"-9"-4"2,6 12-10,-12-9-27,0 8-2,-6 6-1,-2 7-1,-3 10-1,-2 8 0,2 5-1,1 7 0,6 2 1,4 2-1,8-2 1,8-6-1,7-6 1,8-9 0,7-8 0,4-9 0,2-7 0,-1-9 1,-3-2 0,-2-5 0,-6-2 0,-6 3 0,-5 3 1,-5 6-2,-5 4 1,-2 13 0,0 0 0,0 0-1,0 23 0,1-3-1,2 2 1,1 1 0,3 1-2,0-6 0,5 0-2,-3-10-3,11 8-8,-8-18-26,9 1 0,-3-12 0,9 3 1</inkml:trace>
  <inkml:trace contextRef="#ctx0" brushRef="#br1" timeOffset="315464">2867 4056 87,'0'0'39,"-18"-12"1,4 13 0,-15-3-33,4 9-4,-4 4-2,0 8 0,1 7-1,4 5 0,7 1 0,8 0 1,8-3-1,9-5 2,11-11-2,10-8 2,5-14-1,8-10 0,0-9 0,1-10 0,-5-7 1,-6-8 0,-9-7-1,-12-9 1,-12-3 0,-10-1-1,-6 2 0,-7 5-1,-2 6 0,0 9-1,2 12-1,3 14-2,12 18-2,-2-3-13,17 25-23,-2 1 2,11 12-2,1 0 2</inkml:trace>
  <inkml:trace contextRef="#ctx0" brushRef="#br1" timeOffset="315885">3180 4030 91,'3'-9'39,"-3"9"1,0 0-2,-15-5-33,-3 13-4,-5 6-1,3 5-1,-1 6 0,5 3 1,6 1 0,7-5 1,9-5 0,7-6 0,8-8 1,6-9 0,2-8 0,0-7 0,-1-8 0,-4-10 0,-5-8 0,-5-13 0,-9-8 0,-6-8 0,-4-1-1,-5 2 0,1 4-1,-2 9-1,2 7-1,2 19-1,4 9-2,3 25-5,0 0-30,15 26-2,-8 0 2,8 12-1</inkml:trace>
  <inkml:trace contextRef="#ctx0" brushRef="#br1" timeOffset="316244">3350 4195 64,'0'12'42,"0"-12"-2,10-4 2,-1-9-15,-6-19-20,5-4-2,0-10-1,0-2-2,-1 2 0,1 4 0,-2 8-1,0 11 0,-2 12-1,-4 11 0,6 18-1,-4 3 0,1 7 0,2-1-1,5 0 1,-1-4 0,5-10 0,5-4 1,3-10 0,2-7 1,-1-5-1,1-4 2,-1-3-1,-1-1 0,-4 4 0,-4 4-1,-2 9 1,-12 4-1,13 23 0,-9 3 0,-2 11 0,-1 7 0,0 6-1,0 1 1,-1-1-1,1-5 1,3-3-1,-1-8-1,3-5 0,-2-12-1,8-4-5,-12-13-20,15-14-14,-7-6 2,10-5-2,-5-10 2</inkml:trace>
  <inkml:trace contextRef="#ctx0" brushRef="#br1" timeOffset="316774">3982 4084 87,'0'0'39,"0"0"0,0 0 1,0 0-35,-11 26-3,2-4-2,3 5 0,3 2 0,5 1 0,7-4 0,8-8 1,6-7 0,4-11 0,2-8-1,-2-10 2,-1-5-2,-8-6 2,-6-3-1,-10-9 1,-7 0 0,-6-1 0,-5 3 0,-1 2-1,-2 6 1,5 4-1,2 8-1,12 19 0,0 0 1,4 19-2,10 9 1,1 9 0,3 6-1,2 3 0,2 2-1,-1-4 1,0-3 0,-4-7 0,0-11 0,-4-8 1,2-9 0,-4-9 0,-2-10 0,-2-9 1,-1-9 0,-2-6 1,1-3-1,0 2 1,2 3-1,1 5 0,2 6 0,3 8 0,6 8 0,4 7-1,5 3 0,1 0 0,3-1 1,0-4-1,0-1 0,-3-6 1,-4-2-1,-6-5 1,-7-4-1,-6 2 0,-7-1 0,-7 8 0,-4 1 0,-7 10 0,-2 8 0,-2 8-1,0 12 1,1 7-1,6 5 1,3 4-1,7 2 0,8 0 1,7-6-1,5-1-3,1-14-4,16 4-27,-11-18-6,8-4 0,-5-14 0</inkml:trace>
  <inkml:trace contextRef="#ctx0" brushRef="#br1" timeOffset="317632">4911 3473 75,'0'0'40,"9"14"-1,-18 9 1,0 28-23,-13 4-11,1 18-2,-3 10-1,0 11 1,1 3-2,9-1 1,4-7-2,9-9 0,10-11-2,3-20-6,22-9-33,-5-18-2,13-12 1,1-18-1</inkml:trace>
  <inkml:trace contextRef="#ctx0" brushRef="#br1" timeOffset="318038">6789 3513 102,'13'-11'41,"-2"6"1,7 17-3,-8 12-36,5 16-3,-1 17 1,-6 16-1,-3 9 1,-2 11 0,-4 2-1,-4 1 1,-7-10 0,-4-8-1,-3-11 0,0-12-2,1-10-2,-1-19-6,9-2-30,-4-19-2,14-5 1,-7-14-1</inkml:trace>
  <inkml:trace contextRef="#ctx0" brushRef="#br1" timeOffset="323311">1165 3388 79,'15'-23'40,"-6"-1"-1,4 11 1,-14-4-31,10 14-3,-9 3-2,3 14-1,-6 8-1,0 11 0,-2 14-1,-1 12 0,-1 12 0,1 9 0,0 5-2,0 3 2,0-2-1,0-3 0,0-9-1,1-8 1,0-11 0,0-10 0,1-11 0,-1-8 1,3-10-1,2-16 1,0 0 0,5-17 0,1-8 0,2-7 0,0-6 1,5-5-2,2-2 1,5 1 0,2 6-1,4 2 1,2 10-1,3 6 0,5 12 0,4 9 0,-1 7 0,3 10-1,1 6 0,0 6 0,-3 4 0,-2 3 0,-7 2 0,-9 0 0,-7 0 0,-13-2 1,-12-4 0,-11 2 0,-12-5-1,-10-1 2,-5-4-1,-6-7 0,-3-5 0,1-5 0,7-6-1,3-6 0,11-2 0,6-7-2,15 4-3,4-15-9,22 13-26,2-6 1,15 6-1,4-7 1</inkml:trace>
  <inkml:trace contextRef="#ctx0" brushRef="#br1" timeOffset="324028">1898 4300 59,'11'12'35,"-9"-2"0,-3-1-1,4 7-24,-9-6-6,6 6-1,-3-3-1,5 1 1,0-2 0,5-2 1,-7-10-1,20 2 1,-10-11 0,4 3-1,-5-9 0,-1 4 0,-3-1-1,-3 1-1,-2 11 0,-5-12-1,5 12 1,-16 1-1,16-1 0,-13 5 0,13-5 0,0 0 0,0 0 0,1-10 0,-1 10 0,14-18 1,-7 9 0,-1-1 0,-6 10 0,1-11 0,-1 11 0,-12 1 0,1 2 0,2 2-1,-1-1 0,10-4 1,-12 9-1,12-9 0,0 0 1,0 0-1,9-7 0,-9 7 1,11-7-1,-11 7 0,0 0 0,0 0 0,0-9 1,0 9-1,0 0 0,-12 2-1,12-2 1,0 0 0,0 0-1,0 0 1,3-9 0,-3 9 0,0 0 0,0 0-1,0 0 1,-5-10-1,0 20-6,-12-16-13,6 12-21,-1-13 1,12 7-3,-12-20 2</inkml:trace>
  <inkml:trace contextRef="#ctx0" brushRef="#br1" timeOffset="327211">5249 3793 63,'0'0'37,"5"19"0,-5-19 1,12 13-23,-12-13-5,0 0-3,0 0 0,0 0-2,0 0-1,0 0-1,0 0 0,-4-14-1,4 14-1,-11-12 0,2 6-1,-2 0 0,-4 4 0,-1 4-1,-1 8 1,-2 4-1,0 11 1,1 6-1,3 8 0,1 4 0,7 1 1,4 4-1,5-6 1,5-1-1,4-7 1,6-7-1,4-7 0,1-11-2,6-4-2,-4-17-4,15 4-26,-9-18-5,8-1 0,-7-8 0</inkml:trace>
  <inkml:trace contextRef="#ctx0" brushRef="#br1" timeOffset="327538">5535 3922 68,'0'0'36,"0"0"-1,-15 25-4,-10-8-19,10 14-7,-6-2-2,7 5 0,1-5 1,11 0-2,6-9 0,9-8 0,7-11 1,8-5-1,0-13 1,4-2 0,-4-8-1,-2-1 1,-9-1-2,-2 4 2,-9 2-2,-4 6 1,-3 5-1,1 12-1,0 0 0,-2-10 0,11 9 0,7-4 0,7-5 0,12-6 0,3-10 0,6-6 0,4-8 0,-1-6 0,-2-7 0,-3-4-1,-7-3 2,-9-4-1,-7 0 0,-10-2 1,-8 2 0,-6 4 0,-5 4 0,-5 10 0,-2 10 0,-1 17-1,-1 15 1,3 17-1,1 18 0,3 17 0,3 16 0,1 14 1,6 11-1,3 6 0,7 0 1,5 2 0,4-7-1,5-10 0,2-11 0,3-10 0,0-12 0,-3-12 0,-2-10 0,-3-8-1,-2-9-1,-17-8-5,21-1-14,-26-14-20,3-7 0,-5-10-2,-8-10 1</inkml:trace>
  <inkml:trace contextRef="#ctx0" brushRef="#br1" timeOffset="388690">1320 4977 51,'0'0'38,"0"0"-3,-3-12 2,3 12-23,0 0-7,4-13-2,-9 3-1,5 10 0,-7-11-1,7 11 0,-14-7-1,3 9 0,-1 4-1,-2 2 0,-2 8-1,-3 6 1,1 9-2,-2 5 2,4 8-2,-1 2 1,3 5-1,2 1 0,4 0 0,5-4 1,4-4-1,5-6 0,7-6 1,6-4 0,6-9 0,7-5 0,5-6 1,7-8-1,4-8 1,5-6-1,2-8 1,0-6 0,-2-6 0,-2-4 1,-7-6-1,-5-4 0,-10-4 0,-9 2 1,-9-3-1,-9 6 1,-11 0-1,-5 6 0,-10 6 0,-5 9-1,-4 10 0,-4 8 0,-1 10 0,-3 5-2,2 10 0,0 1-1,9 8-2,0-3-2,13 9-7,-3-11-27,18 0 2,4-10-1,13 0 1</inkml:trace>
  <inkml:trace contextRef="#ctx0" brushRef="#br1" timeOffset="389299">1899 4880 59,'0'0'38,"0"23"-2,-1-10 2,12 12-29,-13 1-4,5 10-2,-6 6 0,7 7-1,-3 4 0,3 2-1,-2 0 0,3-3 0,-1-7 1,4-5-2,-1-9 1,-1-7-1,-2-8 1,1-7 1,-5-9-1,0 0 0,6-24 1,-6 2 0,-4-9 0,-1-8 0,-4-6 0,-3-8 0,0-2 0,0-3 0,1-1-1,6 2 0,5 2 0,6 6-1,11 6 0,7 8-1,7 7 1,6 9-1,3 11 1,1 8-1,-1 11 1,-5 7-1,-6 8 0,-8 5 1,-9 3-1,-9 3 1,-10-2 0,-7-1-1,-5-5 1,-2-4 0,-1-6-1,3-6 1,1-3-1,3-9-1,5-2-3,2-12-1,8 13-30,5-28-4,5 13 1,-4-7-2</inkml:trace>
  <inkml:trace contextRef="#ctx0" brushRef="#br1" timeOffset="389923">2322 5081 69,'0'18'38,"2"8"-1,-3-4 0,3 10-33,-2 3-2,0 4-1,0-1 1,1 0-2,0-3 2,1-4 0,-2-9 1,3-1-1,-3-21 2,0 12-1,0-12 0,-2-16-1,0-4 0,1-8 0,-1-7 0,0-8-1,1-10 0,1-2 0,3-5 0,3 1 0,3 3 0,2 5-1,5 5 1,4 8-1,5 10 0,5 8-1,3 10 0,2 5 0,1 6 0,1 6 1,-2 5-1,-3 4 0,-5 2 0,-9 3 1,-6 0-1,-7-1 1,-9 3 0,-9-4-1,-5 2 1,-9-2 0,-3-1 0,-2-2 0,1-2-1,1-1 1,5-5-2,3-2 0,10-1-2,12-5-2,0 0-4,-3-9-30,23 5 1,2-9-1,10 4 2</inkml:trace>
  <inkml:trace contextRef="#ctx0" brushRef="#br1" timeOffset="390500">2973 5033 68,'3'11'40,"-3"-11"-1,12 3 1,-12-3-28,18-5-7,-1 2-1,6 3-2,3-3-1,6 2 0,2-2 0,0 1-1,0 1-1,-3-2 0,-1 6-3,-9-8-3,5 16-14,-16-13-19,0 8 1,-10-6-1,0 0 2</inkml:trace>
  <inkml:trace contextRef="#ctx0" brushRef="#br1" timeOffset="390828">2965 5213 61,'0'0'39,"3"17"1,-3-17 1,33 15-27,-15-15-6,13 6-2,1-4-1,8 1-1,2-2-2,3 0-1,-2-1-1,-3-1-1,-4 3-4,-13-8-30,4 4-6,-10-11 0,-1 1 0</inkml:trace>
  <inkml:trace contextRef="#ctx0" brushRef="#br1" timeOffset="391998">4112 4850 74,'-2'16'39,"-2"3"-1,5 9-5,-12-3-26,13 10-4,-1 2-1,4 5 0,0 0-1,2-1 0,1-5 0,0-3 0,-2-7 0,0-6-1,-3-7-1,-3-13-1,-4 10-2,-6-17-2,1 4 1,-10-9-1,3 3 1,-8-9 1,0-2 2,-2-2 4,-3-11 2,6 3 2,-6-14 1,12 3-1,-4-10 2,14 5-2,3-2-1,9 5-2,9 6 0,8 1-2,10 7 0,10 11 1,6 1-2,7 6 1,2 5-1,2 3-1,-3 4 0,-1 2 0,-5 4 0,-11-1-1,-7 5 1,-12-1-1,-10-1 2,-12 4-1,-11-2 1,-11 1 0,-10 2 0,-7-1 0,-1 2-1,-4-5-2,5 2 0,2-6-3,15 5-5,-3-13-28,27 2-1,-1-14 1,21 1 0</inkml:trace>
  <inkml:trace contextRef="#ctx0" brushRef="#br1" timeOffset="392575">4683 4627 83,'-9'25'39,"2"11"-1,-7-2 1,5 9-34,-5 2-1,2 6-2,-3 1 0,5 2 0,-3-5-2,6-1 1,1-6-2,1-10-3,5-1-3,-9-16-29,15-5-3,-6-10-1,15-10 0</inkml:trace>
  <inkml:trace contextRef="#ctx0" brushRef="#br1" timeOffset="392778">4731 4892 69,'19'-6'40,"-3"-2"-1,8 7 1,-3-6-26,8 16-9,-2 2-2,2 7-1,-3 6-1,-2 1-1,-4 5 1,-3 0-1,-2-3 0,-5-4 0,-3-7 0,-1-1 0,-6-15 1,1 9-1,-1-9 0,-14-9 0,1 1 1,-5-2-1,-3 3 0,-4 1 0,-4 4 0,0 4 1,2 6-2,3 4 1,5 5 0,6 3 0,6 1-1,7 0 0,8 1 1,8-6-1,7-3 1,8-8-1,8-5 1,4-6 0,5-7 0,1-4 0,1-6 1,-2 0-1,-4-1 1,-7 1-1,-8 3 1,-7 5-1,-7 4 1,-15 11-1,0 0 0,3 11 0,-7 0 0,1 5 1,3-1-2,5-1 1,6-5 1,7-6-1,6-6 1,6-6 0,2-5 0,2-6 1,-2-2-1,-1-2 1,-6-3-1,-3 2 1,-7 2-1,-2 5-1,-6 5 1,-7 13-1,16 5 0,-4 14-1,2 19 1,5 10-1,2 10 1,3 11 0,2 7 0,-2 2-1,-5 0 0,-4-5 1,-8-9 0,-8-5-1,-8-9 1,-8-11-1,-6-13 1,-7-13 1,-2-10-2,-6-11 1,2-9 0,-1-7-1,5-6-1,3-8-1,9 4-2,4-8-2,17 9-4,-6-17-19,22 12-8,1-13 7,20 16 13,-7-11 12,10 4 3,3 1 6,-6-5 5,16 15 20,-14-7 9,5 14-5,-18-13-15,12 15-8,-16-5-2,2 7-2,-8-2-2,-7 5 0,-5-4-1,-4 6 0,-4-2 0,-2 7-1,-5 2 0,-3 8 0,-4 9-1,0 8 0,0 11-2,1 5 1,5 6 0,6 2 0,4 0 0,6-3 1,8-7-1,6-8 1,4-8 0,2-10 0,2-6 1,-3-8-1,0-4 0,-2-5 0,0 0 0,-3-1 0,-2 5-1,-1 3 1,-2 2 0,0 7 0,0 2 0,-1 4 0,-3 3 0,-1-2 0,-9-5 0,14 6 0,-14-6 0,6-10 1,-6-2-1,-1-1 1,0-8 0,-1-2 0,2-1 0,3-1-1,4 4 1,6 1-1,3 3 0,7 1 0,4 6 0,4 2 1,3 3-2,2-1 2,-1 0-1,-1 1 0,-3 0 0,-3-2-1,-2 2-1,-5-6-4,4 10-10,-12-12-25,8 4-1,-5-7 1,8 1-1</inkml:trace>
  <inkml:trace contextRef="#ctx0" brushRef="#br1" timeOffset="394509">7108 4343 66,'14'-8'41,"0"8"-2,-14 0 2,12 19-20,-22-5-15,2 14-1,-12 6-1,-2 14-1,-7 10-2,-1 10 1,-2 7-1,5 4 1,3-1-1,11 0 0,5-6 0,8-7-1,9-7 1,7-7 0,5-11 0,2-7-1,1-7 1,1-7-1,-1-6-1,-2-6 0,-2-2-3,-5-15-7,8 3-29,-9-14-4,9-1 3,0-17-3</inkml:trace>
  <inkml:trace contextRef="#ctx0" brushRef="#br1" timeOffset="395164">16807 3904 90,'41'23'41,"13"14"2,-2 7-2,13 13-32,-10 12-4,2 13-3,-9 11 0,-3 6-1,-13-1 1,-11 3-1,-10-5 1,-9-1 0,-9-13 0,-3-9 0,-3-13-1,-6-7-1,4-10 0,-2-12-2,6-4-3,-3-20-8,14-7-30,0 0-2,9-9 1,0-13-2</inkml:trace>
  <inkml:trace contextRef="#ctx0" brushRef="#br1" timeOffset="415928">7412 4678 88,'11'-16'40,"-6"2"0,-14-4 0,1 5-29,-14 1-9,0 5 0,-3 5-2,1 3-1,7 7 0,6 5 1,8 5-1,6 3-1,6 1 2,2 2-1,0 2 1,2 2-1,-8-1 2,-4-2-2,-6-3 2,-7-3-1,-1-4 0,-4-4 0,2-6-1,1-7 1,14 2-2,-9-14 1,16 3 0,9 0 0,9 1 0,6 0 1,8 2 0,8-3 0,6-1 0,3-2 1,0-9 0,-1-2 1,-5-8-1,-2-3 1,-10-5-1,-9 0 0,-13 0 0,-7 0 1,-12 6-2,-7 7 1,-7 10-1,-5 11 0,-1 9 0,3 11 0,4 10 0,7 6 0,9 6 0,7 1-1,10-2 1,7-6 0,7-5-1,3-10 1,3-7-1,-2-9 0,-1-11 1,-5-8-1,-2-10 1,-8-7-1,-6-9 1,-6-6 0,-6-7 0,-7-6 0,-4-1 0,-6-1 0,-2 5 1,0 8-1,0 9 0,4 9 1,1 11-1,5 14 1,8 13-1,-4 11 0,6 14 0,1 10 0,1 14-1,0 9 1,1 11 0,-1 5-1,0 2 1,1 1 0,1-6 0,3-4 0,0-9 0,2-9-1,2-9 1,1-9-1,1-8 1,1-6-1,2-7 0,0-8 0,3-8 1,-2-7 0,1-10 0,2-7 1,0-11-1,-2-10 1,-1-10-1,-3-10 1,1-8 0,-3-5 0,-2-1 0,-3 1 0,-4 6 0,-1 11 0,-3 9 1,0 15 0,-4 11-1,-2 16 1,5 16-1,-16 10 0,6 19 0,0 13-1,1 20 0,-4 19 1,2 16-1,2 12 0,1 10 0,0 7-1,2 0 0,-1-1 1,0-8 0,3-12-1,3-15 1,-2-11 0,2-14-1,1-16-1,1-16 1,1-17-3,8-7-9,-8-26-28,8-11 2,-3-22-1,8-11 0</inkml:trace>
  <inkml:trace contextRef="#ctx0" brushRef="#br1" timeOffset="417036">8356 4663 90,'0'0'40,"13"7"1,-15 2-2,5 4-28,-3-3-13,0-10-35,0 0-3,0-14 1,12-3-1</inkml:trace>
  <inkml:trace contextRef="#ctx0" brushRef="#br1" timeOffset="417706">8819 4500 61,'0'0'39,"-5"-17"-1,5 17 1,-16-21-16,16 21-14,-29-1-5,10 6-1,-6 4-2,-1 6 0,-1 5-1,4 5 0,7 3 0,5 3 0,11 0-1,10-5 0,10-4 1,11-6-1,9-9 1,7-7 1,2-8-1,1-6 0,-2-5 0,-6-2 2,-6-3-2,-11 1 2,-8 1-2,-10 0 0,-5 1 1,-4 3-1,-3 2 0,1 5 0,4 11 0,0 0 0,0 0 0,10 29 0,2 8-1,1 10 0,3 13 1,1 11 0,2 8-1,-3 5 0,1 2 1,-3-5-1,-1-6 1,-2-6 0,-1-9 0,-5-14 0,1-11 0,-4-14 0,-2-21 0,0 0 1,-1-10-1,-1-20 0,0-19 1,2-10 0,-1-18 1,4-10-1,-2-7 1,4-7 0,1 0 0,3 3 0,2 14-1,0 10 1,0 14-2,2 16 1,-1 15-1,1 18 0,-3 12 0,-3 14 0,-5 10 0,-3 7 0,-3 6 0,-3 2 0,-2-2 0,-2-4-1,2-5 0,2-6-1,5-9 0,3-4 0,6 3-2,2-3-2,10 12-4,-11-5-30,15 14 1,-5 1 1,7 13-1,-6-6 13,8 16 14,-15-8 8,0-1 7,7-1 30,-15-7 2,2-4 3,-7-12-1,3 1-11,-12-26-13,10 3-4,-4-26-2,2 0-2,-1-17 0,1-10-2,-1-16 0,4-7 0,-2-11 0,3 1-1,2 1-1,3 1 0,5 13 0,3 11-1,4 17 0,1 16-1,4 17 1,-2 15 0,-3 11-1,-5 10 1,-7 6 0,-6 3 0,-7 2-1,-6-4 1,-2-3-1,-3-9-1,2-3-1,-1-10 0,16-8-4,-20-4-14,20 4-19,5-19 1,6 7-1,1-8 2</inkml:trace>
  <inkml:trace contextRef="#ctx0" brushRef="#br1" timeOffset="418783">9893 4103 80,'-1'-30'40,"-4"7"-1,-10 2 1,-1 15-20,-8 4-17,-1 13-2,-2 18 0,2 14-1,5 16 0,7 10 0,7 7 0,9 1-1,7-1 1,11-5-1,6-11 0,3-13-1,4-13-1,-4-22-8,6-7-28,-6-16 1,1-9 0,-6-16-1</inkml:trace>
  <inkml:trace contextRef="#ctx0" brushRef="#br1" timeOffset="419032">10103 4007 82,'-4'-21'39,"4"21"-2,-3 26 2,4 22-28,-6 10-8,0 13-1,-2 8-1,0 2 0,0-9-1,2-8 1,1-12 0,6-14 0,3-16 0,7-16-1,5-12 1,6-9 0,2-3 1,3 0 0,-1 1 0,0 8 0,-3 5 0,-3 8 0,-6 5 0,-3 4-3,-3 3-2,-9-16-9,14 18-27,-14-18-3,19-1 2,-7-10-2</inkml:trace>
  <inkml:trace contextRef="#ctx0" brushRef="#br1" timeOffset="419407">10524 3990 98,'-1'-16'40,"1"16"2,-17 22-3,7 8-32,-5 10-4,0 15-2,0 9-1,1 10 0,2 1 0,8 1-1,5-6 0,4-7-2,10-5-3,-6-21-32,15-5-3,-1-19 1,7-5 0</inkml:trace>
  <inkml:trace contextRef="#ctx0" brushRef="#br1" timeOffset="419656">10673 4030 85,'-7'-13'40,"7"13"1,0 0 0,17 9-24,7 17-14,4 11 0,4 13-2,-1 9 0,0 10 0,-6 1 0,-6 1-1,-10-5-1,-5-5 1,-6-7-3,-6-13-1,3-2-9,-9-20-28,8-3 0,-5-16-1,11 0 2</inkml:trace>
  <inkml:trace contextRef="#ctx0" brushRef="#br1" timeOffset="423135">11214 4671 93,'1'9'42,"-1"-9"1,5 20-4,-12-8-32,8 12-2,-3 9-3,-2 9-1,-2 7 0,-2 5 0,-4 2-1,-3-5-2,4 5-4,-10-16-35,19-6 0,3-23-1,13-12 0</inkml:trace>
  <inkml:trace contextRef="#ctx0" brushRef="#br1" timeOffset="423884">14538 5029 25,'-20'-3'33,"4"-2"2,2 8-6,-4-14-8,18 11-7,-12-2-3,12 2 0,0 0-3,5 13-1,-6-3 0,7 11-1,-8 3-2,-1 9 1,-5 4-2,-2 6-1,-5 0-1,-4 1 0,0-6-1,-3-6-3,5-4-2,-1-18-7,11 2-30,-4-16 2,11 4-3,0-29 2</inkml:trace>
  <inkml:trace contextRef="#ctx0" brushRef="#br1" timeOffset="424415">11823 4388 95,'-14'-22'40,"3"8"1,-10-3-2,5 8-32,-5 0-4,1 4-2,2 6-1,5 8 0,6 9-1,6 9 1,9 6 0,4 5-1,4 3 1,3 1 0,-4-2 0,-3 1 0,-6-8 1,-10-3-1,-8-7 1,-7-6-2,-5-5 1,-6-7-1,0-5 0,-1-11-1,6-1 0,4-5 0,11 2-1,7-2 2,12 4-2,7 0 2,10 3 0,10 2 0,5 0 2,4-4 0,4-3 0,2-4 1,-2-7 0,3 0 0,-7-5 0,-3 1 0,-9-5 0,-5 4 0,-11-2 0,-6 6-1,-14 6 1,-8 6-1,-9 7-1,-5 9 1,-3 9-2,-3 11 1,1 12 0,2 7 0,5 6-1,7 3 2,8-1-2,7-1 1,7-3 0,5-7-1,3-6 0,4-8-1,2-4-1,-2-10-2,6 1-3,-24-10-33,32-8 1,-18-3 0,6 0-1</inkml:trace>
  <inkml:trace contextRef="#ctx0" brushRef="#br1" timeOffset="425132">12397 3738 68,'0'0'39,"0"0"-1,0 0 1,-11 29-19,-4-4-16,3 12-1,-3 10-1,1 13-1,-3 7 1,3 9-1,-1 2 0,4 4 0,0-3 0,2-5-1,1-12 0,2-11-2,5-11-2,-1-18-3,18-10-32,-4-20 0,11-11 0,2-17-1</inkml:trace>
  <inkml:trace contextRef="#ctx0" brushRef="#br1" timeOffset="425351">12645 4012 64,'43'-82'40,"-17"5"-1,-4 13 0,-25 4-19,5 26-11,-22 13-3,0 20-2,-9 18-2,-1 17 0,0 17-2,0 16 2,4 16-2,5 16 0,4 11 0,6 10 0,2 3 0,6 3-2,-2-3 2,4-7-2,-3-6 0,-2-19-2,5-7-6,-12-24-31,7-11 1,-10-24 0,7-16-1</inkml:trace>
  <inkml:trace contextRef="#ctx0" brushRef="#br1" timeOffset="425631">12451 4610 81,'30'-22'37,"3"8"-3,8 10-33,0-1-33,-9-1-3,-3-1-3</inkml:trace>
  <inkml:trace contextRef="#ctx0" brushRef="#br1" timeOffset="425912">13006 3876 101,'17'0'38,"1"21"3,-9 8-14,3 26-22,-10 12-2,-1 17-1,-4 8-1,-2 6-1,0-1-1,-1-5-2,3-5-2,-3-19-3,13-10-32,-8-21 0,5-13-1,-4-24 2</inkml:trace>
  <inkml:trace contextRef="#ctx0" brushRef="#br1" timeOffset="426115">12975 4385 70,'5'-15'38,"4"5"-1,11 8 1,-3-5-29,15 5-5,0-7 0,6 2-2,-2-5 0,2-2-1,-4-3 1,-1 2-1,-6-2 0,-3 3 0,-7 3 1,-3 3-1,-14 8 0,14-9-1,-14 9 1,0 0-1,0 0 0,0 0-1,0 0-1,-1-17-1,2 7-3,-8-15-9,5 2-24,-2-9 1,5-2 0,-1-10 0</inkml:trace>
  <inkml:trace contextRef="#ctx0" brushRef="#br1" timeOffset="426396">13430 3618 77,'8'-11'38,"-8"11"0,6 28 1,-14 12-31,10 23-3,-6 11-2,-2 18-1,-3 11 0,-2 7-1,-4 1 0,1-8-1,-3-10 1,2-11 0,1-13-1,5-15 1,1-17 0,6-14 0,2-23 0,0 0 1,13-19-1,1-10 1,-1-7-1,4-5 1,0-2-1,3 5 0,-1 6-1,3 10 0,0 14 0,-2 14 0,2 12 0,0 11 0,-4 6 0,-1 7-1,-5 3 1,-4-4-1,-8-2 1,-6-6-2,-5-5 1,-5-7-2,-4-6 0,-4-11-2,5-2-1,-8-17-5,11 5-30,-2-12 1,11 1 0,0-10 1</inkml:trace>
  <inkml:trace contextRef="#ctx0" brushRef="#br1" timeOffset="426879">13868 3940 92,'12'13'37,"-1"20"2,-6 10-2,-2 16-34,-4 10-2,1 10-1,-1 3-2,-4-6-2,4-3-1,-5-19-4,10 2-15,-10-27-15,3-12 2,3-17-1,-9-13 25,-7-14 10,0-11 6,3 3 6,-11-17 14,11 14 17,-2 0-2,9 10 2,-4-3-23,24 18-10,2 4-2,13 8-3,8 0-1,6 0-4,13 6-26,-3-12-11,8 0 0,-5-10-1</inkml:trace>
  <inkml:trace contextRef="#ctx0" brushRef="#br1" timeOffset="427644">14916 5291 69,'-26'19'43,"-3"-7"-3,11 2 3,4-13-25,14-1-13,33 6-1,19-8 0,24-7-1,25-2-1,25-3 1,22-1-1,17-2 0,9 1 0,4 1 0,-5 2-1,-10 6 0,-14 3 0,-19 3 0,-19 1-1,-25 3-3,-25-8-10,-10 12-29,-28-5-4,-23-2 1,-17-1-1,17 1 46</inkml:trace>
  <inkml:trace contextRef="#ctx0" brushRef="#br1" timeOffset="431201">14876 4271 91,'5'-22'40,"-7"-9"1,7 10-9,-14-17-21,7 10-4,-11-3-2,-2 5-1,-10 7-2,-9 11 1,-6 8-2,-4 8-1,-3 11 0,4 7 0,8 10-1,8 8 1,16 7-1,18-2 0,14 6 0,15-3 0,10 1 0,7-5 1,-1-2 0,0-6-1,-10-5 1,-8-3-1,-14-5 2,-13-1-2,-15-4 2,-11-3-2,-9-2 1,-6-5-1,-3-3-2,-3-8-1,9 4-5,-8-14-30,20 1-3,3-12 1,15 1 0</inkml:trace>
  <inkml:trace contextRef="#ctx0" brushRef="#br1" timeOffset="431606">14983 4387 102,'16'13'40,"11"-1"1,-1-24-11,6 5-26,2-12 0,2-4-2,-3-10 0,-3-4-1,-7-2 0,-9-1 0,-8 1 0,-12 4 0,-8 9 0,-9 9-1,-5 11 0,-6 12 1,0 12-2,2 15 1,4 9 0,11 8-1,3 9 1,12-3-1,7 2 1,10-4 0,5-6 0,2-11 0,4-6-3,-3-15-2,7 0-16,-10-20-20,3-9 1,-7-15-2,2-6 2</inkml:trace>
  <inkml:trace contextRef="#ctx0" brushRef="#br1" timeOffset="431965">15440 3449 85,'3'-18'39,"-3"18"-1,5-14 2,-5 14-32,0 0-4,2 11-1,-2-11-2,-7 16 0,4-1 0,-2 5-1,0 8 0,1 10 1,2 9-1,-1 11 0,4 9 0,-1 9 0,3 3 1,3 5-1,1-1 0,0-3 1,-3-4-1,2-9 1,-4-7-1,2-9 1,-4-7-2,-2-13-1,3-5-3,-1-26-9,0 0-26,-7-11 0,15-17-1,-2-18 1</inkml:trace>
  <inkml:trace contextRef="#ctx0" brushRef="#br1" timeOffset="432308">15788 3388 91,'27'-58'41,"-12"8"0,-1 18 0,-20 6-33,6 26-4,-19-4-1,0 22-1,-3 14-1,-1 15 0,-2 16 0,3 20-1,4 11 1,4 14-1,8 7 0,6 6 0,4 0 0,4-1 1,-1-7-2,0-8 2,-1-10-1,-1-10-1,-3-10 1,-3-13-2,-1-8-1,-4-19-4,8 1-16,-2-36-19,-10 6 0,3-29-1,6-11 2</inkml:trace>
  <inkml:trace contextRef="#ctx0" brushRef="#br1" timeOffset="432589">15709 4216 92,'20'-20'40,"9"14"1,-2 1-1,9 6-34,-7-1-4,1-4-4,1 3-5,-10-10-32,2-3-2,-5-8 0,1-4 1</inkml:trace>
  <inkml:trace contextRef="#ctx0" brushRef="#br1" timeOffset="433041">16125 4318 86,'-2'20'43,"6"6"0,-9-7-1,7 2-25,-6-5-14,2 3-1,-2-7 0,0 0-1,4-12-1,-4 10-1,4-10-1,0 0-2,0 0-4,-3-29-34,12 14-1,-3-14 1,8 1 0</inkml:trace>
  <inkml:trace contextRef="#ctx0" brushRef="#br1" timeOffset="433307">16516 4458 46,'17'103'36,"-7"-5"0,-3-11 0,-1-3-14,-16-31-10,9-2-5,-13-27-2,3-11 1,-8-27 0,6-11 0,-6-24-2,7-11 1,-5-22-3,3-13 1,0-13-1,9-10 1,0-2-2,8 2 1,3 7 0,5 10-2,5 18 1,7 18-1,4 20 0,1 23-1,3 19 1,-5 14-1,-3 13 0,-5 8 1,-9 9-1,-6 3 1,-8 1-1,-7-4 1,-6-6-1,-4-6 0,2-5-2,-3-11-2,7 1-3,-9-18-30,25 4-3,-17-28-1,18 6 1</inkml:trace>
  <inkml:trace contextRef="#ctx0" brushRef="#br1" timeOffset="433728">16744 3338 92,'6'-14'39,"-6"14"2,5 20-2,-8 11-34,7 18-3,-2 13-1,1 13-1,-3 9 1,1 7-1,-1-4 0,-1-6-1,1-8-2,-4-16 0,8-12-1,-6-22-3,15-8-2,-9-31-3,16 1-1,-11-19 5,11 0 5,-3-4 2,0 1 3,2 11 3,-7-1 5,9 23 2,-21 4 1,30 5-4,-17 5-3,7 7-2,2-3-1,4-3 0,1-5-1,4-8 0,-2-10-1,1-3 0,-2-11 1,-1-2-1,-6-7 1,-3 0-2,-5-1 2,-4 5-1,-5 5 1,0 7-1,-4 19-1,0 0 1,-6 29-1,4 16 1,1 17-2,1 17 1,2 15 0,-1 12 0,0 6 0,-1 0-1,1-4 1,-4-8-1,-6-8 1,-2-15 0,-8-12 0,-1-17 0,-7-16 0,-3-16 0,-3-15 0,0-13-1,3-16 0,-1-9 0,5-9-2,2-7 0,11-1-3,0-11-4,20 8-31,-3-9-1,11 5 1,6-7-2</inkml:trace>
  <inkml:trace contextRef="#ctx0" brushRef="#br1" timeOffset="434367">17496 3639 107,'27'11'41,"-7"-2"1,4 15-8,-4-16-29,7 0-3,-4-3-2,2-6-1,-1-3-3,-6-16-3,9 9-13,-8-18-21,0-1 0,-4-9-1,8-2 3</inkml:trace>
  <inkml:trace contextRef="#ctx0" brushRef="#br1" timeOffset="434539">18038 3071 66,'20'-28'40,"3"17"-1,-12 15 2,7 31-17,-16 4-17,9 18-3,-8 14-1,5 11 0,-8 10-1,3 5 0,-1-3 0,-3-4 0,4-9-1,-2-7 0,7-12-1,-5-11-1,3-10-3,-5-17-7,9 2-32,-10-12 0,-1-2 0,1-12 0</inkml:trace>
  <inkml:trace contextRef="#ctx0" brushRef="#br1" timeOffset="489123">18210 5745 90,'7'-25'42,"-19"1"0,-7 11 0,-28-2-37,-4 7-3,-9 5-1,-19 5-1,-8 5 0,-13 6 0,-6 2 0,-9 4 1,-8 5-2,-7 1 1,-14 5 0,-3 1 1,-8 3-1,-8 0 0,-9 2-1,-10 2 0,-10 1 1,-8 3-1,-5 0 1,-9 6-1,-8-4 1,-4 4 0,-5 0-1,1 0 2,-1-1-1,1 4 0,1-2 0,7 2 0,2 5 1,6 2-1,8 7 1,5 6-2,4 7 2,9 5-1,7 8 0,3 5 1,7 4-1,6 6 1,6-1 0,8-2 0,7 1-1,9-6 0,8-2 0,15-7 0,14-3 0,12-10 0,18-3 0,12-10-1,19-4 1,14-8 2,16-3-3,13 1 3,12-10-2,13-5 1,14 1-2,11 5 2,10-5 3,10-3-5,9 0 5,8-9-5,9 0 4,8 3-4,5-3 1,8-9-1,5 0-3,7-5 6,10-3-6,6-6 3,7-1-3,9-15 6,11-4 0,5-6 0,9-5-2,5 2-2,4-10 2,6 1 0,6-9 0,-1 8-1,4-9-2,3-1 0,2-6 3,5-2-2,5-2 3,0-1-3,4 0 2,3-1 0,-1-1 1,-1 3 0,-1-5 0,-3 0 0,-8 0 0,-3-1 1,-10 2-1,-3-3-1,-11-1 1,-8-4 0,-7 4 0,-15-2 0,-4-4 0,-11-4 1,-12-5 0,-19-3 1,-9-2-3,-17-4 1,-17-3 0,-14-2 0,-24 1 1,-20-1-1,-17 0-1,-23 3 0,-19 2 0,-22 7 0,-15 5 0,-16 8 0,-17 10-1,-10 7 1,-12 13-2,4 8 1,-15 8 0,7 11 0,1 13-4,-1 1-10,24 18-28,-5 11-1,12 13-1,-2 7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6:13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0 486 75,'12'32'40,"-1"-7"0,7 2 1,-6-12-17,11 5-19,0-8 0,8-2-1,-1-8-2,5-5 1,-3-11 0,1-6-2,-5-7 1,0-5-1,-5-5 0,-8-3 0,-11-1 0,-8 0 0,-11 6-1,-7 6 1,-8 11-1,-4 10 0,-8 13-1,3 15 1,2 17-1,4 13 0,6 9 1,8 10-1,10 6 1,9 1 1,10-3-2,3-4 2,8-7-1,6-12 0,3-8-1,2-15-2,5-11-5,-14-23-33,12-9 0,-4-25-1,4-10-1</inkml:trace>
  <inkml:trace contextRef="#ctx0" brushRef="#br0" timeOffset="390">511 0 110,'0'0'41,"6"13"0,-6 20-2,7 25-34,-5 10-1,2 15-2,0 8-1,-1 7 1,-1-3-2,1-7 1,0-6-2,0-13 1,0-10-3,-3-18-1,7-8-4,-7-33-22,0 0-11,13-11-1,3-15 1,-4-12 0</inkml:trace>
  <inkml:trace contextRef="#ctx0" brushRef="#br0" timeOffset="577">712 637 90,'11'-1'40,"5"19"1,-8 5-1,9 17-27,-14-4-8,4 2-2,-2-1-4,-3-11-2,7-1-5,-9-25-31,0 0-2,8-13 1,5-11 0</inkml:trace>
  <inkml:trace contextRef="#ctx0" brushRef="#br0" timeOffset="733">826 476 89,'-11'-28'38,"-4"3"0,7 15 0,-5 0-27,13 10-13,10 13-5,-10-13-13,34 11-20,-6-6 3,12 0-2,2-7 3,14 2 19,-5-15 13,3-7 8,7 7 15,-11-13 18,1 1 2,-13-5 1,1 6 0,-21-11-18,8 18-10,-22-4-4,1 6-2,-11 3-2,-2 3-1,-5 5-1,-1 5-1,-3 9 0,0 9-1,2 9 0,2 14 0,-1 10 0,4 16 0,-1 10-1,4 15 1,2 8 1,0 7-1,1 7 0,-1-1 0,-2 2 1,1-6-1,-2-9-1,0-11 0,-1-12-2,-1-17-2,5-9-6,-13-25-30,18-25-1,-12-12 1,11-20 0</inkml:trace>
  <inkml:trace contextRef="#ctx0" brushRef="#br0" timeOffset="1170">1098 1018 97,'-6'-50'40,"8"21"2,-1 10-1,14 23-28,-5-1-7,9 7-4,-1 2-1,3 1-1,3 0-2,0-5-1,6 4-11,-10-17-27,9-3 0,-6-10 0,6-3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fld id="{7362F0B7-0017-4741-BDC4-1E5127E56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9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16659F-092C-4043-9422-8A5A41743F7A}" type="slidenum">
              <a:rPr lang="en-US" sz="1300" smtClean="0"/>
              <a:pPr/>
              <a:t>3</a:t>
            </a:fld>
            <a:endParaRPr lang="en-US" sz="13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3E3D374-44E9-4A8C-BCD3-0A2D4AE9E1BA}" type="slidenum">
              <a:rPr lang="en-US" sz="1300" smtClean="0"/>
              <a:pPr/>
              <a:t>95</a:t>
            </a:fld>
            <a:endParaRPr lang="en-US" sz="13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8879A7F-1A4B-40B6-9019-B72B4D7876FA}" type="slidenum">
              <a:rPr lang="en-US" sz="1300" smtClean="0"/>
              <a:pPr/>
              <a:t>96</a:t>
            </a:fld>
            <a:endParaRPr lang="en-US" sz="13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B035F74-9F70-411E-8CE3-5313F31C6BC2}" type="slidenum">
              <a:rPr lang="en-US" sz="1300" smtClean="0"/>
              <a:pPr/>
              <a:t>97</a:t>
            </a:fld>
            <a:endParaRPr lang="en-US" sz="13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6BA49C1-ED22-4B13-B0ED-192F01CBD24C}" type="slidenum">
              <a:rPr lang="en-US" sz="1300" smtClean="0"/>
              <a:pPr/>
              <a:t>98</a:t>
            </a:fld>
            <a:endParaRPr lang="en-US" sz="13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0D3DA65-000C-4CC1-87A9-721A8C3B9B49}" type="slidenum">
              <a:rPr lang="en-US" sz="1300" smtClean="0"/>
              <a:pPr/>
              <a:t>107</a:t>
            </a:fld>
            <a:endParaRPr lang="en-US" sz="13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2805A2D-86BE-4388-BA4E-4998B622C748}" type="slidenum">
              <a:rPr lang="en-US" sz="1300" smtClean="0"/>
              <a:pPr/>
              <a:t>108</a:t>
            </a:fld>
            <a:endParaRPr lang="en-US" sz="13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E78E938-9A42-4B92-AE41-2981FC7FF67E}" type="slidenum">
              <a:rPr lang="en-US" sz="1300" smtClean="0"/>
              <a:pPr/>
              <a:t>109</a:t>
            </a:fld>
            <a:endParaRPr lang="en-US" sz="13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D4A8EAD-C6BE-46E2-9779-92E5B02451DE}" type="slidenum">
              <a:rPr lang="en-US" sz="1300" smtClean="0"/>
              <a:pPr/>
              <a:t>110</a:t>
            </a:fld>
            <a:endParaRPr lang="en-US" sz="13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7212DBE-7FD2-4615-97C3-C9A1390A75C3}" type="slidenum">
              <a:rPr lang="en-US" sz="1300" smtClean="0"/>
              <a:pPr/>
              <a:t>111</a:t>
            </a:fld>
            <a:endParaRPr lang="en-US" sz="13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F792729-7098-4840-9A72-974AF5B15835}" type="slidenum">
              <a:rPr lang="en-US" sz="1300" smtClean="0"/>
              <a:pPr/>
              <a:t>112</a:t>
            </a:fld>
            <a:endParaRPr lang="en-US" sz="13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16659F-092C-4043-9422-8A5A41743F7A}" type="slidenum">
              <a:rPr lang="en-US" sz="1300" smtClean="0"/>
              <a:pPr/>
              <a:t>7</a:t>
            </a:fld>
            <a:endParaRPr lang="en-US" sz="13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9A221C1-97F6-4982-BFDF-7C945A1E0839}" type="slidenum">
              <a:rPr lang="en-US" sz="1300" smtClean="0"/>
              <a:pPr/>
              <a:t>131</a:t>
            </a:fld>
            <a:endParaRPr lang="en-US" sz="13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3D33CCF-4B97-4768-A9C1-2AA861FBE4D8}" type="slidenum">
              <a:rPr lang="en-US" sz="1300" smtClean="0"/>
              <a:pPr/>
              <a:t>135</a:t>
            </a:fld>
            <a:endParaRPr lang="en-US" sz="1300" smtClean="0"/>
          </a:p>
        </p:txBody>
      </p:sp>
      <p:sp>
        <p:nvSpPr>
          <p:cNvPr id="156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2983A81-D906-4E57-A1F4-40204E320CC9}" type="slidenum">
              <a:rPr lang="en-US" sz="1300" smtClean="0"/>
              <a:pPr/>
              <a:t>29</a:t>
            </a:fld>
            <a:endParaRPr lang="en-US" sz="1300" smtClean="0"/>
          </a:p>
        </p:txBody>
      </p:sp>
      <p:sp>
        <p:nvSpPr>
          <p:cNvPr id="138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7FAB2F-2317-40DE-A91C-CF6B33C2BDF3}" type="slidenum">
              <a:rPr lang="en-US" sz="1300" smtClean="0"/>
              <a:pPr/>
              <a:t>37</a:t>
            </a:fld>
            <a:endParaRPr lang="en-US" sz="1300" smtClean="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D51564E-744B-48F6-B769-177B959F3CD6}" type="slidenum">
              <a:rPr lang="en-US" sz="1300" smtClean="0"/>
              <a:pPr/>
              <a:t>90</a:t>
            </a:fld>
            <a:endParaRPr lang="en-US" sz="13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81945B9-B2D8-4C79-B361-7087AFF0E8C8}" type="slidenum">
              <a:rPr lang="en-US" sz="1300" smtClean="0"/>
              <a:pPr/>
              <a:t>91</a:t>
            </a:fld>
            <a:endParaRPr lang="en-US" sz="13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60AC461-47A5-4A23-B2C3-EA957DF27903}" type="slidenum">
              <a:rPr lang="en-US" sz="1300" smtClean="0"/>
              <a:pPr/>
              <a:t>92</a:t>
            </a:fld>
            <a:endParaRPr lang="en-US" sz="13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A1482AE-233E-4C75-822E-0D9E7FA8936F}" type="slidenum">
              <a:rPr lang="en-US" sz="1300" smtClean="0"/>
              <a:pPr/>
              <a:t>93</a:t>
            </a:fld>
            <a:endParaRPr lang="en-US" sz="13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0D2B973-B5A0-4E4D-8ED8-8D52095AA1E9}" type="slidenum">
              <a:rPr lang="en-US" sz="1300" smtClean="0"/>
              <a:pPr/>
              <a:t>94</a:t>
            </a:fld>
            <a:endParaRPr lang="en-US" sz="13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EBE1-ED61-4332-A460-24DF0DBA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2803-E4B5-4BCE-80D1-A7B568AC2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6FF2-CBDF-437C-A03B-36157435A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7EC5-5691-453C-BC91-114680703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5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B08BBC-0A5B-4445-84F9-DF8A7032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DFBE-C3ED-49D4-9469-9A3EF776A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E7D3-BE8D-4A11-97D7-0184532D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92AC1-E919-4DA9-8266-0B3B3121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B754-E455-4404-97AD-A21ECA19E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44F1-D5E0-4FC0-BA67-BFE8A8DE6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18A0-B87C-4070-A035-944E41D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014A-B5F1-4462-93A3-460D75B42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D276-74C8-44C4-A988-B93490DCF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78C5-8763-4E69-9ED4-7AB87D839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02AC-16AF-4E86-8C6E-56B738891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0046C191-E36F-4982-9F82-0FB69FC29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A32BBF83-0467-4002-8373-CC6FDC93B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74748B9-81C0-4BFA-A2AC-44344C4A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B8E6863E-B432-448E-B059-03280C76C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681.xml"/><Relationship Id="rId13" Type="http://schemas.openxmlformats.org/officeDocument/2006/relationships/tags" Target="../tags/tag686.xml"/><Relationship Id="rId18" Type="http://schemas.openxmlformats.org/officeDocument/2006/relationships/tags" Target="../tags/tag691.xml"/><Relationship Id="rId26" Type="http://schemas.openxmlformats.org/officeDocument/2006/relationships/tags" Target="../tags/tag699.xml"/><Relationship Id="rId39" Type="http://schemas.openxmlformats.org/officeDocument/2006/relationships/tags" Target="../tags/tag712.xml"/><Relationship Id="rId3" Type="http://schemas.openxmlformats.org/officeDocument/2006/relationships/tags" Target="../tags/tag676.xml"/><Relationship Id="rId21" Type="http://schemas.openxmlformats.org/officeDocument/2006/relationships/tags" Target="../tags/tag694.xml"/><Relationship Id="rId34" Type="http://schemas.openxmlformats.org/officeDocument/2006/relationships/tags" Target="../tags/tag707.xml"/><Relationship Id="rId42" Type="http://schemas.openxmlformats.org/officeDocument/2006/relationships/tags" Target="../tags/tag715.xml"/><Relationship Id="rId7" Type="http://schemas.openxmlformats.org/officeDocument/2006/relationships/tags" Target="../tags/tag680.xml"/><Relationship Id="rId12" Type="http://schemas.openxmlformats.org/officeDocument/2006/relationships/tags" Target="../tags/tag685.xml"/><Relationship Id="rId17" Type="http://schemas.openxmlformats.org/officeDocument/2006/relationships/tags" Target="../tags/tag690.xml"/><Relationship Id="rId25" Type="http://schemas.openxmlformats.org/officeDocument/2006/relationships/tags" Target="../tags/tag698.xml"/><Relationship Id="rId33" Type="http://schemas.openxmlformats.org/officeDocument/2006/relationships/tags" Target="../tags/tag706.xml"/><Relationship Id="rId38" Type="http://schemas.openxmlformats.org/officeDocument/2006/relationships/tags" Target="../tags/tag711.xml"/><Relationship Id="rId46" Type="http://schemas.openxmlformats.org/officeDocument/2006/relationships/notesSlide" Target="../notesSlides/notesSlide14.xml"/><Relationship Id="rId2" Type="http://schemas.openxmlformats.org/officeDocument/2006/relationships/tags" Target="../tags/tag675.xml"/><Relationship Id="rId16" Type="http://schemas.openxmlformats.org/officeDocument/2006/relationships/tags" Target="../tags/tag689.xml"/><Relationship Id="rId20" Type="http://schemas.openxmlformats.org/officeDocument/2006/relationships/tags" Target="../tags/tag693.xml"/><Relationship Id="rId29" Type="http://schemas.openxmlformats.org/officeDocument/2006/relationships/tags" Target="../tags/tag702.xml"/><Relationship Id="rId41" Type="http://schemas.openxmlformats.org/officeDocument/2006/relationships/tags" Target="../tags/tag714.xml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11" Type="http://schemas.openxmlformats.org/officeDocument/2006/relationships/tags" Target="../tags/tag684.xml"/><Relationship Id="rId24" Type="http://schemas.openxmlformats.org/officeDocument/2006/relationships/tags" Target="../tags/tag697.xml"/><Relationship Id="rId32" Type="http://schemas.openxmlformats.org/officeDocument/2006/relationships/tags" Target="../tags/tag705.xml"/><Relationship Id="rId37" Type="http://schemas.openxmlformats.org/officeDocument/2006/relationships/tags" Target="../tags/tag710.xml"/><Relationship Id="rId40" Type="http://schemas.openxmlformats.org/officeDocument/2006/relationships/tags" Target="../tags/tag713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678.xml"/><Relationship Id="rId15" Type="http://schemas.openxmlformats.org/officeDocument/2006/relationships/tags" Target="../tags/tag688.xml"/><Relationship Id="rId23" Type="http://schemas.openxmlformats.org/officeDocument/2006/relationships/tags" Target="../tags/tag696.xml"/><Relationship Id="rId28" Type="http://schemas.openxmlformats.org/officeDocument/2006/relationships/tags" Target="../tags/tag701.xml"/><Relationship Id="rId36" Type="http://schemas.openxmlformats.org/officeDocument/2006/relationships/tags" Target="../tags/tag709.xml"/><Relationship Id="rId10" Type="http://schemas.openxmlformats.org/officeDocument/2006/relationships/tags" Target="../tags/tag683.xml"/><Relationship Id="rId19" Type="http://schemas.openxmlformats.org/officeDocument/2006/relationships/tags" Target="../tags/tag692.xml"/><Relationship Id="rId31" Type="http://schemas.openxmlformats.org/officeDocument/2006/relationships/tags" Target="../tags/tag704.xml"/><Relationship Id="rId44" Type="http://schemas.openxmlformats.org/officeDocument/2006/relationships/tags" Target="../tags/tag717.xml"/><Relationship Id="rId4" Type="http://schemas.openxmlformats.org/officeDocument/2006/relationships/tags" Target="../tags/tag677.xml"/><Relationship Id="rId9" Type="http://schemas.openxmlformats.org/officeDocument/2006/relationships/tags" Target="../tags/tag682.xml"/><Relationship Id="rId14" Type="http://schemas.openxmlformats.org/officeDocument/2006/relationships/tags" Target="../tags/tag687.xml"/><Relationship Id="rId22" Type="http://schemas.openxmlformats.org/officeDocument/2006/relationships/tags" Target="../tags/tag695.xml"/><Relationship Id="rId27" Type="http://schemas.openxmlformats.org/officeDocument/2006/relationships/tags" Target="../tags/tag700.xml"/><Relationship Id="rId30" Type="http://schemas.openxmlformats.org/officeDocument/2006/relationships/tags" Target="../tags/tag703.xml"/><Relationship Id="rId35" Type="http://schemas.openxmlformats.org/officeDocument/2006/relationships/tags" Target="../tags/tag708.xml"/><Relationship Id="rId43" Type="http://schemas.openxmlformats.org/officeDocument/2006/relationships/tags" Target="../tags/tag71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720.xml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1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13" Type="http://schemas.openxmlformats.org/officeDocument/2006/relationships/tags" Target="../tags/tag734.xml"/><Relationship Id="rId18" Type="http://schemas.openxmlformats.org/officeDocument/2006/relationships/tags" Target="../tags/tag739.xml"/><Relationship Id="rId26" Type="http://schemas.openxmlformats.org/officeDocument/2006/relationships/tags" Target="../tags/tag747.xml"/><Relationship Id="rId39" Type="http://schemas.openxmlformats.org/officeDocument/2006/relationships/tags" Target="../tags/tag760.xml"/><Relationship Id="rId3" Type="http://schemas.openxmlformats.org/officeDocument/2006/relationships/tags" Target="../tags/tag724.xml"/><Relationship Id="rId21" Type="http://schemas.openxmlformats.org/officeDocument/2006/relationships/tags" Target="../tags/tag742.xml"/><Relationship Id="rId34" Type="http://schemas.openxmlformats.org/officeDocument/2006/relationships/tags" Target="../tags/tag755.xml"/><Relationship Id="rId42" Type="http://schemas.openxmlformats.org/officeDocument/2006/relationships/tags" Target="../tags/tag763.xml"/><Relationship Id="rId47" Type="http://schemas.openxmlformats.org/officeDocument/2006/relationships/image" Target="../media/image23.png"/><Relationship Id="rId7" Type="http://schemas.openxmlformats.org/officeDocument/2006/relationships/tags" Target="../tags/tag728.xml"/><Relationship Id="rId12" Type="http://schemas.openxmlformats.org/officeDocument/2006/relationships/tags" Target="../tags/tag733.xml"/><Relationship Id="rId17" Type="http://schemas.openxmlformats.org/officeDocument/2006/relationships/tags" Target="../tags/tag738.xml"/><Relationship Id="rId25" Type="http://schemas.openxmlformats.org/officeDocument/2006/relationships/tags" Target="../tags/tag746.xml"/><Relationship Id="rId33" Type="http://schemas.openxmlformats.org/officeDocument/2006/relationships/tags" Target="../tags/tag754.xml"/><Relationship Id="rId38" Type="http://schemas.openxmlformats.org/officeDocument/2006/relationships/tags" Target="../tags/tag759.xml"/><Relationship Id="rId46" Type="http://schemas.openxmlformats.org/officeDocument/2006/relationships/notesSlide" Target="../notesSlides/notesSlide16.xml"/><Relationship Id="rId2" Type="http://schemas.openxmlformats.org/officeDocument/2006/relationships/tags" Target="../tags/tag723.xml"/><Relationship Id="rId16" Type="http://schemas.openxmlformats.org/officeDocument/2006/relationships/tags" Target="../tags/tag737.xml"/><Relationship Id="rId20" Type="http://schemas.openxmlformats.org/officeDocument/2006/relationships/tags" Target="../tags/tag741.xml"/><Relationship Id="rId29" Type="http://schemas.openxmlformats.org/officeDocument/2006/relationships/tags" Target="../tags/tag750.xml"/><Relationship Id="rId41" Type="http://schemas.openxmlformats.org/officeDocument/2006/relationships/tags" Target="../tags/tag762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tags" Target="../tags/tag732.xml"/><Relationship Id="rId24" Type="http://schemas.openxmlformats.org/officeDocument/2006/relationships/tags" Target="../tags/tag745.xml"/><Relationship Id="rId32" Type="http://schemas.openxmlformats.org/officeDocument/2006/relationships/tags" Target="../tags/tag753.xml"/><Relationship Id="rId37" Type="http://schemas.openxmlformats.org/officeDocument/2006/relationships/tags" Target="../tags/tag758.xml"/><Relationship Id="rId40" Type="http://schemas.openxmlformats.org/officeDocument/2006/relationships/tags" Target="../tags/tag761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726.xml"/><Relationship Id="rId15" Type="http://schemas.openxmlformats.org/officeDocument/2006/relationships/tags" Target="../tags/tag736.xml"/><Relationship Id="rId23" Type="http://schemas.openxmlformats.org/officeDocument/2006/relationships/tags" Target="../tags/tag744.xml"/><Relationship Id="rId28" Type="http://schemas.openxmlformats.org/officeDocument/2006/relationships/tags" Target="../tags/tag749.xml"/><Relationship Id="rId36" Type="http://schemas.openxmlformats.org/officeDocument/2006/relationships/tags" Target="../tags/tag757.xml"/><Relationship Id="rId10" Type="http://schemas.openxmlformats.org/officeDocument/2006/relationships/tags" Target="../tags/tag731.xml"/><Relationship Id="rId19" Type="http://schemas.openxmlformats.org/officeDocument/2006/relationships/tags" Target="../tags/tag740.xml"/><Relationship Id="rId31" Type="http://schemas.openxmlformats.org/officeDocument/2006/relationships/tags" Target="../tags/tag752.xml"/><Relationship Id="rId44" Type="http://schemas.openxmlformats.org/officeDocument/2006/relationships/tags" Target="../tags/tag765.xml"/><Relationship Id="rId4" Type="http://schemas.openxmlformats.org/officeDocument/2006/relationships/tags" Target="../tags/tag725.xml"/><Relationship Id="rId9" Type="http://schemas.openxmlformats.org/officeDocument/2006/relationships/tags" Target="../tags/tag730.xml"/><Relationship Id="rId14" Type="http://schemas.openxmlformats.org/officeDocument/2006/relationships/tags" Target="../tags/tag735.xml"/><Relationship Id="rId22" Type="http://schemas.openxmlformats.org/officeDocument/2006/relationships/tags" Target="../tags/tag743.xml"/><Relationship Id="rId27" Type="http://schemas.openxmlformats.org/officeDocument/2006/relationships/tags" Target="../tags/tag748.xml"/><Relationship Id="rId30" Type="http://schemas.openxmlformats.org/officeDocument/2006/relationships/tags" Target="../tags/tag751.xml"/><Relationship Id="rId35" Type="http://schemas.openxmlformats.org/officeDocument/2006/relationships/tags" Target="../tags/tag756.xml"/><Relationship Id="rId43" Type="http://schemas.openxmlformats.org/officeDocument/2006/relationships/tags" Target="../tags/tag7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768.xml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772.xml"/><Relationship Id="rId2" Type="http://schemas.openxmlformats.org/officeDocument/2006/relationships/tags" Target="../tags/tag771.xml"/><Relationship Id="rId1" Type="http://schemas.openxmlformats.org/officeDocument/2006/relationships/tags" Target="../tags/tag77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3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tags" Target="../tags/tag781.xml"/><Relationship Id="rId13" Type="http://schemas.openxmlformats.org/officeDocument/2006/relationships/tags" Target="../tags/tag786.xml"/><Relationship Id="rId18" Type="http://schemas.openxmlformats.org/officeDocument/2006/relationships/tags" Target="../tags/tag791.xml"/><Relationship Id="rId3" Type="http://schemas.openxmlformats.org/officeDocument/2006/relationships/tags" Target="../tags/tag77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780.xml"/><Relationship Id="rId12" Type="http://schemas.openxmlformats.org/officeDocument/2006/relationships/tags" Target="../tags/tag785.xml"/><Relationship Id="rId17" Type="http://schemas.openxmlformats.org/officeDocument/2006/relationships/tags" Target="../tags/tag790.xml"/><Relationship Id="rId2" Type="http://schemas.openxmlformats.org/officeDocument/2006/relationships/tags" Target="../tags/tag775.xml"/><Relationship Id="rId16" Type="http://schemas.openxmlformats.org/officeDocument/2006/relationships/tags" Target="../tags/tag789.xml"/><Relationship Id="rId20" Type="http://schemas.openxmlformats.org/officeDocument/2006/relationships/tags" Target="../tags/tag793.xml"/><Relationship Id="rId1" Type="http://schemas.openxmlformats.org/officeDocument/2006/relationships/tags" Target="../tags/tag774.xml"/><Relationship Id="rId6" Type="http://schemas.openxmlformats.org/officeDocument/2006/relationships/tags" Target="../tags/tag779.xml"/><Relationship Id="rId11" Type="http://schemas.openxmlformats.org/officeDocument/2006/relationships/tags" Target="../tags/tag784.xml"/><Relationship Id="rId5" Type="http://schemas.openxmlformats.org/officeDocument/2006/relationships/tags" Target="../tags/tag778.xml"/><Relationship Id="rId15" Type="http://schemas.openxmlformats.org/officeDocument/2006/relationships/tags" Target="../tags/tag788.xml"/><Relationship Id="rId10" Type="http://schemas.openxmlformats.org/officeDocument/2006/relationships/tags" Target="../tags/tag783.xml"/><Relationship Id="rId19" Type="http://schemas.openxmlformats.org/officeDocument/2006/relationships/tags" Target="../tags/tag792.xml"/><Relationship Id="rId4" Type="http://schemas.openxmlformats.org/officeDocument/2006/relationships/tags" Target="../tags/tag777.xml"/><Relationship Id="rId9" Type="http://schemas.openxmlformats.org/officeDocument/2006/relationships/tags" Target="../tags/tag782.xml"/><Relationship Id="rId14" Type="http://schemas.openxmlformats.org/officeDocument/2006/relationships/tags" Target="../tags/tag787.xml"/><Relationship Id="rId22" Type="http://schemas.openxmlformats.org/officeDocument/2006/relationships/notesSlide" Target="../notesSlides/notesSlide19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tags" Target="../tags/tag801.xml"/><Relationship Id="rId13" Type="http://schemas.openxmlformats.org/officeDocument/2006/relationships/tags" Target="../tags/tag806.xml"/><Relationship Id="rId3" Type="http://schemas.openxmlformats.org/officeDocument/2006/relationships/tags" Target="../tags/tag796.xml"/><Relationship Id="rId7" Type="http://schemas.openxmlformats.org/officeDocument/2006/relationships/tags" Target="../tags/tag800.xml"/><Relationship Id="rId12" Type="http://schemas.openxmlformats.org/officeDocument/2006/relationships/tags" Target="../tags/tag805.xml"/><Relationship Id="rId2" Type="http://schemas.openxmlformats.org/officeDocument/2006/relationships/tags" Target="../tags/tag795.xml"/><Relationship Id="rId1" Type="http://schemas.openxmlformats.org/officeDocument/2006/relationships/tags" Target="../tags/tag794.xml"/><Relationship Id="rId6" Type="http://schemas.openxmlformats.org/officeDocument/2006/relationships/tags" Target="../tags/tag799.xml"/><Relationship Id="rId11" Type="http://schemas.openxmlformats.org/officeDocument/2006/relationships/tags" Target="../tags/tag804.xml"/><Relationship Id="rId5" Type="http://schemas.openxmlformats.org/officeDocument/2006/relationships/tags" Target="../tags/tag79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03.xml"/><Relationship Id="rId4" Type="http://schemas.openxmlformats.org/officeDocument/2006/relationships/tags" Target="../tags/tag797.xml"/><Relationship Id="rId9" Type="http://schemas.openxmlformats.org/officeDocument/2006/relationships/tags" Target="../tags/tag802.xml"/><Relationship Id="rId14" Type="http://schemas.openxmlformats.org/officeDocument/2006/relationships/tags" Target="../tags/tag807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tags" Target="../tags/tag815.xml"/><Relationship Id="rId13" Type="http://schemas.openxmlformats.org/officeDocument/2006/relationships/tags" Target="../tags/tag82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810.xml"/><Relationship Id="rId7" Type="http://schemas.openxmlformats.org/officeDocument/2006/relationships/tags" Target="../tags/tag814.xml"/><Relationship Id="rId12" Type="http://schemas.openxmlformats.org/officeDocument/2006/relationships/tags" Target="../tags/tag819.xml"/><Relationship Id="rId17" Type="http://schemas.openxmlformats.org/officeDocument/2006/relationships/tags" Target="../tags/tag824.xml"/><Relationship Id="rId2" Type="http://schemas.openxmlformats.org/officeDocument/2006/relationships/tags" Target="../tags/tag809.xml"/><Relationship Id="rId16" Type="http://schemas.openxmlformats.org/officeDocument/2006/relationships/tags" Target="../tags/tag823.xml"/><Relationship Id="rId20" Type="http://schemas.openxmlformats.org/officeDocument/2006/relationships/image" Target="../media/image25.png"/><Relationship Id="rId1" Type="http://schemas.openxmlformats.org/officeDocument/2006/relationships/tags" Target="../tags/tag808.xml"/><Relationship Id="rId6" Type="http://schemas.openxmlformats.org/officeDocument/2006/relationships/tags" Target="../tags/tag813.xml"/><Relationship Id="rId11" Type="http://schemas.openxmlformats.org/officeDocument/2006/relationships/tags" Target="../tags/tag818.xml"/><Relationship Id="rId5" Type="http://schemas.openxmlformats.org/officeDocument/2006/relationships/tags" Target="../tags/tag812.xml"/><Relationship Id="rId15" Type="http://schemas.openxmlformats.org/officeDocument/2006/relationships/tags" Target="../tags/tag822.xml"/><Relationship Id="rId10" Type="http://schemas.openxmlformats.org/officeDocument/2006/relationships/tags" Target="../tags/tag817.xml"/><Relationship Id="rId19" Type="http://schemas.openxmlformats.org/officeDocument/2006/relationships/image" Target="../media/image24.png"/><Relationship Id="rId4" Type="http://schemas.openxmlformats.org/officeDocument/2006/relationships/tags" Target="../tags/tag811.xml"/><Relationship Id="rId9" Type="http://schemas.openxmlformats.org/officeDocument/2006/relationships/tags" Target="../tags/tag816.xml"/><Relationship Id="rId14" Type="http://schemas.openxmlformats.org/officeDocument/2006/relationships/tags" Target="../tags/tag82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tags" Target="../tags/tag832.xml"/><Relationship Id="rId13" Type="http://schemas.openxmlformats.org/officeDocument/2006/relationships/tags" Target="../tags/tag83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827.xml"/><Relationship Id="rId7" Type="http://schemas.openxmlformats.org/officeDocument/2006/relationships/tags" Target="../tags/tag831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2" Type="http://schemas.openxmlformats.org/officeDocument/2006/relationships/tags" Target="../tags/tag826.xml"/><Relationship Id="rId16" Type="http://schemas.openxmlformats.org/officeDocument/2006/relationships/tags" Target="../tags/tag840.xml"/><Relationship Id="rId20" Type="http://schemas.openxmlformats.org/officeDocument/2006/relationships/image" Target="../media/image25.png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11" Type="http://schemas.openxmlformats.org/officeDocument/2006/relationships/tags" Target="../tags/tag835.xml"/><Relationship Id="rId5" Type="http://schemas.openxmlformats.org/officeDocument/2006/relationships/tags" Target="../tags/tag829.xml"/><Relationship Id="rId15" Type="http://schemas.openxmlformats.org/officeDocument/2006/relationships/tags" Target="../tags/tag839.xml"/><Relationship Id="rId10" Type="http://schemas.openxmlformats.org/officeDocument/2006/relationships/tags" Target="../tags/tag834.xml"/><Relationship Id="rId19" Type="http://schemas.openxmlformats.org/officeDocument/2006/relationships/image" Target="../media/image24.png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tags" Target="../tags/tag83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tags" Target="../tags/tag849.xml"/><Relationship Id="rId13" Type="http://schemas.openxmlformats.org/officeDocument/2006/relationships/tags" Target="../tags/tag854.xml"/><Relationship Id="rId3" Type="http://schemas.openxmlformats.org/officeDocument/2006/relationships/tags" Target="../tags/tag844.xml"/><Relationship Id="rId7" Type="http://schemas.openxmlformats.org/officeDocument/2006/relationships/tags" Target="../tags/tag848.xml"/><Relationship Id="rId12" Type="http://schemas.openxmlformats.org/officeDocument/2006/relationships/tags" Target="../tags/tag853.xml"/><Relationship Id="rId2" Type="http://schemas.openxmlformats.org/officeDocument/2006/relationships/tags" Target="../tags/tag843.xml"/><Relationship Id="rId16" Type="http://schemas.openxmlformats.org/officeDocument/2006/relationships/image" Target="../media/image1.png"/><Relationship Id="rId1" Type="http://schemas.openxmlformats.org/officeDocument/2006/relationships/tags" Target="../tags/tag842.xml"/><Relationship Id="rId6" Type="http://schemas.openxmlformats.org/officeDocument/2006/relationships/tags" Target="../tags/tag847.xml"/><Relationship Id="rId11" Type="http://schemas.openxmlformats.org/officeDocument/2006/relationships/tags" Target="../tags/tag852.xml"/><Relationship Id="rId5" Type="http://schemas.openxmlformats.org/officeDocument/2006/relationships/tags" Target="../tags/tag84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51.xml"/><Relationship Id="rId4" Type="http://schemas.openxmlformats.org/officeDocument/2006/relationships/tags" Target="../tags/tag845.xml"/><Relationship Id="rId9" Type="http://schemas.openxmlformats.org/officeDocument/2006/relationships/tags" Target="../tags/tag850.xml"/><Relationship Id="rId14" Type="http://schemas.openxmlformats.org/officeDocument/2006/relationships/tags" Target="../tags/tag8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tags" Target="../tags/tag863.xml"/><Relationship Id="rId13" Type="http://schemas.openxmlformats.org/officeDocument/2006/relationships/tags" Target="../tags/tag868.xml"/><Relationship Id="rId18" Type="http://schemas.openxmlformats.org/officeDocument/2006/relationships/tags" Target="../tags/tag873.xml"/><Relationship Id="rId3" Type="http://schemas.openxmlformats.org/officeDocument/2006/relationships/tags" Target="../tags/tag858.xml"/><Relationship Id="rId21" Type="http://schemas.openxmlformats.org/officeDocument/2006/relationships/tags" Target="../tags/tag876.xml"/><Relationship Id="rId7" Type="http://schemas.openxmlformats.org/officeDocument/2006/relationships/tags" Target="../tags/tag862.xml"/><Relationship Id="rId12" Type="http://schemas.openxmlformats.org/officeDocument/2006/relationships/tags" Target="../tags/tag867.xml"/><Relationship Id="rId17" Type="http://schemas.openxmlformats.org/officeDocument/2006/relationships/tags" Target="../tags/tag872.xml"/><Relationship Id="rId2" Type="http://schemas.openxmlformats.org/officeDocument/2006/relationships/tags" Target="../tags/tag857.xml"/><Relationship Id="rId16" Type="http://schemas.openxmlformats.org/officeDocument/2006/relationships/tags" Target="../tags/tag871.xml"/><Relationship Id="rId20" Type="http://schemas.openxmlformats.org/officeDocument/2006/relationships/tags" Target="../tags/tag875.xml"/><Relationship Id="rId1" Type="http://schemas.openxmlformats.org/officeDocument/2006/relationships/tags" Target="../tags/tag856.xml"/><Relationship Id="rId6" Type="http://schemas.openxmlformats.org/officeDocument/2006/relationships/tags" Target="../tags/tag861.xml"/><Relationship Id="rId11" Type="http://schemas.openxmlformats.org/officeDocument/2006/relationships/tags" Target="../tags/tag866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860.xml"/><Relationship Id="rId15" Type="http://schemas.openxmlformats.org/officeDocument/2006/relationships/tags" Target="../tags/tag870.xml"/><Relationship Id="rId23" Type="http://schemas.openxmlformats.org/officeDocument/2006/relationships/tags" Target="../tags/tag878.xml"/><Relationship Id="rId10" Type="http://schemas.openxmlformats.org/officeDocument/2006/relationships/tags" Target="../tags/tag865.xml"/><Relationship Id="rId19" Type="http://schemas.openxmlformats.org/officeDocument/2006/relationships/tags" Target="../tags/tag874.xml"/><Relationship Id="rId4" Type="http://schemas.openxmlformats.org/officeDocument/2006/relationships/tags" Target="../tags/tag859.xml"/><Relationship Id="rId9" Type="http://schemas.openxmlformats.org/officeDocument/2006/relationships/tags" Target="../tags/tag864.xml"/><Relationship Id="rId14" Type="http://schemas.openxmlformats.org/officeDocument/2006/relationships/tags" Target="../tags/tag869.xml"/><Relationship Id="rId22" Type="http://schemas.openxmlformats.org/officeDocument/2006/relationships/tags" Target="../tags/tag877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tags" Target="../tags/tag886.xml"/><Relationship Id="rId13" Type="http://schemas.openxmlformats.org/officeDocument/2006/relationships/tags" Target="../tags/tag891.xml"/><Relationship Id="rId18" Type="http://schemas.openxmlformats.org/officeDocument/2006/relationships/tags" Target="../tags/tag896.xml"/><Relationship Id="rId3" Type="http://schemas.openxmlformats.org/officeDocument/2006/relationships/tags" Target="../tags/tag881.xml"/><Relationship Id="rId21" Type="http://schemas.openxmlformats.org/officeDocument/2006/relationships/tags" Target="../tags/tag899.xml"/><Relationship Id="rId7" Type="http://schemas.openxmlformats.org/officeDocument/2006/relationships/tags" Target="../tags/tag885.xml"/><Relationship Id="rId12" Type="http://schemas.openxmlformats.org/officeDocument/2006/relationships/tags" Target="../tags/tag890.xml"/><Relationship Id="rId17" Type="http://schemas.openxmlformats.org/officeDocument/2006/relationships/tags" Target="../tags/tag895.xml"/><Relationship Id="rId2" Type="http://schemas.openxmlformats.org/officeDocument/2006/relationships/tags" Target="../tags/tag880.xml"/><Relationship Id="rId16" Type="http://schemas.openxmlformats.org/officeDocument/2006/relationships/tags" Target="../tags/tag894.xml"/><Relationship Id="rId20" Type="http://schemas.openxmlformats.org/officeDocument/2006/relationships/tags" Target="../tags/tag898.xml"/><Relationship Id="rId1" Type="http://schemas.openxmlformats.org/officeDocument/2006/relationships/tags" Target="../tags/tag879.xml"/><Relationship Id="rId6" Type="http://schemas.openxmlformats.org/officeDocument/2006/relationships/tags" Target="../tags/tag884.xml"/><Relationship Id="rId11" Type="http://schemas.openxmlformats.org/officeDocument/2006/relationships/tags" Target="../tags/tag889.xml"/><Relationship Id="rId5" Type="http://schemas.openxmlformats.org/officeDocument/2006/relationships/tags" Target="../tags/tag883.xml"/><Relationship Id="rId15" Type="http://schemas.openxmlformats.org/officeDocument/2006/relationships/tags" Target="../tags/tag893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888.xml"/><Relationship Id="rId19" Type="http://schemas.openxmlformats.org/officeDocument/2006/relationships/tags" Target="../tags/tag897.xml"/><Relationship Id="rId4" Type="http://schemas.openxmlformats.org/officeDocument/2006/relationships/tags" Target="../tags/tag882.xml"/><Relationship Id="rId9" Type="http://schemas.openxmlformats.org/officeDocument/2006/relationships/tags" Target="../tags/tag887.xml"/><Relationship Id="rId14" Type="http://schemas.openxmlformats.org/officeDocument/2006/relationships/tags" Target="../tags/tag892.xml"/><Relationship Id="rId22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tags" Target="../tags/tag907.xml"/><Relationship Id="rId13" Type="http://schemas.openxmlformats.org/officeDocument/2006/relationships/tags" Target="../tags/tag912.xml"/><Relationship Id="rId3" Type="http://schemas.openxmlformats.org/officeDocument/2006/relationships/tags" Target="../tags/tag902.xml"/><Relationship Id="rId7" Type="http://schemas.openxmlformats.org/officeDocument/2006/relationships/tags" Target="../tags/tag906.xml"/><Relationship Id="rId12" Type="http://schemas.openxmlformats.org/officeDocument/2006/relationships/tags" Target="../tags/tag911.xml"/><Relationship Id="rId2" Type="http://schemas.openxmlformats.org/officeDocument/2006/relationships/tags" Target="../tags/tag901.xml"/><Relationship Id="rId1" Type="http://schemas.openxmlformats.org/officeDocument/2006/relationships/tags" Target="../tags/tag900.xml"/><Relationship Id="rId6" Type="http://schemas.openxmlformats.org/officeDocument/2006/relationships/tags" Target="../tags/tag905.xml"/><Relationship Id="rId11" Type="http://schemas.openxmlformats.org/officeDocument/2006/relationships/tags" Target="../tags/tag910.xml"/><Relationship Id="rId5" Type="http://schemas.openxmlformats.org/officeDocument/2006/relationships/tags" Target="../tags/tag90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09.xml"/><Relationship Id="rId4" Type="http://schemas.openxmlformats.org/officeDocument/2006/relationships/tags" Target="../tags/tag903.xml"/><Relationship Id="rId9" Type="http://schemas.openxmlformats.org/officeDocument/2006/relationships/tags" Target="../tags/tag908.xml"/><Relationship Id="rId14" Type="http://schemas.openxmlformats.org/officeDocument/2006/relationships/tags" Target="../tags/tag91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6" Type="http://schemas.openxmlformats.org/officeDocument/2006/relationships/image" Target="../media/image12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tags" Target="../tags/tag921.xml"/><Relationship Id="rId13" Type="http://schemas.openxmlformats.org/officeDocument/2006/relationships/tags" Target="../tags/tag926.xml"/><Relationship Id="rId3" Type="http://schemas.openxmlformats.org/officeDocument/2006/relationships/tags" Target="../tags/tag916.xml"/><Relationship Id="rId7" Type="http://schemas.openxmlformats.org/officeDocument/2006/relationships/tags" Target="../tags/tag920.xml"/><Relationship Id="rId12" Type="http://schemas.openxmlformats.org/officeDocument/2006/relationships/tags" Target="../tags/tag925.xml"/><Relationship Id="rId2" Type="http://schemas.openxmlformats.org/officeDocument/2006/relationships/tags" Target="../tags/tag915.xml"/><Relationship Id="rId1" Type="http://schemas.openxmlformats.org/officeDocument/2006/relationships/tags" Target="../tags/tag914.xml"/><Relationship Id="rId6" Type="http://schemas.openxmlformats.org/officeDocument/2006/relationships/tags" Target="../tags/tag919.xml"/><Relationship Id="rId11" Type="http://schemas.openxmlformats.org/officeDocument/2006/relationships/tags" Target="../tags/tag924.xml"/><Relationship Id="rId5" Type="http://schemas.openxmlformats.org/officeDocument/2006/relationships/tags" Target="../tags/tag91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23.xml"/><Relationship Id="rId4" Type="http://schemas.openxmlformats.org/officeDocument/2006/relationships/tags" Target="../tags/tag917.xml"/><Relationship Id="rId9" Type="http://schemas.openxmlformats.org/officeDocument/2006/relationships/tags" Target="../tags/tag922.xml"/><Relationship Id="rId14" Type="http://schemas.openxmlformats.org/officeDocument/2006/relationships/tags" Target="../tags/tag927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tags" Target="../tags/tag935.xml"/><Relationship Id="rId13" Type="http://schemas.openxmlformats.org/officeDocument/2006/relationships/tags" Target="../tags/tag940.xml"/><Relationship Id="rId3" Type="http://schemas.openxmlformats.org/officeDocument/2006/relationships/tags" Target="../tags/tag930.xml"/><Relationship Id="rId7" Type="http://schemas.openxmlformats.org/officeDocument/2006/relationships/tags" Target="../tags/tag934.xml"/><Relationship Id="rId12" Type="http://schemas.openxmlformats.org/officeDocument/2006/relationships/tags" Target="../tags/tag939.xml"/><Relationship Id="rId2" Type="http://schemas.openxmlformats.org/officeDocument/2006/relationships/tags" Target="../tags/tag929.xml"/><Relationship Id="rId1" Type="http://schemas.openxmlformats.org/officeDocument/2006/relationships/tags" Target="../tags/tag928.xml"/><Relationship Id="rId6" Type="http://schemas.openxmlformats.org/officeDocument/2006/relationships/tags" Target="../tags/tag933.xml"/><Relationship Id="rId11" Type="http://schemas.openxmlformats.org/officeDocument/2006/relationships/tags" Target="../tags/tag938.xml"/><Relationship Id="rId5" Type="http://schemas.openxmlformats.org/officeDocument/2006/relationships/tags" Target="../tags/tag93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37.xml"/><Relationship Id="rId4" Type="http://schemas.openxmlformats.org/officeDocument/2006/relationships/tags" Target="../tags/tag931.xml"/><Relationship Id="rId9" Type="http://schemas.openxmlformats.org/officeDocument/2006/relationships/tags" Target="../tags/tag936.xml"/><Relationship Id="rId14" Type="http://schemas.openxmlformats.org/officeDocument/2006/relationships/tags" Target="../tags/tag941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13" Type="http://schemas.openxmlformats.org/officeDocument/2006/relationships/tags" Target="../tags/tag954.xml"/><Relationship Id="rId3" Type="http://schemas.openxmlformats.org/officeDocument/2006/relationships/tags" Target="../tags/tag944.xml"/><Relationship Id="rId7" Type="http://schemas.openxmlformats.org/officeDocument/2006/relationships/tags" Target="../tags/tag948.xml"/><Relationship Id="rId12" Type="http://schemas.openxmlformats.org/officeDocument/2006/relationships/tags" Target="../tags/tag953.xml"/><Relationship Id="rId2" Type="http://schemas.openxmlformats.org/officeDocument/2006/relationships/tags" Target="../tags/tag943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tags" Target="../tags/tag952.xml"/><Relationship Id="rId5" Type="http://schemas.openxmlformats.org/officeDocument/2006/relationships/tags" Target="../tags/tag94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51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tags" Target="../tags/tag95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tags" Target="../tags/tag963.xml"/><Relationship Id="rId13" Type="http://schemas.openxmlformats.org/officeDocument/2006/relationships/tags" Target="../tags/tag968.xml"/><Relationship Id="rId3" Type="http://schemas.openxmlformats.org/officeDocument/2006/relationships/tags" Target="../tags/tag958.xml"/><Relationship Id="rId7" Type="http://schemas.openxmlformats.org/officeDocument/2006/relationships/tags" Target="../tags/tag962.xml"/><Relationship Id="rId12" Type="http://schemas.openxmlformats.org/officeDocument/2006/relationships/tags" Target="../tags/tag967.xml"/><Relationship Id="rId2" Type="http://schemas.openxmlformats.org/officeDocument/2006/relationships/tags" Target="../tags/tag957.xml"/><Relationship Id="rId1" Type="http://schemas.openxmlformats.org/officeDocument/2006/relationships/tags" Target="../tags/tag956.xml"/><Relationship Id="rId6" Type="http://schemas.openxmlformats.org/officeDocument/2006/relationships/tags" Target="../tags/tag961.xml"/><Relationship Id="rId11" Type="http://schemas.openxmlformats.org/officeDocument/2006/relationships/tags" Target="../tags/tag966.xml"/><Relationship Id="rId5" Type="http://schemas.openxmlformats.org/officeDocument/2006/relationships/tags" Target="../tags/tag96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65.xml"/><Relationship Id="rId4" Type="http://schemas.openxmlformats.org/officeDocument/2006/relationships/tags" Target="../tags/tag959.xml"/><Relationship Id="rId9" Type="http://schemas.openxmlformats.org/officeDocument/2006/relationships/tags" Target="../tags/tag964.xml"/><Relationship Id="rId14" Type="http://schemas.openxmlformats.org/officeDocument/2006/relationships/tags" Target="../tags/tag9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6" Type="http://schemas.openxmlformats.org/officeDocument/2006/relationships/image" Target="../media/image22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image" Target="../media/image12.emf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customXml" Target="../ink/ink3.xml"/><Relationship Id="rId2" Type="http://schemas.openxmlformats.org/officeDocument/2006/relationships/tags" Target="../tags/tag166.xml"/><Relationship Id="rId16" Type="http://schemas.openxmlformats.org/officeDocument/2006/relationships/image" Target="../media/image12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image" Target="../media/image15.emf"/><Relationship Id="rId2" Type="http://schemas.openxmlformats.org/officeDocument/2006/relationships/tags" Target="../tags/tag180.xml"/><Relationship Id="rId16" Type="http://schemas.openxmlformats.org/officeDocument/2006/relationships/customXml" Target="../ink/ink4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image" Target="../media/image16.emf"/><Relationship Id="rId2" Type="http://schemas.openxmlformats.org/officeDocument/2006/relationships/tags" Target="../tags/tag194.xml"/><Relationship Id="rId16" Type="http://schemas.openxmlformats.org/officeDocument/2006/relationships/customXml" Target="../ink/ink5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image" Target="../media/image17.emf"/><Relationship Id="rId2" Type="http://schemas.openxmlformats.org/officeDocument/2006/relationships/tags" Target="../tags/tag208.xml"/><Relationship Id="rId16" Type="http://schemas.openxmlformats.org/officeDocument/2006/relationships/customXml" Target="../ink/ink6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image" Target="../media/image18.emf"/><Relationship Id="rId2" Type="http://schemas.openxmlformats.org/officeDocument/2006/relationships/tags" Target="../tags/tag222.xml"/><Relationship Id="rId16" Type="http://schemas.openxmlformats.org/officeDocument/2006/relationships/customXml" Target="../ink/ink7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0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image" Target="../media/image1110.emf"/><Relationship Id="rId2" Type="http://schemas.openxmlformats.org/officeDocument/2006/relationships/tags" Target="../tags/tag236.xml"/><Relationship Id="rId16" Type="http://schemas.openxmlformats.org/officeDocument/2006/relationships/customXml" Target="../ink/ink12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44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image" Target="../media/image130.emf"/><Relationship Id="rId2" Type="http://schemas.openxmlformats.org/officeDocument/2006/relationships/tags" Target="../tags/tag250.xml"/><Relationship Id="rId16" Type="http://schemas.openxmlformats.org/officeDocument/2006/relationships/customXml" Target="../ink/ink13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58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image" Target="../media/image140.emf"/><Relationship Id="rId2" Type="http://schemas.openxmlformats.org/officeDocument/2006/relationships/tags" Target="../tags/tag264.xml"/><Relationship Id="rId16" Type="http://schemas.openxmlformats.org/officeDocument/2006/relationships/customXml" Target="../ink/ink1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5" Type="http://schemas.openxmlformats.org/officeDocument/2006/relationships/tags" Target="../tags/tag26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72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300.emf"/><Relationship Id="rId3" Type="http://schemas.openxmlformats.org/officeDocument/2006/relationships/image" Target="../media/image250.emf"/><Relationship Id="rId7" Type="http://schemas.openxmlformats.org/officeDocument/2006/relationships/image" Target="../media/image270.emf"/><Relationship Id="rId12" Type="http://schemas.openxmlformats.org/officeDocument/2006/relationships/customXml" Target="../ink/ink22.xml"/><Relationship Id="rId17" Type="http://schemas.openxmlformats.org/officeDocument/2006/relationships/image" Target="../media/image32.emf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29.emf"/><Relationship Id="rId5" Type="http://schemas.openxmlformats.org/officeDocument/2006/relationships/image" Target="../media/image260.emf"/><Relationship Id="rId15" Type="http://schemas.openxmlformats.org/officeDocument/2006/relationships/image" Target="../media/image310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80.emf"/><Relationship Id="rId14" Type="http://schemas.openxmlformats.org/officeDocument/2006/relationships/customXml" Target="../ink/ink2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30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7" Type="http://schemas.openxmlformats.org/officeDocument/2006/relationships/customXml" Target="../ink/ink27.xml"/><Relationship Id="rId12" Type="http://schemas.openxmlformats.org/officeDocument/2006/relationships/image" Target="../media/image37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2" Type="http://schemas.openxmlformats.org/officeDocument/2006/relationships/image" Target="../media/image12.png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11" Type="http://schemas.openxmlformats.org/officeDocument/2006/relationships/customXml" Target="../ink/ink29.xml"/><Relationship Id="rId24" Type="http://schemas.openxmlformats.org/officeDocument/2006/relationships/image" Target="../media/image43.emf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10" Type="http://schemas.openxmlformats.org/officeDocument/2006/relationships/image" Target="../media/image36.emf"/><Relationship Id="rId19" Type="http://schemas.openxmlformats.org/officeDocument/2006/relationships/customXml" Target="../ink/ink33.xml"/><Relationship Id="rId4" Type="http://schemas.openxmlformats.org/officeDocument/2006/relationships/image" Target="../media/image33.emf"/><Relationship Id="rId9" Type="http://schemas.openxmlformats.org/officeDocument/2006/relationships/customXml" Target="../ink/ink28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image" Target="../media/image45.emf"/><Relationship Id="rId2" Type="http://schemas.openxmlformats.org/officeDocument/2006/relationships/tags" Target="../tags/tag278.xml"/><Relationship Id="rId16" Type="http://schemas.openxmlformats.org/officeDocument/2006/relationships/customXml" Target="../ink/ink37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5" Type="http://schemas.openxmlformats.org/officeDocument/2006/relationships/tags" Target="../tags/tag28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86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customXml" Target="../ink/ink39.xml"/><Relationship Id="rId3" Type="http://schemas.openxmlformats.org/officeDocument/2006/relationships/tags" Target="../tags/tag293.xml"/><Relationship Id="rId21" Type="http://schemas.openxmlformats.org/officeDocument/2006/relationships/image" Target="../media/image48.emf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image" Target="../media/image46.emf"/><Relationship Id="rId2" Type="http://schemas.openxmlformats.org/officeDocument/2006/relationships/tags" Target="../tags/tag292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9.emf"/><Relationship Id="rId10" Type="http://schemas.openxmlformats.org/officeDocument/2006/relationships/tags" Target="../tags/tag300.xml"/><Relationship Id="rId19" Type="http://schemas.openxmlformats.org/officeDocument/2006/relationships/image" Target="../media/image47.emf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customXml" Target="../ink/ink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" Type="http://schemas.openxmlformats.org/officeDocument/2006/relationships/tags" Target="../tags/tag307.xml"/><Relationship Id="rId21" Type="http://schemas.openxmlformats.org/officeDocument/2006/relationships/image" Target="../media/image52.emf"/><Relationship Id="rId34" Type="http://schemas.openxmlformats.org/officeDocument/2006/relationships/customXml" Target="../ink/ink51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58.emf"/><Relationship Id="rId2" Type="http://schemas.openxmlformats.org/officeDocument/2006/relationships/tags" Target="../tags/tag306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29" Type="http://schemas.openxmlformats.org/officeDocument/2006/relationships/image" Target="../media/image56.emf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5" Type="http://schemas.openxmlformats.org/officeDocument/2006/relationships/tags" Target="../tags/tag309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3.emf"/><Relationship Id="rId28" Type="http://schemas.openxmlformats.org/officeDocument/2006/relationships/customXml" Target="../ink/ink48.xml"/><Relationship Id="rId10" Type="http://schemas.openxmlformats.org/officeDocument/2006/relationships/tags" Target="../tags/tag314.xml"/><Relationship Id="rId19" Type="http://schemas.openxmlformats.org/officeDocument/2006/relationships/image" Target="../media/image51.emf"/><Relationship Id="rId31" Type="http://schemas.openxmlformats.org/officeDocument/2006/relationships/image" Target="../media/image57.emf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customXml" Target="../ink/ink45.xml"/><Relationship Id="rId27" Type="http://schemas.openxmlformats.org/officeDocument/2006/relationships/image" Target="../media/image55.emf"/><Relationship Id="rId30" Type="http://schemas.openxmlformats.org/officeDocument/2006/relationships/customXml" Target="../ink/ink49.xml"/><Relationship Id="rId35" Type="http://schemas.openxmlformats.org/officeDocument/2006/relationships/image" Target="../media/image59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emf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9" Type="http://schemas.openxmlformats.org/officeDocument/2006/relationships/image" Target="../media/image78.emf"/><Relationship Id="rId3" Type="http://schemas.openxmlformats.org/officeDocument/2006/relationships/image" Target="../media/image60.emf"/><Relationship Id="rId21" Type="http://schemas.openxmlformats.org/officeDocument/2006/relationships/image" Target="../media/image69.emf"/><Relationship Id="rId34" Type="http://schemas.openxmlformats.org/officeDocument/2006/relationships/customXml" Target="../ink/ink68.xml"/><Relationship Id="rId42" Type="http://schemas.openxmlformats.org/officeDocument/2006/relationships/customXml" Target="../ink/ink72.xml"/><Relationship Id="rId47" Type="http://schemas.openxmlformats.org/officeDocument/2006/relationships/image" Target="../media/image82.emf"/><Relationship Id="rId50" Type="http://schemas.openxmlformats.org/officeDocument/2006/relationships/customXml" Target="../ink/ink76.xml"/><Relationship Id="rId7" Type="http://schemas.openxmlformats.org/officeDocument/2006/relationships/image" Target="../media/image62.emf"/><Relationship Id="rId12" Type="http://schemas.openxmlformats.org/officeDocument/2006/relationships/customXml" Target="../ink/ink57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38" Type="http://schemas.openxmlformats.org/officeDocument/2006/relationships/customXml" Target="../ink/ink70.xml"/><Relationship Id="rId46" Type="http://schemas.openxmlformats.org/officeDocument/2006/relationships/customXml" Target="../ink/ink74.xml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29" Type="http://schemas.openxmlformats.org/officeDocument/2006/relationships/image" Target="../media/image73.emf"/><Relationship Id="rId41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.xml"/><Relationship Id="rId11" Type="http://schemas.openxmlformats.org/officeDocument/2006/relationships/image" Target="../media/image64.emf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37" Type="http://schemas.openxmlformats.org/officeDocument/2006/relationships/image" Target="../media/image77.emf"/><Relationship Id="rId40" Type="http://schemas.openxmlformats.org/officeDocument/2006/relationships/customXml" Target="../ink/ink71.xml"/><Relationship Id="rId45" Type="http://schemas.openxmlformats.org/officeDocument/2006/relationships/image" Target="../media/image81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65.xml"/><Relationship Id="rId36" Type="http://schemas.openxmlformats.org/officeDocument/2006/relationships/customXml" Target="../ink/ink69.xml"/><Relationship Id="rId49" Type="http://schemas.openxmlformats.org/officeDocument/2006/relationships/image" Target="../media/image83.emf"/><Relationship Id="rId10" Type="http://schemas.openxmlformats.org/officeDocument/2006/relationships/customXml" Target="../ink/ink56.xml"/><Relationship Id="rId19" Type="http://schemas.openxmlformats.org/officeDocument/2006/relationships/image" Target="../media/image68.emf"/><Relationship Id="rId31" Type="http://schemas.openxmlformats.org/officeDocument/2006/relationships/image" Target="../media/image74.emf"/><Relationship Id="rId44" Type="http://schemas.openxmlformats.org/officeDocument/2006/relationships/customXml" Target="../ink/ink73.xml"/><Relationship Id="rId4" Type="http://schemas.openxmlformats.org/officeDocument/2006/relationships/customXml" Target="../ink/ink53.xml"/><Relationship Id="rId9" Type="http://schemas.openxmlformats.org/officeDocument/2006/relationships/image" Target="../media/image63.emf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72.emf"/><Relationship Id="rId30" Type="http://schemas.openxmlformats.org/officeDocument/2006/relationships/customXml" Target="../ink/ink66.xml"/><Relationship Id="rId35" Type="http://schemas.openxmlformats.org/officeDocument/2006/relationships/image" Target="../media/image76.emf"/><Relationship Id="rId43" Type="http://schemas.openxmlformats.org/officeDocument/2006/relationships/image" Target="../media/image80.emf"/><Relationship Id="rId48" Type="http://schemas.openxmlformats.org/officeDocument/2006/relationships/customXml" Target="../ink/ink75.xml"/><Relationship Id="rId8" Type="http://schemas.openxmlformats.org/officeDocument/2006/relationships/customXml" Target="../ink/ink55.xml"/><Relationship Id="rId51" Type="http://schemas.openxmlformats.org/officeDocument/2006/relationships/image" Target="../media/image84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emf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39" Type="http://schemas.openxmlformats.org/officeDocument/2006/relationships/image" Target="../media/image103.emf"/><Relationship Id="rId21" Type="http://schemas.openxmlformats.org/officeDocument/2006/relationships/image" Target="../media/image94.emf"/><Relationship Id="rId34" Type="http://schemas.openxmlformats.org/officeDocument/2006/relationships/customXml" Target="../ink/ink93.xml"/><Relationship Id="rId42" Type="http://schemas.openxmlformats.org/officeDocument/2006/relationships/customXml" Target="../ink/ink97.xml"/><Relationship Id="rId47" Type="http://schemas.openxmlformats.org/officeDocument/2006/relationships/image" Target="../media/image107.emf"/><Relationship Id="rId50" Type="http://schemas.openxmlformats.org/officeDocument/2006/relationships/customXml" Target="../ink/ink101.xml"/><Relationship Id="rId55" Type="http://schemas.openxmlformats.org/officeDocument/2006/relationships/image" Target="../media/image111.emf"/><Relationship Id="rId63" Type="http://schemas.openxmlformats.org/officeDocument/2006/relationships/image" Target="../media/image115.emf"/><Relationship Id="rId68" Type="http://schemas.openxmlformats.org/officeDocument/2006/relationships/customXml" Target="../ink/ink110.xml"/><Relationship Id="rId7" Type="http://schemas.openxmlformats.org/officeDocument/2006/relationships/image" Target="../media/image87.emf"/><Relationship Id="rId71" Type="http://schemas.openxmlformats.org/officeDocument/2006/relationships/image" Target="../media/image119.emf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9" Type="http://schemas.openxmlformats.org/officeDocument/2006/relationships/image" Target="../media/image98.emf"/><Relationship Id="rId11" Type="http://schemas.openxmlformats.org/officeDocument/2006/relationships/image" Target="../media/image89.emf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102.emf"/><Relationship Id="rId40" Type="http://schemas.openxmlformats.org/officeDocument/2006/relationships/customXml" Target="../ink/ink96.xml"/><Relationship Id="rId45" Type="http://schemas.openxmlformats.org/officeDocument/2006/relationships/image" Target="../media/image106.emf"/><Relationship Id="rId53" Type="http://schemas.openxmlformats.org/officeDocument/2006/relationships/image" Target="../media/image110.emf"/><Relationship Id="rId58" Type="http://schemas.openxmlformats.org/officeDocument/2006/relationships/customXml" Target="../ink/ink105.xml"/><Relationship Id="rId66" Type="http://schemas.openxmlformats.org/officeDocument/2006/relationships/customXml" Target="../ink/ink109.xml"/><Relationship Id="rId74" Type="http://schemas.openxmlformats.org/officeDocument/2006/relationships/customXml" Target="../ink/ink113.xml"/><Relationship Id="rId5" Type="http://schemas.openxmlformats.org/officeDocument/2006/relationships/image" Target="../media/image86.emf"/><Relationship Id="rId15" Type="http://schemas.openxmlformats.org/officeDocument/2006/relationships/image" Target="../media/image91.emf"/><Relationship Id="rId23" Type="http://schemas.openxmlformats.org/officeDocument/2006/relationships/image" Target="../media/image95.emf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108.emf"/><Relationship Id="rId57" Type="http://schemas.openxmlformats.org/officeDocument/2006/relationships/image" Target="../media/image112.emf"/><Relationship Id="rId61" Type="http://schemas.openxmlformats.org/officeDocument/2006/relationships/image" Target="../media/image114.emf"/><Relationship Id="rId10" Type="http://schemas.openxmlformats.org/officeDocument/2006/relationships/customXml" Target="../ink/ink81.xml"/><Relationship Id="rId19" Type="http://schemas.openxmlformats.org/officeDocument/2006/relationships/image" Target="../media/image93.emf"/><Relationship Id="rId31" Type="http://schemas.openxmlformats.org/officeDocument/2006/relationships/image" Target="../media/image99.emf"/><Relationship Id="rId44" Type="http://schemas.openxmlformats.org/officeDocument/2006/relationships/customXml" Target="../ink/ink98.xml"/><Relationship Id="rId52" Type="http://schemas.openxmlformats.org/officeDocument/2006/relationships/customXml" Target="../ink/ink102.xml"/><Relationship Id="rId60" Type="http://schemas.openxmlformats.org/officeDocument/2006/relationships/customXml" Target="../ink/ink106.xml"/><Relationship Id="rId65" Type="http://schemas.openxmlformats.org/officeDocument/2006/relationships/image" Target="../media/image116.emf"/><Relationship Id="rId73" Type="http://schemas.openxmlformats.org/officeDocument/2006/relationships/image" Target="../media/image120.emf"/><Relationship Id="rId4" Type="http://schemas.openxmlformats.org/officeDocument/2006/relationships/customXml" Target="../ink/ink78.xml"/><Relationship Id="rId9" Type="http://schemas.openxmlformats.org/officeDocument/2006/relationships/image" Target="../media/image88.emf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97.emf"/><Relationship Id="rId30" Type="http://schemas.openxmlformats.org/officeDocument/2006/relationships/customXml" Target="../ink/ink91.xml"/><Relationship Id="rId35" Type="http://schemas.openxmlformats.org/officeDocument/2006/relationships/image" Target="../media/image101.emf"/><Relationship Id="rId43" Type="http://schemas.openxmlformats.org/officeDocument/2006/relationships/image" Target="../media/image105.emf"/><Relationship Id="rId48" Type="http://schemas.openxmlformats.org/officeDocument/2006/relationships/customXml" Target="../ink/ink100.xml"/><Relationship Id="rId56" Type="http://schemas.openxmlformats.org/officeDocument/2006/relationships/customXml" Target="../ink/ink104.xml"/><Relationship Id="rId64" Type="http://schemas.openxmlformats.org/officeDocument/2006/relationships/customXml" Target="../ink/ink108.xml"/><Relationship Id="rId69" Type="http://schemas.openxmlformats.org/officeDocument/2006/relationships/image" Target="../media/image118.emf"/><Relationship Id="rId8" Type="http://schemas.openxmlformats.org/officeDocument/2006/relationships/customXml" Target="../ink/ink80.xml"/><Relationship Id="rId51" Type="http://schemas.openxmlformats.org/officeDocument/2006/relationships/image" Target="../media/image109.emf"/><Relationship Id="rId72" Type="http://schemas.openxmlformats.org/officeDocument/2006/relationships/customXml" Target="../ink/ink112.xml"/><Relationship Id="rId3" Type="http://schemas.openxmlformats.org/officeDocument/2006/relationships/image" Target="../media/image85.emf"/><Relationship Id="rId12" Type="http://schemas.openxmlformats.org/officeDocument/2006/relationships/customXml" Target="../ink/ink82.xml"/><Relationship Id="rId17" Type="http://schemas.openxmlformats.org/officeDocument/2006/relationships/image" Target="../media/image92.emf"/><Relationship Id="rId25" Type="http://schemas.openxmlformats.org/officeDocument/2006/relationships/image" Target="../media/image96.emf"/><Relationship Id="rId33" Type="http://schemas.openxmlformats.org/officeDocument/2006/relationships/image" Target="../media/image100.emf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59" Type="http://schemas.openxmlformats.org/officeDocument/2006/relationships/image" Target="../media/image113.emf"/><Relationship Id="rId67" Type="http://schemas.openxmlformats.org/officeDocument/2006/relationships/image" Target="../media/image117.emf"/><Relationship Id="rId20" Type="http://schemas.openxmlformats.org/officeDocument/2006/relationships/customXml" Target="../ink/ink86.xml"/><Relationship Id="rId41" Type="http://schemas.openxmlformats.org/officeDocument/2006/relationships/image" Target="../media/image104.emf"/><Relationship Id="rId54" Type="http://schemas.openxmlformats.org/officeDocument/2006/relationships/customXml" Target="../ink/ink103.xml"/><Relationship Id="rId62" Type="http://schemas.openxmlformats.org/officeDocument/2006/relationships/customXml" Target="../ink/ink107.xml"/><Relationship Id="rId70" Type="http://schemas.openxmlformats.org/officeDocument/2006/relationships/customXml" Target="../ink/ink111.xml"/><Relationship Id="rId75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119.xml"/><Relationship Id="rId18" Type="http://schemas.openxmlformats.org/officeDocument/2006/relationships/image" Target="../media/image40.emf"/><Relationship Id="rId26" Type="http://schemas.openxmlformats.org/officeDocument/2006/relationships/image" Target="../media/image123.emf"/><Relationship Id="rId3" Type="http://schemas.openxmlformats.org/officeDocument/2006/relationships/customXml" Target="../ink/ink114.xml"/><Relationship Id="rId21" Type="http://schemas.openxmlformats.org/officeDocument/2006/relationships/customXml" Target="../ink/ink123.xml"/><Relationship Id="rId7" Type="http://schemas.openxmlformats.org/officeDocument/2006/relationships/customXml" Target="../ink/ink116.xml"/><Relationship Id="rId12" Type="http://schemas.openxmlformats.org/officeDocument/2006/relationships/image" Target="../media/image37.emf"/><Relationship Id="rId17" Type="http://schemas.openxmlformats.org/officeDocument/2006/relationships/customXml" Target="../ink/ink121.xml"/><Relationship Id="rId25" Type="http://schemas.openxmlformats.org/officeDocument/2006/relationships/customXml" Target="../ink/ink125.xml"/><Relationship Id="rId2" Type="http://schemas.openxmlformats.org/officeDocument/2006/relationships/image" Target="../media/image12.png"/><Relationship Id="rId16" Type="http://schemas.openxmlformats.org/officeDocument/2006/relationships/image" Target="../media/image122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11" Type="http://schemas.openxmlformats.org/officeDocument/2006/relationships/customXml" Target="../ink/ink118.xml"/><Relationship Id="rId24" Type="http://schemas.openxmlformats.org/officeDocument/2006/relationships/image" Target="../media/image43.emf"/><Relationship Id="rId5" Type="http://schemas.openxmlformats.org/officeDocument/2006/relationships/customXml" Target="../ink/ink115.xml"/><Relationship Id="rId15" Type="http://schemas.openxmlformats.org/officeDocument/2006/relationships/customXml" Target="../ink/ink120.xml"/><Relationship Id="rId23" Type="http://schemas.openxmlformats.org/officeDocument/2006/relationships/customXml" Target="../ink/ink124.xml"/><Relationship Id="rId10" Type="http://schemas.openxmlformats.org/officeDocument/2006/relationships/image" Target="../media/image36.emf"/><Relationship Id="rId19" Type="http://schemas.openxmlformats.org/officeDocument/2006/relationships/customXml" Target="../ink/ink122.xml"/><Relationship Id="rId4" Type="http://schemas.openxmlformats.org/officeDocument/2006/relationships/image" Target="../media/image33.emf"/><Relationship Id="rId9" Type="http://schemas.openxmlformats.org/officeDocument/2006/relationships/customXml" Target="../ink/ink117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image" Target="../media/image45.emf"/><Relationship Id="rId2" Type="http://schemas.openxmlformats.org/officeDocument/2006/relationships/tags" Target="../tags/tag320.xml"/><Relationship Id="rId16" Type="http://schemas.openxmlformats.org/officeDocument/2006/relationships/customXml" Target="../ink/ink126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5" Type="http://schemas.openxmlformats.org/officeDocument/2006/relationships/tags" Target="../tags/tag32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28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customXml" Target="../ink/ink128.xml"/><Relationship Id="rId3" Type="http://schemas.openxmlformats.org/officeDocument/2006/relationships/tags" Target="../tags/tag335.xml"/><Relationship Id="rId21" Type="http://schemas.openxmlformats.org/officeDocument/2006/relationships/image" Target="../media/image48.emf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image" Target="../media/image46.emf"/><Relationship Id="rId2" Type="http://schemas.openxmlformats.org/officeDocument/2006/relationships/tags" Target="../tags/tag334.xml"/><Relationship Id="rId16" Type="http://schemas.openxmlformats.org/officeDocument/2006/relationships/customXml" Target="../ink/ink127.xml"/><Relationship Id="rId20" Type="http://schemas.openxmlformats.org/officeDocument/2006/relationships/customXml" Target="../ink/ink129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9.emf"/><Relationship Id="rId10" Type="http://schemas.openxmlformats.org/officeDocument/2006/relationships/tags" Target="../tags/tag342.xml"/><Relationship Id="rId19" Type="http://schemas.openxmlformats.org/officeDocument/2006/relationships/image" Target="../media/image47.emf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customXml" Target="../ink/ink130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customXml" Target="../ink/ink132.xml"/><Relationship Id="rId26" Type="http://schemas.openxmlformats.org/officeDocument/2006/relationships/customXml" Target="../ink/ink136.xml"/><Relationship Id="rId3" Type="http://schemas.openxmlformats.org/officeDocument/2006/relationships/tags" Target="../tags/tag349.xml"/><Relationship Id="rId21" Type="http://schemas.openxmlformats.org/officeDocument/2006/relationships/image" Target="../media/image52.emf"/><Relationship Id="rId34" Type="http://schemas.openxmlformats.org/officeDocument/2006/relationships/customXml" Target="../ink/ink140.xml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image" Target="../media/image50.emf"/><Relationship Id="rId25" Type="http://schemas.openxmlformats.org/officeDocument/2006/relationships/image" Target="../media/image125.emf"/><Relationship Id="rId33" Type="http://schemas.openxmlformats.org/officeDocument/2006/relationships/image" Target="../media/image58.emf"/><Relationship Id="rId2" Type="http://schemas.openxmlformats.org/officeDocument/2006/relationships/tags" Target="../tags/tag348.xml"/><Relationship Id="rId16" Type="http://schemas.openxmlformats.org/officeDocument/2006/relationships/customXml" Target="../ink/ink131.xml"/><Relationship Id="rId20" Type="http://schemas.openxmlformats.org/officeDocument/2006/relationships/customXml" Target="../ink/ink133.xml"/><Relationship Id="rId29" Type="http://schemas.openxmlformats.org/officeDocument/2006/relationships/image" Target="../media/image56.emf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customXml" Target="../ink/ink135.xml"/><Relationship Id="rId32" Type="http://schemas.openxmlformats.org/officeDocument/2006/relationships/customXml" Target="../ink/ink139.xml"/><Relationship Id="rId5" Type="http://schemas.openxmlformats.org/officeDocument/2006/relationships/tags" Target="../tags/tag351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3.emf"/><Relationship Id="rId28" Type="http://schemas.openxmlformats.org/officeDocument/2006/relationships/customXml" Target="../ink/ink137.xml"/><Relationship Id="rId10" Type="http://schemas.openxmlformats.org/officeDocument/2006/relationships/tags" Target="../tags/tag356.xml"/><Relationship Id="rId19" Type="http://schemas.openxmlformats.org/officeDocument/2006/relationships/image" Target="../media/image124.emf"/><Relationship Id="rId31" Type="http://schemas.openxmlformats.org/officeDocument/2006/relationships/image" Target="../media/image126.emf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customXml" Target="../ink/ink134.xml"/><Relationship Id="rId27" Type="http://schemas.openxmlformats.org/officeDocument/2006/relationships/image" Target="../media/image55.emf"/><Relationship Id="rId30" Type="http://schemas.openxmlformats.org/officeDocument/2006/relationships/customXml" Target="../ink/ink138.xml"/><Relationship Id="rId35" Type="http://schemas.openxmlformats.org/officeDocument/2006/relationships/image" Target="../media/image5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emf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9" Type="http://schemas.openxmlformats.org/officeDocument/2006/relationships/image" Target="../media/image78.emf"/><Relationship Id="rId3" Type="http://schemas.openxmlformats.org/officeDocument/2006/relationships/image" Target="../media/image127.emf"/><Relationship Id="rId21" Type="http://schemas.openxmlformats.org/officeDocument/2006/relationships/image" Target="../media/image69.emf"/><Relationship Id="rId34" Type="http://schemas.openxmlformats.org/officeDocument/2006/relationships/customXml" Target="../ink/ink157.xml"/><Relationship Id="rId42" Type="http://schemas.openxmlformats.org/officeDocument/2006/relationships/customXml" Target="../ink/ink161.xml"/><Relationship Id="rId47" Type="http://schemas.openxmlformats.org/officeDocument/2006/relationships/image" Target="../media/image82.emf"/><Relationship Id="rId50" Type="http://schemas.openxmlformats.org/officeDocument/2006/relationships/customXml" Target="../ink/ink165.xml"/><Relationship Id="rId7" Type="http://schemas.openxmlformats.org/officeDocument/2006/relationships/image" Target="../media/image62.emf"/><Relationship Id="rId12" Type="http://schemas.openxmlformats.org/officeDocument/2006/relationships/customXml" Target="../ink/ink146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38" Type="http://schemas.openxmlformats.org/officeDocument/2006/relationships/customXml" Target="../ink/ink159.xml"/><Relationship Id="rId46" Type="http://schemas.openxmlformats.org/officeDocument/2006/relationships/customXml" Target="../ink/ink163.xml"/><Relationship Id="rId2" Type="http://schemas.openxmlformats.org/officeDocument/2006/relationships/customXml" Target="../ink/ink141.xml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29" Type="http://schemas.openxmlformats.org/officeDocument/2006/relationships/image" Target="../media/image128.emf"/><Relationship Id="rId41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3.xml"/><Relationship Id="rId11" Type="http://schemas.openxmlformats.org/officeDocument/2006/relationships/image" Target="../media/image64.emf"/><Relationship Id="rId24" Type="http://schemas.openxmlformats.org/officeDocument/2006/relationships/customXml" Target="../ink/ink152.xml"/><Relationship Id="rId32" Type="http://schemas.openxmlformats.org/officeDocument/2006/relationships/customXml" Target="../ink/ink156.xml"/><Relationship Id="rId37" Type="http://schemas.openxmlformats.org/officeDocument/2006/relationships/image" Target="../media/image129.emf"/><Relationship Id="rId40" Type="http://schemas.openxmlformats.org/officeDocument/2006/relationships/customXml" Target="../ink/ink160.xml"/><Relationship Id="rId45" Type="http://schemas.openxmlformats.org/officeDocument/2006/relationships/image" Target="../media/image81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49" Type="http://schemas.openxmlformats.org/officeDocument/2006/relationships/image" Target="../media/image83.emf"/><Relationship Id="rId10" Type="http://schemas.openxmlformats.org/officeDocument/2006/relationships/customXml" Target="../ink/ink145.xml"/><Relationship Id="rId19" Type="http://schemas.openxmlformats.org/officeDocument/2006/relationships/image" Target="../media/image68.emf"/><Relationship Id="rId31" Type="http://schemas.openxmlformats.org/officeDocument/2006/relationships/image" Target="../media/image74.emf"/><Relationship Id="rId44" Type="http://schemas.openxmlformats.org/officeDocument/2006/relationships/customXml" Target="../ink/ink162.xml"/><Relationship Id="rId4" Type="http://schemas.openxmlformats.org/officeDocument/2006/relationships/customXml" Target="../ink/ink142.xml"/><Relationship Id="rId9" Type="http://schemas.openxmlformats.org/officeDocument/2006/relationships/image" Target="../media/image63.emf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Relationship Id="rId27" Type="http://schemas.openxmlformats.org/officeDocument/2006/relationships/image" Target="../media/image72.emf"/><Relationship Id="rId30" Type="http://schemas.openxmlformats.org/officeDocument/2006/relationships/customXml" Target="../ink/ink155.xml"/><Relationship Id="rId35" Type="http://schemas.openxmlformats.org/officeDocument/2006/relationships/image" Target="../media/image76.emf"/><Relationship Id="rId43" Type="http://schemas.openxmlformats.org/officeDocument/2006/relationships/image" Target="../media/image80.emf"/><Relationship Id="rId48" Type="http://schemas.openxmlformats.org/officeDocument/2006/relationships/customXml" Target="../ink/ink164.xml"/><Relationship Id="rId8" Type="http://schemas.openxmlformats.org/officeDocument/2006/relationships/customXml" Target="../ink/ink144.xml"/><Relationship Id="rId51" Type="http://schemas.openxmlformats.org/officeDocument/2006/relationships/image" Target="../media/image84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9" Type="http://schemas.openxmlformats.org/officeDocument/2006/relationships/tags" Target="../tags/tag399.xml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34" Type="http://schemas.openxmlformats.org/officeDocument/2006/relationships/tags" Target="../tags/tag394.xml"/><Relationship Id="rId42" Type="http://schemas.openxmlformats.org/officeDocument/2006/relationships/tags" Target="../tags/tag402.xml"/><Relationship Id="rId47" Type="http://schemas.openxmlformats.org/officeDocument/2006/relationships/tags" Target="../tags/tag407.xml"/><Relationship Id="rId50" Type="http://schemas.openxmlformats.org/officeDocument/2006/relationships/tags" Target="../tags/tag410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33" Type="http://schemas.openxmlformats.org/officeDocument/2006/relationships/tags" Target="../tags/tag393.xml"/><Relationship Id="rId38" Type="http://schemas.openxmlformats.org/officeDocument/2006/relationships/tags" Target="../tags/tag398.xml"/><Relationship Id="rId46" Type="http://schemas.openxmlformats.org/officeDocument/2006/relationships/tags" Target="../tags/tag406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tags" Target="../tags/tag389.xml"/><Relationship Id="rId41" Type="http://schemas.openxmlformats.org/officeDocument/2006/relationships/tags" Target="../tags/tag401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tags" Target="../tags/tag392.xml"/><Relationship Id="rId37" Type="http://schemas.openxmlformats.org/officeDocument/2006/relationships/tags" Target="../tags/tag397.xml"/><Relationship Id="rId40" Type="http://schemas.openxmlformats.org/officeDocument/2006/relationships/tags" Target="../tags/tag400.xml"/><Relationship Id="rId45" Type="http://schemas.openxmlformats.org/officeDocument/2006/relationships/tags" Target="../tags/tag405.xml"/><Relationship Id="rId53" Type="http://schemas.openxmlformats.org/officeDocument/2006/relationships/notesSlide" Target="../notesSlides/notesSlide5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36" Type="http://schemas.openxmlformats.org/officeDocument/2006/relationships/tags" Target="../tags/tag396.xml"/><Relationship Id="rId49" Type="http://schemas.openxmlformats.org/officeDocument/2006/relationships/tags" Target="../tags/tag409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tags" Target="../tags/tag391.xml"/><Relationship Id="rId44" Type="http://schemas.openxmlformats.org/officeDocument/2006/relationships/tags" Target="../tags/tag404.xml"/><Relationship Id="rId52" Type="http://schemas.openxmlformats.org/officeDocument/2006/relationships/slideLayout" Target="../slideLayouts/slideLayout7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tags" Target="../tags/tag390.xml"/><Relationship Id="rId35" Type="http://schemas.openxmlformats.org/officeDocument/2006/relationships/tags" Target="../tags/tag395.xml"/><Relationship Id="rId43" Type="http://schemas.openxmlformats.org/officeDocument/2006/relationships/tags" Target="../tags/tag403.xml"/><Relationship Id="rId48" Type="http://schemas.openxmlformats.org/officeDocument/2006/relationships/tags" Target="../tags/tag408.xml"/><Relationship Id="rId8" Type="http://schemas.openxmlformats.org/officeDocument/2006/relationships/tags" Target="../tags/tag368.xml"/><Relationship Id="rId51" Type="http://schemas.openxmlformats.org/officeDocument/2006/relationships/tags" Target="../tags/tag411.xml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tags" Target="../tags/tag437.xml"/><Relationship Id="rId39" Type="http://schemas.openxmlformats.org/officeDocument/2006/relationships/tags" Target="../tags/tag450.xml"/><Relationship Id="rId21" Type="http://schemas.openxmlformats.org/officeDocument/2006/relationships/tags" Target="../tags/tag432.xml"/><Relationship Id="rId34" Type="http://schemas.openxmlformats.org/officeDocument/2006/relationships/tags" Target="../tags/tag445.xml"/><Relationship Id="rId42" Type="http://schemas.openxmlformats.org/officeDocument/2006/relationships/tags" Target="../tags/tag453.xml"/><Relationship Id="rId47" Type="http://schemas.openxmlformats.org/officeDocument/2006/relationships/tags" Target="../tags/tag458.xml"/><Relationship Id="rId50" Type="http://schemas.openxmlformats.org/officeDocument/2006/relationships/tags" Target="../tags/tag461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46" Type="http://schemas.openxmlformats.org/officeDocument/2006/relationships/tags" Target="../tags/tag457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tags" Target="../tags/tag431.xml"/><Relationship Id="rId29" Type="http://schemas.openxmlformats.org/officeDocument/2006/relationships/tags" Target="../tags/tag440.xml"/><Relationship Id="rId41" Type="http://schemas.openxmlformats.org/officeDocument/2006/relationships/tags" Target="../tags/tag452.xml"/><Relationship Id="rId54" Type="http://schemas.openxmlformats.org/officeDocument/2006/relationships/tags" Target="../tags/tag465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53" Type="http://schemas.openxmlformats.org/officeDocument/2006/relationships/tags" Target="../tags/tag464.xml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49" Type="http://schemas.openxmlformats.org/officeDocument/2006/relationships/tags" Target="../tags/tag460.xml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31" Type="http://schemas.openxmlformats.org/officeDocument/2006/relationships/tags" Target="../tags/tag442.xml"/><Relationship Id="rId44" Type="http://schemas.openxmlformats.org/officeDocument/2006/relationships/tags" Target="../tags/tag455.xml"/><Relationship Id="rId52" Type="http://schemas.openxmlformats.org/officeDocument/2006/relationships/tags" Target="../tags/tag463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43" Type="http://schemas.openxmlformats.org/officeDocument/2006/relationships/tags" Target="../tags/tag454.xml"/><Relationship Id="rId48" Type="http://schemas.openxmlformats.org/officeDocument/2006/relationships/tags" Target="../tags/tag459.xml"/><Relationship Id="rId56" Type="http://schemas.openxmlformats.org/officeDocument/2006/relationships/notesSlide" Target="../notesSlides/notesSlide6.xml"/><Relationship Id="rId8" Type="http://schemas.openxmlformats.org/officeDocument/2006/relationships/tags" Target="../tags/tag419.xml"/><Relationship Id="rId51" Type="http://schemas.openxmlformats.org/officeDocument/2006/relationships/tags" Target="../tags/tag462.xml"/><Relationship Id="rId3" Type="http://schemas.openxmlformats.org/officeDocument/2006/relationships/tags" Target="../tags/tag414.xml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26" Type="http://schemas.openxmlformats.org/officeDocument/2006/relationships/tags" Target="../tags/tag491.xml"/><Relationship Id="rId39" Type="http://schemas.openxmlformats.org/officeDocument/2006/relationships/tags" Target="../tags/tag504.xml"/><Relationship Id="rId21" Type="http://schemas.openxmlformats.org/officeDocument/2006/relationships/tags" Target="../tags/tag486.xml"/><Relationship Id="rId34" Type="http://schemas.openxmlformats.org/officeDocument/2006/relationships/tags" Target="../tags/tag499.xml"/><Relationship Id="rId42" Type="http://schemas.openxmlformats.org/officeDocument/2006/relationships/tags" Target="../tags/tag507.xml"/><Relationship Id="rId47" Type="http://schemas.openxmlformats.org/officeDocument/2006/relationships/tags" Target="../tags/tag512.xml"/><Relationship Id="rId50" Type="http://schemas.openxmlformats.org/officeDocument/2006/relationships/tags" Target="../tags/tag515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0.xml"/><Relationship Id="rId33" Type="http://schemas.openxmlformats.org/officeDocument/2006/relationships/tags" Target="../tags/tag498.xml"/><Relationship Id="rId38" Type="http://schemas.openxmlformats.org/officeDocument/2006/relationships/tags" Target="../tags/tag503.xml"/><Relationship Id="rId46" Type="http://schemas.openxmlformats.org/officeDocument/2006/relationships/tags" Target="../tags/tag511.xml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tags" Target="../tags/tag485.xml"/><Relationship Id="rId29" Type="http://schemas.openxmlformats.org/officeDocument/2006/relationships/tags" Target="../tags/tag494.xml"/><Relationship Id="rId41" Type="http://schemas.openxmlformats.org/officeDocument/2006/relationships/tags" Target="../tags/tag506.xml"/><Relationship Id="rId54" Type="http://schemas.openxmlformats.org/officeDocument/2006/relationships/tags" Target="../tags/tag519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24" Type="http://schemas.openxmlformats.org/officeDocument/2006/relationships/tags" Target="../tags/tag489.xml"/><Relationship Id="rId32" Type="http://schemas.openxmlformats.org/officeDocument/2006/relationships/tags" Target="../tags/tag497.xml"/><Relationship Id="rId37" Type="http://schemas.openxmlformats.org/officeDocument/2006/relationships/tags" Target="../tags/tag502.xml"/><Relationship Id="rId40" Type="http://schemas.openxmlformats.org/officeDocument/2006/relationships/tags" Target="../tags/tag505.xml"/><Relationship Id="rId45" Type="http://schemas.openxmlformats.org/officeDocument/2006/relationships/tags" Target="../tags/tag510.xml"/><Relationship Id="rId53" Type="http://schemas.openxmlformats.org/officeDocument/2006/relationships/tags" Target="../tags/tag518.xml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28" Type="http://schemas.openxmlformats.org/officeDocument/2006/relationships/tags" Target="../tags/tag493.xml"/><Relationship Id="rId36" Type="http://schemas.openxmlformats.org/officeDocument/2006/relationships/tags" Target="../tags/tag501.xml"/><Relationship Id="rId49" Type="http://schemas.openxmlformats.org/officeDocument/2006/relationships/tags" Target="../tags/tag514.xml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31" Type="http://schemas.openxmlformats.org/officeDocument/2006/relationships/tags" Target="../tags/tag496.xml"/><Relationship Id="rId44" Type="http://schemas.openxmlformats.org/officeDocument/2006/relationships/tags" Target="../tags/tag509.xml"/><Relationship Id="rId52" Type="http://schemas.openxmlformats.org/officeDocument/2006/relationships/tags" Target="../tags/tag517.xml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tags" Target="../tags/tag492.xml"/><Relationship Id="rId30" Type="http://schemas.openxmlformats.org/officeDocument/2006/relationships/tags" Target="../tags/tag495.xml"/><Relationship Id="rId35" Type="http://schemas.openxmlformats.org/officeDocument/2006/relationships/tags" Target="../tags/tag500.xml"/><Relationship Id="rId43" Type="http://schemas.openxmlformats.org/officeDocument/2006/relationships/tags" Target="../tags/tag508.xml"/><Relationship Id="rId48" Type="http://schemas.openxmlformats.org/officeDocument/2006/relationships/tags" Target="../tags/tag513.xml"/><Relationship Id="rId56" Type="http://schemas.openxmlformats.org/officeDocument/2006/relationships/notesSlide" Target="../notesSlides/notesSlide7.xml"/><Relationship Id="rId8" Type="http://schemas.openxmlformats.org/officeDocument/2006/relationships/tags" Target="../tags/tag473.xml"/><Relationship Id="rId51" Type="http://schemas.openxmlformats.org/officeDocument/2006/relationships/tags" Target="../tags/tag516.xml"/><Relationship Id="rId3" Type="http://schemas.openxmlformats.org/officeDocument/2006/relationships/tags" Target="../tags/tag468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9" Type="http://schemas.openxmlformats.org/officeDocument/2006/relationships/notesSlide" Target="../notesSlides/notesSlide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29.xml"/><Relationship Id="rId7" Type="http://schemas.openxmlformats.org/officeDocument/2006/relationships/tags" Target="../tags/tag533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9" Type="http://schemas.openxmlformats.org/officeDocument/2006/relationships/notesSlide" Target="../notesSlides/notesSlide9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3" Type="http://schemas.openxmlformats.org/officeDocument/2006/relationships/tags" Target="../tags/tag536.xml"/><Relationship Id="rId21" Type="http://schemas.openxmlformats.org/officeDocument/2006/relationships/tags" Target="../tags/tag554.xm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tags" Target="../tags/tag553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3" Type="http://schemas.openxmlformats.org/officeDocument/2006/relationships/tags" Target="../tags/tag557.xml"/><Relationship Id="rId21" Type="http://schemas.openxmlformats.org/officeDocument/2006/relationships/tags" Target="../tags/tag575.xm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tags" Target="../tags/tag574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tags" Target="../tags/tag576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26" Type="http://schemas.openxmlformats.org/officeDocument/2006/relationships/tags" Target="../tags/tag602.xml"/><Relationship Id="rId39" Type="http://schemas.openxmlformats.org/officeDocument/2006/relationships/tags" Target="../tags/tag615.xml"/><Relationship Id="rId3" Type="http://schemas.openxmlformats.org/officeDocument/2006/relationships/tags" Target="../tags/tag579.xml"/><Relationship Id="rId21" Type="http://schemas.openxmlformats.org/officeDocument/2006/relationships/tags" Target="../tags/tag597.xml"/><Relationship Id="rId34" Type="http://schemas.openxmlformats.org/officeDocument/2006/relationships/tags" Target="../tags/tag610.xml"/><Relationship Id="rId42" Type="http://schemas.openxmlformats.org/officeDocument/2006/relationships/tags" Target="../tags/tag618.xml"/><Relationship Id="rId47" Type="http://schemas.openxmlformats.org/officeDocument/2006/relationships/tags" Target="../tags/tag623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tags" Target="../tags/tag601.xml"/><Relationship Id="rId33" Type="http://schemas.openxmlformats.org/officeDocument/2006/relationships/tags" Target="../tags/tag609.xml"/><Relationship Id="rId38" Type="http://schemas.openxmlformats.org/officeDocument/2006/relationships/tags" Target="../tags/tag614.xml"/><Relationship Id="rId46" Type="http://schemas.openxmlformats.org/officeDocument/2006/relationships/tags" Target="../tags/tag622.xml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tags" Target="../tags/tag596.xml"/><Relationship Id="rId29" Type="http://schemas.openxmlformats.org/officeDocument/2006/relationships/tags" Target="../tags/tag605.xml"/><Relationship Id="rId41" Type="http://schemas.openxmlformats.org/officeDocument/2006/relationships/tags" Target="../tags/tag617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tags" Target="../tags/tag600.xml"/><Relationship Id="rId32" Type="http://schemas.openxmlformats.org/officeDocument/2006/relationships/tags" Target="../tags/tag608.xml"/><Relationship Id="rId37" Type="http://schemas.openxmlformats.org/officeDocument/2006/relationships/tags" Target="../tags/tag613.xml"/><Relationship Id="rId40" Type="http://schemas.openxmlformats.org/officeDocument/2006/relationships/tags" Target="../tags/tag616.xml"/><Relationship Id="rId45" Type="http://schemas.openxmlformats.org/officeDocument/2006/relationships/tags" Target="../tags/tag621.xml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tags" Target="../tags/tag599.xml"/><Relationship Id="rId28" Type="http://schemas.openxmlformats.org/officeDocument/2006/relationships/tags" Target="../tags/tag604.xml"/><Relationship Id="rId36" Type="http://schemas.openxmlformats.org/officeDocument/2006/relationships/tags" Target="../tags/tag612.xml"/><Relationship Id="rId49" Type="http://schemas.openxmlformats.org/officeDocument/2006/relationships/tags" Target="../tags/tag625.xml"/><Relationship Id="rId10" Type="http://schemas.openxmlformats.org/officeDocument/2006/relationships/tags" Target="../tags/tag586.xml"/><Relationship Id="rId19" Type="http://schemas.openxmlformats.org/officeDocument/2006/relationships/tags" Target="../tags/tag595.xml"/><Relationship Id="rId31" Type="http://schemas.openxmlformats.org/officeDocument/2006/relationships/tags" Target="../tags/tag607.xml"/><Relationship Id="rId44" Type="http://schemas.openxmlformats.org/officeDocument/2006/relationships/tags" Target="../tags/tag620.xml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tags" Target="../tags/tag598.xml"/><Relationship Id="rId27" Type="http://schemas.openxmlformats.org/officeDocument/2006/relationships/tags" Target="../tags/tag603.xml"/><Relationship Id="rId30" Type="http://schemas.openxmlformats.org/officeDocument/2006/relationships/tags" Target="../tags/tag606.xml"/><Relationship Id="rId35" Type="http://schemas.openxmlformats.org/officeDocument/2006/relationships/tags" Target="../tags/tag611.xml"/><Relationship Id="rId43" Type="http://schemas.openxmlformats.org/officeDocument/2006/relationships/tags" Target="../tags/tag619.xml"/><Relationship Id="rId48" Type="http://schemas.openxmlformats.org/officeDocument/2006/relationships/tags" Target="../tags/tag624.xml"/><Relationship Id="rId8" Type="http://schemas.openxmlformats.org/officeDocument/2006/relationships/tags" Target="../tags/tag584.xml"/><Relationship Id="rId51" Type="http://schemas.openxmlformats.org/officeDocument/2006/relationships/notesSlide" Target="../notesSlides/notesSlide12.xml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tags" Target="../tags/tag638.xml"/><Relationship Id="rId18" Type="http://schemas.openxmlformats.org/officeDocument/2006/relationships/tags" Target="../tags/tag643.xml"/><Relationship Id="rId26" Type="http://schemas.openxmlformats.org/officeDocument/2006/relationships/tags" Target="../tags/tag651.xml"/><Relationship Id="rId39" Type="http://schemas.openxmlformats.org/officeDocument/2006/relationships/tags" Target="../tags/tag664.xml"/><Relationship Id="rId3" Type="http://schemas.openxmlformats.org/officeDocument/2006/relationships/tags" Target="../tags/tag628.xml"/><Relationship Id="rId21" Type="http://schemas.openxmlformats.org/officeDocument/2006/relationships/tags" Target="../tags/tag646.xml"/><Relationship Id="rId34" Type="http://schemas.openxmlformats.org/officeDocument/2006/relationships/tags" Target="../tags/tag659.xml"/><Relationship Id="rId42" Type="http://schemas.openxmlformats.org/officeDocument/2006/relationships/tags" Target="../tags/tag667.xml"/><Relationship Id="rId47" Type="http://schemas.openxmlformats.org/officeDocument/2006/relationships/tags" Target="../tags/tag672.xml"/><Relationship Id="rId50" Type="http://schemas.openxmlformats.org/officeDocument/2006/relationships/notesSlide" Target="../notesSlides/notesSlide13.xml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17" Type="http://schemas.openxmlformats.org/officeDocument/2006/relationships/tags" Target="../tags/tag642.xml"/><Relationship Id="rId25" Type="http://schemas.openxmlformats.org/officeDocument/2006/relationships/tags" Target="../tags/tag650.xml"/><Relationship Id="rId33" Type="http://schemas.openxmlformats.org/officeDocument/2006/relationships/tags" Target="../tags/tag658.xml"/><Relationship Id="rId38" Type="http://schemas.openxmlformats.org/officeDocument/2006/relationships/tags" Target="../tags/tag663.xml"/><Relationship Id="rId46" Type="http://schemas.openxmlformats.org/officeDocument/2006/relationships/tags" Target="../tags/tag671.xml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0" Type="http://schemas.openxmlformats.org/officeDocument/2006/relationships/tags" Target="../tags/tag645.xml"/><Relationship Id="rId29" Type="http://schemas.openxmlformats.org/officeDocument/2006/relationships/tags" Target="../tags/tag654.xml"/><Relationship Id="rId41" Type="http://schemas.openxmlformats.org/officeDocument/2006/relationships/tags" Target="../tags/tag666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24" Type="http://schemas.openxmlformats.org/officeDocument/2006/relationships/tags" Target="../tags/tag649.xml"/><Relationship Id="rId32" Type="http://schemas.openxmlformats.org/officeDocument/2006/relationships/tags" Target="../tags/tag657.xml"/><Relationship Id="rId37" Type="http://schemas.openxmlformats.org/officeDocument/2006/relationships/tags" Target="../tags/tag662.xml"/><Relationship Id="rId40" Type="http://schemas.openxmlformats.org/officeDocument/2006/relationships/tags" Target="../tags/tag665.xml"/><Relationship Id="rId45" Type="http://schemas.openxmlformats.org/officeDocument/2006/relationships/tags" Target="../tags/tag670.xml"/><Relationship Id="rId5" Type="http://schemas.openxmlformats.org/officeDocument/2006/relationships/tags" Target="../tags/tag630.xml"/><Relationship Id="rId15" Type="http://schemas.openxmlformats.org/officeDocument/2006/relationships/tags" Target="../tags/tag640.xml"/><Relationship Id="rId23" Type="http://schemas.openxmlformats.org/officeDocument/2006/relationships/tags" Target="../tags/tag648.xml"/><Relationship Id="rId28" Type="http://schemas.openxmlformats.org/officeDocument/2006/relationships/tags" Target="../tags/tag653.xml"/><Relationship Id="rId36" Type="http://schemas.openxmlformats.org/officeDocument/2006/relationships/tags" Target="../tags/tag661.xml"/><Relationship Id="rId49" Type="http://schemas.openxmlformats.org/officeDocument/2006/relationships/slideLayout" Target="../slideLayouts/slideLayout1.xml"/><Relationship Id="rId10" Type="http://schemas.openxmlformats.org/officeDocument/2006/relationships/tags" Target="../tags/tag635.xml"/><Relationship Id="rId19" Type="http://schemas.openxmlformats.org/officeDocument/2006/relationships/tags" Target="../tags/tag644.xml"/><Relationship Id="rId31" Type="http://schemas.openxmlformats.org/officeDocument/2006/relationships/tags" Target="../tags/tag656.xml"/><Relationship Id="rId44" Type="http://schemas.openxmlformats.org/officeDocument/2006/relationships/tags" Target="../tags/tag669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tags" Target="../tags/tag647.xml"/><Relationship Id="rId27" Type="http://schemas.openxmlformats.org/officeDocument/2006/relationships/tags" Target="../tags/tag652.xml"/><Relationship Id="rId30" Type="http://schemas.openxmlformats.org/officeDocument/2006/relationships/tags" Target="../tags/tag655.xml"/><Relationship Id="rId35" Type="http://schemas.openxmlformats.org/officeDocument/2006/relationships/tags" Target="../tags/tag660.xml"/><Relationship Id="rId43" Type="http://schemas.openxmlformats.org/officeDocument/2006/relationships/tags" Target="../tags/tag668.xml"/><Relationship Id="rId48" Type="http://schemas.openxmlformats.org/officeDocument/2006/relationships/tags" Target="../tags/tag673.xml"/><Relationship Id="rId8" Type="http://schemas.openxmlformats.org/officeDocument/2006/relationships/tags" Target="../tags/tag63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9"/>
          <p:cNvSpPr txBox="1">
            <a:spLocks noChangeArrowheads="1"/>
          </p:cNvSpPr>
          <p:nvPr/>
        </p:nvSpPr>
        <p:spPr bwMode="auto">
          <a:xfrm>
            <a:off x="533400" y="304800"/>
            <a:ext cx="4419600" cy="7016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Intelligent  </a:t>
            </a: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CS 5 ?</a:t>
            </a:r>
          </a:p>
        </p:txBody>
      </p:sp>
      <p:sp>
        <p:nvSpPr>
          <p:cNvPr id="6147" name="Text Box 50"/>
          <p:cNvSpPr txBox="1">
            <a:spLocks noChangeArrowheads="1"/>
          </p:cNvSpPr>
          <p:nvPr/>
        </p:nvSpPr>
        <p:spPr bwMode="auto">
          <a:xfrm>
            <a:off x="4800600" y="2565042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An </a:t>
            </a:r>
            <a:r>
              <a:rPr lang="en-US" sz="1800" b="1" i="1" dirty="0">
                <a:solidFill>
                  <a:srgbClr val="333399"/>
                </a:solidFill>
                <a:latin typeface="Cambria" pitchFamily="18" charset="0"/>
              </a:rPr>
              <a:t>object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 is structured data that is alive, responsible, and </a:t>
            </a:r>
            <a:r>
              <a:rPr lang="en-US" sz="1800" i="1" dirty="0">
                <a:solidFill>
                  <a:srgbClr val="000000"/>
                </a:solidFill>
                <a:latin typeface="Cambria" pitchFamily="18" charset="0"/>
              </a:rPr>
              <a:t>intelligent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6148" name="Text Box 51"/>
          <p:cNvSpPr txBox="1">
            <a:spLocks noChangeArrowheads="1"/>
          </p:cNvSpPr>
          <p:nvPr/>
        </p:nvSpPr>
        <p:spPr bwMode="auto">
          <a:xfrm>
            <a:off x="5181600" y="3248024"/>
            <a:ext cx="3200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i="1" dirty="0">
                <a:latin typeface="Cambria" pitchFamily="18" charset="0"/>
              </a:rPr>
              <a:t>Sound too friendly? </a:t>
            </a:r>
          </a:p>
        </p:txBody>
      </p:sp>
      <p:sp>
        <p:nvSpPr>
          <p:cNvPr id="6149" name="Text Box 52"/>
          <p:cNvSpPr txBox="1">
            <a:spLocks noChangeArrowheads="1"/>
          </p:cNvSpPr>
          <p:nvPr/>
        </p:nvSpPr>
        <p:spPr bwMode="auto">
          <a:xfrm>
            <a:off x="779463" y="36576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This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week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'</a:t>
            </a:r>
            <a:r>
              <a:rPr lang="en-US" altLang="ja-JP" dirty="0" smtClean="0">
                <a:solidFill>
                  <a:srgbClr val="000000"/>
                </a:solidFill>
                <a:latin typeface="Cambria" pitchFamily="18" charset="0"/>
              </a:rPr>
              <a:t>s </a:t>
            </a:r>
            <a:r>
              <a:rPr lang="en-US" altLang="ja-JP" dirty="0">
                <a:solidFill>
                  <a:srgbClr val="000000"/>
                </a:solidFill>
                <a:latin typeface="Cambria" pitchFamily="18" charset="0"/>
              </a:rPr>
              <a:t>objects will be more </a:t>
            </a:r>
            <a:r>
              <a:rPr lang="en-US" altLang="ja-JP" i="1" dirty="0">
                <a:solidFill>
                  <a:srgbClr val="000000"/>
                </a:solidFill>
                <a:latin typeface="Cambria" pitchFamily="18" charset="0"/>
              </a:rPr>
              <a:t>adversarial</a:t>
            </a:r>
            <a:r>
              <a:rPr lang="en-US" altLang="ja-JP" dirty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6150" name="Picture 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38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Oval 103"/>
          <p:cNvSpPr>
            <a:spLocks noChangeArrowheads="1"/>
          </p:cNvSpPr>
          <p:nvPr/>
        </p:nvSpPr>
        <p:spPr bwMode="auto">
          <a:xfrm>
            <a:off x="474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2" name="Oval 104"/>
          <p:cNvSpPr>
            <a:spLocks noChangeArrowheads="1"/>
          </p:cNvSpPr>
          <p:nvPr/>
        </p:nvSpPr>
        <p:spPr bwMode="auto">
          <a:xfrm>
            <a:off x="474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Oval 105"/>
          <p:cNvSpPr>
            <a:spLocks noChangeArrowheads="1"/>
          </p:cNvSpPr>
          <p:nvPr/>
        </p:nvSpPr>
        <p:spPr bwMode="auto">
          <a:xfrm>
            <a:off x="474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Oval 106"/>
          <p:cNvSpPr>
            <a:spLocks noChangeArrowheads="1"/>
          </p:cNvSpPr>
          <p:nvPr/>
        </p:nvSpPr>
        <p:spPr bwMode="auto">
          <a:xfrm>
            <a:off x="474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5" name="Oval 107"/>
          <p:cNvSpPr>
            <a:spLocks noChangeArrowheads="1"/>
          </p:cNvSpPr>
          <p:nvPr/>
        </p:nvSpPr>
        <p:spPr bwMode="auto">
          <a:xfrm>
            <a:off x="474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6" name="Oval 108"/>
          <p:cNvSpPr>
            <a:spLocks noChangeArrowheads="1"/>
          </p:cNvSpPr>
          <p:nvPr/>
        </p:nvSpPr>
        <p:spPr bwMode="auto">
          <a:xfrm>
            <a:off x="474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7" name="Oval 109"/>
          <p:cNvSpPr>
            <a:spLocks noChangeArrowheads="1"/>
          </p:cNvSpPr>
          <p:nvPr/>
        </p:nvSpPr>
        <p:spPr bwMode="auto">
          <a:xfrm>
            <a:off x="855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8" name="Oval 110"/>
          <p:cNvSpPr>
            <a:spLocks noChangeArrowheads="1"/>
          </p:cNvSpPr>
          <p:nvPr/>
        </p:nvSpPr>
        <p:spPr bwMode="auto">
          <a:xfrm>
            <a:off x="855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9" name="Oval 111"/>
          <p:cNvSpPr>
            <a:spLocks noChangeArrowheads="1"/>
          </p:cNvSpPr>
          <p:nvPr/>
        </p:nvSpPr>
        <p:spPr bwMode="auto">
          <a:xfrm>
            <a:off x="855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0" name="Oval 112"/>
          <p:cNvSpPr>
            <a:spLocks noChangeArrowheads="1"/>
          </p:cNvSpPr>
          <p:nvPr/>
        </p:nvSpPr>
        <p:spPr bwMode="auto">
          <a:xfrm>
            <a:off x="855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1" name="Oval 113"/>
          <p:cNvSpPr>
            <a:spLocks noChangeArrowheads="1"/>
          </p:cNvSpPr>
          <p:nvPr/>
        </p:nvSpPr>
        <p:spPr bwMode="auto">
          <a:xfrm>
            <a:off x="855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2" name="Oval 115"/>
          <p:cNvSpPr>
            <a:spLocks noChangeArrowheads="1"/>
          </p:cNvSpPr>
          <p:nvPr/>
        </p:nvSpPr>
        <p:spPr bwMode="auto">
          <a:xfrm>
            <a:off x="1236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Oval 116"/>
          <p:cNvSpPr>
            <a:spLocks noChangeArrowheads="1"/>
          </p:cNvSpPr>
          <p:nvPr/>
        </p:nvSpPr>
        <p:spPr bwMode="auto">
          <a:xfrm>
            <a:off x="1236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4" name="Oval 117"/>
          <p:cNvSpPr>
            <a:spLocks noChangeArrowheads="1"/>
          </p:cNvSpPr>
          <p:nvPr/>
        </p:nvSpPr>
        <p:spPr bwMode="auto">
          <a:xfrm>
            <a:off x="1236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5" name="Oval 118"/>
          <p:cNvSpPr>
            <a:spLocks noChangeArrowheads="1"/>
          </p:cNvSpPr>
          <p:nvPr/>
        </p:nvSpPr>
        <p:spPr bwMode="auto">
          <a:xfrm>
            <a:off x="1236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6" name="Oval 119"/>
          <p:cNvSpPr>
            <a:spLocks noChangeArrowheads="1"/>
          </p:cNvSpPr>
          <p:nvPr/>
        </p:nvSpPr>
        <p:spPr bwMode="auto">
          <a:xfrm>
            <a:off x="1236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Oval 121"/>
          <p:cNvSpPr>
            <a:spLocks noChangeArrowheads="1"/>
          </p:cNvSpPr>
          <p:nvPr/>
        </p:nvSpPr>
        <p:spPr bwMode="auto">
          <a:xfrm>
            <a:off x="1617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8" name="Oval 122"/>
          <p:cNvSpPr>
            <a:spLocks noChangeArrowheads="1"/>
          </p:cNvSpPr>
          <p:nvPr/>
        </p:nvSpPr>
        <p:spPr bwMode="auto">
          <a:xfrm>
            <a:off x="1617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9" name="Oval 123"/>
          <p:cNvSpPr>
            <a:spLocks noChangeArrowheads="1"/>
          </p:cNvSpPr>
          <p:nvPr/>
        </p:nvSpPr>
        <p:spPr bwMode="auto">
          <a:xfrm>
            <a:off x="1617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0" name="Oval 124"/>
          <p:cNvSpPr>
            <a:spLocks noChangeArrowheads="1"/>
          </p:cNvSpPr>
          <p:nvPr/>
        </p:nvSpPr>
        <p:spPr bwMode="auto">
          <a:xfrm>
            <a:off x="1617663" y="5440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1" name="Oval 125"/>
          <p:cNvSpPr>
            <a:spLocks noChangeArrowheads="1"/>
          </p:cNvSpPr>
          <p:nvPr/>
        </p:nvSpPr>
        <p:spPr bwMode="auto">
          <a:xfrm>
            <a:off x="1617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2" name="Oval 127"/>
          <p:cNvSpPr>
            <a:spLocks noChangeArrowheads="1"/>
          </p:cNvSpPr>
          <p:nvPr/>
        </p:nvSpPr>
        <p:spPr bwMode="auto">
          <a:xfrm>
            <a:off x="1998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Oval 128"/>
          <p:cNvSpPr>
            <a:spLocks noChangeArrowheads="1"/>
          </p:cNvSpPr>
          <p:nvPr/>
        </p:nvSpPr>
        <p:spPr bwMode="auto">
          <a:xfrm>
            <a:off x="1998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4" name="Oval 129"/>
          <p:cNvSpPr>
            <a:spLocks noChangeArrowheads="1"/>
          </p:cNvSpPr>
          <p:nvPr/>
        </p:nvSpPr>
        <p:spPr bwMode="auto">
          <a:xfrm>
            <a:off x="1998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5" name="Oval 130"/>
          <p:cNvSpPr>
            <a:spLocks noChangeArrowheads="1"/>
          </p:cNvSpPr>
          <p:nvPr/>
        </p:nvSpPr>
        <p:spPr bwMode="auto">
          <a:xfrm>
            <a:off x="1998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6" name="Oval 132"/>
          <p:cNvSpPr>
            <a:spLocks noChangeArrowheads="1"/>
          </p:cNvSpPr>
          <p:nvPr/>
        </p:nvSpPr>
        <p:spPr bwMode="auto">
          <a:xfrm>
            <a:off x="1998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7" name="Oval 133"/>
          <p:cNvSpPr>
            <a:spLocks noChangeArrowheads="1"/>
          </p:cNvSpPr>
          <p:nvPr/>
        </p:nvSpPr>
        <p:spPr bwMode="auto">
          <a:xfrm>
            <a:off x="2379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8" name="Oval 134"/>
          <p:cNvSpPr>
            <a:spLocks noChangeArrowheads="1"/>
          </p:cNvSpPr>
          <p:nvPr/>
        </p:nvSpPr>
        <p:spPr bwMode="auto">
          <a:xfrm>
            <a:off x="2379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9" name="Oval 135"/>
          <p:cNvSpPr>
            <a:spLocks noChangeArrowheads="1"/>
          </p:cNvSpPr>
          <p:nvPr/>
        </p:nvSpPr>
        <p:spPr bwMode="auto">
          <a:xfrm>
            <a:off x="2379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0" name="Oval 136"/>
          <p:cNvSpPr>
            <a:spLocks noChangeArrowheads="1"/>
          </p:cNvSpPr>
          <p:nvPr/>
        </p:nvSpPr>
        <p:spPr bwMode="auto">
          <a:xfrm>
            <a:off x="2379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1" name="Oval 137"/>
          <p:cNvSpPr>
            <a:spLocks noChangeArrowheads="1"/>
          </p:cNvSpPr>
          <p:nvPr/>
        </p:nvSpPr>
        <p:spPr bwMode="auto">
          <a:xfrm>
            <a:off x="2379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2" name="Oval 139"/>
          <p:cNvSpPr>
            <a:spLocks noChangeArrowheads="1"/>
          </p:cNvSpPr>
          <p:nvPr/>
        </p:nvSpPr>
        <p:spPr bwMode="auto">
          <a:xfrm>
            <a:off x="2760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3" name="Oval 140"/>
          <p:cNvSpPr>
            <a:spLocks noChangeArrowheads="1"/>
          </p:cNvSpPr>
          <p:nvPr/>
        </p:nvSpPr>
        <p:spPr bwMode="auto">
          <a:xfrm>
            <a:off x="2760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4" name="Oval 141"/>
          <p:cNvSpPr>
            <a:spLocks noChangeArrowheads="1"/>
          </p:cNvSpPr>
          <p:nvPr/>
        </p:nvSpPr>
        <p:spPr bwMode="auto">
          <a:xfrm>
            <a:off x="2760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5" name="Oval 142"/>
          <p:cNvSpPr>
            <a:spLocks noChangeArrowheads="1"/>
          </p:cNvSpPr>
          <p:nvPr/>
        </p:nvSpPr>
        <p:spPr bwMode="auto">
          <a:xfrm>
            <a:off x="2760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6" name="Oval 143"/>
          <p:cNvSpPr>
            <a:spLocks noChangeArrowheads="1"/>
          </p:cNvSpPr>
          <p:nvPr/>
        </p:nvSpPr>
        <p:spPr bwMode="auto">
          <a:xfrm>
            <a:off x="2760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7" name="Oval 144"/>
          <p:cNvSpPr>
            <a:spLocks noChangeArrowheads="1"/>
          </p:cNvSpPr>
          <p:nvPr/>
        </p:nvSpPr>
        <p:spPr bwMode="auto">
          <a:xfrm>
            <a:off x="2760663" y="6167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8" name="Rectangle 145"/>
          <p:cNvSpPr>
            <a:spLocks noChangeArrowheads="1"/>
          </p:cNvSpPr>
          <p:nvPr/>
        </p:nvSpPr>
        <p:spPr bwMode="auto">
          <a:xfrm>
            <a:off x="414338" y="4267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9" name="Text Box 146"/>
          <p:cNvSpPr txBox="1">
            <a:spLocks noChangeArrowheads="1"/>
          </p:cNvSpPr>
          <p:nvPr/>
        </p:nvSpPr>
        <p:spPr bwMode="auto">
          <a:xfrm>
            <a:off x="3492321" y="4495800"/>
            <a:ext cx="1981200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   X to move.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Is there a way to </a:t>
            </a:r>
            <a:r>
              <a:rPr lang="en-US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ensure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win?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so,  </a:t>
            </a:r>
            <a:r>
              <a:rPr 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how far ahead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90" name="Text Box 147"/>
          <p:cNvSpPr txBox="1">
            <a:spLocks noChangeArrowheads="1"/>
          </p:cNvSpPr>
          <p:nvPr/>
        </p:nvSpPr>
        <p:spPr bwMode="auto">
          <a:xfrm>
            <a:off x="5791200" y="4459288"/>
            <a:ext cx="3048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|X|O|O|O|X|O|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619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5588" y="6170613"/>
            <a:ext cx="236537" cy="257175"/>
            <a:chOff x="2928" y="1051"/>
            <a:chExt cx="840" cy="957"/>
          </a:xfrm>
        </p:grpSpPr>
        <p:sp>
          <p:nvSpPr>
            <p:cNvPr id="6200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2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3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4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5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6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7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8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9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2" name="Oval 166" descr="Dark vertical"/>
          <p:cNvSpPr>
            <a:spLocks noChangeArrowheads="1"/>
          </p:cNvSpPr>
          <p:nvPr/>
        </p:nvSpPr>
        <p:spPr bwMode="auto">
          <a:xfrm>
            <a:off x="865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3" name="Oval 167" descr="Dark vertical"/>
          <p:cNvSpPr>
            <a:spLocks noChangeArrowheads="1"/>
          </p:cNvSpPr>
          <p:nvPr/>
        </p:nvSpPr>
        <p:spPr bwMode="auto">
          <a:xfrm>
            <a:off x="1246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4" name="Oval 168" descr="Dark vertical"/>
          <p:cNvSpPr>
            <a:spLocks noChangeArrowheads="1"/>
          </p:cNvSpPr>
          <p:nvPr/>
        </p:nvSpPr>
        <p:spPr bwMode="auto">
          <a:xfrm>
            <a:off x="1627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5" name="Oval 169" descr="Dark vertical"/>
          <p:cNvSpPr>
            <a:spLocks noChangeArrowheads="1"/>
          </p:cNvSpPr>
          <p:nvPr/>
        </p:nvSpPr>
        <p:spPr bwMode="auto">
          <a:xfrm>
            <a:off x="1998663" y="58166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6" name="Oval 170" descr="Dark vertical"/>
          <p:cNvSpPr>
            <a:spLocks noChangeArrowheads="1"/>
          </p:cNvSpPr>
          <p:nvPr/>
        </p:nvSpPr>
        <p:spPr bwMode="auto">
          <a:xfrm>
            <a:off x="2379663" y="61610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7" name="Oval 171"/>
          <p:cNvSpPr>
            <a:spLocks noChangeArrowheads="1"/>
          </p:cNvSpPr>
          <p:nvPr/>
        </p:nvSpPr>
        <p:spPr bwMode="auto">
          <a:xfrm>
            <a:off x="3725863" y="4622442"/>
            <a:ext cx="169862" cy="1698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9" name="Text Box 148"/>
          <p:cNvSpPr txBox="1">
            <a:spLocks noChangeArrowheads="1"/>
          </p:cNvSpPr>
          <p:nvPr/>
        </p:nvSpPr>
        <p:spPr bwMode="auto">
          <a:xfrm>
            <a:off x="7569604" y="200025"/>
            <a:ext cx="1269596" cy="21698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err="1">
                <a:latin typeface="Cambria" pitchFamily="18" charset="0"/>
              </a:rPr>
              <a:t>Hw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11 </a:t>
            </a:r>
            <a:r>
              <a:rPr lang="en-US" sz="1800" dirty="0">
                <a:latin typeface="Cambria" pitchFamily="18" charset="0"/>
              </a:rPr>
              <a:t>due </a:t>
            </a:r>
            <a:r>
              <a:rPr lang="en-US" sz="1800" dirty="0" smtClean="0">
                <a:latin typeface="Cambria" pitchFamily="18" charset="0"/>
              </a:rPr>
              <a:t>next Monday</a:t>
            </a:r>
            <a:r>
              <a:rPr lang="en-US" sz="1800" b="1" dirty="0" smtClean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night @ 11:59pm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Next week: </a:t>
            </a:r>
            <a:r>
              <a:rPr lang="en-US" sz="1800" b="1" i="1" dirty="0" smtClean="0">
                <a:solidFill>
                  <a:srgbClr val="CC3300"/>
                </a:solidFill>
                <a:latin typeface="Cambria" pitchFamily="18" charset="0"/>
              </a:rPr>
              <a:t>no labs</a:t>
            </a:r>
            <a:endParaRPr lang="en-US" sz="1800" dirty="0">
              <a:solidFill>
                <a:srgbClr val="CC3300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8" r="20232"/>
          <a:stretch/>
        </p:blipFill>
        <p:spPr>
          <a:xfrm>
            <a:off x="5396248" y="185419"/>
            <a:ext cx="1951099" cy="2237519"/>
          </a:xfrm>
          <a:prstGeom prst="rect">
            <a:avLst/>
          </a:prstGeom>
        </p:spPr>
      </p:pic>
      <p:pic>
        <p:nvPicPr>
          <p:cNvPr id="70" name="Picture 5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b="76680"/>
          <a:stretch/>
        </p:blipFill>
        <p:spPr bwMode="auto">
          <a:xfrm>
            <a:off x="2717800" y="2285466"/>
            <a:ext cx="1854200" cy="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b="76680"/>
          <a:stretch/>
        </p:blipFill>
        <p:spPr bwMode="auto">
          <a:xfrm>
            <a:off x="2692758" y="2711966"/>
            <a:ext cx="1854200" cy="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b="76680"/>
          <a:stretch/>
        </p:blipFill>
        <p:spPr bwMode="auto">
          <a:xfrm>
            <a:off x="2692758" y="2915882"/>
            <a:ext cx="1854200" cy="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ounded Rectangle 1"/>
          <p:cNvSpPr>
            <a:spLocks noChangeArrowheads="1"/>
          </p:cNvSpPr>
          <p:nvPr/>
        </p:nvSpPr>
        <p:spPr bwMode="auto">
          <a:xfrm>
            <a:off x="4419600" y="1447800"/>
            <a:ext cx="4038600" cy="502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337968" y="1244025"/>
            <a:ext cx="212963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Player</a:t>
            </a:r>
            <a:endParaRPr lang="en-US" sz="32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4627563" y="2514600"/>
            <a:ext cx="4114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</a:t>
            </a: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init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__(self, ox, </a:t>
            </a: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tbt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, ply)</a:t>
            </a:r>
          </a:p>
        </p:txBody>
      </p:sp>
      <p:sp>
        <p:nvSpPr>
          <p:cNvPr id="12295" name="Rectangle 20"/>
          <p:cNvSpPr>
            <a:spLocks noChangeArrowheads="1"/>
          </p:cNvSpPr>
          <p:nvPr/>
        </p:nvSpPr>
        <p:spPr bwMode="auto">
          <a:xfrm>
            <a:off x="4627563" y="2965450"/>
            <a:ext cx="22145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</a:t>
            </a: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repr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__(self)</a:t>
            </a:r>
          </a:p>
        </p:txBody>
      </p:sp>
      <p:sp>
        <p:nvSpPr>
          <p:cNvPr id="12296" name="Rectangle 27"/>
          <p:cNvSpPr>
            <a:spLocks noChangeArrowheads="1"/>
          </p:cNvSpPr>
          <p:nvPr/>
        </p:nvSpPr>
        <p:spPr bwMode="auto">
          <a:xfrm>
            <a:off x="4627563" y="3868738"/>
            <a:ext cx="350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scoreBoard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(self, b)</a:t>
            </a:r>
          </a:p>
        </p:txBody>
      </p:sp>
      <p:sp>
        <p:nvSpPr>
          <p:cNvPr id="12297" name="Rectangle 29"/>
          <p:cNvSpPr>
            <a:spLocks noChangeArrowheads="1"/>
          </p:cNvSpPr>
          <p:nvPr/>
        </p:nvSpPr>
        <p:spPr bwMode="auto">
          <a:xfrm>
            <a:off x="4627563" y="4319588"/>
            <a:ext cx="3348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CC3300"/>
                </a:solidFill>
                <a:latin typeface="Calibri" pitchFamily="34" charset="0"/>
              </a:rPr>
              <a:t>scoresFor</a:t>
            </a:r>
            <a:r>
              <a:rPr lang="en-US" b="1" dirty="0">
                <a:solidFill>
                  <a:srgbClr val="CC3300"/>
                </a:solidFill>
                <a:latin typeface="Calibri" pitchFamily="34" charset="0"/>
              </a:rPr>
              <a:t>(self, b)</a:t>
            </a:r>
          </a:p>
        </p:txBody>
      </p:sp>
      <p:sp>
        <p:nvSpPr>
          <p:cNvPr id="12298" name="Rectangle 31"/>
          <p:cNvSpPr>
            <a:spLocks noChangeArrowheads="1"/>
          </p:cNvSpPr>
          <p:nvPr/>
        </p:nvSpPr>
        <p:spPr bwMode="auto">
          <a:xfrm>
            <a:off x="4627563" y="4770438"/>
            <a:ext cx="3857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tiebreakMove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(self, scores)</a:t>
            </a:r>
          </a:p>
        </p:txBody>
      </p:sp>
      <p:sp>
        <p:nvSpPr>
          <p:cNvPr id="12299" name="Rectangle 33"/>
          <p:cNvSpPr>
            <a:spLocks noChangeArrowheads="1"/>
          </p:cNvSpPr>
          <p:nvPr/>
        </p:nvSpPr>
        <p:spPr bwMode="auto">
          <a:xfrm>
            <a:off x="4627563" y="5222875"/>
            <a:ext cx="36925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nextMove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(self, b)</a:t>
            </a:r>
          </a:p>
        </p:txBody>
      </p:sp>
      <p:sp>
        <p:nvSpPr>
          <p:cNvPr id="12300" name="Rectangle 36"/>
          <p:cNvSpPr>
            <a:spLocks noChangeArrowheads="1"/>
          </p:cNvSpPr>
          <p:nvPr/>
        </p:nvSpPr>
        <p:spPr bwMode="auto">
          <a:xfrm>
            <a:off x="4627563" y="3416300"/>
            <a:ext cx="350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oppCh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(self)</a:t>
            </a:r>
          </a:p>
        </p:txBody>
      </p:sp>
      <p:sp>
        <p:nvSpPr>
          <p:cNvPr id="11277" name="Text Box 45"/>
          <p:cNvSpPr txBox="1">
            <a:spLocks noChangeArrowheads="1"/>
          </p:cNvSpPr>
          <p:nvPr/>
        </p:nvSpPr>
        <p:spPr bwMode="auto">
          <a:xfrm>
            <a:off x="1182688" y="1244600"/>
            <a:ext cx="1462087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302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190750"/>
            <a:ext cx="461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__init__( self, width, height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3" name="Text 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66223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allowsMove( self, col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4" name="Text Box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079875"/>
            <a:ext cx="429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__repr__( self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5" name="Text Box 4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313531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addMove( self, col, ox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6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455136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isFull( self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7" name="Text Box 5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502443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winsFor( self, ox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8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549751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hostGame( self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9" name="Text Box 5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606800"/>
            <a:ext cx="429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delMove( self, col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1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5954713"/>
            <a:ext cx="3124200" cy="3698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rgbClr val="0B04FF"/>
                </a:solidFill>
                <a:latin typeface="Calibri" pitchFamily="34" charset="0"/>
              </a:rPr>
              <a:t>playGame</a:t>
            </a:r>
            <a:r>
              <a:rPr lang="en-US" sz="1800" b="1" dirty="0">
                <a:solidFill>
                  <a:srgbClr val="0B04FF"/>
                </a:solidFill>
                <a:latin typeface="Calibri" pitchFamily="34" charset="0"/>
              </a:rPr>
              <a:t>( self, </a:t>
            </a:r>
            <a:r>
              <a:rPr lang="en-US" sz="1800" b="1" dirty="0" err="1">
                <a:solidFill>
                  <a:srgbClr val="0B04FF"/>
                </a:solidFill>
                <a:latin typeface="Calibri" pitchFamily="34" charset="0"/>
              </a:rPr>
              <a:t>pForX</a:t>
            </a:r>
            <a:r>
              <a:rPr lang="en-US" sz="1800" b="1" dirty="0">
                <a:solidFill>
                  <a:srgbClr val="0B04FF"/>
                </a:solidFill>
                <a:latin typeface="Calibri" pitchFamily="34" charset="0"/>
              </a:rPr>
              <a:t>, </a:t>
            </a:r>
            <a:r>
              <a:rPr lang="en-US" sz="1800" b="1" dirty="0" err="1">
                <a:solidFill>
                  <a:srgbClr val="0B04FF"/>
                </a:solidFill>
                <a:latin typeface="Calibri" pitchFamily="34" charset="0"/>
              </a:rPr>
              <a:t>pForO</a:t>
            </a:r>
            <a:r>
              <a:rPr lang="en-US" sz="1800" b="1" dirty="0">
                <a:solidFill>
                  <a:srgbClr val="0B04FF"/>
                </a:solidFill>
                <a:latin typeface="Calibri" pitchFamily="34" charset="0"/>
              </a:rPr>
              <a:t> )</a:t>
            </a:r>
            <a:endParaRPr lang="en-US" sz="1800" dirty="0">
              <a:solidFill>
                <a:srgbClr val="0B04FF"/>
              </a:solidFill>
              <a:latin typeface="Calibri" pitchFamily="34" charset="0"/>
            </a:endParaRPr>
          </a:p>
        </p:txBody>
      </p:sp>
      <p:grpSp>
        <p:nvGrpSpPr>
          <p:cNvPr id="12311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954963" y="3979863"/>
            <a:ext cx="236537" cy="257175"/>
            <a:chOff x="2928" y="1051"/>
            <a:chExt cx="840" cy="957"/>
          </a:xfrm>
        </p:grpSpPr>
        <p:sp>
          <p:nvSpPr>
            <p:cNvPr id="12314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Oval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Oval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Oval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Oval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Oval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Oval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Oval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AutoShap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Freeform 4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4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4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4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2" name="Text Box 46"/>
          <p:cNvSpPr txBox="1">
            <a:spLocks noChangeArrowheads="1"/>
          </p:cNvSpPr>
          <p:nvPr/>
        </p:nvSpPr>
        <p:spPr bwMode="auto">
          <a:xfrm>
            <a:off x="7620000" y="3748088"/>
            <a:ext cx="765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Demos?</a:t>
            </a:r>
          </a:p>
        </p:txBody>
      </p:sp>
      <p:sp>
        <p:nvSpPr>
          <p:cNvPr id="12313" name="Right Brace 38"/>
          <p:cNvSpPr>
            <a:spLocks/>
          </p:cNvSpPr>
          <p:nvPr/>
        </p:nvSpPr>
        <p:spPr bwMode="auto">
          <a:xfrm>
            <a:off x="7612063" y="3495675"/>
            <a:ext cx="236537" cy="1166813"/>
          </a:xfrm>
          <a:prstGeom prst="rightBrace">
            <a:avLst>
              <a:gd name="adj1" fmla="val 31447"/>
              <a:gd name="adj2" fmla="val 50000"/>
            </a:avLst>
          </a:prstGeom>
          <a:noFill/>
          <a:ln w="9525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The </a:t>
            </a:r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sz="4000" dirty="0">
                <a:latin typeface="Cambria" panose="02040503050406030204" pitchFamily="18" charset="0"/>
              </a:rPr>
              <a:t> class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756694" y="4770438"/>
            <a:ext cx="672306" cy="1096962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5400000">
            <a:off x="6485274" y="3270958"/>
            <a:ext cx="439899" cy="701686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6959958" y="4393842"/>
            <a:ext cx="259133" cy="212725"/>
          </a:xfrm>
          <a:prstGeom prst="star5">
            <a:avLst/>
          </a:prstGeom>
          <a:solidFill>
            <a:srgbClr val="FFCC99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68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6804" name="Text Box 11"/>
          <p:cNvSpPr txBox="1">
            <a:spLocks noChangeArrowheads="1"/>
          </p:cNvSpPr>
          <p:nvPr/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6805" name="Text Box 12"/>
          <p:cNvSpPr txBox="1">
            <a:spLocks noChangeArrowheads="1"/>
          </p:cNvSpPr>
          <p:nvPr/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6" name="Text Box 13"/>
          <p:cNvSpPr txBox="1">
            <a:spLocks noChangeArrowheads="1"/>
          </p:cNvSpPr>
          <p:nvPr/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7" name="Text Box 14"/>
          <p:cNvSpPr txBox="1">
            <a:spLocks noChangeArrowheads="1"/>
          </p:cNvSpPr>
          <p:nvPr/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8" name="Text Box 15"/>
          <p:cNvSpPr txBox="1">
            <a:spLocks noChangeArrowheads="1"/>
          </p:cNvSpPr>
          <p:nvPr/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9" name="Text Box 16"/>
          <p:cNvSpPr txBox="1">
            <a:spLocks noChangeArrowheads="1"/>
          </p:cNvSpPr>
          <p:nvPr/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10" name="Text Box 17"/>
          <p:cNvSpPr txBox="1">
            <a:spLocks noChangeArrowheads="1"/>
          </p:cNvSpPr>
          <p:nvPr/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11" name="Text Box 18"/>
          <p:cNvSpPr txBox="1">
            <a:spLocks noChangeArrowheads="1"/>
          </p:cNvSpPr>
          <p:nvPr/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6812" name="Text Box 19"/>
          <p:cNvSpPr txBox="1">
            <a:spLocks noChangeArrowheads="1"/>
          </p:cNvSpPr>
          <p:nvPr/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6813" name="Text Box 20"/>
          <p:cNvSpPr txBox="1">
            <a:spLocks noChangeArrowheads="1"/>
          </p:cNvSpPr>
          <p:nvPr/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6814" name="Text Box 21"/>
          <p:cNvSpPr txBox="1">
            <a:spLocks noChangeArrowheads="1"/>
          </p:cNvSpPr>
          <p:nvPr/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6815" name="Text Box 22"/>
          <p:cNvSpPr txBox="1">
            <a:spLocks noChangeArrowheads="1"/>
          </p:cNvSpPr>
          <p:nvPr/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6816" name="Text Box 23"/>
          <p:cNvSpPr txBox="1">
            <a:spLocks noChangeArrowheads="1"/>
          </p:cNvSpPr>
          <p:nvPr/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6817" name="Text Box 25"/>
          <p:cNvSpPr txBox="1">
            <a:spLocks noChangeArrowheads="1"/>
          </p:cNvSpPr>
          <p:nvPr/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6818" name="Text Box 29"/>
          <p:cNvSpPr txBox="1">
            <a:spLocks noChangeArrowheads="1"/>
          </p:cNvSpPr>
          <p:nvPr/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19" name="Text Box 30"/>
          <p:cNvSpPr txBox="1">
            <a:spLocks noChangeArrowheads="1"/>
          </p:cNvSpPr>
          <p:nvPr/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6820" name="Text Box 31"/>
          <p:cNvSpPr txBox="1">
            <a:spLocks noChangeArrowheads="1"/>
          </p:cNvSpPr>
          <p:nvPr/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02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latin typeface="Courier New" pitchFamily="49" charset="0"/>
              </a:rPr>
              <a:t> scoresFor(self, b):</a:t>
            </a: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6405563" y="166688"/>
            <a:ext cx="2590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(3) Ask OPPONENT to score each board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(4) self's score is 100-max </a:t>
            </a:r>
          </a:p>
        </p:txBody>
      </p:sp>
      <p:sp>
        <p:nvSpPr>
          <p:cNvPr id="77828" name="Rectangle 102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7829" name="Ink 10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1300" y="241300"/>
            <a:ext cx="684213" cy="236538"/>
          </a:xfrm>
          <a:custGeom>
            <a:avLst/>
            <a:gdLst>
              <a:gd name="T0" fmla="*/ 2147483647 w 1903"/>
              <a:gd name="T1" fmla="*/ 2147483647 h 660"/>
              <a:gd name="T2" fmla="*/ 2147483647 w 1903"/>
              <a:gd name="T3" fmla="*/ 2147483647 h 660"/>
              <a:gd name="T4" fmla="*/ 2147483647 w 1903"/>
              <a:gd name="T5" fmla="*/ 2147483647 h 660"/>
              <a:gd name="T6" fmla="*/ 2147483647 w 1903"/>
              <a:gd name="T7" fmla="*/ 2147483647 h 660"/>
              <a:gd name="T8" fmla="*/ 2147483647 w 1903"/>
              <a:gd name="T9" fmla="*/ 2147483647 h 660"/>
              <a:gd name="T10" fmla="*/ 2147483647 w 1903"/>
              <a:gd name="T11" fmla="*/ 2147483647 h 660"/>
              <a:gd name="T12" fmla="*/ 2147483647 w 1903"/>
              <a:gd name="T13" fmla="*/ 2147483647 h 660"/>
              <a:gd name="T14" fmla="*/ 2147483647 w 1903"/>
              <a:gd name="T15" fmla="*/ 2147483647 h 660"/>
              <a:gd name="T16" fmla="*/ 2147483647 w 1903"/>
              <a:gd name="T17" fmla="*/ 2147483647 h 660"/>
              <a:gd name="T18" fmla="*/ 2147483647 w 1903"/>
              <a:gd name="T19" fmla="*/ 2147483647 h 660"/>
              <a:gd name="T20" fmla="*/ 0 w 1903"/>
              <a:gd name="T21" fmla="*/ 2147483647 h 660"/>
              <a:gd name="T22" fmla="*/ 0 w 1903"/>
              <a:gd name="T23" fmla="*/ 2147483647 h 660"/>
              <a:gd name="T24" fmla="*/ 2147483647 w 1903"/>
              <a:gd name="T25" fmla="*/ 2147483647 h 660"/>
              <a:gd name="T26" fmla="*/ 2147483647 w 1903"/>
              <a:gd name="T27" fmla="*/ 2147483647 h 660"/>
              <a:gd name="T28" fmla="*/ 2147483647 w 1903"/>
              <a:gd name="T29" fmla="*/ 2147483647 h 660"/>
              <a:gd name="T30" fmla="*/ 2147483647 w 1903"/>
              <a:gd name="T31" fmla="*/ 2147483647 h 660"/>
              <a:gd name="T32" fmla="*/ 2147483647 w 1903"/>
              <a:gd name="T33" fmla="*/ 2147483647 h 6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3"/>
              <a:gd name="T52" fmla="*/ 0 h 660"/>
              <a:gd name="T53" fmla="*/ 1903 w 1903"/>
              <a:gd name="T54" fmla="*/ 660 h 6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3" h="660" extrusionOk="0">
                <a:moveTo>
                  <a:pt x="1815" y="396"/>
                </a:moveTo>
                <a:cubicBezTo>
                  <a:pt x="1860" y="351"/>
                  <a:pt x="1874" y="337"/>
                  <a:pt x="1902" y="305"/>
                </a:cubicBezTo>
                <a:cubicBezTo>
                  <a:pt x="1866" y="227"/>
                  <a:pt x="1816" y="203"/>
                  <a:pt x="1735" y="163"/>
                </a:cubicBezTo>
                <a:cubicBezTo>
                  <a:pt x="1655" y="123"/>
                  <a:pt x="1572" y="86"/>
                  <a:pt x="1486" y="58"/>
                </a:cubicBezTo>
                <a:cubicBezTo>
                  <a:pt x="1333" y="8"/>
                  <a:pt x="1174" y="-5"/>
                  <a:pt x="1014" y="2"/>
                </a:cubicBezTo>
                <a:cubicBezTo>
                  <a:pt x="847" y="10"/>
                  <a:pt x="680" y="54"/>
                  <a:pt x="528" y="121"/>
                </a:cubicBezTo>
                <a:cubicBezTo>
                  <a:pt x="384" y="185"/>
                  <a:pt x="259" y="294"/>
                  <a:pt x="155" y="410"/>
                </a:cubicBezTo>
                <a:cubicBezTo>
                  <a:pt x="117" y="453"/>
                  <a:pt x="87" y="501"/>
                  <a:pt x="58" y="549"/>
                </a:cubicBezTo>
                <a:cubicBezTo>
                  <a:pt x="48" y="464"/>
                  <a:pt x="42" y="382"/>
                  <a:pt x="44" y="296"/>
                </a:cubicBezTo>
                <a:cubicBezTo>
                  <a:pt x="52" y="373"/>
                  <a:pt x="39" y="444"/>
                  <a:pt x="25" y="520"/>
                </a:cubicBezTo>
                <a:cubicBezTo>
                  <a:pt x="18" y="558"/>
                  <a:pt x="5" y="596"/>
                  <a:pt x="0" y="634"/>
                </a:cubicBezTo>
                <a:cubicBezTo>
                  <a:pt x="0" y="642"/>
                  <a:pt x="0" y="651"/>
                  <a:pt x="0" y="659"/>
                </a:cubicBezTo>
                <a:cubicBezTo>
                  <a:pt x="38" y="642"/>
                  <a:pt x="75" y="625"/>
                  <a:pt x="112" y="606"/>
                </a:cubicBezTo>
                <a:cubicBezTo>
                  <a:pt x="163" y="580"/>
                  <a:pt x="212" y="556"/>
                  <a:pt x="266" y="537"/>
                </a:cubicBezTo>
                <a:cubicBezTo>
                  <a:pt x="305" y="523"/>
                  <a:pt x="343" y="508"/>
                  <a:pt x="383" y="508"/>
                </a:cubicBezTo>
                <a:cubicBezTo>
                  <a:pt x="417" y="508"/>
                  <a:pt x="430" y="519"/>
                  <a:pt x="471" y="516"/>
                </a:cubicBezTo>
                <a:cubicBezTo>
                  <a:pt x="496" y="508"/>
                  <a:pt x="504" y="505"/>
                  <a:pt x="521" y="509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Ink 10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73138" y="801688"/>
            <a:ext cx="1382712" cy="628650"/>
          </a:xfrm>
          <a:custGeom>
            <a:avLst/>
            <a:gdLst>
              <a:gd name="T0" fmla="*/ 0 w 3840"/>
              <a:gd name="T1" fmla="*/ 2147483647 h 1750"/>
              <a:gd name="T2" fmla="*/ 2147483647 w 3840"/>
              <a:gd name="T3" fmla="*/ 2147483647 h 1750"/>
              <a:gd name="T4" fmla="*/ 2147483647 w 3840"/>
              <a:gd name="T5" fmla="*/ 2147483647 h 1750"/>
              <a:gd name="T6" fmla="*/ 2147483647 w 3840"/>
              <a:gd name="T7" fmla="*/ 2147483647 h 1750"/>
              <a:gd name="T8" fmla="*/ 2147483647 w 3840"/>
              <a:gd name="T9" fmla="*/ 2147483647 h 1750"/>
              <a:gd name="T10" fmla="*/ 2147483647 w 3840"/>
              <a:gd name="T11" fmla="*/ 2147483647 h 1750"/>
              <a:gd name="T12" fmla="*/ 2147483647 w 3840"/>
              <a:gd name="T13" fmla="*/ 2147483647 h 1750"/>
              <a:gd name="T14" fmla="*/ 2147483647 w 3840"/>
              <a:gd name="T15" fmla="*/ 2147483647 h 1750"/>
              <a:gd name="T16" fmla="*/ 2147483647 w 3840"/>
              <a:gd name="T17" fmla="*/ 2147483647 h 1750"/>
              <a:gd name="T18" fmla="*/ 2147483647 w 3840"/>
              <a:gd name="T19" fmla="*/ 2147483647 h 1750"/>
              <a:gd name="T20" fmla="*/ 2147483647 w 3840"/>
              <a:gd name="T21" fmla="*/ 2147483647 h 1750"/>
              <a:gd name="T22" fmla="*/ 2147483647 w 3840"/>
              <a:gd name="T23" fmla="*/ 2147483647 h 1750"/>
              <a:gd name="T24" fmla="*/ 2147483647 w 3840"/>
              <a:gd name="T25" fmla="*/ 2147483647 h 1750"/>
              <a:gd name="T26" fmla="*/ 2147483647 w 3840"/>
              <a:gd name="T27" fmla="*/ 2147483647 h 1750"/>
              <a:gd name="T28" fmla="*/ 2147483647 w 3840"/>
              <a:gd name="T29" fmla="*/ 2147483647 h 1750"/>
              <a:gd name="T30" fmla="*/ 2147483647 w 3840"/>
              <a:gd name="T31" fmla="*/ 2147483647 h 1750"/>
              <a:gd name="T32" fmla="*/ 2147483647 w 3840"/>
              <a:gd name="T33" fmla="*/ 2147483647 h 1750"/>
              <a:gd name="T34" fmla="*/ 2147483647 w 3840"/>
              <a:gd name="T35" fmla="*/ 0 h 1750"/>
              <a:gd name="T36" fmla="*/ 2147483647 w 3840"/>
              <a:gd name="T37" fmla="*/ 2147483647 h 1750"/>
              <a:gd name="T38" fmla="*/ 2147483647 w 3840"/>
              <a:gd name="T39" fmla="*/ 2147483647 h 1750"/>
              <a:gd name="T40" fmla="*/ 2147483647 w 3840"/>
              <a:gd name="T41" fmla="*/ 2147483647 h 1750"/>
              <a:gd name="T42" fmla="*/ 2147483647 w 3840"/>
              <a:gd name="T43" fmla="*/ 2147483647 h 1750"/>
              <a:gd name="T44" fmla="*/ 2147483647 w 3840"/>
              <a:gd name="T45" fmla="*/ 2147483647 h 1750"/>
              <a:gd name="T46" fmla="*/ 2147483647 w 3840"/>
              <a:gd name="T47" fmla="*/ 2147483647 h 1750"/>
              <a:gd name="T48" fmla="*/ 2147483647 w 3840"/>
              <a:gd name="T49" fmla="*/ 2147483647 h 1750"/>
              <a:gd name="T50" fmla="*/ 2147483647 w 3840"/>
              <a:gd name="T51" fmla="*/ 2147483647 h 1750"/>
              <a:gd name="T52" fmla="*/ 2147483647 w 3840"/>
              <a:gd name="T53" fmla="*/ 2147483647 h 1750"/>
              <a:gd name="T54" fmla="*/ 2147483647 w 3840"/>
              <a:gd name="T55" fmla="*/ 2147483647 h 1750"/>
              <a:gd name="T56" fmla="*/ 2147483647 w 3840"/>
              <a:gd name="T57" fmla="*/ 2147483647 h 1750"/>
              <a:gd name="T58" fmla="*/ 2147483647 w 3840"/>
              <a:gd name="T59" fmla="*/ 2147483647 h 1750"/>
              <a:gd name="T60" fmla="*/ 2147483647 w 3840"/>
              <a:gd name="T61" fmla="*/ 2147483647 h 1750"/>
              <a:gd name="T62" fmla="*/ 2147483647 w 3840"/>
              <a:gd name="T63" fmla="*/ 2147483647 h 1750"/>
              <a:gd name="T64" fmla="*/ 2147483647 w 3840"/>
              <a:gd name="T65" fmla="*/ 2147483647 h 1750"/>
              <a:gd name="T66" fmla="*/ 2147483647 w 3840"/>
              <a:gd name="T67" fmla="*/ 2147483647 h 1750"/>
              <a:gd name="T68" fmla="*/ 2147483647 w 3840"/>
              <a:gd name="T69" fmla="*/ 2147483647 h 1750"/>
              <a:gd name="T70" fmla="*/ 2147483647 w 3840"/>
              <a:gd name="T71" fmla="*/ 2147483647 h 1750"/>
              <a:gd name="T72" fmla="*/ 2147483647 w 3840"/>
              <a:gd name="T73" fmla="*/ 2147483647 h 17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40"/>
              <a:gd name="T112" fmla="*/ 0 h 1750"/>
              <a:gd name="T113" fmla="*/ 3840 w 3840"/>
              <a:gd name="T114" fmla="*/ 1750 h 17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40" h="1750" extrusionOk="0">
                <a:moveTo>
                  <a:pt x="13" y="399"/>
                </a:moveTo>
                <a:cubicBezTo>
                  <a:pt x="8" y="378"/>
                  <a:pt x="5" y="370"/>
                  <a:pt x="0" y="356"/>
                </a:cubicBezTo>
                <a:cubicBezTo>
                  <a:pt x="16" y="412"/>
                  <a:pt x="23" y="466"/>
                  <a:pt x="32" y="523"/>
                </a:cubicBezTo>
                <a:cubicBezTo>
                  <a:pt x="43" y="589"/>
                  <a:pt x="56" y="656"/>
                  <a:pt x="67" y="722"/>
                </a:cubicBezTo>
                <a:cubicBezTo>
                  <a:pt x="69" y="733"/>
                  <a:pt x="92" y="889"/>
                  <a:pt x="87" y="889"/>
                </a:cubicBezTo>
                <a:cubicBezTo>
                  <a:pt x="85" y="877"/>
                  <a:pt x="84" y="865"/>
                  <a:pt x="82" y="853"/>
                </a:cubicBezTo>
                <a:cubicBezTo>
                  <a:pt x="90" y="795"/>
                  <a:pt x="99" y="737"/>
                  <a:pt x="110" y="679"/>
                </a:cubicBezTo>
              </a:path>
              <a:path w="3840" h="1750" extrusionOk="0">
                <a:moveTo>
                  <a:pt x="173" y="396"/>
                </a:moveTo>
                <a:cubicBezTo>
                  <a:pt x="179" y="371"/>
                  <a:pt x="181" y="364"/>
                  <a:pt x="191" y="351"/>
                </a:cubicBezTo>
                <a:cubicBezTo>
                  <a:pt x="201" y="392"/>
                  <a:pt x="209" y="429"/>
                  <a:pt x="213" y="471"/>
                </a:cubicBezTo>
                <a:cubicBezTo>
                  <a:pt x="219" y="529"/>
                  <a:pt x="220" y="586"/>
                  <a:pt x="224" y="644"/>
                </a:cubicBezTo>
                <a:cubicBezTo>
                  <a:pt x="227" y="683"/>
                  <a:pt x="231" y="722"/>
                  <a:pt x="238" y="760"/>
                </a:cubicBezTo>
                <a:cubicBezTo>
                  <a:pt x="248" y="814"/>
                  <a:pt x="243" y="739"/>
                  <a:pt x="256" y="704"/>
                </a:cubicBezTo>
              </a:path>
              <a:path w="3840" h="1750" extrusionOk="0">
                <a:moveTo>
                  <a:pt x="353" y="465"/>
                </a:moveTo>
                <a:cubicBezTo>
                  <a:pt x="374" y="494"/>
                  <a:pt x="379" y="521"/>
                  <a:pt x="390" y="557"/>
                </a:cubicBezTo>
                <a:cubicBezTo>
                  <a:pt x="403" y="603"/>
                  <a:pt x="407" y="649"/>
                  <a:pt x="415" y="696"/>
                </a:cubicBezTo>
                <a:cubicBezTo>
                  <a:pt x="422" y="736"/>
                  <a:pt x="439" y="789"/>
                  <a:pt x="433" y="830"/>
                </a:cubicBezTo>
                <a:cubicBezTo>
                  <a:pt x="428" y="864"/>
                  <a:pt x="408" y="888"/>
                  <a:pt x="447" y="888"/>
                </a:cubicBezTo>
              </a:path>
              <a:path w="3840" h="1750" extrusionOk="0">
                <a:moveTo>
                  <a:pt x="1063" y="822"/>
                </a:moveTo>
                <a:cubicBezTo>
                  <a:pt x="1060" y="787"/>
                  <a:pt x="1070" y="763"/>
                  <a:pt x="1000" y="765"/>
                </a:cubicBezTo>
                <a:cubicBezTo>
                  <a:pt x="885" y="768"/>
                  <a:pt x="783" y="886"/>
                  <a:pt x="729" y="974"/>
                </a:cubicBezTo>
                <a:cubicBezTo>
                  <a:pt x="691" y="1035"/>
                  <a:pt x="650" y="1129"/>
                  <a:pt x="684" y="1202"/>
                </a:cubicBezTo>
                <a:cubicBezTo>
                  <a:pt x="716" y="1271"/>
                  <a:pt x="813" y="1257"/>
                  <a:pt x="871" y="1243"/>
                </a:cubicBezTo>
                <a:cubicBezTo>
                  <a:pt x="1003" y="1212"/>
                  <a:pt x="1144" y="1115"/>
                  <a:pt x="1154" y="969"/>
                </a:cubicBezTo>
                <a:cubicBezTo>
                  <a:pt x="1160" y="880"/>
                  <a:pt x="1109" y="790"/>
                  <a:pt x="1065" y="717"/>
                </a:cubicBezTo>
                <a:cubicBezTo>
                  <a:pt x="1041" y="677"/>
                  <a:pt x="1014" y="643"/>
                  <a:pt x="994" y="602"/>
                </a:cubicBezTo>
                <a:cubicBezTo>
                  <a:pt x="1049" y="594"/>
                  <a:pt x="1080" y="586"/>
                  <a:pt x="1145" y="625"/>
                </a:cubicBezTo>
                <a:cubicBezTo>
                  <a:pt x="1232" y="677"/>
                  <a:pt x="1298" y="758"/>
                  <a:pt x="1347" y="845"/>
                </a:cubicBezTo>
                <a:cubicBezTo>
                  <a:pt x="1397" y="933"/>
                  <a:pt x="1424" y="1030"/>
                  <a:pt x="1468" y="1120"/>
                </a:cubicBezTo>
                <a:cubicBezTo>
                  <a:pt x="1496" y="1177"/>
                  <a:pt x="1532" y="1229"/>
                  <a:pt x="1598" y="1242"/>
                </a:cubicBezTo>
                <a:cubicBezTo>
                  <a:pt x="1653" y="1253"/>
                  <a:pt x="1707" y="1220"/>
                  <a:pt x="1739" y="1176"/>
                </a:cubicBezTo>
                <a:cubicBezTo>
                  <a:pt x="1817" y="1068"/>
                  <a:pt x="1777" y="930"/>
                  <a:pt x="1779" y="810"/>
                </a:cubicBezTo>
                <a:cubicBezTo>
                  <a:pt x="1781" y="722"/>
                  <a:pt x="1781" y="626"/>
                  <a:pt x="1798" y="539"/>
                </a:cubicBezTo>
                <a:cubicBezTo>
                  <a:pt x="1817" y="469"/>
                  <a:pt x="1824" y="444"/>
                  <a:pt x="1841" y="398"/>
                </a:cubicBezTo>
              </a:path>
              <a:path w="3840" h="1750" extrusionOk="0">
                <a:moveTo>
                  <a:pt x="1958" y="121"/>
                </a:moveTo>
                <a:cubicBezTo>
                  <a:pt x="1985" y="75"/>
                  <a:pt x="2005" y="28"/>
                  <a:pt x="2049" y="0"/>
                </a:cubicBezTo>
                <a:cubicBezTo>
                  <a:pt x="2057" y="57"/>
                  <a:pt x="2045" y="120"/>
                  <a:pt x="2042" y="180"/>
                </a:cubicBezTo>
                <a:cubicBezTo>
                  <a:pt x="2032" y="384"/>
                  <a:pt x="2025" y="589"/>
                  <a:pt x="2030" y="794"/>
                </a:cubicBezTo>
                <a:cubicBezTo>
                  <a:pt x="2033" y="911"/>
                  <a:pt x="2024" y="1061"/>
                  <a:pt x="2063" y="1174"/>
                </a:cubicBezTo>
                <a:cubicBezTo>
                  <a:pt x="2101" y="1284"/>
                  <a:pt x="2061" y="1115"/>
                  <a:pt x="2059" y="1108"/>
                </a:cubicBezTo>
              </a:path>
              <a:path w="3840" h="1750" extrusionOk="0">
                <a:moveTo>
                  <a:pt x="1860" y="745"/>
                </a:moveTo>
                <a:cubicBezTo>
                  <a:pt x="1854" y="672"/>
                  <a:pt x="1845" y="692"/>
                  <a:pt x="1917" y="671"/>
                </a:cubicBezTo>
                <a:cubicBezTo>
                  <a:pt x="1996" y="648"/>
                  <a:pt x="2083" y="658"/>
                  <a:pt x="2166" y="659"/>
                </a:cubicBezTo>
                <a:cubicBezTo>
                  <a:pt x="2239" y="660"/>
                  <a:pt x="2323" y="653"/>
                  <a:pt x="2395" y="671"/>
                </a:cubicBezTo>
                <a:cubicBezTo>
                  <a:pt x="2459" y="687"/>
                  <a:pt x="2485" y="729"/>
                  <a:pt x="2501" y="790"/>
                </a:cubicBezTo>
                <a:cubicBezTo>
                  <a:pt x="2528" y="894"/>
                  <a:pt x="2517" y="1020"/>
                  <a:pt x="2507" y="1126"/>
                </a:cubicBezTo>
                <a:cubicBezTo>
                  <a:pt x="2495" y="1259"/>
                  <a:pt x="2480" y="1395"/>
                  <a:pt x="2450" y="1525"/>
                </a:cubicBezTo>
                <a:cubicBezTo>
                  <a:pt x="2438" y="1578"/>
                  <a:pt x="2429" y="1701"/>
                  <a:pt x="2383" y="1740"/>
                </a:cubicBezTo>
                <a:cubicBezTo>
                  <a:pt x="2373" y="1743"/>
                  <a:pt x="2363" y="1746"/>
                  <a:pt x="2353" y="1749"/>
                </a:cubicBezTo>
                <a:cubicBezTo>
                  <a:pt x="2339" y="1676"/>
                  <a:pt x="2333" y="1610"/>
                  <a:pt x="2334" y="1533"/>
                </a:cubicBezTo>
                <a:cubicBezTo>
                  <a:pt x="2336" y="1291"/>
                  <a:pt x="2343" y="1028"/>
                  <a:pt x="2407" y="793"/>
                </a:cubicBezTo>
                <a:cubicBezTo>
                  <a:pt x="2423" y="733"/>
                  <a:pt x="2433" y="717"/>
                  <a:pt x="2481" y="693"/>
                </a:cubicBezTo>
                <a:cubicBezTo>
                  <a:pt x="2539" y="718"/>
                  <a:pt x="2579" y="755"/>
                  <a:pt x="2611" y="812"/>
                </a:cubicBezTo>
                <a:cubicBezTo>
                  <a:pt x="2646" y="873"/>
                  <a:pt x="2671" y="947"/>
                  <a:pt x="2661" y="1018"/>
                </a:cubicBezTo>
                <a:cubicBezTo>
                  <a:pt x="2653" y="1073"/>
                  <a:pt x="2616" y="1114"/>
                  <a:pt x="2565" y="1132"/>
                </a:cubicBezTo>
                <a:cubicBezTo>
                  <a:pt x="2536" y="1143"/>
                  <a:pt x="2486" y="1147"/>
                  <a:pt x="2459" y="1127"/>
                </a:cubicBezTo>
                <a:cubicBezTo>
                  <a:pt x="2423" y="1100"/>
                  <a:pt x="2458" y="1082"/>
                  <a:pt x="2466" y="1058"/>
                </a:cubicBezTo>
              </a:path>
              <a:path w="3840" h="1750" extrusionOk="0">
                <a:moveTo>
                  <a:pt x="2701" y="900"/>
                </a:moveTo>
                <a:cubicBezTo>
                  <a:pt x="2752" y="882"/>
                  <a:pt x="2765" y="870"/>
                  <a:pt x="2791" y="927"/>
                </a:cubicBezTo>
                <a:cubicBezTo>
                  <a:pt x="2810" y="969"/>
                  <a:pt x="2821" y="1013"/>
                  <a:pt x="2847" y="1053"/>
                </a:cubicBezTo>
                <a:cubicBezTo>
                  <a:pt x="2876" y="1097"/>
                  <a:pt x="2925" y="1129"/>
                  <a:pt x="2978" y="1139"/>
                </a:cubicBezTo>
                <a:cubicBezTo>
                  <a:pt x="3022" y="1147"/>
                  <a:pt x="3074" y="1146"/>
                  <a:pt x="3106" y="1111"/>
                </a:cubicBezTo>
                <a:cubicBezTo>
                  <a:pt x="3143" y="1071"/>
                  <a:pt x="3127" y="1006"/>
                  <a:pt x="3117" y="959"/>
                </a:cubicBezTo>
                <a:cubicBezTo>
                  <a:pt x="3103" y="890"/>
                  <a:pt x="3076" y="820"/>
                  <a:pt x="3071" y="749"/>
                </a:cubicBezTo>
                <a:cubicBezTo>
                  <a:pt x="3066" y="683"/>
                  <a:pt x="3092" y="642"/>
                  <a:pt x="3127" y="590"/>
                </a:cubicBezTo>
              </a:path>
              <a:path w="3840" h="1750" extrusionOk="0">
                <a:moveTo>
                  <a:pt x="3368" y="337"/>
                </a:moveTo>
                <a:cubicBezTo>
                  <a:pt x="3383" y="315"/>
                  <a:pt x="3387" y="309"/>
                  <a:pt x="3396" y="295"/>
                </a:cubicBezTo>
                <a:cubicBezTo>
                  <a:pt x="3409" y="367"/>
                  <a:pt x="3409" y="438"/>
                  <a:pt x="3411" y="512"/>
                </a:cubicBezTo>
                <a:cubicBezTo>
                  <a:pt x="3417" y="734"/>
                  <a:pt x="3423" y="959"/>
                  <a:pt x="3449" y="1180"/>
                </a:cubicBezTo>
                <a:cubicBezTo>
                  <a:pt x="3406" y="1127"/>
                  <a:pt x="3379" y="1059"/>
                  <a:pt x="3345" y="998"/>
                </a:cubicBezTo>
                <a:cubicBezTo>
                  <a:pt x="3293" y="905"/>
                  <a:pt x="3229" y="815"/>
                  <a:pt x="3206" y="712"/>
                </a:cubicBezTo>
                <a:cubicBezTo>
                  <a:pt x="3233" y="654"/>
                  <a:pt x="3279" y="669"/>
                  <a:pt x="3345" y="671"/>
                </a:cubicBezTo>
                <a:cubicBezTo>
                  <a:pt x="3471" y="675"/>
                  <a:pt x="3597" y="679"/>
                  <a:pt x="3723" y="666"/>
                </a:cubicBezTo>
                <a:cubicBezTo>
                  <a:pt x="3762" y="661"/>
                  <a:pt x="3800" y="655"/>
                  <a:pt x="3839" y="65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Ink 10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62238" y="812800"/>
            <a:ext cx="477837" cy="493713"/>
          </a:xfrm>
          <a:custGeom>
            <a:avLst/>
            <a:gdLst>
              <a:gd name="T0" fmla="*/ 0 w 1329"/>
              <a:gd name="T1" fmla="*/ 2147483647 h 1374"/>
              <a:gd name="T2" fmla="*/ 2147483647 w 1329"/>
              <a:gd name="T3" fmla="*/ 2147483647 h 1374"/>
              <a:gd name="T4" fmla="*/ 2147483647 w 1329"/>
              <a:gd name="T5" fmla="*/ 2147483647 h 1374"/>
              <a:gd name="T6" fmla="*/ 2147483647 w 1329"/>
              <a:gd name="T7" fmla="*/ 2147483647 h 1374"/>
              <a:gd name="T8" fmla="*/ 2147483647 w 1329"/>
              <a:gd name="T9" fmla="*/ 2147483647 h 1374"/>
              <a:gd name="T10" fmla="*/ 2147483647 w 1329"/>
              <a:gd name="T11" fmla="*/ 2147483647 h 1374"/>
              <a:gd name="T12" fmla="*/ 2147483647 w 1329"/>
              <a:gd name="T13" fmla="*/ 2147483647 h 1374"/>
              <a:gd name="T14" fmla="*/ 2147483647 w 1329"/>
              <a:gd name="T15" fmla="*/ 2147483647 h 1374"/>
              <a:gd name="T16" fmla="*/ 2147483647 w 1329"/>
              <a:gd name="T17" fmla="*/ 2147483647 h 1374"/>
              <a:gd name="T18" fmla="*/ 2147483647 w 1329"/>
              <a:gd name="T19" fmla="*/ 2147483647 h 1374"/>
              <a:gd name="T20" fmla="*/ 2147483647 w 1329"/>
              <a:gd name="T21" fmla="*/ 2147483647 h 1374"/>
              <a:gd name="T22" fmla="*/ 2147483647 w 1329"/>
              <a:gd name="T23" fmla="*/ 2147483647 h 13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29"/>
              <a:gd name="T37" fmla="*/ 0 h 1374"/>
              <a:gd name="T38" fmla="*/ 1329 w 1329"/>
              <a:gd name="T39" fmla="*/ 1374 h 13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29" h="1374" extrusionOk="0">
                <a:moveTo>
                  <a:pt x="0" y="167"/>
                </a:moveTo>
                <a:cubicBezTo>
                  <a:pt x="94" y="153"/>
                  <a:pt x="174" y="114"/>
                  <a:pt x="266" y="86"/>
                </a:cubicBezTo>
                <a:cubicBezTo>
                  <a:pt x="447" y="30"/>
                  <a:pt x="723" y="-61"/>
                  <a:pt x="905" y="33"/>
                </a:cubicBezTo>
                <a:cubicBezTo>
                  <a:pt x="999" y="82"/>
                  <a:pt x="1014" y="189"/>
                  <a:pt x="1004" y="284"/>
                </a:cubicBezTo>
                <a:cubicBezTo>
                  <a:pt x="969" y="624"/>
                  <a:pt x="772" y="942"/>
                  <a:pt x="667" y="1263"/>
                </a:cubicBezTo>
                <a:cubicBezTo>
                  <a:pt x="655" y="1300"/>
                  <a:pt x="645" y="1390"/>
                  <a:pt x="598" y="1356"/>
                </a:cubicBezTo>
                <a:cubicBezTo>
                  <a:pt x="580" y="1313"/>
                  <a:pt x="573" y="1296"/>
                  <a:pt x="564" y="1265"/>
                </a:cubicBezTo>
              </a:path>
              <a:path w="1329" h="1374" extrusionOk="0">
                <a:moveTo>
                  <a:pt x="286" y="767"/>
                </a:moveTo>
                <a:cubicBezTo>
                  <a:pt x="277" y="756"/>
                  <a:pt x="268" y="745"/>
                  <a:pt x="259" y="734"/>
                </a:cubicBezTo>
                <a:cubicBezTo>
                  <a:pt x="340" y="736"/>
                  <a:pt x="411" y="762"/>
                  <a:pt x="490" y="781"/>
                </a:cubicBezTo>
                <a:cubicBezTo>
                  <a:pt x="617" y="812"/>
                  <a:pt x="740" y="828"/>
                  <a:pt x="871" y="828"/>
                </a:cubicBezTo>
                <a:cubicBezTo>
                  <a:pt x="1029" y="828"/>
                  <a:pt x="1174" y="808"/>
                  <a:pt x="1328" y="776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Ink 10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84550" y="331788"/>
            <a:ext cx="2830513" cy="1289050"/>
          </a:xfrm>
          <a:custGeom>
            <a:avLst/>
            <a:gdLst>
              <a:gd name="T0" fmla="*/ 2147483647 w 7861"/>
              <a:gd name="T1" fmla="*/ 2147483647 h 3581"/>
              <a:gd name="T2" fmla="*/ 2147483647 w 7861"/>
              <a:gd name="T3" fmla="*/ 2147483647 h 3581"/>
              <a:gd name="T4" fmla="*/ 2147483647 w 7861"/>
              <a:gd name="T5" fmla="*/ 2147483647 h 3581"/>
              <a:gd name="T6" fmla="*/ 2147483647 w 7861"/>
              <a:gd name="T7" fmla="*/ 2147483647 h 3581"/>
              <a:gd name="T8" fmla="*/ 2147483647 w 7861"/>
              <a:gd name="T9" fmla="*/ 2147483647 h 3581"/>
              <a:gd name="T10" fmla="*/ 2147483647 w 7861"/>
              <a:gd name="T11" fmla="*/ 2147483647 h 3581"/>
              <a:gd name="T12" fmla="*/ 2147483647 w 7861"/>
              <a:gd name="T13" fmla="*/ 2147483647 h 3581"/>
              <a:gd name="T14" fmla="*/ 2147483647 w 7861"/>
              <a:gd name="T15" fmla="*/ 2147483647 h 3581"/>
              <a:gd name="T16" fmla="*/ 2147483647 w 7861"/>
              <a:gd name="T17" fmla="*/ 2147483647 h 3581"/>
              <a:gd name="T18" fmla="*/ 2147483647 w 7861"/>
              <a:gd name="T19" fmla="*/ 2147483647 h 3581"/>
              <a:gd name="T20" fmla="*/ 2147483647 w 7861"/>
              <a:gd name="T21" fmla="*/ 2147483647 h 3581"/>
              <a:gd name="T22" fmla="*/ 2147483647 w 7861"/>
              <a:gd name="T23" fmla="*/ 2147483647 h 3581"/>
              <a:gd name="T24" fmla="*/ 2147483647 w 7861"/>
              <a:gd name="T25" fmla="*/ 2147483647 h 3581"/>
              <a:gd name="T26" fmla="*/ 2147483647 w 7861"/>
              <a:gd name="T27" fmla="*/ 2147483647 h 3581"/>
              <a:gd name="T28" fmla="*/ 2147483647 w 7861"/>
              <a:gd name="T29" fmla="*/ 2147483647 h 3581"/>
              <a:gd name="T30" fmla="*/ 2147483647 w 7861"/>
              <a:gd name="T31" fmla="*/ 2147483647 h 3581"/>
              <a:gd name="T32" fmla="*/ 2147483647 w 7861"/>
              <a:gd name="T33" fmla="*/ 2147483647 h 3581"/>
              <a:gd name="T34" fmla="*/ 2147483647 w 7861"/>
              <a:gd name="T35" fmla="*/ 2147483647 h 3581"/>
              <a:gd name="T36" fmla="*/ 2147483647 w 7861"/>
              <a:gd name="T37" fmla="*/ 2147483647 h 3581"/>
              <a:gd name="T38" fmla="*/ 2147483647 w 7861"/>
              <a:gd name="T39" fmla="*/ 2147483647 h 3581"/>
              <a:gd name="T40" fmla="*/ 2147483647 w 7861"/>
              <a:gd name="T41" fmla="*/ 2147483647 h 3581"/>
              <a:gd name="T42" fmla="*/ 2147483647 w 7861"/>
              <a:gd name="T43" fmla="*/ 2147483647 h 3581"/>
              <a:gd name="T44" fmla="*/ 2147483647 w 7861"/>
              <a:gd name="T45" fmla="*/ 2147483647 h 3581"/>
              <a:gd name="T46" fmla="*/ 2147483647 w 7861"/>
              <a:gd name="T47" fmla="*/ 2147483647 h 3581"/>
              <a:gd name="T48" fmla="*/ 2147483647 w 7861"/>
              <a:gd name="T49" fmla="*/ 2147483647 h 3581"/>
              <a:gd name="T50" fmla="*/ 2147483647 w 7861"/>
              <a:gd name="T51" fmla="*/ 2147483647 h 3581"/>
              <a:gd name="T52" fmla="*/ 2147483647 w 7861"/>
              <a:gd name="T53" fmla="*/ 2147483647 h 3581"/>
              <a:gd name="T54" fmla="*/ 2147483647 w 7861"/>
              <a:gd name="T55" fmla="*/ 2147483647 h 3581"/>
              <a:gd name="T56" fmla="*/ 2147483647 w 7861"/>
              <a:gd name="T57" fmla="*/ 2147483647 h 3581"/>
              <a:gd name="T58" fmla="*/ 2147483647 w 7861"/>
              <a:gd name="T59" fmla="*/ 2147483647 h 3581"/>
              <a:gd name="T60" fmla="*/ 2147483647 w 7861"/>
              <a:gd name="T61" fmla="*/ 2147483647 h 3581"/>
              <a:gd name="T62" fmla="*/ 2147483647 w 7861"/>
              <a:gd name="T63" fmla="*/ 2147483647 h 3581"/>
              <a:gd name="T64" fmla="*/ 2147483647 w 7861"/>
              <a:gd name="T65" fmla="*/ 2147483647 h 3581"/>
              <a:gd name="T66" fmla="*/ 2147483647 w 7861"/>
              <a:gd name="T67" fmla="*/ 2147483647 h 3581"/>
              <a:gd name="T68" fmla="*/ 2147483647 w 7861"/>
              <a:gd name="T69" fmla="*/ 2147483647 h 3581"/>
              <a:gd name="T70" fmla="*/ 2147483647 w 7861"/>
              <a:gd name="T71" fmla="*/ 2147483647 h 3581"/>
              <a:gd name="T72" fmla="*/ 2147483647 w 7861"/>
              <a:gd name="T73" fmla="*/ 2147483647 h 3581"/>
              <a:gd name="T74" fmla="*/ 2147483647 w 7861"/>
              <a:gd name="T75" fmla="*/ 2147483647 h 3581"/>
              <a:gd name="T76" fmla="*/ 2147483647 w 7861"/>
              <a:gd name="T77" fmla="*/ 2147483647 h 3581"/>
              <a:gd name="T78" fmla="*/ 2147483647 w 7861"/>
              <a:gd name="T79" fmla="*/ 2147483647 h 3581"/>
              <a:gd name="T80" fmla="*/ 2147483647 w 7861"/>
              <a:gd name="T81" fmla="*/ 2147483647 h 3581"/>
              <a:gd name="T82" fmla="*/ 2147483647 w 7861"/>
              <a:gd name="T83" fmla="*/ 2147483647 h 3581"/>
              <a:gd name="T84" fmla="*/ 2147483647 w 7861"/>
              <a:gd name="T85" fmla="*/ 2147483647 h 3581"/>
              <a:gd name="T86" fmla="*/ 2147483647 w 7861"/>
              <a:gd name="T87" fmla="*/ 2147483647 h 3581"/>
              <a:gd name="T88" fmla="*/ 2147483647 w 7861"/>
              <a:gd name="T89" fmla="*/ 2147483647 h 3581"/>
              <a:gd name="T90" fmla="*/ 2147483647 w 7861"/>
              <a:gd name="T91" fmla="*/ 2147483647 h 3581"/>
              <a:gd name="T92" fmla="*/ 2147483647 w 7861"/>
              <a:gd name="T93" fmla="*/ 2147483647 h 3581"/>
              <a:gd name="T94" fmla="*/ 2147483647 w 7861"/>
              <a:gd name="T95" fmla="*/ 2147483647 h 3581"/>
              <a:gd name="T96" fmla="*/ 2147483647 w 7861"/>
              <a:gd name="T97" fmla="*/ 2147483647 h 3581"/>
              <a:gd name="T98" fmla="*/ 2147483647 w 7861"/>
              <a:gd name="T99" fmla="*/ 2147483647 h 3581"/>
              <a:gd name="T100" fmla="*/ 2147483647 w 7861"/>
              <a:gd name="T101" fmla="*/ 2147483647 h 3581"/>
              <a:gd name="T102" fmla="*/ 2147483647 w 7861"/>
              <a:gd name="T103" fmla="*/ 2147483647 h 3581"/>
              <a:gd name="T104" fmla="*/ 2147483647 w 7861"/>
              <a:gd name="T105" fmla="*/ 2147483647 h 3581"/>
              <a:gd name="T106" fmla="*/ 2147483647 w 7861"/>
              <a:gd name="T107" fmla="*/ 2147483647 h 3581"/>
              <a:gd name="T108" fmla="*/ 2147483647 w 7861"/>
              <a:gd name="T109" fmla="*/ 2147483647 h 3581"/>
              <a:gd name="T110" fmla="*/ 2147483647 w 7861"/>
              <a:gd name="T111" fmla="*/ 2147483647 h 3581"/>
              <a:gd name="T112" fmla="*/ 2147483647 w 7861"/>
              <a:gd name="T113" fmla="*/ 2147483647 h 3581"/>
              <a:gd name="T114" fmla="*/ 2147483647 w 7861"/>
              <a:gd name="T115" fmla="*/ 2147483647 h 3581"/>
              <a:gd name="T116" fmla="*/ 2147483647 w 7861"/>
              <a:gd name="T117" fmla="*/ 2147483647 h 3581"/>
              <a:gd name="T118" fmla="*/ 2147483647 w 7861"/>
              <a:gd name="T119" fmla="*/ 2147483647 h 35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61"/>
              <a:gd name="T181" fmla="*/ 0 h 3581"/>
              <a:gd name="T182" fmla="*/ 7861 w 7861"/>
              <a:gd name="T183" fmla="*/ 3581 h 35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61" h="3581" extrusionOk="0">
                <a:moveTo>
                  <a:pt x="0" y="2449"/>
                </a:moveTo>
                <a:cubicBezTo>
                  <a:pt x="68" y="2450"/>
                  <a:pt x="97" y="2404"/>
                  <a:pt x="143" y="2352"/>
                </a:cubicBezTo>
                <a:cubicBezTo>
                  <a:pt x="209" y="2278"/>
                  <a:pt x="255" y="2198"/>
                  <a:pt x="296" y="2108"/>
                </a:cubicBezTo>
                <a:cubicBezTo>
                  <a:pt x="320" y="2054"/>
                  <a:pt x="339" y="1998"/>
                  <a:pt x="359" y="1942"/>
                </a:cubicBezTo>
                <a:cubicBezTo>
                  <a:pt x="373" y="2033"/>
                  <a:pt x="385" y="2121"/>
                  <a:pt x="427" y="2205"/>
                </a:cubicBezTo>
                <a:cubicBezTo>
                  <a:pt x="456" y="2262"/>
                  <a:pt x="503" y="2327"/>
                  <a:pt x="570" y="2340"/>
                </a:cubicBezTo>
                <a:cubicBezTo>
                  <a:pt x="628" y="2351"/>
                  <a:pt x="665" y="2312"/>
                  <a:pt x="679" y="2260"/>
                </a:cubicBezTo>
                <a:cubicBezTo>
                  <a:pt x="702" y="2177"/>
                  <a:pt x="682" y="2079"/>
                  <a:pt x="671" y="1996"/>
                </a:cubicBezTo>
                <a:cubicBezTo>
                  <a:pt x="662" y="1927"/>
                  <a:pt x="656" y="1909"/>
                  <a:pt x="702" y="1859"/>
                </a:cubicBezTo>
              </a:path>
              <a:path w="7861" h="3581" extrusionOk="0">
                <a:moveTo>
                  <a:pt x="882" y="1872"/>
                </a:moveTo>
                <a:cubicBezTo>
                  <a:pt x="935" y="1934"/>
                  <a:pt x="936" y="1980"/>
                  <a:pt x="938" y="2061"/>
                </a:cubicBezTo>
                <a:cubicBezTo>
                  <a:pt x="940" y="2151"/>
                  <a:pt x="931" y="2252"/>
                  <a:pt x="970" y="2335"/>
                </a:cubicBezTo>
                <a:cubicBezTo>
                  <a:pt x="996" y="2389"/>
                  <a:pt x="1043" y="2406"/>
                  <a:pt x="1100" y="2388"/>
                </a:cubicBezTo>
                <a:cubicBezTo>
                  <a:pt x="1167" y="2367"/>
                  <a:pt x="1208" y="2305"/>
                  <a:pt x="1233" y="2243"/>
                </a:cubicBezTo>
                <a:cubicBezTo>
                  <a:pt x="1280" y="2126"/>
                  <a:pt x="1266" y="2005"/>
                  <a:pt x="1280" y="1884"/>
                </a:cubicBezTo>
                <a:cubicBezTo>
                  <a:pt x="1286" y="1835"/>
                  <a:pt x="1283" y="1833"/>
                  <a:pt x="1311" y="1865"/>
                </a:cubicBezTo>
              </a:path>
              <a:path w="7861" h="3581" extrusionOk="0">
                <a:moveTo>
                  <a:pt x="1337" y="2253"/>
                </a:moveTo>
                <a:cubicBezTo>
                  <a:pt x="1356" y="2306"/>
                  <a:pt x="1350" y="2289"/>
                  <a:pt x="1379" y="2328"/>
                </a:cubicBezTo>
                <a:cubicBezTo>
                  <a:pt x="1409" y="2290"/>
                  <a:pt x="1438" y="2254"/>
                  <a:pt x="1463" y="2210"/>
                </a:cubicBezTo>
                <a:cubicBezTo>
                  <a:pt x="1495" y="2153"/>
                  <a:pt x="1523" y="2092"/>
                  <a:pt x="1555" y="2037"/>
                </a:cubicBezTo>
                <a:cubicBezTo>
                  <a:pt x="1559" y="2090"/>
                  <a:pt x="1554" y="2149"/>
                  <a:pt x="1571" y="2201"/>
                </a:cubicBezTo>
                <a:cubicBezTo>
                  <a:pt x="1591" y="2261"/>
                  <a:pt x="1631" y="2301"/>
                  <a:pt x="1698" y="2272"/>
                </a:cubicBezTo>
                <a:cubicBezTo>
                  <a:pt x="1796" y="2229"/>
                  <a:pt x="1869" y="2095"/>
                  <a:pt x="1932" y="2020"/>
                </a:cubicBezTo>
                <a:cubicBezTo>
                  <a:pt x="1938" y="2089"/>
                  <a:pt x="1938" y="2160"/>
                  <a:pt x="1944" y="2230"/>
                </a:cubicBezTo>
                <a:cubicBezTo>
                  <a:pt x="1951" y="2306"/>
                  <a:pt x="1968" y="2355"/>
                  <a:pt x="1999" y="2420"/>
                </a:cubicBezTo>
                <a:cubicBezTo>
                  <a:pt x="2042" y="2400"/>
                  <a:pt x="2068" y="2413"/>
                  <a:pt x="2118" y="2365"/>
                </a:cubicBezTo>
                <a:cubicBezTo>
                  <a:pt x="2305" y="2187"/>
                  <a:pt x="2373" y="1843"/>
                  <a:pt x="2429" y="1604"/>
                </a:cubicBezTo>
                <a:cubicBezTo>
                  <a:pt x="2455" y="1492"/>
                  <a:pt x="2473" y="1379"/>
                  <a:pt x="2481" y="1265"/>
                </a:cubicBezTo>
                <a:cubicBezTo>
                  <a:pt x="2449" y="1343"/>
                  <a:pt x="2427" y="1418"/>
                  <a:pt x="2410" y="1503"/>
                </a:cubicBezTo>
                <a:cubicBezTo>
                  <a:pt x="2364" y="1737"/>
                  <a:pt x="2343" y="2000"/>
                  <a:pt x="2422" y="2229"/>
                </a:cubicBezTo>
                <a:cubicBezTo>
                  <a:pt x="2441" y="2283"/>
                  <a:pt x="2458" y="2289"/>
                  <a:pt x="2489" y="2325"/>
                </a:cubicBezTo>
                <a:cubicBezTo>
                  <a:pt x="2492" y="2249"/>
                  <a:pt x="2495" y="2193"/>
                  <a:pt x="2474" y="2117"/>
                </a:cubicBezTo>
                <a:cubicBezTo>
                  <a:pt x="2457" y="2054"/>
                  <a:pt x="2410" y="1982"/>
                  <a:pt x="2466" y="1935"/>
                </a:cubicBezTo>
                <a:cubicBezTo>
                  <a:pt x="2496" y="1909"/>
                  <a:pt x="2581" y="1907"/>
                  <a:pt x="2618" y="1895"/>
                </a:cubicBezTo>
                <a:cubicBezTo>
                  <a:pt x="2674" y="1876"/>
                  <a:pt x="2732" y="1858"/>
                  <a:pt x="2780" y="1822"/>
                </a:cubicBezTo>
                <a:cubicBezTo>
                  <a:pt x="2800" y="1806"/>
                  <a:pt x="2806" y="1802"/>
                  <a:pt x="2809" y="1785"/>
                </a:cubicBezTo>
                <a:cubicBezTo>
                  <a:pt x="2767" y="1817"/>
                  <a:pt x="2736" y="1829"/>
                  <a:pt x="2705" y="1882"/>
                </a:cubicBezTo>
                <a:cubicBezTo>
                  <a:pt x="2672" y="1938"/>
                  <a:pt x="2644" y="2024"/>
                  <a:pt x="2687" y="2082"/>
                </a:cubicBezTo>
                <a:cubicBezTo>
                  <a:pt x="2719" y="2126"/>
                  <a:pt x="2744" y="2086"/>
                  <a:pt x="2779" y="2098"/>
                </a:cubicBezTo>
                <a:cubicBezTo>
                  <a:pt x="2838" y="2118"/>
                  <a:pt x="2847" y="2165"/>
                  <a:pt x="2879" y="2212"/>
                </a:cubicBezTo>
                <a:cubicBezTo>
                  <a:pt x="2892" y="2234"/>
                  <a:pt x="2897" y="2242"/>
                  <a:pt x="2910" y="2255"/>
                </a:cubicBezTo>
                <a:cubicBezTo>
                  <a:pt x="2926" y="2223"/>
                  <a:pt x="2942" y="2198"/>
                  <a:pt x="2954" y="2156"/>
                </a:cubicBezTo>
                <a:cubicBezTo>
                  <a:pt x="2990" y="2033"/>
                  <a:pt x="3020" y="1908"/>
                  <a:pt x="3062" y="1787"/>
                </a:cubicBezTo>
                <a:cubicBezTo>
                  <a:pt x="3053" y="1862"/>
                  <a:pt x="3030" y="1954"/>
                  <a:pt x="3099" y="2009"/>
                </a:cubicBezTo>
                <a:cubicBezTo>
                  <a:pt x="3163" y="2060"/>
                  <a:pt x="3283" y="1981"/>
                  <a:pt x="3338" y="1954"/>
                </a:cubicBezTo>
                <a:cubicBezTo>
                  <a:pt x="3381" y="1933"/>
                  <a:pt x="3440" y="1886"/>
                  <a:pt x="3490" y="1902"/>
                </a:cubicBezTo>
                <a:cubicBezTo>
                  <a:pt x="3551" y="1922"/>
                  <a:pt x="3518" y="2008"/>
                  <a:pt x="3507" y="2047"/>
                </a:cubicBezTo>
                <a:cubicBezTo>
                  <a:pt x="3494" y="2093"/>
                  <a:pt x="3474" y="2078"/>
                  <a:pt x="3501" y="2121"/>
                </a:cubicBezTo>
                <a:cubicBezTo>
                  <a:pt x="3533" y="2172"/>
                  <a:pt x="3610" y="2169"/>
                  <a:pt x="3656" y="2148"/>
                </a:cubicBezTo>
                <a:cubicBezTo>
                  <a:pt x="3717" y="2120"/>
                  <a:pt x="3770" y="2068"/>
                  <a:pt x="3821" y="2026"/>
                </a:cubicBezTo>
              </a:path>
              <a:path w="7861" h="3581" extrusionOk="0">
                <a:moveTo>
                  <a:pt x="4364" y="1409"/>
                </a:moveTo>
                <a:cubicBezTo>
                  <a:pt x="4343" y="1380"/>
                  <a:pt x="4337" y="1374"/>
                  <a:pt x="4332" y="1352"/>
                </a:cubicBezTo>
                <a:cubicBezTo>
                  <a:pt x="4306" y="1401"/>
                  <a:pt x="4291" y="1453"/>
                  <a:pt x="4272" y="1505"/>
                </a:cubicBezTo>
                <a:cubicBezTo>
                  <a:pt x="4239" y="1594"/>
                  <a:pt x="4206" y="1683"/>
                  <a:pt x="4167" y="1770"/>
                </a:cubicBezTo>
                <a:cubicBezTo>
                  <a:pt x="4140" y="1830"/>
                  <a:pt x="4116" y="1892"/>
                  <a:pt x="4093" y="1954"/>
                </a:cubicBezTo>
                <a:cubicBezTo>
                  <a:pt x="4086" y="1978"/>
                  <a:pt x="4083" y="1987"/>
                  <a:pt x="4087" y="2004"/>
                </a:cubicBezTo>
              </a:path>
              <a:path w="7861" h="3581" extrusionOk="0">
                <a:moveTo>
                  <a:pt x="4077" y="2249"/>
                </a:moveTo>
                <a:cubicBezTo>
                  <a:pt x="4068" y="2291"/>
                  <a:pt x="4057" y="2334"/>
                  <a:pt x="4052" y="2377"/>
                </a:cubicBezTo>
                <a:cubicBezTo>
                  <a:pt x="4045" y="2433"/>
                  <a:pt x="4095" y="2366"/>
                  <a:pt x="4103" y="2355"/>
                </a:cubicBezTo>
                <a:cubicBezTo>
                  <a:pt x="4108" y="2347"/>
                  <a:pt x="4114" y="2340"/>
                  <a:pt x="4119" y="2332"/>
                </a:cubicBezTo>
                <a:cubicBezTo>
                  <a:pt x="4132" y="2312"/>
                  <a:pt x="4135" y="2308"/>
                  <a:pt x="4117" y="2338"/>
                </a:cubicBezTo>
                <a:cubicBezTo>
                  <a:pt x="4132" y="2299"/>
                  <a:pt x="4149" y="2263"/>
                  <a:pt x="4167" y="2225"/>
                </a:cubicBezTo>
              </a:path>
              <a:path w="7861" h="3581" extrusionOk="0">
                <a:moveTo>
                  <a:pt x="4814" y="1449"/>
                </a:moveTo>
                <a:cubicBezTo>
                  <a:pt x="4845" y="1441"/>
                  <a:pt x="4853" y="1440"/>
                  <a:pt x="4884" y="1445"/>
                </a:cubicBezTo>
                <a:cubicBezTo>
                  <a:pt x="4867" y="1483"/>
                  <a:pt x="4858" y="1521"/>
                  <a:pt x="4848" y="1562"/>
                </a:cubicBezTo>
                <a:cubicBezTo>
                  <a:pt x="4837" y="1607"/>
                  <a:pt x="4808" y="1685"/>
                  <a:pt x="4827" y="1731"/>
                </a:cubicBezTo>
                <a:cubicBezTo>
                  <a:pt x="4847" y="1781"/>
                  <a:pt x="4915" y="1705"/>
                  <a:pt x="4935" y="1688"/>
                </a:cubicBezTo>
              </a:path>
              <a:path w="7861" h="3581" extrusionOk="0">
                <a:moveTo>
                  <a:pt x="5210" y="1383"/>
                </a:moveTo>
                <a:cubicBezTo>
                  <a:pt x="5228" y="1362"/>
                  <a:pt x="5232" y="1356"/>
                  <a:pt x="5243" y="1342"/>
                </a:cubicBezTo>
                <a:cubicBezTo>
                  <a:pt x="5262" y="1389"/>
                  <a:pt x="5256" y="1412"/>
                  <a:pt x="5251" y="1464"/>
                </a:cubicBezTo>
                <a:cubicBezTo>
                  <a:pt x="5245" y="1518"/>
                  <a:pt x="5239" y="1571"/>
                  <a:pt x="5234" y="1625"/>
                </a:cubicBezTo>
                <a:cubicBezTo>
                  <a:pt x="5231" y="1652"/>
                  <a:pt x="5217" y="1714"/>
                  <a:pt x="5237" y="1738"/>
                </a:cubicBezTo>
                <a:cubicBezTo>
                  <a:pt x="5262" y="1754"/>
                  <a:pt x="5273" y="1754"/>
                  <a:pt x="5287" y="1723"/>
                </a:cubicBezTo>
              </a:path>
              <a:path w="7861" h="3581" extrusionOk="0">
                <a:moveTo>
                  <a:pt x="5451" y="1450"/>
                </a:moveTo>
                <a:cubicBezTo>
                  <a:pt x="5470" y="1431"/>
                  <a:pt x="5477" y="1424"/>
                  <a:pt x="5493" y="1415"/>
                </a:cubicBezTo>
                <a:cubicBezTo>
                  <a:pt x="5518" y="1452"/>
                  <a:pt x="5521" y="1473"/>
                  <a:pt x="5521" y="1518"/>
                </a:cubicBezTo>
                <a:cubicBezTo>
                  <a:pt x="5521" y="1570"/>
                  <a:pt x="5522" y="1622"/>
                  <a:pt x="5523" y="1674"/>
                </a:cubicBezTo>
                <a:cubicBezTo>
                  <a:pt x="5524" y="1724"/>
                  <a:pt x="5540" y="1778"/>
                  <a:pt x="5533" y="1828"/>
                </a:cubicBezTo>
                <a:cubicBezTo>
                  <a:pt x="5529" y="1842"/>
                  <a:pt x="5526" y="1856"/>
                  <a:pt x="5522" y="1870"/>
                </a:cubicBezTo>
              </a:path>
              <a:path w="7861" h="3581" extrusionOk="0">
                <a:moveTo>
                  <a:pt x="5769" y="2605"/>
                </a:moveTo>
                <a:cubicBezTo>
                  <a:pt x="5775" y="2609"/>
                  <a:pt x="5782" y="2612"/>
                  <a:pt x="5788" y="2616"/>
                </a:cubicBezTo>
                <a:cubicBezTo>
                  <a:pt x="5789" y="2568"/>
                  <a:pt x="5772" y="2551"/>
                  <a:pt x="5725" y="2532"/>
                </a:cubicBezTo>
                <a:cubicBezTo>
                  <a:pt x="5688" y="2517"/>
                  <a:pt x="5636" y="2528"/>
                  <a:pt x="5602" y="2546"/>
                </a:cubicBezTo>
                <a:cubicBezTo>
                  <a:pt x="5572" y="2562"/>
                  <a:pt x="5555" y="2586"/>
                  <a:pt x="5563" y="2621"/>
                </a:cubicBezTo>
                <a:cubicBezTo>
                  <a:pt x="5575" y="2672"/>
                  <a:pt x="5621" y="2714"/>
                  <a:pt x="5655" y="2751"/>
                </a:cubicBezTo>
                <a:cubicBezTo>
                  <a:pt x="5699" y="2799"/>
                  <a:pt x="5747" y="2843"/>
                  <a:pt x="5795" y="2887"/>
                </a:cubicBezTo>
                <a:cubicBezTo>
                  <a:pt x="5829" y="2919"/>
                  <a:pt x="5850" y="2935"/>
                  <a:pt x="5861" y="2979"/>
                </a:cubicBezTo>
                <a:cubicBezTo>
                  <a:pt x="5825" y="2999"/>
                  <a:pt x="5797" y="3005"/>
                  <a:pt x="5755" y="3007"/>
                </a:cubicBezTo>
                <a:cubicBezTo>
                  <a:pt x="5708" y="3009"/>
                  <a:pt x="5660" y="3008"/>
                  <a:pt x="5613" y="3007"/>
                </a:cubicBezTo>
                <a:cubicBezTo>
                  <a:pt x="5590" y="3007"/>
                  <a:pt x="5525" y="3016"/>
                  <a:pt x="5553" y="2975"/>
                </a:cubicBezTo>
                <a:cubicBezTo>
                  <a:pt x="5572" y="2961"/>
                  <a:pt x="5580" y="2956"/>
                  <a:pt x="5594" y="2947"/>
                </a:cubicBezTo>
              </a:path>
              <a:path w="7861" h="3581" extrusionOk="0">
                <a:moveTo>
                  <a:pt x="5852" y="2763"/>
                </a:moveTo>
                <a:cubicBezTo>
                  <a:pt x="5841" y="2811"/>
                  <a:pt x="5874" y="2797"/>
                  <a:pt x="5919" y="2785"/>
                </a:cubicBezTo>
                <a:cubicBezTo>
                  <a:pt x="5946" y="2778"/>
                  <a:pt x="5983" y="2767"/>
                  <a:pt x="6006" y="2750"/>
                </a:cubicBezTo>
                <a:cubicBezTo>
                  <a:pt x="6030" y="2733"/>
                  <a:pt x="6046" y="2701"/>
                  <a:pt x="6044" y="2672"/>
                </a:cubicBezTo>
                <a:cubicBezTo>
                  <a:pt x="6042" y="2640"/>
                  <a:pt x="6010" y="2599"/>
                  <a:pt x="5976" y="2599"/>
                </a:cubicBezTo>
                <a:cubicBezTo>
                  <a:pt x="5934" y="2599"/>
                  <a:pt x="5910" y="2631"/>
                  <a:pt x="5894" y="2665"/>
                </a:cubicBezTo>
                <a:cubicBezTo>
                  <a:pt x="5868" y="2719"/>
                  <a:pt x="5858" y="2775"/>
                  <a:pt x="5857" y="2834"/>
                </a:cubicBezTo>
                <a:cubicBezTo>
                  <a:pt x="5856" y="2893"/>
                  <a:pt x="5864" y="2952"/>
                  <a:pt x="5886" y="3007"/>
                </a:cubicBezTo>
                <a:cubicBezTo>
                  <a:pt x="5900" y="3042"/>
                  <a:pt x="5933" y="3084"/>
                  <a:pt x="5975" y="3086"/>
                </a:cubicBezTo>
                <a:cubicBezTo>
                  <a:pt x="6006" y="3087"/>
                  <a:pt x="6052" y="3057"/>
                  <a:pt x="6074" y="3038"/>
                </a:cubicBezTo>
                <a:cubicBezTo>
                  <a:pt x="6103" y="3013"/>
                  <a:pt x="6126" y="2983"/>
                  <a:pt x="6149" y="2954"/>
                </a:cubicBezTo>
              </a:path>
              <a:path w="7861" h="3581" extrusionOk="0">
                <a:moveTo>
                  <a:pt x="6164" y="2325"/>
                </a:moveTo>
                <a:cubicBezTo>
                  <a:pt x="6179" y="2271"/>
                  <a:pt x="6158" y="2376"/>
                  <a:pt x="6158" y="2391"/>
                </a:cubicBezTo>
                <a:cubicBezTo>
                  <a:pt x="6159" y="2458"/>
                  <a:pt x="6169" y="2525"/>
                  <a:pt x="6177" y="2592"/>
                </a:cubicBezTo>
                <a:cubicBezTo>
                  <a:pt x="6188" y="2679"/>
                  <a:pt x="6200" y="2766"/>
                  <a:pt x="6207" y="2854"/>
                </a:cubicBezTo>
                <a:cubicBezTo>
                  <a:pt x="6210" y="2895"/>
                  <a:pt x="6212" y="2936"/>
                  <a:pt x="6215" y="2977"/>
                </a:cubicBezTo>
                <a:cubicBezTo>
                  <a:pt x="6216" y="2997"/>
                  <a:pt x="6216" y="3004"/>
                  <a:pt x="6217" y="3017"/>
                </a:cubicBezTo>
                <a:cubicBezTo>
                  <a:pt x="6228" y="2989"/>
                  <a:pt x="6237" y="2963"/>
                  <a:pt x="6246" y="2934"/>
                </a:cubicBezTo>
              </a:path>
              <a:path w="7861" h="3581" extrusionOk="0">
                <a:moveTo>
                  <a:pt x="6561" y="2255"/>
                </a:moveTo>
                <a:cubicBezTo>
                  <a:pt x="6586" y="2198"/>
                  <a:pt x="6609" y="2145"/>
                  <a:pt x="6605" y="2081"/>
                </a:cubicBezTo>
                <a:cubicBezTo>
                  <a:pt x="6602" y="2028"/>
                  <a:pt x="6588" y="1993"/>
                  <a:pt x="6550" y="1957"/>
                </a:cubicBezTo>
                <a:cubicBezTo>
                  <a:pt x="6524" y="1932"/>
                  <a:pt x="6475" y="1934"/>
                  <a:pt x="6448" y="1956"/>
                </a:cubicBezTo>
                <a:cubicBezTo>
                  <a:pt x="6387" y="2006"/>
                  <a:pt x="6375" y="2118"/>
                  <a:pt x="6366" y="2190"/>
                </a:cubicBezTo>
                <a:cubicBezTo>
                  <a:pt x="6327" y="2495"/>
                  <a:pt x="6403" y="2798"/>
                  <a:pt x="6428" y="3100"/>
                </a:cubicBezTo>
                <a:cubicBezTo>
                  <a:pt x="6432" y="3147"/>
                  <a:pt x="6461" y="3456"/>
                  <a:pt x="6396" y="3479"/>
                </a:cubicBezTo>
                <a:cubicBezTo>
                  <a:pt x="6354" y="3494"/>
                  <a:pt x="6357" y="3429"/>
                  <a:pt x="6351" y="3404"/>
                </a:cubicBezTo>
              </a:path>
              <a:path w="7861" h="3581" extrusionOk="0">
                <a:moveTo>
                  <a:pt x="6257" y="2968"/>
                </a:moveTo>
                <a:cubicBezTo>
                  <a:pt x="6247" y="2918"/>
                  <a:pt x="6238" y="2898"/>
                  <a:pt x="6298" y="2902"/>
                </a:cubicBezTo>
                <a:cubicBezTo>
                  <a:pt x="6324" y="2904"/>
                  <a:pt x="6358" y="2905"/>
                  <a:pt x="6383" y="2909"/>
                </a:cubicBezTo>
                <a:cubicBezTo>
                  <a:pt x="6420" y="2914"/>
                  <a:pt x="6436" y="2912"/>
                  <a:pt x="6471" y="2898"/>
                </a:cubicBezTo>
                <a:cubicBezTo>
                  <a:pt x="6493" y="2889"/>
                  <a:pt x="6501" y="2886"/>
                  <a:pt x="6515" y="2877"/>
                </a:cubicBezTo>
              </a:path>
              <a:path w="7861" h="3581" extrusionOk="0">
                <a:moveTo>
                  <a:pt x="6624" y="3014"/>
                </a:moveTo>
                <a:cubicBezTo>
                  <a:pt x="6623" y="3039"/>
                  <a:pt x="6622" y="3065"/>
                  <a:pt x="6621" y="3090"/>
                </a:cubicBezTo>
                <a:cubicBezTo>
                  <a:pt x="6634" y="3066"/>
                  <a:pt x="6647" y="3045"/>
                  <a:pt x="6662" y="3022"/>
                </a:cubicBezTo>
              </a:path>
              <a:path w="7861" h="3581" extrusionOk="0">
                <a:moveTo>
                  <a:pt x="6945" y="2680"/>
                </a:moveTo>
                <a:cubicBezTo>
                  <a:pt x="6928" y="2722"/>
                  <a:pt x="6930" y="2751"/>
                  <a:pt x="6926" y="2795"/>
                </a:cubicBezTo>
                <a:cubicBezTo>
                  <a:pt x="6919" y="2868"/>
                  <a:pt x="6914" y="2941"/>
                  <a:pt x="6909" y="3015"/>
                </a:cubicBezTo>
                <a:cubicBezTo>
                  <a:pt x="6900" y="3155"/>
                  <a:pt x="6891" y="3294"/>
                  <a:pt x="6878" y="3434"/>
                </a:cubicBezTo>
                <a:cubicBezTo>
                  <a:pt x="6875" y="3473"/>
                  <a:pt x="6874" y="3482"/>
                  <a:pt x="6868" y="3506"/>
                </a:cubicBezTo>
                <a:cubicBezTo>
                  <a:pt x="6846" y="3429"/>
                  <a:pt x="6841" y="3353"/>
                  <a:pt x="6835" y="3272"/>
                </a:cubicBezTo>
                <a:cubicBezTo>
                  <a:pt x="6826" y="3148"/>
                  <a:pt x="6813" y="3024"/>
                  <a:pt x="6814" y="2899"/>
                </a:cubicBezTo>
                <a:cubicBezTo>
                  <a:pt x="6814" y="2822"/>
                  <a:pt x="6812" y="2723"/>
                  <a:pt x="6851" y="2652"/>
                </a:cubicBezTo>
                <a:cubicBezTo>
                  <a:pt x="6870" y="2631"/>
                  <a:pt x="6875" y="2624"/>
                  <a:pt x="6895" y="2624"/>
                </a:cubicBezTo>
                <a:cubicBezTo>
                  <a:pt x="6945" y="2654"/>
                  <a:pt x="6971" y="2684"/>
                  <a:pt x="7001" y="2735"/>
                </a:cubicBezTo>
                <a:cubicBezTo>
                  <a:pt x="7028" y="2782"/>
                  <a:pt x="7049" y="2840"/>
                  <a:pt x="7042" y="2895"/>
                </a:cubicBezTo>
                <a:cubicBezTo>
                  <a:pt x="7037" y="2936"/>
                  <a:pt x="7013" y="2976"/>
                  <a:pt x="6974" y="2992"/>
                </a:cubicBezTo>
                <a:cubicBezTo>
                  <a:pt x="6915" y="3016"/>
                  <a:pt x="6961" y="2948"/>
                  <a:pt x="6967" y="2936"/>
                </a:cubicBezTo>
              </a:path>
              <a:path w="7861" h="3581" extrusionOk="0">
                <a:moveTo>
                  <a:pt x="7142" y="2184"/>
                </a:moveTo>
                <a:cubicBezTo>
                  <a:pt x="7140" y="2142"/>
                  <a:pt x="7137" y="2099"/>
                  <a:pt x="7137" y="2057"/>
                </a:cubicBezTo>
                <a:cubicBezTo>
                  <a:pt x="7137" y="2050"/>
                  <a:pt x="7138" y="2044"/>
                  <a:pt x="7138" y="2037"/>
                </a:cubicBezTo>
                <a:cubicBezTo>
                  <a:pt x="7144" y="2096"/>
                  <a:pt x="7142" y="2155"/>
                  <a:pt x="7142" y="2215"/>
                </a:cubicBezTo>
                <a:cubicBezTo>
                  <a:pt x="7143" y="2460"/>
                  <a:pt x="7139" y="2705"/>
                  <a:pt x="7129" y="2950"/>
                </a:cubicBezTo>
                <a:cubicBezTo>
                  <a:pt x="7126" y="3018"/>
                  <a:pt x="7128" y="2998"/>
                  <a:pt x="7147" y="2947"/>
                </a:cubicBezTo>
              </a:path>
              <a:path w="7861" h="3581" extrusionOk="0">
                <a:moveTo>
                  <a:pt x="7232" y="2616"/>
                </a:moveTo>
                <a:cubicBezTo>
                  <a:pt x="7225" y="2612"/>
                  <a:pt x="7217" y="2607"/>
                  <a:pt x="7210" y="2603"/>
                </a:cubicBezTo>
                <a:cubicBezTo>
                  <a:pt x="7210" y="2639"/>
                  <a:pt x="7222" y="2663"/>
                  <a:pt x="7237" y="2696"/>
                </a:cubicBezTo>
                <a:cubicBezTo>
                  <a:pt x="7260" y="2745"/>
                  <a:pt x="7287" y="2792"/>
                  <a:pt x="7316" y="2838"/>
                </a:cubicBezTo>
                <a:cubicBezTo>
                  <a:pt x="7335" y="2869"/>
                  <a:pt x="7364" y="2926"/>
                  <a:pt x="7398" y="2944"/>
                </a:cubicBezTo>
                <a:cubicBezTo>
                  <a:pt x="7434" y="2963"/>
                  <a:pt x="7453" y="2911"/>
                  <a:pt x="7467" y="2887"/>
                </a:cubicBezTo>
              </a:path>
              <a:path w="7861" h="3581" extrusionOk="0">
                <a:moveTo>
                  <a:pt x="7590" y="2613"/>
                </a:moveTo>
                <a:cubicBezTo>
                  <a:pt x="7621" y="2589"/>
                  <a:pt x="7592" y="2668"/>
                  <a:pt x="7585" y="2697"/>
                </a:cubicBezTo>
                <a:cubicBezTo>
                  <a:pt x="7564" y="2784"/>
                  <a:pt x="7542" y="2870"/>
                  <a:pt x="7517" y="2956"/>
                </a:cubicBezTo>
                <a:cubicBezTo>
                  <a:pt x="7484" y="3069"/>
                  <a:pt x="7451" y="3182"/>
                  <a:pt x="7411" y="3293"/>
                </a:cubicBezTo>
                <a:cubicBezTo>
                  <a:pt x="7384" y="3369"/>
                  <a:pt x="7355" y="3446"/>
                  <a:pt x="7314" y="3516"/>
                </a:cubicBezTo>
                <a:cubicBezTo>
                  <a:pt x="7296" y="3546"/>
                  <a:pt x="7291" y="3546"/>
                  <a:pt x="7298" y="3488"/>
                </a:cubicBezTo>
              </a:path>
              <a:path w="7861" h="3581" extrusionOk="0">
                <a:moveTo>
                  <a:pt x="7607" y="1878"/>
                </a:moveTo>
                <a:cubicBezTo>
                  <a:pt x="7574" y="1878"/>
                  <a:pt x="7543" y="1880"/>
                  <a:pt x="7506" y="1876"/>
                </a:cubicBezTo>
                <a:cubicBezTo>
                  <a:pt x="7340" y="1857"/>
                  <a:pt x="7172" y="1851"/>
                  <a:pt x="7005" y="1850"/>
                </a:cubicBezTo>
                <a:cubicBezTo>
                  <a:pt x="6515" y="1848"/>
                  <a:pt x="6005" y="1879"/>
                  <a:pt x="5528" y="1996"/>
                </a:cubicBezTo>
                <a:cubicBezTo>
                  <a:pt x="5411" y="2025"/>
                  <a:pt x="5204" y="2056"/>
                  <a:pt x="5115" y="2152"/>
                </a:cubicBezTo>
                <a:cubicBezTo>
                  <a:pt x="5054" y="2218"/>
                  <a:pt x="5070" y="2338"/>
                  <a:pt x="5060" y="2421"/>
                </a:cubicBezTo>
                <a:cubicBezTo>
                  <a:pt x="5027" y="2697"/>
                  <a:pt x="4918" y="3021"/>
                  <a:pt x="5049" y="3286"/>
                </a:cubicBezTo>
                <a:cubicBezTo>
                  <a:pt x="5104" y="3398"/>
                  <a:pt x="5201" y="3444"/>
                  <a:pt x="5318" y="3463"/>
                </a:cubicBezTo>
                <a:cubicBezTo>
                  <a:pt x="5549" y="3501"/>
                  <a:pt x="5794" y="3510"/>
                  <a:pt x="6027" y="3525"/>
                </a:cubicBezTo>
                <a:cubicBezTo>
                  <a:pt x="6454" y="3553"/>
                  <a:pt x="6882" y="3557"/>
                  <a:pt x="7310" y="3568"/>
                </a:cubicBezTo>
                <a:cubicBezTo>
                  <a:pt x="7454" y="3572"/>
                  <a:pt x="7598" y="3581"/>
                  <a:pt x="7742" y="3580"/>
                </a:cubicBezTo>
                <a:cubicBezTo>
                  <a:pt x="7749" y="3579"/>
                  <a:pt x="7756" y="3579"/>
                  <a:pt x="7763" y="3578"/>
                </a:cubicBezTo>
                <a:cubicBezTo>
                  <a:pt x="7771" y="3438"/>
                  <a:pt x="7795" y="3302"/>
                  <a:pt x="7817" y="3163"/>
                </a:cubicBezTo>
                <a:cubicBezTo>
                  <a:pt x="7876" y="2792"/>
                  <a:pt x="7920" y="2307"/>
                  <a:pt x="7764" y="1951"/>
                </a:cubicBezTo>
                <a:cubicBezTo>
                  <a:pt x="7743" y="1903"/>
                  <a:pt x="7712" y="1870"/>
                  <a:pt x="7682" y="1827"/>
                </a:cubicBezTo>
              </a:path>
              <a:path w="7861" h="3581" extrusionOk="0">
                <a:moveTo>
                  <a:pt x="5723" y="284"/>
                </a:moveTo>
                <a:cubicBezTo>
                  <a:pt x="5738" y="164"/>
                  <a:pt x="5699" y="94"/>
                  <a:pt x="5590" y="31"/>
                </a:cubicBezTo>
                <a:cubicBezTo>
                  <a:pt x="5486" y="-30"/>
                  <a:pt x="5325" y="9"/>
                  <a:pt x="5219" y="36"/>
                </a:cubicBezTo>
                <a:cubicBezTo>
                  <a:pt x="5003" y="90"/>
                  <a:pt x="4808" y="197"/>
                  <a:pt x="4665" y="370"/>
                </a:cubicBezTo>
                <a:cubicBezTo>
                  <a:pt x="4570" y="485"/>
                  <a:pt x="4518" y="611"/>
                  <a:pt x="4531" y="759"/>
                </a:cubicBezTo>
                <a:cubicBezTo>
                  <a:pt x="4540" y="858"/>
                  <a:pt x="4579" y="950"/>
                  <a:pt x="4638" y="1029"/>
                </a:cubicBezTo>
                <a:cubicBezTo>
                  <a:pt x="4747" y="1175"/>
                  <a:pt x="4925" y="1270"/>
                  <a:pt x="5103" y="1295"/>
                </a:cubicBezTo>
                <a:cubicBezTo>
                  <a:pt x="5312" y="1324"/>
                  <a:pt x="5501" y="1268"/>
                  <a:pt x="5656" y="1124"/>
                </a:cubicBezTo>
                <a:cubicBezTo>
                  <a:pt x="5754" y="1033"/>
                  <a:pt x="5824" y="919"/>
                  <a:pt x="5864" y="791"/>
                </a:cubicBezTo>
                <a:cubicBezTo>
                  <a:pt x="5898" y="683"/>
                  <a:pt x="5908" y="593"/>
                  <a:pt x="5867" y="488"/>
                </a:cubicBezTo>
                <a:cubicBezTo>
                  <a:pt x="5820" y="369"/>
                  <a:pt x="5770" y="309"/>
                  <a:pt x="5656" y="267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Ink 10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78713" y="2620963"/>
            <a:ext cx="182562" cy="457200"/>
          </a:xfrm>
          <a:custGeom>
            <a:avLst/>
            <a:gdLst>
              <a:gd name="T0" fmla="*/ 2147483647 w 508"/>
              <a:gd name="T1" fmla="*/ 2147483647 h 1270"/>
              <a:gd name="T2" fmla="*/ 2147483647 w 508"/>
              <a:gd name="T3" fmla="*/ 0 h 1270"/>
              <a:gd name="T4" fmla="*/ 2147483647 w 508"/>
              <a:gd name="T5" fmla="*/ 2147483647 h 1270"/>
              <a:gd name="T6" fmla="*/ 2147483647 w 508"/>
              <a:gd name="T7" fmla="*/ 2147483647 h 1270"/>
              <a:gd name="T8" fmla="*/ 2147483647 w 508"/>
              <a:gd name="T9" fmla="*/ 2147483647 h 1270"/>
              <a:gd name="T10" fmla="*/ 2147483647 w 508"/>
              <a:gd name="T11" fmla="*/ 2147483647 h 1270"/>
              <a:gd name="T12" fmla="*/ 0 w 508"/>
              <a:gd name="T13" fmla="*/ 2147483647 h 1270"/>
              <a:gd name="T14" fmla="*/ 2147483647 w 508"/>
              <a:gd name="T15" fmla="*/ 2147483647 h 1270"/>
              <a:gd name="T16" fmla="*/ 2147483647 w 508"/>
              <a:gd name="T17" fmla="*/ 2147483647 h 1270"/>
              <a:gd name="T18" fmla="*/ 2147483647 w 508"/>
              <a:gd name="T19" fmla="*/ 2147483647 h 1270"/>
              <a:gd name="T20" fmla="*/ 2147483647 w 508"/>
              <a:gd name="T21" fmla="*/ 2147483647 h 1270"/>
              <a:gd name="T22" fmla="*/ 2147483647 w 508"/>
              <a:gd name="T23" fmla="*/ 2147483647 h 1270"/>
              <a:gd name="T24" fmla="*/ 2147483647 w 508"/>
              <a:gd name="T25" fmla="*/ 2147483647 h 1270"/>
              <a:gd name="T26" fmla="*/ 2147483647 w 508"/>
              <a:gd name="T27" fmla="*/ 2147483647 h 12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8"/>
              <a:gd name="T43" fmla="*/ 0 h 1270"/>
              <a:gd name="T44" fmla="*/ 508 w 508"/>
              <a:gd name="T45" fmla="*/ 1270 h 127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8" h="1270" extrusionOk="0">
                <a:moveTo>
                  <a:pt x="116" y="34"/>
                </a:moveTo>
                <a:cubicBezTo>
                  <a:pt x="117" y="23"/>
                  <a:pt x="118" y="11"/>
                  <a:pt x="119" y="0"/>
                </a:cubicBezTo>
                <a:cubicBezTo>
                  <a:pt x="114" y="58"/>
                  <a:pt x="109" y="117"/>
                  <a:pt x="104" y="175"/>
                </a:cubicBezTo>
                <a:cubicBezTo>
                  <a:pt x="94" y="296"/>
                  <a:pt x="84" y="418"/>
                  <a:pt x="74" y="539"/>
                </a:cubicBezTo>
                <a:cubicBezTo>
                  <a:pt x="63" y="667"/>
                  <a:pt x="56" y="796"/>
                  <a:pt x="41" y="923"/>
                </a:cubicBezTo>
                <a:cubicBezTo>
                  <a:pt x="32" y="1001"/>
                  <a:pt x="26" y="1081"/>
                  <a:pt x="14" y="1159"/>
                </a:cubicBezTo>
                <a:cubicBezTo>
                  <a:pt x="10" y="1185"/>
                  <a:pt x="4" y="1211"/>
                  <a:pt x="0" y="1237"/>
                </a:cubicBezTo>
                <a:cubicBezTo>
                  <a:pt x="45" y="1117"/>
                  <a:pt x="104" y="941"/>
                  <a:pt x="231" y="884"/>
                </a:cubicBezTo>
                <a:cubicBezTo>
                  <a:pt x="266" y="868"/>
                  <a:pt x="313" y="875"/>
                  <a:pt x="346" y="893"/>
                </a:cubicBezTo>
                <a:cubicBezTo>
                  <a:pt x="424" y="936"/>
                  <a:pt x="494" y="1052"/>
                  <a:pt x="506" y="1138"/>
                </a:cubicBezTo>
                <a:cubicBezTo>
                  <a:pt x="515" y="1200"/>
                  <a:pt x="475" y="1236"/>
                  <a:pt x="419" y="1253"/>
                </a:cubicBezTo>
                <a:cubicBezTo>
                  <a:pt x="365" y="1269"/>
                  <a:pt x="298" y="1273"/>
                  <a:pt x="242" y="1267"/>
                </a:cubicBezTo>
                <a:cubicBezTo>
                  <a:pt x="210" y="1264"/>
                  <a:pt x="163" y="1262"/>
                  <a:pt x="138" y="1241"/>
                </a:cubicBezTo>
                <a:cubicBezTo>
                  <a:pt x="137" y="1233"/>
                  <a:pt x="137" y="1226"/>
                  <a:pt x="136" y="121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Ink 10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7275" y="1563688"/>
            <a:ext cx="1766888" cy="431800"/>
          </a:xfrm>
          <a:custGeom>
            <a:avLst/>
            <a:gdLst>
              <a:gd name="T0" fmla="*/ 2147483647 w 4910"/>
              <a:gd name="T1" fmla="*/ 2147483647 h 1200"/>
              <a:gd name="T2" fmla="*/ 2147483647 w 4910"/>
              <a:gd name="T3" fmla="*/ 2147483647 h 1200"/>
              <a:gd name="T4" fmla="*/ 2147483647 w 4910"/>
              <a:gd name="T5" fmla="*/ 2147483647 h 1200"/>
              <a:gd name="T6" fmla="*/ 2147483647 w 4910"/>
              <a:gd name="T7" fmla="*/ 2147483647 h 1200"/>
              <a:gd name="T8" fmla="*/ 2147483647 w 4910"/>
              <a:gd name="T9" fmla="*/ 2147483647 h 1200"/>
              <a:gd name="T10" fmla="*/ 2147483647 w 4910"/>
              <a:gd name="T11" fmla="*/ 2147483647 h 1200"/>
              <a:gd name="T12" fmla="*/ 2147483647 w 4910"/>
              <a:gd name="T13" fmla="*/ 2147483647 h 1200"/>
              <a:gd name="T14" fmla="*/ 2147483647 w 4910"/>
              <a:gd name="T15" fmla="*/ 2147483647 h 1200"/>
              <a:gd name="T16" fmla="*/ 2147483647 w 4910"/>
              <a:gd name="T17" fmla="*/ 2147483647 h 1200"/>
              <a:gd name="T18" fmla="*/ 2147483647 w 4910"/>
              <a:gd name="T19" fmla="*/ 2147483647 h 1200"/>
              <a:gd name="T20" fmla="*/ 2147483647 w 4910"/>
              <a:gd name="T21" fmla="*/ 2147483647 h 1200"/>
              <a:gd name="T22" fmla="*/ 2147483647 w 4910"/>
              <a:gd name="T23" fmla="*/ 2147483647 h 1200"/>
              <a:gd name="T24" fmla="*/ 2147483647 w 4910"/>
              <a:gd name="T25" fmla="*/ 2147483647 h 1200"/>
              <a:gd name="T26" fmla="*/ 2147483647 w 4910"/>
              <a:gd name="T27" fmla="*/ 2147483647 h 1200"/>
              <a:gd name="T28" fmla="*/ 2147483647 w 4910"/>
              <a:gd name="T29" fmla="*/ 2147483647 h 1200"/>
              <a:gd name="T30" fmla="*/ 2147483647 w 4910"/>
              <a:gd name="T31" fmla="*/ 2147483647 h 1200"/>
              <a:gd name="T32" fmla="*/ 2147483647 w 4910"/>
              <a:gd name="T33" fmla="*/ 2147483647 h 1200"/>
              <a:gd name="T34" fmla="*/ 2147483647 w 4910"/>
              <a:gd name="T35" fmla="*/ 2147483647 h 1200"/>
              <a:gd name="T36" fmla="*/ 2147483647 w 4910"/>
              <a:gd name="T37" fmla="*/ 2147483647 h 1200"/>
              <a:gd name="T38" fmla="*/ 2147483647 w 4910"/>
              <a:gd name="T39" fmla="*/ 2147483647 h 1200"/>
              <a:gd name="T40" fmla="*/ 2147483647 w 4910"/>
              <a:gd name="T41" fmla="*/ 2147483647 h 1200"/>
              <a:gd name="T42" fmla="*/ 2147483647 w 4910"/>
              <a:gd name="T43" fmla="*/ 2147483647 h 1200"/>
              <a:gd name="T44" fmla="*/ 2147483647 w 4910"/>
              <a:gd name="T45" fmla="*/ 2147483647 h 1200"/>
              <a:gd name="T46" fmla="*/ 2147483647 w 4910"/>
              <a:gd name="T47" fmla="*/ 2147483647 h 1200"/>
              <a:gd name="T48" fmla="*/ 2147483647 w 4910"/>
              <a:gd name="T49" fmla="*/ 2147483647 h 1200"/>
              <a:gd name="T50" fmla="*/ 2147483647 w 4910"/>
              <a:gd name="T51" fmla="*/ 2147483647 h 1200"/>
              <a:gd name="T52" fmla="*/ 2147483647 w 4910"/>
              <a:gd name="T53" fmla="*/ 0 h 1200"/>
              <a:gd name="T54" fmla="*/ 2147483647 w 4910"/>
              <a:gd name="T55" fmla="*/ 2147483647 h 1200"/>
              <a:gd name="T56" fmla="*/ 2147483647 w 4910"/>
              <a:gd name="T57" fmla="*/ 2147483647 h 1200"/>
              <a:gd name="T58" fmla="*/ 2147483647 w 4910"/>
              <a:gd name="T59" fmla="*/ 2147483647 h 1200"/>
              <a:gd name="T60" fmla="*/ 2147483647 w 4910"/>
              <a:gd name="T61" fmla="*/ 2147483647 h 1200"/>
              <a:gd name="T62" fmla="*/ 2147483647 w 4910"/>
              <a:gd name="T63" fmla="*/ 2147483647 h 1200"/>
              <a:gd name="T64" fmla="*/ 2147483647 w 4910"/>
              <a:gd name="T65" fmla="*/ 2147483647 h 1200"/>
              <a:gd name="T66" fmla="*/ 2147483647 w 4910"/>
              <a:gd name="T67" fmla="*/ 2147483647 h 1200"/>
              <a:gd name="T68" fmla="*/ 2147483647 w 4910"/>
              <a:gd name="T69" fmla="*/ 2147483647 h 1200"/>
              <a:gd name="T70" fmla="*/ 2147483647 w 4910"/>
              <a:gd name="T71" fmla="*/ 2147483647 h 1200"/>
              <a:gd name="T72" fmla="*/ 2147483647 w 4910"/>
              <a:gd name="T73" fmla="*/ 2147483647 h 1200"/>
              <a:gd name="T74" fmla="*/ 2147483647 w 4910"/>
              <a:gd name="T75" fmla="*/ 2147483647 h 1200"/>
              <a:gd name="T76" fmla="*/ 2147483647 w 4910"/>
              <a:gd name="T77" fmla="*/ 2147483647 h 1200"/>
              <a:gd name="T78" fmla="*/ 2147483647 w 4910"/>
              <a:gd name="T79" fmla="*/ 2147483647 h 1200"/>
              <a:gd name="T80" fmla="*/ 2147483647 w 4910"/>
              <a:gd name="T81" fmla="*/ 2147483647 h 1200"/>
              <a:gd name="T82" fmla="*/ 2147483647 w 4910"/>
              <a:gd name="T83" fmla="*/ 2147483647 h 1200"/>
              <a:gd name="T84" fmla="*/ 2147483647 w 4910"/>
              <a:gd name="T85" fmla="*/ 2147483647 h 1200"/>
              <a:gd name="T86" fmla="*/ 2147483647 w 4910"/>
              <a:gd name="T87" fmla="*/ 2147483647 h 1200"/>
              <a:gd name="T88" fmla="*/ 2147483647 w 4910"/>
              <a:gd name="T89" fmla="*/ 2147483647 h 1200"/>
              <a:gd name="T90" fmla="*/ 2147483647 w 4910"/>
              <a:gd name="T91" fmla="*/ 2147483647 h 1200"/>
              <a:gd name="T92" fmla="*/ 2147483647 w 4910"/>
              <a:gd name="T93" fmla="*/ 2147483647 h 1200"/>
              <a:gd name="T94" fmla="*/ 2147483647 w 4910"/>
              <a:gd name="T95" fmla="*/ 2147483647 h 1200"/>
              <a:gd name="T96" fmla="*/ 2147483647 w 4910"/>
              <a:gd name="T97" fmla="*/ 2147483647 h 1200"/>
              <a:gd name="T98" fmla="*/ 2147483647 w 4910"/>
              <a:gd name="T99" fmla="*/ 2147483647 h 12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10"/>
              <a:gd name="T151" fmla="*/ 0 h 1200"/>
              <a:gd name="T152" fmla="*/ 4910 w 4910"/>
              <a:gd name="T153" fmla="*/ 1200 h 12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10" h="1200" extrusionOk="0">
                <a:moveTo>
                  <a:pt x="282" y="462"/>
                </a:moveTo>
                <a:cubicBezTo>
                  <a:pt x="293" y="421"/>
                  <a:pt x="318" y="389"/>
                  <a:pt x="331" y="350"/>
                </a:cubicBezTo>
                <a:cubicBezTo>
                  <a:pt x="347" y="301"/>
                  <a:pt x="317" y="251"/>
                  <a:pt x="274" y="229"/>
                </a:cubicBezTo>
                <a:cubicBezTo>
                  <a:pt x="237" y="210"/>
                  <a:pt x="191" y="210"/>
                  <a:pt x="152" y="217"/>
                </a:cubicBezTo>
                <a:cubicBezTo>
                  <a:pt x="108" y="225"/>
                  <a:pt x="59" y="240"/>
                  <a:pt x="26" y="272"/>
                </a:cubicBezTo>
                <a:cubicBezTo>
                  <a:pt x="-7" y="305"/>
                  <a:pt x="-5" y="350"/>
                  <a:pt x="11" y="391"/>
                </a:cubicBezTo>
                <a:cubicBezTo>
                  <a:pt x="35" y="452"/>
                  <a:pt x="86" y="505"/>
                  <a:pt x="133" y="550"/>
                </a:cubicBezTo>
                <a:cubicBezTo>
                  <a:pt x="184" y="599"/>
                  <a:pt x="239" y="642"/>
                  <a:pt x="292" y="688"/>
                </a:cubicBezTo>
                <a:cubicBezTo>
                  <a:pt x="322" y="714"/>
                  <a:pt x="358" y="744"/>
                  <a:pt x="373" y="782"/>
                </a:cubicBezTo>
                <a:cubicBezTo>
                  <a:pt x="389" y="822"/>
                  <a:pt x="371" y="840"/>
                  <a:pt x="332" y="846"/>
                </a:cubicBezTo>
                <a:cubicBezTo>
                  <a:pt x="303" y="851"/>
                  <a:pt x="266" y="849"/>
                  <a:pt x="237" y="845"/>
                </a:cubicBezTo>
                <a:cubicBezTo>
                  <a:pt x="218" y="842"/>
                  <a:pt x="147" y="839"/>
                  <a:pt x="134" y="828"/>
                </a:cubicBezTo>
                <a:cubicBezTo>
                  <a:pt x="133" y="822"/>
                  <a:pt x="132" y="816"/>
                  <a:pt x="131" y="810"/>
                </a:cubicBezTo>
              </a:path>
              <a:path w="4910" h="1200" extrusionOk="0">
                <a:moveTo>
                  <a:pt x="749" y="505"/>
                </a:moveTo>
                <a:cubicBezTo>
                  <a:pt x="771" y="473"/>
                  <a:pt x="783" y="455"/>
                  <a:pt x="762" y="417"/>
                </a:cubicBezTo>
                <a:cubicBezTo>
                  <a:pt x="742" y="381"/>
                  <a:pt x="704" y="362"/>
                  <a:pt x="665" y="357"/>
                </a:cubicBezTo>
                <a:cubicBezTo>
                  <a:pt x="633" y="353"/>
                  <a:pt x="605" y="386"/>
                  <a:pt x="590" y="410"/>
                </a:cubicBezTo>
                <a:cubicBezTo>
                  <a:pt x="562" y="454"/>
                  <a:pt x="544" y="509"/>
                  <a:pt x="534" y="560"/>
                </a:cubicBezTo>
                <a:cubicBezTo>
                  <a:pt x="524" y="612"/>
                  <a:pt x="521" y="669"/>
                  <a:pt x="532" y="721"/>
                </a:cubicBezTo>
                <a:cubicBezTo>
                  <a:pt x="541" y="765"/>
                  <a:pt x="563" y="804"/>
                  <a:pt x="598" y="833"/>
                </a:cubicBezTo>
                <a:cubicBezTo>
                  <a:pt x="634" y="863"/>
                  <a:pt x="685" y="879"/>
                  <a:pt x="730" y="888"/>
                </a:cubicBezTo>
                <a:cubicBezTo>
                  <a:pt x="774" y="896"/>
                  <a:pt x="811" y="898"/>
                  <a:pt x="848" y="870"/>
                </a:cubicBezTo>
                <a:cubicBezTo>
                  <a:pt x="866" y="849"/>
                  <a:pt x="873" y="841"/>
                  <a:pt x="888" y="829"/>
                </a:cubicBezTo>
              </a:path>
              <a:path w="4910" h="1200" extrusionOk="0">
                <a:moveTo>
                  <a:pt x="1072" y="615"/>
                </a:moveTo>
                <a:cubicBezTo>
                  <a:pt x="1024" y="610"/>
                  <a:pt x="1136" y="608"/>
                  <a:pt x="1147" y="609"/>
                </a:cubicBezTo>
                <a:cubicBezTo>
                  <a:pt x="1180" y="614"/>
                  <a:pt x="1212" y="612"/>
                  <a:pt x="1245" y="614"/>
                </a:cubicBezTo>
                <a:cubicBezTo>
                  <a:pt x="1282" y="617"/>
                  <a:pt x="1320" y="620"/>
                  <a:pt x="1357" y="624"/>
                </a:cubicBezTo>
              </a:path>
              <a:path w="4910" h="1200" extrusionOk="0">
                <a:moveTo>
                  <a:pt x="1123" y="706"/>
                </a:moveTo>
                <a:cubicBezTo>
                  <a:pt x="1126" y="754"/>
                  <a:pt x="1140" y="757"/>
                  <a:pt x="1189" y="759"/>
                </a:cubicBezTo>
                <a:cubicBezTo>
                  <a:pt x="1229" y="761"/>
                  <a:pt x="1265" y="767"/>
                  <a:pt x="1305" y="759"/>
                </a:cubicBezTo>
                <a:cubicBezTo>
                  <a:pt x="1348" y="751"/>
                  <a:pt x="1386" y="735"/>
                  <a:pt x="1426" y="719"/>
                </a:cubicBezTo>
              </a:path>
              <a:path w="4910" h="1200" extrusionOk="0">
                <a:moveTo>
                  <a:pt x="2273" y="23"/>
                </a:moveTo>
                <a:cubicBezTo>
                  <a:pt x="2233" y="15"/>
                  <a:pt x="2189" y="12"/>
                  <a:pt x="2148" y="12"/>
                </a:cubicBezTo>
                <a:cubicBezTo>
                  <a:pt x="2118" y="12"/>
                  <a:pt x="2060" y="2"/>
                  <a:pt x="2033" y="15"/>
                </a:cubicBezTo>
                <a:cubicBezTo>
                  <a:pt x="1990" y="36"/>
                  <a:pt x="1980" y="52"/>
                  <a:pt x="1972" y="99"/>
                </a:cubicBezTo>
                <a:cubicBezTo>
                  <a:pt x="1933" y="327"/>
                  <a:pt x="1885" y="567"/>
                  <a:pt x="1883" y="798"/>
                </a:cubicBezTo>
                <a:cubicBezTo>
                  <a:pt x="1882" y="920"/>
                  <a:pt x="1904" y="1047"/>
                  <a:pt x="1994" y="1135"/>
                </a:cubicBezTo>
                <a:cubicBezTo>
                  <a:pt x="2026" y="1167"/>
                  <a:pt x="2063" y="1187"/>
                  <a:pt x="2108" y="1196"/>
                </a:cubicBezTo>
                <a:cubicBezTo>
                  <a:pt x="2133" y="1201"/>
                  <a:pt x="2168" y="1202"/>
                  <a:pt x="2193" y="1193"/>
                </a:cubicBezTo>
                <a:cubicBezTo>
                  <a:pt x="2237" y="1177"/>
                  <a:pt x="2250" y="1133"/>
                  <a:pt x="2269" y="1096"/>
                </a:cubicBezTo>
              </a:path>
              <a:path w="4910" h="1200" extrusionOk="0">
                <a:moveTo>
                  <a:pt x="2369" y="570"/>
                </a:moveTo>
                <a:cubicBezTo>
                  <a:pt x="2363" y="542"/>
                  <a:pt x="2359" y="531"/>
                  <a:pt x="2338" y="520"/>
                </a:cubicBezTo>
                <a:cubicBezTo>
                  <a:pt x="2297" y="530"/>
                  <a:pt x="2270" y="543"/>
                  <a:pt x="2247" y="582"/>
                </a:cubicBezTo>
                <a:cubicBezTo>
                  <a:pt x="2225" y="619"/>
                  <a:pt x="2214" y="661"/>
                  <a:pt x="2214" y="704"/>
                </a:cubicBezTo>
                <a:cubicBezTo>
                  <a:pt x="2213" y="787"/>
                  <a:pt x="2268" y="849"/>
                  <a:pt x="2349" y="865"/>
                </a:cubicBezTo>
                <a:cubicBezTo>
                  <a:pt x="2403" y="876"/>
                  <a:pt x="2457" y="871"/>
                  <a:pt x="2509" y="853"/>
                </a:cubicBezTo>
                <a:cubicBezTo>
                  <a:pt x="2558" y="836"/>
                  <a:pt x="2606" y="803"/>
                  <a:pt x="2629" y="755"/>
                </a:cubicBezTo>
                <a:cubicBezTo>
                  <a:pt x="2652" y="708"/>
                  <a:pt x="2653" y="652"/>
                  <a:pt x="2634" y="603"/>
                </a:cubicBezTo>
                <a:cubicBezTo>
                  <a:pt x="2617" y="561"/>
                  <a:pt x="2578" y="525"/>
                  <a:pt x="2536" y="509"/>
                </a:cubicBezTo>
                <a:cubicBezTo>
                  <a:pt x="2522" y="504"/>
                  <a:pt x="2434" y="497"/>
                  <a:pt x="2447" y="471"/>
                </a:cubicBezTo>
                <a:cubicBezTo>
                  <a:pt x="2457" y="461"/>
                  <a:pt x="2467" y="451"/>
                  <a:pt x="2477" y="441"/>
                </a:cubicBezTo>
              </a:path>
              <a:path w="4910" h="1200" extrusionOk="0">
                <a:moveTo>
                  <a:pt x="2806" y="108"/>
                </a:moveTo>
                <a:cubicBezTo>
                  <a:pt x="2829" y="64"/>
                  <a:pt x="2847" y="49"/>
                  <a:pt x="2892" y="29"/>
                </a:cubicBezTo>
                <a:cubicBezTo>
                  <a:pt x="2929" y="13"/>
                  <a:pt x="2965" y="2"/>
                  <a:pt x="3005" y="0"/>
                </a:cubicBezTo>
                <a:cubicBezTo>
                  <a:pt x="3086" y="-3"/>
                  <a:pt x="3125" y="64"/>
                  <a:pt x="3148" y="133"/>
                </a:cubicBezTo>
                <a:cubicBezTo>
                  <a:pt x="3201" y="294"/>
                  <a:pt x="3221" y="472"/>
                  <a:pt x="3250" y="639"/>
                </a:cubicBezTo>
                <a:cubicBezTo>
                  <a:pt x="3269" y="752"/>
                  <a:pt x="3297" y="877"/>
                  <a:pt x="3266" y="991"/>
                </a:cubicBezTo>
                <a:cubicBezTo>
                  <a:pt x="3254" y="1034"/>
                  <a:pt x="3227" y="1086"/>
                  <a:pt x="3186" y="1109"/>
                </a:cubicBezTo>
                <a:cubicBezTo>
                  <a:pt x="3153" y="1128"/>
                  <a:pt x="3103" y="1124"/>
                  <a:pt x="3068" y="1116"/>
                </a:cubicBezTo>
                <a:cubicBezTo>
                  <a:pt x="3039" y="1109"/>
                  <a:pt x="2979" y="1095"/>
                  <a:pt x="2993" y="1049"/>
                </a:cubicBezTo>
                <a:cubicBezTo>
                  <a:pt x="3004" y="1012"/>
                  <a:pt x="3052" y="983"/>
                  <a:pt x="3080" y="960"/>
                </a:cubicBezTo>
              </a:path>
              <a:path w="4910" h="1200" extrusionOk="0">
                <a:moveTo>
                  <a:pt x="3428" y="404"/>
                </a:moveTo>
                <a:cubicBezTo>
                  <a:pt x="3438" y="380"/>
                  <a:pt x="3442" y="371"/>
                  <a:pt x="3457" y="360"/>
                </a:cubicBezTo>
                <a:cubicBezTo>
                  <a:pt x="3476" y="405"/>
                  <a:pt x="3476" y="435"/>
                  <a:pt x="3479" y="484"/>
                </a:cubicBezTo>
                <a:cubicBezTo>
                  <a:pt x="3482" y="531"/>
                  <a:pt x="3485" y="579"/>
                  <a:pt x="3485" y="626"/>
                </a:cubicBezTo>
                <a:cubicBezTo>
                  <a:pt x="3485" y="656"/>
                  <a:pt x="3484" y="688"/>
                  <a:pt x="3492" y="717"/>
                </a:cubicBezTo>
                <a:cubicBezTo>
                  <a:pt x="3494" y="724"/>
                  <a:pt x="3497" y="732"/>
                  <a:pt x="3499" y="739"/>
                </a:cubicBezTo>
              </a:path>
              <a:path w="4910" h="1200" extrusionOk="0">
                <a:moveTo>
                  <a:pt x="3537" y="484"/>
                </a:moveTo>
                <a:cubicBezTo>
                  <a:pt x="3569" y="453"/>
                  <a:pt x="3603" y="433"/>
                  <a:pt x="3639" y="406"/>
                </a:cubicBezTo>
                <a:cubicBezTo>
                  <a:pt x="3662" y="389"/>
                  <a:pt x="3683" y="380"/>
                  <a:pt x="3709" y="367"/>
                </a:cubicBezTo>
                <a:cubicBezTo>
                  <a:pt x="3695" y="408"/>
                  <a:pt x="3674" y="438"/>
                  <a:pt x="3650" y="475"/>
                </a:cubicBezTo>
                <a:cubicBezTo>
                  <a:pt x="3620" y="520"/>
                  <a:pt x="3588" y="562"/>
                  <a:pt x="3555" y="604"/>
                </a:cubicBezTo>
                <a:cubicBezTo>
                  <a:pt x="3545" y="617"/>
                  <a:pt x="3474" y="724"/>
                  <a:pt x="3459" y="724"/>
                </a:cubicBezTo>
                <a:cubicBezTo>
                  <a:pt x="3445" y="705"/>
                  <a:pt x="3440" y="698"/>
                  <a:pt x="3443" y="680"/>
                </a:cubicBezTo>
              </a:path>
              <a:path w="4910" h="1200" extrusionOk="0">
                <a:moveTo>
                  <a:pt x="3428" y="461"/>
                </a:moveTo>
                <a:cubicBezTo>
                  <a:pt x="3464" y="431"/>
                  <a:pt x="3501" y="412"/>
                  <a:pt x="3543" y="392"/>
                </a:cubicBezTo>
                <a:cubicBezTo>
                  <a:pt x="3574" y="377"/>
                  <a:pt x="3608" y="366"/>
                  <a:pt x="3640" y="354"/>
                </a:cubicBezTo>
                <a:cubicBezTo>
                  <a:pt x="3608" y="387"/>
                  <a:pt x="3576" y="416"/>
                  <a:pt x="3536" y="440"/>
                </a:cubicBezTo>
                <a:cubicBezTo>
                  <a:pt x="3501" y="461"/>
                  <a:pt x="3465" y="479"/>
                  <a:pt x="3428" y="496"/>
                </a:cubicBezTo>
                <a:cubicBezTo>
                  <a:pt x="3387" y="515"/>
                  <a:pt x="3363" y="520"/>
                  <a:pt x="3320" y="508"/>
                </a:cubicBezTo>
                <a:cubicBezTo>
                  <a:pt x="3366" y="499"/>
                  <a:pt x="3386" y="511"/>
                  <a:pt x="3429" y="535"/>
                </a:cubicBezTo>
                <a:cubicBezTo>
                  <a:pt x="3472" y="559"/>
                  <a:pt x="3515" y="584"/>
                  <a:pt x="3557" y="609"/>
                </a:cubicBezTo>
                <a:cubicBezTo>
                  <a:pt x="3590" y="628"/>
                  <a:pt x="3631" y="646"/>
                  <a:pt x="3660" y="671"/>
                </a:cubicBezTo>
                <a:cubicBezTo>
                  <a:pt x="3699" y="705"/>
                  <a:pt x="3679" y="717"/>
                  <a:pt x="3718" y="696"/>
                </a:cubicBezTo>
              </a:path>
              <a:path w="4910" h="1200" extrusionOk="0">
                <a:moveTo>
                  <a:pt x="4122" y="172"/>
                </a:moveTo>
                <a:cubicBezTo>
                  <a:pt x="4089" y="148"/>
                  <a:pt x="4060" y="124"/>
                  <a:pt x="4030" y="98"/>
                </a:cubicBezTo>
                <a:cubicBezTo>
                  <a:pt x="4024" y="94"/>
                  <a:pt x="4019" y="90"/>
                  <a:pt x="4013" y="86"/>
                </a:cubicBezTo>
                <a:cubicBezTo>
                  <a:pt x="4079" y="93"/>
                  <a:pt x="4143" y="109"/>
                  <a:pt x="4210" y="112"/>
                </a:cubicBezTo>
                <a:cubicBezTo>
                  <a:pt x="4316" y="117"/>
                  <a:pt x="4422" y="109"/>
                  <a:pt x="4526" y="89"/>
                </a:cubicBezTo>
                <a:cubicBezTo>
                  <a:pt x="4548" y="85"/>
                  <a:pt x="4556" y="83"/>
                  <a:pt x="4571" y="81"/>
                </a:cubicBezTo>
                <a:cubicBezTo>
                  <a:pt x="4564" y="126"/>
                  <a:pt x="4551" y="169"/>
                  <a:pt x="4542" y="214"/>
                </a:cubicBezTo>
                <a:cubicBezTo>
                  <a:pt x="4496" y="436"/>
                  <a:pt x="4463" y="663"/>
                  <a:pt x="4433" y="887"/>
                </a:cubicBezTo>
                <a:cubicBezTo>
                  <a:pt x="4423" y="962"/>
                  <a:pt x="4418" y="1036"/>
                  <a:pt x="4418" y="1111"/>
                </a:cubicBezTo>
                <a:cubicBezTo>
                  <a:pt x="4437" y="1071"/>
                  <a:pt x="4432" y="1039"/>
                  <a:pt x="4429" y="994"/>
                </a:cubicBezTo>
              </a:path>
              <a:path w="4910" h="1200" extrusionOk="0">
                <a:moveTo>
                  <a:pt x="4232" y="621"/>
                </a:moveTo>
                <a:cubicBezTo>
                  <a:pt x="4212" y="615"/>
                  <a:pt x="4206" y="613"/>
                  <a:pt x="4193" y="620"/>
                </a:cubicBezTo>
                <a:cubicBezTo>
                  <a:pt x="4239" y="626"/>
                  <a:pt x="4288" y="626"/>
                  <a:pt x="4335" y="627"/>
                </a:cubicBezTo>
                <a:cubicBezTo>
                  <a:pt x="4423" y="628"/>
                  <a:pt x="4510" y="628"/>
                  <a:pt x="4598" y="629"/>
                </a:cubicBezTo>
                <a:cubicBezTo>
                  <a:pt x="4673" y="630"/>
                  <a:pt x="4747" y="628"/>
                  <a:pt x="4822" y="635"/>
                </a:cubicBezTo>
                <a:cubicBezTo>
                  <a:pt x="4849" y="638"/>
                  <a:pt x="4933" y="646"/>
                  <a:pt x="4897" y="689"/>
                </a:cubicBezTo>
                <a:cubicBezTo>
                  <a:pt x="4890" y="693"/>
                  <a:pt x="4884" y="696"/>
                  <a:pt x="4877" y="70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Ink 10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2475" y="2008188"/>
            <a:ext cx="1427163" cy="752475"/>
          </a:xfrm>
          <a:custGeom>
            <a:avLst/>
            <a:gdLst>
              <a:gd name="T0" fmla="*/ 2147483647 w 3967"/>
              <a:gd name="T1" fmla="*/ 2147483647 h 2090"/>
              <a:gd name="T2" fmla="*/ 2147483647 w 3967"/>
              <a:gd name="T3" fmla="*/ 2147483647 h 2090"/>
              <a:gd name="T4" fmla="*/ 2147483647 w 3967"/>
              <a:gd name="T5" fmla="*/ 2147483647 h 2090"/>
              <a:gd name="T6" fmla="*/ 2147483647 w 3967"/>
              <a:gd name="T7" fmla="*/ 2147483647 h 2090"/>
              <a:gd name="T8" fmla="*/ 2147483647 w 3967"/>
              <a:gd name="T9" fmla="*/ 2147483647 h 2090"/>
              <a:gd name="T10" fmla="*/ 2147483647 w 3967"/>
              <a:gd name="T11" fmla="*/ 2147483647 h 2090"/>
              <a:gd name="T12" fmla="*/ 2147483647 w 3967"/>
              <a:gd name="T13" fmla="*/ 2147483647 h 2090"/>
              <a:gd name="T14" fmla="*/ 2147483647 w 3967"/>
              <a:gd name="T15" fmla="*/ 2147483647 h 2090"/>
              <a:gd name="T16" fmla="*/ 2147483647 w 3967"/>
              <a:gd name="T17" fmla="*/ 2147483647 h 2090"/>
              <a:gd name="T18" fmla="*/ 2147483647 w 3967"/>
              <a:gd name="T19" fmla="*/ 2147483647 h 2090"/>
              <a:gd name="T20" fmla="*/ 2147483647 w 3967"/>
              <a:gd name="T21" fmla="*/ 2147483647 h 2090"/>
              <a:gd name="T22" fmla="*/ 2147483647 w 3967"/>
              <a:gd name="T23" fmla="*/ 2147483647 h 2090"/>
              <a:gd name="T24" fmla="*/ 2147483647 w 3967"/>
              <a:gd name="T25" fmla="*/ 2147483647 h 2090"/>
              <a:gd name="T26" fmla="*/ 2147483647 w 3967"/>
              <a:gd name="T27" fmla="*/ 2147483647 h 2090"/>
              <a:gd name="T28" fmla="*/ 2147483647 w 3967"/>
              <a:gd name="T29" fmla="*/ 2147483647 h 2090"/>
              <a:gd name="T30" fmla="*/ 2147483647 w 3967"/>
              <a:gd name="T31" fmla="*/ 2147483647 h 2090"/>
              <a:gd name="T32" fmla="*/ 2147483647 w 3967"/>
              <a:gd name="T33" fmla="*/ 2147483647 h 2090"/>
              <a:gd name="T34" fmla="*/ 2147483647 w 3967"/>
              <a:gd name="T35" fmla="*/ 2147483647 h 2090"/>
              <a:gd name="T36" fmla="*/ 2147483647 w 3967"/>
              <a:gd name="T37" fmla="*/ 2147483647 h 2090"/>
              <a:gd name="T38" fmla="*/ 2147483647 w 3967"/>
              <a:gd name="T39" fmla="*/ 2147483647 h 2090"/>
              <a:gd name="T40" fmla="*/ 2147483647 w 3967"/>
              <a:gd name="T41" fmla="*/ 2147483647 h 2090"/>
              <a:gd name="T42" fmla="*/ 2147483647 w 3967"/>
              <a:gd name="T43" fmla="*/ 2147483647 h 2090"/>
              <a:gd name="T44" fmla="*/ 2147483647 w 3967"/>
              <a:gd name="T45" fmla="*/ 2147483647 h 2090"/>
              <a:gd name="T46" fmla="*/ 2147483647 w 3967"/>
              <a:gd name="T47" fmla="*/ 2147483647 h 2090"/>
              <a:gd name="T48" fmla="*/ 2147483647 w 3967"/>
              <a:gd name="T49" fmla="*/ 2147483647 h 2090"/>
              <a:gd name="T50" fmla="*/ 2147483647 w 3967"/>
              <a:gd name="T51" fmla="*/ 2147483647 h 2090"/>
              <a:gd name="T52" fmla="*/ 2147483647 w 3967"/>
              <a:gd name="T53" fmla="*/ 2147483647 h 2090"/>
              <a:gd name="T54" fmla="*/ 2147483647 w 3967"/>
              <a:gd name="T55" fmla="*/ 2147483647 h 2090"/>
              <a:gd name="T56" fmla="*/ 2147483647 w 3967"/>
              <a:gd name="T57" fmla="*/ 2147483647 h 2090"/>
              <a:gd name="T58" fmla="*/ 2147483647 w 3967"/>
              <a:gd name="T59" fmla="*/ 2147483647 h 2090"/>
              <a:gd name="T60" fmla="*/ 2147483647 w 3967"/>
              <a:gd name="T61" fmla="*/ 2147483647 h 2090"/>
              <a:gd name="T62" fmla="*/ 2147483647 w 3967"/>
              <a:gd name="T63" fmla="*/ 2147483647 h 2090"/>
              <a:gd name="T64" fmla="*/ 2147483647 w 3967"/>
              <a:gd name="T65" fmla="*/ 2147483647 h 2090"/>
              <a:gd name="T66" fmla="*/ 2147483647 w 3967"/>
              <a:gd name="T67" fmla="*/ 2147483647 h 2090"/>
              <a:gd name="T68" fmla="*/ 2147483647 w 3967"/>
              <a:gd name="T69" fmla="*/ 2147483647 h 2090"/>
              <a:gd name="T70" fmla="*/ 2147483647 w 3967"/>
              <a:gd name="T71" fmla="*/ 2147483647 h 2090"/>
              <a:gd name="T72" fmla="*/ 2147483647 w 3967"/>
              <a:gd name="T73" fmla="*/ 2147483647 h 2090"/>
              <a:gd name="T74" fmla="*/ 2147483647 w 3967"/>
              <a:gd name="T75" fmla="*/ 2147483647 h 2090"/>
              <a:gd name="T76" fmla="*/ 2147483647 w 3967"/>
              <a:gd name="T77" fmla="*/ 2147483647 h 2090"/>
              <a:gd name="T78" fmla="*/ 2147483647 w 3967"/>
              <a:gd name="T79" fmla="*/ 2147483647 h 2090"/>
              <a:gd name="T80" fmla="*/ 2147483647 w 3967"/>
              <a:gd name="T81" fmla="*/ 2147483647 h 2090"/>
              <a:gd name="T82" fmla="*/ 2147483647 w 3967"/>
              <a:gd name="T83" fmla="*/ 2147483647 h 2090"/>
              <a:gd name="T84" fmla="*/ 2147483647 w 3967"/>
              <a:gd name="T85" fmla="*/ 2147483647 h 20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7"/>
              <a:gd name="T130" fmla="*/ 0 h 2090"/>
              <a:gd name="T131" fmla="*/ 3967 w 3967"/>
              <a:gd name="T132" fmla="*/ 2090 h 20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7" h="2090" extrusionOk="0">
                <a:moveTo>
                  <a:pt x="451" y="318"/>
                </a:moveTo>
                <a:cubicBezTo>
                  <a:pt x="477" y="263"/>
                  <a:pt x="515" y="201"/>
                  <a:pt x="527" y="140"/>
                </a:cubicBezTo>
                <a:cubicBezTo>
                  <a:pt x="540" y="76"/>
                  <a:pt x="529" y="78"/>
                  <a:pt x="511" y="29"/>
                </a:cubicBezTo>
                <a:cubicBezTo>
                  <a:pt x="471" y="54"/>
                  <a:pt x="455" y="65"/>
                  <a:pt x="435" y="115"/>
                </a:cubicBezTo>
                <a:cubicBezTo>
                  <a:pt x="397" y="209"/>
                  <a:pt x="391" y="314"/>
                  <a:pt x="393" y="414"/>
                </a:cubicBezTo>
                <a:cubicBezTo>
                  <a:pt x="396" y="569"/>
                  <a:pt x="414" y="724"/>
                  <a:pt x="437" y="877"/>
                </a:cubicBezTo>
                <a:cubicBezTo>
                  <a:pt x="461" y="1038"/>
                  <a:pt x="489" y="1198"/>
                  <a:pt x="505" y="1360"/>
                </a:cubicBezTo>
                <a:cubicBezTo>
                  <a:pt x="524" y="1561"/>
                  <a:pt x="514" y="1758"/>
                  <a:pt x="449" y="1950"/>
                </a:cubicBezTo>
                <a:cubicBezTo>
                  <a:pt x="431" y="2003"/>
                  <a:pt x="405" y="2044"/>
                  <a:pt x="377" y="2089"/>
                </a:cubicBezTo>
                <a:cubicBezTo>
                  <a:pt x="356" y="2022"/>
                  <a:pt x="347" y="1966"/>
                  <a:pt x="343" y="1889"/>
                </a:cubicBezTo>
              </a:path>
              <a:path w="3967" h="2090" extrusionOk="0">
                <a:moveTo>
                  <a:pt x="193" y="1046"/>
                </a:moveTo>
                <a:cubicBezTo>
                  <a:pt x="183" y="1000"/>
                  <a:pt x="184" y="997"/>
                  <a:pt x="185" y="957"/>
                </a:cubicBezTo>
                <a:cubicBezTo>
                  <a:pt x="241" y="945"/>
                  <a:pt x="311" y="934"/>
                  <a:pt x="376" y="923"/>
                </a:cubicBezTo>
                <a:cubicBezTo>
                  <a:pt x="479" y="906"/>
                  <a:pt x="579" y="894"/>
                  <a:pt x="683" y="891"/>
                </a:cubicBezTo>
                <a:cubicBezTo>
                  <a:pt x="729" y="890"/>
                  <a:pt x="819" y="877"/>
                  <a:pt x="849" y="927"/>
                </a:cubicBezTo>
                <a:cubicBezTo>
                  <a:pt x="882" y="982"/>
                  <a:pt x="829" y="1068"/>
                  <a:pt x="813" y="1121"/>
                </a:cubicBezTo>
                <a:cubicBezTo>
                  <a:pt x="797" y="1173"/>
                  <a:pt x="772" y="1263"/>
                  <a:pt x="830" y="1302"/>
                </a:cubicBezTo>
                <a:cubicBezTo>
                  <a:pt x="874" y="1331"/>
                  <a:pt x="946" y="1327"/>
                  <a:pt x="993" y="1311"/>
                </a:cubicBezTo>
                <a:cubicBezTo>
                  <a:pt x="1046" y="1293"/>
                  <a:pt x="1090" y="1254"/>
                  <a:pt x="1088" y="1195"/>
                </a:cubicBezTo>
                <a:cubicBezTo>
                  <a:pt x="1085" y="1092"/>
                  <a:pt x="990" y="979"/>
                  <a:pt x="934" y="899"/>
                </a:cubicBezTo>
                <a:cubicBezTo>
                  <a:pt x="903" y="855"/>
                  <a:pt x="914" y="856"/>
                  <a:pt x="908" y="821"/>
                </a:cubicBezTo>
                <a:cubicBezTo>
                  <a:pt x="955" y="848"/>
                  <a:pt x="998" y="875"/>
                  <a:pt x="1041" y="911"/>
                </a:cubicBezTo>
                <a:cubicBezTo>
                  <a:pt x="1157" y="1006"/>
                  <a:pt x="1240" y="1120"/>
                  <a:pt x="1299" y="1257"/>
                </a:cubicBezTo>
                <a:cubicBezTo>
                  <a:pt x="1280" y="1218"/>
                  <a:pt x="1262" y="1180"/>
                  <a:pt x="1248" y="1138"/>
                </a:cubicBezTo>
                <a:cubicBezTo>
                  <a:pt x="1223" y="1061"/>
                  <a:pt x="1205" y="979"/>
                  <a:pt x="1208" y="898"/>
                </a:cubicBezTo>
                <a:cubicBezTo>
                  <a:pt x="1211" y="830"/>
                  <a:pt x="1225" y="748"/>
                  <a:pt x="1269" y="693"/>
                </a:cubicBezTo>
                <a:cubicBezTo>
                  <a:pt x="1303" y="651"/>
                  <a:pt x="1331" y="659"/>
                  <a:pt x="1374" y="649"/>
                </a:cubicBezTo>
                <a:cubicBezTo>
                  <a:pt x="1400" y="699"/>
                  <a:pt x="1397" y="705"/>
                  <a:pt x="1387" y="765"/>
                </a:cubicBezTo>
                <a:cubicBezTo>
                  <a:pt x="1377" y="821"/>
                  <a:pt x="1361" y="874"/>
                  <a:pt x="1374" y="931"/>
                </a:cubicBezTo>
                <a:cubicBezTo>
                  <a:pt x="1394" y="1020"/>
                  <a:pt x="1476" y="1061"/>
                  <a:pt x="1549" y="1102"/>
                </a:cubicBezTo>
                <a:cubicBezTo>
                  <a:pt x="1602" y="1132"/>
                  <a:pt x="1657" y="1155"/>
                  <a:pt x="1716" y="1170"/>
                </a:cubicBezTo>
                <a:cubicBezTo>
                  <a:pt x="1770" y="1184"/>
                  <a:pt x="1747" y="1168"/>
                  <a:pt x="1745" y="1125"/>
                </a:cubicBezTo>
                <a:cubicBezTo>
                  <a:pt x="1743" y="1116"/>
                  <a:pt x="1742" y="1108"/>
                  <a:pt x="1740" y="1099"/>
                </a:cubicBezTo>
              </a:path>
              <a:path w="3967" h="2090" extrusionOk="0">
                <a:moveTo>
                  <a:pt x="1262" y="120"/>
                </a:moveTo>
                <a:cubicBezTo>
                  <a:pt x="1265" y="83"/>
                  <a:pt x="1268" y="61"/>
                  <a:pt x="1277" y="23"/>
                </a:cubicBezTo>
                <a:cubicBezTo>
                  <a:pt x="1213" y="11"/>
                  <a:pt x="1162" y="0"/>
                  <a:pt x="1093" y="1"/>
                </a:cubicBezTo>
                <a:cubicBezTo>
                  <a:pt x="983" y="3"/>
                  <a:pt x="874" y="22"/>
                  <a:pt x="765" y="33"/>
                </a:cubicBezTo>
                <a:cubicBezTo>
                  <a:pt x="655" y="44"/>
                  <a:pt x="546" y="60"/>
                  <a:pt x="437" y="79"/>
                </a:cubicBezTo>
                <a:cubicBezTo>
                  <a:pt x="380" y="89"/>
                  <a:pt x="295" y="87"/>
                  <a:pt x="252" y="129"/>
                </a:cubicBezTo>
                <a:cubicBezTo>
                  <a:pt x="220" y="160"/>
                  <a:pt x="219" y="247"/>
                  <a:pt x="209" y="287"/>
                </a:cubicBezTo>
                <a:cubicBezTo>
                  <a:pt x="181" y="402"/>
                  <a:pt x="146" y="518"/>
                  <a:pt x="123" y="634"/>
                </a:cubicBezTo>
                <a:cubicBezTo>
                  <a:pt x="92" y="787"/>
                  <a:pt x="54" y="940"/>
                  <a:pt x="29" y="1095"/>
                </a:cubicBezTo>
                <a:cubicBezTo>
                  <a:pt x="8" y="1225"/>
                  <a:pt x="-6" y="1357"/>
                  <a:pt x="8" y="1488"/>
                </a:cubicBezTo>
                <a:cubicBezTo>
                  <a:pt x="17" y="1575"/>
                  <a:pt x="54" y="1656"/>
                  <a:pt x="129" y="1707"/>
                </a:cubicBezTo>
                <a:cubicBezTo>
                  <a:pt x="312" y="1832"/>
                  <a:pt x="633" y="1820"/>
                  <a:pt x="843" y="1827"/>
                </a:cubicBezTo>
                <a:cubicBezTo>
                  <a:pt x="1024" y="1833"/>
                  <a:pt x="1205" y="1836"/>
                  <a:pt x="1386" y="1838"/>
                </a:cubicBezTo>
                <a:cubicBezTo>
                  <a:pt x="1519" y="1839"/>
                  <a:pt x="1653" y="1838"/>
                  <a:pt x="1786" y="1839"/>
                </a:cubicBezTo>
                <a:cubicBezTo>
                  <a:pt x="1835" y="1839"/>
                  <a:pt x="1904" y="1850"/>
                  <a:pt x="1952" y="1832"/>
                </a:cubicBezTo>
                <a:cubicBezTo>
                  <a:pt x="2011" y="1810"/>
                  <a:pt x="1968" y="1801"/>
                  <a:pt x="1971" y="1750"/>
                </a:cubicBezTo>
              </a:path>
              <a:path w="3967" h="2090" extrusionOk="0">
                <a:moveTo>
                  <a:pt x="1393" y="418"/>
                </a:moveTo>
                <a:cubicBezTo>
                  <a:pt x="1366" y="375"/>
                  <a:pt x="1284" y="282"/>
                  <a:pt x="1319" y="223"/>
                </a:cubicBezTo>
                <a:cubicBezTo>
                  <a:pt x="1358" y="157"/>
                  <a:pt x="1475" y="146"/>
                  <a:pt x="1541" y="133"/>
                </a:cubicBezTo>
                <a:cubicBezTo>
                  <a:pt x="1676" y="106"/>
                  <a:pt x="1812" y="83"/>
                  <a:pt x="1949" y="75"/>
                </a:cubicBezTo>
                <a:cubicBezTo>
                  <a:pt x="2050" y="69"/>
                  <a:pt x="2186" y="55"/>
                  <a:pt x="2278" y="109"/>
                </a:cubicBezTo>
                <a:cubicBezTo>
                  <a:pt x="2373" y="164"/>
                  <a:pt x="2370" y="284"/>
                  <a:pt x="2364" y="378"/>
                </a:cubicBezTo>
                <a:cubicBezTo>
                  <a:pt x="2343" y="711"/>
                  <a:pt x="2267" y="1044"/>
                  <a:pt x="2228" y="1376"/>
                </a:cubicBezTo>
                <a:cubicBezTo>
                  <a:pt x="2219" y="1454"/>
                  <a:pt x="2215" y="1627"/>
                  <a:pt x="2129" y="1670"/>
                </a:cubicBezTo>
                <a:cubicBezTo>
                  <a:pt x="2059" y="1705"/>
                  <a:pt x="1991" y="1693"/>
                  <a:pt x="1916" y="1684"/>
                </a:cubicBezTo>
                <a:cubicBezTo>
                  <a:pt x="1906" y="1683"/>
                  <a:pt x="1743" y="1663"/>
                  <a:pt x="1744" y="1654"/>
                </a:cubicBezTo>
                <a:cubicBezTo>
                  <a:pt x="1745" y="1633"/>
                  <a:pt x="1816" y="1615"/>
                  <a:pt x="1828" y="1608"/>
                </a:cubicBezTo>
              </a:path>
              <a:path w="3967" h="2090" extrusionOk="0">
                <a:moveTo>
                  <a:pt x="3156" y="819"/>
                </a:moveTo>
                <a:cubicBezTo>
                  <a:pt x="3164" y="818"/>
                  <a:pt x="3172" y="816"/>
                  <a:pt x="3180" y="815"/>
                </a:cubicBezTo>
                <a:cubicBezTo>
                  <a:pt x="3151" y="808"/>
                  <a:pt x="3120" y="787"/>
                  <a:pt x="3089" y="787"/>
                </a:cubicBezTo>
                <a:cubicBezTo>
                  <a:pt x="3050" y="787"/>
                  <a:pt x="3012" y="802"/>
                  <a:pt x="2983" y="828"/>
                </a:cubicBezTo>
                <a:cubicBezTo>
                  <a:pt x="2897" y="906"/>
                  <a:pt x="2858" y="1035"/>
                  <a:pt x="2877" y="1148"/>
                </a:cubicBezTo>
                <a:cubicBezTo>
                  <a:pt x="2885" y="1198"/>
                  <a:pt x="2911" y="1264"/>
                  <a:pt x="2955" y="1293"/>
                </a:cubicBezTo>
                <a:cubicBezTo>
                  <a:pt x="2990" y="1317"/>
                  <a:pt x="3021" y="1304"/>
                  <a:pt x="3055" y="1287"/>
                </a:cubicBezTo>
                <a:cubicBezTo>
                  <a:pt x="3091" y="1269"/>
                  <a:pt x="3124" y="1245"/>
                  <a:pt x="3157" y="1222"/>
                </a:cubicBezTo>
              </a:path>
              <a:path w="3967" h="2090" extrusionOk="0">
                <a:moveTo>
                  <a:pt x="3323" y="1123"/>
                </a:moveTo>
                <a:cubicBezTo>
                  <a:pt x="3332" y="1116"/>
                  <a:pt x="3342" y="1110"/>
                  <a:pt x="3351" y="1103"/>
                </a:cubicBezTo>
                <a:cubicBezTo>
                  <a:pt x="3317" y="1111"/>
                  <a:pt x="3296" y="1107"/>
                  <a:pt x="3264" y="1135"/>
                </a:cubicBezTo>
                <a:cubicBezTo>
                  <a:pt x="3239" y="1157"/>
                  <a:pt x="3214" y="1191"/>
                  <a:pt x="3227" y="1226"/>
                </a:cubicBezTo>
                <a:cubicBezTo>
                  <a:pt x="3242" y="1266"/>
                  <a:pt x="3296" y="1285"/>
                  <a:pt x="3333" y="1292"/>
                </a:cubicBezTo>
                <a:cubicBezTo>
                  <a:pt x="3382" y="1301"/>
                  <a:pt x="3437" y="1295"/>
                  <a:pt x="3480" y="1268"/>
                </a:cubicBezTo>
                <a:cubicBezTo>
                  <a:pt x="3515" y="1246"/>
                  <a:pt x="3524" y="1219"/>
                  <a:pt x="3520" y="1180"/>
                </a:cubicBezTo>
                <a:cubicBezTo>
                  <a:pt x="3516" y="1141"/>
                  <a:pt x="3472" y="1115"/>
                  <a:pt x="3488" y="1075"/>
                </a:cubicBezTo>
                <a:cubicBezTo>
                  <a:pt x="3503" y="1036"/>
                  <a:pt x="3626" y="977"/>
                  <a:pt x="3658" y="953"/>
                </a:cubicBezTo>
                <a:cubicBezTo>
                  <a:pt x="3780" y="863"/>
                  <a:pt x="3884" y="750"/>
                  <a:pt x="3933" y="603"/>
                </a:cubicBezTo>
                <a:cubicBezTo>
                  <a:pt x="3987" y="440"/>
                  <a:pt x="3968" y="267"/>
                  <a:pt x="3927" y="104"/>
                </a:cubicBezTo>
                <a:cubicBezTo>
                  <a:pt x="3898" y="138"/>
                  <a:pt x="3885" y="170"/>
                  <a:pt x="3870" y="237"/>
                </a:cubicBezTo>
                <a:cubicBezTo>
                  <a:pt x="3843" y="356"/>
                  <a:pt x="3815" y="475"/>
                  <a:pt x="3795" y="595"/>
                </a:cubicBezTo>
                <a:cubicBezTo>
                  <a:pt x="3773" y="724"/>
                  <a:pt x="3753" y="859"/>
                  <a:pt x="3757" y="991"/>
                </a:cubicBezTo>
                <a:cubicBezTo>
                  <a:pt x="3760" y="1105"/>
                  <a:pt x="3785" y="1256"/>
                  <a:pt x="3872" y="1339"/>
                </a:cubicBezTo>
                <a:cubicBezTo>
                  <a:pt x="3881" y="1344"/>
                  <a:pt x="3890" y="1348"/>
                  <a:pt x="3899" y="1353"/>
                </a:cubicBezTo>
                <a:cubicBezTo>
                  <a:pt x="3919" y="1319"/>
                  <a:pt x="3929" y="1289"/>
                  <a:pt x="3945" y="1249"/>
                </a:cubicBezTo>
                <a:cubicBezTo>
                  <a:pt x="3951" y="1236"/>
                  <a:pt x="3956" y="1222"/>
                  <a:pt x="3962" y="1209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Ink 10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86038" y="2103438"/>
            <a:ext cx="234950" cy="346075"/>
          </a:xfrm>
          <a:custGeom>
            <a:avLst/>
            <a:gdLst>
              <a:gd name="T0" fmla="*/ 2147483647 w 654"/>
              <a:gd name="T1" fmla="*/ 2147483647 h 960"/>
              <a:gd name="T2" fmla="*/ 2147483647 w 654"/>
              <a:gd name="T3" fmla="*/ 2147483647 h 960"/>
              <a:gd name="T4" fmla="*/ 2147483647 w 654"/>
              <a:gd name="T5" fmla="*/ 2147483647 h 960"/>
              <a:gd name="T6" fmla="*/ 2147483647 w 654"/>
              <a:gd name="T7" fmla="*/ 2147483647 h 960"/>
              <a:gd name="T8" fmla="*/ 2147483647 w 654"/>
              <a:gd name="T9" fmla="*/ 2147483647 h 960"/>
              <a:gd name="T10" fmla="*/ 0 w 654"/>
              <a:gd name="T11" fmla="*/ 2147483647 h 960"/>
              <a:gd name="T12" fmla="*/ 2147483647 w 654"/>
              <a:gd name="T13" fmla="*/ 2147483647 h 960"/>
              <a:gd name="T14" fmla="*/ 2147483647 w 654"/>
              <a:gd name="T15" fmla="*/ 2147483647 h 960"/>
              <a:gd name="T16" fmla="*/ 2147483647 w 654"/>
              <a:gd name="T17" fmla="*/ 2147483647 h 960"/>
              <a:gd name="T18" fmla="*/ 2147483647 w 654"/>
              <a:gd name="T19" fmla="*/ 2147483647 h 960"/>
              <a:gd name="T20" fmla="*/ 2147483647 w 654"/>
              <a:gd name="T21" fmla="*/ 2147483647 h 960"/>
              <a:gd name="T22" fmla="*/ 2147483647 w 654"/>
              <a:gd name="T23" fmla="*/ 2147483647 h 960"/>
              <a:gd name="T24" fmla="*/ 2147483647 w 654"/>
              <a:gd name="T25" fmla="*/ 2147483647 h 960"/>
              <a:gd name="T26" fmla="*/ 2147483647 w 654"/>
              <a:gd name="T27" fmla="*/ 2147483647 h 960"/>
              <a:gd name="T28" fmla="*/ 2147483647 w 654"/>
              <a:gd name="T29" fmla="*/ 2147483647 h 960"/>
              <a:gd name="T30" fmla="*/ 2147483647 w 654"/>
              <a:gd name="T31" fmla="*/ 2147483647 h 960"/>
              <a:gd name="T32" fmla="*/ 2147483647 w 654"/>
              <a:gd name="T33" fmla="*/ 2147483647 h 960"/>
              <a:gd name="T34" fmla="*/ 2147483647 w 654"/>
              <a:gd name="T35" fmla="*/ 2147483647 h 960"/>
              <a:gd name="T36" fmla="*/ 2147483647 w 654"/>
              <a:gd name="T37" fmla="*/ 2147483647 h 960"/>
              <a:gd name="T38" fmla="*/ 2147483647 w 654"/>
              <a:gd name="T39" fmla="*/ 2147483647 h 960"/>
              <a:gd name="T40" fmla="*/ 2147483647 w 654"/>
              <a:gd name="T41" fmla="*/ 2147483647 h 9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4"/>
              <a:gd name="T64" fmla="*/ 0 h 960"/>
              <a:gd name="T65" fmla="*/ 654 w 654"/>
              <a:gd name="T66" fmla="*/ 960 h 9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4" h="960" extrusionOk="0">
                <a:moveTo>
                  <a:pt x="52" y="524"/>
                </a:moveTo>
                <a:cubicBezTo>
                  <a:pt x="34" y="563"/>
                  <a:pt x="42" y="579"/>
                  <a:pt x="52" y="622"/>
                </a:cubicBezTo>
                <a:cubicBezTo>
                  <a:pt x="64" y="670"/>
                  <a:pt x="69" y="717"/>
                  <a:pt x="69" y="766"/>
                </a:cubicBezTo>
                <a:cubicBezTo>
                  <a:pt x="69" y="815"/>
                  <a:pt x="64" y="860"/>
                  <a:pt x="50" y="907"/>
                </a:cubicBezTo>
                <a:cubicBezTo>
                  <a:pt x="39" y="945"/>
                  <a:pt x="42" y="944"/>
                  <a:pt x="9" y="959"/>
                </a:cubicBezTo>
                <a:cubicBezTo>
                  <a:pt x="0" y="916"/>
                  <a:pt x="-3" y="904"/>
                  <a:pt x="0" y="875"/>
                </a:cubicBezTo>
              </a:path>
              <a:path w="654" h="960" extrusionOk="0">
                <a:moveTo>
                  <a:pt x="93" y="95"/>
                </a:moveTo>
                <a:cubicBezTo>
                  <a:pt x="100" y="57"/>
                  <a:pt x="107" y="-29"/>
                  <a:pt x="93" y="7"/>
                </a:cubicBezTo>
                <a:cubicBezTo>
                  <a:pt x="90" y="35"/>
                  <a:pt x="89" y="43"/>
                  <a:pt x="94" y="60"/>
                </a:cubicBezTo>
              </a:path>
              <a:path w="654" h="960" extrusionOk="0">
                <a:moveTo>
                  <a:pt x="158" y="872"/>
                </a:moveTo>
                <a:cubicBezTo>
                  <a:pt x="161" y="880"/>
                  <a:pt x="163" y="888"/>
                  <a:pt x="166" y="896"/>
                </a:cubicBezTo>
                <a:cubicBezTo>
                  <a:pt x="199" y="852"/>
                  <a:pt x="208" y="807"/>
                  <a:pt x="216" y="751"/>
                </a:cubicBezTo>
                <a:cubicBezTo>
                  <a:pt x="225" y="689"/>
                  <a:pt x="230" y="626"/>
                  <a:pt x="233" y="563"/>
                </a:cubicBezTo>
                <a:cubicBezTo>
                  <a:pt x="233" y="557"/>
                  <a:pt x="234" y="550"/>
                  <a:pt x="234" y="544"/>
                </a:cubicBezTo>
                <a:cubicBezTo>
                  <a:pt x="257" y="591"/>
                  <a:pt x="273" y="640"/>
                  <a:pt x="301" y="684"/>
                </a:cubicBezTo>
                <a:cubicBezTo>
                  <a:pt x="339" y="745"/>
                  <a:pt x="390" y="798"/>
                  <a:pt x="453" y="834"/>
                </a:cubicBezTo>
                <a:cubicBezTo>
                  <a:pt x="498" y="860"/>
                  <a:pt x="552" y="878"/>
                  <a:pt x="604" y="871"/>
                </a:cubicBezTo>
                <a:cubicBezTo>
                  <a:pt x="657" y="864"/>
                  <a:pt x="639" y="809"/>
                  <a:pt x="629" y="776"/>
                </a:cubicBezTo>
                <a:cubicBezTo>
                  <a:pt x="613" y="724"/>
                  <a:pt x="588" y="675"/>
                  <a:pt x="568" y="624"/>
                </a:cubicBezTo>
                <a:cubicBezTo>
                  <a:pt x="552" y="585"/>
                  <a:pt x="540" y="542"/>
                  <a:pt x="563" y="503"/>
                </a:cubicBezTo>
                <a:cubicBezTo>
                  <a:pt x="583" y="469"/>
                  <a:pt x="622" y="451"/>
                  <a:pt x="653" y="43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Ink 10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35313" y="1901825"/>
            <a:ext cx="1504950" cy="665163"/>
          </a:xfrm>
          <a:custGeom>
            <a:avLst/>
            <a:gdLst>
              <a:gd name="T0" fmla="*/ 2147483647 w 4181"/>
              <a:gd name="T1" fmla="*/ 2147483647 h 1844"/>
              <a:gd name="T2" fmla="*/ 2147483647 w 4181"/>
              <a:gd name="T3" fmla="*/ 2147483647 h 1844"/>
              <a:gd name="T4" fmla="*/ 2147483647 w 4181"/>
              <a:gd name="T5" fmla="*/ 2147483647 h 1844"/>
              <a:gd name="T6" fmla="*/ 2147483647 w 4181"/>
              <a:gd name="T7" fmla="*/ 2147483647 h 1844"/>
              <a:gd name="T8" fmla="*/ 2147483647 w 4181"/>
              <a:gd name="T9" fmla="*/ 2147483647 h 1844"/>
              <a:gd name="T10" fmla="*/ 2147483647 w 4181"/>
              <a:gd name="T11" fmla="*/ 2147483647 h 1844"/>
              <a:gd name="T12" fmla="*/ 2147483647 w 4181"/>
              <a:gd name="T13" fmla="*/ 2147483647 h 1844"/>
              <a:gd name="T14" fmla="*/ 2147483647 w 4181"/>
              <a:gd name="T15" fmla="*/ 2147483647 h 1844"/>
              <a:gd name="T16" fmla="*/ 2147483647 w 4181"/>
              <a:gd name="T17" fmla="*/ 2147483647 h 1844"/>
              <a:gd name="T18" fmla="*/ 2147483647 w 4181"/>
              <a:gd name="T19" fmla="*/ 2147483647 h 1844"/>
              <a:gd name="T20" fmla="*/ 2147483647 w 4181"/>
              <a:gd name="T21" fmla="*/ 2147483647 h 1844"/>
              <a:gd name="T22" fmla="*/ 2147483647 w 4181"/>
              <a:gd name="T23" fmla="*/ 2147483647 h 1844"/>
              <a:gd name="T24" fmla="*/ 2147483647 w 4181"/>
              <a:gd name="T25" fmla="*/ 2147483647 h 1844"/>
              <a:gd name="T26" fmla="*/ 2147483647 w 4181"/>
              <a:gd name="T27" fmla="*/ 2147483647 h 1844"/>
              <a:gd name="T28" fmla="*/ 2147483647 w 4181"/>
              <a:gd name="T29" fmla="*/ 2147483647 h 1844"/>
              <a:gd name="T30" fmla="*/ 2147483647 w 4181"/>
              <a:gd name="T31" fmla="*/ 2147483647 h 1844"/>
              <a:gd name="T32" fmla="*/ 2147483647 w 4181"/>
              <a:gd name="T33" fmla="*/ 2147483647 h 1844"/>
              <a:gd name="T34" fmla="*/ 2147483647 w 4181"/>
              <a:gd name="T35" fmla="*/ 2147483647 h 1844"/>
              <a:gd name="T36" fmla="*/ 2147483647 w 4181"/>
              <a:gd name="T37" fmla="*/ 2147483647 h 1844"/>
              <a:gd name="T38" fmla="*/ 2147483647 w 4181"/>
              <a:gd name="T39" fmla="*/ 2147483647 h 1844"/>
              <a:gd name="T40" fmla="*/ 2147483647 w 4181"/>
              <a:gd name="T41" fmla="*/ 2147483647 h 1844"/>
              <a:gd name="T42" fmla="*/ 2147483647 w 4181"/>
              <a:gd name="T43" fmla="*/ 2147483647 h 1844"/>
              <a:gd name="T44" fmla="*/ 2147483647 w 4181"/>
              <a:gd name="T45" fmla="*/ 2147483647 h 1844"/>
              <a:gd name="T46" fmla="*/ 2147483647 w 4181"/>
              <a:gd name="T47" fmla="*/ 2147483647 h 1844"/>
              <a:gd name="T48" fmla="*/ 2147483647 w 4181"/>
              <a:gd name="T49" fmla="*/ 2147483647 h 1844"/>
              <a:gd name="T50" fmla="*/ 2147483647 w 4181"/>
              <a:gd name="T51" fmla="*/ 2147483647 h 1844"/>
              <a:gd name="T52" fmla="*/ 2147483647 w 4181"/>
              <a:gd name="T53" fmla="*/ 2147483647 h 1844"/>
              <a:gd name="T54" fmla="*/ 2147483647 w 4181"/>
              <a:gd name="T55" fmla="*/ 2147483647 h 1844"/>
              <a:gd name="T56" fmla="*/ 2147483647 w 4181"/>
              <a:gd name="T57" fmla="*/ 2147483647 h 1844"/>
              <a:gd name="T58" fmla="*/ 2147483647 w 4181"/>
              <a:gd name="T59" fmla="*/ 2147483647 h 1844"/>
              <a:gd name="T60" fmla="*/ 2147483647 w 4181"/>
              <a:gd name="T61" fmla="*/ 2147483647 h 1844"/>
              <a:gd name="T62" fmla="*/ 2147483647 w 4181"/>
              <a:gd name="T63" fmla="*/ 2147483647 h 1844"/>
              <a:gd name="T64" fmla="*/ 2147483647 w 4181"/>
              <a:gd name="T65" fmla="*/ 2147483647 h 1844"/>
              <a:gd name="T66" fmla="*/ 2147483647 w 4181"/>
              <a:gd name="T67" fmla="*/ 2147483647 h 1844"/>
              <a:gd name="T68" fmla="*/ 2147483647 w 4181"/>
              <a:gd name="T69" fmla="*/ 2147483647 h 1844"/>
              <a:gd name="T70" fmla="*/ 2147483647 w 4181"/>
              <a:gd name="T71" fmla="*/ 2147483647 h 1844"/>
              <a:gd name="T72" fmla="*/ 2147483647 w 4181"/>
              <a:gd name="T73" fmla="*/ 2147483647 h 1844"/>
              <a:gd name="T74" fmla="*/ 2147483647 w 4181"/>
              <a:gd name="T75" fmla="*/ 2147483647 h 1844"/>
              <a:gd name="T76" fmla="*/ 2147483647 w 4181"/>
              <a:gd name="T77" fmla="*/ 2147483647 h 18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81"/>
              <a:gd name="T118" fmla="*/ 0 h 1844"/>
              <a:gd name="T119" fmla="*/ 4181 w 4181"/>
              <a:gd name="T120" fmla="*/ 1844 h 18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81" h="1844" extrusionOk="0">
                <a:moveTo>
                  <a:pt x="0" y="928"/>
                </a:moveTo>
                <a:cubicBezTo>
                  <a:pt x="4" y="970"/>
                  <a:pt x="21" y="995"/>
                  <a:pt x="36" y="1036"/>
                </a:cubicBezTo>
                <a:cubicBezTo>
                  <a:pt x="61" y="1105"/>
                  <a:pt x="80" y="1177"/>
                  <a:pt x="96" y="1248"/>
                </a:cubicBezTo>
                <a:cubicBezTo>
                  <a:pt x="104" y="1284"/>
                  <a:pt x="111" y="1320"/>
                  <a:pt x="120" y="1355"/>
                </a:cubicBezTo>
                <a:cubicBezTo>
                  <a:pt x="98" y="1292"/>
                  <a:pt x="76" y="1228"/>
                  <a:pt x="63" y="1163"/>
                </a:cubicBezTo>
                <a:cubicBezTo>
                  <a:pt x="49" y="1094"/>
                  <a:pt x="44" y="1023"/>
                  <a:pt x="64" y="954"/>
                </a:cubicBezTo>
                <a:cubicBezTo>
                  <a:pt x="82" y="893"/>
                  <a:pt x="118" y="844"/>
                  <a:pt x="166" y="802"/>
                </a:cubicBezTo>
                <a:cubicBezTo>
                  <a:pt x="208" y="765"/>
                  <a:pt x="253" y="744"/>
                  <a:pt x="304" y="725"/>
                </a:cubicBezTo>
                <a:cubicBezTo>
                  <a:pt x="342" y="711"/>
                  <a:pt x="379" y="702"/>
                  <a:pt x="419" y="710"/>
                </a:cubicBezTo>
                <a:cubicBezTo>
                  <a:pt x="427" y="712"/>
                  <a:pt x="434" y="715"/>
                  <a:pt x="442" y="717"/>
                </a:cubicBezTo>
              </a:path>
              <a:path w="4181" h="1844" extrusionOk="0">
                <a:moveTo>
                  <a:pt x="336" y="1275"/>
                </a:moveTo>
                <a:cubicBezTo>
                  <a:pt x="331" y="1311"/>
                  <a:pt x="328" y="1342"/>
                  <a:pt x="329" y="1378"/>
                </a:cubicBezTo>
                <a:cubicBezTo>
                  <a:pt x="383" y="1355"/>
                  <a:pt x="398" y="1316"/>
                  <a:pt x="426" y="1263"/>
                </a:cubicBezTo>
                <a:cubicBezTo>
                  <a:pt x="484" y="1155"/>
                  <a:pt x="535" y="1043"/>
                  <a:pt x="590" y="933"/>
                </a:cubicBezTo>
                <a:cubicBezTo>
                  <a:pt x="614" y="884"/>
                  <a:pt x="645" y="796"/>
                  <a:pt x="695" y="767"/>
                </a:cubicBezTo>
                <a:cubicBezTo>
                  <a:pt x="701" y="766"/>
                  <a:pt x="708" y="765"/>
                  <a:pt x="714" y="764"/>
                </a:cubicBezTo>
                <a:cubicBezTo>
                  <a:pt x="757" y="816"/>
                  <a:pt x="782" y="869"/>
                  <a:pt x="805" y="933"/>
                </a:cubicBezTo>
                <a:cubicBezTo>
                  <a:pt x="835" y="1016"/>
                  <a:pt x="883" y="1116"/>
                  <a:pt x="888" y="1205"/>
                </a:cubicBezTo>
                <a:cubicBezTo>
                  <a:pt x="887" y="1212"/>
                  <a:pt x="887" y="1218"/>
                  <a:pt x="886" y="1225"/>
                </a:cubicBezTo>
                <a:cubicBezTo>
                  <a:pt x="839" y="1232"/>
                  <a:pt x="815" y="1208"/>
                  <a:pt x="776" y="1176"/>
                </a:cubicBezTo>
                <a:cubicBezTo>
                  <a:pt x="727" y="1136"/>
                  <a:pt x="678" y="1097"/>
                  <a:pt x="632" y="1054"/>
                </a:cubicBezTo>
                <a:cubicBezTo>
                  <a:pt x="591" y="1016"/>
                  <a:pt x="540" y="992"/>
                  <a:pt x="612" y="986"/>
                </a:cubicBezTo>
              </a:path>
              <a:path w="4181" h="1844" extrusionOk="0">
                <a:moveTo>
                  <a:pt x="904" y="1167"/>
                </a:moveTo>
                <a:cubicBezTo>
                  <a:pt x="912" y="1175"/>
                  <a:pt x="920" y="1182"/>
                  <a:pt x="928" y="1190"/>
                </a:cubicBezTo>
                <a:cubicBezTo>
                  <a:pt x="946" y="1143"/>
                  <a:pt x="950" y="1116"/>
                  <a:pt x="951" y="1066"/>
                </a:cubicBezTo>
                <a:cubicBezTo>
                  <a:pt x="951" y="1040"/>
                  <a:pt x="951" y="1017"/>
                  <a:pt x="954" y="992"/>
                </a:cubicBezTo>
                <a:cubicBezTo>
                  <a:pt x="978" y="1025"/>
                  <a:pt x="1001" y="1060"/>
                  <a:pt x="1032" y="1087"/>
                </a:cubicBezTo>
                <a:cubicBezTo>
                  <a:pt x="1077" y="1127"/>
                  <a:pt x="1139" y="1159"/>
                  <a:pt x="1201" y="1148"/>
                </a:cubicBezTo>
                <a:cubicBezTo>
                  <a:pt x="1246" y="1140"/>
                  <a:pt x="1262" y="1109"/>
                  <a:pt x="1263" y="1067"/>
                </a:cubicBezTo>
                <a:cubicBezTo>
                  <a:pt x="1264" y="1014"/>
                  <a:pt x="1241" y="964"/>
                  <a:pt x="1234" y="913"/>
                </a:cubicBezTo>
                <a:cubicBezTo>
                  <a:pt x="1227" y="866"/>
                  <a:pt x="1236" y="836"/>
                  <a:pt x="1263" y="799"/>
                </a:cubicBezTo>
              </a:path>
              <a:path w="4181" h="1844" extrusionOk="0">
                <a:moveTo>
                  <a:pt x="1397" y="777"/>
                </a:moveTo>
                <a:cubicBezTo>
                  <a:pt x="1433" y="823"/>
                  <a:pt x="1410" y="830"/>
                  <a:pt x="1389" y="883"/>
                </a:cubicBezTo>
                <a:cubicBezTo>
                  <a:pt x="1374" y="921"/>
                  <a:pt x="1357" y="967"/>
                  <a:pt x="1364" y="1009"/>
                </a:cubicBezTo>
                <a:cubicBezTo>
                  <a:pt x="1374" y="1040"/>
                  <a:pt x="1381" y="1052"/>
                  <a:pt x="1404" y="1063"/>
                </a:cubicBezTo>
                <a:cubicBezTo>
                  <a:pt x="1443" y="1050"/>
                  <a:pt x="1460" y="1047"/>
                  <a:pt x="1486" y="1007"/>
                </a:cubicBezTo>
                <a:cubicBezTo>
                  <a:pt x="1523" y="950"/>
                  <a:pt x="1538" y="879"/>
                  <a:pt x="1558" y="815"/>
                </a:cubicBezTo>
                <a:cubicBezTo>
                  <a:pt x="1599" y="895"/>
                  <a:pt x="1605" y="975"/>
                  <a:pt x="1618" y="1065"/>
                </a:cubicBezTo>
                <a:cubicBezTo>
                  <a:pt x="1649" y="1285"/>
                  <a:pt x="1697" y="1519"/>
                  <a:pt x="1673" y="1742"/>
                </a:cubicBezTo>
                <a:cubicBezTo>
                  <a:pt x="1667" y="1800"/>
                  <a:pt x="1651" y="1803"/>
                  <a:pt x="1627" y="1843"/>
                </a:cubicBezTo>
                <a:cubicBezTo>
                  <a:pt x="1575" y="1805"/>
                  <a:pt x="1550" y="1786"/>
                  <a:pt x="1525" y="1716"/>
                </a:cubicBezTo>
                <a:cubicBezTo>
                  <a:pt x="1490" y="1617"/>
                  <a:pt x="1497" y="1512"/>
                  <a:pt x="1517" y="1411"/>
                </a:cubicBezTo>
                <a:cubicBezTo>
                  <a:pt x="1547" y="1260"/>
                  <a:pt x="1625" y="1131"/>
                  <a:pt x="1701" y="999"/>
                </a:cubicBezTo>
                <a:cubicBezTo>
                  <a:pt x="1746" y="921"/>
                  <a:pt x="1797" y="844"/>
                  <a:pt x="1834" y="761"/>
                </a:cubicBezTo>
                <a:cubicBezTo>
                  <a:pt x="1846" y="729"/>
                  <a:pt x="1849" y="721"/>
                  <a:pt x="1851" y="699"/>
                </a:cubicBezTo>
                <a:cubicBezTo>
                  <a:pt x="1818" y="721"/>
                  <a:pt x="1800" y="735"/>
                  <a:pt x="1783" y="792"/>
                </a:cubicBezTo>
                <a:cubicBezTo>
                  <a:pt x="1755" y="886"/>
                  <a:pt x="1739" y="1178"/>
                  <a:pt x="1883" y="1203"/>
                </a:cubicBezTo>
                <a:cubicBezTo>
                  <a:pt x="1934" y="1212"/>
                  <a:pt x="1982" y="1148"/>
                  <a:pt x="2012" y="1119"/>
                </a:cubicBezTo>
              </a:path>
              <a:path w="4181" h="1844" extrusionOk="0">
                <a:moveTo>
                  <a:pt x="2461" y="235"/>
                </a:moveTo>
                <a:cubicBezTo>
                  <a:pt x="2415" y="203"/>
                  <a:pt x="2393" y="196"/>
                  <a:pt x="2361" y="257"/>
                </a:cubicBezTo>
                <a:cubicBezTo>
                  <a:pt x="2323" y="331"/>
                  <a:pt x="2308" y="428"/>
                  <a:pt x="2292" y="508"/>
                </a:cubicBezTo>
                <a:cubicBezTo>
                  <a:pt x="2271" y="617"/>
                  <a:pt x="2258" y="727"/>
                  <a:pt x="2264" y="838"/>
                </a:cubicBezTo>
                <a:cubicBezTo>
                  <a:pt x="2267" y="901"/>
                  <a:pt x="2275" y="988"/>
                  <a:pt x="2324" y="1036"/>
                </a:cubicBezTo>
                <a:cubicBezTo>
                  <a:pt x="2361" y="1072"/>
                  <a:pt x="2407" y="1046"/>
                  <a:pt x="2437" y="1016"/>
                </a:cubicBezTo>
                <a:cubicBezTo>
                  <a:pt x="2448" y="1003"/>
                  <a:pt x="2458" y="991"/>
                  <a:pt x="2469" y="978"/>
                </a:cubicBezTo>
              </a:path>
              <a:path w="4181" h="1844" extrusionOk="0">
                <a:moveTo>
                  <a:pt x="2622" y="394"/>
                </a:moveTo>
                <a:cubicBezTo>
                  <a:pt x="2622" y="341"/>
                  <a:pt x="2610" y="273"/>
                  <a:pt x="2641" y="226"/>
                </a:cubicBezTo>
                <a:cubicBezTo>
                  <a:pt x="2673" y="177"/>
                  <a:pt x="2753" y="166"/>
                  <a:pt x="2804" y="154"/>
                </a:cubicBezTo>
                <a:cubicBezTo>
                  <a:pt x="2904" y="131"/>
                  <a:pt x="3052" y="97"/>
                  <a:pt x="3148" y="152"/>
                </a:cubicBezTo>
                <a:cubicBezTo>
                  <a:pt x="3206" y="185"/>
                  <a:pt x="3208" y="254"/>
                  <a:pt x="3207" y="312"/>
                </a:cubicBezTo>
                <a:cubicBezTo>
                  <a:pt x="3205" y="411"/>
                  <a:pt x="3181" y="510"/>
                  <a:pt x="3164" y="607"/>
                </a:cubicBezTo>
                <a:cubicBezTo>
                  <a:pt x="3159" y="634"/>
                  <a:pt x="3121" y="1017"/>
                  <a:pt x="3119" y="1017"/>
                </a:cubicBezTo>
                <a:cubicBezTo>
                  <a:pt x="3097" y="1023"/>
                  <a:pt x="3099" y="1005"/>
                  <a:pt x="3081" y="963"/>
                </a:cubicBezTo>
              </a:path>
              <a:path w="4181" h="1844" extrusionOk="0">
                <a:moveTo>
                  <a:pt x="2965" y="773"/>
                </a:moveTo>
                <a:cubicBezTo>
                  <a:pt x="2950" y="753"/>
                  <a:pt x="2913" y="704"/>
                  <a:pt x="2969" y="701"/>
                </a:cubicBezTo>
                <a:cubicBezTo>
                  <a:pt x="3019" y="698"/>
                  <a:pt x="3072" y="713"/>
                  <a:pt x="3123" y="711"/>
                </a:cubicBezTo>
                <a:cubicBezTo>
                  <a:pt x="3175" y="709"/>
                  <a:pt x="3222" y="708"/>
                  <a:pt x="3261" y="669"/>
                </a:cubicBezTo>
                <a:cubicBezTo>
                  <a:pt x="3290" y="640"/>
                  <a:pt x="3307" y="601"/>
                  <a:pt x="3326" y="566"/>
                </a:cubicBezTo>
              </a:path>
              <a:path w="4181" h="1844" extrusionOk="0">
                <a:moveTo>
                  <a:pt x="3517" y="33"/>
                </a:moveTo>
                <a:cubicBezTo>
                  <a:pt x="3567" y="-8"/>
                  <a:pt x="3584" y="-5"/>
                  <a:pt x="3633" y="42"/>
                </a:cubicBezTo>
                <a:cubicBezTo>
                  <a:pt x="3704" y="109"/>
                  <a:pt x="3722" y="211"/>
                  <a:pt x="3735" y="303"/>
                </a:cubicBezTo>
                <a:cubicBezTo>
                  <a:pt x="3753" y="434"/>
                  <a:pt x="3746" y="565"/>
                  <a:pt x="3735" y="696"/>
                </a:cubicBezTo>
                <a:cubicBezTo>
                  <a:pt x="3725" y="816"/>
                  <a:pt x="3705" y="936"/>
                  <a:pt x="3700" y="1056"/>
                </a:cubicBezTo>
                <a:cubicBezTo>
                  <a:pt x="3698" y="1116"/>
                  <a:pt x="3701" y="1124"/>
                  <a:pt x="3641" y="1105"/>
                </a:cubicBezTo>
              </a:path>
              <a:path w="4181" h="1844" extrusionOk="0">
                <a:moveTo>
                  <a:pt x="4071" y="457"/>
                </a:moveTo>
                <a:cubicBezTo>
                  <a:pt x="4043" y="499"/>
                  <a:pt x="4057" y="501"/>
                  <a:pt x="4102" y="497"/>
                </a:cubicBezTo>
              </a:path>
              <a:path w="4181" h="1844" extrusionOk="0">
                <a:moveTo>
                  <a:pt x="4116" y="862"/>
                </a:moveTo>
                <a:cubicBezTo>
                  <a:pt x="4115" y="890"/>
                  <a:pt x="4114" y="935"/>
                  <a:pt x="4161" y="923"/>
                </a:cubicBezTo>
                <a:cubicBezTo>
                  <a:pt x="4187" y="916"/>
                  <a:pt x="4167" y="920"/>
                  <a:pt x="4173" y="889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Ink 10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58925" y="2614613"/>
            <a:ext cx="246063" cy="411162"/>
          </a:xfrm>
          <a:custGeom>
            <a:avLst/>
            <a:gdLst>
              <a:gd name="T0" fmla="*/ 2147483647 w 687"/>
              <a:gd name="T1" fmla="*/ 2147483647 h 1140"/>
              <a:gd name="T2" fmla="*/ 2147483647 w 687"/>
              <a:gd name="T3" fmla="*/ 2147483647 h 1140"/>
              <a:gd name="T4" fmla="*/ 2147483647 w 687"/>
              <a:gd name="T5" fmla="*/ 2147483647 h 1140"/>
              <a:gd name="T6" fmla="*/ 0 w 687"/>
              <a:gd name="T7" fmla="*/ 2147483647 h 1140"/>
              <a:gd name="T8" fmla="*/ 2147483647 w 687"/>
              <a:gd name="T9" fmla="*/ 2147483647 h 1140"/>
              <a:gd name="T10" fmla="*/ 2147483647 w 687"/>
              <a:gd name="T11" fmla="*/ 2147483647 h 1140"/>
              <a:gd name="T12" fmla="*/ 2147483647 w 687"/>
              <a:gd name="T13" fmla="*/ 2147483647 h 1140"/>
              <a:gd name="T14" fmla="*/ 2147483647 w 687"/>
              <a:gd name="T15" fmla="*/ 2147483647 h 1140"/>
              <a:gd name="T16" fmla="*/ 2147483647 w 687"/>
              <a:gd name="T17" fmla="*/ 2147483647 h 1140"/>
              <a:gd name="T18" fmla="*/ 2147483647 w 687"/>
              <a:gd name="T19" fmla="*/ 2147483647 h 1140"/>
              <a:gd name="T20" fmla="*/ 2147483647 w 687"/>
              <a:gd name="T21" fmla="*/ 2147483647 h 1140"/>
              <a:gd name="T22" fmla="*/ 2147483647 w 687"/>
              <a:gd name="T23" fmla="*/ 2147483647 h 1140"/>
              <a:gd name="T24" fmla="*/ 2147483647 w 687"/>
              <a:gd name="T25" fmla="*/ 2147483647 h 1140"/>
              <a:gd name="T26" fmla="*/ 2147483647 w 687"/>
              <a:gd name="T27" fmla="*/ 2147483647 h 1140"/>
              <a:gd name="T28" fmla="*/ 2147483647 w 687"/>
              <a:gd name="T29" fmla="*/ 2147483647 h 1140"/>
              <a:gd name="T30" fmla="*/ 2147483647 w 687"/>
              <a:gd name="T31" fmla="*/ 2147483647 h 1140"/>
              <a:gd name="T32" fmla="*/ 2147483647 w 687"/>
              <a:gd name="T33" fmla="*/ 2147483647 h 1140"/>
              <a:gd name="T34" fmla="*/ 2147483647 w 687"/>
              <a:gd name="T35" fmla="*/ 2147483647 h 1140"/>
              <a:gd name="T36" fmla="*/ 2147483647 w 687"/>
              <a:gd name="T37" fmla="*/ 2147483647 h 1140"/>
              <a:gd name="T38" fmla="*/ 2147483647 w 687"/>
              <a:gd name="T39" fmla="*/ 2147483647 h 1140"/>
              <a:gd name="T40" fmla="*/ 2147483647 w 687"/>
              <a:gd name="T41" fmla="*/ 2147483647 h 1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87"/>
              <a:gd name="T64" fmla="*/ 0 h 1140"/>
              <a:gd name="T65" fmla="*/ 687 w 687"/>
              <a:gd name="T66" fmla="*/ 1140 h 11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87" h="1140" extrusionOk="0">
                <a:moveTo>
                  <a:pt x="47" y="529"/>
                </a:moveTo>
                <a:cubicBezTo>
                  <a:pt x="72" y="556"/>
                  <a:pt x="46" y="577"/>
                  <a:pt x="30" y="617"/>
                </a:cubicBezTo>
                <a:cubicBezTo>
                  <a:pt x="16" y="652"/>
                  <a:pt x="17" y="694"/>
                  <a:pt x="14" y="731"/>
                </a:cubicBezTo>
                <a:cubicBezTo>
                  <a:pt x="10" y="776"/>
                  <a:pt x="-5" y="831"/>
                  <a:pt x="0" y="876"/>
                </a:cubicBezTo>
                <a:cubicBezTo>
                  <a:pt x="8" y="943"/>
                  <a:pt x="46" y="799"/>
                  <a:pt x="51" y="786"/>
                </a:cubicBezTo>
              </a:path>
              <a:path w="687" h="1140" extrusionOk="0">
                <a:moveTo>
                  <a:pt x="117" y="260"/>
                </a:moveTo>
                <a:cubicBezTo>
                  <a:pt x="100" y="247"/>
                  <a:pt x="32" y="231"/>
                  <a:pt x="24" y="220"/>
                </a:cubicBezTo>
                <a:cubicBezTo>
                  <a:pt x="23" y="194"/>
                  <a:pt x="22" y="187"/>
                  <a:pt x="38" y="176"/>
                </a:cubicBezTo>
              </a:path>
              <a:path w="687" h="1140" extrusionOk="0">
                <a:moveTo>
                  <a:pt x="395" y="26"/>
                </a:moveTo>
                <a:cubicBezTo>
                  <a:pt x="422" y="19"/>
                  <a:pt x="430" y="17"/>
                  <a:pt x="446" y="9"/>
                </a:cubicBezTo>
                <a:cubicBezTo>
                  <a:pt x="404" y="1"/>
                  <a:pt x="376" y="6"/>
                  <a:pt x="339" y="33"/>
                </a:cubicBezTo>
                <a:cubicBezTo>
                  <a:pt x="290" y="69"/>
                  <a:pt x="278" y="125"/>
                  <a:pt x="275" y="183"/>
                </a:cubicBezTo>
                <a:cubicBezTo>
                  <a:pt x="269" y="287"/>
                  <a:pt x="284" y="393"/>
                  <a:pt x="295" y="496"/>
                </a:cubicBezTo>
                <a:cubicBezTo>
                  <a:pt x="309" y="623"/>
                  <a:pt x="323" y="749"/>
                  <a:pt x="326" y="877"/>
                </a:cubicBezTo>
                <a:cubicBezTo>
                  <a:pt x="328" y="953"/>
                  <a:pt x="329" y="1038"/>
                  <a:pt x="316" y="1113"/>
                </a:cubicBezTo>
                <a:cubicBezTo>
                  <a:pt x="305" y="1175"/>
                  <a:pt x="285" y="1115"/>
                  <a:pt x="278" y="1098"/>
                </a:cubicBezTo>
              </a:path>
              <a:path w="687" h="1140" extrusionOk="0">
                <a:moveTo>
                  <a:pt x="257" y="838"/>
                </a:moveTo>
                <a:cubicBezTo>
                  <a:pt x="256" y="808"/>
                  <a:pt x="232" y="718"/>
                  <a:pt x="281" y="710"/>
                </a:cubicBezTo>
                <a:cubicBezTo>
                  <a:pt x="304" y="706"/>
                  <a:pt x="358" y="739"/>
                  <a:pt x="385" y="741"/>
                </a:cubicBezTo>
                <a:cubicBezTo>
                  <a:pt x="439" y="745"/>
                  <a:pt x="484" y="735"/>
                  <a:pt x="532" y="711"/>
                </a:cubicBezTo>
                <a:cubicBezTo>
                  <a:pt x="589" y="683"/>
                  <a:pt x="637" y="642"/>
                  <a:pt x="686" y="603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Ink 10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14538" y="2430463"/>
            <a:ext cx="2947987" cy="514350"/>
          </a:xfrm>
          <a:custGeom>
            <a:avLst/>
            <a:gdLst>
              <a:gd name="T0" fmla="*/ 2147483647 w 8189"/>
              <a:gd name="T1" fmla="*/ 2147483647 h 1428"/>
              <a:gd name="T2" fmla="*/ 2147483647 w 8189"/>
              <a:gd name="T3" fmla="*/ 2147483647 h 1428"/>
              <a:gd name="T4" fmla="*/ 2147483647 w 8189"/>
              <a:gd name="T5" fmla="*/ 2147483647 h 1428"/>
              <a:gd name="T6" fmla="*/ 2147483647 w 8189"/>
              <a:gd name="T7" fmla="*/ 2147483647 h 1428"/>
              <a:gd name="T8" fmla="*/ 2147483647 w 8189"/>
              <a:gd name="T9" fmla="*/ 2147483647 h 1428"/>
              <a:gd name="T10" fmla="*/ 2147483647 w 8189"/>
              <a:gd name="T11" fmla="*/ 2147483647 h 1428"/>
              <a:gd name="T12" fmla="*/ 2147483647 w 8189"/>
              <a:gd name="T13" fmla="*/ 2147483647 h 1428"/>
              <a:gd name="T14" fmla="*/ 2147483647 w 8189"/>
              <a:gd name="T15" fmla="*/ 2147483647 h 1428"/>
              <a:gd name="T16" fmla="*/ 2147483647 w 8189"/>
              <a:gd name="T17" fmla="*/ 2147483647 h 1428"/>
              <a:gd name="T18" fmla="*/ 2147483647 w 8189"/>
              <a:gd name="T19" fmla="*/ 2147483647 h 1428"/>
              <a:gd name="T20" fmla="*/ 2147483647 w 8189"/>
              <a:gd name="T21" fmla="*/ 2147483647 h 1428"/>
              <a:gd name="T22" fmla="*/ 2147483647 w 8189"/>
              <a:gd name="T23" fmla="*/ 2147483647 h 1428"/>
              <a:gd name="T24" fmla="*/ 2147483647 w 8189"/>
              <a:gd name="T25" fmla="*/ 2147483647 h 1428"/>
              <a:gd name="T26" fmla="*/ 2147483647 w 8189"/>
              <a:gd name="T27" fmla="*/ 2147483647 h 1428"/>
              <a:gd name="T28" fmla="*/ 2147483647 w 8189"/>
              <a:gd name="T29" fmla="*/ 2147483647 h 1428"/>
              <a:gd name="T30" fmla="*/ 2147483647 w 8189"/>
              <a:gd name="T31" fmla="*/ 2147483647 h 1428"/>
              <a:gd name="T32" fmla="*/ 2147483647 w 8189"/>
              <a:gd name="T33" fmla="*/ 2147483647 h 1428"/>
              <a:gd name="T34" fmla="*/ 2147483647 w 8189"/>
              <a:gd name="T35" fmla="*/ 2147483647 h 1428"/>
              <a:gd name="T36" fmla="*/ 2147483647 w 8189"/>
              <a:gd name="T37" fmla="*/ 2147483647 h 1428"/>
              <a:gd name="T38" fmla="*/ 2147483647 w 8189"/>
              <a:gd name="T39" fmla="*/ 2147483647 h 1428"/>
              <a:gd name="T40" fmla="*/ 2147483647 w 8189"/>
              <a:gd name="T41" fmla="*/ 2147483647 h 1428"/>
              <a:gd name="T42" fmla="*/ 2147483647 w 8189"/>
              <a:gd name="T43" fmla="*/ 2147483647 h 1428"/>
              <a:gd name="T44" fmla="*/ 2147483647 w 8189"/>
              <a:gd name="T45" fmla="*/ 2147483647 h 1428"/>
              <a:gd name="T46" fmla="*/ 2147483647 w 8189"/>
              <a:gd name="T47" fmla="*/ 2147483647 h 1428"/>
              <a:gd name="T48" fmla="*/ 2147483647 w 8189"/>
              <a:gd name="T49" fmla="*/ 2147483647 h 1428"/>
              <a:gd name="T50" fmla="*/ 2147483647 w 8189"/>
              <a:gd name="T51" fmla="*/ 2147483647 h 1428"/>
              <a:gd name="T52" fmla="*/ 2147483647 w 8189"/>
              <a:gd name="T53" fmla="*/ 2147483647 h 1428"/>
              <a:gd name="T54" fmla="*/ 2147483647 w 8189"/>
              <a:gd name="T55" fmla="*/ 2147483647 h 1428"/>
              <a:gd name="T56" fmla="*/ 2147483647 w 8189"/>
              <a:gd name="T57" fmla="*/ 2147483647 h 1428"/>
              <a:gd name="T58" fmla="*/ 2147483647 w 8189"/>
              <a:gd name="T59" fmla="*/ 2147483647 h 1428"/>
              <a:gd name="T60" fmla="*/ 2147483647 w 8189"/>
              <a:gd name="T61" fmla="*/ 2147483647 h 1428"/>
              <a:gd name="T62" fmla="*/ 2147483647 w 8189"/>
              <a:gd name="T63" fmla="*/ 2147483647 h 1428"/>
              <a:gd name="T64" fmla="*/ 2147483647 w 8189"/>
              <a:gd name="T65" fmla="*/ 2147483647 h 1428"/>
              <a:gd name="T66" fmla="*/ 2147483647 w 8189"/>
              <a:gd name="T67" fmla="*/ 2147483647 h 1428"/>
              <a:gd name="T68" fmla="*/ 2147483647 w 8189"/>
              <a:gd name="T69" fmla="*/ 2147483647 h 1428"/>
              <a:gd name="T70" fmla="*/ 2147483647 w 8189"/>
              <a:gd name="T71" fmla="*/ 2147483647 h 1428"/>
              <a:gd name="T72" fmla="*/ 2147483647 w 8189"/>
              <a:gd name="T73" fmla="*/ 2147483647 h 1428"/>
              <a:gd name="T74" fmla="*/ 2147483647 w 8189"/>
              <a:gd name="T75" fmla="*/ 2147483647 h 1428"/>
              <a:gd name="T76" fmla="*/ 2147483647 w 8189"/>
              <a:gd name="T77" fmla="*/ 2147483647 h 1428"/>
              <a:gd name="T78" fmla="*/ 2147483647 w 8189"/>
              <a:gd name="T79" fmla="*/ 2147483647 h 1428"/>
              <a:gd name="T80" fmla="*/ 2147483647 w 8189"/>
              <a:gd name="T81" fmla="*/ 2147483647 h 1428"/>
              <a:gd name="T82" fmla="*/ 2147483647 w 8189"/>
              <a:gd name="T83" fmla="*/ 2147483647 h 1428"/>
              <a:gd name="T84" fmla="*/ 2147483647 w 8189"/>
              <a:gd name="T85" fmla="*/ 2147483647 h 1428"/>
              <a:gd name="T86" fmla="*/ 2147483647 w 8189"/>
              <a:gd name="T87" fmla="*/ 2147483647 h 1428"/>
              <a:gd name="T88" fmla="*/ 2147483647 w 8189"/>
              <a:gd name="T89" fmla="*/ 2147483647 h 1428"/>
              <a:gd name="T90" fmla="*/ 2147483647 w 8189"/>
              <a:gd name="T91" fmla="*/ 2147483647 h 1428"/>
              <a:gd name="T92" fmla="*/ 2147483647 w 8189"/>
              <a:gd name="T93" fmla="*/ 2147483647 h 1428"/>
              <a:gd name="T94" fmla="*/ 2147483647 w 8189"/>
              <a:gd name="T95" fmla="*/ 2147483647 h 1428"/>
              <a:gd name="T96" fmla="*/ 2147483647 w 8189"/>
              <a:gd name="T97" fmla="*/ 0 h 1428"/>
              <a:gd name="T98" fmla="*/ 2147483647 w 8189"/>
              <a:gd name="T99" fmla="*/ 2147483647 h 1428"/>
              <a:gd name="T100" fmla="*/ 2147483647 w 8189"/>
              <a:gd name="T101" fmla="*/ 2147483647 h 1428"/>
              <a:gd name="T102" fmla="*/ 2147483647 w 8189"/>
              <a:gd name="T103" fmla="*/ 2147483647 h 1428"/>
              <a:gd name="T104" fmla="*/ 2147483647 w 8189"/>
              <a:gd name="T105" fmla="*/ 2147483647 h 1428"/>
              <a:gd name="T106" fmla="*/ 2147483647 w 8189"/>
              <a:gd name="T107" fmla="*/ 2147483647 h 1428"/>
              <a:gd name="T108" fmla="*/ 2147483647 w 8189"/>
              <a:gd name="T109" fmla="*/ 2147483647 h 1428"/>
              <a:gd name="T110" fmla="*/ 2147483647 w 8189"/>
              <a:gd name="T111" fmla="*/ 2147483647 h 14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189"/>
              <a:gd name="T169" fmla="*/ 0 h 1428"/>
              <a:gd name="T170" fmla="*/ 8189 w 8189"/>
              <a:gd name="T171" fmla="*/ 1428 h 14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189" h="1428" extrusionOk="0">
                <a:moveTo>
                  <a:pt x="55" y="770"/>
                </a:moveTo>
                <a:cubicBezTo>
                  <a:pt x="55" y="739"/>
                  <a:pt x="55" y="730"/>
                  <a:pt x="55" y="710"/>
                </a:cubicBezTo>
                <a:cubicBezTo>
                  <a:pt x="52" y="859"/>
                  <a:pt x="56" y="1010"/>
                  <a:pt x="33" y="1158"/>
                </a:cubicBezTo>
                <a:cubicBezTo>
                  <a:pt x="26" y="1205"/>
                  <a:pt x="14" y="1251"/>
                  <a:pt x="5" y="1297"/>
                </a:cubicBezTo>
                <a:cubicBezTo>
                  <a:pt x="3" y="1307"/>
                  <a:pt x="2" y="1317"/>
                  <a:pt x="0" y="1327"/>
                </a:cubicBezTo>
                <a:cubicBezTo>
                  <a:pt x="39" y="1290"/>
                  <a:pt x="76" y="1244"/>
                  <a:pt x="124" y="1218"/>
                </a:cubicBezTo>
                <a:cubicBezTo>
                  <a:pt x="155" y="1202"/>
                  <a:pt x="196" y="1204"/>
                  <a:pt x="229" y="1211"/>
                </a:cubicBezTo>
                <a:cubicBezTo>
                  <a:pt x="258" y="1217"/>
                  <a:pt x="313" y="1237"/>
                  <a:pt x="326" y="1267"/>
                </a:cubicBezTo>
                <a:cubicBezTo>
                  <a:pt x="342" y="1306"/>
                  <a:pt x="296" y="1333"/>
                  <a:pt x="271" y="1349"/>
                </a:cubicBezTo>
                <a:cubicBezTo>
                  <a:pt x="235" y="1372"/>
                  <a:pt x="197" y="1391"/>
                  <a:pt x="158" y="1409"/>
                </a:cubicBezTo>
                <a:cubicBezTo>
                  <a:pt x="104" y="1434"/>
                  <a:pt x="100" y="1428"/>
                  <a:pt x="134" y="1377"/>
                </a:cubicBezTo>
              </a:path>
              <a:path w="8189" h="1428" extrusionOk="0">
                <a:moveTo>
                  <a:pt x="513" y="1312"/>
                </a:moveTo>
                <a:cubicBezTo>
                  <a:pt x="521" y="1331"/>
                  <a:pt x="524" y="1337"/>
                  <a:pt x="527" y="1351"/>
                </a:cubicBezTo>
                <a:cubicBezTo>
                  <a:pt x="554" y="1326"/>
                  <a:pt x="576" y="1310"/>
                  <a:pt x="606" y="1290"/>
                </a:cubicBezTo>
              </a:path>
              <a:path w="8189" h="1428" extrusionOk="0">
                <a:moveTo>
                  <a:pt x="691" y="1069"/>
                </a:moveTo>
                <a:cubicBezTo>
                  <a:pt x="716" y="1042"/>
                  <a:pt x="745" y="1017"/>
                  <a:pt x="775" y="994"/>
                </a:cubicBezTo>
                <a:cubicBezTo>
                  <a:pt x="802" y="974"/>
                  <a:pt x="832" y="943"/>
                  <a:pt x="868" y="940"/>
                </a:cubicBezTo>
                <a:cubicBezTo>
                  <a:pt x="913" y="937"/>
                  <a:pt x="926" y="1006"/>
                  <a:pt x="936" y="1038"/>
                </a:cubicBezTo>
                <a:cubicBezTo>
                  <a:pt x="953" y="1093"/>
                  <a:pt x="957" y="1149"/>
                  <a:pt x="955" y="1206"/>
                </a:cubicBezTo>
                <a:cubicBezTo>
                  <a:pt x="916" y="1214"/>
                  <a:pt x="901" y="1195"/>
                  <a:pt x="862" y="1176"/>
                </a:cubicBezTo>
                <a:cubicBezTo>
                  <a:pt x="834" y="1163"/>
                  <a:pt x="800" y="1151"/>
                  <a:pt x="771" y="1170"/>
                </a:cubicBezTo>
                <a:cubicBezTo>
                  <a:pt x="744" y="1188"/>
                  <a:pt x="733" y="1225"/>
                  <a:pt x="737" y="1256"/>
                </a:cubicBezTo>
                <a:cubicBezTo>
                  <a:pt x="741" y="1289"/>
                  <a:pt x="761" y="1327"/>
                  <a:pt x="799" y="1330"/>
                </a:cubicBezTo>
                <a:cubicBezTo>
                  <a:pt x="845" y="1334"/>
                  <a:pt x="899" y="1301"/>
                  <a:pt x="933" y="1274"/>
                </a:cubicBezTo>
                <a:cubicBezTo>
                  <a:pt x="974" y="1236"/>
                  <a:pt x="989" y="1222"/>
                  <a:pt x="1013" y="1193"/>
                </a:cubicBezTo>
              </a:path>
              <a:path w="8189" h="1428" extrusionOk="0">
                <a:moveTo>
                  <a:pt x="1201" y="701"/>
                </a:moveTo>
                <a:cubicBezTo>
                  <a:pt x="1201" y="665"/>
                  <a:pt x="1201" y="657"/>
                  <a:pt x="1201" y="635"/>
                </a:cubicBezTo>
                <a:cubicBezTo>
                  <a:pt x="1177" y="682"/>
                  <a:pt x="1178" y="734"/>
                  <a:pt x="1176" y="787"/>
                </a:cubicBezTo>
                <a:cubicBezTo>
                  <a:pt x="1173" y="874"/>
                  <a:pt x="1173" y="962"/>
                  <a:pt x="1173" y="1049"/>
                </a:cubicBezTo>
                <a:cubicBezTo>
                  <a:pt x="1173" y="1107"/>
                  <a:pt x="1173" y="1160"/>
                  <a:pt x="1187" y="1216"/>
                </a:cubicBezTo>
                <a:cubicBezTo>
                  <a:pt x="1229" y="1194"/>
                  <a:pt x="1224" y="1187"/>
                  <a:pt x="1241" y="1137"/>
                </a:cubicBezTo>
              </a:path>
              <a:path w="8189" h="1428" extrusionOk="0">
                <a:moveTo>
                  <a:pt x="1329" y="615"/>
                </a:moveTo>
                <a:cubicBezTo>
                  <a:pt x="1335" y="571"/>
                  <a:pt x="1341" y="530"/>
                  <a:pt x="1349" y="487"/>
                </a:cubicBezTo>
                <a:cubicBezTo>
                  <a:pt x="1352" y="567"/>
                  <a:pt x="1345" y="645"/>
                  <a:pt x="1337" y="725"/>
                </a:cubicBezTo>
                <a:cubicBezTo>
                  <a:pt x="1324" y="855"/>
                  <a:pt x="1255" y="1069"/>
                  <a:pt x="1298" y="1195"/>
                </a:cubicBezTo>
                <a:cubicBezTo>
                  <a:pt x="1304" y="1197"/>
                  <a:pt x="1309" y="1199"/>
                  <a:pt x="1315" y="1201"/>
                </a:cubicBezTo>
                <a:cubicBezTo>
                  <a:pt x="1361" y="1160"/>
                  <a:pt x="1401" y="1120"/>
                  <a:pt x="1439" y="1070"/>
                </a:cubicBezTo>
                <a:cubicBezTo>
                  <a:pt x="1459" y="1043"/>
                  <a:pt x="1477" y="1018"/>
                  <a:pt x="1499" y="992"/>
                </a:cubicBezTo>
                <a:cubicBezTo>
                  <a:pt x="1482" y="1030"/>
                  <a:pt x="1420" y="1138"/>
                  <a:pt x="1477" y="1173"/>
                </a:cubicBezTo>
                <a:cubicBezTo>
                  <a:pt x="1509" y="1192"/>
                  <a:pt x="1533" y="1189"/>
                  <a:pt x="1561" y="1164"/>
                </a:cubicBezTo>
                <a:cubicBezTo>
                  <a:pt x="1603" y="1127"/>
                  <a:pt x="1602" y="1056"/>
                  <a:pt x="1609" y="1006"/>
                </a:cubicBezTo>
                <a:cubicBezTo>
                  <a:pt x="1633" y="1037"/>
                  <a:pt x="1656" y="1074"/>
                  <a:pt x="1684" y="1103"/>
                </a:cubicBezTo>
                <a:cubicBezTo>
                  <a:pt x="1746" y="1168"/>
                  <a:pt x="1782" y="1148"/>
                  <a:pt x="1856" y="1146"/>
                </a:cubicBezTo>
                <a:cubicBezTo>
                  <a:pt x="1893" y="1145"/>
                  <a:pt x="1925" y="1149"/>
                  <a:pt x="1961" y="1135"/>
                </a:cubicBezTo>
                <a:cubicBezTo>
                  <a:pt x="2021" y="1112"/>
                  <a:pt x="2028" y="1074"/>
                  <a:pt x="2023" y="1016"/>
                </a:cubicBezTo>
                <a:cubicBezTo>
                  <a:pt x="2018" y="951"/>
                  <a:pt x="1996" y="894"/>
                  <a:pt x="1996" y="829"/>
                </a:cubicBezTo>
                <a:cubicBezTo>
                  <a:pt x="2048" y="841"/>
                  <a:pt x="2065" y="840"/>
                  <a:pt x="2120" y="877"/>
                </a:cubicBezTo>
                <a:cubicBezTo>
                  <a:pt x="2183" y="920"/>
                  <a:pt x="2240" y="996"/>
                  <a:pt x="2261" y="1068"/>
                </a:cubicBezTo>
                <a:cubicBezTo>
                  <a:pt x="2264" y="1090"/>
                  <a:pt x="2265" y="1096"/>
                  <a:pt x="2263" y="1110"/>
                </a:cubicBezTo>
                <a:cubicBezTo>
                  <a:pt x="2263" y="1101"/>
                  <a:pt x="2246" y="1108"/>
                  <a:pt x="2299" y="1072"/>
                </a:cubicBezTo>
                <a:cubicBezTo>
                  <a:pt x="2342" y="1042"/>
                  <a:pt x="2372" y="1011"/>
                  <a:pt x="2402" y="967"/>
                </a:cubicBezTo>
                <a:cubicBezTo>
                  <a:pt x="2496" y="830"/>
                  <a:pt x="2530" y="647"/>
                  <a:pt x="2560" y="488"/>
                </a:cubicBezTo>
                <a:cubicBezTo>
                  <a:pt x="2541" y="563"/>
                  <a:pt x="2527" y="633"/>
                  <a:pt x="2530" y="712"/>
                </a:cubicBezTo>
                <a:cubicBezTo>
                  <a:pt x="2532" y="768"/>
                  <a:pt x="2543" y="868"/>
                  <a:pt x="2620" y="869"/>
                </a:cubicBezTo>
                <a:cubicBezTo>
                  <a:pt x="2712" y="870"/>
                  <a:pt x="2780" y="728"/>
                  <a:pt x="2814" y="662"/>
                </a:cubicBezTo>
                <a:cubicBezTo>
                  <a:pt x="2831" y="630"/>
                  <a:pt x="2844" y="597"/>
                  <a:pt x="2858" y="564"/>
                </a:cubicBezTo>
                <a:cubicBezTo>
                  <a:pt x="2843" y="632"/>
                  <a:pt x="2828" y="701"/>
                  <a:pt x="2813" y="769"/>
                </a:cubicBezTo>
                <a:cubicBezTo>
                  <a:pt x="2788" y="880"/>
                  <a:pt x="2759" y="1000"/>
                  <a:pt x="2779" y="1113"/>
                </a:cubicBezTo>
                <a:cubicBezTo>
                  <a:pt x="2783" y="1119"/>
                  <a:pt x="2786" y="1126"/>
                  <a:pt x="2790" y="1132"/>
                </a:cubicBezTo>
                <a:cubicBezTo>
                  <a:pt x="2832" y="1121"/>
                  <a:pt x="2876" y="1072"/>
                  <a:pt x="2910" y="1065"/>
                </a:cubicBezTo>
                <a:cubicBezTo>
                  <a:pt x="2963" y="1054"/>
                  <a:pt x="2975" y="1112"/>
                  <a:pt x="3019" y="1135"/>
                </a:cubicBezTo>
                <a:cubicBezTo>
                  <a:pt x="3028" y="1136"/>
                  <a:pt x="3038" y="1136"/>
                  <a:pt x="3047" y="1137"/>
                </a:cubicBezTo>
                <a:cubicBezTo>
                  <a:pt x="3054" y="1097"/>
                  <a:pt x="3057" y="1058"/>
                  <a:pt x="3061" y="1014"/>
                </a:cubicBezTo>
                <a:cubicBezTo>
                  <a:pt x="3063" y="992"/>
                  <a:pt x="3070" y="972"/>
                  <a:pt x="3073" y="951"/>
                </a:cubicBezTo>
                <a:cubicBezTo>
                  <a:pt x="3104" y="971"/>
                  <a:pt x="3124" y="980"/>
                  <a:pt x="3155" y="1026"/>
                </a:cubicBezTo>
                <a:cubicBezTo>
                  <a:pt x="3202" y="1097"/>
                  <a:pt x="3230" y="1130"/>
                  <a:pt x="3298" y="1174"/>
                </a:cubicBezTo>
                <a:cubicBezTo>
                  <a:pt x="3319" y="1123"/>
                  <a:pt x="3324" y="1113"/>
                  <a:pt x="3315" y="1050"/>
                </a:cubicBezTo>
                <a:cubicBezTo>
                  <a:pt x="3309" y="1008"/>
                  <a:pt x="3302" y="990"/>
                  <a:pt x="3341" y="963"/>
                </a:cubicBezTo>
                <a:cubicBezTo>
                  <a:pt x="3403" y="920"/>
                  <a:pt x="3485" y="922"/>
                  <a:pt x="3546" y="869"/>
                </a:cubicBezTo>
                <a:cubicBezTo>
                  <a:pt x="3590" y="831"/>
                  <a:pt x="3585" y="806"/>
                  <a:pt x="3599" y="759"/>
                </a:cubicBezTo>
                <a:cubicBezTo>
                  <a:pt x="3526" y="752"/>
                  <a:pt x="3541" y="726"/>
                  <a:pt x="3465" y="779"/>
                </a:cubicBezTo>
                <a:cubicBezTo>
                  <a:pt x="3384" y="836"/>
                  <a:pt x="3361" y="1010"/>
                  <a:pt x="3385" y="1098"/>
                </a:cubicBezTo>
                <a:cubicBezTo>
                  <a:pt x="3400" y="1153"/>
                  <a:pt x="3405" y="1177"/>
                  <a:pt x="3461" y="1185"/>
                </a:cubicBezTo>
                <a:cubicBezTo>
                  <a:pt x="3472" y="1180"/>
                  <a:pt x="3482" y="1176"/>
                  <a:pt x="3493" y="1171"/>
                </a:cubicBezTo>
              </a:path>
              <a:path w="8189" h="1428" extrusionOk="0">
                <a:moveTo>
                  <a:pt x="3929" y="294"/>
                </a:moveTo>
                <a:cubicBezTo>
                  <a:pt x="3900" y="346"/>
                  <a:pt x="3871" y="395"/>
                  <a:pt x="3846" y="449"/>
                </a:cubicBezTo>
                <a:cubicBezTo>
                  <a:pt x="3792" y="564"/>
                  <a:pt x="3753" y="684"/>
                  <a:pt x="3724" y="808"/>
                </a:cubicBezTo>
                <a:cubicBezTo>
                  <a:pt x="3694" y="938"/>
                  <a:pt x="3684" y="1070"/>
                  <a:pt x="3699" y="1203"/>
                </a:cubicBezTo>
                <a:cubicBezTo>
                  <a:pt x="3707" y="1273"/>
                  <a:pt x="3727" y="1357"/>
                  <a:pt x="3774" y="1412"/>
                </a:cubicBezTo>
                <a:cubicBezTo>
                  <a:pt x="3813" y="1457"/>
                  <a:pt x="3841" y="1389"/>
                  <a:pt x="3858" y="1363"/>
                </a:cubicBezTo>
              </a:path>
              <a:path w="8189" h="1428" extrusionOk="0">
                <a:moveTo>
                  <a:pt x="4217" y="796"/>
                </a:moveTo>
                <a:cubicBezTo>
                  <a:pt x="4187" y="820"/>
                  <a:pt x="4156" y="823"/>
                  <a:pt x="4120" y="841"/>
                </a:cubicBezTo>
                <a:cubicBezTo>
                  <a:pt x="4079" y="861"/>
                  <a:pt x="4045" y="899"/>
                  <a:pt x="4019" y="936"/>
                </a:cubicBezTo>
                <a:cubicBezTo>
                  <a:pt x="3995" y="970"/>
                  <a:pt x="3972" y="1007"/>
                  <a:pt x="3972" y="1049"/>
                </a:cubicBezTo>
                <a:cubicBezTo>
                  <a:pt x="3972" y="1084"/>
                  <a:pt x="3989" y="1110"/>
                  <a:pt x="4023" y="1120"/>
                </a:cubicBezTo>
                <a:cubicBezTo>
                  <a:pt x="4064" y="1132"/>
                  <a:pt x="4120" y="1129"/>
                  <a:pt x="4162" y="1122"/>
                </a:cubicBezTo>
                <a:cubicBezTo>
                  <a:pt x="4176" y="1119"/>
                  <a:pt x="4190" y="1115"/>
                  <a:pt x="4204" y="1112"/>
                </a:cubicBezTo>
              </a:path>
              <a:path w="8189" h="1428" extrusionOk="0">
                <a:moveTo>
                  <a:pt x="4316" y="1055"/>
                </a:moveTo>
                <a:cubicBezTo>
                  <a:pt x="4269" y="1065"/>
                  <a:pt x="4267" y="1069"/>
                  <a:pt x="4240" y="1108"/>
                </a:cubicBezTo>
                <a:cubicBezTo>
                  <a:pt x="4274" y="1144"/>
                  <a:pt x="4289" y="1171"/>
                  <a:pt x="4347" y="1177"/>
                </a:cubicBezTo>
                <a:cubicBezTo>
                  <a:pt x="4386" y="1181"/>
                  <a:pt x="4437" y="1180"/>
                  <a:pt x="4468" y="1152"/>
                </a:cubicBezTo>
                <a:cubicBezTo>
                  <a:pt x="4491" y="1131"/>
                  <a:pt x="4488" y="1101"/>
                  <a:pt x="4478" y="1075"/>
                </a:cubicBezTo>
                <a:cubicBezTo>
                  <a:pt x="4466" y="1051"/>
                  <a:pt x="4460" y="1041"/>
                  <a:pt x="4449" y="1026"/>
                </a:cubicBezTo>
                <a:cubicBezTo>
                  <a:pt x="4476" y="994"/>
                  <a:pt x="4488" y="995"/>
                  <a:pt x="4532" y="979"/>
                </a:cubicBezTo>
                <a:cubicBezTo>
                  <a:pt x="4590" y="958"/>
                  <a:pt x="4635" y="924"/>
                  <a:pt x="4679" y="882"/>
                </a:cubicBezTo>
                <a:cubicBezTo>
                  <a:pt x="4728" y="835"/>
                  <a:pt x="4764" y="781"/>
                  <a:pt x="4785" y="716"/>
                </a:cubicBezTo>
                <a:cubicBezTo>
                  <a:pt x="4803" y="659"/>
                  <a:pt x="4808" y="590"/>
                  <a:pt x="4799" y="530"/>
                </a:cubicBezTo>
                <a:cubicBezTo>
                  <a:pt x="4794" y="498"/>
                  <a:pt x="4781" y="473"/>
                  <a:pt x="4767" y="445"/>
                </a:cubicBezTo>
                <a:cubicBezTo>
                  <a:pt x="4701" y="459"/>
                  <a:pt x="4691" y="515"/>
                  <a:pt x="4672" y="587"/>
                </a:cubicBezTo>
                <a:cubicBezTo>
                  <a:pt x="4625" y="763"/>
                  <a:pt x="4589" y="962"/>
                  <a:pt x="4616" y="1144"/>
                </a:cubicBezTo>
                <a:cubicBezTo>
                  <a:pt x="4623" y="1190"/>
                  <a:pt x="4626" y="1193"/>
                  <a:pt x="4661" y="1216"/>
                </a:cubicBezTo>
                <a:cubicBezTo>
                  <a:pt x="4701" y="1189"/>
                  <a:pt x="4721" y="1163"/>
                  <a:pt x="4750" y="1124"/>
                </a:cubicBezTo>
              </a:path>
              <a:path w="8189" h="1428" extrusionOk="0">
                <a:moveTo>
                  <a:pt x="5049" y="381"/>
                </a:moveTo>
                <a:cubicBezTo>
                  <a:pt x="5092" y="376"/>
                  <a:pt x="5119" y="377"/>
                  <a:pt x="5149" y="413"/>
                </a:cubicBezTo>
                <a:cubicBezTo>
                  <a:pt x="5199" y="471"/>
                  <a:pt x="5203" y="553"/>
                  <a:pt x="5205" y="626"/>
                </a:cubicBezTo>
                <a:cubicBezTo>
                  <a:pt x="5209" y="740"/>
                  <a:pt x="5193" y="855"/>
                  <a:pt x="5175" y="967"/>
                </a:cubicBezTo>
                <a:cubicBezTo>
                  <a:pt x="5160" y="1061"/>
                  <a:pt x="5138" y="1153"/>
                  <a:pt x="5108" y="1243"/>
                </a:cubicBezTo>
                <a:cubicBezTo>
                  <a:pt x="5102" y="1264"/>
                  <a:pt x="5100" y="1270"/>
                  <a:pt x="5093" y="1283"/>
                </a:cubicBezTo>
              </a:path>
              <a:path w="8189" h="1428" extrusionOk="0">
                <a:moveTo>
                  <a:pt x="5426" y="669"/>
                </a:moveTo>
                <a:cubicBezTo>
                  <a:pt x="5466" y="676"/>
                  <a:pt x="5489" y="671"/>
                  <a:pt x="5529" y="667"/>
                </a:cubicBezTo>
                <a:cubicBezTo>
                  <a:pt x="5558" y="664"/>
                  <a:pt x="5591" y="663"/>
                  <a:pt x="5618" y="676"/>
                </a:cubicBezTo>
                <a:cubicBezTo>
                  <a:pt x="5644" y="689"/>
                  <a:pt x="5667" y="709"/>
                  <a:pt x="5689" y="727"/>
                </a:cubicBezTo>
              </a:path>
              <a:path w="8189" h="1428" extrusionOk="0">
                <a:moveTo>
                  <a:pt x="5445" y="941"/>
                </a:moveTo>
                <a:cubicBezTo>
                  <a:pt x="5435" y="959"/>
                  <a:pt x="5431" y="965"/>
                  <a:pt x="5429" y="979"/>
                </a:cubicBezTo>
                <a:cubicBezTo>
                  <a:pt x="5462" y="970"/>
                  <a:pt x="5497" y="962"/>
                  <a:pt x="5531" y="955"/>
                </a:cubicBezTo>
                <a:cubicBezTo>
                  <a:pt x="5571" y="947"/>
                  <a:pt x="5609" y="933"/>
                  <a:pt x="5647" y="920"/>
                </a:cubicBezTo>
              </a:path>
              <a:path w="8189" h="1428" extrusionOk="0">
                <a:moveTo>
                  <a:pt x="5713" y="743"/>
                </a:moveTo>
                <a:cubicBezTo>
                  <a:pt x="5716" y="780"/>
                  <a:pt x="5727" y="805"/>
                  <a:pt x="5773" y="807"/>
                </a:cubicBezTo>
                <a:cubicBezTo>
                  <a:pt x="5811" y="808"/>
                  <a:pt x="5853" y="782"/>
                  <a:pt x="5888" y="769"/>
                </a:cubicBezTo>
              </a:path>
              <a:path w="8189" h="1428" extrusionOk="0">
                <a:moveTo>
                  <a:pt x="5842" y="875"/>
                </a:moveTo>
                <a:cubicBezTo>
                  <a:pt x="5832" y="896"/>
                  <a:pt x="5802" y="945"/>
                  <a:pt x="5815" y="970"/>
                </a:cubicBezTo>
                <a:cubicBezTo>
                  <a:pt x="5828" y="996"/>
                  <a:pt x="5894" y="962"/>
                  <a:pt x="5912" y="956"/>
                </a:cubicBezTo>
                <a:cubicBezTo>
                  <a:pt x="5943" y="947"/>
                  <a:pt x="5954" y="943"/>
                  <a:pt x="5974" y="935"/>
                </a:cubicBezTo>
              </a:path>
              <a:path w="8189" h="1428" extrusionOk="0">
                <a:moveTo>
                  <a:pt x="6146" y="1033"/>
                </a:moveTo>
                <a:cubicBezTo>
                  <a:pt x="6144" y="1042"/>
                  <a:pt x="6143" y="1052"/>
                  <a:pt x="6141" y="1061"/>
                </a:cubicBezTo>
                <a:cubicBezTo>
                  <a:pt x="6152" y="1019"/>
                  <a:pt x="6157" y="981"/>
                  <a:pt x="6158" y="937"/>
                </a:cubicBezTo>
                <a:cubicBezTo>
                  <a:pt x="6160" y="786"/>
                  <a:pt x="6127" y="642"/>
                  <a:pt x="6108" y="493"/>
                </a:cubicBezTo>
                <a:cubicBezTo>
                  <a:pt x="6102" y="443"/>
                  <a:pt x="6093" y="394"/>
                  <a:pt x="6125" y="351"/>
                </a:cubicBezTo>
                <a:cubicBezTo>
                  <a:pt x="6162" y="301"/>
                  <a:pt x="6244" y="280"/>
                  <a:pt x="6302" y="269"/>
                </a:cubicBezTo>
                <a:cubicBezTo>
                  <a:pt x="6376" y="254"/>
                  <a:pt x="6449" y="240"/>
                  <a:pt x="6524" y="230"/>
                </a:cubicBezTo>
                <a:cubicBezTo>
                  <a:pt x="6573" y="223"/>
                  <a:pt x="6621" y="215"/>
                  <a:pt x="6669" y="206"/>
                </a:cubicBezTo>
              </a:path>
              <a:path w="8189" h="1428" extrusionOk="0">
                <a:moveTo>
                  <a:pt x="6226" y="557"/>
                </a:moveTo>
                <a:cubicBezTo>
                  <a:pt x="6211" y="597"/>
                  <a:pt x="6178" y="659"/>
                  <a:pt x="6224" y="695"/>
                </a:cubicBezTo>
                <a:cubicBezTo>
                  <a:pt x="6257" y="722"/>
                  <a:pt x="6318" y="692"/>
                  <a:pt x="6350" y="677"/>
                </a:cubicBezTo>
                <a:cubicBezTo>
                  <a:pt x="6393" y="657"/>
                  <a:pt x="6433" y="630"/>
                  <a:pt x="6474" y="606"/>
                </a:cubicBezTo>
              </a:path>
              <a:path w="8189" h="1428" extrusionOk="0">
                <a:moveTo>
                  <a:pt x="6684" y="496"/>
                </a:moveTo>
                <a:cubicBezTo>
                  <a:pt x="6735" y="476"/>
                  <a:pt x="6745" y="474"/>
                  <a:pt x="6784" y="517"/>
                </a:cubicBezTo>
                <a:cubicBezTo>
                  <a:pt x="6812" y="548"/>
                  <a:pt x="6824" y="591"/>
                  <a:pt x="6834" y="630"/>
                </a:cubicBezTo>
                <a:cubicBezTo>
                  <a:pt x="6847" y="684"/>
                  <a:pt x="6848" y="740"/>
                  <a:pt x="6848" y="795"/>
                </a:cubicBezTo>
                <a:cubicBezTo>
                  <a:pt x="6848" y="832"/>
                  <a:pt x="6847" y="868"/>
                  <a:pt x="6838" y="904"/>
                </a:cubicBezTo>
                <a:cubicBezTo>
                  <a:pt x="6819" y="863"/>
                  <a:pt x="6800" y="823"/>
                  <a:pt x="6767" y="790"/>
                </a:cubicBezTo>
                <a:cubicBezTo>
                  <a:pt x="6730" y="753"/>
                  <a:pt x="6680" y="722"/>
                  <a:pt x="6625" y="731"/>
                </a:cubicBezTo>
                <a:cubicBezTo>
                  <a:pt x="6574" y="739"/>
                  <a:pt x="6537" y="790"/>
                  <a:pt x="6535" y="839"/>
                </a:cubicBezTo>
                <a:cubicBezTo>
                  <a:pt x="6531" y="931"/>
                  <a:pt x="6631" y="996"/>
                  <a:pt x="6715" y="993"/>
                </a:cubicBezTo>
                <a:cubicBezTo>
                  <a:pt x="6821" y="989"/>
                  <a:pt x="6886" y="893"/>
                  <a:pt x="6944" y="819"/>
                </a:cubicBezTo>
              </a:path>
              <a:path w="8189" h="1428" extrusionOk="0">
                <a:moveTo>
                  <a:pt x="7214" y="29"/>
                </a:moveTo>
                <a:cubicBezTo>
                  <a:pt x="7214" y="19"/>
                  <a:pt x="7214" y="10"/>
                  <a:pt x="7214" y="0"/>
                </a:cubicBezTo>
                <a:cubicBezTo>
                  <a:pt x="7195" y="58"/>
                  <a:pt x="7196" y="118"/>
                  <a:pt x="7192" y="179"/>
                </a:cubicBezTo>
                <a:cubicBezTo>
                  <a:pt x="7183" y="320"/>
                  <a:pt x="7175" y="461"/>
                  <a:pt x="7171" y="602"/>
                </a:cubicBezTo>
                <a:cubicBezTo>
                  <a:pt x="7169" y="684"/>
                  <a:pt x="7166" y="765"/>
                  <a:pt x="7162" y="846"/>
                </a:cubicBezTo>
                <a:cubicBezTo>
                  <a:pt x="7160" y="888"/>
                  <a:pt x="7151" y="897"/>
                  <a:pt x="7182" y="882"/>
                </a:cubicBezTo>
              </a:path>
              <a:path w="8189" h="1428" extrusionOk="0">
                <a:moveTo>
                  <a:pt x="7343" y="572"/>
                </a:moveTo>
                <a:cubicBezTo>
                  <a:pt x="7355" y="538"/>
                  <a:pt x="7364" y="508"/>
                  <a:pt x="7371" y="473"/>
                </a:cubicBezTo>
                <a:cubicBezTo>
                  <a:pt x="7337" y="505"/>
                  <a:pt x="7341" y="539"/>
                  <a:pt x="7344" y="589"/>
                </a:cubicBezTo>
                <a:cubicBezTo>
                  <a:pt x="7348" y="656"/>
                  <a:pt x="7365" y="725"/>
                  <a:pt x="7362" y="792"/>
                </a:cubicBezTo>
                <a:cubicBezTo>
                  <a:pt x="7358" y="818"/>
                  <a:pt x="7356" y="828"/>
                  <a:pt x="7343" y="842"/>
                </a:cubicBezTo>
                <a:cubicBezTo>
                  <a:pt x="7289" y="830"/>
                  <a:pt x="7327" y="796"/>
                  <a:pt x="7364" y="775"/>
                </a:cubicBezTo>
                <a:cubicBezTo>
                  <a:pt x="7490" y="703"/>
                  <a:pt x="7629" y="660"/>
                  <a:pt x="7738" y="560"/>
                </a:cubicBezTo>
                <a:cubicBezTo>
                  <a:pt x="7784" y="518"/>
                  <a:pt x="7813" y="479"/>
                  <a:pt x="7817" y="419"/>
                </a:cubicBezTo>
                <a:cubicBezTo>
                  <a:pt x="7765" y="402"/>
                  <a:pt x="7739" y="409"/>
                  <a:pt x="7704" y="460"/>
                </a:cubicBezTo>
                <a:cubicBezTo>
                  <a:pt x="7668" y="512"/>
                  <a:pt x="7662" y="579"/>
                  <a:pt x="7673" y="640"/>
                </a:cubicBezTo>
                <a:cubicBezTo>
                  <a:pt x="7682" y="690"/>
                  <a:pt x="7710" y="750"/>
                  <a:pt x="7750" y="782"/>
                </a:cubicBezTo>
                <a:cubicBezTo>
                  <a:pt x="7791" y="815"/>
                  <a:pt x="7826" y="791"/>
                  <a:pt x="7860" y="762"/>
                </a:cubicBezTo>
                <a:cubicBezTo>
                  <a:pt x="7895" y="730"/>
                  <a:pt x="7909" y="717"/>
                  <a:pt x="7926" y="688"/>
                </a:cubicBezTo>
              </a:path>
              <a:path w="8189" h="1428" extrusionOk="0">
                <a:moveTo>
                  <a:pt x="8132" y="281"/>
                </a:moveTo>
                <a:cubicBezTo>
                  <a:pt x="8133" y="274"/>
                  <a:pt x="8135" y="268"/>
                  <a:pt x="8136" y="261"/>
                </a:cubicBezTo>
              </a:path>
              <a:path w="8189" h="1428" extrusionOk="0">
                <a:moveTo>
                  <a:pt x="8186" y="400"/>
                </a:moveTo>
                <a:cubicBezTo>
                  <a:pt x="8179" y="442"/>
                  <a:pt x="8174" y="483"/>
                  <a:pt x="8168" y="524"/>
                </a:cubicBezTo>
                <a:cubicBezTo>
                  <a:pt x="8162" y="552"/>
                  <a:pt x="8163" y="557"/>
                  <a:pt x="8188" y="52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Ink 10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60975" y="2328863"/>
            <a:ext cx="1333500" cy="441325"/>
          </a:xfrm>
          <a:custGeom>
            <a:avLst/>
            <a:gdLst>
              <a:gd name="T0" fmla="*/ 2147483647 w 3708"/>
              <a:gd name="T1" fmla="*/ 2147483647 h 1224"/>
              <a:gd name="T2" fmla="*/ 2147483647 w 3708"/>
              <a:gd name="T3" fmla="*/ 2147483647 h 1224"/>
              <a:gd name="T4" fmla="*/ 2147483647 w 3708"/>
              <a:gd name="T5" fmla="*/ 2147483647 h 1224"/>
              <a:gd name="T6" fmla="*/ 2147483647 w 3708"/>
              <a:gd name="T7" fmla="*/ 2147483647 h 1224"/>
              <a:gd name="T8" fmla="*/ 2147483647 w 3708"/>
              <a:gd name="T9" fmla="*/ 2147483647 h 1224"/>
              <a:gd name="T10" fmla="*/ 2147483647 w 3708"/>
              <a:gd name="T11" fmla="*/ 2147483647 h 1224"/>
              <a:gd name="T12" fmla="*/ 2147483647 w 3708"/>
              <a:gd name="T13" fmla="*/ 2147483647 h 1224"/>
              <a:gd name="T14" fmla="*/ 2147483647 w 3708"/>
              <a:gd name="T15" fmla="*/ 2147483647 h 1224"/>
              <a:gd name="T16" fmla="*/ 2147483647 w 3708"/>
              <a:gd name="T17" fmla="*/ 2147483647 h 1224"/>
              <a:gd name="T18" fmla="*/ 2147483647 w 3708"/>
              <a:gd name="T19" fmla="*/ 2147483647 h 1224"/>
              <a:gd name="T20" fmla="*/ 2147483647 w 3708"/>
              <a:gd name="T21" fmla="*/ 2147483647 h 1224"/>
              <a:gd name="T22" fmla="*/ 2147483647 w 3708"/>
              <a:gd name="T23" fmla="*/ 2147483647 h 1224"/>
              <a:gd name="T24" fmla="*/ 2147483647 w 3708"/>
              <a:gd name="T25" fmla="*/ 2147483647 h 1224"/>
              <a:gd name="T26" fmla="*/ 2147483647 w 3708"/>
              <a:gd name="T27" fmla="*/ 2147483647 h 1224"/>
              <a:gd name="T28" fmla="*/ 2147483647 w 3708"/>
              <a:gd name="T29" fmla="*/ 2147483647 h 1224"/>
              <a:gd name="T30" fmla="*/ 2147483647 w 3708"/>
              <a:gd name="T31" fmla="*/ 2147483647 h 1224"/>
              <a:gd name="T32" fmla="*/ 2147483647 w 3708"/>
              <a:gd name="T33" fmla="*/ 2147483647 h 1224"/>
              <a:gd name="T34" fmla="*/ 2147483647 w 3708"/>
              <a:gd name="T35" fmla="*/ 2147483647 h 1224"/>
              <a:gd name="T36" fmla="*/ 2147483647 w 3708"/>
              <a:gd name="T37" fmla="*/ 2147483647 h 1224"/>
              <a:gd name="T38" fmla="*/ 2147483647 w 3708"/>
              <a:gd name="T39" fmla="*/ 2147483647 h 1224"/>
              <a:gd name="T40" fmla="*/ 2147483647 w 3708"/>
              <a:gd name="T41" fmla="*/ 2147483647 h 1224"/>
              <a:gd name="T42" fmla="*/ 2147483647 w 3708"/>
              <a:gd name="T43" fmla="*/ 2147483647 h 1224"/>
              <a:gd name="T44" fmla="*/ 2147483647 w 3708"/>
              <a:gd name="T45" fmla="*/ 2147483647 h 1224"/>
              <a:gd name="T46" fmla="*/ 2147483647 w 3708"/>
              <a:gd name="T47" fmla="*/ 2147483647 h 1224"/>
              <a:gd name="T48" fmla="*/ 2147483647 w 3708"/>
              <a:gd name="T49" fmla="*/ 2147483647 h 1224"/>
              <a:gd name="T50" fmla="*/ 2147483647 w 3708"/>
              <a:gd name="T51" fmla="*/ 2147483647 h 1224"/>
              <a:gd name="T52" fmla="*/ 2147483647 w 3708"/>
              <a:gd name="T53" fmla="*/ 2147483647 h 1224"/>
              <a:gd name="T54" fmla="*/ 2147483647 w 3708"/>
              <a:gd name="T55" fmla="*/ 2147483647 h 1224"/>
              <a:gd name="T56" fmla="*/ 2147483647 w 3708"/>
              <a:gd name="T57" fmla="*/ 2147483647 h 1224"/>
              <a:gd name="T58" fmla="*/ 2147483647 w 3708"/>
              <a:gd name="T59" fmla="*/ 2147483647 h 1224"/>
              <a:gd name="T60" fmla="*/ 2147483647 w 3708"/>
              <a:gd name="T61" fmla="*/ 2147483647 h 1224"/>
              <a:gd name="T62" fmla="*/ 2147483647 w 3708"/>
              <a:gd name="T63" fmla="*/ 2147483647 h 1224"/>
              <a:gd name="T64" fmla="*/ 2147483647 w 3708"/>
              <a:gd name="T65" fmla="*/ 2147483647 h 1224"/>
              <a:gd name="T66" fmla="*/ 2147483647 w 3708"/>
              <a:gd name="T67" fmla="*/ 2147483647 h 1224"/>
              <a:gd name="T68" fmla="*/ 2147483647 w 3708"/>
              <a:gd name="T69" fmla="*/ 2147483647 h 1224"/>
              <a:gd name="T70" fmla="*/ 2147483647 w 3708"/>
              <a:gd name="T71" fmla="*/ 2147483647 h 1224"/>
              <a:gd name="T72" fmla="*/ 2147483647 w 3708"/>
              <a:gd name="T73" fmla="*/ 2147483647 h 1224"/>
              <a:gd name="T74" fmla="*/ 2147483647 w 3708"/>
              <a:gd name="T75" fmla="*/ 2147483647 h 1224"/>
              <a:gd name="T76" fmla="*/ 2147483647 w 3708"/>
              <a:gd name="T77" fmla="*/ 2147483647 h 12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08"/>
              <a:gd name="T118" fmla="*/ 0 h 1224"/>
              <a:gd name="T119" fmla="*/ 3708 w 3708"/>
              <a:gd name="T120" fmla="*/ 1224 h 12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08" h="1224" extrusionOk="0">
                <a:moveTo>
                  <a:pt x="175" y="698"/>
                </a:moveTo>
                <a:cubicBezTo>
                  <a:pt x="190" y="671"/>
                  <a:pt x="211" y="633"/>
                  <a:pt x="205" y="601"/>
                </a:cubicBezTo>
                <a:cubicBezTo>
                  <a:pt x="200" y="570"/>
                  <a:pt x="172" y="543"/>
                  <a:pt x="145" y="531"/>
                </a:cubicBezTo>
                <a:cubicBezTo>
                  <a:pt x="115" y="518"/>
                  <a:pt x="83" y="511"/>
                  <a:pt x="51" y="520"/>
                </a:cubicBezTo>
                <a:cubicBezTo>
                  <a:pt x="8" y="532"/>
                  <a:pt x="0" y="559"/>
                  <a:pt x="12" y="599"/>
                </a:cubicBezTo>
                <a:cubicBezTo>
                  <a:pt x="23" y="638"/>
                  <a:pt x="55" y="672"/>
                  <a:pt x="82" y="701"/>
                </a:cubicBezTo>
                <a:cubicBezTo>
                  <a:pt x="117" y="739"/>
                  <a:pt x="153" y="776"/>
                  <a:pt x="191" y="811"/>
                </a:cubicBezTo>
                <a:cubicBezTo>
                  <a:pt x="218" y="836"/>
                  <a:pt x="248" y="863"/>
                  <a:pt x="266" y="896"/>
                </a:cubicBezTo>
                <a:cubicBezTo>
                  <a:pt x="286" y="933"/>
                  <a:pt x="261" y="950"/>
                  <a:pt x="227" y="963"/>
                </a:cubicBezTo>
                <a:cubicBezTo>
                  <a:pt x="182" y="980"/>
                  <a:pt x="117" y="979"/>
                  <a:pt x="70" y="975"/>
                </a:cubicBezTo>
                <a:cubicBezTo>
                  <a:pt x="44" y="973"/>
                  <a:pt x="-1" y="966"/>
                  <a:pt x="0" y="931"/>
                </a:cubicBezTo>
                <a:cubicBezTo>
                  <a:pt x="3" y="920"/>
                  <a:pt x="6" y="910"/>
                  <a:pt x="9" y="899"/>
                </a:cubicBezTo>
              </a:path>
              <a:path w="3708" h="1224" extrusionOk="0">
                <a:moveTo>
                  <a:pt x="557" y="549"/>
                </a:moveTo>
                <a:cubicBezTo>
                  <a:pt x="512" y="536"/>
                  <a:pt x="489" y="552"/>
                  <a:pt x="455" y="586"/>
                </a:cubicBezTo>
                <a:cubicBezTo>
                  <a:pt x="417" y="624"/>
                  <a:pt x="391" y="678"/>
                  <a:pt x="381" y="730"/>
                </a:cubicBezTo>
                <a:cubicBezTo>
                  <a:pt x="369" y="793"/>
                  <a:pt x="382" y="854"/>
                  <a:pt x="415" y="908"/>
                </a:cubicBezTo>
                <a:cubicBezTo>
                  <a:pt x="437" y="945"/>
                  <a:pt x="465" y="980"/>
                  <a:pt x="510" y="986"/>
                </a:cubicBezTo>
                <a:cubicBezTo>
                  <a:pt x="558" y="992"/>
                  <a:pt x="591" y="960"/>
                  <a:pt x="623" y="931"/>
                </a:cubicBezTo>
              </a:path>
              <a:path w="3708" h="1224" extrusionOk="0">
                <a:moveTo>
                  <a:pt x="961" y="208"/>
                </a:moveTo>
                <a:cubicBezTo>
                  <a:pt x="974" y="185"/>
                  <a:pt x="979" y="179"/>
                  <a:pt x="970" y="162"/>
                </a:cubicBezTo>
                <a:cubicBezTo>
                  <a:pt x="931" y="149"/>
                  <a:pt x="897" y="141"/>
                  <a:pt x="856" y="140"/>
                </a:cubicBezTo>
                <a:cubicBezTo>
                  <a:pt x="823" y="139"/>
                  <a:pt x="736" y="132"/>
                  <a:pt x="726" y="179"/>
                </a:cubicBezTo>
                <a:cubicBezTo>
                  <a:pt x="719" y="214"/>
                  <a:pt x="735" y="260"/>
                  <a:pt x="739" y="295"/>
                </a:cubicBezTo>
                <a:cubicBezTo>
                  <a:pt x="753" y="438"/>
                  <a:pt x="724" y="579"/>
                  <a:pt x="704" y="720"/>
                </a:cubicBezTo>
                <a:cubicBezTo>
                  <a:pt x="685" y="850"/>
                  <a:pt x="671" y="982"/>
                  <a:pt x="727" y="1105"/>
                </a:cubicBezTo>
                <a:cubicBezTo>
                  <a:pt x="742" y="1139"/>
                  <a:pt x="764" y="1178"/>
                  <a:pt x="791" y="1204"/>
                </a:cubicBezTo>
                <a:cubicBezTo>
                  <a:pt x="826" y="1239"/>
                  <a:pt x="846" y="1218"/>
                  <a:pt x="867" y="1184"/>
                </a:cubicBezTo>
                <a:cubicBezTo>
                  <a:pt x="872" y="1176"/>
                  <a:pt x="876" y="1167"/>
                  <a:pt x="881" y="1159"/>
                </a:cubicBezTo>
              </a:path>
              <a:path w="3708" h="1224" extrusionOk="0">
                <a:moveTo>
                  <a:pt x="1129" y="675"/>
                </a:moveTo>
                <a:cubicBezTo>
                  <a:pt x="1132" y="637"/>
                  <a:pt x="1127" y="622"/>
                  <a:pt x="1087" y="609"/>
                </a:cubicBezTo>
                <a:cubicBezTo>
                  <a:pt x="1058" y="599"/>
                  <a:pt x="1027" y="604"/>
                  <a:pt x="1000" y="620"/>
                </a:cubicBezTo>
                <a:cubicBezTo>
                  <a:pt x="957" y="647"/>
                  <a:pt x="924" y="695"/>
                  <a:pt x="918" y="745"/>
                </a:cubicBezTo>
                <a:cubicBezTo>
                  <a:pt x="914" y="778"/>
                  <a:pt x="920" y="814"/>
                  <a:pt x="938" y="842"/>
                </a:cubicBezTo>
                <a:cubicBezTo>
                  <a:pt x="965" y="883"/>
                  <a:pt x="1001" y="901"/>
                  <a:pt x="1049" y="903"/>
                </a:cubicBezTo>
                <a:cubicBezTo>
                  <a:pt x="1075" y="904"/>
                  <a:pt x="1100" y="895"/>
                  <a:pt x="1124" y="888"/>
                </a:cubicBezTo>
              </a:path>
              <a:path w="3708" h="1224" extrusionOk="0">
                <a:moveTo>
                  <a:pt x="1319" y="778"/>
                </a:moveTo>
                <a:cubicBezTo>
                  <a:pt x="1301" y="764"/>
                  <a:pt x="1291" y="740"/>
                  <a:pt x="1244" y="773"/>
                </a:cubicBezTo>
                <a:cubicBezTo>
                  <a:pt x="1210" y="797"/>
                  <a:pt x="1213" y="809"/>
                  <a:pt x="1212" y="845"/>
                </a:cubicBezTo>
                <a:cubicBezTo>
                  <a:pt x="1251" y="866"/>
                  <a:pt x="1271" y="866"/>
                  <a:pt x="1310" y="838"/>
                </a:cubicBezTo>
                <a:cubicBezTo>
                  <a:pt x="1335" y="820"/>
                  <a:pt x="1357" y="797"/>
                  <a:pt x="1375" y="773"/>
                </a:cubicBezTo>
                <a:cubicBezTo>
                  <a:pt x="1403" y="737"/>
                  <a:pt x="1431" y="704"/>
                  <a:pt x="1463" y="672"/>
                </a:cubicBezTo>
                <a:cubicBezTo>
                  <a:pt x="1497" y="638"/>
                  <a:pt x="1532" y="604"/>
                  <a:pt x="1561" y="565"/>
                </a:cubicBezTo>
                <a:cubicBezTo>
                  <a:pt x="1595" y="518"/>
                  <a:pt x="1622" y="464"/>
                  <a:pt x="1631" y="406"/>
                </a:cubicBezTo>
                <a:cubicBezTo>
                  <a:pt x="1640" y="350"/>
                  <a:pt x="1641" y="212"/>
                  <a:pt x="1588" y="170"/>
                </a:cubicBezTo>
                <a:cubicBezTo>
                  <a:pt x="1581" y="167"/>
                  <a:pt x="1573" y="164"/>
                  <a:pt x="1566" y="161"/>
                </a:cubicBezTo>
                <a:cubicBezTo>
                  <a:pt x="1534" y="226"/>
                  <a:pt x="1514" y="286"/>
                  <a:pt x="1499" y="357"/>
                </a:cubicBezTo>
                <a:cubicBezTo>
                  <a:pt x="1477" y="462"/>
                  <a:pt x="1461" y="569"/>
                  <a:pt x="1464" y="676"/>
                </a:cubicBezTo>
                <a:cubicBezTo>
                  <a:pt x="1466" y="734"/>
                  <a:pt x="1473" y="796"/>
                  <a:pt x="1498" y="849"/>
                </a:cubicBezTo>
                <a:cubicBezTo>
                  <a:pt x="1513" y="882"/>
                  <a:pt x="1535" y="914"/>
                  <a:pt x="1576" y="910"/>
                </a:cubicBezTo>
                <a:cubicBezTo>
                  <a:pt x="1599" y="908"/>
                  <a:pt x="1620" y="878"/>
                  <a:pt x="1634" y="863"/>
                </a:cubicBezTo>
              </a:path>
              <a:path w="3708" h="1224" extrusionOk="0">
                <a:moveTo>
                  <a:pt x="1838" y="295"/>
                </a:moveTo>
                <a:cubicBezTo>
                  <a:pt x="1857" y="246"/>
                  <a:pt x="1885" y="221"/>
                  <a:pt x="1940" y="213"/>
                </a:cubicBezTo>
                <a:cubicBezTo>
                  <a:pt x="1999" y="205"/>
                  <a:pt x="2010" y="269"/>
                  <a:pt x="2019" y="311"/>
                </a:cubicBezTo>
                <a:cubicBezTo>
                  <a:pt x="2037" y="395"/>
                  <a:pt x="2038" y="483"/>
                  <a:pt x="2044" y="568"/>
                </a:cubicBezTo>
                <a:cubicBezTo>
                  <a:pt x="2054" y="708"/>
                  <a:pt x="2073" y="852"/>
                  <a:pt x="2064" y="992"/>
                </a:cubicBezTo>
                <a:cubicBezTo>
                  <a:pt x="2060" y="1050"/>
                  <a:pt x="2050" y="1113"/>
                  <a:pt x="1997" y="1147"/>
                </a:cubicBezTo>
                <a:cubicBezTo>
                  <a:pt x="1965" y="1168"/>
                  <a:pt x="1925" y="1158"/>
                  <a:pt x="1890" y="1151"/>
                </a:cubicBezTo>
                <a:cubicBezTo>
                  <a:pt x="1860" y="1145"/>
                  <a:pt x="1816" y="1132"/>
                  <a:pt x="1800" y="1103"/>
                </a:cubicBezTo>
                <a:cubicBezTo>
                  <a:pt x="1779" y="1066"/>
                  <a:pt x="1809" y="1028"/>
                  <a:pt x="1825" y="996"/>
                </a:cubicBezTo>
              </a:path>
              <a:path w="3708" h="1224" extrusionOk="0">
                <a:moveTo>
                  <a:pt x="2308" y="443"/>
                </a:moveTo>
                <a:cubicBezTo>
                  <a:pt x="2342" y="446"/>
                  <a:pt x="2367" y="446"/>
                  <a:pt x="2401" y="439"/>
                </a:cubicBezTo>
                <a:cubicBezTo>
                  <a:pt x="2427" y="434"/>
                  <a:pt x="2453" y="425"/>
                  <a:pt x="2479" y="423"/>
                </a:cubicBezTo>
                <a:cubicBezTo>
                  <a:pt x="2508" y="420"/>
                  <a:pt x="2538" y="422"/>
                  <a:pt x="2567" y="423"/>
                </a:cubicBezTo>
              </a:path>
              <a:path w="3708" h="1224" extrusionOk="0">
                <a:moveTo>
                  <a:pt x="2344" y="593"/>
                </a:moveTo>
                <a:cubicBezTo>
                  <a:pt x="2329" y="645"/>
                  <a:pt x="2334" y="654"/>
                  <a:pt x="2390" y="669"/>
                </a:cubicBezTo>
                <a:cubicBezTo>
                  <a:pt x="2424" y="678"/>
                  <a:pt x="2457" y="673"/>
                  <a:pt x="2491" y="665"/>
                </a:cubicBezTo>
                <a:cubicBezTo>
                  <a:pt x="2549" y="652"/>
                  <a:pt x="2603" y="619"/>
                  <a:pt x="2655" y="592"/>
                </a:cubicBezTo>
              </a:path>
              <a:path w="3708" h="1224" extrusionOk="0">
                <a:moveTo>
                  <a:pt x="2950" y="473"/>
                </a:moveTo>
                <a:cubicBezTo>
                  <a:pt x="2948" y="514"/>
                  <a:pt x="2947" y="536"/>
                  <a:pt x="2987" y="557"/>
                </a:cubicBezTo>
                <a:cubicBezTo>
                  <a:pt x="3021" y="575"/>
                  <a:pt x="3071" y="586"/>
                  <a:pt x="3109" y="590"/>
                </a:cubicBezTo>
                <a:cubicBezTo>
                  <a:pt x="3161" y="596"/>
                  <a:pt x="3216" y="601"/>
                  <a:pt x="3269" y="602"/>
                </a:cubicBezTo>
                <a:cubicBezTo>
                  <a:pt x="3303" y="603"/>
                  <a:pt x="3343" y="602"/>
                  <a:pt x="3361" y="573"/>
                </a:cubicBezTo>
                <a:cubicBezTo>
                  <a:pt x="3386" y="534"/>
                  <a:pt x="3393" y="493"/>
                  <a:pt x="3405" y="449"/>
                </a:cubicBezTo>
              </a:path>
              <a:path w="3708" h="1224" extrusionOk="0">
                <a:moveTo>
                  <a:pt x="3578" y="78"/>
                </a:moveTo>
                <a:cubicBezTo>
                  <a:pt x="3606" y="43"/>
                  <a:pt x="3623" y="17"/>
                  <a:pt x="3664" y="0"/>
                </a:cubicBezTo>
                <a:cubicBezTo>
                  <a:pt x="3682" y="44"/>
                  <a:pt x="3676" y="76"/>
                  <a:pt x="3673" y="124"/>
                </a:cubicBezTo>
                <a:cubicBezTo>
                  <a:pt x="3658" y="376"/>
                  <a:pt x="3660" y="626"/>
                  <a:pt x="3680" y="878"/>
                </a:cubicBezTo>
                <a:cubicBezTo>
                  <a:pt x="3683" y="920"/>
                  <a:pt x="3670" y="946"/>
                  <a:pt x="3707" y="936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1" name="Ink 10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89075" y="3043238"/>
            <a:ext cx="403225" cy="433387"/>
          </a:xfrm>
          <a:custGeom>
            <a:avLst/>
            <a:gdLst>
              <a:gd name="T0" fmla="*/ 2147483647 w 1117"/>
              <a:gd name="T1" fmla="*/ 2147483647 h 1202"/>
              <a:gd name="T2" fmla="*/ 2147483647 w 1117"/>
              <a:gd name="T3" fmla="*/ 2147483647 h 1202"/>
              <a:gd name="T4" fmla="*/ 2147483647 w 1117"/>
              <a:gd name="T5" fmla="*/ 2147483647 h 1202"/>
              <a:gd name="T6" fmla="*/ 2147483647 w 1117"/>
              <a:gd name="T7" fmla="*/ 2147483647 h 1202"/>
              <a:gd name="T8" fmla="*/ 2147483647 w 1117"/>
              <a:gd name="T9" fmla="*/ 2147483647 h 1202"/>
              <a:gd name="T10" fmla="*/ 2147483647 w 1117"/>
              <a:gd name="T11" fmla="*/ 2147483647 h 1202"/>
              <a:gd name="T12" fmla="*/ 2147483647 w 1117"/>
              <a:gd name="T13" fmla="*/ 2147483647 h 1202"/>
              <a:gd name="T14" fmla="*/ 2147483647 w 1117"/>
              <a:gd name="T15" fmla="*/ 2147483647 h 1202"/>
              <a:gd name="T16" fmla="*/ 2147483647 w 1117"/>
              <a:gd name="T17" fmla="*/ 2147483647 h 1202"/>
              <a:gd name="T18" fmla="*/ 2147483647 w 1117"/>
              <a:gd name="T19" fmla="*/ 2147483647 h 1202"/>
              <a:gd name="T20" fmla="*/ 2147483647 w 1117"/>
              <a:gd name="T21" fmla="*/ 2147483647 h 1202"/>
              <a:gd name="T22" fmla="*/ 2147483647 w 1117"/>
              <a:gd name="T23" fmla="*/ 2147483647 h 1202"/>
              <a:gd name="T24" fmla="*/ 2147483647 w 1117"/>
              <a:gd name="T25" fmla="*/ 2147483647 h 1202"/>
              <a:gd name="T26" fmla="*/ 2147483647 w 1117"/>
              <a:gd name="T27" fmla="*/ 2147483647 h 1202"/>
              <a:gd name="T28" fmla="*/ 2147483647 w 1117"/>
              <a:gd name="T29" fmla="*/ 2147483647 h 1202"/>
              <a:gd name="T30" fmla="*/ 2147483647 w 1117"/>
              <a:gd name="T31" fmla="*/ 2147483647 h 1202"/>
              <a:gd name="T32" fmla="*/ 2147483647 w 1117"/>
              <a:gd name="T33" fmla="*/ 2147483647 h 1202"/>
              <a:gd name="T34" fmla="*/ 2147483647 w 1117"/>
              <a:gd name="T35" fmla="*/ 2147483647 h 1202"/>
              <a:gd name="T36" fmla="*/ 2147483647 w 1117"/>
              <a:gd name="T37" fmla="*/ 2147483647 h 1202"/>
              <a:gd name="T38" fmla="*/ 2147483647 w 1117"/>
              <a:gd name="T39" fmla="*/ 2147483647 h 1202"/>
              <a:gd name="T40" fmla="*/ 2147483647 w 1117"/>
              <a:gd name="T41" fmla="*/ 2147483647 h 1202"/>
              <a:gd name="T42" fmla="*/ 2147483647 w 1117"/>
              <a:gd name="T43" fmla="*/ 2147483647 h 1202"/>
              <a:gd name="T44" fmla="*/ 2147483647 w 1117"/>
              <a:gd name="T45" fmla="*/ 2147483647 h 1202"/>
              <a:gd name="T46" fmla="*/ 2147483647 w 1117"/>
              <a:gd name="T47" fmla="*/ 2147483647 h 1202"/>
              <a:gd name="T48" fmla="*/ 2147483647 w 1117"/>
              <a:gd name="T49" fmla="*/ 2147483647 h 1202"/>
              <a:gd name="T50" fmla="*/ 2147483647 w 1117"/>
              <a:gd name="T51" fmla="*/ 2147483647 h 1202"/>
              <a:gd name="T52" fmla="*/ 2147483647 w 1117"/>
              <a:gd name="T53" fmla="*/ 2147483647 h 1202"/>
              <a:gd name="T54" fmla="*/ 2147483647 w 1117"/>
              <a:gd name="T55" fmla="*/ 2147483647 h 1202"/>
              <a:gd name="T56" fmla="*/ 2147483647 w 1117"/>
              <a:gd name="T57" fmla="*/ 2147483647 h 1202"/>
              <a:gd name="T58" fmla="*/ 2147483647 w 1117"/>
              <a:gd name="T59" fmla="*/ 2147483647 h 1202"/>
              <a:gd name="T60" fmla="*/ 2147483647 w 1117"/>
              <a:gd name="T61" fmla="*/ 2147483647 h 1202"/>
              <a:gd name="T62" fmla="*/ 2147483647 w 1117"/>
              <a:gd name="T63" fmla="*/ 2147483647 h 1202"/>
              <a:gd name="T64" fmla="*/ 2147483647 w 1117"/>
              <a:gd name="T65" fmla="*/ 2147483647 h 1202"/>
              <a:gd name="T66" fmla="*/ 2147483647 w 1117"/>
              <a:gd name="T67" fmla="*/ 2147483647 h 1202"/>
              <a:gd name="T68" fmla="*/ 2147483647 w 1117"/>
              <a:gd name="T69" fmla="*/ 2147483647 h 1202"/>
              <a:gd name="T70" fmla="*/ 2147483647 w 1117"/>
              <a:gd name="T71" fmla="*/ 2147483647 h 1202"/>
              <a:gd name="T72" fmla="*/ 2147483647 w 1117"/>
              <a:gd name="T73" fmla="*/ 2147483647 h 1202"/>
              <a:gd name="T74" fmla="*/ 2147483647 w 1117"/>
              <a:gd name="T75" fmla="*/ 2147483647 h 12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17"/>
              <a:gd name="T115" fmla="*/ 0 h 1202"/>
              <a:gd name="T116" fmla="*/ 1117 w 1117"/>
              <a:gd name="T117" fmla="*/ 1202 h 120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17" h="1202" extrusionOk="0">
                <a:moveTo>
                  <a:pt x="183" y="588"/>
                </a:moveTo>
                <a:cubicBezTo>
                  <a:pt x="159" y="610"/>
                  <a:pt x="164" y="605"/>
                  <a:pt x="130" y="607"/>
                </a:cubicBezTo>
                <a:cubicBezTo>
                  <a:pt x="178" y="606"/>
                  <a:pt x="210" y="582"/>
                  <a:pt x="243" y="546"/>
                </a:cubicBezTo>
                <a:cubicBezTo>
                  <a:pt x="269" y="518"/>
                  <a:pt x="275" y="479"/>
                  <a:pt x="239" y="458"/>
                </a:cubicBezTo>
                <a:cubicBezTo>
                  <a:pt x="212" y="442"/>
                  <a:pt x="155" y="474"/>
                  <a:pt x="134" y="488"/>
                </a:cubicBezTo>
                <a:cubicBezTo>
                  <a:pt x="86" y="520"/>
                  <a:pt x="48" y="567"/>
                  <a:pt x="26" y="620"/>
                </a:cubicBezTo>
                <a:cubicBezTo>
                  <a:pt x="3" y="674"/>
                  <a:pt x="-6" y="735"/>
                  <a:pt x="5" y="793"/>
                </a:cubicBezTo>
                <a:cubicBezTo>
                  <a:pt x="14" y="840"/>
                  <a:pt x="40" y="884"/>
                  <a:pt x="78" y="913"/>
                </a:cubicBezTo>
                <a:cubicBezTo>
                  <a:pt x="110" y="937"/>
                  <a:pt x="148" y="943"/>
                  <a:pt x="186" y="941"/>
                </a:cubicBezTo>
                <a:cubicBezTo>
                  <a:pt x="235" y="938"/>
                  <a:pt x="266" y="911"/>
                  <a:pt x="296" y="873"/>
                </a:cubicBezTo>
                <a:cubicBezTo>
                  <a:pt x="304" y="862"/>
                  <a:pt x="311" y="850"/>
                  <a:pt x="319" y="839"/>
                </a:cubicBezTo>
              </a:path>
              <a:path w="1117" h="1202" extrusionOk="0">
                <a:moveTo>
                  <a:pt x="348" y="344"/>
                </a:moveTo>
                <a:cubicBezTo>
                  <a:pt x="365" y="384"/>
                  <a:pt x="367" y="396"/>
                  <a:pt x="371" y="442"/>
                </a:cubicBezTo>
                <a:cubicBezTo>
                  <a:pt x="375" y="486"/>
                  <a:pt x="386" y="529"/>
                  <a:pt x="391" y="572"/>
                </a:cubicBezTo>
                <a:cubicBezTo>
                  <a:pt x="397" y="622"/>
                  <a:pt x="405" y="673"/>
                  <a:pt x="408" y="723"/>
                </a:cubicBezTo>
                <a:cubicBezTo>
                  <a:pt x="410" y="761"/>
                  <a:pt x="412" y="799"/>
                  <a:pt x="412" y="837"/>
                </a:cubicBezTo>
                <a:cubicBezTo>
                  <a:pt x="412" y="857"/>
                  <a:pt x="412" y="864"/>
                  <a:pt x="411" y="878"/>
                </a:cubicBezTo>
                <a:cubicBezTo>
                  <a:pt x="438" y="865"/>
                  <a:pt x="440" y="855"/>
                  <a:pt x="454" y="824"/>
                </a:cubicBezTo>
              </a:path>
              <a:path w="1117" h="1202" extrusionOk="0">
                <a:moveTo>
                  <a:pt x="564" y="603"/>
                </a:moveTo>
                <a:cubicBezTo>
                  <a:pt x="585" y="653"/>
                  <a:pt x="583" y="685"/>
                  <a:pt x="580" y="739"/>
                </a:cubicBezTo>
                <a:cubicBezTo>
                  <a:pt x="578" y="776"/>
                  <a:pt x="575" y="813"/>
                  <a:pt x="572" y="850"/>
                </a:cubicBezTo>
                <a:cubicBezTo>
                  <a:pt x="571" y="870"/>
                  <a:pt x="570" y="877"/>
                  <a:pt x="568" y="891"/>
                </a:cubicBezTo>
                <a:cubicBezTo>
                  <a:pt x="582" y="848"/>
                  <a:pt x="598" y="807"/>
                  <a:pt x="621" y="768"/>
                </a:cubicBezTo>
                <a:cubicBezTo>
                  <a:pt x="629" y="755"/>
                  <a:pt x="638" y="743"/>
                  <a:pt x="646" y="730"/>
                </a:cubicBezTo>
              </a:path>
              <a:path w="1117" h="1202" extrusionOk="0">
                <a:moveTo>
                  <a:pt x="716" y="393"/>
                </a:moveTo>
                <a:cubicBezTo>
                  <a:pt x="668" y="385"/>
                  <a:pt x="625" y="413"/>
                  <a:pt x="670" y="367"/>
                </a:cubicBezTo>
              </a:path>
              <a:path w="1117" h="1202" extrusionOk="0">
                <a:moveTo>
                  <a:pt x="1017" y="120"/>
                </a:moveTo>
                <a:cubicBezTo>
                  <a:pt x="1028" y="102"/>
                  <a:pt x="1077" y="43"/>
                  <a:pt x="1047" y="18"/>
                </a:cubicBezTo>
                <a:cubicBezTo>
                  <a:pt x="995" y="-26"/>
                  <a:pt x="956" y="7"/>
                  <a:pt x="944" y="62"/>
                </a:cubicBezTo>
                <a:cubicBezTo>
                  <a:pt x="929" y="128"/>
                  <a:pt x="936" y="201"/>
                  <a:pt x="935" y="267"/>
                </a:cubicBezTo>
                <a:cubicBezTo>
                  <a:pt x="933" y="363"/>
                  <a:pt x="929" y="459"/>
                  <a:pt x="922" y="554"/>
                </a:cubicBezTo>
                <a:cubicBezTo>
                  <a:pt x="909" y="726"/>
                  <a:pt x="885" y="898"/>
                  <a:pt x="871" y="1070"/>
                </a:cubicBezTo>
                <a:cubicBezTo>
                  <a:pt x="869" y="1089"/>
                  <a:pt x="865" y="1228"/>
                  <a:pt x="864" y="1180"/>
                </a:cubicBezTo>
                <a:cubicBezTo>
                  <a:pt x="864" y="1172"/>
                  <a:pt x="864" y="1165"/>
                  <a:pt x="864" y="1157"/>
                </a:cubicBezTo>
              </a:path>
              <a:path w="1117" h="1202" extrusionOk="0">
                <a:moveTo>
                  <a:pt x="761" y="737"/>
                </a:moveTo>
                <a:cubicBezTo>
                  <a:pt x="791" y="717"/>
                  <a:pt x="825" y="730"/>
                  <a:pt x="867" y="741"/>
                </a:cubicBezTo>
                <a:cubicBezTo>
                  <a:pt x="906" y="751"/>
                  <a:pt x="957" y="772"/>
                  <a:pt x="998" y="772"/>
                </a:cubicBezTo>
                <a:cubicBezTo>
                  <a:pt x="1043" y="772"/>
                  <a:pt x="1083" y="717"/>
                  <a:pt x="1116" y="69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Ink 10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71688" y="2979738"/>
            <a:ext cx="1365250" cy="461962"/>
          </a:xfrm>
          <a:custGeom>
            <a:avLst/>
            <a:gdLst>
              <a:gd name="T0" fmla="*/ 2147483647 w 3792"/>
              <a:gd name="T1" fmla="*/ 2147483647 h 1286"/>
              <a:gd name="T2" fmla="*/ 2147483647 w 3792"/>
              <a:gd name="T3" fmla="*/ 2147483647 h 1286"/>
              <a:gd name="T4" fmla="*/ 2147483647 w 3792"/>
              <a:gd name="T5" fmla="*/ 2147483647 h 1286"/>
              <a:gd name="T6" fmla="*/ 2147483647 w 3792"/>
              <a:gd name="T7" fmla="*/ 2147483647 h 1286"/>
              <a:gd name="T8" fmla="*/ 2147483647 w 3792"/>
              <a:gd name="T9" fmla="*/ 2147483647 h 1286"/>
              <a:gd name="T10" fmla="*/ 2147483647 w 3792"/>
              <a:gd name="T11" fmla="*/ 2147483647 h 1286"/>
              <a:gd name="T12" fmla="*/ 2147483647 w 3792"/>
              <a:gd name="T13" fmla="*/ 2147483647 h 1286"/>
              <a:gd name="T14" fmla="*/ 2147483647 w 3792"/>
              <a:gd name="T15" fmla="*/ 2147483647 h 1286"/>
              <a:gd name="T16" fmla="*/ 2147483647 w 3792"/>
              <a:gd name="T17" fmla="*/ 2147483647 h 1286"/>
              <a:gd name="T18" fmla="*/ 2147483647 w 3792"/>
              <a:gd name="T19" fmla="*/ 2147483647 h 1286"/>
              <a:gd name="T20" fmla="*/ 2147483647 w 3792"/>
              <a:gd name="T21" fmla="*/ 2147483647 h 1286"/>
              <a:gd name="T22" fmla="*/ 2147483647 w 3792"/>
              <a:gd name="T23" fmla="*/ 2147483647 h 1286"/>
              <a:gd name="T24" fmla="*/ 2147483647 w 3792"/>
              <a:gd name="T25" fmla="*/ 2147483647 h 1286"/>
              <a:gd name="T26" fmla="*/ 2147483647 w 3792"/>
              <a:gd name="T27" fmla="*/ 2147483647 h 1286"/>
              <a:gd name="T28" fmla="*/ 2147483647 w 3792"/>
              <a:gd name="T29" fmla="*/ 2147483647 h 1286"/>
              <a:gd name="T30" fmla="*/ 2147483647 w 3792"/>
              <a:gd name="T31" fmla="*/ 2147483647 h 1286"/>
              <a:gd name="T32" fmla="*/ 2147483647 w 3792"/>
              <a:gd name="T33" fmla="*/ 2147483647 h 1286"/>
              <a:gd name="T34" fmla="*/ 2147483647 w 3792"/>
              <a:gd name="T35" fmla="*/ 2147483647 h 1286"/>
              <a:gd name="T36" fmla="*/ 2147483647 w 3792"/>
              <a:gd name="T37" fmla="*/ 2147483647 h 1286"/>
              <a:gd name="T38" fmla="*/ 2147483647 w 3792"/>
              <a:gd name="T39" fmla="*/ 2147483647 h 1286"/>
              <a:gd name="T40" fmla="*/ 2147483647 w 3792"/>
              <a:gd name="T41" fmla="*/ 2147483647 h 1286"/>
              <a:gd name="T42" fmla="*/ 2147483647 w 3792"/>
              <a:gd name="T43" fmla="*/ 2147483647 h 1286"/>
              <a:gd name="T44" fmla="*/ 2147483647 w 3792"/>
              <a:gd name="T45" fmla="*/ 2147483647 h 1286"/>
              <a:gd name="T46" fmla="*/ 2147483647 w 3792"/>
              <a:gd name="T47" fmla="*/ 2147483647 h 1286"/>
              <a:gd name="T48" fmla="*/ 2147483647 w 3792"/>
              <a:gd name="T49" fmla="*/ 2147483647 h 1286"/>
              <a:gd name="T50" fmla="*/ 2147483647 w 3792"/>
              <a:gd name="T51" fmla="*/ 2147483647 h 1286"/>
              <a:gd name="T52" fmla="*/ 2147483647 w 3792"/>
              <a:gd name="T53" fmla="*/ 2147483647 h 1286"/>
              <a:gd name="T54" fmla="*/ 2147483647 w 3792"/>
              <a:gd name="T55" fmla="*/ 2147483647 h 1286"/>
              <a:gd name="T56" fmla="*/ 2147483647 w 3792"/>
              <a:gd name="T57" fmla="*/ 2147483647 h 1286"/>
              <a:gd name="T58" fmla="*/ 2147483647 w 3792"/>
              <a:gd name="T59" fmla="*/ 2147483647 h 1286"/>
              <a:gd name="T60" fmla="*/ 2147483647 w 3792"/>
              <a:gd name="T61" fmla="*/ 2147483647 h 1286"/>
              <a:gd name="T62" fmla="*/ 2147483647 w 3792"/>
              <a:gd name="T63" fmla="*/ 0 h 1286"/>
              <a:gd name="T64" fmla="*/ 2147483647 w 3792"/>
              <a:gd name="T65" fmla="*/ 2147483647 h 1286"/>
              <a:gd name="T66" fmla="*/ 2147483647 w 3792"/>
              <a:gd name="T67" fmla="*/ 2147483647 h 1286"/>
              <a:gd name="T68" fmla="*/ 2147483647 w 3792"/>
              <a:gd name="T69" fmla="*/ 2147483647 h 1286"/>
              <a:gd name="T70" fmla="*/ 2147483647 w 3792"/>
              <a:gd name="T71" fmla="*/ 2147483647 h 1286"/>
              <a:gd name="T72" fmla="*/ 2147483647 w 3792"/>
              <a:gd name="T73" fmla="*/ 2147483647 h 1286"/>
              <a:gd name="T74" fmla="*/ 2147483647 w 3792"/>
              <a:gd name="T75" fmla="*/ 2147483647 h 1286"/>
              <a:gd name="T76" fmla="*/ 2147483647 w 3792"/>
              <a:gd name="T77" fmla="*/ 2147483647 h 1286"/>
              <a:gd name="T78" fmla="*/ 2147483647 w 3792"/>
              <a:gd name="T79" fmla="*/ 2147483647 h 1286"/>
              <a:gd name="T80" fmla="*/ 2147483647 w 3792"/>
              <a:gd name="T81" fmla="*/ 2147483647 h 1286"/>
              <a:gd name="T82" fmla="*/ 2147483647 w 3792"/>
              <a:gd name="T83" fmla="*/ 2147483647 h 1286"/>
              <a:gd name="T84" fmla="*/ 2147483647 w 3792"/>
              <a:gd name="T85" fmla="*/ 2147483647 h 1286"/>
              <a:gd name="T86" fmla="*/ 2147483647 w 3792"/>
              <a:gd name="T87" fmla="*/ 2147483647 h 1286"/>
              <a:gd name="T88" fmla="*/ 2147483647 w 3792"/>
              <a:gd name="T89" fmla="*/ 2147483647 h 1286"/>
              <a:gd name="T90" fmla="*/ 2147483647 w 3792"/>
              <a:gd name="T91" fmla="*/ 2147483647 h 1286"/>
              <a:gd name="T92" fmla="*/ 2147483647 w 3792"/>
              <a:gd name="T93" fmla="*/ 2147483647 h 1286"/>
              <a:gd name="T94" fmla="*/ 2147483647 w 3792"/>
              <a:gd name="T95" fmla="*/ 2147483647 h 1286"/>
              <a:gd name="T96" fmla="*/ 2147483647 w 3792"/>
              <a:gd name="T97" fmla="*/ 2147483647 h 12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92"/>
              <a:gd name="T148" fmla="*/ 0 h 1286"/>
              <a:gd name="T149" fmla="*/ 3792 w 3792"/>
              <a:gd name="T150" fmla="*/ 1286 h 128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92" h="1286" extrusionOk="0">
                <a:moveTo>
                  <a:pt x="264" y="670"/>
                </a:moveTo>
                <a:cubicBezTo>
                  <a:pt x="281" y="648"/>
                  <a:pt x="287" y="643"/>
                  <a:pt x="285" y="624"/>
                </a:cubicBezTo>
                <a:cubicBezTo>
                  <a:pt x="243" y="593"/>
                  <a:pt x="211" y="587"/>
                  <a:pt x="158" y="583"/>
                </a:cubicBezTo>
                <a:cubicBezTo>
                  <a:pt x="123" y="580"/>
                  <a:pt x="53" y="568"/>
                  <a:pt x="21" y="588"/>
                </a:cubicBezTo>
                <a:cubicBezTo>
                  <a:pt x="14" y="596"/>
                  <a:pt x="7" y="604"/>
                  <a:pt x="0" y="612"/>
                </a:cubicBezTo>
                <a:cubicBezTo>
                  <a:pt x="44" y="652"/>
                  <a:pt x="89" y="681"/>
                  <a:pt x="143" y="707"/>
                </a:cubicBezTo>
                <a:cubicBezTo>
                  <a:pt x="193" y="731"/>
                  <a:pt x="251" y="751"/>
                  <a:pt x="288" y="796"/>
                </a:cubicBezTo>
                <a:cubicBezTo>
                  <a:pt x="316" y="831"/>
                  <a:pt x="291" y="860"/>
                  <a:pt x="264" y="884"/>
                </a:cubicBezTo>
                <a:cubicBezTo>
                  <a:pt x="225" y="918"/>
                  <a:pt x="177" y="933"/>
                  <a:pt x="130" y="950"/>
                </a:cubicBezTo>
                <a:cubicBezTo>
                  <a:pt x="105" y="959"/>
                  <a:pt x="35" y="985"/>
                  <a:pt x="43" y="929"/>
                </a:cubicBezTo>
                <a:cubicBezTo>
                  <a:pt x="48" y="922"/>
                  <a:pt x="53" y="916"/>
                  <a:pt x="58" y="909"/>
                </a:cubicBezTo>
              </a:path>
              <a:path w="3792" h="1286" extrusionOk="0">
                <a:moveTo>
                  <a:pt x="349" y="698"/>
                </a:moveTo>
                <a:cubicBezTo>
                  <a:pt x="392" y="730"/>
                  <a:pt x="425" y="748"/>
                  <a:pt x="479" y="752"/>
                </a:cubicBezTo>
                <a:cubicBezTo>
                  <a:pt x="510" y="754"/>
                  <a:pt x="552" y="756"/>
                  <a:pt x="580" y="740"/>
                </a:cubicBezTo>
                <a:cubicBezTo>
                  <a:pt x="588" y="734"/>
                  <a:pt x="597" y="727"/>
                  <a:pt x="605" y="721"/>
                </a:cubicBezTo>
                <a:cubicBezTo>
                  <a:pt x="587" y="678"/>
                  <a:pt x="569" y="660"/>
                  <a:pt x="518" y="656"/>
                </a:cubicBezTo>
                <a:cubicBezTo>
                  <a:pt x="480" y="653"/>
                  <a:pt x="439" y="659"/>
                  <a:pt x="414" y="691"/>
                </a:cubicBezTo>
                <a:cubicBezTo>
                  <a:pt x="384" y="729"/>
                  <a:pt x="386" y="779"/>
                  <a:pt x="392" y="824"/>
                </a:cubicBezTo>
                <a:cubicBezTo>
                  <a:pt x="399" y="881"/>
                  <a:pt x="420" y="934"/>
                  <a:pt x="453" y="981"/>
                </a:cubicBezTo>
                <a:cubicBezTo>
                  <a:pt x="472" y="1008"/>
                  <a:pt x="507" y="1055"/>
                  <a:pt x="546" y="1050"/>
                </a:cubicBezTo>
                <a:cubicBezTo>
                  <a:pt x="586" y="1045"/>
                  <a:pt x="631" y="992"/>
                  <a:pt x="655" y="965"/>
                </a:cubicBezTo>
                <a:cubicBezTo>
                  <a:pt x="688" y="926"/>
                  <a:pt x="700" y="911"/>
                  <a:pt x="719" y="881"/>
                </a:cubicBezTo>
              </a:path>
              <a:path w="3792" h="1286" extrusionOk="0">
                <a:moveTo>
                  <a:pt x="830" y="341"/>
                </a:moveTo>
                <a:cubicBezTo>
                  <a:pt x="821" y="318"/>
                  <a:pt x="821" y="309"/>
                  <a:pt x="801" y="318"/>
                </a:cubicBezTo>
                <a:cubicBezTo>
                  <a:pt x="792" y="358"/>
                  <a:pt x="789" y="398"/>
                  <a:pt x="786" y="439"/>
                </a:cubicBezTo>
                <a:cubicBezTo>
                  <a:pt x="777" y="584"/>
                  <a:pt x="785" y="729"/>
                  <a:pt x="779" y="874"/>
                </a:cubicBezTo>
                <a:cubicBezTo>
                  <a:pt x="778" y="899"/>
                  <a:pt x="778" y="906"/>
                  <a:pt x="778" y="922"/>
                </a:cubicBezTo>
                <a:cubicBezTo>
                  <a:pt x="821" y="920"/>
                  <a:pt x="840" y="885"/>
                  <a:pt x="871" y="852"/>
                </a:cubicBezTo>
              </a:path>
              <a:path w="3792" h="1286" extrusionOk="0">
                <a:moveTo>
                  <a:pt x="1198" y="354"/>
                </a:moveTo>
                <a:cubicBezTo>
                  <a:pt x="1235" y="263"/>
                  <a:pt x="1270" y="181"/>
                  <a:pt x="1223" y="88"/>
                </a:cubicBezTo>
                <a:cubicBezTo>
                  <a:pt x="1205" y="52"/>
                  <a:pt x="1196" y="53"/>
                  <a:pt x="1159" y="41"/>
                </a:cubicBezTo>
                <a:cubicBezTo>
                  <a:pt x="1122" y="104"/>
                  <a:pt x="1115" y="155"/>
                  <a:pt x="1109" y="229"/>
                </a:cubicBezTo>
                <a:cubicBezTo>
                  <a:pt x="1099" y="343"/>
                  <a:pt x="1093" y="458"/>
                  <a:pt x="1087" y="572"/>
                </a:cubicBezTo>
                <a:cubicBezTo>
                  <a:pt x="1076" y="766"/>
                  <a:pt x="1059" y="959"/>
                  <a:pt x="1045" y="1153"/>
                </a:cubicBezTo>
                <a:cubicBezTo>
                  <a:pt x="1039" y="1238"/>
                  <a:pt x="1035" y="1178"/>
                  <a:pt x="1031" y="1131"/>
                </a:cubicBezTo>
              </a:path>
              <a:path w="3792" h="1286" extrusionOk="0">
                <a:moveTo>
                  <a:pt x="978" y="742"/>
                </a:moveTo>
                <a:cubicBezTo>
                  <a:pt x="990" y="697"/>
                  <a:pt x="1000" y="703"/>
                  <a:pt x="1043" y="717"/>
                </a:cubicBezTo>
                <a:cubicBezTo>
                  <a:pt x="1080" y="729"/>
                  <a:pt x="1117" y="736"/>
                  <a:pt x="1155" y="742"/>
                </a:cubicBezTo>
                <a:cubicBezTo>
                  <a:pt x="1193" y="748"/>
                  <a:pt x="1227" y="739"/>
                  <a:pt x="1264" y="730"/>
                </a:cubicBezTo>
              </a:path>
              <a:path w="3792" h="1286" extrusionOk="0">
                <a:moveTo>
                  <a:pt x="1371" y="714"/>
                </a:moveTo>
                <a:cubicBezTo>
                  <a:pt x="1377" y="761"/>
                  <a:pt x="1349" y="784"/>
                  <a:pt x="1386" y="785"/>
                </a:cubicBezTo>
              </a:path>
              <a:path w="3792" h="1286" extrusionOk="0">
                <a:moveTo>
                  <a:pt x="1555" y="638"/>
                </a:moveTo>
                <a:cubicBezTo>
                  <a:pt x="1627" y="695"/>
                  <a:pt x="1649" y="752"/>
                  <a:pt x="1656" y="844"/>
                </a:cubicBezTo>
                <a:cubicBezTo>
                  <a:pt x="1664" y="956"/>
                  <a:pt x="1658" y="1074"/>
                  <a:pt x="1628" y="1183"/>
                </a:cubicBezTo>
                <a:cubicBezTo>
                  <a:pt x="1619" y="1211"/>
                  <a:pt x="1617" y="1220"/>
                  <a:pt x="1596" y="1225"/>
                </a:cubicBezTo>
                <a:cubicBezTo>
                  <a:pt x="1557" y="1170"/>
                  <a:pt x="1535" y="1117"/>
                  <a:pt x="1520" y="1050"/>
                </a:cubicBezTo>
                <a:cubicBezTo>
                  <a:pt x="1489" y="910"/>
                  <a:pt x="1453" y="710"/>
                  <a:pt x="1525" y="577"/>
                </a:cubicBezTo>
                <a:cubicBezTo>
                  <a:pt x="1549" y="532"/>
                  <a:pt x="1592" y="522"/>
                  <a:pt x="1633" y="551"/>
                </a:cubicBezTo>
                <a:cubicBezTo>
                  <a:pt x="1718" y="611"/>
                  <a:pt x="1715" y="718"/>
                  <a:pt x="1657" y="790"/>
                </a:cubicBezTo>
              </a:path>
              <a:path w="3792" h="1286" extrusionOk="0">
                <a:moveTo>
                  <a:pt x="1872" y="606"/>
                </a:moveTo>
                <a:cubicBezTo>
                  <a:pt x="1914" y="593"/>
                  <a:pt x="1881" y="629"/>
                  <a:pt x="1884" y="674"/>
                </a:cubicBezTo>
                <a:cubicBezTo>
                  <a:pt x="1887" y="718"/>
                  <a:pt x="1899" y="756"/>
                  <a:pt x="1928" y="788"/>
                </a:cubicBezTo>
                <a:cubicBezTo>
                  <a:pt x="1951" y="814"/>
                  <a:pt x="1983" y="836"/>
                  <a:pt x="2019" y="827"/>
                </a:cubicBezTo>
                <a:cubicBezTo>
                  <a:pt x="2064" y="816"/>
                  <a:pt x="2071" y="753"/>
                  <a:pt x="2076" y="715"/>
                </a:cubicBezTo>
                <a:cubicBezTo>
                  <a:pt x="2081" y="678"/>
                  <a:pt x="2081" y="640"/>
                  <a:pt x="2085" y="602"/>
                </a:cubicBezTo>
                <a:cubicBezTo>
                  <a:pt x="2120" y="659"/>
                  <a:pt x="2129" y="725"/>
                  <a:pt x="2142" y="792"/>
                </a:cubicBezTo>
                <a:cubicBezTo>
                  <a:pt x="2161" y="891"/>
                  <a:pt x="2177" y="991"/>
                  <a:pt x="2172" y="1092"/>
                </a:cubicBezTo>
                <a:cubicBezTo>
                  <a:pt x="2169" y="1153"/>
                  <a:pt x="2155" y="1226"/>
                  <a:pt x="2106" y="1268"/>
                </a:cubicBezTo>
                <a:cubicBezTo>
                  <a:pt x="2088" y="1283"/>
                  <a:pt x="2030" y="1300"/>
                  <a:pt x="2012" y="1275"/>
                </a:cubicBezTo>
                <a:cubicBezTo>
                  <a:pt x="1980" y="1231"/>
                  <a:pt x="2010" y="1196"/>
                  <a:pt x="2039" y="1162"/>
                </a:cubicBezTo>
                <a:cubicBezTo>
                  <a:pt x="2069" y="1130"/>
                  <a:pt x="2081" y="1117"/>
                  <a:pt x="2102" y="1095"/>
                </a:cubicBezTo>
              </a:path>
              <a:path w="3792" h="1286" extrusionOk="0">
                <a:moveTo>
                  <a:pt x="1873" y="167"/>
                </a:moveTo>
                <a:cubicBezTo>
                  <a:pt x="1859" y="137"/>
                  <a:pt x="1845" y="107"/>
                  <a:pt x="1829" y="77"/>
                </a:cubicBezTo>
                <a:cubicBezTo>
                  <a:pt x="1815" y="51"/>
                  <a:pt x="1803" y="27"/>
                  <a:pt x="1792" y="0"/>
                </a:cubicBezTo>
                <a:cubicBezTo>
                  <a:pt x="1802" y="52"/>
                  <a:pt x="1810" y="103"/>
                  <a:pt x="1817" y="155"/>
                </a:cubicBezTo>
                <a:cubicBezTo>
                  <a:pt x="1826" y="225"/>
                  <a:pt x="1829" y="296"/>
                  <a:pt x="1831" y="367"/>
                </a:cubicBezTo>
                <a:cubicBezTo>
                  <a:pt x="1834" y="447"/>
                  <a:pt x="1833" y="528"/>
                  <a:pt x="1832" y="608"/>
                </a:cubicBezTo>
                <a:cubicBezTo>
                  <a:pt x="1832" y="637"/>
                  <a:pt x="1801" y="693"/>
                  <a:pt x="1830" y="695"/>
                </a:cubicBezTo>
                <a:cubicBezTo>
                  <a:pt x="1849" y="681"/>
                  <a:pt x="1856" y="675"/>
                  <a:pt x="1865" y="661"/>
                </a:cubicBezTo>
              </a:path>
              <a:path w="3792" h="1286" extrusionOk="0">
                <a:moveTo>
                  <a:pt x="2345" y="449"/>
                </a:moveTo>
                <a:cubicBezTo>
                  <a:pt x="2368" y="483"/>
                  <a:pt x="2389" y="483"/>
                  <a:pt x="2430" y="485"/>
                </a:cubicBezTo>
                <a:cubicBezTo>
                  <a:pt x="2471" y="487"/>
                  <a:pt x="2513" y="489"/>
                  <a:pt x="2554" y="486"/>
                </a:cubicBezTo>
                <a:cubicBezTo>
                  <a:pt x="2591" y="483"/>
                  <a:pt x="2626" y="490"/>
                  <a:pt x="2663" y="484"/>
                </a:cubicBezTo>
                <a:cubicBezTo>
                  <a:pt x="2672" y="482"/>
                  <a:pt x="2681" y="480"/>
                  <a:pt x="2690" y="478"/>
                </a:cubicBezTo>
              </a:path>
              <a:path w="3792" h="1286" extrusionOk="0">
                <a:moveTo>
                  <a:pt x="2439" y="552"/>
                </a:moveTo>
                <a:cubicBezTo>
                  <a:pt x="2411" y="590"/>
                  <a:pt x="2402" y="603"/>
                  <a:pt x="2451" y="632"/>
                </a:cubicBezTo>
                <a:cubicBezTo>
                  <a:pt x="2480" y="649"/>
                  <a:pt x="2522" y="651"/>
                  <a:pt x="2554" y="656"/>
                </a:cubicBezTo>
                <a:cubicBezTo>
                  <a:pt x="2585" y="660"/>
                  <a:pt x="2614" y="657"/>
                  <a:pt x="2644" y="646"/>
                </a:cubicBezTo>
                <a:cubicBezTo>
                  <a:pt x="2671" y="636"/>
                  <a:pt x="2695" y="619"/>
                  <a:pt x="2720" y="604"/>
                </a:cubicBezTo>
              </a:path>
              <a:path w="3792" h="1286" extrusionOk="0">
                <a:moveTo>
                  <a:pt x="2801" y="419"/>
                </a:moveTo>
                <a:cubicBezTo>
                  <a:pt x="2820" y="454"/>
                  <a:pt x="2839" y="463"/>
                  <a:pt x="2883" y="459"/>
                </a:cubicBezTo>
                <a:cubicBezTo>
                  <a:pt x="2917" y="456"/>
                  <a:pt x="2954" y="449"/>
                  <a:pt x="2989" y="452"/>
                </a:cubicBezTo>
                <a:cubicBezTo>
                  <a:pt x="2998" y="454"/>
                  <a:pt x="3006" y="455"/>
                  <a:pt x="3015" y="457"/>
                </a:cubicBezTo>
              </a:path>
              <a:path w="3792" h="1286" extrusionOk="0">
                <a:moveTo>
                  <a:pt x="2895" y="559"/>
                </a:moveTo>
                <a:cubicBezTo>
                  <a:pt x="2877" y="583"/>
                  <a:pt x="2843" y="620"/>
                  <a:pt x="2890" y="641"/>
                </a:cubicBezTo>
                <a:cubicBezTo>
                  <a:pt x="2932" y="660"/>
                  <a:pt x="2986" y="646"/>
                  <a:pt x="3026" y="632"/>
                </a:cubicBezTo>
                <a:cubicBezTo>
                  <a:pt x="3037" y="627"/>
                  <a:pt x="3049" y="623"/>
                  <a:pt x="3060" y="618"/>
                </a:cubicBezTo>
              </a:path>
              <a:path w="3792" h="1286" extrusionOk="0">
                <a:moveTo>
                  <a:pt x="3440" y="367"/>
                </a:moveTo>
                <a:cubicBezTo>
                  <a:pt x="3449" y="363"/>
                  <a:pt x="3458" y="358"/>
                  <a:pt x="3467" y="354"/>
                </a:cubicBezTo>
                <a:cubicBezTo>
                  <a:pt x="3438" y="338"/>
                  <a:pt x="3411" y="338"/>
                  <a:pt x="3378" y="354"/>
                </a:cubicBezTo>
                <a:cubicBezTo>
                  <a:pt x="3333" y="376"/>
                  <a:pt x="3290" y="416"/>
                  <a:pt x="3276" y="466"/>
                </a:cubicBezTo>
                <a:cubicBezTo>
                  <a:pt x="3260" y="524"/>
                  <a:pt x="3284" y="584"/>
                  <a:pt x="3323" y="627"/>
                </a:cubicBezTo>
                <a:cubicBezTo>
                  <a:pt x="3400" y="712"/>
                  <a:pt x="3518" y="722"/>
                  <a:pt x="3624" y="713"/>
                </a:cubicBezTo>
                <a:cubicBezTo>
                  <a:pt x="3684" y="708"/>
                  <a:pt x="3740" y="687"/>
                  <a:pt x="3770" y="630"/>
                </a:cubicBezTo>
                <a:cubicBezTo>
                  <a:pt x="3802" y="569"/>
                  <a:pt x="3795" y="487"/>
                  <a:pt x="3779" y="423"/>
                </a:cubicBezTo>
                <a:cubicBezTo>
                  <a:pt x="3766" y="369"/>
                  <a:pt x="3731" y="281"/>
                  <a:pt x="3676" y="255"/>
                </a:cubicBezTo>
                <a:cubicBezTo>
                  <a:pt x="3601" y="220"/>
                  <a:pt x="3555" y="293"/>
                  <a:pt x="3526" y="347"/>
                </a:cubicBezTo>
                <a:cubicBezTo>
                  <a:pt x="3517" y="365"/>
                  <a:pt x="3509" y="382"/>
                  <a:pt x="3500" y="40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3" name="Ink 10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94100" y="3065463"/>
            <a:ext cx="28575" cy="106362"/>
          </a:xfrm>
          <a:custGeom>
            <a:avLst/>
            <a:gdLst>
              <a:gd name="T0" fmla="*/ 2147483647 w 78"/>
              <a:gd name="T1" fmla="*/ 0 h 299"/>
              <a:gd name="T2" fmla="*/ 2147483647 w 78"/>
              <a:gd name="T3" fmla="*/ 2147483647 h 299"/>
              <a:gd name="T4" fmla="*/ 2147483647 w 78"/>
              <a:gd name="T5" fmla="*/ 2147483647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 extrusionOk="0">
                <a:moveTo>
                  <a:pt x="19" y="0"/>
                </a:moveTo>
                <a:cubicBezTo>
                  <a:pt x="-3" y="1"/>
                  <a:pt x="-9" y="4"/>
                  <a:pt x="2" y="29"/>
                </a:cubicBezTo>
              </a:path>
              <a:path w="78" h="299" extrusionOk="0">
                <a:moveTo>
                  <a:pt x="16" y="261"/>
                </a:moveTo>
                <a:cubicBezTo>
                  <a:pt x="18" y="279"/>
                  <a:pt x="19" y="286"/>
                  <a:pt x="14" y="298"/>
                </a:cubicBezTo>
                <a:cubicBezTo>
                  <a:pt x="40" y="276"/>
                  <a:pt x="56" y="256"/>
                  <a:pt x="77" y="22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Ink 10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81463" y="2913063"/>
            <a:ext cx="795337" cy="423862"/>
          </a:xfrm>
          <a:custGeom>
            <a:avLst/>
            <a:gdLst>
              <a:gd name="T0" fmla="*/ 2147483647 w 2208"/>
              <a:gd name="T1" fmla="*/ 2147483647 h 1177"/>
              <a:gd name="T2" fmla="*/ 2147483647 w 2208"/>
              <a:gd name="T3" fmla="*/ 2147483647 h 1177"/>
              <a:gd name="T4" fmla="*/ 2147483647 w 2208"/>
              <a:gd name="T5" fmla="*/ 2147483647 h 1177"/>
              <a:gd name="T6" fmla="*/ 2147483647 w 2208"/>
              <a:gd name="T7" fmla="*/ 2147483647 h 1177"/>
              <a:gd name="T8" fmla="*/ 2147483647 w 2208"/>
              <a:gd name="T9" fmla="*/ 2147483647 h 1177"/>
              <a:gd name="T10" fmla="*/ 2147483647 w 2208"/>
              <a:gd name="T11" fmla="*/ 2147483647 h 1177"/>
              <a:gd name="T12" fmla="*/ 2147483647 w 2208"/>
              <a:gd name="T13" fmla="*/ 2147483647 h 1177"/>
              <a:gd name="T14" fmla="*/ 2147483647 w 2208"/>
              <a:gd name="T15" fmla="*/ 2147483647 h 1177"/>
              <a:gd name="T16" fmla="*/ 2147483647 w 2208"/>
              <a:gd name="T17" fmla="*/ 2147483647 h 1177"/>
              <a:gd name="T18" fmla="*/ 0 w 2208"/>
              <a:gd name="T19" fmla="*/ 2147483647 h 1177"/>
              <a:gd name="T20" fmla="*/ 2147483647 w 2208"/>
              <a:gd name="T21" fmla="*/ 2147483647 h 1177"/>
              <a:gd name="T22" fmla="*/ 2147483647 w 2208"/>
              <a:gd name="T23" fmla="*/ 2147483647 h 1177"/>
              <a:gd name="T24" fmla="*/ 2147483647 w 2208"/>
              <a:gd name="T25" fmla="*/ 2147483647 h 1177"/>
              <a:gd name="T26" fmla="*/ 2147483647 w 2208"/>
              <a:gd name="T27" fmla="*/ 2147483647 h 1177"/>
              <a:gd name="T28" fmla="*/ 2147483647 w 2208"/>
              <a:gd name="T29" fmla="*/ 2147483647 h 1177"/>
              <a:gd name="T30" fmla="*/ 2147483647 w 2208"/>
              <a:gd name="T31" fmla="*/ 2147483647 h 1177"/>
              <a:gd name="T32" fmla="*/ 2147483647 w 2208"/>
              <a:gd name="T33" fmla="*/ 2147483647 h 1177"/>
              <a:gd name="T34" fmla="*/ 2147483647 w 2208"/>
              <a:gd name="T35" fmla="*/ 2147483647 h 1177"/>
              <a:gd name="T36" fmla="*/ 2147483647 w 2208"/>
              <a:gd name="T37" fmla="*/ 2147483647 h 1177"/>
              <a:gd name="T38" fmla="*/ 2147483647 w 2208"/>
              <a:gd name="T39" fmla="*/ 2147483647 h 1177"/>
              <a:gd name="T40" fmla="*/ 2147483647 w 2208"/>
              <a:gd name="T41" fmla="*/ 2147483647 h 1177"/>
              <a:gd name="T42" fmla="*/ 2147483647 w 2208"/>
              <a:gd name="T43" fmla="*/ 2147483647 h 1177"/>
              <a:gd name="T44" fmla="*/ 2147483647 w 2208"/>
              <a:gd name="T45" fmla="*/ 2147483647 h 1177"/>
              <a:gd name="T46" fmla="*/ 2147483647 w 2208"/>
              <a:gd name="T47" fmla="*/ 2147483647 h 1177"/>
              <a:gd name="T48" fmla="*/ 2147483647 w 2208"/>
              <a:gd name="T49" fmla="*/ 2147483647 h 1177"/>
              <a:gd name="T50" fmla="*/ 2147483647 w 2208"/>
              <a:gd name="T51" fmla="*/ 2147483647 h 1177"/>
              <a:gd name="T52" fmla="*/ 2147483647 w 2208"/>
              <a:gd name="T53" fmla="*/ 2147483647 h 1177"/>
              <a:gd name="T54" fmla="*/ 2147483647 w 2208"/>
              <a:gd name="T55" fmla="*/ 2147483647 h 1177"/>
              <a:gd name="T56" fmla="*/ 2147483647 w 2208"/>
              <a:gd name="T57" fmla="*/ 2147483647 h 1177"/>
              <a:gd name="T58" fmla="*/ 2147483647 w 2208"/>
              <a:gd name="T59" fmla="*/ 2147483647 h 1177"/>
              <a:gd name="T60" fmla="*/ 2147483647 w 2208"/>
              <a:gd name="T61" fmla="*/ 2147483647 h 1177"/>
              <a:gd name="T62" fmla="*/ 2147483647 w 2208"/>
              <a:gd name="T63" fmla="*/ 2147483647 h 1177"/>
              <a:gd name="T64" fmla="*/ 2147483647 w 2208"/>
              <a:gd name="T65" fmla="*/ 2147483647 h 1177"/>
              <a:gd name="T66" fmla="*/ 2147483647 w 2208"/>
              <a:gd name="T67" fmla="*/ 2147483647 h 1177"/>
              <a:gd name="T68" fmla="*/ 2147483647 w 2208"/>
              <a:gd name="T69" fmla="*/ 2147483647 h 1177"/>
              <a:gd name="T70" fmla="*/ 2147483647 w 2208"/>
              <a:gd name="T71" fmla="*/ 2147483647 h 1177"/>
              <a:gd name="T72" fmla="*/ 2147483647 w 2208"/>
              <a:gd name="T73" fmla="*/ 2147483647 h 1177"/>
              <a:gd name="T74" fmla="*/ 2147483647 w 2208"/>
              <a:gd name="T75" fmla="*/ 2147483647 h 1177"/>
              <a:gd name="T76" fmla="*/ 2147483647 w 2208"/>
              <a:gd name="T77" fmla="*/ 2147483647 h 1177"/>
              <a:gd name="T78" fmla="*/ 2147483647 w 2208"/>
              <a:gd name="T79" fmla="*/ 0 h 1177"/>
              <a:gd name="T80" fmla="*/ 2147483647 w 2208"/>
              <a:gd name="T81" fmla="*/ 2147483647 h 1177"/>
              <a:gd name="T82" fmla="*/ 2147483647 w 2208"/>
              <a:gd name="T83" fmla="*/ 2147483647 h 1177"/>
              <a:gd name="T84" fmla="*/ 2147483647 w 2208"/>
              <a:gd name="T85" fmla="*/ 2147483647 h 1177"/>
              <a:gd name="T86" fmla="*/ 2147483647 w 2208"/>
              <a:gd name="T87" fmla="*/ 2147483647 h 1177"/>
              <a:gd name="T88" fmla="*/ 2147483647 w 2208"/>
              <a:gd name="T89" fmla="*/ 2147483647 h 1177"/>
              <a:gd name="T90" fmla="*/ 2147483647 w 2208"/>
              <a:gd name="T91" fmla="*/ 2147483647 h 1177"/>
              <a:gd name="T92" fmla="*/ 2147483647 w 2208"/>
              <a:gd name="T93" fmla="*/ 2147483647 h 1177"/>
              <a:gd name="T94" fmla="*/ 2147483647 w 2208"/>
              <a:gd name="T95" fmla="*/ 2147483647 h 1177"/>
              <a:gd name="T96" fmla="*/ 2147483647 w 2208"/>
              <a:gd name="T97" fmla="*/ 2147483647 h 1177"/>
              <a:gd name="T98" fmla="*/ 2147483647 w 2208"/>
              <a:gd name="T99" fmla="*/ 2147483647 h 1177"/>
              <a:gd name="T100" fmla="*/ 2147483647 w 2208"/>
              <a:gd name="T101" fmla="*/ 2147483647 h 1177"/>
              <a:gd name="T102" fmla="*/ 2147483647 w 2208"/>
              <a:gd name="T103" fmla="*/ 2147483647 h 1177"/>
              <a:gd name="T104" fmla="*/ 2147483647 w 2208"/>
              <a:gd name="T105" fmla="*/ 2147483647 h 1177"/>
              <a:gd name="T106" fmla="*/ 2147483647 w 2208"/>
              <a:gd name="T107" fmla="*/ 2147483647 h 1177"/>
              <a:gd name="T108" fmla="*/ 2147483647 w 2208"/>
              <a:gd name="T109" fmla="*/ 2147483647 h 11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08"/>
              <a:gd name="T166" fmla="*/ 0 h 1177"/>
              <a:gd name="T167" fmla="*/ 2208 w 2208"/>
              <a:gd name="T168" fmla="*/ 1177 h 11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08" h="1177" extrusionOk="0">
                <a:moveTo>
                  <a:pt x="275" y="556"/>
                </a:moveTo>
                <a:cubicBezTo>
                  <a:pt x="273" y="529"/>
                  <a:pt x="280" y="498"/>
                  <a:pt x="261" y="476"/>
                </a:cubicBezTo>
                <a:cubicBezTo>
                  <a:pt x="229" y="439"/>
                  <a:pt x="172" y="423"/>
                  <a:pt x="125" y="423"/>
                </a:cubicBezTo>
                <a:cubicBezTo>
                  <a:pt x="94" y="423"/>
                  <a:pt x="56" y="434"/>
                  <a:pt x="54" y="471"/>
                </a:cubicBezTo>
                <a:cubicBezTo>
                  <a:pt x="52" y="507"/>
                  <a:pt x="104" y="549"/>
                  <a:pt x="127" y="570"/>
                </a:cubicBezTo>
                <a:cubicBezTo>
                  <a:pt x="176" y="615"/>
                  <a:pt x="230" y="654"/>
                  <a:pt x="282" y="696"/>
                </a:cubicBezTo>
                <a:cubicBezTo>
                  <a:pt x="300" y="711"/>
                  <a:pt x="406" y="783"/>
                  <a:pt x="371" y="820"/>
                </a:cubicBezTo>
                <a:cubicBezTo>
                  <a:pt x="340" y="853"/>
                  <a:pt x="274" y="848"/>
                  <a:pt x="235" y="849"/>
                </a:cubicBezTo>
                <a:cubicBezTo>
                  <a:pt x="185" y="851"/>
                  <a:pt x="133" y="850"/>
                  <a:pt x="83" y="842"/>
                </a:cubicBezTo>
                <a:cubicBezTo>
                  <a:pt x="66" y="839"/>
                  <a:pt x="-10" y="830"/>
                  <a:pt x="0" y="795"/>
                </a:cubicBezTo>
                <a:cubicBezTo>
                  <a:pt x="20" y="771"/>
                  <a:pt x="26" y="764"/>
                  <a:pt x="42" y="752"/>
                </a:cubicBezTo>
              </a:path>
              <a:path w="2208" h="1177" extrusionOk="0">
                <a:moveTo>
                  <a:pt x="648" y="594"/>
                </a:moveTo>
                <a:cubicBezTo>
                  <a:pt x="670" y="576"/>
                  <a:pt x="712" y="532"/>
                  <a:pt x="659" y="513"/>
                </a:cubicBezTo>
                <a:cubicBezTo>
                  <a:pt x="619" y="498"/>
                  <a:pt x="585" y="523"/>
                  <a:pt x="562" y="551"/>
                </a:cubicBezTo>
                <a:cubicBezTo>
                  <a:pt x="535" y="584"/>
                  <a:pt x="516" y="633"/>
                  <a:pt x="515" y="676"/>
                </a:cubicBezTo>
                <a:cubicBezTo>
                  <a:pt x="514" y="720"/>
                  <a:pt x="526" y="772"/>
                  <a:pt x="549" y="809"/>
                </a:cubicBezTo>
                <a:cubicBezTo>
                  <a:pt x="569" y="841"/>
                  <a:pt x="603" y="864"/>
                  <a:pt x="641" y="869"/>
                </a:cubicBezTo>
                <a:cubicBezTo>
                  <a:pt x="691" y="875"/>
                  <a:pt x="737" y="860"/>
                  <a:pt x="784" y="846"/>
                </a:cubicBezTo>
              </a:path>
              <a:path w="2208" h="1177" extrusionOk="0">
                <a:moveTo>
                  <a:pt x="1107" y="301"/>
                </a:moveTo>
                <a:cubicBezTo>
                  <a:pt x="1111" y="265"/>
                  <a:pt x="1102" y="249"/>
                  <a:pt x="1063" y="236"/>
                </a:cubicBezTo>
                <a:cubicBezTo>
                  <a:pt x="1022" y="223"/>
                  <a:pt x="958" y="223"/>
                  <a:pt x="920" y="247"/>
                </a:cubicBezTo>
                <a:cubicBezTo>
                  <a:pt x="871" y="277"/>
                  <a:pt x="875" y="350"/>
                  <a:pt x="873" y="398"/>
                </a:cubicBezTo>
                <a:cubicBezTo>
                  <a:pt x="870" y="484"/>
                  <a:pt x="867" y="569"/>
                  <a:pt x="860" y="654"/>
                </a:cubicBezTo>
                <a:cubicBezTo>
                  <a:pt x="853" y="745"/>
                  <a:pt x="840" y="838"/>
                  <a:pt x="844" y="929"/>
                </a:cubicBezTo>
                <a:cubicBezTo>
                  <a:pt x="847" y="1003"/>
                  <a:pt x="866" y="1074"/>
                  <a:pt x="909" y="1134"/>
                </a:cubicBezTo>
                <a:cubicBezTo>
                  <a:pt x="940" y="1178"/>
                  <a:pt x="978" y="1188"/>
                  <a:pt x="1015" y="1146"/>
                </a:cubicBezTo>
                <a:cubicBezTo>
                  <a:pt x="1020" y="1137"/>
                  <a:pt x="1024" y="1127"/>
                  <a:pt x="1029" y="1118"/>
                </a:cubicBezTo>
              </a:path>
              <a:path w="2208" h="1177" extrusionOk="0">
                <a:moveTo>
                  <a:pt x="1170" y="660"/>
                </a:moveTo>
                <a:cubicBezTo>
                  <a:pt x="1126" y="652"/>
                  <a:pt x="1110" y="653"/>
                  <a:pt x="1090" y="699"/>
                </a:cubicBezTo>
                <a:cubicBezTo>
                  <a:pt x="1079" y="725"/>
                  <a:pt x="1081" y="755"/>
                  <a:pt x="1089" y="782"/>
                </a:cubicBezTo>
                <a:cubicBezTo>
                  <a:pt x="1101" y="822"/>
                  <a:pt x="1133" y="847"/>
                  <a:pt x="1174" y="851"/>
                </a:cubicBezTo>
                <a:cubicBezTo>
                  <a:pt x="1202" y="854"/>
                  <a:pt x="1233" y="837"/>
                  <a:pt x="1258" y="828"/>
                </a:cubicBezTo>
              </a:path>
              <a:path w="2208" h="1177" extrusionOk="0">
                <a:moveTo>
                  <a:pt x="1387" y="721"/>
                </a:moveTo>
                <a:cubicBezTo>
                  <a:pt x="1358" y="712"/>
                  <a:pt x="1304" y="730"/>
                  <a:pt x="1324" y="781"/>
                </a:cubicBezTo>
                <a:cubicBezTo>
                  <a:pt x="1341" y="823"/>
                  <a:pt x="1395" y="824"/>
                  <a:pt x="1430" y="821"/>
                </a:cubicBezTo>
                <a:cubicBezTo>
                  <a:pt x="1469" y="818"/>
                  <a:pt x="1506" y="801"/>
                  <a:pt x="1529" y="768"/>
                </a:cubicBezTo>
                <a:cubicBezTo>
                  <a:pt x="1561" y="722"/>
                  <a:pt x="1527" y="683"/>
                  <a:pt x="1534" y="637"/>
                </a:cubicBezTo>
                <a:cubicBezTo>
                  <a:pt x="1539" y="601"/>
                  <a:pt x="1588" y="567"/>
                  <a:pt x="1609" y="538"/>
                </a:cubicBezTo>
                <a:cubicBezTo>
                  <a:pt x="1705" y="407"/>
                  <a:pt x="1734" y="230"/>
                  <a:pt x="1723" y="71"/>
                </a:cubicBezTo>
                <a:cubicBezTo>
                  <a:pt x="1720" y="28"/>
                  <a:pt x="1720" y="22"/>
                  <a:pt x="1690" y="0"/>
                </a:cubicBezTo>
                <a:cubicBezTo>
                  <a:pt x="1657" y="74"/>
                  <a:pt x="1644" y="139"/>
                  <a:pt x="1634" y="220"/>
                </a:cubicBezTo>
                <a:cubicBezTo>
                  <a:pt x="1617" y="357"/>
                  <a:pt x="1616" y="496"/>
                  <a:pt x="1624" y="634"/>
                </a:cubicBezTo>
                <a:cubicBezTo>
                  <a:pt x="1628" y="706"/>
                  <a:pt x="1632" y="782"/>
                  <a:pt x="1654" y="851"/>
                </a:cubicBezTo>
                <a:cubicBezTo>
                  <a:pt x="1666" y="880"/>
                  <a:pt x="1671" y="890"/>
                  <a:pt x="1689" y="903"/>
                </a:cubicBezTo>
                <a:cubicBezTo>
                  <a:pt x="1731" y="877"/>
                  <a:pt x="1753" y="846"/>
                  <a:pt x="1781" y="805"/>
                </a:cubicBezTo>
              </a:path>
              <a:path w="2208" h="1177" extrusionOk="0">
                <a:moveTo>
                  <a:pt x="1992" y="395"/>
                </a:moveTo>
                <a:cubicBezTo>
                  <a:pt x="2023" y="372"/>
                  <a:pt x="2048" y="363"/>
                  <a:pt x="2079" y="348"/>
                </a:cubicBezTo>
                <a:cubicBezTo>
                  <a:pt x="2106" y="335"/>
                  <a:pt x="2127" y="323"/>
                  <a:pt x="2156" y="313"/>
                </a:cubicBezTo>
                <a:cubicBezTo>
                  <a:pt x="2182" y="359"/>
                  <a:pt x="2179" y="395"/>
                  <a:pt x="2182" y="449"/>
                </a:cubicBezTo>
                <a:cubicBezTo>
                  <a:pt x="2186" y="541"/>
                  <a:pt x="2189" y="633"/>
                  <a:pt x="2194" y="725"/>
                </a:cubicBezTo>
                <a:cubicBezTo>
                  <a:pt x="2198" y="807"/>
                  <a:pt x="2209" y="889"/>
                  <a:pt x="2207" y="971"/>
                </a:cubicBezTo>
                <a:cubicBezTo>
                  <a:pt x="2206" y="1021"/>
                  <a:pt x="2201" y="1070"/>
                  <a:pt x="2156" y="1099"/>
                </a:cubicBezTo>
                <a:cubicBezTo>
                  <a:pt x="2139" y="1110"/>
                  <a:pt x="2093" y="1112"/>
                  <a:pt x="2075" y="1103"/>
                </a:cubicBezTo>
                <a:cubicBezTo>
                  <a:pt x="2032" y="1083"/>
                  <a:pt x="2042" y="1054"/>
                  <a:pt x="2060" y="1020"/>
                </a:cubicBezTo>
                <a:cubicBezTo>
                  <a:pt x="2076" y="992"/>
                  <a:pt x="2082" y="981"/>
                  <a:pt x="2094" y="962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Ink 10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99038" y="3079750"/>
            <a:ext cx="169862" cy="96838"/>
          </a:xfrm>
          <a:custGeom>
            <a:avLst/>
            <a:gdLst>
              <a:gd name="T0" fmla="*/ 0 w 469"/>
              <a:gd name="T1" fmla="*/ 2147483647 h 267"/>
              <a:gd name="T2" fmla="*/ 2147483647 w 469"/>
              <a:gd name="T3" fmla="*/ 2147483647 h 267"/>
              <a:gd name="T4" fmla="*/ 2147483647 w 469"/>
              <a:gd name="T5" fmla="*/ 2147483647 h 267"/>
              <a:gd name="T6" fmla="*/ 2147483647 w 469"/>
              <a:gd name="T7" fmla="*/ 2147483647 h 267"/>
              <a:gd name="T8" fmla="*/ 2147483647 w 469"/>
              <a:gd name="T9" fmla="*/ 0 h 267"/>
              <a:gd name="T10" fmla="*/ 2147483647 w 469"/>
              <a:gd name="T11" fmla="*/ 2147483647 h 267"/>
              <a:gd name="T12" fmla="*/ 2147483647 w 469"/>
              <a:gd name="T13" fmla="*/ 2147483647 h 267"/>
              <a:gd name="T14" fmla="*/ 2147483647 w 469"/>
              <a:gd name="T15" fmla="*/ 2147483647 h 267"/>
              <a:gd name="T16" fmla="*/ 2147483647 w 469"/>
              <a:gd name="T17" fmla="*/ 2147483647 h 267"/>
              <a:gd name="T18" fmla="*/ 2147483647 w 469"/>
              <a:gd name="T19" fmla="*/ 2147483647 h 2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9"/>
              <a:gd name="T31" fmla="*/ 0 h 267"/>
              <a:gd name="T32" fmla="*/ 469 w 469"/>
              <a:gd name="T33" fmla="*/ 267 h 2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9" h="267" extrusionOk="0">
                <a:moveTo>
                  <a:pt x="0" y="37"/>
                </a:moveTo>
                <a:cubicBezTo>
                  <a:pt x="34" y="53"/>
                  <a:pt x="56" y="65"/>
                  <a:pt x="93" y="55"/>
                </a:cubicBezTo>
                <a:cubicBezTo>
                  <a:pt x="126" y="46"/>
                  <a:pt x="161" y="37"/>
                  <a:pt x="194" y="27"/>
                </a:cubicBezTo>
                <a:cubicBezTo>
                  <a:pt x="224" y="17"/>
                  <a:pt x="256" y="11"/>
                  <a:pt x="287" y="5"/>
                </a:cubicBezTo>
                <a:cubicBezTo>
                  <a:pt x="297" y="3"/>
                  <a:pt x="306" y="2"/>
                  <a:pt x="316" y="0"/>
                </a:cubicBezTo>
              </a:path>
              <a:path w="469" h="267" extrusionOk="0">
                <a:moveTo>
                  <a:pt x="181" y="110"/>
                </a:moveTo>
                <a:cubicBezTo>
                  <a:pt x="168" y="135"/>
                  <a:pt x="143" y="170"/>
                  <a:pt x="156" y="201"/>
                </a:cubicBezTo>
                <a:cubicBezTo>
                  <a:pt x="173" y="240"/>
                  <a:pt x="215" y="265"/>
                  <a:pt x="258" y="266"/>
                </a:cubicBezTo>
                <a:cubicBezTo>
                  <a:pt x="297" y="267"/>
                  <a:pt x="346" y="254"/>
                  <a:pt x="382" y="241"/>
                </a:cubicBezTo>
                <a:cubicBezTo>
                  <a:pt x="426" y="223"/>
                  <a:pt x="441" y="216"/>
                  <a:pt x="468" y="19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Ink 10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13363" y="2851150"/>
            <a:ext cx="552450" cy="531813"/>
          </a:xfrm>
          <a:custGeom>
            <a:avLst/>
            <a:gdLst>
              <a:gd name="T0" fmla="*/ 2147483647 w 1537"/>
              <a:gd name="T1" fmla="*/ 2147483647 h 1477"/>
              <a:gd name="T2" fmla="*/ 2147483647 w 1537"/>
              <a:gd name="T3" fmla="*/ 2147483647 h 1477"/>
              <a:gd name="T4" fmla="*/ 2147483647 w 1537"/>
              <a:gd name="T5" fmla="*/ 2147483647 h 1477"/>
              <a:gd name="T6" fmla="*/ 2147483647 w 1537"/>
              <a:gd name="T7" fmla="*/ 2147483647 h 1477"/>
              <a:gd name="T8" fmla="*/ 2147483647 w 1537"/>
              <a:gd name="T9" fmla="*/ 2147483647 h 1477"/>
              <a:gd name="T10" fmla="*/ 2147483647 w 1537"/>
              <a:gd name="T11" fmla="*/ 2147483647 h 1477"/>
              <a:gd name="T12" fmla="*/ 2147483647 w 1537"/>
              <a:gd name="T13" fmla="*/ 2147483647 h 1477"/>
              <a:gd name="T14" fmla="*/ 2147483647 w 1537"/>
              <a:gd name="T15" fmla="*/ 2147483647 h 1477"/>
              <a:gd name="T16" fmla="*/ 2147483647 w 1537"/>
              <a:gd name="T17" fmla="*/ 2147483647 h 1477"/>
              <a:gd name="T18" fmla="*/ 0 w 1537"/>
              <a:gd name="T19" fmla="*/ 2147483647 h 1477"/>
              <a:gd name="T20" fmla="*/ 2147483647 w 1537"/>
              <a:gd name="T21" fmla="*/ 2147483647 h 1477"/>
              <a:gd name="T22" fmla="*/ 2147483647 w 1537"/>
              <a:gd name="T23" fmla="*/ 2147483647 h 1477"/>
              <a:gd name="T24" fmla="*/ 2147483647 w 1537"/>
              <a:gd name="T25" fmla="*/ 2147483647 h 1477"/>
              <a:gd name="T26" fmla="*/ 2147483647 w 1537"/>
              <a:gd name="T27" fmla="*/ 2147483647 h 1477"/>
              <a:gd name="T28" fmla="*/ 2147483647 w 1537"/>
              <a:gd name="T29" fmla="*/ 2147483647 h 1477"/>
              <a:gd name="T30" fmla="*/ 2147483647 w 1537"/>
              <a:gd name="T31" fmla="*/ 2147483647 h 1477"/>
              <a:gd name="T32" fmla="*/ 2147483647 w 1537"/>
              <a:gd name="T33" fmla="*/ 2147483647 h 1477"/>
              <a:gd name="T34" fmla="*/ 2147483647 w 1537"/>
              <a:gd name="T35" fmla="*/ 2147483647 h 1477"/>
              <a:gd name="T36" fmla="*/ 2147483647 w 1537"/>
              <a:gd name="T37" fmla="*/ 2147483647 h 1477"/>
              <a:gd name="T38" fmla="*/ 2147483647 w 1537"/>
              <a:gd name="T39" fmla="*/ 2147483647 h 1477"/>
              <a:gd name="T40" fmla="*/ 2147483647 w 1537"/>
              <a:gd name="T41" fmla="*/ 2147483647 h 1477"/>
              <a:gd name="T42" fmla="*/ 2147483647 w 1537"/>
              <a:gd name="T43" fmla="*/ 2147483647 h 1477"/>
              <a:gd name="T44" fmla="*/ 2147483647 w 1537"/>
              <a:gd name="T45" fmla="*/ 2147483647 h 1477"/>
              <a:gd name="T46" fmla="*/ 2147483647 w 1537"/>
              <a:gd name="T47" fmla="*/ 2147483647 h 1477"/>
              <a:gd name="T48" fmla="*/ 2147483647 w 1537"/>
              <a:gd name="T49" fmla="*/ 2147483647 h 1477"/>
              <a:gd name="T50" fmla="*/ 2147483647 w 1537"/>
              <a:gd name="T51" fmla="*/ 2147483647 h 1477"/>
              <a:gd name="T52" fmla="*/ 2147483647 w 1537"/>
              <a:gd name="T53" fmla="*/ 2147483647 h 1477"/>
              <a:gd name="T54" fmla="*/ 2147483647 w 1537"/>
              <a:gd name="T55" fmla="*/ 2147483647 h 1477"/>
              <a:gd name="T56" fmla="*/ 2147483647 w 1537"/>
              <a:gd name="T57" fmla="*/ 2147483647 h 1477"/>
              <a:gd name="T58" fmla="*/ 2147483647 w 1537"/>
              <a:gd name="T59" fmla="*/ 2147483647 h 1477"/>
              <a:gd name="T60" fmla="*/ 2147483647 w 1537"/>
              <a:gd name="T61" fmla="*/ 2147483647 h 1477"/>
              <a:gd name="T62" fmla="*/ 2147483647 w 1537"/>
              <a:gd name="T63" fmla="*/ 2147483647 h 1477"/>
              <a:gd name="T64" fmla="*/ 2147483647 w 1537"/>
              <a:gd name="T65" fmla="*/ 2147483647 h 1477"/>
              <a:gd name="T66" fmla="*/ 2147483647 w 1537"/>
              <a:gd name="T67" fmla="*/ 2147483647 h 1477"/>
              <a:gd name="T68" fmla="*/ 2147483647 w 1537"/>
              <a:gd name="T69" fmla="*/ 2147483647 h 1477"/>
              <a:gd name="T70" fmla="*/ 2147483647 w 1537"/>
              <a:gd name="T71" fmla="*/ 2147483647 h 1477"/>
              <a:gd name="T72" fmla="*/ 2147483647 w 1537"/>
              <a:gd name="T73" fmla="*/ 2147483647 h 1477"/>
              <a:gd name="T74" fmla="*/ 2147483647 w 1537"/>
              <a:gd name="T75" fmla="*/ 2147483647 h 1477"/>
              <a:gd name="T76" fmla="*/ 2147483647 w 1537"/>
              <a:gd name="T77" fmla="*/ 2147483647 h 1477"/>
              <a:gd name="T78" fmla="*/ 2147483647 w 1537"/>
              <a:gd name="T79" fmla="*/ 2147483647 h 1477"/>
              <a:gd name="T80" fmla="*/ 2147483647 w 1537"/>
              <a:gd name="T81" fmla="*/ 2147483647 h 1477"/>
              <a:gd name="T82" fmla="*/ 2147483647 w 1537"/>
              <a:gd name="T83" fmla="*/ 2147483647 h 1477"/>
              <a:gd name="T84" fmla="*/ 2147483647 w 1537"/>
              <a:gd name="T85" fmla="*/ 2147483647 h 1477"/>
              <a:gd name="T86" fmla="*/ 2147483647 w 1537"/>
              <a:gd name="T87" fmla="*/ 2147483647 h 14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37"/>
              <a:gd name="T133" fmla="*/ 0 h 1477"/>
              <a:gd name="T134" fmla="*/ 1537 w 1537"/>
              <a:gd name="T135" fmla="*/ 1477 h 14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37" h="1477" extrusionOk="0">
                <a:moveTo>
                  <a:pt x="271" y="714"/>
                </a:moveTo>
                <a:cubicBezTo>
                  <a:pt x="260" y="680"/>
                  <a:pt x="248" y="649"/>
                  <a:pt x="222" y="623"/>
                </a:cubicBezTo>
                <a:cubicBezTo>
                  <a:pt x="197" y="598"/>
                  <a:pt x="157" y="570"/>
                  <a:pt x="120" y="566"/>
                </a:cubicBezTo>
                <a:cubicBezTo>
                  <a:pt x="112" y="566"/>
                  <a:pt x="104" y="567"/>
                  <a:pt x="96" y="567"/>
                </a:cubicBezTo>
                <a:cubicBezTo>
                  <a:pt x="92" y="609"/>
                  <a:pt x="103" y="631"/>
                  <a:pt x="123" y="669"/>
                </a:cubicBezTo>
                <a:cubicBezTo>
                  <a:pt x="151" y="722"/>
                  <a:pt x="184" y="773"/>
                  <a:pt x="214" y="825"/>
                </a:cubicBezTo>
                <a:cubicBezTo>
                  <a:pt x="235" y="862"/>
                  <a:pt x="268" y="906"/>
                  <a:pt x="267" y="951"/>
                </a:cubicBezTo>
                <a:cubicBezTo>
                  <a:pt x="265" y="1000"/>
                  <a:pt x="214" y="1031"/>
                  <a:pt x="175" y="1048"/>
                </a:cubicBezTo>
                <a:cubicBezTo>
                  <a:pt x="139" y="1064"/>
                  <a:pt x="92" y="1074"/>
                  <a:pt x="52" y="1072"/>
                </a:cubicBezTo>
                <a:cubicBezTo>
                  <a:pt x="26" y="1067"/>
                  <a:pt x="15" y="1064"/>
                  <a:pt x="0" y="1052"/>
                </a:cubicBezTo>
                <a:cubicBezTo>
                  <a:pt x="12" y="1011"/>
                  <a:pt x="35" y="988"/>
                  <a:pt x="67" y="958"/>
                </a:cubicBezTo>
                <a:cubicBezTo>
                  <a:pt x="79" y="947"/>
                  <a:pt x="90" y="937"/>
                  <a:pt x="102" y="926"/>
                </a:cubicBezTo>
              </a:path>
              <a:path w="1537" h="1477" extrusionOk="0">
                <a:moveTo>
                  <a:pt x="244" y="788"/>
                </a:moveTo>
                <a:cubicBezTo>
                  <a:pt x="268" y="766"/>
                  <a:pt x="303" y="719"/>
                  <a:pt x="341" y="722"/>
                </a:cubicBezTo>
                <a:cubicBezTo>
                  <a:pt x="374" y="725"/>
                  <a:pt x="408" y="763"/>
                  <a:pt x="443" y="770"/>
                </a:cubicBezTo>
                <a:cubicBezTo>
                  <a:pt x="464" y="774"/>
                  <a:pt x="513" y="778"/>
                  <a:pt x="529" y="758"/>
                </a:cubicBezTo>
                <a:cubicBezTo>
                  <a:pt x="563" y="718"/>
                  <a:pt x="532" y="683"/>
                  <a:pt x="499" y="657"/>
                </a:cubicBezTo>
                <a:cubicBezTo>
                  <a:pt x="477" y="639"/>
                  <a:pt x="436" y="630"/>
                  <a:pt x="410" y="644"/>
                </a:cubicBezTo>
                <a:cubicBezTo>
                  <a:pt x="374" y="663"/>
                  <a:pt x="369" y="712"/>
                  <a:pt x="370" y="747"/>
                </a:cubicBezTo>
                <a:cubicBezTo>
                  <a:pt x="373" y="826"/>
                  <a:pt x="412" y="917"/>
                  <a:pt x="465" y="975"/>
                </a:cubicBezTo>
                <a:cubicBezTo>
                  <a:pt x="491" y="1003"/>
                  <a:pt x="528" y="1035"/>
                  <a:pt x="568" y="1035"/>
                </a:cubicBezTo>
                <a:cubicBezTo>
                  <a:pt x="620" y="1035"/>
                  <a:pt x="650" y="1001"/>
                  <a:pt x="685" y="968"/>
                </a:cubicBezTo>
              </a:path>
              <a:path w="1537" h="1477" extrusionOk="0">
                <a:moveTo>
                  <a:pt x="911" y="273"/>
                </a:moveTo>
                <a:cubicBezTo>
                  <a:pt x="907" y="247"/>
                  <a:pt x="905" y="238"/>
                  <a:pt x="881" y="237"/>
                </a:cubicBezTo>
                <a:cubicBezTo>
                  <a:pt x="848" y="276"/>
                  <a:pt x="829" y="309"/>
                  <a:pt x="814" y="360"/>
                </a:cubicBezTo>
                <a:cubicBezTo>
                  <a:pt x="788" y="446"/>
                  <a:pt x="768" y="535"/>
                  <a:pt x="755" y="624"/>
                </a:cubicBezTo>
                <a:cubicBezTo>
                  <a:pt x="742" y="712"/>
                  <a:pt x="733" y="803"/>
                  <a:pt x="727" y="892"/>
                </a:cubicBezTo>
                <a:cubicBezTo>
                  <a:pt x="724" y="938"/>
                  <a:pt x="721" y="983"/>
                  <a:pt x="731" y="1028"/>
                </a:cubicBezTo>
                <a:cubicBezTo>
                  <a:pt x="794" y="1020"/>
                  <a:pt x="816" y="990"/>
                  <a:pt x="861" y="944"/>
                </a:cubicBezTo>
              </a:path>
              <a:path w="1537" h="1477" extrusionOk="0">
                <a:moveTo>
                  <a:pt x="1273" y="353"/>
                </a:moveTo>
                <a:cubicBezTo>
                  <a:pt x="1315" y="267"/>
                  <a:pt x="1351" y="190"/>
                  <a:pt x="1368" y="96"/>
                </a:cubicBezTo>
                <a:cubicBezTo>
                  <a:pt x="1382" y="20"/>
                  <a:pt x="1316" y="-27"/>
                  <a:pt x="1248" y="17"/>
                </a:cubicBezTo>
                <a:cubicBezTo>
                  <a:pt x="1190" y="54"/>
                  <a:pt x="1158" y="138"/>
                  <a:pt x="1139" y="200"/>
                </a:cubicBezTo>
                <a:cubicBezTo>
                  <a:pt x="1105" y="310"/>
                  <a:pt x="1094" y="429"/>
                  <a:pt x="1086" y="543"/>
                </a:cubicBezTo>
                <a:cubicBezTo>
                  <a:pt x="1073" y="722"/>
                  <a:pt x="1077" y="901"/>
                  <a:pt x="1075" y="1080"/>
                </a:cubicBezTo>
                <a:cubicBezTo>
                  <a:pt x="1074" y="1169"/>
                  <a:pt x="1074" y="1259"/>
                  <a:pt x="1069" y="1348"/>
                </a:cubicBezTo>
                <a:cubicBezTo>
                  <a:pt x="1067" y="1376"/>
                  <a:pt x="1086" y="1524"/>
                  <a:pt x="1061" y="1441"/>
                </a:cubicBezTo>
              </a:path>
              <a:path w="1537" h="1477" extrusionOk="0">
                <a:moveTo>
                  <a:pt x="1035" y="1153"/>
                </a:moveTo>
                <a:cubicBezTo>
                  <a:pt x="1033" y="1129"/>
                  <a:pt x="1009" y="1032"/>
                  <a:pt x="1042" y="1015"/>
                </a:cubicBezTo>
                <a:cubicBezTo>
                  <a:pt x="1062" y="1004"/>
                  <a:pt x="1113" y="1024"/>
                  <a:pt x="1135" y="1024"/>
                </a:cubicBezTo>
                <a:cubicBezTo>
                  <a:pt x="1167" y="1023"/>
                  <a:pt x="1178" y="1022"/>
                  <a:pt x="1199" y="1015"/>
                </a:cubicBezTo>
              </a:path>
              <a:path w="1537" h="1477" extrusionOk="0">
                <a:moveTo>
                  <a:pt x="1510" y="979"/>
                </a:moveTo>
                <a:cubicBezTo>
                  <a:pt x="1529" y="1019"/>
                  <a:pt x="1538" y="1048"/>
                  <a:pt x="1536" y="1093"/>
                </a:cubicBezTo>
                <a:cubicBezTo>
                  <a:pt x="1535" y="1104"/>
                  <a:pt x="1534" y="1115"/>
                  <a:pt x="1533" y="1126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Ink 10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3450" y="2700338"/>
            <a:ext cx="1292225" cy="571500"/>
          </a:xfrm>
          <a:custGeom>
            <a:avLst/>
            <a:gdLst>
              <a:gd name="T0" fmla="*/ 2147483647 w 3586"/>
              <a:gd name="T1" fmla="*/ 2147483647 h 1591"/>
              <a:gd name="T2" fmla="*/ 2147483647 w 3586"/>
              <a:gd name="T3" fmla="*/ 2147483647 h 1591"/>
              <a:gd name="T4" fmla="*/ 2147483647 w 3586"/>
              <a:gd name="T5" fmla="*/ 2147483647 h 1591"/>
              <a:gd name="T6" fmla="*/ 2147483647 w 3586"/>
              <a:gd name="T7" fmla="*/ 2147483647 h 1591"/>
              <a:gd name="T8" fmla="*/ 2147483647 w 3586"/>
              <a:gd name="T9" fmla="*/ 2147483647 h 1591"/>
              <a:gd name="T10" fmla="*/ 2147483647 w 3586"/>
              <a:gd name="T11" fmla="*/ 2147483647 h 1591"/>
              <a:gd name="T12" fmla="*/ 2147483647 w 3586"/>
              <a:gd name="T13" fmla="*/ 2147483647 h 1591"/>
              <a:gd name="T14" fmla="*/ 2147483647 w 3586"/>
              <a:gd name="T15" fmla="*/ 2147483647 h 1591"/>
              <a:gd name="T16" fmla="*/ 2147483647 w 3586"/>
              <a:gd name="T17" fmla="*/ 2147483647 h 1591"/>
              <a:gd name="T18" fmla="*/ 2147483647 w 3586"/>
              <a:gd name="T19" fmla="*/ 2147483647 h 1591"/>
              <a:gd name="T20" fmla="*/ 2147483647 w 3586"/>
              <a:gd name="T21" fmla="*/ 2147483647 h 1591"/>
              <a:gd name="T22" fmla="*/ 2147483647 w 3586"/>
              <a:gd name="T23" fmla="*/ 2147483647 h 1591"/>
              <a:gd name="T24" fmla="*/ 2147483647 w 3586"/>
              <a:gd name="T25" fmla="*/ 2147483647 h 1591"/>
              <a:gd name="T26" fmla="*/ 2147483647 w 3586"/>
              <a:gd name="T27" fmla="*/ 2147483647 h 1591"/>
              <a:gd name="T28" fmla="*/ 2147483647 w 3586"/>
              <a:gd name="T29" fmla="*/ 2147483647 h 1591"/>
              <a:gd name="T30" fmla="*/ 2147483647 w 3586"/>
              <a:gd name="T31" fmla="*/ 2147483647 h 1591"/>
              <a:gd name="T32" fmla="*/ 2147483647 w 3586"/>
              <a:gd name="T33" fmla="*/ 2147483647 h 1591"/>
              <a:gd name="T34" fmla="*/ 2147483647 w 3586"/>
              <a:gd name="T35" fmla="*/ 2147483647 h 1591"/>
              <a:gd name="T36" fmla="*/ 2147483647 w 3586"/>
              <a:gd name="T37" fmla="*/ 2147483647 h 1591"/>
              <a:gd name="T38" fmla="*/ 2147483647 w 3586"/>
              <a:gd name="T39" fmla="*/ 2147483647 h 1591"/>
              <a:gd name="T40" fmla="*/ 2147483647 w 3586"/>
              <a:gd name="T41" fmla="*/ 2147483647 h 1591"/>
              <a:gd name="T42" fmla="*/ 2147483647 w 3586"/>
              <a:gd name="T43" fmla="*/ 2147483647 h 1591"/>
              <a:gd name="T44" fmla="*/ 2147483647 w 3586"/>
              <a:gd name="T45" fmla="*/ 2147483647 h 1591"/>
              <a:gd name="T46" fmla="*/ 2147483647 w 3586"/>
              <a:gd name="T47" fmla="*/ 2147483647 h 1591"/>
              <a:gd name="T48" fmla="*/ 2147483647 w 3586"/>
              <a:gd name="T49" fmla="*/ 2147483647 h 1591"/>
              <a:gd name="T50" fmla="*/ 2147483647 w 3586"/>
              <a:gd name="T51" fmla="*/ 2147483647 h 1591"/>
              <a:gd name="T52" fmla="*/ 2147483647 w 3586"/>
              <a:gd name="T53" fmla="*/ 2147483647 h 1591"/>
              <a:gd name="T54" fmla="*/ 2147483647 w 3586"/>
              <a:gd name="T55" fmla="*/ 2147483647 h 1591"/>
              <a:gd name="T56" fmla="*/ 2147483647 w 3586"/>
              <a:gd name="T57" fmla="*/ 2147483647 h 1591"/>
              <a:gd name="T58" fmla="*/ 2147483647 w 3586"/>
              <a:gd name="T59" fmla="*/ 2147483647 h 1591"/>
              <a:gd name="T60" fmla="*/ 2147483647 w 3586"/>
              <a:gd name="T61" fmla="*/ 2147483647 h 1591"/>
              <a:gd name="T62" fmla="*/ 2147483647 w 3586"/>
              <a:gd name="T63" fmla="*/ 2147483647 h 1591"/>
              <a:gd name="T64" fmla="*/ 2147483647 w 3586"/>
              <a:gd name="T65" fmla="*/ 2147483647 h 1591"/>
              <a:gd name="T66" fmla="*/ 2147483647 w 3586"/>
              <a:gd name="T67" fmla="*/ 2147483647 h 1591"/>
              <a:gd name="T68" fmla="*/ 2147483647 w 3586"/>
              <a:gd name="T69" fmla="*/ 2147483647 h 1591"/>
              <a:gd name="T70" fmla="*/ 2147483647 w 3586"/>
              <a:gd name="T71" fmla="*/ 2147483647 h 1591"/>
              <a:gd name="T72" fmla="*/ 2147483647 w 3586"/>
              <a:gd name="T73" fmla="*/ 2147483647 h 1591"/>
              <a:gd name="T74" fmla="*/ 2147483647 w 3586"/>
              <a:gd name="T75" fmla="*/ 2147483647 h 1591"/>
              <a:gd name="T76" fmla="*/ 2147483647 w 3586"/>
              <a:gd name="T77" fmla="*/ 2147483647 h 1591"/>
              <a:gd name="T78" fmla="*/ 2147483647 w 3586"/>
              <a:gd name="T79" fmla="*/ 2147483647 h 1591"/>
              <a:gd name="T80" fmla="*/ 2147483647 w 3586"/>
              <a:gd name="T81" fmla="*/ 2147483647 h 1591"/>
              <a:gd name="T82" fmla="*/ 2147483647 w 3586"/>
              <a:gd name="T83" fmla="*/ 2147483647 h 1591"/>
              <a:gd name="T84" fmla="*/ 2147483647 w 3586"/>
              <a:gd name="T85" fmla="*/ 2147483647 h 1591"/>
              <a:gd name="T86" fmla="*/ 2147483647 w 3586"/>
              <a:gd name="T87" fmla="*/ 2147483647 h 1591"/>
              <a:gd name="T88" fmla="*/ 2147483647 w 3586"/>
              <a:gd name="T89" fmla="*/ 2147483647 h 1591"/>
              <a:gd name="T90" fmla="*/ 2147483647 w 3586"/>
              <a:gd name="T91" fmla="*/ 2147483647 h 1591"/>
              <a:gd name="T92" fmla="*/ 2147483647 w 3586"/>
              <a:gd name="T93" fmla="*/ 2147483647 h 1591"/>
              <a:gd name="T94" fmla="*/ 2147483647 w 3586"/>
              <a:gd name="T95" fmla="*/ 2147483647 h 1591"/>
              <a:gd name="T96" fmla="*/ 2147483647 w 3586"/>
              <a:gd name="T97" fmla="*/ 2147483647 h 1591"/>
              <a:gd name="T98" fmla="*/ 2147483647 w 3586"/>
              <a:gd name="T99" fmla="*/ 2147483647 h 1591"/>
              <a:gd name="T100" fmla="*/ 2147483647 w 3586"/>
              <a:gd name="T101" fmla="*/ 2147483647 h 15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86"/>
              <a:gd name="T154" fmla="*/ 0 h 1591"/>
              <a:gd name="T155" fmla="*/ 3586 w 3586"/>
              <a:gd name="T156" fmla="*/ 1591 h 15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86" h="1591" extrusionOk="0">
                <a:moveTo>
                  <a:pt x="275" y="1066"/>
                </a:moveTo>
                <a:cubicBezTo>
                  <a:pt x="303" y="1059"/>
                  <a:pt x="337" y="1054"/>
                  <a:pt x="316" y="1016"/>
                </a:cubicBezTo>
                <a:cubicBezTo>
                  <a:pt x="298" y="983"/>
                  <a:pt x="266" y="951"/>
                  <a:pt x="228" y="944"/>
                </a:cubicBezTo>
                <a:cubicBezTo>
                  <a:pt x="188" y="936"/>
                  <a:pt x="143" y="943"/>
                  <a:pt x="107" y="960"/>
                </a:cubicBezTo>
                <a:cubicBezTo>
                  <a:pt x="56" y="984"/>
                  <a:pt x="2" y="1031"/>
                  <a:pt x="0" y="1092"/>
                </a:cubicBezTo>
                <a:cubicBezTo>
                  <a:pt x="-2" y="1154"/>
                  <a:pt x="39" y="1207"/>
                  <a:pt x="76" y="1252"/>
                </a:cubicBezTo>
                <a:cubicBezTo>
                  <a:pt x="121" y="1306"/>
                  <a:pt x="172" y="1355"/>
                  <a:pt x="226" y="1400"/>
                </a:cubicBezTo>
                <a:cubicBezTo>
                  <a:pt x="246" y="1416"/>
                  <a:pt x="333" y="1470"/>
                  <a:pt x="300" y="1507"/>
                </a:cubicBezTo>
                <a:cubicBezTo>
                  <a:pt x="276" y="1535"/>
                  <a:pt x="223" y="1545"/>
                  <a:pt x="189" y="1551"/>
                </a:cubicBezTo>
                <a:cubicBezTo>
                  <a:pt x="170" y="1554"/>
                  <a:pt x="85" y="1581"/>
                  <a:pt x="70" y="1572"/>
                </a:cubicBezTo>
                <a:cubicBezTo>
                  <a:pt x="72" y="1566"/>
                  <a:pt x="73" y="1560"/>
                  <a:pt x="75" y="1554"/>
                </a:cubicBezTo>
              </a:path>
              <a:path w="3586" h="1591" extrusionOk="0">
                <a:moveTo>
                  <a:pt x="524" y="1202"/>
                </a:moveTo>
                <a:cubicBezTo>
                  <a:pt x="532" y="1162"/>
                  <a:pt x="530" y="1165"/>
                  <a:pt x="503" y="1134"/>
                </a:cubicBezTo>
                <a:cubicBezTo>
                  <a:pt x="452" y="1144"/>
                  <a:pt x="429" y="1162"/>
                  <a:pt x="409" y="1214"/>
                </a:cubicBezTo>
                <a:cubicBezTo>
                  <a:pt x="390" y="1263"/>
                  <a:pt x="343" y="1417"/>
                  <a:pt x="389" y="1465"/>
                </a:cubicBezTo>
                <a:cubicBezTo>
                  <a:pt x="417" y="1495"/>
                  <a:pt x="454" y="1483"/>
                  <a:pt x="487" y="1477"/>
                </a:cubicBezTo>
                <a:cubicBezTo>
                  <a:pt x="537" y="1468"/>
                  <a:pt x="579" y="1443"/>
                  <a:pt x="620" y="1412"/>
                </a:cubicBezTo>
                <a:cubicBezTo>
                  <a:pt x="660" y="1383"/>
                  <a:pt x="681" y="1356"/>
                  <a:pt x="705" y="1313"/>
                </a:cubicBezTo>
                <a:cubicBezTo>
                  <a:pt x="663" y="1322"/>
                  <a:pt x="645" y="1339"/>
                  <a:pt x="622" y="1378"/>
                </a:cubicBezTo>
                <a:cubicBezTo>
                  <a:pt x="598" y="1418"/>
                  <a:pt x="585" y="1475"/>
                  <a:pt x="624" y="1511"/>
                </a:cubicBezTo>
                <a:cubicBezTo>
                  <a:pt x="649" y="1534"/>
                  <a:pt x="699" y="1528"/>
                  <a:pt x="727" y="1514"/>
                </a:cubicBezTo>
                <a:cubicBezTo>
                  <a:pt x="762" y="1496"/>
                  <a:pt x="783" y="1461"/>
                  <a:pt x="791" y="1424"/>
                </a:cubicBezTo>
                <a:cubicBezTo>
                  <a:pt x="805" y="1362"/>
                  <a:pt x="788" y="1290"/>
                  <a:pt x="777" y="1229"/>
                </a:cubicBezTo>
                <a:cubicBezTo>
                  <a:pt x="773" y="1207"/>
                  <a:pt x="772" y="1201"/>
                  <a:pt x="773" y="1186"/>
                </a:cubicBezTo>
                <a:cubicBezTo>
                  <a:pt x="802" y="1254"/>
                  <a:pt x="829" y="1323"/>
                  <a:pt x="861" y="1390"/>
                </a:cubicBezTo>
                <a:cubicBezTo>
                  <a:pt x="879" y="1428"/>
                  <a:pt x="902" y="1462"/>
                  <a:pt x="928" y="1494"/>
                </a:cubicBezTo>
                <a:cubicBezTo>
                  <a:pt x="942" y="1457"/>
                  <a:pt x="945" y="1426"/>
                  <a:pt x="949" y="1386"/>
                </a:cubicBezTo>
                <a:cubicBezTo>
                  <a:pt x="953" y="1351"/>
                  <a:pt x="949" y="1317"/>
                  <a:pt x="949" y="1282"/>
                </a:cubicBezTo>
                <a:cubicBezTo>
                  <a:pt x="949" y="1242"/>
                  <a:pt x="951" y="1203"/>
                  <a:pt x="961" y="1164"/>
                </a:cubicBezTo>
                <a:cubicBezTo>
                  <a:pt x="971" y="1122"/>
                  <a:pt x="989" y="1102"/>
                  <a:pt x="1033" y="1094"/>
                </a:cubicBezTo>
                <a:cubicBezTo>
                  <a:pt x="1063" y="1088"/>
                  <a:pt x="1091" y="1108"/>
                  <a:pt x="1116" y="1120"/>
                </a:cubicBezTo>
                <a:cubicBezTo>
                  <a:pt x="1150" y="1137"/>
                  <a:pt x="1175" y="1167"/>
                  <a:pt x="1182" y="1205"/>
                </a:cubicBezTo>
                <a:cubicBezTo>
                  <a:pt x="1191" y="1249"/>
                  <a:pt x="1137" y="1259"/>
                  <a:pt x="1108" y="1263"/>
                </a:cubicBezTo>
                <a:cubicBezTo>
                  <a:pt x="1080" y="1267"/>
                  <a:pt x="1047" y="1273"/>
                  <a:pt x="1024" y="1290"/>
                </a:cubicBezTo>
                <a:cubicBezTo>
                  <a:pt x="975" y="1326"/>
                  <a:pt x="978" y="1364"/>
                  <a:pt x="1025" y="1399"/>
                </a:cubicBezTo>
                <a:cubicBezTo>
                  <a:pt x="1053" y="1421"/>
                  <a:pt x="1089" y="1418"/>
                  <a:pt x="1122" y="1420"/>
                </a:cubicBezTo>
                <a:cubicBezTo>
                  <a:pt x="1158" y="1422"/>
                  <a:pt x="1186" y="1418"/>
                  <a:pt x="1220" y="1408"/>
                </a:cubicBezTo>
              </a:path>
              <a:path w="3586" h="1591" extrusionOk="0">
                <a:moveTo>
                  <a:pt x="1311" y="1320"/>
                </a:moveTo>
                <a:cubicBezTo>
                  <a:pt x="1350" y="1295"/>
                  <a:pt x="1383" y="1283"/>
                  <a:pt x="1402" y="1236"/>
                </a:cubicBezTo>
                <a:cubicBezTo>
                  <a:pt x="1415" y="1205"/>
                  <a:pt x="1419" y="1159"/>
                  <a:pt x="1415" y="1126"/>
                </a:cubicBezTo>
                <a:cubicBezTo>
                  <a:pt x="1409" y="1084"/>
                  <a:pt x="1392" y="1056"/>
                  <a:pt x="1346" y="1059"/>
                </a:cubicBezTo>
                <a:cubicBezTo>
                  <a:pt x="1301" y="1062"/>
                  <a:pt x="1269" y="1133"/>
                  <a:pt x="1255" y="1167"/>
                </a:cubicBezTo>
                <a:cubicBezTo>
                  <a:pt x="1219" y="1257"/>
                  <a:pt x="1216" y="1370"/>
                  <a:pt x="1262" y="1457"/>
                </a:cubicBezTo>
                <a:cubicBezTo>
                  <a:pt x="1282" y="1495"/>
                  <a:pt x="1324" y="1521"/>
                  <a:pt x="1369" y="1520"/>
                </a:cubicBezTo>
                <a:cubicBezTo>
                  <a:pt x="1442" y="1518"/>
                  <a:pt x="1501" y="1444"/>
                  <a:pt x="1548" y="1398"/>
                </a:cubicBezTo>
              </a:path>
              <a:path w="3586" h="1591" extrusionOk="0">
                <a:moveTo>
                  <a:pt x="1623" y="849"/>
                </a:moveTo>
                <a:cubicBezTo>
                  <a:pt x="1583" y="787"/>
                  <a:pt x="1576" y="807"/>
                  <a:pt x="1562" y="870"/>
                </a:cubicBezTo>
                <a:cubicBezTo>
                  <a:pt x="1547" y="936"/>
                  <a:pt x="1543" y="1004"/>
                  <a:pt x="1536" y="1072"/>
                </a:cubicBezTo>
                <a:cubicBezTo>
                  <a:pt x="1529" y="1141"/>
                  <a:pt x="1525" y="1209"/>
                  <a:pt x="1519" y="1278"/>
                </a:cubicBezTo>
                <a:cubicBezTo>
                  <a:pt x="1516" y="1308"/>
                  <a:pt x="1514" y="1315"/>
                  <a:pt x="1514" y="1334"/>
                </a:cubicBezTo>
                <a:cubicBezTo>
                  <a:pt x="1495" y="1275"/>
                  <a:pt x="1480" y="1215"/>
                  <a:pt x="1461" y="1156"/>
                </a:cubicBezTo>
                <a:cubicBezTo>
                  <a:pt x="1404" y="981"/>
                  <a:pt x="1321" y="798"/>
                  <a:pt x="1319" y="611"/>
                </a:cubicBezTo>
                <a:cubicBezTo>
                  <a:pt x="1318" y="489"/>
                  <a:pt x="1368" y="385"/>
                  <a:pt x="1484" y="336"/>
                </a:cubicBezTo>
                <a:cubicBezTo>
                  <a:pt x="1556" y="306"/>
                  <a:pt x="1662" y="290"/>
                  <a:pt x="1737" y="315"/>
                </a:cubicBezTo>
                <a:cubicBezTo>
                  <a:pt x="1772" y="335"/>
                  <a:pt x="1783" y="339"/>
                  <a:pt x="1790" y="366"/>
                </a:cubicBezTo>
                <a:cubicBezTo>
                  <a:pt x="1754" y="452"/>
                  <a:pt x="1694" y="496"/>
                  <a:pt x="1627" y="560"/>
                </a:cubicBezTo>
                <a:cubicBezTo>
                  <a:pt x="1544" y="639"/>
                  <a:pt x="1405" y="740"/>
                  <a:pt x="1413" y="870"/>
                </a:cubicBezTo>
                <a:cubicBezTo>
                  <a:pt x="1419" y="975"/>
                  <a:pt x="1521" y="1047"/>
                  <a:pt x="1596" y="1106"/>
                </a:cubicBezTo>
                <a:cubicBezTo>
                  <a:pt x="1648" y="1147"/>
                  <a:pt x="1878" y="1258"/>
                  <a:pt x="1878" y="1336"/>
                </a:cubicBezTo>
                <a:cubicBezTo>
                  <a:pt x="1874" y="1342"/>
                  <a:pt x="1871" y="1349"/>
                  <a:pt x="1867" y="1355"/>
                </a:cubicBezTo>
                <a:cubicBezTo>
                  <a:pt x="1785" y="1388"/>
                  <a:pt x="1706" y="1392"/>
                  <a:pt x="1618" y="1390"/>
                </a:cubicBezTo>
                <a:cubicBezTo>
                  <a:pt x="1603" y="1390"/>
                  <a:pt x="1444" y="1392"/>
                  <a:pt x="1439" y="1371"/>
                </a:cubicBezTo>
                <a:cubicBezTo>
                  <a:pt x="1431" y="1336"/>
                  <a:pt x="1468" y="1341"/>
                  <a:pt x="1492" y="1327"/>
                </a:cubicBezTo>
              </a:path>
              <a:path w="3586" h="1591" extrusionOk="0">
                <a:moveTo>
                  <a:pt x="2052" y="1075"/>
                </a:moveTo>
                <a:cubicBezTo>
                  <a:pt x="2053" y="1068"/>
                  <a:pt x="2053" y="1060"/>
                  <a:pt x="2054" y="1053"/>
                </a:cubicBezTo>
                <a:cubicBezTo>
                  <a:pt x="2004" y="1053"/>
                  <a:pt x="1983" y="1083"/>
                  <a:pt x="1959" y="1127"/>
                </a:cubicBezTo>
                <a:cubicBezTo>
                  <a:pt x="1932" y="1177"/>
                  <a:pt x="1918" y="1235"/>
                  <a:pt x="1933" y="1291"/>
                </a:cubicBezTo>
                <a:cubicBezTo>
                  <a:pt x="1947" y="1345"/>
                  <a:pt x="1990" y="1382"/>
                  <a:pt x="2044" y="1391"/>
                </a:cubicBezTo>
                <a:cubicBezTo>
                  <a:pt x="2098" y="1400"/>
                  <a:pt x="2159" y="1386"/>
                  <a:pt x="2204" y="1355"/>
                </a:cubicBezTo>
                <a:cubicBezTo>
                  <a:pt x="2249" y="1324"/>
                  <a:pt x="2255" y="1276"/>
                  <a:pt x="2243" y="1226"/>
                </a:cubicBezTo>
                <a:cubicBezTo>
                  <a:pt x="2230" y="1172"/>
                  <a:pt x="2196" y="1130"/>
                  <a:pt x="2167" y="1085"/>
                </a:cubicBezTo>
                <a:cubicBezTo>
                  <a:pt x="2144" y="1050"/>
                  <a:pt x="2130" y="1035"/>
                  <a:pt x="2179" y="1052"/>
                </a:cubicBezTo>
              </a:path>
              <a:path w="3586" h="1591" extrusionOk="0">
                <a:moveTo>
                  <a:pt x="2307" y="1206"/>
                </a:moveTo>
                <a:cubicBezTo>
                  <a:pt x="2313" y="1225"/>
                  <a:pt x="2315" y="1231"/>
                  <a:pt x="2319" y="1243"/>
                </a:cubicBezTo>
                <a:cubicBezTo>
                  <a:pt x="2343" y="1216"/>
                  <a:pt x="2368" y="1182"/>
                  <a:pt x="2387" y="1132"/>
                </a:cubicBezTo>
                <a:cubicBezTo>
                  <a:pt x="2409" y="1075"/>
                  <a:pt x="2429" y="1024"/>
                  <a:pt x="2470" y="979"/>
                </a:cubicBezTo>
                <a:cubicBezTo>
                  <a:pt x="2505" y="1007"/>
                  <a:pt x="2525" y="1029"/>
                  <a:pt x="2549" y="1070"/>
                </a:cubicBezTo>
                <a:cubicBezTo>
                  <a:pt x="2576" y="1116"/>
                  <a:pt x="2639" y="1193"/>
                  <a:pt x="2634" y="1250"/>
                </a:cubicBezTo>
                <a:cubicBezTo>
                  <a:pt x="2630" y="1301"/>
                  <a:pt x="2559" y="1293"/>
                  <a:pt x="2525" y="1285"/>
                </a:cubicBezTo>
                <a:cubicBezTo>
                  <a:pt x="2488" y="1276"/>
                  <a:pt x="2481" y="1260"/>
                  <a:pt x="2454" y="1236"/>
                </a:cubicBezTo>
                <a:cubicBezTo>
                  <a:pt x="2477" y="1196"/>
                  <a:pt x="2496" y="1180"/>
                  <a:pt x="2548" y="1193"/>
                </a:cubicBezTo>
                <a:cubicBezTo>
                  <a:pt x="2616" y="1210"/>
                  <a:pt x="2643" y="1268"/>
                  <a:pt x="2676" y="1323"/>
                </a:cubicBezTo>
                <a:cubicBezTo>
                  <a:pt x="2701" y="1284"/>
                  <a:pt x="2710" y="1246"/>
                  <a:pt x="2726" y="1202"/>
                </a:cubicBezTo>
                <a:cubicBezTo>
                  <a:pt x="2751" y="1132"/>
                  <a:pt x="2779" y="1073"/>
                  <a:pt x="2823" y="1017"/>
                </a:cubicBezTo>
                <a:cubicBezTo>
                  <a:pt x="2835" y="1062"/>
                  <a:pt x="2840" y="1110"/>
                  <a:pt x="2858" y="1154"/>
                </a:cubicBezTo>
                <a:cubicBezTo>
                  <a:pt x="2874" y="1193"/>
                  <a:pt x="2901" y="1219"/>
                  <a:pt x="2943" y="1230"/>
                </a:cubicBezTo>
                <a:cubicBezTo>
                  <a:pt x="2984" y="1241"/>
                  <a:pt x="3023" y="1233"/>
                  <a:pt x="3062" y="1221"/>
                </a:cubicBezTo>
                <a:cubicBezTo>
                  <a:pt x="3082" y="1213"/>
                  <a:pt x="3089" y="1210"/>
                  <a:pt x="3102" y="1204"/>
                </a:cubicBezTo>
                <a:cubicBezTo>
                  <a:pt x="3087" y="1229"/>
                  <a:pt x="3037" y="1256"/>
                  <a:pt x="3065" y="1293"/>
                </a:cubicBezTo>
                <a:cubicBezTo>
                  <a:pt x="3092" y="1329"/>
                  <a:pt x="3152" y="1256"/>
                  <a:pt x="3162" y="1241"/>
                </a:cubicBezTo>
                <a:cubicBezTo>
                  <a:pt x="3215" y="1165"/>
                  <a:pt x="3210" y="1070"/>
                  <a:pt x="3200" y="982"/>
                </a:cubicBezTo>
                <a:cubicBezTo>
                  <a:pt x="3181" y="813"/>
                  <a:pt x="3125" y="649"/>
                  <a:pt x="3067" y="490"/>
                </a:cubicBezTo>
                <a:cubicBezTo>
                  <a:pt x="3061" y="473"/>
                  <a:pt x="2990" y="346"/>
                  <a:pt x="3003" y="325"/>
                </a:cubicBezTo>
                <a:cubicBezTo>
                  <a:pt x="3013" y="310"/>
                  <a:pt x="3064" y="341"/>
                  <a:pt x="3072" y="344"/>
                </a:cubicBezTo>
              </a:path>
              <a:path w="3586" h="1591" extrusionOk="0">
                <a:moveTo>
                  <a:pt x="3541" y="175"/>
                </a:moveTo>
                <a:cubicBezTo>
                  <a:pt x="3542" y="124"/>
                  <a:pt x="3548" y="68"/>
                  <a:pt x="3542" y="18"/>
                </a:cubicBezTo>
                <a:cubicBezTo>
                  <a:pt x="3539" y="12"/>
                  <a:pt x="3537" y="6"/>
                  <a:pt x="3534" y="0"/>
                </a:cubicBezTo>
                <a:cubicBezTo>
                  <a:pt x="3487" y="56"/>
                  <a:pt x="3460" y="120"/>
                  <a:pt x="3431" y="189"/>
                </a:cubicBezTo>
                <a:cubicBezTo>
                  <a:pt x="3372" y="331"/>
                  <a:pt x="3337" y="478"/>
                  <a:pt x="3317" y="630"/>
                </a:cubicBezTo>
                <a:cubicBezTo>
                  <a:pt x="3279" y="919"/>
                  <a:pt x="3325" y="1200"/>
                  <a:pt x="3471" y="1453"/>
                </a:cubicBezTo>
                <a:cubicBezTo>
                  <a:pt x="3503" y="1508"/>
                  <a:pt x="3536" y="1551"/>
                  <a:pt x="3582" y="1590"/>
                </a:cubicBezTo>
                <a:cubicBezTo>
                  <a:pt x="3581" y="1556"/>
                  <a:pt x="3581" y="1529"/>
                  <a:pt x="3585" y="1495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8" name="Ink 10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4963" y="2697163"/>
            <a:ext cx="114300" cy="554037"/>
          </a:xfrm>
          <a:custGeom>
            <a:avLst/>
            <a:gdLst>
              <a:gd name="T0" fmla="*/ 2147483647 w 319"/>
              <a:gd name="T1" fmla="*/ 2147483647 h 1541"/>
              <a:gd name="T2" fmla="*/ 0 w 319"/>
              <a:gd name="T3" fmla="*/ 0 h 1541"/>
              <a:gd name="T4" fmla="*/ 2147483647 w 319"/>
              <a:gd name="T5" fmla="*/ 2147483647 h 1541"/>
              <a:gd name="T6" fmla="*/ 2147483647 w 319"/>
              <a:gd name="T7" fmla="*/ 2147483647 h 1541"/>
              <a:gd name="T8" fmla="*/ 2147483647 w 319"/>
              <a:gd name="T9" fmla="*/ 2147483647 h 1541"/>
              <a:gd name="T10" fmla="*/ 2147483647 w 319"/>
              <a:gd name="T11" fmla="*/ 2147483647 h 1541"/>
              <a:gd name="T12" fmla="*/ 2147483647 w 319"/>
              <a:gd name="T13" fmla="*/ 2147483647 h 1541"/>
              <a:gd name="T14" fmla="*/ 2147483647 w 319"/>
              <a:gd name="T15" fmla="*/ 2147483647 h 15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9"/>
              <a:gd name="T25" fmla="*/ 0 h 1541"/>
              <a:gd name="T26" fmla="*/ 319 w 319"/>
              <a:gd name="T27" fmla="*/ 1541 h 15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" h="1541" extrusionOk="0">
                <a:moveTo>
                  <a:pt x="43" y="28"/>
                </a:moveTo>
                <a:cubicBezTo>
                  <a:pt x="23" y="14"/>
                  <a:pt x="15" y="8"/>
                  <a:pt x="0" y="0"/>
                </a:cubicBezTo>
                <a:cubicBezTo>
                  <a:pt x="36" y="62"/>
                  <a:pt x="77" y="121"/>
                  <a:pt x="111" y="184"/>
                </a:cubicBezTo>
                <a:cubicBezTo>
                  <a:pt x="181" y="315"/>
                  <a:pt x="229" y="452"/>
                  <a:pt x="268" y="595"/>
                </a:cubicBezTo>
                <a:cubicBezTo>
                  <a:pt x="307" y="738"/>
                  <a:pt x="324" y="878"/>
                  <a:pt x="310" y="1026"/>
                </a:cubicBezTo>
                <a:cubicBezTo>
                  <a:pt x="300" y="1133"/>
                  <a:pt x="269" y="1233"/>
                  <a:pt x="221" y="1329"/>
                </a:cubicBezTo>
                <a:cubicBezTo>
                  <a:pt x="216" y="1340"/>
                  <a:pt x="102" y="1545"/>
                  <a:pt x="89" y="1540"/>
                </a:cubicBezTo>
                <a:cubicBezTo>
                  <a:pt x="94" y="1532"/>
                  <a:pt x="98" y="1523"/>
                  <a:pt x="103" y="1515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9" name="Ink 10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62225" y="3348038"/>
            <a:ext cx="4478338" cy="423862"/>
          </a:xfrm>
          <a:custGeom>
            <a:avLst/>
            <a:gdLst>
              <a:gd name="T0" fmla="*/ 2147483647 w 12438"/>
              <a:gd name="T1" fmla="*/ 2147483647 h 1177"/>
              <a:gd name="T2" fmla="*/ 2147483647 w 12438"/>
              <a:gd name="T3" fmla="*/ 2147483647 h 1177"/>
              <a:gd name="T4" fmla="*/ 0 w 12438"/>
              <a:gd name="T5" fmla="*/ 2147483647 h 1177"/>
              <a:gd name="T6" fmla="*/ 2147483647 w 12438"/>
              <a:gd name="T7" fmla="*/ 2147483647 h 1177"/>
              <a:gd name="T8" fmla="*/ 2147483647 w 12438"/>
              <a:gd name="T9" fmla="*/ 2147483647 h 1177"/>
              <a:gd name="T10" fmla="*/ 2147483647 w 12438"/>
              <a:gd name="T11" fmla="*/ 2147483647 h 1177"/>
              <a:gd name="T12" fmla="*/ 2147483647 w 12438"/>
              <a:gd name="T13" fmla="*/ 2147483647 h 1177"/>
              <a:gd name="T14" fmla="*/ 2147483647 w 12438"/>
              <a:gd name="T15" fmla="*/ 2147483647 h 1177"/>
              <a:gd name="T16" fmla="*/ 2147483647 w 12438"/>
              <a:gd name="T17" fmla="*/ 2147483647 h 1177"/>
              <a:gd name="T18" fmla="*/ 2147483647 w 12438"/>
              <a:gd name="T19" fmla="*/ 2147483647 h 1177"/>
              <a:gd name="T20" fmla="*/ 2147483647 w 12438"/>
              <a:gd name="T21" fmla="*/ 2147483647 h 1177"/>
              <a:gd name="T22" fmla="*/ 2147483647 w 12438"/>
              <a:gd name="T23" fmla="*/ 2147483647 h 1177"/>
              <a:gd name="T24" fmla="*/ 2147483647 w 12438"/>
              <a:gd name="T25" fmla="*/ 2147483647 h 1177"/>
              <a:gd name="T26" fmla="*/ 2147483647 w 12438"/>
              <a:gd name="T27" fmla="*/ 2147483647 h 1177"/>
              <a:gd name="T28" fmla="*/ 2147483647 w 12438"/>
              <a:gd name="T29" fmla="*/ 2147483647 h 1177"/>
              <a:gd name="T30" fmla="*/ 2147483647 w 12438"/>
              <a:gd name="T31" fmla="*/ 2147483647 h 1177"/>
              <a:gd name="T32" fmla="*/ 2147483647 w 12438"/>
              <a:gd name="T33" fmla="*/ 2147483647 h 1177"/>
              <a:gd name="T34" fmla="*/ 2147483647 w 12438"/>
              <a:gd name="T35" fmla="*/ 2147483647 h 1177"/>
              <a:gd name="T36" fmla="*/ 2147483647 w 12438"/>
              <a:gd name="T37" fmla="*/ 2147483647 h 1177"/>
              <a:gd name="T38" fmla="*/ 2147483647 w 12438"/>
              <a:gd name="T39" fmla="*/ 2147483647 h 1177"/>
              <a:gd name="T40" fmla="*/ 2147483647 w 12438"/>
              <a:gd name="T41" fmla="*/ 2147483647 h 1177"/>
              <a:gd name="T42" fmla="*/ 2147483647 w 12438"/>
              <a:gd name="T43" fmla="*/ 2147483647 h 1177"/>
              <a:gd name="T44" fmla="*/ 2147483647 w 12438"/>
              <a:gd name="T45" fmla="*/ 2147483647 h 1177"/>
              <a:gd name="T46" fmla="*/ 2147483647 w 12438"/>
              <a:gd name="T47" fmla="*/ 2147483647 h 1177"/>
              <a:gd name="T48" fmla="*/ 2147483647 w 12438"/>
              <a:gd name="T49" fmla="*/ 2147483647 h 1177"/>
              <a:gd name="T50" fmla="*/ 2147483647 w 12438"/>
              <a:gd name="T51" fmla="*/ 2147483647 h 1177"/>
              <a:gd name="T52" fmla="*/ 2147483647 w 12438"/>
              <a:gd name="T53" fmla="*/ 2147483647 h 1177"/>
              <a:gd name="T54" fmla="*/ 2147483647 w 12438"/>
              <a:gd name="T55" fmla="*/ 2147483647 h 1177"/>
              <a:gd name="T56" fmla="*/ 2147483647 w 12438"/>
              <a:gd name="T57" fmla="*/ 2147483647 h 1177"/>
              <a:gd name="T58" fmla="*/ 2147483647 w 12438"/>
              <a:gd name="T59" fmla="*/ 2147483647 h 1177"/>
              <a:gd name="T60" fmla="*/ 2147483647 w 12438"/>
              <a:gd name="T61" fmla="*/ 2147483647 h 1177"/>
              <a:gd name="T62" fmla="*/ 2147483647 w 12438"/>
              <a:gd name="T63" fmla="*/ 2147483647 h 1177"/>
              <a:gd name="T64" fmla="*/ 2147483647 w 12438"/>
              <a:gd name="T65" fmla="*/ 2147483647 h 1177"/>
              <a:gd name="T66" fmla="*/ 2147483647 w 12438"/>
              <a:gd name="T67" fmla="*/ 2147483647 h 1177"/>
              <a:gd name="T68" fmla="*/ 2147483647 w 12438"/>
              <a:gd name="T69" fmla="*/ 2147483647 h 1177"/>
              <a:gd name="T70" fmla="*/ 2147483647 w 12438"/>
              <a:gd name="T71" fmla="*/ 2147483647 h 1177"/>
              <a:gd name="T72" fmla="*/ 2147483647 w 12438"/>
              <a:gd name="T73" fmla="*/ 2147483647 h 1177"/>
              <a:gd name="T74" fmla="*/ 2147483647 w 12438"/>
              <a:gd name="T75" fmla="*/ 2147483647 h 1177"/>
              <a:gd name="T76" fmla="*/ 2147483647 w 12438"/>
              <a:gd name="T77" fmla="*/ 2147483647 h 1177"/>
              <a:gd name="T78" fmla="*/ 2147483647 w 12438"/>
              <a:gd name="T79" fmla="*/ 2147483647 h 1177"/>
              <a:gd name="T80" fmla="*/ 2147483647 w 12438"/>
              <a:gd name="T81" fmla="*/ 2147483647 h 1177"/>
              <a:gd name="T82" fmla="*/ 2147483647 w 12438"/>
              <a:gd name="T83" fmla="*/ 2147483647 h 1177"/>
              <a:gd name="T84" fmla="*/ 2147483647 w 12438"/>
              <a:gd name="T85" fmla="*/ 2147483647 h 1177"/>
              <a:gd name="T86" fmla="*/ 2147483647 w 12438"/>
              <a:gd name="T87" fmla="*/ 2147483647 h 1177"/>
              <a:gd name="T88" fmla="*/ 2147483647 w 12438"/>
              <a:gd name="T89" fmla="*/ 2147483647 h 1177"/>
              <a:gd name="T90" fmla="*/ 2147483647 w 12438"/>
              <a:gd name="T91" fmla="*/ 2147483647 h 1177"/>
              <a:gd name="T92" fmla="*/ 2147483647 w 12438"/>
              <a:gd name="T93" fmla="*/ 2147483647 h 1177"/>
              <a:gd name="T94" fmla="*/ 2147483647 w 12438"/>
              <a:gd name="T95" fmla="*/ 2147483647 h 1177"/>
              <a:gd name="T96" fmla="*/ 2147483647 w 12438"/>
              <a:gd name="T97" fmla="*/ 2147483647 h 1177"/>
              <a:gd name="T98" fmla="*/ 2147483647 w 12438"/>
              <a:gd name="T99" fmla="*/ 2147483647 h 1177"/>
              <a:gd name="T100" fmla="*/ 2147483647 w 12438"/>
              <a:gd name="T101" fmla="*/ 2147483647 h 1177"/>
              <a:gd name="T102" fmla="*/ 2147483647 w 12438"/>
              <a:gd name="T103" fmla="*/ 2147483647 h 1177"/>
              <a:gd name="T104" fmla="*/ 2147483647 w 12438"/>
              <a:gd name="T105" fmla="*/ 2147483647 h 1177"/>
              <a:gd name="T106" fmla="*/ 2147483647 w 12438"/>
              <a:gd name="T107" fmla="*/ 2147483647 h 1177"/>
              <a:gd name="T108" fmla="*/ 2147483647 w 12438"/>
              <a:gd name="T109" fmla="*/ 2147483647 h 1177"/>
              <a:gd name="T110" fmla="*/ 2147483647 w 12438"/>
              <a:gd name="T111" fmla="*/ 2147483647 h 1177"/>
              <a:gd name="T112" fmla="*/ 2147483647 w 12438"/>
              <a:gd name="T113" fmla="*/ 2147483647 h 11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438"/>
              <a:gd name="T172" fmla="*/ 0 h 1177"/>
              <a:gd name="T173" fmla="*/ 12438 w 12438"/>
              <a:gd name="T174" fmla="*/ 1177 h 11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438" h="1177" extrusionOk="0">
                <a:moveTo>
                  <a:pt x="2710" y="390"/>
                </a:moveTo>
                <a:cubicBezTo>
                  <a:pt x="2680" y="398"/>
                  <a:pt x="2692" y="397"/>
                  <a:pt x="2662" y="402"/>
                </a:cubicBezTo>
                <a:cubicBezTo>
                  <a:pt x="2547" y="420"/>
                  <a:pt x="2430" y="427"/>
                  <a:pt x="2314" y="445"/>
                </a:cubicBezTo>
                <a:cubicBezTo>
                  <a:pt x="2125" y="474"/>
                  <a:pt x="1937" y="512"/>
                  <a:pt x="1747" y="535"/>
                </a:cubicBezTo>
                <a:cubicBezTo>
                  <a:pt x="1485" y="566"/>
                  <a:pt x="1225" y="588"/>
                  <a:pt x="967" y="645"/>
                </a:cubicBezTo>
                <a:cubicBezTo>
                  <a:pt x="763" y="690"/>
                  <a:pt x="555" y="724"/>
                  <a:pt x="354" y="777"/>
                </a:cubicBezTo>
                <a:cubicBezTo>
                  <a:pt x="283" y="796"/>
                  <a:pt x="215" y="824"/>
                  <a:pt x="144" y="843"/>
                </a:cubicBezTo>
                <a:cubicBezTo>
                  <a:pt x="115" y="851"/>
                  <a:pt x="85" y="854"/>
                  <a:pt x="56" y="859"/>
                </a:cubicBezTo>
                <a:cubicBezTo>
                  <a:pt x="70" y="825"/>
                  <a:pt x="78" y="797"/>
                  <a:pt x="104" y="759"/>
                </a:cubicBezTo>
                <a:cubicBezTo>
                  <a:pt x="162" y="674"/>
                  <a:pt x="225" y="596"/>
                  <a:pt x="278" y="508"/>
                </a:cubicBezTo>
                <a:cubicBezTo>
                  <a:pt x="228" y="554"/>
                  <a:pt x="179" y="601"/>
                  <a:pt x="124" y="643"/>
                </a:cubicBezTo>
                <a:cubicBezTo>
                  <a:pt x="106" y="657"/>
                  <a:pt x="-7" y="719"/>
                  <a:pt x="0" y="749"/>
                </a:cubicBezTo>
                <a:cubicBezTo>
                  <a:pt x="12" y="799"/>
                  <a:pt x="84" y="822"/>
                  <a:pt x="126" y="839"/>
                </a:cubicBezTo>
                <a:cubicBezTo>
                  <a:pt x="227" y="879"/>
                  <a:pt x="332" y="907"/>
                  <a:pt x="430" y="954"/>
                </a:cubicBezTo>
                <a:cubicBezTo>
                  <a:pt x="495" y="986"/>
                  <a:pt x="488" y="997"/>
                  <a:pt x="547" y="968"/>
                </a:cubicBezTo>
                <a:cubicBezTo>
                  <a:pt x="555" y="960"/>
                  <a:pt x="564" y="951"/>
                  <a:pt x="572" y="943"/>
                </a:cubicBezTo>
              </a:path>
              <a:path w="12438" h="1177" extrusionOk="0">
                <a:moveTo>
                  <a:pt x="3057" y="511"/>
                </a:moveTo>
                <a:cubicBezTo>
                  <a:pt x="3060" y="492"/>
                  <a:pt x="3061" y="485"/>
                  <a:pt x="3051" y="474"/>
                </a:cubicBezTo>
                <a:cubicBezTo>
                  <a:pt x="3003" y="473"/>
                  <a:pt x="2985" y="502"/>
                  <a:pt x="2962" y="546"/>
                </a:cubicBezTo>
                <a:cubicBezTo>
                  <a:pt x="2941" y="585"/>
                  <a:pt x="2926" y="631"/>
                  <a:pt x="2924" y="675"/>
                </a:cubicBezTo>
                <a:cubicBezTo>
                  <a:pt x="2921" y="737"/>
                  <a:pt x="2964" y="804"/>
                  <a:pt x="3030" y="807"/>
                </a:cubicBezTo>
                <a:cubicBezTo>
                  <a:pt x="3071" y="809"/>
                  <a:pt x="3094" y="797"/>
                  <a:pt x="3117" y="761"/>
                </a:cubicBezTo>
                <a:cubicBezTo>
                  <a:pt x="3132" y="731"/>
                  <a:pt x="3138" y="721"/>
                  <a:pt x="3145" y="699"/>
                </a:cubicBezTo>
              </a:path>
              <a:path w="12438" h="1177" extrusionOk="0">
                <a:moveTo>
                  <a:pt x="3335" y="113"/>
                </a:moveTo>
                <a:cubicBezTo>
                  <a:pt x="3366" y="60"/>
                  <a:pt x="3324" y="167"/>
                  <a:pt x="3320" y="184"/>
                </a:cubicBezTo>
                <a:cubicBezTo>
                  <a:pt x="3304" y="260"/>
                  <a:pt x="3295" y="337"/>
                  <a:pt x="3287" y="414"/>
                </a:cubicBezTo>
                <a:cubicBezTo>
                  <a:pt x="3279" y="487"/>
                  <a:pt x="3273" y="560"/>
                  <a:pt x="3270" y="633"/>
                </a:cubicBezTo>
                <a:cubicBezTo>
                  <a:pt x="3269" y="663"/>
                  <a:pt x="3269" y="670"/>
                  <a:pt x="3270" y="689"/>
                </a:cubicBezTo>
                <a:cubicBezTo>
                  <a:pt x="3316" y="684"/>
                  <a:pt x="3321" y="658"/>
                  <a:pt x="3348" y="614"/>
                </a:cubicBezTo>
                <a:cubicBezTo>
                  <a:pt x="3362" y="592"/>
                  <a:pt x="3373" y="574"/>
                  <a:pt x="3390" y="554"/>
                </a:cubicBezTo>
                <a:cubicBezTo>
                  <a:pt x="3406" y="587"/>
                  <a:pt x="3414" y="619"/>
                  <a:pt x="3423" y="654"/>
                </a:cubicBezTo>
                <a:cubicBezTo>
                  <a:pt x="3430" y="681"/>
                  <a:pt x="3441" y="738"/>
                  <a:pt x="3475" y="747"/>
                </a:cubicBezTo>
                <a:cubicBezTo>
                  <a:pt x="3510" y="756"/>
                  <a:pt x="3525" y="719"/>
                  <a:pt x="3539" y="697"/>
                </a:cubicBezTo>
              </a:path>
              <a:path w="12438" h="1177" extrusionOk="0">
                <a:moveTo>
                  <a:pt x="3561" y="598"/>
                </a:moveTo>
                <a:cubicBezTo>
                  <a:pt x="3588" y="633"/>
                  <a:pt x="3619" y="683"/>
                  <a:pt x="3670" y="684"/>
                </a:cubicBezTo>
                <a:cubicBezTo>
                  <a:pt x="3712" y="685"/>
                  <a:pt x="3720" y="646"/>
                  <a:pt x="3723" y="613"/>
                </a:cubicBezTo>
                <a:cubicBezTo>
                  <a:pt x="3725" y="588"/>
                  <a:pt x="3718" y="532"/>
                  <a:pt x="3696" y="515"/>
                </a:cubicBezTo>
                <a:cubicBezTo>
                  <a:pt x="3659" y="488"/>
                  <a:pt x="3629" y="505"/>
                  <a:pt x="3607" y="539"/>
                </a:cubicBezTo>
                <a:cubicBezTo>
                  <a:pt x="3579" y="583"/>
                  <a:pt x="3570" y="635"/>
                  <a:pt x="3566" y="686"/>
                </a:cubicBezTo>
                <a:cubicBezTo>
                  <a:pt x="3563" y="728"/>
                  <a:pt x="3556" y="806"/>
                  <a:pt x="3587" y="841"/>
                </a:cubicBezTo>
                <a:cubicBezTo>
                  <a:pt x="3623" y="882"/>
                  <a:pt x="3657" y="856"/>
                  <a:pt x="3694" y="833"/>
                </a:cubicBezTo>
                <a:cubicBezTo>
                  <a:pt x="3703" y="827"/>
                  <a:pt x="3713" y="821"/>
                  <a:pt x="3722" y="815"/>
                </a:cubicBezTo>
              </a:path>
              <a:path w="12438" h="1177" extrusionOk="0">
                <a:moveTo>
                  <a:pt x="4021" y="645"/>
                </a:moveTo>
                <a:cubicBezTo>
                  <a:pt x="4030" y="639"/>
                  <a:pt x="4038" y="633"/>
                  <a:pt x="4047" y="627"/>
                </a:cubicBezTo>
                <a:cubicBezTo>
                  <a:pt x="4006" y="611"/>
                  <a:pt x="3985" y="619"/>
                  <a:pt x="3943" y="639"/>
                </a:cubicBezTo>
                <a:cubicBezTo>
                  <a:pt x="3902" y="658"/>
                  <a:pt x="3867" y="687"/>
                  <a:pt x="3843" y="726"/>
                </a:cubicBezTo>
                <a:cubicBezTo>
                  <a:pt x="3819" y="764"/>
                  <a:pt x="3827" y="804"/>
                  <a:pt x="3865" y="829"/>
                </a:cubicBezTo>
                <a:cubicBezTo>
                  <a:pt x="3894" y="848"/>
                  <a:pt x="3927" y="851"/>
                  <a:pt x="3961" y="845"/>
                </a:cubicBezTo>
                <a:cubicBezTo>
                  <a:pt x="4009" y="836"/>
                  <a:pt x="4036" y="808"/>
                  <a:pt x="4069" y="775"/>
                </a:cubicBezTo>
              </a:path>
              <a:path w="12438" h="1177" extrusionOk="0">
                <a:moveTo>
                  <a:pt x="4241" y="205"/>
                </a:moveTo>
                <a:cubicBezTo>
                  <a:pt x="4252" y="180"/>
                  <a:pt x="4257" y="171"/>
                  <a:pt x="4268" y="156"/>
                </a:cubicBezTo>
                <a:cubicBezTo>
                  <a:pt x="4289" y="199"/>
                  <a:pt x="4280" y="227"/>
                  <a:pt x="4273" y="276"/>
                </a:cubicBezTo>
                <a:cubicBezTo>
                  <a:pt x="4260" y="373"/>
                  <a:pt x="4246" y="471"/>
                  <a:pt x="4232" y="568"/>
                </a:cubicBezTo>
                <a:cubicBezTo>
                  <a:pt x="4224" y="624"/>
                  <a:pt x="4213" y="679"/>
                  <a:pt x="4203" y="734"/>
                </a:cubicBezTo>
                <a:cubicBezTo>
                  <a:pt x="4195" y="783"/>
                  <a:pt x="4215" y="715"/>
                  <a:pt x="4218" y="709"/>
                </a:cubicBezTo>
              </a:path>
              <a:path w="12438" h="1177" extrusionOk="0">
                <a:moveTo>
                  <a:pt x="4330" y="585"/>
                </a:moveTo>
                <a:cubicBezTo>
                  <a:pt x="4338" y="580"/>
                  <a:pt x="4347" y="575"/>
                  <a:pt x="4355" y="570"/>
                </a:cubicBezTo>
                <a:cubicBezTo>
                  <a:pt x="4322" y="576"/>
                  <a:pt x="4289" y="588"/>
                  <a:pt x="4264" y="613"/>
                </a:cubicBezTo>
                <a:cubicBezTo>
                  <a:pt x="4244" y="633"/>
                  <a:pt x="4226" y="663"/>
                  <a:pt x="4228" y="693"/>
                </a:cubicBezTo>
                <a:cubicBezTo>
                  <a:pt x="4231" y="733"/>
                  <a:pt x="4271" y="745"/>
                  <a:pt x="4305" y="744"/>
                </a:cubicBezTo>
                <a:cubicBezTo>
                  <a:pt x="4338" y="744"/>
                  <a:pt x="4373" y="730"/>
                  <a:pt x="4404" y="721"/>
                </a:cubicBezTo>
                <a:cubicBezTo>
                  <a:pt x="4414" y="718"/>
                  <a:pt x="4424" y="715"/>
                  <a:pt x="4434" y="712"/>
                </a:cubicBezTo>
              </a:path>
              <a:path w="12438" h="1177" extrusionOk="0">
                <a:moveTo>
                  <a:pt x="4654" y="662"/>
                </a:moveTo>
                <a:cubicBezTo>
                  <a:pt x="4674" y="684"/>
                  <a:pt x="4690" y="704"/>
                  <a:pt x="4712" y="724"/>
                </a:cubicBezTo>
                <a:cubicBezTo>
                  <a:pt x="4750" y="699"/>
                  <a:pt x="4785" y="671"/>
                  <a:pt x="4815" y="636"/>
                </a:cubicBezTo>
                <a:cubicBezTo>
                  <a:pt x="4864" y="580"/>
                  <a:pt x="4903" y="519"/>
                  <a:pt x="4939" y="455"/>
                </a:cubicBezTo>
                <a:cubicBezTo>
                  <a:pt x="4982" y="379"/>
                  <a:pt x="5017" y="300"/>
                  <a:pt x="5047" y="218"/>
                </a:cubicBezTo>
                <a:cubicBezTo>
                  <a:pt x="5016" y="287"/>
                  <a:pt x="4999" y="357"/>
                  <a:pt x="4979" y="430"/>
                </a:cubicBezTo>
                <a:cubicBezTo>
                  <a:pt x="4944" y="560"/>
                  <a:pt x="4919" y="691"/>
                  <a:pt x="4900" y="824"/>
                </a:cubicBezTo>
                <a:cubicBezTo>
                  <a:pt x="4885" y="924"/>
                  <a:pt x="4881" y="1025"/>
                  <a:pt x="4878" y="1126"/>
                </a:cubicBezTo>
                <a:cubicBezTo>
                  <a:pt x="4877" y="1152"/>
                  <a:pt x="4877" y="1159"/>
                  <a:pt x="4877" y="1176"/>
                </a:cubicBezTo>
                <a:cubicBezTo>
                  <a:pt x="4866" y="1137"/>
                  <a:pt x="4863" y="1105"/>
                  <a:pt x="4860" y="1063"/>
                </a:cubicBezTo>
              </a:path>
              <a:path w="12438" h="1177" extrusionOk="0">
                <a:moveTo>
                  <a:pt x="4733" y="381"/>
                </a:moveTo>
                <a:cubicBezTo>
                  <a:pt x="4711" y="347"/>
                  <a:pt x="4707" y="359"/>
                  <a:pt x="4717" y="324"/>
                </a:cubicBezTo>
              </a:path>
              <a:path w="12438" h="1177" extrusionOk="0">
                <a:moveTo>
                  <a:pt x="5289" y="534"/>
                </a:moveTo>
                <a:cubicBezTo>
                  <a:pt x="5279" y="575"/>
                  <a:pt x="5262" y="607"/>
                  <a:pt x="5241" y="644"/>
                </a:cubicBezTo>
                <a:cubicBezTo>
                  <a:pt x="5232" y="660"/>
                  <a:pt x="5202" y="708"/>
                  <a:pt x="5211" y="727"/>
                </a:cubicBezTo>
                <a:cubicBezTo>
                  <a:pt x="5218" y="732"/>
                  <a:pt x="5224" y="736"/>
                  <a:pt x="5231" y="741"/>
                </a:cubicBezTo>
                <a:cubicBezTo>
                  <a:pt x="5275" y="722"/>
                  <a:pt x="5290" y="682"/>
                  <a:pt x="5327" y="659"/>
                </a:cubicBezTo>
                <a:cubicBezTo>
                  <a:pt x="5334" y="658"/>
                  <a:pt x="5340" y="658"/>
                  <a:pt x="5347" y="657"/>
                </a:cubicBezTo>
                <a:cubicBezTo>
                  <a:pt x="5371" y="692"/>
                  <a:pt x="5391" y="733"/>
                  <a:pt x="5441" y="722"/>
                </a:cubicBezTo>
                <a:cubicBezTo>
                  <a:pt x="5493" y="710"/>
                  <a:pt x="5503" y="646"/>
                  <a:pt x="5506" y="603"/>
                </a:cubicBezTo>
                <a:cubicBezTo>
                  <a:pt x="5508" y="575"/>
                  <a:pt x="5504" y="547"/>
                  <a:pt x="5504" y="519"/>
                </a:cubicBezTo>
                <a:cubicBezTo>
                  <a:pt x="5548" y="510"/>
                  <a:pt x="5591" y="505"/>
                  <a:pt x="5633" y="487"/>
                </a:cubicBezTo>
                <a:cubicBezTo>
                  <a:pt x="5677" y="468"/>
                  <a:pt x="5721" y="440"/>
                  <a:pt x="5730" y="389"/>
                </a:cubicBezTo>
                <a:cubicBezTo>
                  <a:pt x="5736" y="351"/>
                  <a:pt x="5712" y="327"/>
                  <a:pt x="5674" y="339"/>
                </a:cubicBezTo>
                <a:cubicBezTo>
                  <a:pt x="5598" y="363"/>
                  <a:pt x="5563" y="473"/>
                  <a:pt x="5556" y="542"/>
                </a:cubicBezTo>
                <a:cubicBezTo>
                  <a:pt x="5549" y="612"/>
                  <a:pt x="5570" y="678"/>
                  <a:pt x="5618" y="729"/>
                </a:cubicBezTo>
                <a:cubicBezTo>
                  <a:pt x="5637" y="748"/>
                  <a:pt x="5675" y="780"/>
                  <a:pt x="5704" y="760"/>
                </a:cubicBezTo>
                <a:cubicBezTo>
                  <a:pt x="5730" y="735"/>
                  <a:pt x="5737" y="729"/>
                  <a:pt x="5746" y="708"/>
                </a:cubicBezTo>
              </a:path>
              <a:path w="12438" h="1177" extrusionOk="0">
                <a:moveTo>
                  <a:pt x="6100" y="392"/>
                </a:moveTo>
                <a:cubicBezTo>
                  <a:pt x="6097" y="361"/>
                  <a:pt x="6097" y="332"/>
                  <a:pt x="6095" y="301"/>
                </a:cubicBezTo>
                <a:cubicBezTo>
                  <a:pt x="6094" y="293"/>
                  <a:pt x="6093" y="285"/>
                  <a:pt x="6092" y="277"/>
                </a:cubicBezTo>
                <a:cubicBezTo>
                  <a:pt x="6094" y="420"/>
                  <a:pt x="6078" y="562"/>
                  <a:pt x="6078" y="705"/>
                </a:cubicBezTo>
                <a:cubicBezTo>
                  <a:pt x="6078" y="741"/>
                  <a:pt x="6080" y="771"/>
                  <a:pt x="6087" y="805"/>
                </a:cubicBezTo>
                <a:cubicBezTo>
                  <a:pt x="6139" y="809"/>
                  <a:pt x="6145" y="789"/>
                  <a:pt x="6179" y="751"/>
                </a:cubicBezTo>
                <a:cubicBezTo>
                  <a:pt x="6199" y="728"/>
                  <a:pt x="6231" y="670"/>
                  <a:pt x="6268" y="685"/>
                </a:cubicBezTo>
                <a:cubicBezTo>
                  <a:pt x="6317" y="705"/>
                  <a:pt x="6303" y="749"/>
                  <a:pt x="6368" y="711"/>
                </a:cubicBezTo>
                <a:cubicBezTo>
                  <a:pt x="6403" y="691"/>
                  <a:pt x="6433" y="646"/>
                  <a:pt x="6453" y="613"/>
                </a:cubicBezTo>
                <a:cubicBezTo>
                  <a:pt x="6483" y="564"/>
                  <a:pt x="6506" y="512"/>
                  <a:pt x="6540" y="466"/>
                </a:cubicBezTo>
                <a:cubicBezTo>
                  <a:pt x="6582" y="482"/>
                  <a:pt x="6587" y="525"/>
                  <a:pt x="6605" y="576"/>
                </a:cubicBezTo>
                <a:cubicBezTo>
                  <a:pt x="6622" y="624"/>
                  <a:pt x="6637" y="673"/>
                  <a:pt x="6657" y="720"/>
                </a:cubicBezTo>
                <a:cubicBezTo>
                  <a:pt x="6668" y="746"/>
                  <a:pt x="6672" y="752"/>
                  <a:pt x="6671" y="780"/>
                </a:cubicBezTo>
                <a:cubicBezTo>
                  <a:pt x="6635" y="774"/>
                  <a:pt x="6604" y="764"/>
                  <a:pt x="6571" y="746"/>
                </a:cubicBezTo>
                <a:cubicBezTo>
                  <a:pt x="6534" y="726"/>
                  <a:pt x="6495" y="704"/>
                  <a:pt x="6467" y="673"/>
                </a:cubicBezTo>
                <a:cubicBezTo>
                  <a:pt x="6448" y="648"/>
                  <a:pt x="6441" y="640"/>
                  <a:pt x="6450" y="617"/>
                </a:cubicBezTo>
              </a:path>
              <a:path w="12438" h="1177" extrusionOk="0">
                <a:moveTo>
                  <a:pt x="6621" y="506"/>
                </a:moveTo>
                <a:cubicBezTo>
                  <a:pt x="6667" y="505"/>
                  <a:pt x="6677" y="512"/>
                  <a:pt x="6699" y="557"/>
                </a:cubicBezTo>
                <a:cubicBezTo>
                  <a:pt x="6722" y="602"/>
                  <a:pt x="6729" y="655"/>
                  <a:pt x="6745" y="702"/>
                </a:cubicBezTo>
                <a:cubicBezTo>
                  <a:pt x="6762" y="753"/>
                  <a:pt x="6777" y="777"/>
                  <a:pt x="6819" y="808"/>
                </a:cubicBezTo>
                <a:cubicBezTo>
                  <a:pt x="6861" y="779"/>
                  <a:pt x="6870" y="759"/>
                  <a:pt x="6882" y="707"/>
                </a:cubicBezTo>
                <a:cubicBezTo>
                  <a:pt x="6893" y="659"/>
                  <a:pt x="6895" y="608"/>
                  <a:pt x="6899" y="559"/>
                </a:cubicBezTo>
                <a:cubicBezTo>
                  <a:pt x="6903" y="508"/>
                  <a:pt x="6911" y="498"/>
                  <a:pt x="6962" y="495"/>
                </a:cubicBezTo>
                <a:cubicBezTo>
                  <a:pt x="7014" y="492"/>
                  <a:pt x="7050" y="487"/>
                  <a:pt x="7095" y="458"/>
                </a:cubicBezTo>
                <a:cubicBezTo>
                  <a:pt x="7125" y="438"/>
                  <a:pt x="7152" y="408"/>
                  <a:pt x="7160" y="372"/>
                </a:cubicBezTo>
                <a:cubicBezTo>
                  <a:pt x="7160" y="365"/>
                  <a:pt x="7161" y="359"/>
                  <a:pt x="7161" y="352"/>
                </a:cubicBezTo>
                <a:cubicBezTo>
                  <a:pt x="7115" y="318"/>
                  <a:pt x="7092" y="338"/>
                  <a:pt x="7059" y="391"/>
                </a:cubicBezTo>
                <a:cubicBezTo>
                  <a:pt x="7012" y="465"/>
                  <a:pt x="6982" y="566"/>
                  <a:pt x="7005" y="653"/>
                </a:cubicBezTo>
                <a:cubicBezTo>
                  <a:pt x="7017" y="696"/>
                  <a:pt x="7058" y="721"/>
                  <a:pt x="7101" y="725"/>
                </a:cubicBezTo>
                <a:cubicBezTo>
                  <a:pt x="7145" y="729"/>
                  <a:pt x="7190" y="716"/>
                  <a:pt x="7232" y="707"/>
                </a:cubicBezTo>
              </a:path>
              <a:path w="12438" h="1177" extrusionOk="0">
                <a:moveTo>
                  <a:pt x="7744" y="639"/>
                </a:moveTo>
                <a:cubicBezTo>
                  <a:pt x="7707" y="620"/>
                  <a:pt x="7693" y="608"/>
                  <a:pt x="7658" y="582"/>
                </a:cubicBezTo>
                <a:cubicBezTo>
                  <a:pt x="7607" y="544"/>
                  <a:pt x="7573" y="577"/>
                  <a:pt x="7552" y="630"/>
                </a:cubicBezTo>
                <a:cubicBezTo>
                  <a:pt x="7540" y="661"/>
                  <a:pt x="7535" y="715"/>
                  <a:pt x="7577" y="727"/>
                </a:cubicBezTo>
                <a:cubicBezTo>
                  <a:pt x="7604" y="735"/>
                  <a:pt x="7643" y="715"/>
                  <a:pt x="7667" y="704"/>
                </a:cubicBezTo>
                <a:cubicBezTo>
                  <a:pt x="7701" y="689"/>
                  <a:pt x="7731" y="676"/>
                  <a:pt x="7766" y="664"/>
                </a:cubicBezTo>
                <a:cubicBezTo>
                  <a:pt x="7806" y="650"/>
                  <a:pt x="7840" y="638"/>
                  <a:pt x="7875" y="613"/>
                </a:cubicBezTo>
                <a:cubicBezTo>
                  <a:pt x="7935" y="571"/>
                  <a:pt x="7977" y="507"/>
                  <a:pt x="8000" y="438"/>
                </a:cubicBezTo>
                <a:cubicBezTo>
                  <a:pt x="8038" y="325"/>
                  <a:pt x="8039" y="217"/>
                  <a:pt x="8008" y="105"/>
                </a:cubicBezTo>
                <a:cubicBezTo>
                  <a:pt x="7953" y="122"/>
                  <a:pt x="7946" y="166"/>
                  <a:pt x="7929" y="224"/>
                </a:cubicBezTo>
                <a:cubicBezTo>
                  <a:pt x="7903" y="311"/>
                  <a:pt x="7887" y="402"/>
                  <a:pt x="7882" y="493"/>
                </a:cubicBezTo>
                <a:cubicBezTo>
                  <a:pt x="7878" y="559"/>
                  <a:pt x="7878" y="633"/>
                  <a:pt x="7907" y="694"/>
                </a:cubicBezTo>
                <a:cubicBezTo>
                  <a:pt x="7926" y="734"/>
                  <a:pt x="7964" y="751"/>
                  <a:pt x="8004" y="761"/>
                </a:cubicBezTo>
                <a:cubicBezTo>
                  <a:pt x="8025" y="765"/>
                  <a:pt x="8031" y="766"/>
                  <a:pt x="8045" y="766"/>
                </a:cubicBezTo>
                <a:cubicBezTo>
                  <a:pt x="8050" y="723"/>
                  <a:pt x="8052" y="679"/>
                  <a:pt x="8060" y="636"/>
                </a:cubicBezTo>
                <a:cubicBezTo>
                  <a:pt x="8068" y="589"/>
                  <a:pt x="8084" y="549"/>
                  <a:pt x="8103" y="506"/>
                </a:cubicBezTo>
                <a:cubicBezTo>
                  <a:pt x="8106" y="535"/>
                  <a:pt x="8107" y="565"/>
                  <a:pt x="8109" y="595"/>
                </a:cubicBezTo>
                <a:cubicBezTo>
                  <a:pt x="8112" y="630"/>
                  <a:pt x="8119" y="676"/>
                  <a:pt x="8147" y="701"/>
                </a:cubicBezTo>
                <a:cubicBezTo>
                  <a:pt x="8183" y="733"/>
                  <a:pt x="8245" y="735"/>
                  <a:pt x="8289" y="724"/>
                </a:cubicBezTo>
                <a:cubicBezTo>
                  <a:pt x="8329" y="714"/>
                  <a:pt x="8368" y="688"/>
                  <a:pt x="8384" y="648"/>
                </a:cubicBezTo>
                <a:cubicBezTo>
                  <a:pt x="8401" y="607"/>
                  <a:pt x="8391" y="597"/>
                  <a:pt x="8386" y="560"/>
                </a:cubicBezTo>
                <a:cubicBezTo>
                  <a:pt x="8369" y="587"/>
                  <a:pt x="8348" y="602"/>
                  <a:pt x="8348" y="641"/>
                </a:cubicBezTo>
                <a:cubicBezTo>
                  <a:pt x="8348" y="700"/>
                  <a:pt x="8396" y="681"/>
                  <a:pt x="8430" y="663"/>
                </a:cubicBezTo>
                <a:cubicBezTo>
                  <a:pt x="8483" y="636"/>
                  <a:pt x="8513" y="572"/>
                  <a:pt x="8565" y="542"/>
                </a:cubicBezTo>
                <a:cubicBezTo>
                  <a:pt x="8588" y="569"/>
                  <a:pt x="8603" y="591"/>
                  <a:pt x="8618" y="624"/>
                </a:cubicBezTo>
                <a:cubicBezTo>
                  <a:pt x="8632" y="656"/>
                  <a:pt x="8651" y="688"/>
                  <a:pt x="8617" y="702"/>
                </a:cubicBezTo>
                <a:cubicBezTo>
                  <a:pt x="8595" y="711"/>
                  <a:pt x="8540" y="661"/>
                  <a:pt x="8524" y="650"/>
                </a:cubicBezTo>
                <a:cubicBezTo>
                  <a:pt x="8549" y="634"/>
                  <a:pt x="8575" y="615"/>
                  <a:pt x="8603" y="599"/>
                </a:cubicBezTo>
              </a:path>
              <a:path w="12438" h="1177" extrusionOk="0">
                <a:moveTo>
                  <a:pt x="8664" y="574"/>
                </a:moveTo>
                <a:cubicBezTo>
                  <a:pt x="8695" y="556"/>
                  <a:pt x="8724" y="534"/>
                  <a:pt x="8755" y="515"/>
                </a:cubicBezTo>
                <a:cubicBezTo>
                  <a:pt x="8762" y="511"/>
                  <a:pt x="8769" y="508"/>
                  <a:pt x="8776" y="504"/>
                </a:cubicBezTo>
                <a:cubicBezTo>
                  <a:pt x="8757" y="544"/>
                  <a:pt x="8735" y="588"/>
                  <a:pt x="8738" y="634"/>
                </a:cubicBezTo>
                <a:cubicBezTo>
                  <a:pt x="8740" y="672"/>
                  <a:pt x="8770" y="686"/>
                  <a:pt x="8801" y="668"/>
                </a:cubicBezTo>
                <a:cubicBezTo>
                  <a:pt x="8840" y="645"/>
                  <a:pt x="8862" y="601"/>
                  <a:pt x="8879" y="561"/>
                </a:cubicBezTo>
                <a:cubicBezTo>
                  <a:pt x="8904" y="501"/>
                  <a:pt x="8910" y="438"/>
                  <a:pt x="8909" y="374"/>
                </a:cubicBezTo>
                <a:cubicBezTo>
                  <a:pt x="8908" y="317"/>
                  <a:pt x="8901" y="258"/>
                  <a:pt x="8879" y="205"/>
                </a:cubicBezTo>
                <a:cubicBezTo>
                  <a:pt x="8865" y="176"/>
                  <a:pt x="8860" y="167"/>
                  <a:pt x="8849" y="149"/>
                </a:cubicBezTo>
              </a:path>
              <a:path w="12438" h="1177" extrusionOk="0">
                <a:moveTo>
                  <a:pt x="8926" y="367"/>
                </a:moveTo>
                <a:cubicBezTo>
                  <a:pt x="8935" y="403"/>
                  <a:pt x="8946" y="439"/>
                  <a:pt x="8953" y="475"/>
                </a:cubicBezTo>
                <a:cubicBezTo>
                  <a:pt x="8962" y="521"/>
                  <a:pt x="8969" y="572"/>
                  <a:pt x="9029" y="573"/>
                </a:cubicBezTo>
                <a:cubicBezTo>
                  <a:pt x="9059" y="574"/>
                  <a:pt x="9106" y="538"/>
                  <a:pt x="9127" y="519"/>
                </a:cubicBezTo>
                <a:cubicBezTo>
                  <a:pt x="9163" y="486"/>
                  <a:pt x="9188" y="444"/>
                  <a:pt x="9209" y="401"/>
                </a:cubicBezTo>
                <a:cubicBezTo>
                  <a:pt x="9224" y="371"/>
                  <a:pt x="9233" y="341"/>
                  <a:pt x="9241" y="309"/>
                </a:cubicBezTo>
                <a:cubicBezTo>
                  <a:pt x="9241" y="372"/>
                  <a:pt x="9243" y="435"/>
                  <a:pt x="9247" y="498"/>
                </a:cubicBezTo>
                <a:cubicBezTo>
                  <a:pt x="9254" y="600"/>
                  <a:pt x="9265" y="702"/>
                  <a:pt x="9267" y="805"/>
                </a:cubicBezTo>
                <a:cubicBezTo>
                  <a:pt x="9269" y="889"/>
                  <a:pt x="9271" y="983"/>
                  <a:pt x="9243" y="1063"/>
                </a:cubicBezTo>
                <a:cubicBezTo>
                  <a:pt x="9228" y="1105"/>
                  <a:pt x="9195" y="1146"/>
                  <a:pt x="9147" y="1147"/>
                </a:cubicBezTo>
                <a:cubicBezTo>
                  <a:pt x="9107" y="1148"/>
                  <a:pt x="9066" y="1115"/>
                  <a:pt x="9045" y="1084"/>
                </a:cubicBezTo>
                <a:cubicBezTo>
                  <a:pt x="9018" y="1044"/>
                  <a:pt x="9012" y="1001"/>
                  <a:pt x="9029" y="956"/>
                </a:cubicBezTo>
                <a:cubicBezTo>
                  <a:pt x="9035" y="944"/>
                  <a:pt x="9041" y="933"/>
                  <a:pt x="9047" y="921"/>
                </a:cubicBezTo>
              </a:path>
              <a:path w="12438" h="1177" extrusionOk="0">
                <a:moveTo>
                  <a:pt x="9544" y="352"/>
                </a:moveTo>
                <a:cubicBezTo>
                  <a:pt x="9573" y="298"/>
                  <a:pt x="9525" y="393"/>
                  <a:pt x="9521" y="403"/>
                </a:cubicBezTo>
                <a:cubicBezTo>
                  <a:pt x="9506" y="443"/>
                  <a:pt x="9487" y="489"/>
                  <a:pt x="9485" y="532"/>
                </a:cubicBezTo>
                <a:cubicBezTo>
                  <a:pt x="9483" y="576"/>
                  <a:pt x="9504" y="611"/>
                  <a:pt x="9552" y="590"/>
                </a:cubicBezTo>
                <a:cubicBezTo>
                  <a:pt x="9612" y="565"/>
                  <a:pt x="9658" y="496"/>
                  <a:pt x="9693" y="445"/>
                </a:cubicBezTo>
                <a:cubicBezTo>
                  <a:pt x="9697" y="439"/>
                  <a:pt x="9701" y="433"/>
                  <a:pt x="9705" y="427"/>
                </a:cubicBezTo>
                <a:cubicBezTo>
                  <a:pt x="9722" y="454"/>
                  <a:pt x="9729" y="477"/>
                  <a:pt x="9742" y="516"/>
                </a:cubicBezTo>
                <a:cubicBezTo>
                  <a:pt x="9751" y="545"/>
                  <a:pt x="9781" y="627"/>
                  <a:pt x="9823" y="627"/>
                </a:cubicBezTo>
                <a:cubicBezTo>
                  <a:pt x="9868" y="627"/>
                  <a:pt x="9879" y="595"/>
                  <a:pt x="9888" y="556"/>
                </a:cubicBezTo>
                <a:cubicBezTo>
                  <a:pt x="9899" y="510"/>
                  <a:pt x="9903" y="463"/>
                  <a:pt x="9908" y="416"/>
                </a:cubicBezTo>
                <a:cubicBezTo>
                  <a:pt x="9932" y="448"/>
                  <a:pt x="9949" y="484"/>
                  <a:pt x="9976" y="514"/>
                </a:cubicBezTo>
                <a:cubicBezTo>
                  <a:pt x="9991" y="531"/>
                  <a:pt x="10040" y="578"/>
                  <a:pt x="10067" y="572"/>
                </a:cubicBezTo>
                <a:cubicBezTo>
                  <a:pt x="10113" y="562"/>
                  <a:pt x="10113" y="549"/>
                  <a:pt x="10111" y="504"/>
                </a:cubicBezTo>
                <a:cubicBezTo>
                  <a:pt x="10109" y="440"/>
                  <a:pt x="10083" y="378"/>
                  <a:pt x="10080" y="314"/>
                </a:cubicBezTo>
                <a:cubicBezTo>
                  <a:pt x="10081" y="307"/>
                  <a:pt x="10082" y="300"/>
                  <a:pt x="10083" y="293"/>
                </a:cubicBezTo>
                <a:cubicBezTo>
                  <a:pt x="10098" y="331"/>
                  <a:pt x="10110" y="404"/>
                  <a:pt x="10153" y="423"/>
                </a:cubicBezTo>
                <a:cubicBezTo>
                  <a:pt x="10217" y="451"/>
                  <a:pt x="10298" y="399"/>
                  <a:pt x="10355" y="377"/>
                </a:cubicBezTo>
                <a:cubicBezTo>
                  <a:pt x="10380" y="367"/>
                  <a:pt x="10426" y="346"/>
                  <a:pt x="10453" y="365"/>
                </a:cubicBezTo>
                <a:cubicBezTo>
                  <a:pt x="10490" y="391"/>
                  <a:pt x="10517" y="445"/>
                  <a:pt x="10537" y="486"/>
                </a:cubicBezTo>
                <a:cubicBezTo>
                  <a:pt x="10554" y="520"/>
                  <a:pt x="10575" y="536"/>
                  <a:pt x="10616" y="522"/>
                </a:cubicBezTo>
                <a:cubicBezTo>
                  <a:pt x="10626" y="517"/>
                  <a:pt x="10635" y="512"/>
                  <a:pt x="10645" y="507"/>
                </a:cubicBezTo>
              </a:path>
              <a:path w="12438" h="1177" extrusionOk="0">
                <a:moveTo>
                  <a:pt x="11034" y="400"/>
                </a:moveTo>
                <a:cubicBezTo>
                  <a:pt x="11022" y="356"/>
                  <a:pt x="11024" y="357"/>
                  <a:pt x="10986" y="334"/>
                </a:cubicBezTo>
                <a:cubicBezTo>
                  <a:pt x="10951" y="383"/>
                  <a:pt x="10932" y="433"/>
                  <a:pt x="10926" y="495"/>
                </a:cubicBezTo>
                <a:cubicBezTo>
                  <a:pt x="10922" y="537"/>
                  <a:pt x="10925" y="572"/>
                  <a:pt x="10940" y="610"/>
                </a:cubicBezTo>
                <a:cubicBezTo>
                  <a:pt x="10984" y="604"/>
                  <a:pt x="10995" y="581"/>
                  <a:pt x="10998" y="531"/>
                </a:cubicBezTo>
                <a:cubicBezTo>
                  <a:pt x="11001" y="488"/>
                  <a:pt x="10987" y="449"/>
                  <a:pt x="10977" y="408"/>
                </a:cubicBezTo>
                <a:cubicBezTo>
                  <a:pt x="10972" y="382"/>
                  <a:pt x="10970" y="372"/>
                  <a:pt x="10973" y="354"/>
                </a:cubicBezTo>
                <a:cubicBezTo>
                  <a:pt x="11012" y="347"/>
                  <a:pt x="11033" y="355"/>
                  <a:pt x="11070" y="370"/>
                </a:cubicBezTo>
                <a:cubicBezTo>
                  <a:pt x="11102" y="383"/>
                  <a:pt x="11131" y="399"/>
                  <a:pt x="11166" y="402"/>
                </a:cubicBezTo>
                <a:cubicBezTo>
                  <a:pt x="11192" y="402"/>
                  <a:pt x="11204" y="399"/>
                  <a:pt x="11219" y="384"/>
                </a:cubicBezTo>
              </a:path>
              <a:path w="12438" h="1177" extrusionOk="0">
                <a:moveTo>
                  <a:pt x="11441" y="52"/>
                </a:moveTo>
                <a:cubicBezTo>
                  <a:pt x="11445" y="29"/>
                  <a:pt x="11447" y="21"/>
                  <a:pt x="11449" y="5"/>
                </a:cubicBezTo>
                <a:cubicBezTo>
                  <a:pt x="11412" y="42"/>
                  <a:pt x="11410" y="78"/>
                  <a:pt x="11403" y="132"/>
                </a:cubicBezTo>
                <a:cubicBezTo>
                  <a:pt x="11394" y="201"/>
                  <a:pt x="11390" y="270"/>
                  <a:pt x="11386" y="339"/>
                </a:cubicBezTo>
                <a:cubicBezTo>
                  <a:pt x="11382" y="405"/>
                  <a:pt x="11381" y="470"/>
                  <a:pt x="11378" y="536"/>
                </a:cubicBezTo>
                <a:cubicBezTo>
                  <a:pt x="11378" y="539"/>
                  <a:pt x="11376" y="640"/>
                  <a:pt x="11381" y="638"/>
                </a:cubicBezTo>
                <a:cubicBezTo>
                  <a:pt x="11388" y="628"/>
                  <a:pt x="11396" y="619"/>
                  <a:pt x="11403" y="609"/>
                </a:cubicBezTo>
              </a:path>
              <a:path w="12438" h="1177" extrusionOk="0">
                <a:moveTo>
                  <a:pt x="11548" y="435"/>
                </a:moveTo>
                <a:cubicBezTo>
                  <a:pt x="11584" y="434"/>
                  <a:pt x="11556" y="438"/>
                  <a:pt x="11541" y="467"/>
                </a:cubicBezTo>
                <a:cubicBezTo>
                  <a:pt x="11585" y="476"/>
                  <a:pt x="11606" y="471"/>
                  <a:pt x="11641" y="438"/>
                </a:cubicBezTo>
                <a:cubicBezTo>
                  <a:pt x="11661" y="419"/>
                  <a:pt x="11675" y="393"/>
                  <a:pt x="11681" y="366"/>
                </a:cubicBezTo>
                <a:cubicBezTo>
                  <a:pt x="11690" y="327"/>
                  <a:pt x="11677" y="294"/>
                  <a:pt x="11711" y="262"/>
                </a:cubicBezTo>
                <a:cubicBezTo>
                  <a:pt x="11741" y="234"/>
                  <a:pt x="11796" y="233"/>
                  <a:pt x="11834" y="233"/>
                </a:cubicBezTo>
                <a:cubicBezTo>
                  <a:pt x="11842" y="233"/>
                  <a:pt x="11849" y="233"/>
                  <a:pt x="11857" y="233"/>
                </a:cubicBezTo>
                <a:cubicBezTo>
                  <a:pt x="11922" y="233"/>
                  <a:pt x="11805" y="218"/>
                  <a:pt x="11828" y="259"/>
                </a:cubicBezTo>
                <a:cubicBezTo>
                  <a:pt x="11857" y="311"/>
                  <a:pt x="12003" y="326"/>
                  <a:pt x="12052" y="364"/>
                </a:cubicBezTo>
                <a:cubicBezTo>
                  <a:pt x="12101" y="402"/>
                  <a:pt x="12065" y="435"/>
                  <a:pt x="12025" y="456"/>
                </a:cubicBezTo>
                <a:cubicBezTo>
                  <a:pt x="11990" y="475"/>
                  <a:pt x="11965" y="475"/>
                  <a:pt x="11927" y="470"/>
                </a:cubicBezTo>
                <a:cubicBezTo>
                  <a:pt x="11933" y="429"/>
                  <a:pt x="11948" y="406"/>
                  <a:pt x="11971" y="371"/>
                </a:cubicBezTo>
              </a:path>
              <a:path w="12438" h="1177" extrusionOk="0">
                <a:moveTo>
                  <a:pt x="12158" y="30"/>
                </a:moveTo>
                <a:cubicBezTo>
                  <a:pt x="12169" y="10"/>
                  <a:pt x="12173" y="3"/>
                  <a:pt x="12189" y="0"/>
                </a:cubicBezTo>
                <a:cubicBezTo>
                  <a:pt x="12198" y="56"/>
                  <a:pt x="12198" y="110"/>
                  <a:pt x="12198" y="167"/>
                </a:cubicBezTo>
                <a:cubicBezTo>
                  <a:pt x="12198" y="247"/>
                  <a:pt x="12198" y="327"/>
                  <a:pt x="12196" y="407"/>
                </a:cubicBezTo>
                <a:cubicBezTo>
                  <a:pt x="12195" y="453"/>
                  <a:pt x="12193" y="499"/>
                  <a:pt x="12195" y="545"/>
                </a:cubicBezTo>
                <a:cubicBezTo>
                  <a:pt x="12169" y="490"/>
                  <a:pt x="12145" y="434"/>
                  <a:pt x="12123" y="378"/>
                </a:cubicBezTo>
                <a:cubicBezTo>
                  <a:pt x="12112" y="351"/>
                  <a:pt x="12066" y="271"/>
                  <a:pt x="12074" y="241"/>
                </a:cubicBezTo>
                <a:cubicBezTo>
                  <a:pt x="12080" y="233"/>
                  <a:pt x="12087" y="226"/>
                  <a:pt x="12093" y="218"/>
                </a:cubicBezTo>
                <a:cubicBezTo>
                  <a:pt x="12137" y="225"/>
                  <a:pt x="12175" y="240"/>
                  <a:pt x="12217" y="257"/>
                </a:cubicBezTo>
                <a:cubicBezTo>
                  <a:pt x="12278" y="282"/>
                  <a:pt x="12349" y="325"/>
                  <a:pt x="12418" y="313"/>
                </a:cubicBezTo>
                <a:cubicBezTo>
                  <a:pt x="12424" y="311"/>
                  <a:pt x="12431" y="309"/>
                  <a:pt x="12437" y="30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0" name="Ink 10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65263" y="3546475"/>
            <a:ext cx="630237" cy="366713"/>
          </a:xfrm>
          <a:custGeom>
            <a:avLst/>
            <a:gdLst>
              <a:gd name="T0" fmla="*/ 2147483647 w 1751"/>
              <a:gd name="T1" fmla="*/ 2147483647 h 1019"/>
              <a:gd name="T2" fmla="*/ 2147483647 w 1751"/>
              <a:gd name="T3" fmla="*/ 2147483647 h 1019"/>
              <a:gd name="T4" fmla="*/ 2147483647 w 1751"/>
              <a:gd name="T5" fmla="*/ 2147483647 h 1019"/>
              <a:gd name="T6" fmla="*/ 2147483647 w 1751"/>
              <a:gd name="T7" fmla="*/ 2147483647 h 1019"/>
              <a:gd name="T8" fmla="*/ 2147483647 w 1751"/>
              <a:gd name="T9" fmla="*/ 2147483647 h 1019"/>
              <a:gd name="T10" fmla="*/ 2147483647 w 1751"/>
              <a:gd name="T11" fmla="*/ 2147483647 h 1019"/>
              <a:gd name="T12" fmla="*/ 2147483647 w 1751"/>
              <a:gd name="T13" fmla="*/ 2147483647 h 1019"/>
              <a:gd name="T14" fmla="*/ 2147483647 w 1751"/>
              <a:gd name="T15" fmla="*/ 2147483647 h 1019"/>
              <a:gd name="T16" fmla="*/ 2147483647 w 1751"/>
              <a:gd name="T17" fmla="*/ 2147483647 h 1019"/>
              <a:gd name="T18" fmla="*/ 2147483647 w 1751"/>
              <a:gd name="T19" fmla="*/ 2147483647 h 1019"/>
              <a:gd name="T20" fmla="*/ 2147483647 w 1751"/>
              <a:gd name="T21" fmla="*/ 2147483647 h 1019"/>
              <a:gd name="T22" fmla="*/ 2147483647 w 1751"/>
              <a:gd name="T23" fmla="*/ 2147483647 h 1019"/>
              <a:gd name="T24" fmla="*/ 2147483647 w 1751"/>
              <a:gd name="T25" fmla="*/ 0 h 1019"/>
              <a:gd name="T26" fmla="*/ 2147483647 w 1751"/>
              <a:gd name="T27" fmla="*/ 2147483647 h 1019"/>
              <a:gd name="T28" fmla="*/ 2147483647 w 1751"/>
              <a:gd name="T29" fmla="*/ 2147483647 h 1019"/>
              <a:gd name="T30" fmla="*/ 2147483647 w 1751"/>
              <a:gd name="T31" fmla="*/ 2147483647 h 1019"/>
              <a:gd name="T32" fmla="*/ 2147483647 w 1751"/>
              <a:gd name="T33" fmla="*/ 2147483647 h 1019"/>
              <a:gd name="T34" fmla="*/ 2147483647 w 1751"/>
              <a:gd name="T35" fmla="*/ 2147483647 h 1019"/>
              <a:gd name="T36" fmla="*/ 2147483647 w 1751"/>
              <a:gd name="T37" fmla="*/ 2147483647 h 1019"/>
              <a:gd name="T38" fmla="*/ 2147483647 w 1751"/>
              <a:gd name="T39" fmla="*/ 2147483647 h 1019"/>
              <a:gd name="T40" fmla="*/ 2147483647 w 1751"/>
              <a:gd name="T41" fmla="*/ 2147483647 h 1019"/>
              <a:gd name="T42" fmla="*/ 2147483647 w 1751"/>
              <a:gd name="T43" fmla="*/ 2147483647 h 1019"/>
              <a:gd name="T44" fmla="*/ 2147483647 w 1751"/>
              <a:gd name="T45" fmla="*/ 2147483647 h 1019"/>
              <a:gd name="T46" fmla="*/ 2147483647 w 1751"/>
              <a:gd name="T47" fmla="*/ 2147483647 h 1019"/>
              <a:gd name="T48" fmla="*/ 2147483647 w 1751"/>
              <a:gd name="T49" fmla="*/ 2147483647 h 1019"/>
              <a:gd name="T50" fmla="*/ 2147483647 w 1751"/>
              <a:gd name="T51" fmla="*/ 2147483647 h 1019"/>
              <a:gd name="T52" fmla="*/ 2147483647 w 1751"/>
              <a:gd name="T53" fmla="*/ 2147483647 h 1019"/>
              <a:gd name="T54" fmla="*/ 2147483647 w 1751"/>
              <a:gd name="T55" fmla="*/ 2147483647 h 1019"/>
              <a:gd name="T56" fmla="*/ 2147483647 w 1751"/>
              <a:gd name="T57" fmla="*/ 2147483647 h 1019"/>
              <a:gd name="T58" fmla="*/ 2147483647 w 1751"/>
              <a:gd name="T59" fmla="*/ 2147483647 h 1019"/>
              <a:gd name="T60" fmla="*/ 2147483647 w 1751"/>
              <a:gd name="T61" fmla="*/ 2147483647 h 1019"/>
              <a:gd name="T62" fmla="*/ 2147483647 w 1751"/>
              <a:gd name="T63" fmla="*/ 2147483647 h 1019"/>
              <a:gd name="T64" fmla="*/ 2147483647 w 1751"/>
              <a:gd name="T65" fmla="*/ 2147483647 h 1019"/>
              <a:gd name="T66" fmla="*/ 2147483647 w 1751"/>
              <a:gd name="T67" fmla="*/ 2147483647 h 1019"/>
              <a:gd name="T68" fmla="*/ 2147483647 w 1751"/>
              <a:gd name="T69" fmla="*/ 2147483647 h 1019"/>
              <a:gd name="T70" fmla="*/ 2147483647 w 1751"/>
              <a:gd name="T71" fmla="*/ 2147483647 h 1019"/>
              <a:gd name="T72" fmla="*/ 2147483647 w 1751"/>
              <a:gd name="T73" fmla="*/ 2147483647 h 1019"/>
              <a:gd name="T74" fmla="*/ 2147483647 w 1751"/>
              <a:gd name="T75" fmla="*/ 2147483647 h 1019"/>
              <a:gd name="T76" fmla="*/ 2147483647 w 1751"/>
              <a:gd name="T77" fmla="*/ 2147483647 h 1019"/>
              <a:gd name="T78" fmla="*/ 2147483647 w 1751"/>
              <a:gd name="T79" fmla="*/ 2147483647 h 1019"/>
              <a:gd name="T80" fmla="*/ 2147483647 w 1751"/>
              <a:gd name="T81" fmla="*/ 2147483647 h 1019"/>
              <a:gd name="T82" fmla="*/ 2147483647 w 1751"/>
              <a:gd name="T83" fmla="*/ 2147483647 h 1019"/>
              <a:gd name="T84" fmla="*/ 2147483647 w 1751"/>
              <a:gd name="T85" fmla="*/ 2147483647 h 1019"/>
              <a:gd name="T86" fmla="*/ 2147483647 w 1751"/>
              <a:gd name="T87" fmla="*/ 2147483647 h 1019"/>
              <a:gd name="T88" fmla="*/ 2147483647 w 1751"/>
              <a:gd name="T89" fmla="*/ 2147483647 h 1019"/>
              <a:gd name="T90" fmla="*/ 2147483647 w 1751"/>
              <a:gd name="T91" fmla="*/ 2147483647 h 1019"/>
              <a:gd name="T92" fmla="*/ 2147483647 w 1751"/>
              <a:gd name="T93" fmla="*/ 2147483647 h 1019"/>
              <a:gd name="T94" fmla="*/ 2147483647 w 1751"/>
              <a:gd name="T95" fmla="*/ 2147483647 h 1019"/>
              <a:gd name="T96" fmla="*/ 2147483647 w 1751"/>
              <a:gd name="T97" fmla="*/ 2147483647 h 101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51"/>
              <a:gd name="T148" fmla="*/ 0 h 1019"/>
              <a:gd name="T149" fmla="*/ 1751 w 1751"/>
              <a:gd name="T150" fmla="*/ 1019 h 101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51" h="1019" extrusionOk="0">
                <a:moveTo>
                  <a:pt x="134" y="479"/>
                </a:moveTo>
                <a:cubicBezTo>
                  <a:pt x="122" y="510"/>
                  <a:pt x="110" y="537"/>
                  <a:pt x="100" y="569"/>
                </a:cubicBezTo>
                <a:cubicBezTo>
                  <a:pt x="143" y="601"/>
                  <a:pt x="167" y="610"/>
                  <a:pt x="222" y="593"/>
                </a:cubicBezTo>
                <a:cubicBezTo>
                  <a:pt x="306" y="568"/>
                  <a:pt x="384" y="496"/>
                  <a:pt x="411" y="411"/>
                </a:cubicBezTo>
                <a:cubicBezTo>
                  <a:pt x="433" y="341"/>
                  <a:pt x="401" y="285"/>
                  <a:pt x="332" y="264"/>
                </a:cubicBezTo>
                <a:cubicBezTo>
                  <a:pt x="262" y="243"/>
                  <a:pt x="189" y="265"/>
                  <a:pt x="133" y="308"/>
                </a:cubicBezTo>
                <a:cubicBezTo>
                  <a:pt x="59" y="365"/>
                  <a:pt x="19" y="451"/>
                  <a:pt x="5" y="542"/>
                </a:cubicBezTo>
                <a:cubicBezTo>
                  <a:pt x="-9" y="631"/>
                  <a:pt x="4" y="728"/>
                  <a:pt x="44" y="809"/>
                </a:cubicBezTo>
                <a:cubicBezTo>
                  <a:pt x="74" y="870"/>
                  <a:pt x="125" y="918"/>
                  <a:pt x="187" y="946"/>
                </a:cubicBezTo>
                <a:cubicBezTo>
                  <a:pt x="234" y="967"/>
                  <a:pt x="296" y="968"/>
                  <a:pt x="342" y="942"/>
                </a:cubicBezTo>
                <a:cubicBezTo>
                  <a:pt x="398" y="910"/>
                  <a:pt x="427" y="841"/>
                  <a:pt x="455" y="787"/>
                </a:cubicBezTo>
              </a:path>
              <a:path w="1751" h="1019" extrusionOk="0">
                <a:moveTo>
                  <a:pt x="530" y="42"/>
                </a:moveTo>
                <a:cubicBezTo>
                  <a:pt x="527" y="20"/>
                  <a:pt x="526" y="14"/>
                  <a:pt x="521" y="0"/>
                </a:cubicBezTo>
                <a:cubicBezTo>
                  <a:pt x="517" y="52"/>
                  <a:pt x="517" y="103"/>
                  <a:pt x="517" y="155"/>
                </a:cubicBezTo>
                <a:cubicBezTo>
                  <a:pt x="517" y="260"/>
                  <a:pt x="524" y="366"/>
                  <a:pt x="528" y="471"/>
                </a:cubicBezTo>
                <a:cubicBezTo>
                  <a:pt x="532" y="574"/>
                  <a:pt x="539" y="677"/>
                  <a:pt x="544" y="780"/>
                </a:cubicBezTo>
                <a:cubicBezTo>
                  <a:pt x="547" y="839"/>
                  <a:pt x="546" y="897"/>
                  <a:pt x="546" y="955"/>
                </a:cubicBezTo>
                <a:cubicBezTo>
                  <a:pt x="547" y="979"/>
                  <a:pt x="548" y="988"/>
                  <a:pt x="560" y="1001"/>
                </a:cubicBezTo>
                <a:cubicBezTo>
                  <a:pt x="584" y="972"/>
                  <a:pt x="607" y="944"/>
                  <a:pt x="629" y="914"/>
                </a:cubicBezTo>
              </a:path>
              <a:path w="1751" h="1019" extrusionOk="0">
                <a:moveTo>
                  <a:pt x="829" y="655"/>
                </a:moveTo>
                <a:cubicBezTo>
                  <a:pt x="854" y="614"/>
                  <a:pt x="898" y="559"/>
                  <a:pt x="881" y="506"/>
                </a:cubicBezTo>
                <a:cubicBezTo>
                  <a:pt x="868" y="465"/>
                  <a:pt x="811" y="461"/>
                  <a:pt x="777" y="469"/>
                </a:cubicBezTo>
                <a:cubicBezTo>
                  <a:pt x="728" y="481"/>
                  <a:pt x="689" y="523"/>
                  <a:pt x="685" y="574"/>
                </a:cubicBezTo>
                <a:cubicBezTo>
                  <a:pt x="680" y="635"/>
                  <a:pt x="728" y="692"/>
                  <a:pt x="767" y="734"/>
                </a:cubicBezTo>
                <a:cubicBezTo>
                  <a:pt x="805" y="775"/>
                  <a:pt x="855" y="802"/>
                  <a:pt x="893" y="842"/>
                </a:cubicBezTo>
                <a:cubicBezTo>
                  <a:pt x="900" y="851"/>
                  <a:pt x="906" y="859"/>
                  <a:pt x="913" y="868"/>
                </a:cubicBezTo>
                <a:cubicBezTo>
                  <a:pt x="886" y="895"/>
                  <a:pt x="871" y="894"/>
                  <a:pt x="833" y="900"/>
                </a:cubicBezTo>
                <a:cubicBezTo>
                  <a:pt x="799" y="905"/>
                  <a:pt x="762" y="915"/>
                  <a:pt x="728" y="916"/>
                </a:cubicBezTo>
                <a:cubicBezTo>
                  <a:pt x="720" y="915"/>
                  <a:pt x="713" y="915"/>
                  <a:pt x="705" y="914"/>
                </a:cubicBezTo>
              </a:path>
              <a:path w="1751" h="1019" extrusionOk="0">
                <a:moveTo>
                  <a:pt x="1240" y="274"/>
                </a:moveTo>
                <a:cubicBezTo>
                  <a:pt x="1233" y="295"/>
                  <a:pt x="1225" y="316"/>
                  <a:pt x="1218" y="337"/>
                </a:cubicBezTo>
                <a:cubicBezTo>
                  <a:pt x="1232" y="310"/>
                  <a:pt x="1245" y="297"/>
                  <a:pt x="1268" y="275"/>
                </a:cubicBezTo>
              </a:path>
              <a:path w="1751" h="1019" extrusionOk="0">
                <a:moveTo>
                  <a:pt x="1056" y="604"/>
                </a:moveTo>
                <a:cubicBezTo>
                  <a:pt x="1051" y="656"/>
                  <a:pt x="1091" y="609"/>
                  <a:pt x="1128" y="585"/>
                </a:cubicBezTo>
                <a:cubicBezTo>
                  <a:pt x="1183" y="550"/>
                  <a:pt x="1234" y="511"/>
                  <a:pt x="1286" y="472"/>
                </a:cubicBezTo>
                <a:cubicBezTo>
                  <a:pt x="1343" y="430"/>
                  <a:pt x="1404" y="378"/>
                  <a:pt x="1428" y="309"/>
                </a:cubicBezTo>
                <a:cubicBezTo>
                  <a:pt x="1439" y="279"/>
                  <a:pt x="1430" y="263"/>
                  <a:pt x="1419" y="236"/>
                </a:cubicBezTo>
                <a:cubicBezTo>
                  <a:pt x="1377" y="217"/>
                  <a:pt x="1352" y="222"/>
                  <a:pt x="1311" y="249"/>
                </a:cubicBezTo>
                <a:cubicBezTo>
                  <a:pt x="1247" y="291"/>
                  <a:pt x="1209" y="370"/>
                  <a:pt x="1180" y="438"/>
                </a:cubicBezTo>
                <a:cubicBezTo>
                  <a:pt x="1123" y="569"/>
                  <a:pt x="1071" y="739"/>
                  <a:pt x="1108" y="882"/>
                </a:cubicBezTo>
                <a:cubicBezTo>
                  <a:pt x="1126" y="950"/>
                  <a:pt x="1187" y="1015"/>
                  <a:pt x="1261" y="1018"/>
                </a:cubicBezTo>
                <a:cubicBezTo>
                  <a:pt x="1302" y="1020"/>
                  <a:pt x="1352" y="1003"/>
                  <a:pt x="1385" y="979"/>
                </a:cubicBezTo>
                <a:cubicBezTo>
                  <a:pt x="1412" y="956"/>
                  <a:pt x="1421" y="947"/>
                  <a:pt x="1435" y="928"/>
                </a:cubicBezTo>
              </a:path>
              <a:path w="1751" h="1019" extrusionOk="0">
                <a:moveTo>
                  <a:pt x="1669" y="310"/>
                </a:moveTo>
                <a:cubicBezTo>
                  <a:pt x="1690" y="343"/>
                  <a:pt x="1694" y="342"/>
                  <a:pt x="1684" y="378"/>
                </a:cubicBezTo>
              </a:path>
              <a:path w="1751" h="1019" extrusionOk="0">
                <a:moveTo>
                  <a:pt x="1747" y="597"/>
                </a:moveTo>
                <a:cubicBezTo>
                  <a:pt x="1749" y="632"/>
                  <a:pt x="1752" y="668"/>
                  <a:pt x="1748" y="703"/>
                </a:cubicBezTo>
                <a:cubicBezTo>
                  <a:pt x="1745" y="727"/>
                  <a:pt x="1736" y="757"/>
                  <a:pt x="1725" y="779"/>
                </a:cubicBezTo>
                <a:cubicBezTo>
                  <a:pt x="1720" y="787"/>
                  <a:pt x="1715" y="796"/>
                  <a:pt x="1710" y="804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1" name="Ink 10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47925" y="3692525"/>
            <a:ext cx="2716213" cy="460375"/>
          </a:xfrm>
          <a:custGeom>
            <a:avLst/>
            <a:gdLst>
              <a:gd name="T0" fmla="*/ 2147483647 w 7545"/>
              <a:gd name="T1" fmla="*/ 2147483647 h 1279"/>
              <a:gd name="T2" fmla="*/ 2147483647 w 7545"/>
              <a:gd name="T3" fmla="*/ 2147483647 h 1279"/>
              <a:gd name="T4" fmla="*/ 2147483647 w 7545"/>
              <a:gd name="T5" fmla="*/ 2147483647 h 1279"/>
              <a:gd name="T6" fmla="*/ 2147483647 w 7545"/>
              <a:gd name="T7" fmla="*/ 2147483647 h 1279"/>
              <a:gd name="T8" fmla="*/ 2147483647 w 7545"/>
              <a:gd name="T9" fmla="*/ 2147483647 h 1279"/>
              <a:gd name="T10" fmla="*/ 2147483647 w 7545"/>
              <a:gd name="T11" fmla="*/ 2147483647 h 1279"/>
              <a:gd name="T12" fmla="*/ 2147483647 w 7545"/>
              <a:gd name="T13" fmla="*/ 2147483647 h 1279"/>
              <a:gd name="T14" fmla="*/ 2147483647 w 7545"/>
              <a:gd name="T15" fmla="*/ 2147483647 h 1279"/>
              <a:gd name="T16" fmla="*/ 2147483647 w 7545"/>
              <a:gd name="T17" fmla="*/ 2147483647 h 1279"/>
              <a:gd name="T18" fmla="*/ 2147483647 w 7545"/>
              <a:gd name="T19" fmla="*/ 2147483647 h 1279"/>
              <a:gd name="T20" fmla="*/ 2147483647 w 7545"/>
              <a:gd name="T21" fmla="*/ 2147483647 h 1279"/>
              <a:gd name="T22" fmla="*/ 2147483647 w 7545"/>
              <a:gd name="T23" fmla="*/ 2147483647 h 1279"/>
              <a:gd name="T24" fmla="*/ 2147483647 w 7545"/>
              <a:gd name="T25" fmla="*/ 2147483647 h 1279"/>
              <a:gd name="T26" fmla="*/ 2147483647 w 7545"/>
              <a:gd name="T27" fmla="*/ 2147483647 h 1279"/>
              <a:gd name="T28" fmla="*/ 2147483647 w 7545"/>
              <a:gd name="T29" fmla="*/ 2147483647 h 1279"/>
              <a:gd name="T30" fmla="*/ 2147483647 w 7545"/>
              <a:gd name="T31" fmla="*/ 2147483647 h 1279"/>
              <a:gd name="T32" fmla="*/ 2147483647 w 7545"/>
              <a:gd name="T33" fmla="*/ 2147483647 h 1279"/>
              <a:gd name="T34" fmla="*/ 2147483647 w 7545"/>
              <a:gd name="T35" fmla="*/ 2147483647 h 1279"/>
              <a:gd name="T36" fmla="*/ 2147483647 w 7545"/>
              <a:gd name="T37" fmla="*/ 2147483647 h 1279"/>
              <a:gd name="T38" fmla="*/ 2147483647 w 7545"/>
              <a:gd name="T39" fmla="*/ 2147483647 h 1279"/>
              <a:gd name="T40" fmla="*/ 2147483647 w 7545"/>
              <a:gd name="T41" fmla="*/ 2147483647 h 1279"/>
              <a:gd name="T42" fmla="*/ 2147483647 w 7545"/>
              <a:gd name="T43" fmla="*/ 2147483647 h 1279"/>
              <a:gd name="T44" fmla="*/ 2147483647 w 7545"/>
              <a:gd name="T45" fmla="*/ 2147483647 h 1279"/>
              <a:gd name="T46" fmla="*/ 2147483647 w 7545"/>
              <a:gd name="T47" fmla="*/ 2147483647 h 1279"/>
              <a:gd name="T48" fmla="*/ 2147483647 w 7545"/>
              <a:gd name="T49" fmla="*/ 2147483647 h 1279"/>
              <a:gd name="T50" fmla="*/ 2147483647 w 7545"/>
              <a:gd name="T51" fmla="*/ 2147483647 h 1279"/>
              <a:gd name="T52" fmla="*/ 2147483647 w 7545"/>
              <a:gd name="T53" fmla="*/ 2147483647 h 1279"/>
              <a:gd name="T54" fmla="*/ 2147483647 w 7545"/>
              <a:gd name="T55" fmla="*/ 2147483647 h 1279"/>
              <a:gd name="T56" fmla="*/ 2147483647 w 7545"/>
              <a:gd name="T57" fmla="*/ 2147483647 h 1279"/>
              <a:gd name="T58" fmla="*/ 2147483647 w 7545"/>
              <a:gd name="T59" fmla="*/ 2147483647 h 1279"/>
              <a:gd name="T60" fmla="*/ 2147483647 w 7545"/>
              <a:gd name="T61" fmla="*/ 2147483647 h 1279"/>
              <a:gd name="T62" fmla="*/ 2147483647 w 7545"/>
              <a:gd name="T63" fmla="*/ 2147483647 h 1279"/>
              <a:gd name="T64" fmla="*/ 2147483647 w 7545"/>
              <a:gd name="T65" fmla="*/ 2147483647 h 1279"/>
              <a:gd name="T66" fmla="*/ 2147483647 w 7545"/>
              <a:gd name="T67" fmla="*/ 2147483647 h 1279"/>
              <a:gd name="T68" fmla="*/ 2147483647 w 7545"/>
              <a:gd name="T69" fmla="*/ 2147483647 h 1279"/>
              <a:gd name="T70" fmla="*/ 2147483647 w 7545"/>
              <a:gd name="T71" fmla="*/ 2147483647 h 1279"/>
              <a:gd name="T72" fmla="*/ 2147483647 w 7545"/>
              <a:gd name="T73" fmla="*/ 2147483647 h 1279"/>
              <a:gd name="T74" fmla="*/ 2147483647 w 7545"/>
              <a:gd name="T75" fmla="*/ 2147483647 h 1279"/>
              <a:gd name="T76" fmla="*/ 2147483647 w 7545"/>
              <a:gd name="T77" fmla="*/ 2147483647 h 1279"/>
              <a:gd name="T78" fmla="*/ 2147483647 w 7545"/>
              <a:gd name="T79" fmla="*/ 2147483647 h 1279"/>
              <a:gd name="T80" fmla="*/ 2147483647 w 7545"/>
              <a:gd name="T81" fmla="*/ 2147483647 h 1279"/>
              <a:gd name="T82" fmla="*/ 2147483647 w 7545"/>
              <a:gd name="T83" fmla="*/ 2147483647 h 1279"/>
              <a:gd name="T84" fmla="*/ 2147483647 w 7545"/>
              <a:gd name="T85" fmla="*/ 2147483647 h 1279"/>
              <a:gd name="T86" fmla="*/ 2147483647 w 7545"/>
              <a:gd name="T87" fmla="*/ 2147483647 h 1279"/>
              <a:gd name="T88" fmla="*/ 2147483647 w 7545"/>
              <a:gd name="T89" fmla="*/ 2147483647 h 1279"/>
              <a:gd name="T90" fmla="*/ 2147483647 w 7545"/>
              <a:gd name="T91" fmla="*/ 2147483647 h 1279"/>
              <a:gd name="T92" fmla="*/ 2147483647 w 7545"/>
              <a:gd name="T93" fmla="*/ 2147483647 h 1279"/>
              <a:gd name="T94" fmla="*/ 2147483647 w 7545"/>
              <a:gd name="T95" fmla="*/ 2147483647 h 1279"/>
              <a:gd name="T96" fmla="*/ 2147483647 w 7545"/>
              <a:gd name="T97" fmla="*/ 2147483647 h 1279"/>
              <a:gd name="T98" fmla="*/ 2147483647 w 7545"/>
              <a:gd name="T99" fmla="*/ 2147483647 h 1279"/>
              <a:gd name="T100" fmla="*/ 2147483647 w 7545"/>
              <a:gd name="T101" fmla="*/ 2147483647 h 1279"/>
              <a:gd name="T102" fmla="*/ 2147483647 w 7545"/>
              <a:gd name="T103" fmla="*/ 2147483647 h 1279"/>
              <a:gd name="T104" fmla="*/ 2147483647 w 7545"/>
              <a:gd name="T105" fmla="*/ 2147483647 h 1279"/>
              <a:gd name="T106" fmla="*/ 2147483647 w 7545"/>
              <a:gd name="T107" fmla="*/ 2147483647 h 1279"/>
              <a:gd name="T108" fmla="*/ 2147483647 w 7545"/>
              <a:gd name="T109" fmla="*/ 2147483647 h 1279"/>
              <a:gd name="T110" fmla="*/ 2147483647 w 7545"/>
              <a:gd name="T111" fmla="*/ 2147483647 h 1279"/>
              <a:gd name="T112" fmla="*/ 2147483647 w 7545"/>
              <a:gd name="T113" fmla="*/ 2147483647 h 1279"/>
              <a:gd name="T114" fmla="*/ 2147483647 w 7545"/>
              <a:gd name="T115" fmla="*/ 2147483647 h 1279"/>
              <a:gd name="T116" fmla="*/ 2147483647 w 7545"/>
              <a:gd name="T117" fmla="*/ 2147483647 h 1279"/>
              <a:gd name="T118" fmla="*/ 2147483647 w 7545"/>
              <a:gd name="T119" fmla="*/ 2147483647 h 1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545"/>
              <a:gd name="T181" fmla="*/ 0 h 1279"/>
              <a:gd name="T182" fmla="*/ 7545 w 7545"/>
              <a:gd name="T183" fmla="*/ 1279 h 1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545" h="1279" extrusionOk="0">
                <a:moveTo>
                  <a:pt x="73" y="0"/>
                </a:moveTo>
                <a:cubicBezTo>
                  <a:pt x="43" y="31"/>
                  <a:pt x="39" y="29"/>
                  <a:pt x="39" y="79"/>
                </a:cubicBezTo>
                <a:cubicBezTo>
                  <a:pt x="39" y="136"/>
                  <a:pt x="39" y="192"/>
                  <a:pt x="37" y="249"/>
                </a:cubicBezTo>
                <a:cubicBezTo>
                  <a:pt x="33" y="383"/>
                  <a:pt x="26" y="517"/>
                  <a:pt x="13" y="650"/>
                </a:cubicBezTo>
                <a:cubicBezTo>
                  <a:pt x="8" y="700"/>
                  <a:pt x="3" y="749"/>
                  <a:pt x="1" y="799"/>
                </a:cubicBezTo>
                <a:cubicBezTo>
                  <a:pt x="-1" y="834"/>
                  <a:pt x="0" y="863"/>
                  <a:pt x="10" y="897"/>
                </a:cubicBezTo>
                <a:cubicBezTo>
                  <a:pt x="23" y="845"/>
                  <a:pt x="25" y="792"/>
                  <a:pt x="36" y="739"/>
                </a:cubicBezTo>
                <a:cubicBezTo>
                  <a:pt x="47" y="689"/>
                  <a:pt x="60" y="639"/>
                  <a:pt x="86" y="595"/>
                </a:cubicBezTo>
                <a:cubicBezTo>
                  <a:pt x="112" y="552"/>
                  <a:pt x="132" y="550"/>
                  <a:pt x="176" y="561"/>
                </a:cubicBezTo>
                <a:cubicBezTo>
                  <a:pt x="212" y="570"/>
                  <a:pt x="249" y="611"/>
                  <a:pt x="271" y="638"/>
                </a:cubicBezTo>
                <a:cubicBezTo>
                  <a:pt x="305" y="678"/>
                  <a:pt x="338" y="723"/>
                  <a:pt x="358" y="772"/>
                </a:cubicBezTo>
                <a:cubicBezTo>
                  <a:pt x="369" y="800"/>
                  <a:pt x="389" y="851"/>
                  <a:pt x="367" y="879"/>
                </a:cubicBezTo>
                <a:cubicBezTo>
                  <a:pt x="333" y="924"/>
                  <a:pt x="283" y="939"/>
                  <a:pt x="230" y="947"/>
                </a:cubicBezTo>
                <a:cubicBezTo>
                  <a:pt x="225" y="948"/>
                  <a:pt x="132" y="953"/>
                  <a:pt x="135" y="947"/>
                </a:cubicBezTo>
                <a:cubicBezTo>
                  <a:pt x="161" y="933"/>
                  <a:pt x="168" y="929"/>
                  <a:pt x="187" y="930"/>
                </a:cubicBezTo>
              </a:path>
              <a:path w="7545" h="1279" extrusionOk="0">
                <a:moveTo>
                  <a:pt x="539" y="901"/>
                </a:moveTo>
                <a:cubicBezTo>
                  <a:pt x="545" y="899"/>
                  <a:pt x="552" y="896"/>
                  <a:pt x="558" y="894"/>
                </a:cubicBezTo>
                <a:cubicBezTo>
                  <a:pt x="558" y="919"/>
                  <a:pt x="555" y="934"/>
                  <a:pt x="548" y="959"/>
                </a:cubicBezTo>
                <a:cubicBezTo>
                  <a:pt x="574" y="942"/>
                  <a:pt x="582" y="938"/>
                  <a:pt x="596" y="924"/>
                </a:cubicBezTo>
              </a:path>
              <a:path w="7545" h="1279" extrusionOk="0">
                <a:moveTo>
                  <a:pt x="829" y="532"/>
                </a:moveTo>
                <a:cubicBezTo>
                  <a:pt x="807" y="531"/>
                  <a:pt x="800" y="531"/>
                  <a:pt x="786" y="526"/>
                </a:cubicBezTo>
                <a:cubicBezTo>
                  <a:pt x="817" y="516"/>
                  <a:pt x="851" y="501"/>
                  <a:pt x="884" y="500"/>
                </a:cubicBezTo>
                <a:cubicBezTo>
                  <a:pt x="936" y="498"/>
                  <a:pt x="964" y="535"/>
                  <a:pt x="987" y="577"/>
                </a:cubicBezTo>
                <a:cubicBezTo>
                  <a:pt x="1006" y="612"/>
                  <a:pt x="1016" y="652"/>
                  <a:pt x="1026" y="690"/>
                </a:cubicBezTo>
                <a:cubicBezTo>
                  <a:pt x="1032" y="713"/>
                  <a:pt x="1036" y="735"/>
                  <a:pt x="1039" y="759"/>
                </a:cubicBezTo>
                <a:cubicBezTo>
                  <a:pt x="1006" y="738"/>
                  <a:pt x="978" y="713"/>
                  <a:pt x="940" y="701"/>
                </a:cubicBezTo>
                <a:cubicBezTo>
                  <a:pt x="880" y="683"/>
                  <a:pt x="806" y="682"/>
                  <a:pt x="751" y="717"/>
                </a:cubicBezTo>
                <a:cubicBezTo>
                  <a:pt x="723" y="735"/>
                  <a:pt x="700" y="761"/>
                  <a:pt x="700" y="795"/>
                </a:cubicBezTo>
                <a:cubicBezTo>
                  <a:pt x="700" y="824"/>
                  <a:pt x="724" y="855"/>
                  <a:pt x="748" y="869"/>
                </a:cubicBezTo>
                <a:cubicBezTo>
                  <a:pt x="777" y="886"/>
                  <a:pt x="815" y="887"/>
                  <a:pt x="847" y="890"/>
                </a:cubicBezTo>
                <a:cubicBezTo>
                  <a:pt x="886" y="894"/>
                  <a:pt x="915" y="888"/>
                  <a:pt x="953" y="877"/>
                </a:cubicBezTo>
                <a:cubicBezTo>
                  <a:pt x="978" y="869"/>
                  <a:pt x="986" y="867"/>
                  <a:pt x="1002" y="861"/>
                </a:cubicBezTo>
              </a:path>
              <a:path w="7545" h="1279" extrusionOk="0">
                <a:moveTo>
                  <a:pt x="1242" y="711"/>
                </a:moveTo>
                <a:cubicBezTo>
                  <a:pt x="1240" y="686"/>
                  <a:pt x="1246" y="634"/>
                  <a:pt x="1213" y="626"/>
                </a:cubicBezTo>
                <a:cubicBezTo>
                  <a:pt x="1173" y="617"/>
                  <a:pt x="1141" y="658"/>
                  <a:pt x="1121" y="686"/>
                </a:cubicBezTo>
                <a:cubicBezTo>
                  <a:pt x="1091" y="727"/>
                  <a:pt x="1069" y="773"/>
                  <a:pt x="1062" y="823"/>
                </a:cubicBezTo>
                <a:cubicBezTo>
                  <a:pt x="1056" y="867"/>
                  <a:pt x="1067" y="912"/>
                  <a:pt x="1121" y="905"/>
                </a:cubicBezTo>
                <a:cubicBezTo>
                  <a:pt x="1168" y="899"/>
                  <a:pt x="1207" y="845"/>
                  <a:pt x="1231" y="810"/>
                </a:cubicBezTo>
                <a:cubicBezTo>
                  <a:pt x="1270" y="753"/>
                  <a:pt x="1288" y="687"/>
                  <a:pt x="1291" y="618"/>
                </a:cubicBezTo>
                <a:cubicBezTo>
                  <a:pt x="1295" y="542"/>
                  <a:pt x="1275" y="468"/>
                  <a:pt x="1251" y="397"/>
                </a:cubicBezTo>
                <a:cubicBezTo>
                  <a:pt x="1233" y="345"/>
                  <a:pt x="1210" y="296"/>
                  <a:pt x="1181" y="250"/>
                </a:cubicBezTo>
                <a:cubicBezTo>
                  <a:pt x="1147" y="197"/>
                  <a:pt x="1192" y="278"/>
                  <a:pt x="1197" y="286"/>
                </a:cubicBezTo>
              </a:path>
              <a:path w="7545" h="1279" extrusionOk="0">
                <a:moveTo>
                  <a:pt x="1479" y="622"/>
                </a:moveTo>
                <a:cubicBezTo>
                  <a:pt x="1425" y="631"/>
                  <a:pt x="1402" y="660"/>
                  <a:pt x="1371" y="713"/>
                </a:cubicBezTo>
                <a:cubicBezTo>
                  <a:pt x="1353" y="743"/>
                  <a:pt x="1300" y="835"/>
                  <a:pt x="1330" y="871"/>
                </a:cubicBezTo>
                <a:cubicBezTo>
                  <a:pt x="1365" y="913"/>
                  <a:pt x="1413" y="879"/>
                  <a:pt x="1445" y="853"/>
                </a:cubicBezTo>
                <a:cubicBezTo>
                  <a:pt x="1493" y="813"/>
                  <a:pt x="1522" y="752"/>
                  <a:pt x="1536" y="692"/>
                </a:cubicBezTo>
                <a:cubicBezTo>
                  <a:pt x="1554" y="612"/>
                  <a:pt x="1542" y="529"/>
                  <a:pt x="1525" y="451"/>
                </a:cubicBezTo>
                <a:cubicBezTo>
                  <a:pt x="1508" y="373"/>
                  <a:pt x="1477" y="299"/>
                  <a:pt x="1446" y="226"/>
                </a:cubicBezTo>
                <a:cubicBezTo>
                  <a:pt x="1426" y="180"/>
                  <a:pt x="1395" y="149"/>
                  <a:pt x="1443" y="141"/>
                </a:cubicBezTo>
              </a:path>
              <a:path w="7545" h="1279" extrusionOk="0">
                <a:moveTo>
                  <a:pt x="1663" y="876"/>
                </a:moveTo>
                <a:cubicBezTo>
                  <a:pt x="1657" y="919"/>
                  <a:pt x="1680" y="807"/>
                  <a:pt x="1684" y="789"/>
                </a:cubicBezTo>
                <a:cubicBezTo>
                  <a:pt x="1698" y="728"/>
                  <a:pt x="1708" y="665"/>
                  <a:pt x="1717" y="603"/>
                </a:cubicBezTo>
                <a:cubicBezTo>
                  <a:pt x="1727" y="534"/>
                  <a:pt x="1730" y="464"/>
                  <a:pt x="1731" y="394"/>
                </a:cubicBezTo>
                <a:cubicBezTo>
                  <a:pt x="1732" y="354"/>
                  <a:pt x="1730" y="313"/>
                  <a:pt x="1728" y="273"/>
                </a:cubicBezTo>
                <a:cubicBezTo>
                  <a:pt x="1728" y="311"/>
                  <a:pt x="1730" y="344"/>
                  <a:pt x="1742" y="381"/>
                </a:cubicBezTo>
                <a:cubicBezTo>
                  <a:pt x="1755" y="421"/>
                  <a:pt x="1775" y="449"/>
                  <a:pt x="1819" y="429"/>
                </a:cubicBezTo>
                <a:cubicBezTo>
                  <a:pt x="1852" y="414"/>
                  <a:pt x="1877" y="377"/>
                  <a:pt x="1894" y="347"/>
                </a:cubicBezTo>
                <a:cubicBezTo>
                  <a:pt x="1914" y="310"/>
                  <a:pt x="1930" y="268"/>
                  <a:pt x="1940" y="227"/>
                </a:cubicBezTo>
                <a:cubicBezTo>
                  <a:pt x="1941" y="219"/>
                  <a:pt x="1943" y="211"/>
                  <a:pt x="1944" y="203"/>
                </a:cubicBezTo>
                <a:cubicBezTo>
                  <a:pt x="1943" y="269"/>
                  <a:pt x="1940" y="335"/>
                  <a:pt x="1939" y="401"/>
                </a:cubicBezTo>
                <a:cubicBezTo>
                  <a:pt x="1937" y="512"/>
                  <a:pt x="1941" y="625"/>
                  <a:pt x="1958" y="735"/>
                </a:cubicBezTo>
                <a:cubicBezTo>
                  <a:pt x="1961" y="756"/>
                  <a:pt x="1967" y="840"/>
                  <a:pt x="2003" y="841"/>
                </a:cubicBezTo>
                <a:cubicBezTo>
                  <a:pt x="2026" y="842"/>
                  <a:pt x="2053" y="806"/>
                  <a:pt x="2066" y="792"/>
                </a:cubicBezTo>
              </a:path>
              <a:path w="7545" h="1279" extrusionOk="0">
                <a:moveTo>
                  <a:pt x="2169" y="627"/>
                </a:moveTo>
                <a:cubicBezTo>
                  <a:pt x="2143" y="661"/>
                  <a:pt x="2132" y="689"/>
                  <a:pt x="2135" y="734"/>
                </a:cubicBezTo>
                <a:cubicBezTo>
                  <a:pt x="2137" y="763"/>
                  <a:pt x="2150" y="795"/>
                  <a:pt x="2179" y="806"/>
                </a:cubicBezTo>
                <a:cubicBezTo>
                  <a:pt x="2216" y="820"/>
                  <a:pt x="2244" y="796"/>
                  <a:pt x="2261" y="765"/>
                </a:cubicBezTo>
                <a:cubicBezTo>
                  <a:pt x="2279" y="733"/>
                  <a:pt x="2274" y="688"/>
                  <a:pt x="2274" y="653"/>
                </a:cubicBezTo>
                <a:cubicBezTo>
                  <a:pt x="2274" y="615"/>
                  <a:pt x="2274" y="583"/>
                  <a:pt x="2283" y="546"/>
                </a:cubicBezTo>
                <a:cubicBezTo>
                  <a:pt x="2316" y="581"/>
                  <a:pt x="2327" y="611"/>
                  <a:pt x="2347" y="656"/>
                </a:cubicBezTo>
                <a:cubicBezTo>
                  <a:pt x="2363" y="691"/>
                  <a:pt x="2378" y="736"/>
                  <a:pt x="2403" y="767"/>
                </a:cubicBezTo>
                <a:cubicBezTo>
                  <a:pt x="2425" y="789"/>
                  <a:pt x="2429" y="798"/>
                  <a:pt x="2450" y="789"/>
                </a:cubicBezTo>
                <a:cubicBezTo>
                  <a:pt x="2474" y="744"/>
                  <a:pt x="2476" y="702"/>
                  <a:pt x="2478" y="651"/>
                </a:cubicBezTo>
                <a:cubicBezTo>
                  <a:pt x="2480" y="615"/>
                  <a:pt x="2479" y="587"/>
                  <a:pt x="2491" y="554"/>
                </a:cubicBezTo>
                <a:cubicBezTo>
                  <a:pt x="2522" y="568"/>
                  <a:pt x="2550" y="581"/>
                  <a:pt x="2583" y="589"/>
                </a:cubicBezTo>
                <a:cubicBezTo>
                  <a:pt x="2620" y="598"/>
                  <a:pt x="2668" y="601"/>
                  <a:pt x="2704" y="588"/>
                </a:cubicBezTo>
                <a:cubicBezTo>
                  <a:pt x="2734" y="578"/>
                  <a:pt x="2776" y="555"/>
                  <a:pt x="2798" y="532"/>
                </a:cubicBezTo>
                <a:cubicBezTo>
                  <a:pt x="2824" y="505"/>
                  <a:pt x="2824" y="481"/>
                  <a:pt x="2816" y="448"/>
                </a:cubicBezTo>
                <a:cubicBezTo>
                  <a:pt x="2768" y="468"/>
                  <a:pt x="2757" y="490"/>
                  <a:pt x="2735" y="539"/>
                </a:cubicBezTo>
                <a:cubicBezTo>
                  <a:pt x="2702" y="614"/>
                  <a:pt x="2683" y="701"/>
                  <a:pt x="2698" y="783"/>
                </a:cubicBezTo>
                <a:cubicBezTo>
                  <a:pt x="2703" y="810"/>
                  <a:pt x="2720" y="867"/>
                  <a:pt x="2758" y="853"/>
                </a:cubicBezTo>
                <a:cubicBezTo>
                  <a:pt x="2765" y="847"/>
                  <a:pt x="2773" y="840"/>
                  <a:pt x="2780" y="834"/>
                </a:cubicBezTo>
              </a:path>
              <a:path w="7545" h="1279" extrusionOk="0">
                <a:moveTo>
                  <a:pt x="3242" y="185"/>
                </a:moveTo>
                <a:cubicBezTo>
                  <a:pt x="3211" y="148"/>
                  <a:pt x="3192" y="204"/>
                  <a:pt x="3171" y="238"/>
                </a:cubicBezTo>
                <a:cubicBezTo>
                  <a:pt x="3143" y="283"/>
                  <a:pt x="3124" y="331"/>
                  <a:pt x="3105" y="380"/>
                </a:cubicBezTo>
                <a:cubicBezTo>
                  <a:pt x="3077" y="454"/>
                  <a:pt x="3064" y="530"/>
                  <a:pt x="3058" y="608"/>
                </a:cubicBezTo>
                <a:cubicBezTo>
                  <a:pt x="3052" y="686"/>
                  <a:pt x="3060" y="762"/>
                  <a:pt x="3075" y="838"/>
                </a:cubicBezTo>
                <a:cubicBezTo>
                  <a:pt x="3089" y="911"/>
                  <a:pt x="3113" y="982"/>
                  <a:pt x="3136" y="1053"/>
                </a:cubicBezTo>
                <a:cubicBezTo>
                  <a:pt x="3138" y="1060"/>
                  <a:pt x="3161" y="1127"/>
                  <a:pt x="3142" y="1074"/>
                </a:cubicBezTo>
              </a:path>
              <a:path w="7545" h="1279" extrusionOk="0">
                <a:moveTo>
                  <a:pt x="3678" y="707"/>
                </a:moveTo>
                <a:cubicBezTo>
                  <a:pt x="3637" y="682"/>
                  <a:pt x="3627" y="666"/>
                  <a:pt x="3576" y="693"/>
                </a:cubicBezTo>
                <a:cubicBezTo>
                  <a:pt x="3541" y="712"/>
                  <a:pt x="3511" y="749"/>
                  <a:pt x="3487" y="779"/>
                </a:cubicBezTo>
                <a:cubicBezTo>
                  <a:pt x="3447" y="829"/>
                  <a:pt x="3410" y="886"/>
                  <a:pt x="3400" y="950"/>
                </a:cubicBezTo>
                <a:cubicBezTo>
                  <a:pt x="3392" y="1001"/>
                  <a:pt x="3414" y="1035"/>
                  <a:pt x="3463" y="1050"/>
                </a:cubicBezTo>
                <a:cubicBezTo>
                  <a:pt x="3551" y="1077"/>
                  <a:pt x="3667" y="1056"/>
                  <a:pt x="3751" y="1023"/>
                </a:cubicBezTo>
                <a:cubicBezTo>
                  <a:pt x="3782" y="1011"/>
                  <a:pt x="3828" y="989"/>
                  <a:pt x="3833" y="950"/>
                </a:cubicBezTo>
                <a:cubicBezTo>
                  <a:pt x="3829" y="942"/>
                  <a:pt x="3826" y="935"/>
                  <a:pt x="3822" y="927"/>
                </a:cubicBezTo>
                <a:cubicBezTo>
                  <a:pt x="3790" y="919"/>
                  <a:pt x="3712" y="916"/>
                  <a:pt x="3745" y="980"/>
                </a:cubicBezTo>
                <a:cubicBezTo>
                  <a:pt x="3760" y="1010"/>
                  <a:pt x="3798" y="1033"/>
                  <a:pt x="3829" y="1043"/>
                </a:cubicBezTo>
                <a:cubicBezTo>
                  <a:pt x="3856" y="1052"/>
                  <a:pt x="3914" y="1063"/>
                  <a:pt x="3939" y="1042"/>
                </a:cubicBezTo>
                <a:cubicBezTo>
                  <a:pt x="3972" y="1014"/>
                  <a:pt x="3973" y="982"/>
                  <a:pt x="3957" y="946"/>
                </a:cubicBezTo>
                <a:cubicBezTo>
                  <a:pt x="3947" y="923"/>
                  <a:pt x="3932" y="906"/>
                  <a:pt x="3917" y="886"/>
                </a:cubicBezTo>
                <a:cubicBezTo>
                  <a:pt x="3944" y="856"/>
                  <a:pt x="3968" y="845"/>
                  <a:pt x="4004" y="821"/>
                </a:cubicBezTo>
                <a:cubicBezTo>
                  <a:pt x="4053" y="788"/>
                  <a:pt x="4098" y="746"/>
                  <a:pt x="4132" y="697"/>
                </a:cubicBezTo>
                <a:cubicBezTo>
                  <a:pt x="4180" y="627"/>
                  <a:pt x="4233" y="474"/>
                  <a:pt x="4164" y="398"/>
                </a:cubicBezTo>
                <a:cubicBezTo>
                  <a:pt x="4154" y="390"/>
                  <a:pt x="4145" y="383"/>
                  <a:pt x="4135" y="375"/>
                </a:cubicBezTo>
                <a:cubicBezTo>
                  <a:pt x="4090" y="406"/>
                  <a:pt x="4083" y="441"/>
                  <a:pt x="4073" y="498"/>
                </a:cubicBezTo>
                <a:cubicBezTo>
                  <a:pt x="4050" y="629"/>
                  <a:pt x="4048" y="783"/>
                  <a:pt x="4098" y="908"/>
                </a:cubicBezTo>
                <a:cubicBezTo>
                  <a:pt x="4115" y="950"/>
                  <a:pt x="4144" y="1001"/>
                  <a:pt x="4195" y="1001"/>
                </a:cubicBezTo>
                <a:cubicBezTo>
                  <a:pt x="4226" y="992"/>
                  <a:pt x="4238" y="989"/>
                  <a:pt x="4256" y="975"/>
                </a:cubicBezTo>
              </a:path>
              <a:path w="7545" h="1279" extrusionOk="0">
                <a:moveTo>
                  <a:pt x="4552" y="960"/>
                </a:moveTo>
                <a:cubicBezTo>
                  <a:pt x="4580" y="987"/>
                  <a:pt x="4590" y="1011"/>
                  <a:pt x="4594" y="1052"/>
                </a:cubicBezTo>
                <a:cubicBezTo>
                  <a:pt x="4600" y="1106"/>
                  <a:pt x="4603" y="1160"/>
                  <a:pt x="4605" y="1215"/>
                </a:cubicBezTo>
                <a:cubicBezTo>
                  <a:pt x="4607" y="1248"/>
                  <a:pt x="4607" y="1257"/>
                  <a:pt x="4609" y="1278"/>
                </a:cubicBezTo>
              </a:path>
              <a:path w="7545" h="1279" extrusionOk="0">
                <a:moveTo>
                  <a:pt x="5229" y="557"/>
                </a:moveTo>
                <a:cubicBezTo>
                  <a:pt x="5245" y="538"/>
                  <a:pt x="5250" y="534"/>
                  <a:pt x="5250" y="517"/>
                </a:cubicBezTo>
                <a:cubicBezTo>
                  <a:pt x="5209" y="477"/>
                  <a:pt x="5179" y="470"/>
                  <a:pt x="5120" y="475"/>
                </a:cubicBezTo>
                <a:cubicBezTo>
                  <a:pt x="5046" y="481"/>
                  <a:pt x="4939" y="502"/>
                  <a:pt x="4893" y="568"/>
                </a:cubicBezTo>
                <a:cubicBezTo>
                  <a:pt x="4862" y="612"/>
                  <a:pt x="4900" y="652"/>
                  <a:pt x="4932" y="680"/>
                </a:cubicBezTo>
                <a:cubicBezTo>
                  <a:pt x="4986" y="728"/>
                  <a:pt x="5056" y="759"/>
                  <a:pt x="5120" y="793"/>
                </a:cubicBezTo>
                <a:cubicBezTo>
                  <a:pt x="5183" y="827"/>
                  <a:pt x="5241" y="849"/>
                  <a:pt x="5273" y="912"/>
                </a:cubicBezTo>
                <a:cubicBezTo>
                  <a:pt x="5220" y="955"/>
                  <a:pt x="5163" y="971"/>
                  <a:pt x="5096" y="982"/>
                </a:cubicBezTo>
                <a:cubicBezTo>
                  <a:pt x="5081" y="985"/>
                  <a:pt x="5007" y="1005"/>
                  <a:pt x="4997" y="989"/>
                </a:cubicBezTo>
                <a:cubicBezTo>
                  <a:pt x="4992" y="954"/>
                  <a:pt x="4996" y="939"/>
                  <a:pt x="5031" y="927"/>
                </a:cubicBezTo>
              </a:path>
              <a:path w="7545" h="1279" extrusionOk="0">
                <a:moveTo>
                  <a:pt x="5360" y="725"/>
                </a:moveTo>
                <a:cubicBezTo>
                  <a:pt x="5396" y="736"/>
                  <a:pt x="5419" y="764"/>
                  <a:pt x="5461" y="767"/>
                </a:cubicBezTo>
                <a:cubicBezTo>
                  <a:pt x="5488" y="769"/>
                  <a:pt x="5525" y="748"/>
                  <a:pt x="5543" y="729"/>
                </a:cubicBezTo>
                <a:cubicBezTo>
                  <a:pt x="5570" y="701"/>
                  <a:pt x="5588" y="656"/>
                  <a:pt x="5591" y="618"/>
                </a:cubicBezTo>
                <a:cubicBezTo>
                  <a:pt x="5595" y="573"/>
                  <a:pt x="5582" y="522"/>
                  <a:pt x="5556" y="485"/>
                </a:cubicBezTo>
                <a:cubicBezTo>
                  <a:pt x="5531" y="449"/>
                  <a:pt x="5491" y="428"/>
                  <a:pt x="5447" y="436"/>
                </a:cubicBezTo>
                <a:cubicBezTo>
                  <a:pt x="5385" y="447"/>
                  <a:pt x="5355" y="504"/>
                  <a:pt x="5334" y="558"/>
                </a:cubicBezTo>
                <a:cubicBezTo>
                  <a:pt x="5308" y="626"/>
                  <a:pt x="5298" y="707"/>
                  <a:pt x="5307" y="779"/>
                </a:cubicBezTo>
                <a:cubicBezTo>
                  <a:pt x="5314" y="839"/>
                  <a:pt x="5337" y="896"/>
                  <a:pt x="5373" y="944"/>
                </a:cubicBezTo>
                <a:cubicBezTo>
                  <a:pt x="5394" y="972"/>
                  <a:pt x="5439" y="1016"/>
                  <a:pt x="5478" y="1019"/>
                </a:cubicBezTo>
                <a:cubicBezTo>
                  <a:pt x="5523" y="1023"/>
                  <a:pt x="5546" y="990"/>
                  <a:pt x="5576" y="964"/>
                </a:cubicBezTo>
              </a:path>
              <a:path w="7545" h="1279" extrusionOk="0">
                <a:moveTo>
                  <a:pt x="5609" y="337"/>
                </a:moveTo>
                <a:cubicBezTo>
                  <a:pt x="5599" y="313"/>
                  <a:pt x="5596" y="305"/>
                  <a:pt x="5607" y="289"/>
                </a:cubicBezTo>
                <a:cubicBezTo>
                  <a:pt x="5638" y="317"/>
                  <a:pt x="5640" y="343"/>
                  <a:pt x="5649" y="385"/>
                </a:cubicBezTo>
                <a:cubicBezTo>
                  <a:pt x="5665" y="456"/>
                  <a:pt x="5679" y="526"/>
                  <a:pt x="5690" y="598"/>
                </a:cubicBezTo>
                <a:cubicBezTo>
                  <a:pt x="5703" y="684"/>
                  <a:pt x="5712" y="770"/>
                  <a:pt x="5719" y="857"/>
                </a:cubicBezTo>
                <a:cubicBezTo>
                  <a:pt x="5721" y="882"/>
                  <a:pt x="5709" y="963"/>
                  <a:pt x="5745" y="932"/>
                </a:cubicBezTo>
                <a:cubicBezTo>
                  <a:pt x="5755" y="920"/>
                  <a:pt x="5766" y="909"/>
                  <a:pt x="5776" y="897"/>
                </a:cubicBezTo>
              </a:path>
              <a:path w="7545" h="1279" extrusionOk="0">
                <a:moveTo>
                  <a:pt x="6149" y="332"/>
                </a:moveTo>
                <a:cubicBezTo>
                  <a:pt x="6143" y="282"/>
                  <a:pt x="6132" y="242"/>
                  <a:pt x="6106" y="198"/>
                </a:cubicBezTo>
                <a:cubicBezTo>
                  <a:pt x="6089" y="170"/>
                  <a:pt x="6060" y="119"/>
                  <a:pt x="6020" y="123"/>
                </a:cubicBezTo>
                <a:cubicBezTo>
                  <a:pt x="5975" y="127"/>
                  <a:pt x="5967" y="194"/>
                  <a:pt x="5960" y="227"/>
                </a:cubicBezTo>
                <a:cubicBezTo>
                  <a:pt x="5946" y="292"/>
                  <a:pt x="5941" y="359"/>
                  <a:pt x="5937" y="425"/>
                </a:cubicBezTo>
                <a:cubicBezTo>
                  <a:pt x="5926" y="622"/>
                  <a:pt x="5949" y="815"/>
                  <a:pt x="5976" y="1010"/>
                </a:cubicBezTo>
                <a:cubicBezTo>
                  <a:pt x="5982" y="1052"/>
                  <a:pt x="5984" y="1095"/>
                  <a:pt x="5988" y="1137"/>
                </a:cubicBezTo>
                <a:cubicBezTo>
                  <a:pt x="5993" y="1159"/>
                  <a:pt x="5993" y="1162"/>
                  <a:pt x="5983" y="1130"/>
                </a:cubicBezTo>
              </a:path>
              <a:path w="7545" h="1279" extrusionOk="0">
                <a:moveTo>
                  <a:pt x="5888" y="798"/>
                </a:moveTo>
                <a:cubicBezTo>
                  <a:pt x="5874" y="775"/>
                  <a:pt x="5870" y="769"/>
                  <a:pt x="5861" y="755"/>
                </a:cubicBezTo>
                <a:cubicBezTo>
                  <a:pt x="5890" y="778"/>
                  <a:pt x="5918" y="803"/>
                  <a:pt x="5956" y="809"/>
                </a:cubicBezTo>
                <a:cubicBezTo>
                  <a:pt x="5989" y="815"/>
                  <a:pt x="6036" y="804"/>
                  <a:pt x="6067" y="792"/>
                </a:cubicBezTo>
                <a:cubicBezTo>
                  <a:pt x="6095" y="778"/>
                  <a:pt x="6106" y="772"/>
                  <a:pt x="6123" y="759"/>
                </a:cubicBezTo>
              </a:path>
              <a:path w="7545" h="1279" extrusionOk="0">
                <a:moveTo>
                  <a:pt x="6317" y="1004"/>
                </a:moveTo>
                <a:cubicBezTo>
                  <a:pt x="6317" y="1011"/>
                  <a:pt x="6316" y="1118"/>
                  <a:pt x="6314" y="1116"/>
                </a:cubicBezTo>
                <a:cubicBezTo>
                  <a:pt x="6310" y="1106"/>
                  <a:pt x="6305" y="1097"/>
                  <a:pt x="6301" y="1087"/>
                </a:cubicBezTo>
              </a:path>
              <a:path w="7545" h="1279" extrusionOk="0">
                <a:moveTo>
                  <a:pt x="6706" y="787"/>
                </a:moveTo>
                <a:cubicBezTo>
                  <a:pt x="6714" y="786"/>
                  <a:pt x="6723" y="785"/>
                  <a:pt x="6731" y="784"/>
                </a:cubicBezTo>
                <a:cubicBezTo>
                  <a:pt x="6703" y="807"/>
                  <a:pt x="6677" y="816"/>
                  <a:pt x="6645" y="834"/>
                </a:cubicBezTo>
                <a:cubicBezTo>
                  <a:pt x="6612" y="853"/>
                  <a:pt x="6569" y="878"/>
                  <a:pt x="6547" y="911"/>
                </a:cubicBezTo>
                <a:cubicBezTo>
                  <a:pt x="6519" y="954"/>
                  <a:pt x="6539" y="976"/>
                  <a:pt x="6586" y="986"/>
                </a:cubicBezTo>
                <a:cubicBezTo>
                  <a:pt x="6635" y="997"/>
                  <a:pt x="6695" y="972"/>
                  <a:pt x="6739" y="954"/>
                </a:cubicBezTo>
                <a:cubicBezTo>
                  <a:pt x="6787" y="934"/>
                  <a:pt x="6842" y="911"/>
                  <a:pt x="6879" y="873"/>
                </a:cubicBezTo>
                <a:cubicBezTo>
                  <a:pt x="6924" y="827"/>
                  <a:pt x="6915" y="765"/>
                  <a:pt x="6890" y="711"/>
                </a:cubicBezTo>
                <a:cubicBezTo>
                  <a:pt x="6871" y="670"/>
                  <a:pt x="6837" y="631"/>
                  <a:pt x="6803" y="602"/>
                </a:cubicBezTo>
                <a:cubicBezTo>
                  <a:pt x="6783" y="588"/>
                  <a:pt x="6776" y="584"/>
                  <a:pt x="6760" y="578"/>
                </a:cubicBezTo>
                <a:cubicBezTo>
                  <a:pt x="6802" y="596"/>
                  <a:pt x="6844" y="614"/>
                  <a:pt x="6887" y="631"/>
                </a:cubicBezTo>
                <a:cubicBezTo>
                  <a:pt x="6956" y="659"/>
                  <a:pt x="7024" y="691"/>
                  <a:pt x="7090" y="725"/>
                </a:cubicBezTo>
                <a:cubicBezTo>
                  <a:pt x="7158" y="760"/>
                  <a:pt x="7225" y="797"/>
                  <a:pt x="7292" y="835"/>
                </a:cubicBezTo>
                <a:cubicBezTo>
                  <a:pt x="7335" y="860"/>
                  <a:pt x="7376" y="888"/>
                  <a:pt x="7419" y="914"/>
                </a:cubicBezTo>
                <a:cubicBezTo>
                  <a:pt x="7450" y="933"/>
                  <a:pt x="7457" y="937"/>
                  <a:pt x="7488" y="930"/>
                </a:cubicBezTo>
              </a:path>
              <a:path w="7545" h="1279" extrusionOk="0">
                <a:moveTo>
                  <a:pt x="7544" y="453"/>
                </a:moveTo>
                <a:cubicBezTo>
                  <a:pt x="7507" y="453"/>
                  <a:pt x="7488" y="467"/>
                  <a:pt x="7468" y="502"/>
                </a:cubicBezTo>
                <a:cubicBezTo>
                  <a:pt x="7436" y="558"/>
                  <a:pt x="7402" y="614"/>
                  <a:pt x="7372" y="672"/>
                </a:cubicBezTo>
                <a:cubicBezTo>
                  <a:pt x="7336" y="743"/>
                  <a:pt x="7297" y="812"/>
                  <a:pt x="7260" y="883"/>
                </a:cubicBezTo>
                <a:cubicBezTo>
                  <a:pt x="7236" y="929"/>
                  <a:pt x="7210" y="976"/>
                  <a:pt x="7192" y="1024"/>
                </a:cubicBezTo>
                <a:cubicBezTo>
                  <a:pt x="7182" y="1050"/>
                  <a:pt x="7173" y="1076"/>
                  <a:pt x="7162" y="1102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Ink 10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1300" y="3767138"/>
            <a:ext cx="58738" cy="361950"/>
          </a:xfrm>
          <a:custGeom>
            <a:avLst/>
            <a:gdLst>
              <a:gd name="T0" fmla="*/ 2147483647 w 163"/>
              <a:gd name="T1" fmla="*/ 0 h 1005"/>
              <a:gd name="T2" fmla="*/ 2147483647 w 163"/>
              <a:gd name="T3" fmla="*/ 2147483647 h 1005"/>
              <a:gd name="T4" fmla="*/ 2147483647 w 163"/>
              <a:gd name="T5" fmla="*/ 2147483647 h 1005"/>
              <a:gd name="T6" fmla="*/ 2147483647 w 163"/>
              <a:gd name="T7" fmla="*/ 2147483647 h 1005"/>
              <a:gd name="T8" fmla="*/ 2147483647 w 163"/>
              <a:gd name="T9" fmla="*/ 2147483647 h 1005"/>
              <a:gd name="T10" fmla="*/ 2147483647 w 163"/>
              <a:gd name="T11" fmla="*/ 2147483647 h 1005"/>
              <a:gd name="T12" fmla="*/ 2147483647 w 163"/>
              <a:gd name="T13" fmla="*/ 2147483647 h 10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1005"/>
              <a:gd name="T23" fmla="*/ 163 w 163"/>
              <a:gd name="T24" fmla="*/ 1005 h 10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1005" extrusionOk="0">
                <a:moveTo>
                  <a:pt x="20" y="0"/>
                </a:moveTo>
                <a:cubicBezTo>
                  <a:pt x="-7" y="22"/>
                  <a:pt x="13" y="31"/>
                  <a:pt x="30" y="65"/>
                </a:cubicBezTo>
                <a:cubicBezTo>
                  <a:pt x="61" y="127"/>
                  <a:pt x="84" y="191"/>
                  <a:pt x="104" y="258"/>
                </a:cubicBezTo>
                <a:cubicBezTo>
                  <a:pt x="134" y="358"/>
                  <a:pt x="152" y="459"/>
                  <a:pt x="159" y="564"/>
                </a:cubicBezTo>
                <a:cubicBezTo>
                  <a:pt x="165" y="651"/>
                  <a:pt x="162" y="741"/>
                  <a:pt x="142" y="826"/>
                </a:cubicBezTo>
                <a:cubicBezTo>
                  <a:pt x="131" y="874"/>
                  <a:pt x="110" y="921"/>
                  <a:pt x="89" y="965"/>
                </a:cubicBezTo>
                <a:cubicBezTo>
                  <a:pt x="78" y="988"/>
                  <a:pt x="72" y="1020"/>
                  <a:pt x="65" y="985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3" name="Ink 10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47925" y="4141788"/>
            <a:ext cx="2781300" cy="565150"/>
          </a:xfrm>
          <a:custGeom>
            <a:avLst/>
            <a:gdLst>
              <a:gd name="T0" fmla="*/ 2147483647 w 7728"/>
              <a:gd name="T1" fmla="*/ 2147483647 h 1566"/>
              <a:gd name="T2" fmla="*/ 2147483647 w 7728"/>
              <a:gd name="T3" fmla="*/ 2147483647 h 1566"/>
              <a:gd name="T4" fmla="*/ 2147483647 w 7728"/>
              <a:gd name="T5" fmla="*/ 2147483647 h 1566"/>
              <a:gd name="T6" fmla="*/ 2147483647 w 7728"/>
              <a:gd name="T7" fmla="*/ 2147483647 h 1566"/>
              <a:gd name="T8" fmla="*/ 2147483647 w 7728"/>
              <a:gd name="T9" fmla="*/ 2147483647 h 1566"/>
              <a:gd name="T10" fmla="*/ 2147483647 w 7728"/>
              <a:gd name="T11" fmla="*/ 2147483647 h 1566"/>
              <a:gd name="T12" fmla="*/ 2147483647 w 7728"/>
              <a:gd name="T13" fmla="*/ 2147483647 h 1566"/>
              <a:gd name="T14" fmla="*/ 2147483647 w 7728"/>
              <a:gd name="T15" fmla="*/ 2147483647 h 1566"/>
              <a:gd name="T16" fmla="*/ 2147483647 w 7728"/>
              <a:gd name="T17" fmla="*/ 2147483647 h 1566"/>
              <a:gd name="T18" fmla="*/ 2147483647 w 7728"/>
              <a:gd name="T19" fmla="*/ 2147483647 h 1566"/>
              <a:gd name="T20" fmla="*/ 2147483647 w 7728"/>
              <a:gd name="T21" fmla="*/ 2147483647 h 1566"/>
              <a:gd name="T22" fmla="*/ 2147483647 w 7728"/>
              <a:gd name="T23" fmla="*/ 2147483647 h 1566"/>
              <a:gd name="T24" fmla="*/ 2147483647 w 7728"/>
              <a:gd name="T25" fmla="*/ 2147483647 h 1566"/>
              <a:gd name="T26" fmla="*/ 2147483647 w 7728"/>
              <a:gd name="T27" fmla="*/ 2147483647 h 1566"/>
              <a:gd name="T28" fmla="*/ 2147483647 w 7728"/>
              <a:gd name="T29" fmla="*/ 2147483647 h 1566"/>
              <a:gd name="T30" fmla="*/ 2147483647 w 7728"/>
              <a:gd name="T31" fmla="*/ 2147483647 h 1566"/>
              <a:gd name="T32" fmla="*/ 2147483647 w 7728"/>
              <a:gd name="T33" fmla="*/ 2147483647 h 1566"/>
              <a:gd name="T34" fmla="*/ 2147483647 w 7728"/>
              <a:gd name="T35" fmla="*/ 2147483647 h 1566"/>
              <a:gd name="T36" fmla="*/ 2147483647 w 7728"/>
              <a:gd name="T37" fmla="*/ 2147483647 h 1566"/>
              <a:gd name="T38" fmla="*/ 2147483647 w 7728"/>
              <a:gd name="T39" fmla="*/ 2147483647 h 1566"/>
              <a:gd name="T40" fmla="*/ 2147483647 w 7728"/>
              <a:gd name="T41" fmla="*/ 2147483647 h 1566"/>
              <a:gd name="T42" fmla="*/ 2147483647 w 7728"/>
              <a:gd name="T43" fmla="*/ 2147483647 h 1566"/>
              <a:gd name="T44" fmla="*/ 2147483647 w 7728"/>
              <a:gd name="T45" fmla="*/ 2147483647 h 1566"/>
              <a:gd name="T46" fmla="*/ 2147483647 w 7728"/>
              <a:gd name="T47" fmla="*/ 2147483647 h 1566"/>
              <a:gd name="T48" fmla="*/ 2147483647 w 7728"/>
              <a:gd name="T49" fmla="*/ 2147483647 h 1566"/>
              <a:gd name="T50" fmla="*/ 2147483647 w 7728"/>
              <a:gd name="T51" fmla="*/ 2147483647 h 1566"/>
              <a:gd name="T52" fmla="*/ 2147483647 w 7728"/>
              <a:gd name="T53" fmla="*/ 2147483647 h 1566"/>
              <a:gd name="T54" fmla="*/ 2147483647 w 7728"/>
              <a:gd name="T55" fmla="*/ 2147483647 h 1566"/>
              <a:gd name="T56" fmla="*/ 2147483647 w 7728"/>
              <a:gd name="T57" fmla="*/ 2147483647 h 1566"/>
              <a:gd name="T58" fmla="*/ 2147483647 w 7728"/>
              <a:gd name="T59" fmla="*/ 2147483647 h 1566"/>
              <a:gd name="T60" fmla="*/ 2147483647 w 7728"/>
              <a:gd name="T61" fmla="*/ 2147483647 h 1566"/>
              <a:gd name="T62" fmla="*/ 2147483647 w 7728"/>
              <a:gd name="T63" fmla="*/ 2147483647 h 1566"/>
              <a:gd name="T64" fmla="*/ 2147483647 w 7728"/>
              <a:gd name="T65" fmla="*/ 2147483647 h 1566"/>
              <a:gd name="T66" fmla="*/ 2147483647 w 7728"/>
              <a:gd name="T67" fmla="*/ 2147483647 h 1566"/>
              <a:gd name="T68" fmla="*/ 2147483647 w 7728"/>
              <a:gd name="T69" fmla="*/ 2147483647 h 1566"/>
              <a:gd name="T70" fmla="*/ 2147483647 w 7728"/>
              <a:gd name="T71" fmla="*/ 2147483647 h 1566"/>
              <a:gd name="T72" fmla="*/ 2147483647 w 7728"/>
              <a:gd name="T73" fmla="*/ 2147483647 h 1566"/>
              <a:gd name="T74" fmla="*/ 2147483647 w 7728"/>
              <a:gd name="T75" fmla="*/ 2147483647 h 1566"/>
              <a:gd name="T76" fmla="*/ 2147483647 w 7728"/>
              <a:gd name="T77" fmla="*/ 2147483647 h 1566"/>
              <a:gd name="T78" fmla="*/ 2147483647 w 7728"/>
              <a:gd name="T79" fmla="*/ 2147483647 h 1566"/>
              <a:gd name="T80" fmla="*/ 2147483647 w 7728"/>
              <a:gd name="T81" fmla="*/ 2147483647 h 1566"/>
              <a:gd name="T82" fmla="*/ 2147483647 w 7728"/>
              <a:gd name="T83" fmla="*/ 2147483647 h 1566"/>
              <a:gd name="T84" fmla="*/ 2147483647 w 7728"/>
              <a:gd name="T85" fmla="*/ 2147483647 h 1566"/>
              <a:gd name="T86" fmla="*/ 2147483647 w 7728"/>
              <a:gd name="T87" fmla="*/ 2147483647 h 1566"/>
              <a:gd name="T88" fmla="*/ 2147483647 w 7728"/>
              <a:gd name="T89" fmla="*/ 2147483647 h 1566"/>
              <a:gd name="T90" fmla="*/ 2147483647 w 7728"/>
              <a:gd name="T91" fmla="*/ 2147483647 h 1566"/>
              <a:gd name="T92" fmla="*/ 2147483647 w 7728"/>
              <a:gd name="T93" fmla="*/ 2147483647 h 1566"/>
              <a:gd name="T94" fmla="*/ 2147483647 w 7728"/>
              <a:gd name="T95" fmla="*/ 2147483647 h 1566"/>
              <a:gd name="T96" fmla="*/ 2147483647 w 7728"/>
              <a:gd name="T97" fmla="*/ 2147483647 h 1566"/>
              <a:gd name="T98" fmla="*/ 2147483647 w 7728"/>
              <a:gd name="T99" fmla="*/ 2147483647 h 1566"/>
              <a:gd name="T100" fmla="*/ 2147483647 w 7728"/>
              <a:gd name="T101" fmla="*/ 2147483647 h 1566"/>
              <a:gd name="T102" fmla="*/ 2147483647 w 7728"/>
              <a:gd name="T103" fmla="*/ 2147483647 h 1566"/>
              <a:gd name="T104" fmla="*/ 2147483647 w 7728"/>
              <a:gd name="T105" fmla="*/ 2147483647 h 1566"/>
              <a:gd name="T106" fmla="*/ 2147483647 w 7728"/>
              <a:gd name="T107" fmla="*/ 2147483647 h 1566"/>
              <a:gd name="T108" fmla="*/ 2147483647 w 7728"/>
              <a:gd name="T109" fmla="*/ 2147483647 h 1566"/>
              <a:gd name="T110" fmla="*/ 2147483647 w 7728"/>
              <a:gd name="T111" fmla="*/ 2147483647 h 1566"/>
              <a:gd name="T112" fmla="*/ 2147483647 w 7728"/>
              <a:gd name="T113" fmla="*/ 2147483647 h 1566"/>
              <a:gd name="T114" fmla="*/ 2147483647 w 7728"/>
              <a:gd name="T115" fmla="*/ 2147483647 h 1566"/>
              <a:gd name="T116" fmla="*/ 2147483647 w 7728"/>
              <a:gd name="T117" fmla="*/ 2147483647 h 1566"/>
              <a:gd name="T118" fmla="*/ 2147483647 w 7728"/>
              <a:gd name="T119" fmla="*/ 2147483647 h 1566"/>
              <a:gd name="T120" fmla="*/ 2147483647 w 7728"/>
              <a:gd name="T121" fmla="*/ 2147483647 h 15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728"/>
              <a:gd name="T184" fmla="*/ 0 h 1566"/>
              <a:gd name="T185" fmla="*/ 7728 w 7728"/>
              <a:gd name="T186" fmla="*/ 1566 h 156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728" h="1566" extrusionOk="0">
                <a:moveTo>
                  <a:pt x="237" y="797"/>
                </a:moveTo>
                <a:cubicBezTo>
                  <a:pt x="195" y="774"/>
                  <a:pt x="179" y="757"/>
                  <a:pt x="126" y="774"/>
                </a:cubicBezTo>
                <a:cubicBezTo>
                  <a:pt x="84" y="787"/>
                  <a:pt x="53" y="827"/>
                  <a:pt x="32" y="863"/>
                </a:cubicBezTo>
                <a:cubicBezTo>
                  <a:pt x="4" y="911"/>
                  <a:pt x="-7" y="968"/>
                  <a:pt x="6" y="1023"/>
                </a:cubicBezTo>
                <a:cubicBezTo>
                  <a:pt x="30" y="1124"/>
                  <a:pt x="143" y="1157"/>
                  <a:pt x="235" y="1150"/>
                </a:cubicBezTo>
                <a:cubicBezTo>
                  <a:pt x="316" y="1144"/>
                  <a:pt x="401" y="1110"/>
                  <a:pt x="467" y="1063"/>
                </a:cubicBezTo>
                <a:cubicBezTo>
                  <a:pt x="530" y="1018"/>
                  <a:pt x="598" y="950"/>
                  <a:pt x="589" y="866"/>
                </a:cubicBezTo>
                <a:cubicBezTo>
                  <a:pt x="582" y="796"/>
                  <a:pt x="510" y="758"/>
                  <a:pt x="454" y="731"/>
                </a:cubicBezTo>
                <a:cubicBezTo>
                  <a:pt x="414" y="712"/>
                  <a:pt x="377" y="702"/>
                  <a:pt x="334" y="693"/>
                </a:cubicBezTo>
                <a:cubicBezTo>
                  <a:pt x="376" y="691"/>
                  <a:pt x="419" y="687"/>
                  <a:pt x="460" y="700"/>
                </a:cubicBezTo>
                <a:cubicBezTo>
                  <a:pt x="514" y="717"/>
                  <a:pt x="565" y="750"/>
                  <a:pt x="603" y="792"/>
                </a:cubicBezTo>
                <a:cubicBezTo>
                  <a:pt x="677" y="875"/>
                  <a:pt x="713" y="987"/>
                  <a:pt x="736" y="1094"/>
                </a:cubicBezTo>
                <a:cubicBezTo>
                  <a:pt x="766" y="1232"/>
                  <a:pt x="775" y="1379"/>
                  <a:pt x="753" y="1519"/>
                </a:cubicBezTo>
                <a:cubicBezTo>
                  <a:pt x="750" y="1543"/>
                  <a:pt x="750" y="1550"/>
                  <a:pt x="745" y="1565"/>
                </a:cubicBezTo>
                <a:cubicBezTo>
                  <a:pt x="723" y="1511"/>
                  <a:pt x="721" y="1464"/>
                  <a:pt x="714" y="1405"/>
                </a:cubicBezTo>
                <a:cubicBezTo>
                  <a:pt x="703" y="1316"/>
                  <a:pt x="695" y="1227"/>
                  <a:pt x="683" y="1139"/>
                </a:cubicBezTo>
                <a:cubicBezTo>
                  <a:pt x="670" y="1046"/>
                  <a:pt x="657" y="953"/>
                  <a:pt x="653" y="859"/>
                </a:cubicBezTo>
                <a:cubicBezTo>
                  <a:pt x="650" y="791"/>
                  <a:pt x="648" y="717"/>
                  <a:pt x="670" y="651"/>
                </a:cubicBezTo>
                <a:cubicBezTo>
                  <a:pt x="691" y="590"/>
                  <a:pt x="741" y="566"/>
                  <a:pt x="802" y="585"/>
                </a:cubicBezTo>
                <a:cubicBezTo>
                  <a:pt x="855" y="601"/>
                  <a:pt x="903" y="644"/>
                  <a:pt x="939" y="684"/>
                </a:cubicBezTo>
                <a:cubicBezTo>
                  <a:pt x="969" y="717"/>
                  <a:pt x="998" y="755"/>
                  <a:pt x="993" y="803"/>
                </a:cubicBezTo>
                <a:cubicBezTo>
                  <a:pt x="989" y="849"/>
                  <a:pt x="949" y="875"/>
                  <a:pt x="911" y="893"/>
                </a:cubicBezTo>
                <a:cubicBezTo>
                  <a:pt x="881" y="907"/>
                  <a:pt x="854" y="908"/>
                  <a:pt x="822" y="914"/>
                </a:cubicBezTo>
              </a:path>
              <a:path w="7728" h="1566" extrusionOk="0">
                <a:moveTo>
                  <a:pt x="1329" y="642"/>
                </a:moveTo>
                <a:cubicBezTo>
                  <a:pt x="1347" y="681"/>
                  <a:pt x="1349" y="699"/>
                  <a:pt x="1396" y="695"/>
                </a:cubicBezTo>
                <a:cubicBezTo>
                  <a:pt x="1437" y="691"/>
                  <a:pt x="1477" y="677"/>
                  <a:pt x="1516" y="665"/>
                </a:cubicBezTo>
                <a:cubicBezTo>
                  <a:pt x="1576" y="646"/>
                  <a:pt x="1637" y="629"/>
                  <a:pt x="1696" y="609"/>
                </a:cubicBezTo>
                <a:cubicBezTo>
                  <a:pt x="1718" y="601"/>
                  <a:pt x="1740" y="591"/>
                  <a:pt x="1762" y="582"/>
                </a:cubicBezTo>
              </a:path>
              <a:path w="7728" h="1566" extrusionOk="0">
                <a:moveTo>
                  <a:pt x="1377" y="775"/>
                </a:moveTo>
                <a:cubicBezTo>
                  <a:pt x="1368" y="781"/>
                  <a:pt x="1358" y="786"/>
                  <a:pt x="1349" y="792"/>
                </a:cubicBezTo>
                <a:cubicBezTo>
                  <a:pt x="1392" y="801"/>
                  <a:pt x="1420" y="796"/>
                  <a:pt x="1464" y="794"/>
                </a:cubicBezTo>
                <a:cubicBezTo>
                  <a:pt x="1507" y="792"/>
                  <a:pt x="1551" y="791"/>
                  <a:pt x="1595" y="791"/>
                </a:cubicBezTo>
                <a:cubicBezTo>
                  <a:pt x="1657" y="790"/>
                  <a:pt x="1705" y="767"/>
                  <a:pt x="1760" y="742"/>
                </a:cubicBezTo>
              </a:path>
              <a:path w="7728" h="1566" extrusionOk="0">
                <a:moveTo>
                  <a:pt x="2368" y="273"/>
                </a:moveTo>
                <a:cubicBezTo>
                  <a:pt x="2341" y="319"/>
                  <a:pt x="2338" y="330"/>
                  <a:pt x="2346" y="389"/>
                </a:cubicBezTo>
                <a:cubicBezTo>
                  <a:pt x="2358" y="470"/>
                  <a:pt x="2376" y="551"/>
                  <a:pt x="2387" y="632"/>
                </a:cubicBezTo>
                <a:cubicBezTo>
                  <a:pt x="2402" y="738"/>
                  <a:pt x="2409" y="844"/>
                  <a:pt x="2410" y="951"/>
                </a:cubicBezTo>
                <a:cubicBezTo>
                  <a:pt x="2411" y="1035"/>
                  <a:pt x="2413" y="1127"/>
                  <a:pt x="2381" y="1206"/>
                </a:cubicBezTo>
                <a:cubicBezTo>
                  <a:pt x="2378" y="1213"/>
                  <a:pt x="2374" y="1220"/>
                  <a:pt x="2371" y="1227"/>
                </a:cubicBezTo>
                <a:cubicBezTo>
                  <a:pt x="2322" y="1189"/>
                  <a:pt x="2295" y="1163"/>
                  <a:pt x="2261" y="1101"/>
                </a:cubicBezTo>
                <a:cubicBezTo>
                  <a:pt x="2210" y="1007"/>
                  <a:pt x="2171" y="909"/>
                  <a:pt x="2138" y="808"/>
                </a:cubicBezTo>
                <a:cubicBezTo>
                  <a:pt x="2104" y="702"/>
                  <a:pt x="2077" y="586"/>
                  <a:pt x="2104" y="475"/>
                </a:cubicBezTo>
                <a:cubicBezTo>
                  <a:pt x="2128" y="376"/>
                  <a:pt x="2201" y="307"/>
                  <a:pt x="2298" y="281"/>
                </a:cubicBezTo>
                <a:cubicBezTo>
                  <a:pt x="2408" y="251"/>
                  <a:pt x="2525" y="278"/>
                  <a:pt x="2628" y="318"/>
                </a:cubicBezTo>
                <a:cubicBezTo>
                  <a:pt x="2704" y="347"/>
                  <a:pt x="2795" y="394"/>
                  <a:pt x="2833" y="471"/>
                </a:cubicBezTo>
                <a:cubicBezTo>
                  <a:pt x="2857" y="521"/>
                  <a:pt x="2827" y="566"/>
                  <a:pt x="2782" y="587"/>
                </a:cubicBezTo>
                <a:cubicBezTo>
                  <a:pt x="2717" y="618"/>
                  <a:pt x="2644" y="612"/>
                  <a:pt x="2576" y="608"/>
                </a:cubicBezTo>
                <a:cubicBezTo>
                  <a:pt x="2516" y="605"/>
                  <a:pt x="2484" y="601"/>
                  <a:pt x="2452" y="553"/>
                </a:cubicBezTo>
              </a:path>
              <a:path w="7728" h="1566" extrusionOk="0">
                <a:moveTo>
                  <a:pt x="3036" y="272"/>
                </a:moveTo>
                <a:cubicBezTo>
                  <a:pt x="3078" y="262"/>
                  <a:pt x="3144" y="235"/>
                  <a:pt x="3146" y="310"/>
                </a:cubicBezTo>
                <a:cubicBezTo>
                  <a:pt x="3147" y="382"/>
                  <a:pt x="3106" y="487"/>
                  <a:pt x="3091" y="558"/>
                </a:cubicBezTo>
                <a:cubicBezTo>
                  <a:pt x="3052" y="741"/>
                  <a:pt x="3010" y="925"/>
                  <a:pt x="2985" y="1111"/>
                </a:cubicBezTo>
                <a:cubicBezTo>
                  <a:pt x="2980" y="1150"/>
                  <a:pt x="2949" y="1243"/>
                  <a:pt x="2962" y="1284"/>
                </a:cubicBezTo>
                <a:cubicBezTo>
                  <a:pt x="2977" y="1259"/>
                  <a:pt x="2983" y="1246"/>
                  <a:pt x="2988" y="1225"/>
                </a:cubicBezTo>
              </a:path>
              <a:path w="7728" h="1566" extrusionOk="0">
                <a:moveTo>
                  <a:pt x="3243" y="619"/>
                </a:moveTo>
                <a:cubicBezTo>
                  <a:pt x="3273" y="586"/>
                  <a:pt x="3307" y="534"/>
                  <a:pt x="3360" y="555"/>
                </a:cubicBezTo>
                <a:cubicBezTo>
                  <a:pt x="3411" y="576"/>
                  <a:pt x="3442" y="638"/>
                  <a:pt x="3459" y="686"/>
                </a:cubicBezTo>
                <a:cubicBezTo>
                  <a:pt x="3499" y="797"/>
                  <a:pt x="3493" y="921"/>
                  <a:pt x="3501" y="1037"/>
                </a:cubicBezTo>
                <a:cubicBezTo>
                  <a:pt x="3475" y="993"/>
                  <a:pt x="3448" y="951"/>
                  <a:pt x="3407" y="919"/>
                </a:cubicBezTo>
                <a:cubicBezTo>
                  <a:pt x="3366" y="887"/>
                  <a:pt x="3307" y="873"/>
                  <a:pt x="3260" y="902"/>
                </a:cubicBezTo>
                <a:cubicBezTo>
                  <a:pt x="3207" y="934"/>
                  <a:pt x="3197" y="1006"/>
                  <a:pt x="3200" y="1062"/>
                </a:cubicBezTo>
                <a:cubicBezTo>
                  <a:pt x="3203" y="1111"/>
                  <a:pt x="3227" y="1178"/>
                  <a:pt x="3272" y="1205"/>
                </a:cubicBezTo>
                <a:cubicBezTo>
                  <a:pt x="3316" y="1231"/>
                  <a:pt x="3374" y="1209"/>
                  <a:pt x="3412" y="1185"/>
                </a:cubicBezTo>
                <a:cubicBezTo>
                  <a:pt x="3487" y="1138"/>
                  <a:pt x="3521" y="1060"/>
                  <a:pt x="3580" y="1000"/>
                </a:cubicBezTo>
                <a:cubicBezTo>
                  <a:pt x="3617" y="963"/>
                  <a:pt x="3607" y="996"/>
                  <a:pt x="3655" y="995"/>
                </a:cubicBezTo>
                <a:cubicBezTo>
                  <a:pt x="3700" y="994"/>
                  <a:pt x="3740" y="980"/>
                  <a:pt x="3776" y="953"/>
                </a:cubicBezTo>
                <a:cubicBezTo>
                  <a:pt x="3835" y="909"/>
                  <a:pt x="3867" y="846"/>
                  <a:pt x="3897" y="781"/>
                </a:cubicBezTo>
                <a:cubicBezTo>
                  <a:pt x="3931" y="852"/>
                  <a:pt x="3941" y="924"/>
                  <a:pt x="3956" y="1002"/>
                </a:cubicBezTo>
                <a:cubicBezTo>
                  <a:pt x="3982" y="1136"/>
                  <a:pt x="4045" y="1319"/>
                  <a:pt x="3998" y="1454"/>
                </a:cubicBezTo>
                <a:cubicBezTo>
                  <a:pt x="3985" y="1490"/>
                  <a:pt x="3951" y="1517"/>
                  <a:pt x="3913" y="1497"/>
                </a:cubicBezTo>
                <a:cubicBezTo>
                  <a:pt x="3845" y="1462"/>
                  <a:pt x="3832" y="1390"/>
                  <a:pt x="3814" y="1322"/>
                </a:cubicBezTo>
              </a:path>
              <a:path w="7728" h="1566" extrusionOk="0">
                <a:moveTo>
                  <a:pt x="3926" y="995"/>
                </a:moveTo>
                <a:cubicBezTo>
                  <a:pt x="4003" y="940"/>
                  <a:pt x="4082" y="890"/>
                  <a:pt x="4162" y="840"/>
                </a:cubicBezTo>
                <a:cubicBezTo>
                  <a:pt x="4199" y="817"/>
                  <a:pt x="4314" y="766"/>
                  <a:pt x="4320" y="712"/>
                </a:cubicBezTo>
                <a:cubicBezTo>
                  <a:pt x="4317" y="704"/>
                  <a:pt x="4315" y="695"/>
                  <a:pt x="4312" y="687"/>
                </a:cubicBezTo>
                <a:cubicBezTo>
                  <a:pt x="4262" y="700"/>
                  <a:pt x="4233" y="710"/>
                  <a:pt x="4190" y="743"/>
                </a:cubicBezTo>
                <a:cubicBezTo>
                  <a:pt x="4139" y="783"/>
                  <a:pt x="4094" y="833"/>
                  <a:pt x="4068" y="893"/>
                </a:cubicBezTo>
                <a:cubicBezTo>
                  <a:pt x="4051" y="934"/>
                  <a:pt x="4049" y="980"/>
                  <a:pt x="4089" y="1008"/>
                </a:cubicBezTo>
                <a:cubicBezTo>
                  <a:pt x="4129" y="1036"/>
                  <a:pt x="4188" y="1022"/>
                  <a:pt x="4232" y="1013"/>
                </a:cubicBezTo>
                <a:cubicBezTo>
                  <a:pt x="4290" y="1002"/>
                  <a:pt x="4345" y="979"/>
                  <a:pt x="4403" y="971"/>
                </a:cubicBezTo>
                <a:cubicBezTo>
                  <a:pt x="4428" y="967"/>
                  <a:pt x="4476" y="977"/>
                  <a:pt x="4484" y="945"/>
                </a:cubicBezTo>
                <a:cubicBezTo>
                  <a:pt x="4498" y="892"/>
                  <a:pt x="4469" y="828"/>
                  <a:pt x="4464" y="775"/>
                </a:cubicBezTo>
                <a:cubicBezTo>
                  <a:pt x="4459" y="728"/>
                  <a:pt x="4465" y="672"/>
                  <a:pt x="4505" y="640"/>
                </a:cubicBezTo>
                <a:cubicBezTo>
                  <a:pt x="4552" y="602"/>
                  <a:pt x="4605" y="571"/>
                  <a:pt x="4660" y="545"/>
                </a:cubicBezTo>
                <a:cubicBezTo>
                  <a:pt x="4720" y="516"/>
                  <a:pt x="4782" y="490"/>
                  <a:pt x="4843" y="464"/>
                </a:cubicBezTo>
              </a:path>
              <a:path w="7728" h="1566" extrusionOk="0">
                <a:moveTo>
                  <a:pt x="5195" y="25"/>
                </a:moveTo>
                <a:cubicBezTo>
                  <a:pt x="5168" y="-14"/>
                  <a:pt x="5136" y="58"/>
                  <a:pt x="5113" y="102"/>
                </a:cubicBezTo>
                <a:cubicBezTo>
                  <a:pt x="5015" y="293"/>
                  <a:pt x="4932" y="541"/>
                  <a:pt x="4971" y="757"/>
                </a:cubicBezTo>
                <a:cubicBezTo>
                  <a:pt x="4993" y="879"/>
                  <a:pt x="5064" y="956"/>
                  <a:pt x="5189" y="969"/>
                </a:cubicBezTo>
                <a:cubicBezTo>
                  <a:pt x="5303" y="967"/>
                  <a:pt x="5347" y="965"/>
                  <a:pt x="5424" y="946"/>
                </a:cubicBezTo>
              </a:path>
              <a:path w="7728" h="1566" extrusionOk="0">
                <a:moveTo>
                  <a:pt x="6058" y="1049"/>
                </a:moveTo>
                <a:cubicBezTo>
                  <a:pt x="6087" y="1061"/>
                  <a:pt x="6117" y="1074"/>
                  <a:pt x="6147" y="1084"/>
                </a:cubicBezTo>
                <a:cubicBezTo>
                  <a:pt x="6218" y="1108"/>
                  <a:pt x="6291" y="1116"/>
                  <a:pt x="6366" y="1118"/>
                </a:cubicBezTo>
                <a:cubicBezTo>
                  <a:pt x="6503" y="1122"/>
                  <a:pt x="6638" y="1110"/>
                  <a:pt x="6774" y="1101"/>
                </a:cubicBezTo>
                <a:cubicBezTo>
                  <a:pt x="6939" y="1090"/>
                  <a:pt x="7105" y="1075"/>
                  <a:pt x="7270" y="1062"/>
                </a:cubicBezTo>
                <a:cubicBezTo>
                  <a:pt x="7390" y="1053"/>
                  <a:pt x="7508" y="1048"/>
                  <a:pt x="7628" y="1045"/>
                </a:cubicBezTo>
                <a:cubicBezTo>
                  <a:pt x="7662" y="1044"/>
                  <a:pt x="7694" y="1046"/>
                  <a:pt x="7727" y="1048"/>
                </a:cubicBezTo>
              </a:path>
              <a:path w="7728" h="1566" extrusionOk="0">
                <a:moveTo>
                  <a:pt x="6565" y="322"/>
                </a:moveTo>
                <a:cubicBezTo>
                  <a:pt x="6531" y="344"/>
                  <a:pt x="6500" y="381"/>
                  <a:pt x="6542" y="421"/>
                </a:cubicBezTo>
                <a:cubicBezTo>
                  <a:pt x="6573" y="450"/>
                  <a:pt x="6607" y="441"/>
                  <a:pt x="6639" y="426"/>
                </a:cubicBezTo>
                <a:cubicBezTo>
                  <a:pt x="6673" y="410"/>
                  <a:pt x="6699" y="369"/>
                  <a:pt x="6681" y="330"/>
                </a:cubicBezTo>
                <a:cubicBezTo>
                  <a:pt x="6661" y="287"/>
                  <a:pt x="6610" y="285"/>
                  <a:pt x="6574" y="304"/>
                </a:cubicBezTo>
                <a:cubicBezTo>
                  <a:pt x="6528" y="328"/>
                  <a:pt x="6549" y="334"/>
                  <a:pt x="6578" y="343"/>
                </a:cubicBezTo>
              </a:path>
              <a:path w="7728" h="1566" extrusionOk="0">
                <a:moveTo>
                  <a:pt x="6851" y="324"/>
                </a:moveTo>
                <a:cubicBezTo>
                  <a:pt x="6871" y="372"/>
                  <a:pt x="6836" y="362"/>
                  <a:pt x="6817" y="405"/>
                </a:cubicBezTo>
                <a:cubicBezTo>
                  <a:pt x="6816" y="412"/>
                  <a:pt x="6816" y="418"/>
                  <a:pt x="6815" y="425"/>
                </a:cubicBezTo>
                <a:cubicBezTo>
                  <a:pt x="6861" y="433"/>
                  <a:pt x="6900" y="425"/>
                  <a:pt x="6931" y="385"/>
                </a:cubicBezTo>
                <a:cubicBezTo>
                  <a:pt x="6934" y="378"/>
                  <a:pt x="6937" y="370"/>
                  <a:pt x="6940" y="363"/>
                </a:cubicBezTo>
                <a:cubicBezTo>
                  <a:pt x="6904" y="346"/>
                  <a:pt x="6899" y="365"/>
                  <a:pt x="6860" y="376"/>
                </a:cubicBezTo>
                <a:cubicBezTo>
                  <a:pt x="6852" y="378"/>
                  <a:pt x="6843" y="381"/>
                  <a:pt x="6835" y="383"/>
                </a:cubicBezTo>
              </a:path>
              <a:path w="7728" h="1566" extrusionOk="0">
                <a:moveTo>
                  <a:pt x="6728" y="666"/>
                </a:moveTo>
                <a:cubicBezTo>
                  <a:pt x="6728" y="687"/>
                  <a:pt x="6707" y="732"/>
                  <a:pt x="6722" y="751"/>
                </a:cubicBezTo>
                <a:cubicBezTo>
                  <a:pt x="6728" y="754"/>
                  <a:pt x="6735" y="758"/>
                  <a:pt x="6741" y="761"/>
                </a:cubicBezTo>
                <a:cubicBezTo>
                  <a:pt x="6783" y="740"/>
                  <a:pt x="6773" y="717"/>
                  <a:pt x="6726" y="707"/>
                </a:cubicBezTo>
                <a:cubicBezTo>
                  <a:pt x="6720" y="707"/>
                  <a:pt x="6714" y="707"/>
                  <a:pt x="6708" y="707"/>
                </a:cubicBezTo>
              </a:path>
              <a:path w="7728" h="1566" extrusionOk="0">
                <a:moveTo>
                  <a:pt x="6608" y="1045"/>
                </a:moveTo>
                <a:cubicBezTo>
                  <a:pt x="6590" y="1037"/>
                  <a:pt x="6584" y="1034"/>
                  <a:pt x="6570" y="1037"/>
                </a:cubicBezTo>
                <a:cubicBezTo>
                  <a:pt x="6611" y="978"/>
                  <a:pt x="6651" y="909"/>
                  <a:pt x="6716" y="874"/>
                </a:cubicBezTo>
                <a:cubicBezTo>
                  <a:pt x="6752" y="855"/>
                  <a:pt x="6783" y="864"/>
                  <a:pt x="6819" y="879"/>
                </a:cubicBezTo>
                <a:cubicBezTo>
                  <a:pt x="6851" y="892"/>
                  <a:pt x="6878" y="910"/>
                  <a:pt x="6905" y="931"/>
                </a:cubicBezTo>
                <a:cubicBezTo>
                  <a:pt x="6939" y="957"/>
                  <a:pt x="6958" y="982"/>
                  <a:pt x="6977" y="1019"/>
                </a:cubicBezTo>
                <a:cubicBezTo>
                  <a:pt x="7001" y="1064"/>
                  <a:pt x="7013" y="1024"/>
                  <a:pt x="7033" y="99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4" name="Ink 10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87988" y="4029075"/>
            <a:ext cx="2373312" cy="639763"/>
          </a:xfrm>
          <a:custGeom>
            <a:avLst/>
            <a:gdLst>
              <a:gd name="T0" fmla="*/ 2147483647 w 6592"/>
              <a:gd name="T1" fmla="*/ 2147483647 h 1780"/>
              <a:gd name="T2" fmla="*/ 2147483647 w 6592"/>
              <a:gd name="T3" fmla="*/ 2147483647 h 1780"/>
              <a:gd name="T4" fmla="*/ 0 w 6592"/>
              <a:gd name="T5" fmla="*/ 2147483647 h 1780"/>
              <a:gd name="T6" fmla="*/ 2147483647 w 6592"/>
              <a:gd name="T7" fmla="*/ 2147483647 h 1780"/>
              <a:gd name="T8" fmla="*/ 2147483647 w 6592"/>
              <a:gd name="T9" fmla="*/ 2147483647 h 1780"/>
              <a:gd name="T10" fmla="*/ 2147483647 w 6592"/>
              <a:gd name="T11" fmla="*/ 2147483647 h 1780"/>
              <a:gd name="T12" fmla="*/ 2147483647 w 6592"/>
              <a:gd name="T13" fmla="*/ 2147483647 h 1780"/>
              <a:gd name="T14" fmla="*/ 2147483647 w 6592"/>
              <a:gd name="T15" fmla="*/ 2147483647 h 1780"/>
              <a:gd name="T16" fmla="*/ 2147483647 w 6592"/>
              <a:gd name="T17" fmla="*/ 2147483647 h 1780"/>
              <a:gd name="T18" fmla="*/ 2147483647 w 6592"/>
              <a:gd name="T19" fmla="*/ 2147483647 h 1780"/>
              <a:gd name="T20" fmla="*/ 2147483647 w 6592"/>
              <a:gd name="T21" fmla="*/ 2147483647 h 1780"/>
              <a:gd name="T22" fmla="*/ 2147483647 w 6592"/>
              <a:gd name="T23" fmla="*/ 2147483647 h 1780"/>
              <a:gd name="T24" fmla="*/ 2147483647 w 6592"/>
              <a:gd name="T25" fmla="*/ 2147483647 h 1780"/>
              <a:gd name="T26" fmla="*/ 2147483647 w 6592"/>
              <a:gd name="T27" fmla="*/ 2147483647 h 1780"/>
              <a:gd name="T28" fmla="*/ 2147483647 w 6592"/>
              <a:gd name="T29" fmla="*/ 2147483647 h 1780"/>
              <a:gd name="T30" fmla="*/ 2147483647 w 6592"/>
              <a:gd name="T31" fmla="*/ 2147483647 h 1780"/>
              <a:gd name="T32" fmla="*/ 2147483647 w 6592"/>
              <a:gd name="T33" fmla="*/ 2147483647 h 1780"/>
              <a:gd name="T34" fmla="*/ 2147483647 w 6592"/>
              <a:gd name="T35" fmla="*/ 2147483647 h 1780"/>
              <a:gd name="T36" fmla="*/ 2147483647 w 6592"/>
              <a:gd name="T37" fmla="*/ 2147483647 h 1780"/>
              <a:gd name="T38" fmla="*/ 2147483647 w 6592"/>
              <a:gd name="T39" fmla="*/ 2147483647 h 1780"/>
              <a:gd name="T40" fmla="*/ 2147483647 w 6592"/>
              <a:gd name="T41" fmla="*/ 2147483647 h 1780"/>
              <a:gd name="T42" fmla="*/ 2147483647 w 6592"/>
              <a:gd name="T43" fmla="*/ 2147483647 h 1780"/>
              <a:gd name="T44" fmla="*/ 2147483647 w 6592"/>
              <a:gd name="T45" fmla="*/ 2147483647 h 1780"/>
              <a:gd name="T46" fmla="*/ 2147483647 w 6592"/>
              <a:gd name="T47" fmla="*/ 2147483647 h 1780"/>
              <a:gd name="T48" fmla="*/ 2147483647 w 6592"/>
              <a:gd name="T49" fmla="*/ 2147483647 h 1780"/>
              <a:gd name="T50" fmla="*/ 2147483647 w 6592"/>
              <a:gd name="T51" fmla="*/ 2147483647 h 1780"/>
              <a:gd name="T52" fmla="*/ 2147483647 w 6592"/>
              <a:gd name="T53" fmla="*/ 2147483647 h 1780"/>
              <a:gd name="T54" fmla="*/ 2147483647 w 6592"/>
              <a:gd name="T55" fmla="*/ 2147483647 h 1780"/>
              <a:gd name="T56" fmla="*/ 2147483647 w 6592"/>
              <a:gd name="T57" fmla="*/ 2147483647 h 1780"/>
              <a:gd name="T58" fmla="*/ 2147483647 w 6592"/>
              <a:gd name="T59" fmla="*/ 2147483647 h 1780"/>
              <a:gd name="T60" fmla="*/ 2147483647 w 6592"/>
              <a:gd name="T61" fmla="*/ 2147483647 h 1780"/>
              <a:gd name="T62" fmla="*/ 2147483647 w 6592"/>
              <a:gd name="T63" fmla="*/ 2147483647 h 1780"/>
              <a:gd name="T64" fmla="*/ 2147483647 w 6592"/>
              <a:gd name="T65" fmla="*/ 2147483647 h 1780"/>
              <a:gd name="T66" fmla="*/ 2147483647 w 6592"/>
              <a:gd name="T67" fmla="*/ 2147483647 h 1780"/>
              <a:gd name="T68" fmla="*/ 2147483647 w 6592"/>
              <a:gd name="T69" fmla="*/ 2147483647 h 1780"/>
              <a:gd name="T70" fmla="*/ 2147483647 w 6592"/>
              <a:gd name="T71" fmla="*/ 2147483647 h 1780"/>
              <a:gd name="T72" fmla="*/ 2147483647 w 6592"/>
              <a:gd name="T73" fmla="*/ 2147483647 h 1780"/>
              <a:gd name="T74" fmla="*/ 2147483647 w 6592"/>
              <a:gd name="T75" fmla="*/ 2147483647 h 1780"/>
              <a:gd name="T76" fmla="*/ 2147483647 w 6592"/>
              <a:gd name="T77" fmla="*/ 2147483647 h 1780"/>
              <a:gd name="T78" fmla="*/ 2147483647 w 6592"/>
              <a:gd name="T79" fmla="*/ 2147483647 h 1780"/>
              <a:gd name="T80" fmla="*/ 2147483647 w 6592"/>
              <a:gd name="T81" fmla="*/ 2147483647 h 1780"/>
              <a:gd name="T82" fmla="*/ 2147483647 w 6592"/>
              <a:gd name="T83" fmla="*/ 2147483647 h 1780"/>
              <a:gd name="T84" fmla="*/ 2147483647 w 6592"/>
              <a:gd name="T85" fmla="*/ 2147483647 h 1780"/>
              <a:gd name="T86" fmla="*/ 2147483647 w 6592"/>
              <a:gd name="T87" fmla="*/ 2147483647 h 1780"/>
              <a:gd name="T88" fmla="*/ 2147483647 w 6592"/>
              <a:gd name="T89" fmla="*/ 2147483647 h 1780"/>
              <a:gd name="T90" fmla="*/ 2147483647 w 6592"/>
              <a:gd name="T91" fmla="*/ 2147483647 h 1780"/>
              <a:gd name="T92" fmla="*/ 2147483647 w 6592"/>
              <a:gd name="T93" fmla="*/ 2147483647 h 1780"/>
              <a:gd name="T94" fmla="*/ 2147483647 w 6592"/>
              <a:gd name="T95" fmla="*/ 2147483647 h 1780"/>
              <a:gd name="T96" fmla="*/ 2147483647 w 6592"/>
              <a:gd name="T97" fmla="*/ 2147483647 h 1780"/>
              <a:gd name="T98" fmla="*/ 2147483647 w 6592"/>
              <a:gd name="T99" fmla="*/ 2147483647 h 1780"/>
              <a:gd name="T100" fmla="*/ 2147483647 w 6592"/>
              <a:gd name="T101" fmla="*/ 2147483647 h 1780"/>
              <a:gd name="T102" fmla="*/ 2147483647 w 6592"/>
              <a:gd name="T103" fmla="*/ 2147483647 h 1780"/>
              <a:gd name="T104" fmla="*/ 2147483647 w 6592"/>
              <a:gd name="T105" fmla="*/ 2147483647 h 17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592"/>
              <a:gd name="T160" fmla="*/ 0 h 1780"/>
              <a:gd name="T161" fmla="*/ 6592 w 6592"/>
              <a:gd name="T162" fmla="*/ 1780 h 17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592" h="1780" extrusionOk="0">
                <a:moveTo>
                  <a:pt x="6316" y="292"/>
                </a:moveTo>
                <a:cubicBezTo>
                  <a:pt x="6365" y="328"/>
                  <a:pt x="6386" y="366"/>
                  <a:pt x="6415" y="421"/>
                </a:cubicBezTo>
                <a:cubicBezTo>
                  <a:pt x="6474" y="532"/>
                  <a:pt x="6521" y="649"/>
                  <a:pt x="6553" y="771"/>
                </a:cubicBezTo>
                <a:cubicBezTo>
                  <a:pt x="6609" y="982"/>
                  <a:pt x="6618" y="1221"/>
                  <a:pt x="6494" y="1410"/>
                </a:cubicBezTo>
                <a:cubicBezTo>
                  <a:pt x="6431" y="1488"/>
                  <a:pt x="6409" y="1515"/>
                  <a:pt x="6351" y="1551"/>
                </a:cubicBezTo>
              </a:path>
              <a:path w="6592" h="1780" extrusionOk="0">
                <a:moveTo>
                  <a:pt x="95" y="1352"/>
                </a:moveTo>
                <a:cubicBezTo>
                  <a:pt x="94" y="1389"/>
                  <a:pt x="88" y="1425"/>
                  <a:pt x="82" y="1461"/>
                </a:cubicBezTo>
                <a:cubicBezTo>
                  <a:pt x="70" y="1533"/>
                  <a:pt x="57" y="1601"/>
                  <a:pt x="37" y="1671"/>
                </a:cubicBezTo>
                <a:cubicBezTo>
                  <a:pt x="26" y="1708"/>
                  <a:pt x="15" y="1744"/>
                  <a:pt x="0" y="1779"/>
                </a:cubicBezTo>
              </a:path>
              <a:path w="6592" h="1780" extrusionOk="0">
                <a:moveTo>
                  <a:pt x="471" y="996"/>
                </a:moveTo>
                <a:cubicBezTo>
                  <a:pt x="475" y="965"/>
                  <a:pt x="478" y="934"/>
                  <a:pt x="449" y="912"/>
                </a:cubicBezTo>
                <a:cubicBezTo>
                  <a:pt x="418" y="888"/>
                  <a:pt x="378" y="872"/>
                  <a:pt x="339" y="865"/>
                </a:cubicBezTo>
                <a:cubicBezTo>
                  <a:pt x="308" y="860"/>
                  <a:pt x="252" y="855"/>
                  <a:pt x="270" y="906"/>
                </a:cubicBezTo>
                <a:cubicBezTo>
                  <a:pt x="290" y="961"/>
                  <a:pt x="382" y="1012"/>
                  <a:pt x="425" y="1046"/>
                </a:cubicBezTo>
                <a:cubicBezTo>
                  <a:pt x="461" y="1075"/>
                  <a:pt x="503" y="1105"/>
                  <a:pt x="513" y="1153"/>
                </a:cubicBezTo>
                <a:cubicBezTo>
                  <a:pt x="521" y="1190"/>
                  <a:pt x="495" y="1212"/>
                  <a:pt x="469" y="1233"/>
                </a:cubicBezTo>
                <a:cubicBezTo>
                  <a:pt x="444" y="1253"/>
                  <a:pt x="411" y="1272"/>
                  <a:pt x="378" y="1272"/>
                </a:cubicBezTo>
                <a:cubicBezTo>
                  <a:pt x="343" y="1272"/>
                  <a:pt x="343" y="1261"/>
                  <a:pt x="336" y="1235"/>
                </a:cubicBezTo>
              </a:path>
              <a:path w="6592" h="1780" extrusionOk="0">
                <a:moveTo>
                  <a:pt x="465" y="1103"/>
                </a:moveTo>
                <a:cubicBezTo>
                  <a:pt x="492" y="1090"/>
                  <a:pt x="516" y="1086"/>
                  <a:pt x="543" y="1076"/>
                </a:cubicBezTo>
                <a:cubicBezTo>
                  <a:pt x="577" y="1064"/>
                  <a:pt x="612" y="1055"/>
                  <a:pt x="646" y="1042"/>
                </a:cubicBezTo>
                <a:cubicBezTo>
                  <a:pt x="674" y="1031"/>
                  <a:pt x="722" y="1020"/>
                  <a:pt x="743" y="996"/>
                </a:cubicBezTo>
                <a:cubicBezTo>
                  <a:pt x="749" y="986"/>
                  <a:pt x="756" y="976"/>
                  <a:pt x="762" y="966"/>
                </a:cubicBezTo>
                <a:cubicBezTo>
                  <a:pt x="736" y="929"/>
                  <a:pt x="709" y="915"/>
                  <a:pt x="658" y="928"/>
                </a:cubicBezTo>
                <a:cubicBezTo>
                  <a:pt x="619" y="938"/>
                  <a:pt x="581" y="971"/>
                  <a:pt x="564" y="1007"/>
                </a:cubicBezTo>
                <a:cubicBezTo>
                  <a:pt x="545" y="1047"/>
                  <a:pt x="552" y="1090"/>
                  <a:pt x="571" y="1129"/>
                </a:cubicBezTo>
                <a:cubicBezTo>
                  <a:pt x="590" y="1168"/>
                  <a:pt x="622" y="1199"/>
                  <a:pt x="659" y="1221"/>
                </a:cubicBezTo>
                <a:cubicBezTo>
                  <a:pt x="693" y="1241"/>
                  <a:pt x="720" y="1246"/>
                  <a:pt x="755" y="1226"/>
                </a:cubicBezTo>
                <a:cubicBezTo>
                  <a:pt x="777" y="1210"/>
                  <a:pt x="785" y="1204"/>
                  <a:pt x="795" y="1188"/>
                </a:cubicBezTo>
              </a:path>
              <a:path w="6592" h="1780" extrusionOk="0">
                <a:moveTo>
                  <a:pt x="783" y="566"/>
                </a:moveTo>
                <a:cubicBezTo>
                  <a:pt x="780" y="558"/>
                  <a:pt x="776" y="551"/>
                  <a:pt x="773" y="543"/>
                </a:cubicBezTo>
                <a:cubicBezTo>
                  <a:pt x="814" y="559"/>
                  <a:pt x="826" y="591"/>
                  <a:pt x="847" y="633"/>
                </a:cubicBezTo>
                <a:cubicBezTo>
                  <a:pt x="897" y="733"/>
                  <a:pt x="934" y="838"/>
                  <a:pt x="965" y="945"/>
                </a:cubicBezTo>
                <a:cubicBezTo>
                  <a:pt x="980" y="999"/>
                  <a:pt x="994" y="1052"/>
                  <a:pt x="999" y="1108"/>
                </a:cubicBezTo>
                <a:cubicBezTo>
                  <a:pt x="1003" y="1153"/>
                  <a:pt x="964" y="1212"/>
                  <a:pt x="1019" y="1134"/>
                </a:cubicBezTo>
              </a:path>
              <a:path w="6592" h="1780" extrusionOk="0">
                <a:moveTo>
                  <a:pt x="1226" y="666"/>
                </a:moveTo>
                <a:cubicBezTo>
                  <a:pt x="1259" y="595"/>
                  <a:pt x="1297" y="526"/>
                  <a:pt x="1318" y="450"/>
                </a:cubicBezTo>
                <a:cubicBezTo>
                  <a:pt x="1330" y="406"/>
                  <a:pt x="1328" y="361"/>
                  <a:pt x="1293" y="329"/>
                </a:cubicBezTo>
                <a:cubicBezTo>
                  <a:pt x="1257" y="296"/>
                  <a:pt x="1195" y="306"/>
                  <a:pt x="1161" y="337"/>
                </a:cubicBezTo>
                <a:cubicBezTo>
                  <a:pt x="1091" y="401"/>
                  <a:pt x="1103" y="517"/>
                  <a:pt x="1113" y="600"/>
                </a:cubicBezTo>
                <a:cubicBezTo>
                  <a:pt x="1130" y="744"/>
                  <a:pt x="1164" y="886"/>
                  <a:pt x="1184" y="1030"/>
                </a:cubicBezTo>
                <a:cubicBezTo>
                  <a:pt x="1203" y="1166"/>
                  <a:pt x="1208" y="1304"/>
                  <a:pt x="1209" y="1441"/>
                </a:cubicBezTo>
                <a:cubicBezTo>
                  <a:pt x="1209" y="1458"/>
                  <a:pt x="1219" y="1595"/>
                  <a:pt x="1202" y="1605"/>
                </a:cubicBezTo>
                <a:cubicBezTo>
                  <a:pt x="1188" y="1624"/>
                  <a:pt x="1182" y="1628"/>
                  <a:pt x="1172" y="1600"/>
                </a:cubicBezTo>
              </a:path>
              <a:path w="6592" h="1780" extrusionOk="0">
                <a:moveTo>
                  <a:pt x="1057" y="1137"/>
                </a:moveTo>
                <a:cubicBezTo>
                  <a:pt x="1046" y="1115"/>
                  <a:pt x="1043" y="1110"/>
                  <a:pt x="1043" y="1094"/>
                </a:cubicBezTo>
                <a:cubicBezTo>
                  <a:pt x="1085" y="1087"/>
                  <a:pt x="1107" y="1096"/>
                  <a:pt x="1149" y="1104"/>
                </a:cubicBezTo>
                <a:cubicBezTo>
                  <a:pt x="1191" y="1112"/>
                  <a:pt x="1232" y="1113"/>
                  <a:pt x="1275" y="1110"/>
                </a:cubicBezTo>
                <a:cubicBezTo>
                  <a:pt x="1286" y="1109"/>
                  <a:pt x="1296" y="1108"/>
                  <a:pt x="1307" y="1107"/>
                </a:cubicBezTo>
              </a:path>
              <a:path w="6592" h="1780" extrusionOk="0">
                <a:moveTo>
                  <a:pt x="1537" y="1068"/>
                </a:moveTo>
                <a:cubicBezTo>
                  <a:pt x="1553" y="1097"/>
                  <a:pt x="1559" y="1110"/>
                  <a:pt x="1563" y="1143"/>
                </a:cubicBezTo>
              </a:path>
              <a:path w="6592" h="1780" extrusionOk="0">
                <a:moveTo>
                  <a:pt x="1835" y="429"/>
                </a:moveTo>
                <a:cubicBezTo>
                  <a:pt x="1843" y="406"/>
                  <a:pt x="1846" y="399"/>
                  <a:pt x="1846" y="383"/>
                </a:cubicBezTo>
                <a:cubicBezTo>
                  <a:pt x="1840" y="427"/>
                  <a:pt x="1831" y="471"/>
                  <a:pt x="1826" y="515"/>
                </a:cubicBezTo>
                <a:cubicBezTo>
                  <a:pt x="1817" y="601"/>
                  <a:pt x="1805" y="687"/>
                  <a:pt x="1799" y="774"/>
                </a:cubicBezTo>
                <a:cubicBezTo>
                  <a:pt x="1793" y="863"/>
                  <a:pt x="1791" y="951"/>
                  <a:pt x="1792" y="1040"/>
                </a:cubicBezTo>
                <a:cubicBezTo>
                  <a:pt x="1792" y="1041"/>
                  <a:pt x="1793" y="1170"/>
                  <a:pt x="1803" y="1169"/>
                </a:cubicBezTo>
                <a:cubicBezTo>
                  <a:pt x="1809" y="1162"/>
                  <a:pt x="1815" y="1155"/>
                  <a:pt x="1821" y="1148"/>
                </a:cubicBezTo>
              </a:path>
              <a:path w="6592" h="1780" extrusionOk="0">
                <a:moveTo>
                  <a:pt x="1739" y="889"/>
                </a:moveTo>
                <a:cubicBezTo>
                  <a:pt x="1729" y="880"/>
                  <a:pt x="1720" y="872"/>
                  <a:pt x="1710" y="863"/>
                </a:cubicBezTo>
                <a:cubicBezTo>
                  <a:pt x="1732" y="891"/>
                  <a:pt x="1755" y="901"/>
                  <a:pt x="1794" y="899"/>
                </a:cubicBezTo>
                <a:cubicBezTo>
                  <a:pt x="1848" y="896"/>
                  <a:pt x="1903" y="863"/>
                  <a:pt x="1951" y="841"/>
                </a:cubicBezTo>
              </a:path>
              <a:path w="6592" h="1780" extrusionOk="0">
                <a:moveTo>
                  <a:pt x="2138" y="657"/>
                </a:moveTo>
                <a:cubicBezTo>
                  <a:pt x="2173" y="587"/>
                  <a:pt x="2188" y="527"/>
                  <a:pt x="2189" y="449"/>
                </a:cubicBezTo>
                <a:cubicBezTo>
                  <a:pt x="2190" y="424"/>
                  <a:pt x="2190" y="416"/>
                  <a:pt x="2184" y="401"/>
                </a:cubicBezTo>
                <a:cubicBezTo>
                  <a:pt x="2160" y="461"/>
                  <a:pt x="2162" y="515"/>
                  <a:pt x="2159" y="581"/>
                </a:cubicBezTo>
                <a:cubicBezTo>
                  <a:pt x="2150" y="770"/>
                  <a:pt x="2128" y="956"/>
                  <a:pt x="2085" y="1140"/>
                </a:cubicBezTo>
                <a:cubicBezTo>
                  <a:pt x="2084" y="1146"/>
                  <a:pt x="2083" y="1152"/>
                  <a:pt x="2082" y="1158"/>
                </a:cubicBezTo>
                <a:cubicBezTo>
                  <a:pt x="2109" y="1100"/>
                  <a:pt x="2121" y="1052"/>
                  <a:pt x="2182" y="1031"/>
                </a:cubicBezTo>
                <a:cubicBezTo>
                  <a:pt x="2221" y="1068"/>
                  <a:pt x="2251" y="1106"/>
                  <a:pt x="2261" y="1160"/>
                </a:cubicBezTo>
                <a:cubicBezTo>
                  <a:pt x="2266" y="1188"/>
                  <a:pt x="2271" y="1235"/>
                  <a:pt x="2247" y="1256"/>
                </a:cubicBezTo>
                <a:cubicBezTo>
                  <a:pt x="2195" y="1301"/>
                  <a:pt x="2128" y="1258"/>
                  <a:pt x="2095" y="1219"/>
                </a:cubicBezTo>
              </a:path>
              <a:path w="6592" h="1780" extrusionOk="0">
                <a:moveTo>
                  <a:pt x="2494" y="469"/>
                </a:moveTo>
                <a:cubicBezTo>
                  <a:pt x="2531" y="444"/>
                  <a:pt x="2498" y="535"/>
                  <a:pt x="2493" y="567"/>
                </a:cubicBezTo>
                <a:cubicBezTo>
                  <a:pt x="2478" y="661"/>
                  <a:pt x="2463" y="755"/>
                  <a:pt x="2451" y="850"/>
                </a:cubicBezTo>
                <a:cubicBezTo>
                  <a:pt x="2435" y="975"/>
                  <a:pt x="2427" y="1100"/>
                  <a:pt x="2414" y="1225"/>
                </a:cubicBezTo>
                <a:cubicBezTo>
                  <a:pt x="2411" y="1253"/>
                  <a:pt x="2411" y="1279"/>
                  <a:pt x="2411" y="1307"/>
                </a:cubicBezTo>
              </a:path>
              <a:path w="6592" h="1780" extrusionOk="0">
                <a:moveTo>
                  <a:pt x="2348" y="1029"/>
                </a:moveTo>
                <a:cubicBezTo>
                  <a:pt x="2331" y="1003"/>
                  <a:pt x="2315" y="980"/>
                  <a:pt x="2296" y="956"/>
                </a:cubicBezTo>
                <a:cubicBezTo>
                  <a:pt x="2333" y="975"/>
                  <a:pt x="2373" y="1001"/>
                  <a:pt x="2414" y="1009"/>
                </a:cubicBezTo>
                <a:cubicBezTo>
                  <a:pt x="2462" y="1019"/>
                  <a:pt x="2512" y="1015"/>
                  <a:pt x="2560" y="1010"/>
                </a:cubicBezTo>
              </a:path>
              <a:path w="6592" h="1780" extrusionOk="0">
                <a:moveTo>
                  <a:pt x="2773" y="1250"/>
                </a:moveTo>
                <a:cubicBezTo>
                  <a:pt x="2777" y="1297"/>
                  <a:pt x="2778" y="1343"/>
                  <a:pt x="2767" y="1389"/>
                </a:cubicBezTo>
                <a:cubicBezTo>
                  <a:pt x="2754" y="1442"/>
                  <a:pt x="2736" y="1494"/>
                  <a:pt x="2718" y="1545"/>
                </a:cubicBezTo>
                <a:cubicBezTo>
                  <a:pt x="2714" y="1555"/>
                  <a:pt x="2710" y="1566"/>
                  <a:pt x="2706" y="1576"/>
                </a:cubicBezTo>
              </a:path>
              <a:path w="6592" h="1780" extrusionOk="0">
                <a:moveTo>
                  <a:pt x="3112" y="1198"/>
                </a:moveTo>
                <a:cubicBezTo>
                  <a:pt x="3115" y="1229"/>
                  <a:pt x="3099" y="1219"/>
                  <a:pt x="3167" y="1246"/>
                </a:cubicBezTo>
                <a:cubicBezTo>
                  <a:pt x="3408" y="1342"/>
                  <a:pt x="3712" y="1314"/>
                  <a:pt x="3964" y="1308"/>
                </a:cubicBezTo>
                <a:cubicBezTo>
                  <a:pt x="4189" y="1302"/>
                  <a:pt x="4414" y="1294"/>
                  <a:pt x="4638" y="1282"/>
                </a:cubicBezTo>
                <a:cubicBezTo>
                  <a:pt x="4874" y="1269"/>
                  <a:pt x="5123" y="1232"/>
                  <a:pt x="5360" y="1245"/>
                </a:cubicBezTo>
                <a:cubicBezTo>
                  <a:pt x="5422" y="1249"/>
                  <a:pt x="5425" y="1264"/>
                  <a:pt x="5452" y="1210"/>
                </a:cubicBezTo>
                <a:cubicBezTo>
                  <a:pt x="5452" y="1196"/>
                  <a:pt x="5453" y="1183"/>
                  <a:pt x="5453" y="1169"/>
                </a:cubicBezTo>
              </a:path>
              <a:path w="6592" h="1780" extrusionOk="0">
                <a:moveTo>
                  <a:pt x="3341" y="738"/>
                </a:moveTo>
                <a:cubicBezTo>
                  <a:pt x="3324" y="669"/>
                  <a:pt x="3327" y="641"/>
                  <a:pt x="3237" y="628"/>
                </a:cubicBezTo>
                <a:cubicBezTo>
                  <a:pt x="3187" y="621"/>
                  <a:pt x="3156" y="639"/>
                  <a:pt x="3115" y="656"/>
                </a:cubicBezTo>
                <a:cubicBezTo>
                  <a:pt x="3156" y="698"/>
                  <a:pt x="3191" y="731"/>
                  <a:pt x="3243" y="764"/>
                </a:cubicBezTo>
                <a:cubicBezTo>
                  <a:pt x="3328" y="819"/>
                  <a:pt x="3459" y="879"/>
                  <a:pt x="3512" y="970"/>
                </a:cubicBezTo>
                <a:cubicBezTo>
                  <a:pt x="3520" y="990"/>
                  <a:pt x="3523" y="996"/>
                  <a:pt x="3522" y="1010"/>
                </a:cubicBezTo>
                <a:cubicBezTo>
                  <a:pt x="3492" y="1031"/>
                  <a:pt x="3476" y="1050"/>
                  <a:pt x="3433" y="1057"/>
                </a:cubicBezTo>
                <a:cubicBezTo>
                  <a:pt x="3399" y="1063"/>
                  <a:pt x="3364" y="1057"/>
                  <a:pt x="3330" y="1054"/>
                </a:cubicBezTo>
                <a:cubicBezTo>
                  <a:pt x="3309" y="1053"/>
                  <a:pt x="3300" y="1052"/>
                  <a:pt x="3286" y="1048"/>
                </a:cubicBezTo>
                <a:cubicBezTo>
                  <a:pt x="3336" y="1037"/>
                  <a:pt x="3387" y="1028"/>
                  <a:pt x="3437" y="1015"/>
                </a:cubicBezTo>
                <a:cubicBezTo>
                  <a:pt x="3543" y="988"/>
                  <a:pt x="3693" y="937"/>
                  <a:pt x="3770" y="855"/>
                </a:cubicBezTo>
                <a:cubicBezTo>
                  <a:pt x="3786" y="833"/>
                  <a:pt x="3792" y="828"/>
                  <a:pt x="3794" y="810"/>
                </a:cubicBezTo>
                <a:cubicBezTo>
                  <a:pt x="3755" y="776"/>
                  <a:pt x="3752" y="751"/>
                  <a:pt x="3689" y="773"/>
                </a:cubicBezTo>
                <a:cubicBezTo>
                  <a:pt x="3595" y="806"/>
                  <a:pt x="3617" y="934"/>
                  <a:pt x="3683" y="981"/>
                </a:cubicBezTo>
                <a:cubicBezTo>
                  <a:pt x="3724" y="1010"/>
                  <a:pt x="3780" y="1009"/>
                  <a:pt x="3824" y="986"/>
                </a:cubicBezTo>
                <a:cubicBezTo>
                  <a:pt x="3957" y="916"/>
                  <a:pt x="4021" y="730"/>
                  <a:pt x="4059" y="597"/>
                </a:cubicBezTo>
                <a:cubicBezTo>
                  <a:pt x="4104" y="437"/>
                  <a:pt x="4141" y="194"/>
                  <a:pt x="4050" y="41"/>
                </a:cubicBezTo>
                <a:cubicBezTo>
                  <a:pt x="4035" y="18"/>
                  <a:pt x="4029" y="9"/>
                  <a:pt x="4011" y="0"/>
                </a:cubicBezTo>
                <a:cubicBezTo>
                  <a:pt x="3986" y="59"/>
                  <a:pt x="3971" y="106"/>
                  <a:pt x="3962" y="173"/>
                </a:cubicBezTo>
                <a:cubicBezTo>
                  <a:pt x="3934" y="371"/>
                  <a:pt x="3844" y="819"/>
                  <a:pt x="3954" y="1006"/>
                </a:cubicBezTo>
                <a:cubicBezTo>
                  <a:pt x="3960" y="1027"/>
                  <a:pt x="3964" y="1033"/>
                  <a:pt x="3986" y="1023"/>
                </a:cubicBezTo>
                <a:cubicBezTo>
                  <a:pt x="4009" y="975"/>
                  <a:pt x="4033" y="927"/>
                  <a:pt x="4054" y="877"/>
                </a:cubicBezTo>
                <a:cubicBezTo>
                  <a:pt x="4090" y="790"/>
                  <a:pt x="4133" y="708"/>
                  <a:pt x="4175" y="623"/>
                </a:cubicBezTo>
                <a:cubicBezTo>
                  <a:pt x="4241" y="489"/>
                  <a:pt x="4307" y="356"/>
                  <a:pt x="4369" y="221"/>
                </a:cubicBezTo>
                <a:cubicBezTo>
                  <a:pt x="4388" y="179"/>
                  <a:pt x="4407" y="136"/>
                  <a:pt x="4425" y="95"/>
                </a:cubicBezTo>
                <a:cubicBezTo>
                  <a:pt x="4393" y="126"/>
                  <a:pt x="4362" y="152"/>
                  <a:pt x="4337" y="204"/>
                </a:cubicBezTo>
                <a:cubicBezTo>
                  <a:pt x="4300" y="281"/>
                  <a:pt x="4275" y="364"/>
                  <a:pt x="4254" y="446"/>
                </a:cubicBezTo>
                <a:cubicBezTo>
                  <a:pt x="4185" y="718"/>
                  <a:pt x="4197" y="989"/>
                  <a:pt x="4211" y="1266"/>
                </a:cubicBezTo>
                <a:cubicBezTo>
                  <a:pt x="4216" y="1374"/>
                  <a:pt x="4232" y="1517"/>
                  <a:pt x="4193" y="1621"/>
                </a:cubicBezTo>
                <a:cubicBezTo>
                  <a:pt x="4180" y="1656"/>
                  <a:pt x="4162" y="1657"/>
                  <a:pt x="4145" y="1681"/>
                </a:cubicBezTo>
              </a:path>
              <a:path w="6592" h="1780" extrusionOk="0">
                <a:moveTo>
                  <a:pt x="4096" y="928"/>
                </a:moveTo>
                <a:cubicBezTo>
                  <a:pt x="4130" y="897"/>
                  <a:pt x="4162" y="901"/>
                  <a:pt x="4211" y="908"/>
                </a:cubicBezTo>
                <a:cubicBezTo>
                  <a:pt x="4257" y="915"/>
                  <a:pt x="4300" y="924"/>
                  <a:pt x="4346" y="911"/>
                </a:cubicBezTo>
                <a:cubicBezTo>
                  <a:pt x="4355" y="907"/>
                  <a:pt x="4364" y="904"/>
                  <a:pt x="4373" y="900"/>
                </a:cubicBezTo>
              </a:path>
              <a:path w="6592" h="1780" extrusionOk="0">
                <a:moveTo>
                  <a:pt x="4556" y="821"/>
                </a:moveTo>
                <a:cubicBezTo>
                  <a:pt x="4567" y="852"/>
                  <a:pt x="4577" y="879"/>
                  <a:pt x="4580" y="911"/>
                </a:cubicBezTo>
                <a:cubicBezTo>
                  <a:pt x="4582" y="930"/>
                  <a:pt x="4582" y="937"/>
                  <a:pt x="4586" y="949"/>
                </a:cubicBezTo>
              </a:path>
              <a:path w="6592" h="1780" extrusionOk="0">
                <a:moveTo>
                  <a:pt x="4835" y="1643"/>
                </a:moveTo>
                <a:cubicBezTo>
                  <a:pt x="4795" y="1596"/>
                  <a:pt x="4786" y="1526"/>
                  <a:pt x="4776" y="1462"/>
                </a:cubicBezTo>
                <a:cubicBezTo>
                  <a:pt x="4756" y="1340"/>
                  <a:pt x="4738" y="1216"/>
                  <a:pt x="4726" y="1092"/>
                </a:cubicBezTo>
                <a:cubicBezTo>
                  <a:pt x="4714" y="968"/>
                  <a:pt x="4691" y="822"/>
                  <a:pt x="4735" y="702"/>
                </a:cubicBezTo>
                <a:cubicBezTo>
                  <a:pt x="4755" y="648"/>
                  <a:pt x="4796" y="622"/>
                  <a:pt x="4853" y="633"/>
                </a:cubicBezTo>
                <a:cubicBezTo>
                  <a:pt x="4943" y="650"/>
                  <a:pt x="4995" y="740"/>
                  <a:pt x="5007" y="824"/>
                </a:cubicBezTo>
                <a:cubicBezTo>
                  <a:pt x="5012" y="861"/>
                  <a:pt x="5011" y="928"/>
                  <a:pt x="4978" y="953"/>
                </a:cubicBezTo>
                <a:cubicBezTo>
                  <a:pt x="4943" y="968"/>
                  <a:pt x="4932" y="973"/>
                  <a:pt x="4915" y="942"/>
                </a:cubicBezTo>
              </a:path>
              <a:path w="6592" h="1780" extrusionOk="0">
                <a:moveTo>
                  <a:pt x="5096" y="245"/>
                </a:moveTo>
                <a:cubicBezTo>
                  <a:pt x="5105" y="287"/>
                  <a:pt x="5107" y="310"/>
                  <a:pt x="5100" y="357"/>
                </a:cubicBezTo>
                <a:cubicBezTo>
                  <a:pt x="5088" y="434"/>
                  <a:pt x="5070" y="511"/>
                  <a:pt x="5060" y="589"/>
                </a:cubicBezTo>
                <a:cubicBezTo>
                  <a:pt x="5047" y="687"/>
                  <a:pt x="5031" y="800"/>
                  <a:pt x="5063" y="897"/>
                </a:cubicBezTo>
                <a:cubicBezTo>
                  <a:pt x="5075" y="932"/>
                  <a:pt x="5105" y="974"/>
                  <a:pt x="5148" y="966"/>
                </a:cubicBezTo>
                <a:cubicBezTo>
                  <a:pt x="5191" y="958"/>
                  <a:pt x="5218" y="918"/>
                  <a:pt x="5237" y="883"/>
                </a:cubicBezTo>
                <a:cubicBezTo>
                  <a:pt x="5255" y="850"/>
                  <a:pt x="5266" y="814"/>
                  <a:pt x="5279" y="778"/>
                </a:cubicBezTo>
                <a:cubicBezTo>
                  <a:pt x="5306" y="822"/>
                  <a:pt x="5318" y="856"/>
                  <a:pt x="5376" y="837"/>
                </a:cubicBezTo>
                <a:cubicBezTo>
                  <a:pt x="5429" y="820"/>
                  <a:pt x="5463" y="748"/>
                  <a:pt x="5493" y="706"/>
                </a:cubicBezTo>
                <a:cubicBezTo>
                  <a:pt x="5504" y="757"/>
                  <a:pt x="5510" y="805"/>
                  <a:pt x="5513" y="858"/>
                </a:cubicBezTo>
                <a:cubicBezTo>
                  <a:pt x="5525" y="1047"/>
                  <a:pt x="5545" y="1245"/>
                  <a:pt x="5514" y="1433"/>
                </a:cubicBezTo>
                <a:cubicBezTo>
                  <a:pt x="5505" y="1486"/>
                  <a:pt x="5490" y="1568"/>
                  <a:pt x="5431" y="1587"/>
                </a:cubicBezTo>
                <a:cubicBezTo>
                  <a:pt x="5384" y="1602"/>
                  <a:pt x="5367" y="1563"/>
                  <a:pt x="5346" y="1528"/>
                </a:cubicBezTo>
                <a:cubicBezTo>
                  <a:pt x="5330" y="1501"/>
                  <a:pt x="5342" y="1456"/>
                  <a:pt x="5346" y="1428"/>
                </a:cubicBezTo>
              </a:path>
              <a:path w="6592" h="1780" extrusionOk="0">
                <a:moveTo>
                  <a:pt x="5700" y="929"/>
                </a:moveTo>
                <a:cubicBezTo>
                  <a:pt x="5726" y="953"/>
                  <a:pt x="5749" y="976"/>
                  <a:pt x="5787" y="980"/>
                </a:cubicBezTo>
                <a:cubicBezTo>
                  <a:pt x="5819" y="984"/>
                  <a:pt x="5849" y="972"/>
                  <a:pt x="5878" y="961"/>
                </a:cubicBezTo>
                <a:cubicBezTo>
                  <a:pt x="5915" y="946"/>
                  <a:pt x="5944" y="921"/>
                  <a:pt x="5974" y="896"/>
                </a:cubicBezTo>
                <a:cubicBezTo>
                  <a:pt x="5997" y="877"/>
                  <a:pt x="6019" y="857"/>
                  <a:pt x="6041" y="837"/>
                </a:cubicBezTo>
              </a:path>
              <a:path w="6592" h="1780" extrusionOk="0">
                <a:moveTo>
                  <a:pt x="6178" y="490"/>
                </a:moveTo>
                <a:cubicBezTo>
                  <a:pt x="6176" y="541"/>
                  <a:pt x="6177" y="591"/>
                  <a:pt x="6179" y="643"/>
                </a:cubicBezTo>
                <a:cubicBezTo>
                  <a:pt x="6183" y="722"/>
                  <a:pt x="6184" y="801"/>
                  <a:pt x="6185" y="880"/>
                </a:cubicBezTo>
                <a:cubicBezTo>
                  <a:pt x="6186" y="943"/>
                  <a:pt x="6194" y="1009"/>
                  <a:pt x="6191" y="1072"/>
                </a:cubicBezTo>
                <a:cubicBezTo>
                  <a:pt x="6190" y="1102"/>
                  <a:pt x="6188" y="1134"/>
                  <a:pt x="6184" y="1164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Ink 10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20938" y="4695825"/>
            <a:ext cx="4122737" cy="887413"/>
          </a:xfrm>
          <a:custGeom>
            <a:avLst/>
            <a:gdLst>
              <a:gd name="T0" fmla="*/ 2147483647 w 11451"/>
              <a:gd name="T1" fmla="*/ 2147483647 h 2464"/>
              <a:gd name="T2" fmla="*/ 2147483647 w 11451"/>
              <a:gd name="T3" fmla="*/ 2147483647 h 2464"/>
              <a:gd name="T4" fmla="*/ 2147483647 w 11451"/>
              <a:gd name="T5" fmla="*/ 2147483647 h 2464"/>
              <a:gd name="T6" fmla="*/ 2147483647 w 11451"/>
              <a:gd name="T7" fmla="*/ 2147483647 h 2464"/>
              <a:gd name="T8" fmla="*/ 2147483647 w 11451"/>
              <a:gd name="T9" fmla="*/ 2147483647 h 2464"/>
              <a:gd name="T10" fmla="*/ 2147483647 w 11451"/>
              <a:gd name="T11" fmla="*/ 2147483647 h 2464"/>
              <a:gd name="T12" fmla="*/ 2147483647 w 11451"/>
              <a:gd name="T13" fmla="*/ 2147483647 h 2464"/>
              <a:gd name="T14" fmla="*/ 2147483647 w 11451"/>
              <a:gd name="T15" fmla="*/ 2147483647 h 2464"/>
              <a:gd name="T16" fmla="*/ 2147483647 w 11451"/>
              <a:gd name="T17" fmla="*/ 2147483647 h 2464"/>
              <a:gd name="T18" fmla="*/ 2147483647 w 11451"/>
              <a:gd name="T19" fmla="*/ 2147483647 h 2464"/>
              <a:gd name="T20" fmla="*/ 2147483647 w 11451"/>
              <a:gd name="T21" fmla="*/ 2147483647 h 2464"/>
              <a:gd name="T22" fmla="*/ 2147483647 w 11451"/>
              <a:gd name="T23" fmla="*/ 2147483647 h 2464"/>
              <a:gd name="T24" fmla="*/ 2147483647 w 11451"/>
              <a:gd name="T25" fmla="*/ 2147483647 h 2464"/>
              <a:gd name="T26" fmla="*/ 2147483647 w 11451"/>
              <a:gd name="T27" fmla="*/ 2147483647 h 2464"/>
              <a:gd name="T28" fmla="*/ 2147483647 w 11451"/>
              <a:gd name="T29" fmla="*/ 2147483647 h 2464"/>
              <a:gd name="T30" fmla="*/ 2147483647 w 11451"/>
              <a:gd name="T31" fmla="*/ 2147483647 h 2464"/>
              <a:gd name="T32" fmla="*/ 2147483647 w 11451"/>
              <a:gd name="T33" fmla="*/ 2147483647 h 2464"/>
              <a:gd name="T34" fmla="*/ 2147483647 w 11451"/>
              <a:gd name="T35" fmla="*/ 2147483647 h 2464"/>
              <a:gd name="T36" fmla="*/ 2147483647 w 11451"/>
              <a:gd name="T37" fmla="*/ 2147483647 h 2464"/>
              <a:gd name="T38" fmla="*/ 2147483647 w 11451"/>
              <a:gd name="T39" fmla="*/ 2147483647 h 2464"/>
              <a:gd name="T40" fmla="*/ 2147483647 w 11451"/>
              <a:gd name="T41" fmla="*/ 2147483647 h 2464"/>
              <a:gd name="T42" fmla="*/ 2147483647 w 11451"/>
              <a:gd name="T43" fmla="*/ 2147483647 h 2464"/>
              <a:gd name="T44" fmla="*/ 2147483647 w 11451"/>
              <a:gd name="T45" fmla="*/ 2147483647 h 2464"/>
              <a:gd name="T46" fmla="*/ 2147483647 w 11451"/>
              <a:gd name="T47" fmla="*/ 2147483647 h 2464"/>
              <a:gd name="T48" fmla="*/ 2147483647 w 11451"/>
              <a:gd name="T49" fmla="*/ 2147483647 h 2464"/>
              <a:gd name="T50" fmla="*/ 2147483647 w 11451"/>
              <a:gd name="T51" fmla="*/ 2147483647 h 2464"/>
              <a:gd name="T52" fmla="*/ 2147483647 w 11451"/>
              <a:gd name="T53" fmla="*/ 2147483647 h 2464"/>
              <a:gd name="T54" fmla="*/ 2147483647 w 11451"/>
              <a:gd name="T55" fmla="*/ 2147483647 h 2464"/>
              <a:gd name="T56" fmla="*/ 2147483647 w 11451"/>
              <a:gd name="T57" fmla="*/ 2147483647 h 2464"/>
              <a:gd name="T58" fmla="*/ 2147483647 w 11451"/>
              <a:gd name="T59" fmla="*/ 2147483647 h 2464"/>
              <a:gd name="T60" fmla="*/ 2147483647 w 11451"/>
              <a:gd name="T61" fmla="*/ 2147483647 h 2464"/>
              <a:gd name="T62" fmla="*/ 2147483647 w 11451"/>
              <a:gd name="T63" fmla="*/ 2147483647 h 2464"/>
              <a:gd name="T64" fmla="*/ 2147483647 w 11451"/>
              <a:gd name="T65" fmla="*/ 2147483647 h 2464"/>
              <a:gd name="T66" fmla="*/ 2147483647 w 11451"/>
              <a:gd name="T67" fmla="*/ 2147483647 h 2464"/>
              <a:gd name="T68" fmla="*/ 2147483647 w 11451"/>
              <a:gd name="T69" fmla="*/ 2147483647 h 2464"/>
              <a:gd name="T70" fmla="*/ 2147483647 w 11451"/>
              <a:gd name="T71" fmla="*/ 2147483647 h 2464"/>
              <a:gd name="T72" fmla="*/ 2147483647 w 11451"/>
              <a:gd name="T73" fmla="*/ 2147483647 h 2464"/>
              <a:gd name="T74" fmla="*/ 2147483647 w 11451"/>
              <a:gd name="T75" fmla="*/ 2147483647 h 2464"/>
              <a:gd name="T76" fmla="*/ 2147483647 w 11451"/>
              <a:gd name="T77" fmla="*/ 2147483647 h 2464"/>
              <a:gd name="T78" fmla="*/ 2147483647 w 11451"/>
              <a:gd name="T79" fmla="*/ 2147483647 h 2464"/>
              <a:gd name="T80" fmla="*/ 2147483647 w 11451"/>
              <a:gd name="T81" fmla="*/ 2147483647 h 2464"/>
              <a:gd name="T82" fmla="*/ 2147483647 w 11451"/>
              <a:gd name="T83" fmla="*/ 2147483647 h 2464"/>
              <a:gd name="T84" fmla="*/ 2147483647 w 11451"/>
              <a:gd name="T85" fmla="*/ 2147483647 h 2464"/>
              <a:gd name="T86" fmla="*/ 2147483647 w 11451"/>
              <a:gd name="T87" fmla="*/ 2147483647 h 2464"/>
              <a:gd name="T88" fmla="*/ 2147483647 w 11451"/>
              <a:gd name="T89" fmla="*/ 2147483647 h 24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451"/>
              <a:gd name="T136" fmla="*/ 0 h 2464"/>
              <a:gd name="T137" fmla="*/ 11451 w 11451"/>
              <a:gd name="T138" fmla="*/ 2464 h 24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451" h="2464" extrusionOk="0">
                <a:moveTo>
                  <a:pt x="1127" y="1265"/>
                </a:moveTo>
                <a:cubicBezTo>
                  <a:pt x="1148" y="1242"/>
                  <a:pt x="1167" y="1244"/>
                  <a:pt x="1167" y="1186"/>
                </a:cubicBezTo>
                <a:cubicBezTo>
                  <a:pt x="1168" y="1123"/>
                  <a:pt x="1152" y="1065"/>
                  <a:pt x="1121" y="1009"/>
                </a:cubicBezTo>
                <a:cubicBezTo>
                  <a:pt x="1030" y="848"/>
                  <a:pt x="827" y="824"/>
                  <a:pt x="662" y="857"/>
                </a:cubicBezTo>
                <a:cubicBezTo>
                  <a:pt x="496" y="890"/>
                  <a:pt x="364" y="982"/>
                  <a:pt x="249" y="1104"/>
                </a:cubicBezTo>
                <a:cubicBezTo>
                  <a:pt x="66" y="1298"/>
                  <a:pt x="-56" y="1587"/>
                  <a:pt x="23" y="1853"/>
                </a:cubicBezTo>
                <a:cubicBezTo>
                  <a:pt x="96" y="2098"/>
                  <a:pt x="335" y="2221"/>
                  <a:pt x="564" y="2282"/>
                </a:cubicBezTo>
                <a:cubicBezTo>
                  <a:pt x="700" y="2318"/>
                  <a:pt x="846" y="2342"/>
                  <a:pt x="986" y="2331"/>
                </a:cubicBezTo>
                <a:cubicBezTo>
                  <a:pt x="1087" y="2323"/>
                  <a:pt x="1174" y="2293"/>
                  <a:pt x="1264" y="2250"/>
                </a:cubicBezTo>
              </a:path>
              <a:path w="11451" h="2464" extrusionOk="0">
                <a:moveTo>
                  <a:pt x="1455" y="2072"/>
                </a:moveTo>
                <a:cubicBezTo>
                  <a:pt x="1437" y="2101"/>
                  <a:pt x="1432" y="2109"/>
                  <a:pt x="1420" y="2128"/>
                </a:cubicBezTo>
                <a:cubicBezTo>
                  <a:pt x="1422" y="2088"/>
                  <a:pt x="1430" y="2052"/>
                  <a:pt x="1441" y="2010"/>
                </a:cubicBezTo>
                <a:cubicBezTo>
                  <a:pt x="1482" y="1851"/>
                  <a:pt x="1530" y="1693"/>
                  <a:pt x="1579" y="1536"/>
                </a:cubicBezTo>
                <a:cubicBezTo>
                  <a:pt x="1640" y="1340"/>
                  <a:pt x="1707" y="1138"/>
                  <a:pt x="1809" y="959"/>
                </a:cubicBezTo>
                <a:cubicBezTo>
                  <a:pt x="1846" y="893"/>
                  <a:pt x="1912" y="776"/>
                  <a:pt x="2007" y="795"/>
                </a:cubicBezTo>
                <a:cubicBezTo>
                  <a:pt x="2104" y="815"/>
                  <a:pt x="2142" y="974"/>
                  <a:pt x="2167" y="1048"/>
                </a:cubicBezTo>
                <a:cubicBezTo>
                  <a:pt x="2277" y="1370"/>
                  <a:pt x="2326" y="1702"/>
                  <a:pt x="2497" y="2001"/>
                </a:cubicBezTo>
                <a:cubicBezTo>
                  <a:pt x="2519" y="2037"/>
                  <a:pt x="2523" y="2045"/>
                  <a:pt x="2540" y="2065"/>
                </a:cubicBezTo>
                <a:cubicBezTo>
                  <a:pt x="2431" y="1955"/>
                  <a:pt x="2314" y="1873"/>
                  <a:pt x="2158" y="1845"/>
                </a:cubicBezTo>
                <a:cubicBezTo>
                  <a:pt x="2056" y="1827"/>
                  <a:pt x="1955" y="1841"/>
                  <a:pt x="1853" y="1849"/>
                </a:cubicBezTo>
                <a:cubicBezTo>
                  <a:pt x="1800" y="1853"/>
                  <a:pt x="1723" y="1867"/>
                  <a:pt x="1689" y="1814"/>
                </a:cubicBezTo>
                <a:cubicBezTo>
                  <a:pt x="1690" y="1803"/>
                  <a:pt x="1691" y="1791"/>
                  <a:pt x="1692" y="1780"/>
                </a:cubicBezTo>
              </a:path>
              <a:path w="11451" h="2464" extrusionOk="0">
                <a:moveTo>
                  <a:pt x="2644" y="969"/>
                </a:moveTo>
                <a:cubicBezTo>
                  <a:pt x="2683" y="959"/>
                  <a:pt x="2706" y="958"/>
                  <a:pt x="2744" y="956"/>
                </a:cubicBezTo>
                <a:cubicBezTo>
                  <a:pt x="2757" y="1028"/>
                  <a:pt x="2727" y="1077"/>
                  <a:pt x="2698" y="1146"/>
                </a:cubicBezTo>
                <a:cubicBezTo>
                  <a:pt x="2648" y="1266"/>
                  <a:pt x="2602" y="1387"/>
                  <a:pt x="2570" y="1514"/>
                </a:cubicBezTo>
                <a:cubicBezTo>
                  <a:pt x="2538" y="1644"/>
                  <a:pt x="2515" y="1802"/>
                  <a:pt x="2599" y="1918"/>
                </a:cubicBezTo>
                <a:cubicBezTo>
                  <a:pt x="2647" y="1984"/>
                  <a:pt x="2724" y="2007"/>
                  <a:pt x="2802" y="2008"/>
                </a:cubicBezTo>
                <a:cubicBezTo>
                  <a:pt x="2883" y="2009"/>
                  <a:pt x="2959" y="1985"/>
                  <a:pt x="3033" y="1953"/>
                </a:cubicBezTo>
                <a:cubicBezTo>
                  <a:pt x="3115" y="1917"/>
                  <a:pt x="3181" y="1870"/>
                  <a:pt x="3250" y="1814"/>
                </a:cubicBezTo>
              </a:path>
              <a:path w="11451" h="2464" extrusionOk="0">
                <a:moveTo>
                  <a:pt x="3595" y="790"/>
                </a:moveTo>
                <a:cubicBezTo>
                  <a:pt x="3641" y="759"/>
                  <a:pt x="3613" y="768"/>
                  <a:pt x="3666" y="763"/>
                </a:cubicBezTo>
                <a:cubicBezTo>
                  <a:pt x="3668" y="828"/>
                  <a:pt x="3657" y="858"/>
                  <a:pt x="3632" y="922"/>
                </a:cubicBezTo>
                <a:cubicBezTo>
                  <a:pt x="3538" y="1162"/>
                  <a:pt x="3397" y="1452"/>
                  <a:pt x="3474" y="1715"/>
                </a:cubicBezTo>
                <a:cubicBezTo>
                  <a:pt x="3500" y="1803"/>
                  <a:pt x="3569" y="1862"/>
                  <a:pt x="3653" y="1891"/>
                </a:cubicBezTo>
                <a:cubicBezTo>
                  <a:pt x="3730" y="1917"/>
                  <a:pt x="3827" y="1913"/>
                  <a:pt x="3905" y="1897"/>
                </a:cubicBezTo>
                <a:cubicBezTo>
                  <a:pt x="4015" y="1874"/>
                  <a:pt x="4122" y="1829"/>
                  <a:pt x="4227" y="1791"/>
                </a:cubicBezTo>
              </a:path>
              <a:path w="11451" h="2464" extrusionOk="0">
                <a:moveTo>
                  <a:pt x="6366" y="1165"/>
                </a:moveTo>
                <a:cubicBezTo>
                  <a:pt x="6410" y="1146"/>
                  <a:pt x="6453" y="1121"/>
                  <a:pt x="6410" y="1069"/>
                </a:cubicBezTo>
                <a:cubicBezTo>
                  <a:pt x="6370" y="1020"/>
                  <a:pt x="6288" y="1010"/>
                  <a:pt x="6231" y="1003"/>
                </a:cubicBezTo>
                <a:cubicBezTo>
                  <a:pt x="6173" y="996"/>
                  <a:pt x="6089" y="994"/>
                  <a:pt x="6062" y="1060"/>
                </a:cubicBezTo>
                <a:cubicBezTo>
                  <a:pt x="6033" y="1131"/>
                  <a:pt x="6118" y="1209"/>
                  <a:pt x="6159" y="1252"/>
                </a:cubicBezTo>
                <a:cubicBezTo>
                  <a:pt x="6241" y="1337"/>
                  <a:pt x="6341" y="1401"/>
                  <a:pt x="6432" y="1476"/>
                </a:cubicBezTo>
                <a:cubicBezTo>
                  <a:pt x="6476" y="1513"/>
                  <a:pt x="6558" y="1571"/>
                  <a:pt x="6537" y="1641"/>
                </a:cubicBezTo>
                <a:cubicBezTo>
                  <a:pt x="6514" y="1716"/>
                  <a:pt x="6415" y="1753"/>
                  <a:pt x="6350" y="1775"/>
                </a:cubicBezTo>
                <a:cubicBezTo>
                  <a:pt x="6267" y="1804"/>
                  <a:pt x="6177" y="1816"/>
                  <a:pt x="6089" y="1804"/>
                </a:cubicBezTo>
                <a:cubicBezTo>
                  <a:pt x="6056" y="1796"/>
                  <a:pt x="6046" y="1795"/>
                  <a:pt x="6033" y="1775"/>
                </a:cubicBezTo>
                <a:cubicBezTo>
                  <a:pt x="6036" y="1707"/>
                  <a:pt x="6076" y="1687"/>
                  <a:pt x="6128" y="1645"/>
                </a:cubicBezTo>
              </a:path>
              <a:path w="11451" h="2464" extrusionOk="0">
                <a:moveTo>
                  <a:pt x="6986" y="1197"/>
                </a:moveTo>
                <a:cubicBezTo>
                  <a:pt x="7028" y="1177"/>
                  <a:pt x="7038" y="1171"/>
                  <a:pt x="7065" y="1160"/>
                </a:cubicBezTo>
                <a:cubicBezTo>
                  <a:pt x="7016" y="1207"/>
                  <a:pt x="6962" y="1251"/>
                  <a:pt x="6918" y="1304"/>
                </a:cubicBezTo>
                <a:cubicBezTo>
                  <a:pt x="6828" y="1413"/>
                  <a:pt x="6686" y="1698"/>
                  <a:pt x="6831" y="1820"/>
                </a:cubicBezTo>
                <a:cubicBezTo>
                  <a:pt x="6895" y="1874"/>
                  <a:pt x="6987" y="1830"/>
                  <a:pt x="7050" y="1800"/>
                </a:cubicBezTo>
                <a:cubicBezTo>
                  <a:pt x="7197" y="1730"/>
                  <a:pt x="7323" y="1585"/>
                  <a:pt x="7385" y="1437"/>
                </a:cubicBezTo>
                <a:cubicBezTo>
                  <a:pt x="7386" y="1429"/>
                  <a:pt x="7387" y="1421"/>
                  <a:pt x="7388" y="1413"/>
                </a:cubicBezTo>
                <a:cubicBezTo>
                  <a:pt x="7361" y="1445"/>
                  <a:pt x="7318" y="1447"/>
                  <a:pt x="7299" y="1520"/>
                </a:cubicBezTo>
                <a:cubicBezTo>
                  <a:pt x="7276" y="1608"/>
                  <a:pt x="7287" y="1739"/>
                  <a:pt x="7394" y="1764"/>
                </a:cubicBezTo>
                <a:cubicBezTo>
                  <a:pt x="7509" y="1791"/>
                  <a:pt x="7526" y="1647"/>
                  <a:pt x="7529" y="1572"/>
                </a:cubicBezTo>
                <a:cubicBezTo>
                  <a:pt x="7533" y="1461"/>
                  <a:pt x="7513" y="1361"/>
                  <a:pt x="7530" y="1254"/>
                </a:cubicBezTo>
                <a:cubicBezTo>
                  <a:pt x="7575" y="1289"/>
                  <a:pt x="7625" y="1312"/>
                  <a:pt x="7673" y="1369"/>
                </a:cubicBezTo>
                <a:cubicBezTo>
                  <a:pt x="7761" y="1473"/>
                  <a:pt x="7817" y="1603"/>
                  <a:pt x="7876" y="1724"/>
                </a:cubicBezTo>
                <a:cubicBezTo>
                  <a:pt x="7838" y="1650"/>
                  <a:pt x="7805" y="1589"/>
                  <a:pt x="7800" y="1501"/>
                </a:cubicBezTo>
                <a:cubicBezTo>
                  <a:pt x="7794" y="1391"/>
                  <a:pt x="7811" y="1285"/>
                  <a:pt x="7903" y="1218"/>
                </a:cubicBezTo>
                <a:cubicBezTo>
                  <a:pt x="7913" y="1218"/>
                  <a:pt x="7922" y="1219"/>
                  <a:pt x="7932" y="1219"/>
                </a:cubicBezTo>
                <a:cubicBezTo>
                  <a:pt x="7976" y="1298"/>
                  <a:pt x="7990" y="1346"/>
                  <a:pt x="8010" y="1442"/>
                </a:cubicBezTo>
                <a:cubicBezTo>
                  <a:pt x="8030" y="1538"/>
                  <a:pt x="8063" y="1594"/>
                  <a:pt x="8171" y="1597"/>
                </a:cubicBezTo>
                <a:cubicBezTo>
                  <a:pt x="8414" y="1603"/>
                  <a:pt x="8490" y="1392"/>
                  <a:pt x="8460" y="1214"/>
                </a:cubicBezTo>
                <a:cubicBezTo>
                  <a:pt x="8427" y="1259"/>
                  <a:pt x="8390" y="1277"/>
                  <a:pt x="8367" y="1346"/>
                </a:cubicBezTo>
                <a:cubicBezTo>
                  <a:pt x="8338" y="1434"/>
                  <a:pt x="8324" y="1541"/>
                  <a:pt x="8415" y="1591"/>
                </a:cubicBezTo>
                <a:cubicBezTo>
                  <a:pt x="8461" y="1616"/>
                  <a:pt x="8543" y="1561"/>
                  <a:pt x="8578" y="1537"/>
                </a:cubicBezTo>
                <a:cubicBezTo>
                  <a:pt x="8676" y="1470"/>
                  <a:pt x="8756" y="1388"/>
                  <a:pt x="8856" y="1327"/>
                </a:cubicBezTo>
                <a:cubicBezTo>
                  <a:pt x="8864" y="1363"/>
                  <a:pt x="8918" y="1364"/>
                  <a:pt x="8884" y="1432"/>
                </a:cubicBezTo>
                <a:cubicBezTo>
                  <a:pt x="8855" y="1490"/>
                  <a:pt x="8768" y="1532"/>
                  <a:pt x="8723" y="1568"/>
                </a:cubicBezTo>
                <a:cubicBezTo>
                  <a:pt x="8784" y="1599"/>
                  <a:pt x="8832" y="1627"/>
                  <a:pt x="8900" y="1646"/>
                </a:cubicBezTo>
                <a:cubicBezTo>
                  <a:pt x="8991" y="1671"/>
                  <a:pt x="9146" y="1699"/>
                  <a:pt x="9227" y="1629"/>
                </a:cubicBezTo>
                <a:cubicBezTo>
                  <a:pt x="9295" y="1571"/>
                  <a:pt x="9254" y="1465"/>
                  <a:pt x="9237" y="1394"/>
                </a:cubicBezTo>
                <a:cubicBezTo>
                  <a:pt x="9181" y="1163"/>
                  <a:pt x="9044" y="846"/>
                  <a:pt x="9143" y="609"/>
                </a:cubicBezTo>
                <a:cubicBezTo>
                  <a:pt x="9194" y="485"/>
                  <a:pt x="9320" y="446"/>
                  <a:pt x="9439" y="414"/>
                </a:cubicBezTo>
                <a:cubicBezTo>
                  <a:pt x="9529" y="390"/>
                  <a:pt x="9625" y="375"/>
                  <a:pt x="9718" y="373"/>
                </a:cubicBezTo>
                <a:cubicBezTo>
                  <a:pt x="9797" y="371"/>
                  <a:pt x="9882" y="378"/>
                  <a:pt x="9958" y="401"/>
                </a:cubicBezTo>
                <a:cubicBezTo>
                  <a:pt x="10000" y="414"/>
                  <a:pt x="10019" y="446"/>
                  <a:pt x="10052" y="463"/>
                </a:cubicBezTo>
              </a:path>
              <a:path w="11451" h="2464" extrusionOk="0">
                <a:moveTo>
                  <a:pt x="9211" y="1000"/>
                </a:moveTo>
                <a:cubicBezTo>
                  <a:pt x="9182" y="1027"/>
                  <a:pt x="9172" y="1032"/>
                  <a:pt x="9170" y="1058"/>
                </a:cubicBezTo>
                <a:cubicBezTo>
                  <a:pt x="9215" y="1108"/>
                  <a:pt x="9264" y="1109"/>
                  <a:pt x="9332" y="1111"/>
                </a:cubicBezTo>
                <a:cubicBezTo>
                  <a:pt x="9438" y="1114"/>
                  <a:pt x="9540" y="1091"/>
                  <a:pt x="9642" y="1067"/>
                </a:cubicBezTo>
                <a:cubicBezTo>
                  <a:pt x="9712" y="1050"/>
                  <a:pt x="9734" y="1044"/>
                  <a:pt x="9778" y="1028"/>
                </a:cubicBezTo>
              </a:path>
              <a:path w="11451" h="2464" extrusionOk="0">
                <a:moveTo>
                  <a:pt x="9830" y="1132"/>
                </a:moveTo>
                <a:cubicBezTo>
                  <a:pt x="9723" y="1239"/>
                  <a:pt x="9582" y="1373"/>
                  <a:pt x="9581" y="1536"/>
                </a:cubicBezTo>
                <a:cubicBezTo>
                  <a:pt x="9580" y="1610"/>
                  <a:pt x="9626" y="1664"/>
                  <a:pt x="9697" y="1680"/>
                </a:cubicBezTo>
                <a:cubicBezTo>
                  <a:pt x="9777" y="1698"/>
                  <a:pt x="9879" y="1676"/>
                  <a:pt x="9948" y="1633"/>
                </a:cubicBezTo>
                <a:cubicBezTo>
                  <a:pt x="10018" y="1589"/>
                  <a:pt x="10071" y="1518"/>
                  <a:pt x="10065" y="1433"/>
                </a:cubicBezTo>
                <a:cubicBezTo>
                  <a:pt x="10059" y="1347"/>
                  <a:pt x="10002" y="1257"/>
                  <a:pt x="9953" y="1189"/>
                </a:cubicBezTo>
                <a:cubicBezTo>
                  <a:pt x="9945" y="1178"/>
                  <a:pt x="9847" y="1075"/>
                  <a:pt x="9857" y="1060"/>
                </a:cubicBezTo>
                <a:cubicBezTo>
                  <a:pt x="9873" y="1037"/>
                  <a:pt x="9928" y="1057"/>
                  <a:pt x="9946" y="1061"/>
                </a:cubicBezTo>
              </a:path>
              <a:path w="11451" h="2464" extrusionOk="0">
                <a:moveTo>
                  <a:pt x="10277" y="1374"/>
                </a:moveTo>
                <a:cubicBezTo>
                  <a:pt x="10275" y="1440"/>
                  <a:pt x="10272" y="1506"/>
                  <a:pt x="10272" y="1572"/>
                </a:cubicBezTo>
                <a:cubicBezTo>
                  <a:pt x="10273" y="1510"/>
                  <a:pt x="10264" y="1451"/>
                  <a:pt x="10259" y="1390"/>
                </a:cubicBezTo>
                <a:cubicBezTo>
                  <a:pt x="10250" y="1283"/>
                  <a:pt x="10227" y="1138"/>
                  <a:pt x="10303" y="1048"/>
                </a:cubicBezTo>
                <a:cubicBezTo>
                  <a:pt x="10353" y="989"/>
                  <a:pt x="10448" y="964"/>
                  <a:pt x="10519" y="944"/>
                </a:cubicBezTo>
                <a:cubicBezTo>
                  <a:pt x="10612" y="918"/>
                  <a:pt x="10703" y="898"/>
                  <a:pt x="10793" y="864"/>
                </a:cubicBezTo>
              </a:path>
              <a:path w="11451" h="2464" extrusionOk="0">
                <a:moveTo>
                  <a:pt x="11380" y="8"/>
                </a:moveTo>
                <a:cubicBezTo>
                  <a:pt x="11437" y="-5"/>
                  <a:pt x="11454" y="15"/>
                  <a:pt x="11445" y="77"/>
                </a:cubicBezTo>
                <a:cubicBezTo>
                  <a:pt x="11431" y="172"/>
                  <a:pt x="11386" y="266"/>
                  <a:pt x="11356" y="356"/>
                </a:cubicBezTo>
                <a:cubicBezTo>
                  <a:pt x="11316" y="478"/>
                  <a:pt x="11278" y="600"/>
                  <a:pt x="11240" y="723"/>
                </a:cubicBezTo>
                <a:cubicBezTo>
                  <a:pt x="11213" y="812"/>
                  <a:pt x="11179" y="897"/>
                  <a:pt x="11131" y="977"/>
                </a:cubicBezTo>
              </a:path>
              <a:path w="11451" h="2464" extrusionOk="0">
                <a:moveTo>
                  <a:pt x="10940" y="1537"/>
                </a:moveTo>
                <a:cubicBezTo>
                  <a:pt x="10937" y="1601"/>
                  <a:pt x="10933" y="1666"/>
                  <a:pt x="10937" y="1731"/>
                </a:cubicBezTo>
                <a:cubicBezTo>
                  <a:pt x="10940" y="1770"/>
                  <a:pt x="10886" y="1706"/>
                  <a:pt x="10855" y="1687"/>
                </a:cubicBezTo>
              </a:path>
              <a:path w="11451" h="2464" extrusionOk="0">
                <a:moveTo>
                  <a:pt x="6899" y="2052"/>
                </a:moveTo>
                <a:cubicBezTo>
                  <a:pt x="6790" y="2094"/>
                  <a:pt x="6680" y="2134"/>
                  <a:pt x="6571" y="2177"/>
                </a:cubicBezTo>
                <a:cubicBezTo>
                  <a:pt x="6897" y="2125"/>
                  <a:pt x="7223" y="2090"/>
                  <a:pt x="7553" y="2079"/>
                </a:cubicBezTo>
                <a:cubicBezTo>
                  <a:pt x="8505" y="2048"/>
                  <a:pt x="9484" y="2077"/>
                  <a:pt x="10428" y="2211"/>
                </a:cubicBezTo>
                <a:cubicBezTo>
                  <a:pt x="10518" y="2224"/>
                  <a:pt x="10665" y="2233"/>
                  <a:pt x="10742" y="2291"/>
                </a:cubicBezTo>
                <a:cubicBezTo>
                  <a:pt x="10736" y="2297"/>
                  <a:pt x="10731" y="2302"/>
                  <a:pt x="10725" y="2308"/>
                </a:cubicBezTo>
              </a:path>
              <a:path w="11451" h="2464" extrusionOk="0">
                <a:moveTo>
                  <a:pt x="5066" y="1316"/>
                </a:moveTo>
                <a:cubicBezTo>
                  <a:pt x="5048" y="1257"/>
                  <a:pt x="5027" y="1210"/>
                  <a:pt x="4954" y="1206"/>
                </a:cubicBezTo>
                <a:cubicBezTo>
                  <a:pt x="4888" y="1203"/>
                  <a:pt x="4823" y="1256"/>
                  <a:pt x="4779" y="1298"/>
                </a:cubicBezTo>
                <a:cubicBezTo>
                  <a:pt x="4686" y="1386"/>
                  <a:pt x="4590" y="1552"/>
                  <a:pt x="4651" y="1683"/>
                </a:cubicBezTo>
                <a:cubicBezTo>
                  <a:pt x="4679" y="1744"/>
                  <a:pt x="4744" y="1757"/>
                  <a:pt x="4804" y="1748"/>
                </a:cubicBezTo>
                <a:cubicBezTo>
                  <a:pt x="4877" y="1737"/>
                  <a:pt x="4944" y="1689"/>
                  <a:pt x="4992" y="1635"/>
                </a:cubicBezTo>
                <a:cubicBezTo>
                  <a:pt x="5040" y="1581"/>
                  <a:pt x="5063" y="1520"/>
                  <a:pt x="5068" y="1449"/>
                </a:cubicBezTo>
                <a:cubicBezTo>
                  <a:pt x="5072" y="1392"/>
                  <a:pt x="5061" y="1335"/>
                  <a:pt x="5052" y="1279"/>
                </a:cubicBezTo>
                <a:cubicBezTo>
                  <a:pt x="5101" y="1327"/>
                  <a:pt x="5124" y="1383"/>
                  <a:pt x="5149" y="1448"/>
                </a:cubicBezTo>
                <a:cubicBezTo>
                  <a:pt x="5234" y="1669"/>
                  <a:pt x="5289" y="1899"/>
                  <a:pt x="5342" y="2129"/>
                </a:cubicBezTo>
                <a:cubicBezTo>
                  <a:pt x="5363" y="2220"/>
                  <a:pt x="5385" y="2311"/>
                  <a:pt x="5400" y="2404"/>
                </a:cubicBezTo>
                <a:cubicBezTo>
                  <a:pt x="5404" y="2436"/>
                  <a:pt x="5406" y="2443"/>
                  <a:pt x="5406" y="2463"/>
                </a:cubicBezTo>
                <a:cubicBezTo>
                  <a:pt x="5367" y="2397"/>
                  <a:pt x="5348" y="2329"/>
                  <a:pt x="5329" y="2254"/>
                </a:cubicBezTo>
                <a:cubicBezTo>
                  <a:pt x="5296" y="2124"/>
                  <a:pt x="5267" y="1992"/>
                  <a:pt x="5244" y="1860"/>
                </a:cubicBezTo>
                <a:cubicBezTo>
                  <a:pt x="5215" y="1694"/>
                  <a:pt x="5177" y="1498"/>
                  <a:pt x="5222" y="1331"/>
                </a:cubicBezTo>
                <a:cubicBezTo>
                  <a:pt x="5243" y="1253"/>
                  <a:pt x="5307" y="1175"/>
                  <a:pt x="5396" y="1182"/>
                </a:cubicBezTo>
                <a:cubicBezTo>
                  <a:pt x="5463" y="1187"/>
                  <a:pt x="5523" y="1251"/>
                  <a:pt x="5556" y="1304"/>
                </a:cubicBezTo>
                <a:cubicBezTo>
                  <a:pt x="5607" y="1386"/>
                  <a:pt x="5617" y="1502"/>
                  <a:pt x="5568" y="1586"/>
                </a:cubicBezTo>
                <a:cubicBezTo>
                  <a:pt x="5533" y="1647"/>
                  <a:pt x="5482" y="1667"/>
                  <a:pt x="5424" y="1696"/>
                </a:cubicBezTo>
                <a:cubicBezTo>
                  <a:pt x="5405" y="1706"/>
                  <a:pt x="5424" y="1699"/>
                  <a:pt x="5410" y="1715"/>
                </a:cubicBezTo>
              </a:path>
              <a:path w="11451" h="2464" extrusionOk="0">
                <a:moveTo>
                  <a:pt x="5733" y="1634"/>
                </a:moveTo>
                <a:cubicBezTo>
                  <a:pt x="5767" y="1658"/>
                  <a:pt x="5758" y="1667"/>
                  <a:pt x="5741" y="1705"/>
                </a:cubicBezTo>
                <a:cubicBezTo>
                  <a:pt x="5743" y="1677"/>
                  <a:pt x="5743" y="1668"/>
                  <a:pt x="5753" y="1652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6" name="Ink 10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78100" y="5986463"/>
            <a:ext cx="1735138" cy="442912"/>
          </a:xfrm>
          <a:custGeom>
            <a:avLst/>
            <a:gdLst>
              <a:gd name="T0" fmla="*/ 2147483647 w 4819"/>
              <a:gd name="T1" fmla="*/ 2147483647 h 1233"/>
              <a:gd name="T2" fmla="*/ 2147483647 w 4819"/>
              <a:gd name="T3" fmla="*/ 2147483647 h 1233"/>
              <a:gd name="T4" fmla="*/ 2147483647 w 4819"/>
              <a:gd name="T5" fmla="*/ 2147483647 h 1233"/>
              <a:gd name="T6" fmla="*/ 2147483647 w 4819"/>
              <a:gd name="T7" fmla="*/ 2147483647 h 1233"/>
              <a:gd name="T8" fmla="*/ 2147483647 w 4819"/>
              <a:gd name="T9" fmla="*/ 2147483647 h 1233"/>
              <a:gd name="T10" fmla="*/ 2147483647 w 4819"/>
              <a:gd name="T11" fmla="*/ 2147483647 h 1233"/>
              <a:gd name="T12" fmla="*/ 2147483647 w 4819"/>
              <a:gd name="T13" fmla="*/ 2147483647 h 1233"/>
              <a:gd name="T14" fmla="*/ 2147483647 w 4819"/>
              <a:gd name="T15" fmla="*/ 2147483647 h 1233"/>
              <a:gd name="T16" fmla="*/ 2147483647 w 4819"/>
              <a:gd name="T17" fmla="*/ 2147483647 h 1233"/>
              <a:gd name="T18" fmla="*/ 2147483647 w 4819"/>
              <a:gd name="T19" fmla="*/ 2147483647 h 1233"/>
              <a:gd name="T20" fmla="*/ 2147483647 w 4819"/>
              <a:gd name="T21" fmla="*/ 2147483647 h 1233"/>
              <a:gd name="T22" fmla="*/ 2147483647 w 4819"/>
              <a:gd name="T23" fmla="*/ 2147483647 h 1233"/>
              <a:gd name="T24" fmla="*/ 2147483647 w 4819"/>
              <a:gd name="T25" fmla="*/ 2147483647 h 1233"/>
              <a:gd name="T26" fmla="*/ 2147483647 w 4819"/>
              <a:gd name="T27" fmla="*/ 2147483647 h 1233"/>
              <a:gd name="T28" fmla="*/ 2147483647 w 4819"/>
              <a:gd name="T29" fmla="*/ 2147483647 h 1233"/>
              <a:gd name="T30" fmla="*/ 2147483647 w 4819"/>
              <a:gd name="T31" fmla="*/ 2147483647 h 1233"/>
              <a:gd name="T32" fmla="*/ 2147483647 w 4819"/>
              <a:gd name="T33" fmla="*/ 2147483647 h 1233"/>
              <a:gd name="T34" fmla="*/ 2147483647 w 4819"/>
              <a:gd name="T35" fmla="*/ 2147483647 h 1233"/>
              <a:gd name="T36" fmla="*/ 2147483647 w 4819"/>
              <a:gd name="T37" fmla="*/ 2147483647 h 1233"/>
              <a:gd name="T38" fmla="*/ 2147483647 w 4819"/>
              <a:gd name="T39" fmla="*/ 2147483647 h 1233"/>
              <a:gd name="T40" fmla="*/ 2147483647 w 4819"/>
              <a:gd name="T41" fmla="*/ 2147483647 h 1233"/>
              <a:gd name="T42" fmla="*/ 2147483647 w 4819"/>
              <a:gd name="T43" fmla="*/ 2147483647 h 1233"/>
              <a:gd name="T44" fmla="*/ 2147483647 w 4819"/>
              <a:gd name="T45" fmla="*/ 2147483647 h 1233"/>
              <a:gd name="T46" fmla="*/ 2147483647 w 4819"/>
              <a:gd name="T47" fmla="*/ 2147483647 h 1233"/>
              <a:gd name="T48" fmla="*/ 2147483647 w 4819"/>
              <a:gd name="T49" fmla="*/ 2147483647 h 1233"/>
              <a:gd name="T50" fmla="*/ 2147483647 w 4819"/>
              <a:gd name="T51" fmla="*/ 2147483647 h 1233"/>
              <a:gd name="T52" fmla="*/ 2147483647 w 4819"/>
              <a:gd name="T53" fmla="*/ 2147483647 h 1233"/>
              <a:gd name="T54" fmla="*/ 2147483647 w 4819"/>
              <a:gd name="T55" fmla="*/ 2147483647 h 1233"/>
              <a:gd name="T56" fmla="*/ 2147483647 w 4819"/>
              <a:gd name="T57" fmla="*/ 2147483647 h 1233"/>
              <a:gd name="T58" fmla="*/ 2147483647 w 4819"/>
              <a:gd name="T59" fmla="*/ 2147483647 h 1233"/>
              <a:gd name="T60" fmla="*/ 2147483647 w 4819"/>
              <a:gd name="T61" fmla="*/ 2147483647 h 1233"/>
              <a:gd name="T62" fmla="*/ 2147483647 w 4819"/>
              <a:gd name="T63" fmla="*/ 2147483647 h 1233"/>
              <a:gd name="T64" fmla="*/ 2147483647 w 4819"/>
              <a:gd name="T65" fmla="*/ 2147483647 h 1233"/>
              <a:gd name="T66" fmla="*/ 2147483647 w 4819"/>
              <a:gd name="T67" fmla="*/ 2147483647 h 1233"/>
              <a:gd name="T68" fmla="*/ 2147483647 w 4819"/>
              <a:gd name="T69" fmla="*/ 2147483647 h 1233"/>
              <a:gd name="T70" fmla="*/ 2147483647 w 4819"/>
              <a:gd name="T71" fmla="*/ 2147483647 h 1233"/>
              <a:gd name="T72" fmla="*/ 2147483647 w 4819"/>
              <a:gd name="T73" fmla="*/ 2147483647 h 1233"/>
              <a:gd name="T74" fmla="*/ 2147483647 w 4819"/>
              <a:gd name="T75" fmla="*/ 2147483647 h 1233"/>
              <a:gd name="T76" fmla="*/ 2147483647 w 4819"/>
              <a:gd name="T77" fmla="*/ 2147483647 h 1233"/>
              <a:gd name="T78" fmla="*/ 2147483647 w 4819"/>
              <a:gd name="T79" fmla="*/ 2147483647 h 1233"/>
              <a:gd name="T80" fmla="*/ 2147483647 w 4819"/>
              <a:gd name="T81" fmla="*/ 2147483647 h 1233"/>
              <a:gd name="T82" fmla="*/ 2147483647 w 4819"/>
              <a:gd name="T83" fmla="*/ 2147483647 h 1233"/>
              <a:gd name="T84" fmla="*/ 2147483647 w 4819"/>
              <a:gd name="T85" fmla="*/ 2147483647 h 1233"/>
              <a:gd name="T86" fmla="*/ 2147483647 w 4819"/>
              <a:gd name="T87" fmla="*/ 2147483647 h 1233"/>
              <a:gd name="T88" fmla="*/ 2147483647 w 4819"/>
              <a:gd name="T89" fmla="*/ 2147483647 h 1233"/>
              <a:gd name="T90" fmla="*/ 2147483647 w 4819"/>
              <a:gd name="T91" fmla="*/ 2147483647 h 1233"/>
              <a:gd name="T92" fmla="*/ 2147483647 w 4819"/>
              <a:gd name="T93" fmla="*/ 2147483647 h 1233"/>
              <a:gd name="T94" fmla="*/ 2147483647 w 4819"/>
              <a:gd name="T95" fmla="*/ 2147483647 h 1233"/>
              <a:gd name="T96" fmla="*/ 2147483647 w 4819"/>
              <a:gd name="T97" fmla="*/ 2147483647 h 1233"/>
              <a:gd name="T98" fmla="*/ 2147483647 w 4819"/>
              <a:gd name="T99" fmla="*/ 0 h 1233"/>
              <a:gd name="T100" fmla="*/ 2147483647 w 4819"/>
              <a:gd name="T101" fmla="*/ 2147483647 h 1233"/>
              <a:gd name="T102" fmla="*/ 2147483647 w 4819"/>
              <a:gd name="T103" fmla="*/ 2147483647 h 1233"/>
              <a:gd name="T104" fmla="*/ 2147483647 w 4819"/>
              <a:gd name="T105" fmla="*/ 2147483647 h 1233"/>
              <a:gd name="T106" fmla="*/ 2147483647 w 4819"/>
              <a:gd name="T107" fmla="*/ 2147483647 h 12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819"/>
              <a:gd name="T163" fmla="*/ 0 h 1233"/>
              <a:gd name="T164" fmla="*/ 4819 w 4819"/>
              <a:gd name="T165" fmla="*/ 1233 h 123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819" h="1233" extrusionOk="0">
                <a:moveTo>
                  <a:pt x="29" y="382"/>
                </a:moveTo>
                <a:cubicBezTo>
                  <a:pt x="16" y="361"/>
                  <a:pt x="12" y="355"/>
                  <a:pt x="5" y="340"/>
                </a:cubicBezTo>
                <a:cubicBezTo>
                  <a:pt x="15" y="377"/>
                  <a:pt x="19" y="412"/>
                  <a:pt x="20" y="451"/>
                </a:cubicBezTo>
                <a:cubicBezTo>
                  <a:pt x="25" y="603"/>
                  <a:pt x="8" y="754"/>
                  <a:pt x="1" y="905"/>
                </a:cubicBezTo>
                <a:cubicBezTo>
                  <a:pt x="0" y="931"/>
                  <a:pt x="0" y="937"/>
                  <a:pt x="0" y="953"/>
                </a:cubicBezTo>
                <a:cubicBezTo>
                  <a:pt x="5" y="916"/>
                  <a:pt x="18" y="886"/>
                  <a:pt x="39" y="854"/>
                </a:cubicBezTo>
                <a:cubicBezTo>
                  <a:pt x="66" y="815"/>
                  <a:pt x="91" y="778"/>
                  <a:pt x="134" y="754"/>
                </a:cubicBezTo>
                <a:cubicBezTo>
                  <a:pt x="182" y="727"/>
                  <a:pt x="220" y="773"/>
                  <a:pt x="252" y="806"/>
                </a:cubicBezTo>
                <a:cubicBezTo>
                  <a:pt x="283" y="837"/>
                  <a:pt x="309" y="873"/>
                  <a:pt x="333" y="910"/>
                </a:cubicBezTo>
                <a:cubicBezTo>
                  <a:pt x="350" y="937"/>
                  <a:pt x="357" y="954"/>
                  <a:pt x="360" y="984"/>
                </a:cubicBezTo>
                <a:cubicBezTo>
                  <a:pt x="317" y="1007"/>
                  <a:pt x="298" y="1007"/>
                  <a:pt x="251" y="1007"/>
                </a:cubicBezTo>
                <a:cubicBezTo>
                  <a:pt x="210" y="1007"/>
                  <a:pt x="159" y="1012"/>
                  <a:pt x="119" y="1004"/>
                </a:cubicBezTo>
                <a:cubicBezTo>
                  <a:pt x="98" y="1000"/>
                  <a:pt x="75" y="989"/>
                  <a:pt x="53" y="984"/>
                </a:cubicBezTo>
                <a:cubicBezTo>
                  <a:pt x="88" y="962"/>
                  <a:pt x="125" y="944"/>
                  <a:pt x="162" y="924"/>
                </a:cubicBezTo>
              </a:path>
              <a:path w="4819" h="1233" extrusionOk="0">
                <a:moveTo>
                  <a:pt x="482" y="879"/>
                </a:moveTo>
                <a:cubicBezTo>
                  <a:pt x="513" y="907"/>
                  <a:pt x="539" y="935"/>
                  <a:pt x="560" y="971"/>
                </a:cubicBezTo>
                <a:cubicBezTo>
                  <a:pt x="572" y="993"/>
                  <a:pt x="578" y="998"/>
                  <a:pt x="593" y="969"/>
                </a:cubicBezTo>
              </a:path>
              <a:path w="4819" h="1233" extrusionOk="0">
                <a:moveTo>
                  <a:pt x="1038" y="796"/>
                </a:moveTo>
                <a:cubicBezTo>
                  <a:pt x="1001" y="774"/>
                  <a:pt x="994" y="766"/>
                  <a:pt x="944" y="760"/>
                </a:cubicBezTo>
                <a:cubicBezTo>
                  <a:pt x="902" y="755"/>
                  <a:pt x="859" y="769"/>
                  <a:pt x="831" y="802"/>
                </a:cubicBezTo>
                <a:cubicBezTo>
                  <a:pt x="789" y="850"/>
                  <a:pt x="806" y="927"/>
                  <a:pt x="854" y="961"/>
                </a:cubicBezTo>
                <a:cubicBezTo>
                  <a:pt x="896" y="991"/>
                  <a:pt x="937" y="973"/>
                  <a:pt x="974" y="945"/>
                </a:cubicBezTo>
                <a:cubicBezTo>
                  <a:pt x="1024" y="907"/>
                  <a:pt x="1056" y="847"/>
                  <a:pt x="1073" y="787"/>
                </a:cubicBezTo>
                <a:cubicBezTo>
                  <a:pt x="1096" y="704"/>
                  <a:pt x="1098" y="614"/>
                  <a:pt x="1090" y="528"/>
                </a:cubicBezTo>
                <a:cubicBezTo>
                  <a:pt x="1082" y="441"/>
                  <a:pt x="1064" y="342"/>
                  <a:pt x="1020" y="265"/>
                </a:cubicBezTo>
                <a:cubicBezTo>
                  <a:pt x="1004" y="243"/>
                  <a:pt x="999" y="236"/>
                  <a:pt x="978" y="241"/>
                </a:cubicBezTo>
                <a:cubicBezTo>
                  <a:pt x="966" y="293"/>
                  <a:pt x="962" y="341"/>
                  <a:pt x="963" y="395"/>
                </a:cubicBezTo>
                <a:cubicBezTo>
                  <a:pt x="966" y="504"/>
                  <a:pt x="988" y="608"/>
                  <a:pt x="1038" y="706"/>
                </a:cubicBezTo>
                <a:cubicBezTo>
                  <a:pt x="1073" y="774"/>
                  <a:pt x="1116" y="828"/>
                  <a:pt x="1184" y="865"/>
                </a:cubicBezTo>
                <a:cubicBezTo>
                  <a:pt x="1224" y="887"/>
                  <a:pt x="1287" y="899"/>
                  <a:pt x="1332" y="883"/>
                </a:cubicBezTo>
                <a:cubicBezTo>
                  <a:pt x="1361" y="873"/>
                  <a:pt x="1400" y="844"/>
                  <a:pt x="1407" y="811"/>
                </a:cubicBezTo>
                <a:cubicBezTo>
                  <a:pt x="1414" y="777"/>
                  <a:pt x="1401" y="746"/>
                  <a:pt x="1372" y="727"/>
                </a:cubicBezTo>
                <a:cubicBezTo>
                  <a:pt x="1352" y="714"/>
                  <a:pt x="1304" y="702"/>
                  <a:pt x="1282" y="717"/>
                </a:cubicBezTo>
                <a:cubicBezTo>
                  <a:pt x="1242" y="744"/>
                  <a:pt x="1245" y="791"/>
                  <a:pt x="1254" y="830"/>
                </a:cubicBezTo>
                <a:cubicBezTo>
                  <a:pt x="1264" y="872"/>
                  <a:pt x="1299" y="912"/>
                  <a:pt x="1326" y="944"/>
                </a:cubicBezTo>
                <a:cubicBezTo>
                  <a:pt x="1349" y="972"/>
                  <a:pt x="1379" y="999"/>
                  <a:pt x="1410" y="1018"/>
                </a:cubicBezTo>
                <a:cubicBezTo>
                  <a:pt x="1448" y="1042"/>
                  <a:pt x="1474" y="1035"/>
                  <a:pt x="1499" y="996"/>
                </a:cubicBezTo>
                <a:cubicBezTo>
                  <a:pt x="1521" y="961"/>
                  <a:pt x="1538" y="918"/>
                  <a:pt x="1550" y="879"/>
                </a:cubicBezTo>
                <a:cubicBezTo>
                  <a:pt x="1596" y="728"/>
                  <a:pt x="1596" y="558"/>
                  <a:pt x="1565" y="404"/>
                </a:cubicBezTo>
                <a:cubicBezTo>
                  <a:pt x="1554" y="347"/>
                  <a:pt x="1540" y="321"/>
                  <a:pt x="1507" y="279"/>
                </a:cubicBezTo>
                <a:cubicBezTo>
                  <a:pt x="1473" y="331"/>
                  <a:pt x="1466" y="376"/>
                  <a:pt x="1461" y="439"/>
                </a:cubicBezTo>
                <a:cubicBezTo>
                  <a:pt x="1451" y="579"/>
                  <a:pt x="1473" y="717"/>
                  <a:pt x="1545" y="838"/>
                </a:cubicBezTo>
                <a:cubicBezTo>
                  <a:pt x="1560" y="864"/>
                  <a:pt x="1589" y="920"/>
                  <a:pt x="1616" y="935"/>
                </a:cubicBezTo>
                <a:cubicBezTo>
                  <a:pt x="1647" y="953"/>
                  <a:pt x="1656" y="941"/>
                  <a:pt x="1688" y="936"/>
                </a:cubicBezTo>
              </a:path>
              <a:path w="4819" h="1233" extrusionOk="0">
                <a:moveTo>
                  <a:pt x="1760" y="818"/>
                </a:moveTo>
                <a:cubicBezTo>
                  <a:pt x="1760" y="839"/>
                  <a:pt x="1760" y="847"/>
                  <a:pt x="1771" y="858"/>
                </a:cubicBezTo>
                <a:cubicBezTo>
                  <a:pt x="1791" y="827"/>
                  <a:pt x="1805" y="799"/>
                  <a:pt x="1815" y="763"/>
                </a:cubicBezTo>
                <a:cubicBezTo>
                  <a:pt x="1845" y="650"/>
                  <a:pt x="1850" y="532"/>
                  <a:pt x="1857" y="416"/>
                </a:cubicBezTo>
                <a:cubicBezTo>
                  <a:pt x="1859" y="381"/>
                  <a:pt x="1860" y="346"/>
                  <a:pt x="1861" y="311"/>
                </a:cubicBezTo>
                <a:cubicBezTo>
                  <a:pt x="1861" y="378"/>
                  <a:pt x="1859" y="445"/>
                  <a:pt x="1859" y="512"/>
                </a:cubicBezTo>
                <a:cubicBezTo>
                  <a:pt x="1859" y="574"/>
                  <a:pt x="1861" y="632"/>
                  <a:pt x="1875" y="692"/>
                </a:cubicBezTo>
                <a:cubicBezTo>
                  <a:pt x="1928" y="703"/>
                  <a:pt x="1946" y="679"/>
                  <a:pt x="1978" y="629"/>
                </a:cubicBezTo>
                <a:cubicBezTo>
                  <a:pt x="2019" y="565"/>
                  <a:pt x="2047" y="493"/>
                  <a:pt x="2073" y="422"/>
                </a:cubicBezTo>
                <a:cubicBezTo>
                  <a:pt x="2091" y="374"/>
                  <a:pt x="2106" y="326"/>
                  <a:pt x="2127" y="280"/>
                </a:cubicBezTo>
                <a:cubicBezTo>
                  <a:pt x="2153" y="330"/>
                  <a:pt x="2153" y="388"/>
                  <a:pt x="2156" y="447"/>
                </a:cubicBezTo>
                <a:cubicBezTo>
                  <a:pt x="2161" y="535"/>
                  <a:pt x="2163" y="623"/>
                  <a:pt x="2169" y="711"/>
                </a:cubicBezTo>
                <a:cubicBezTo>
                  <a:pt x="2173" y="772"/>
                  <a:pt x="2181" y="834"/>
                  <a:pt x="2197" y="893"/>
                </a:cubicBezTo>
                <a:cubicBezTo>
                  <a:pt x="2202" y="912"/>
                  <a:pt x="2228" y="983"/>
                  <a:pt x="2259" y="977"/>
                </a:cubicBezTo>
                <a:cubicBezTo>
                  <a:pt x="2269" y="970"/>
                  <a:pt x="2279" y="963"/>
                  <a:pt x="2289" y="956"/>
                </a:cubicBezTo>
              </a:path>
              <a:path w="4819" h="1233" extrusionOk="0">
                <a:moveTo>
                  <a:pt x="2369" y="830"/>
                </a:moveTo>
                <a:cubicBezTo>
                  <a:pt x="2380" y="803"/>
                  <a:pt x="2385" y="791"/>
                  <a:pt x="2386" y="763"/>
                </a:cubicBezTo>
                <a:cubicBezTo>
                  <a:pt x="2358" y="789"/>
                  <a:pt x="2351" y="815"/>
                  <a:pt x="2349" y="855"/>
                </a:cubicBezTo>
                <a:cubicBezTo>
                  <a:pt x="2347" y="893"/>
                  <a:pt x="2359" y="925"/>
                  <a:pt x="2394" y="942"/>
                </a:cubicBezTo>
                <a:cubicBezTo>
                  <a:pt x="2437" y="962"/>
                  <a:pt x="2473" y="939"/>
                  <a:pt x="2504" y="911"/>
                </a:cubicBezTo>
                <a:cubicBezTo>
                  <a:pt x="2534" y="884"/>
                  <a:pt x="2559" y="852"/>
                  <a:pt x="2562" y="810"/>
                </a:cubicBezTo>
                <a:cubicBezTo>
                  <a:pt x="2566" y="767"/>
                  <a:pt x="2550" y="727"/>
                  <a:pt x="2535" y="688"/>
                </a:cubicBezTo>
                <a:cubicBezTo>
                  <a:pt x="2526" y="662"/>
                  <a:pt x="2522" y="653"/>
                  <a:pt x="2516" y="635"/>
                </a:cubicBezTo>
                <a:cubicBezTo>
                  <a:pt x="2545" y="658"/>
                  <a:pt x="2568" y="685"/>
                  <a:pt x="2595" y="711"/>
                </a:cubicBezTo>
                <a:cubicBezTo>
                  <a:pt x="2630" y="746"/>
                  <a:pt x="2669" y="778"/>
                  <a:pt x="2711" y="804"/>
                </a:cubicBezTo>
                <a:cubicBezTo>
                  <a:pt x="2770" y="840"/>
                  <a:pt x="2740" y="770"/>
                  <a:pt x="2726" y="741"/>
                </a:cubicBezTo>
                <a:cubicBezTo>
                  <a:pt x="2721" y="731"/>
                  <a:pt x="2716" y="722"/>
                  <a:pt x="2711" y="712"/>
                </a:cubicBezTo>
                <a:cubicBezTo>
                  <a:pt x="2741" y="716"/>
                  <a:pt x="2772" y="723"/>
                  <a:pt x="2803" y="728"/>
                </a:cubicBezTo>
                <a:cubicBezTo>
                  <a:pt x="2847" y="736"/>
                  <a:pt x="2886" y="734"/>
                  <a:pt x="2929" y="724"/>
                </a:cubicBezTo>
                <a:cubicBezTo>
                  <a:pt x="2959" y="717"/>
                  <a:pt x="2993" y="695"/>
                  <a:pt x="3005" y="664"/>
                </a:cubicBezTo>
                <a:cubicBezTo>
                  <a:pt x="3027" y="609"/>
                  <a:pt x="3010" y="532"/>
                  <a:pt x="2982" y="482"/>
                </a:cubicBezTo>
                <a:cubicBezTo>
                  <a:pt x="2965" y="457"/>
                  <a:pt x="2959" y="449"/>
                  <a:pt x="2935" y="448"/>
                </a:cubicBezTo>
                <a:cubicBezTo>
                  <a:pt x="2897" y="531"/>
                  <a:pt x="2892" y="604"/>
                  <a:pt x="2898" y="696"/>
                </a:cubicBezTo>
                <a:cubicBezTo>
                  <a:pt x="2901" y="745"/>
                  <a:pt x="2910" y="914"/>
                  <a:pt x="2972" y="937"/>
                </a:cubicBezTo>
                <a:cubicBezTo>
                  <a:pt x="3002" y="948"/>
                  <a:pt x="3067" y="897"/>
                  <a:pt x="3089" y="883"/>
                </a:cubicBezTo>
              </a:path>
              <a:path w="4819" h="1233" extrusionOk="0">
                <a:moveTo>
                  <a:pt x="3443" y="216"/>
                </a:moveTo>
                <a:cubicBezTo>
                  <a:pt x="3412" y="182"/>
                  <a:pt x="3391" y="243"/>
                  <a:pt x="3377" y="290"/>
                </a:cubicBezTo>
                <a:cubicBezTo>
                  <a:pt x="3334" y="428"/>
                  <a:pt x="3311" y="569"/>
                  <a:pt x="3306" y="713"/>
                </a:cubicBezTo>
                <a:cubicBezTo>
                  <a:pt x="3302" y="836"/>
                  <a:pt x="3306" y="967"/>
                  <a:pt x="3338" y="1087"/>
                </a:cubicBezTo>
                <a:cubicBezTo>
                  <a:pt x="3350" y="1131"/>
                  <a:pt x="3372" y="1216"/>
                  <a:pt x="3424" y="1232"/>
                </a:cubicBezTo>
                <a:cubicBezTo>
                  <a:pt x="3451" y="1240"/>
                  <a:pt x="3469" y="1208"/>
                  <a:pt x="3483" y="1193"/>
                </a:cubicBezTo>
              </a:path>
              <a:path w="4819" h="1233" extrusionOk="0">
                <a:moveTo>
                  <a:pt x="3754" y="729"/>
                </a:moveTo>
                <a:cubicBezTo>
                  <a:pt x="3778" y="707"/>
                  <a:pt x="3785" y="704"/>
                  <a:pt x="3794" y="686"/>
                </a:cubicBezTo>
                <a:cubicBezTo>
                  <a:pt x="3759" y="695"/>
                  <a:pt x="3732" y="695"/>
                  <a:pt x="3701" y="717"/>
                </a:cubicBezTo>
                <a:cubicBezTo>
                  <a:pt x="3671" y="738"/>
                  <a:pt x="3640" y="771"/>
                  <a:pt x="3630" y="807"/>
                </a:cubicBezTo>
                <a:cubicBezTo>
                  <a:pt x="3611" y="878"/>
                  <a:pt x="3658" y="921"/>
                  <a:pt x="3727" y="927"/>
                </a:cubicBezTo>
                <a:cubicBezTo>
                  <a:pt x="3773" y="931"/>
                  <a:pt x="3830" y="905"/>
                  <a:pt x="3872" y="888"/>
                </a:cubicBezTo>
                <a:cubicBezTo>
                  <a:pt x="3901" y="876"/>
                  <a:pt x="3923" y="860"/>
                  <a:pt x="3949" y="844"/>
                </a:cubicBezTo>
                <a:cubicBezTo>
                  <a:pt x="3946" y="867"/>
                  <a:pt x="3907" y="926"/>
                  <a:pt x="3961" y="930"/>
                </a:cubicBezTo>
                <a:cubicBezTo>
                  <a:pt x="3995" y="933"/>
                  <a:pt x="4051" y="887"/>
                  <a:pt x="4072" y="865"/>
                </a:cubicBezTo>
                <a:cubicBezTo>
                  <a:pt x="4095" y="841"/>
                  <a:pt x="4128" y="796"/>
                  <a:pt x="4115" y="759"/>
                </a:cubicBezTo>
                <a:cubicBezTo>
                  <a:pt x="4104" y="726"/>
                  <a:pt x="4051" y="714"/>
                  <a:pt x="4024" y="696"/>
                </a:cubicBezTo>
                <a:cubicBezTo>
                  <a:pt x="4081" y="661"/>
                  <a:pt x="4146" y="638"/>
                  <a:pt x="4202" y="602"/>
                </a:cubicBezTo>
                <a:cubicBezTo>
                  <a:pt x="4280" y="552"/>
                  <a:pt x="4362" y="492"/>
                  <a:pt x="4424" y="422"/>
                </a:cubicBezTo>
                <a:cubicBezTo>
                  <a:pt x="4493" y="344"/>
                  <a:pt x="4545" y="248"/>
                  <a:pt x="4523" y="141"/>
                </a:cubicBezTo>
                <a:cubicBezTo>
                  <a:pt x="4510" y="79"/>
                  <a:pt x="4461" y="-7"/>
                  <a:pt x="4386" y="0"/>
                </a:cubicBezTo>
                <a:cubicBezTo>
                  <a:pt x="4319" y="6"/>
                  <a:pt x="4299" y="101"/>
                  <a:pt x="4288" y="152"/>
                </a:cubicBezTo>
                <a:cubicBezTo>
                  <a:pt x="4237" y="384"/>
                  <a:pt x="4248" y="645"/>
                  <a:pt x="4277" y="879"/>
                </a:cubicBezTo>
                <a:cubicBezTo>
                  <a:pt x="4285" y="946"/>
                  <a:pt x="4291" y="1052"/>
                  <a:pt x="4337" y="1107"/>
                </a:cubicBezTo>
                <a:cubicBezTo>
                  <a:pt x="4374" y="1152"/>
                  <a:pt x="4434" y="1044"/>
                  <a:pt x="4449" y="1023"/>
                </a:cubicBezTo>
              </a:path>
              <a:path w="4819" h="1233" extrusionOk="0">
                <a:moveTo>
                  <a:pt x="4614" y="264"/>
                </a:moveTo>
                <a:cubicBezTo>
                  <a:pt x="4616" y="252"/>
                  <a:pt x="4619" y="240"/>
                  <a:pt x="4621" y="228"/>
                </a:cubicBezTo>
                <a:cubicBezTo>
                  <a:pt x="4688" y="234"/>
                  <a:pt x="4723" y="294"/>
                  <a:pt x="4755" y="359"/>
                </a:cubicBezTo>
                <a:cubicBezTo>
                  <a:pt x="4837" y="525"/>
                  <a:pt x="4837" y="747"/>
                  <a:pt x="4789" y="921"/>
                </a:cubicBezTo>
                <a:cubicBezTo>
                  <a:pt x="4764" y="1013"/>
                  <a:pt x="4736" y="1035"/>
                  <a:pt x="4666" y="109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88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8865" name="Text Box 19"/>
          <p:cNvSpPr txBox="1">
            <a:spLocks noChangeArrowheads="1"/>
          </p:cNvSpPr>
          <p:nvPr/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8866" name="Text Box 20"/>
          <p:cNvSpPr txBox="1">
            <a:spLocks noChangeArrowheads="1"/>
          </p:cNvSpPr>
          <p:nvPr/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67" name="Text Box 21"/>
          <p:cNvSpPr txBox="1">
            <a:spLocks noChangeArrowheads="1"/>
          </p:cNvSpPr>
          <p:nvPr/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8868" name="Text Box 22"/>
          <p:cNvSpPr txBox="1">
            <a:spLocks noChangeArrowheads="1"/>
          </p:cNvSpPr>
          <p:nvPr/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  <p:sp>
        <p:nvSpPr>
          <p:cNvPr id="78869" name="Line 23"/>
          <p:cNvSpPr>
            <a:spLocks noChangeShapeType="1"/>
          </p:cNvSpPr>
          <p:nvPr/>
        </p:nvSpPr>
        <p:spPr bwMode="auto">
          <a:xfrm>
            <a:off x="6934200" y="48768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77825" y="328613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Strategies?</a:t>
            </a:r>
          </a:p>
        </p:txBody>
      </p:sp>
      <p:sp>
        <p:nvSpPr>
          <p:cNvPr id="79875" name="Text Box 16"/>
          <p:cNvSpPr txBox="1">
            <a:spLocks noChangeArrowheads="1"/>
          </p:cNvSpPr>
          <p:nvPr/>
        </p:nvSpPr>
        <p:spPr bwMode="auto">
          <a:xfrm>
            <a:off x="1503363" y="117633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horizontals</a:t>
            </a:r>
          </a:p>
        </p:txBody>
      </p:sp>
      <p:sp>
        <p:nvSpPr>
          <p:cNvPr id="79876" name="Text Box 20"/>
          <p:cNvSpPr txBox="1">
            <a:spLocks noChangeArrowheads="1"/>
          </p:cNvSpPr>
          <p:nvPr/>
        </p:nvSpPr>
        <p:spPr bwMode="auto">
          <a:xfrm>
            <a:off x="1516063" y="1981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verticals</a:t>
            </a:r>
          </a:p>
        </p:txBody>
      </p:sp>
      <p:sp>
        <p:nvSpPr>
          <p:cNvPr id="79877" name="Text Box 21"/>
          <p:cNvSpPr txBox="1">
            <a:spLocks noChangeArrowheads="1"/>
          </p:cNvSpPr>
          <p:nvPr/>
        </p:nvSpPr>
        <p:spPr bwMode="auto">
          <a:xfrm>
            <a:off x="1524000" y="2971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diagonals ??</a:t>
            </a:r>
          </a:p>
        </p:txBody>
      </p:sp>
      <p:sp>
        <p:nvSpPr>
          <p:cNvPr id="79878" name="Oval 22"/>
          <p:cNvSpPr>
            <a:spLocks noChangeArrowheads="1"/>
          </p:cNvSpPr>
          <p:nvPr/>
        </p:nvSpPr>
        <p:spPr bwMode="auto">
          <a:xfrm>
            <a:off x="5775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Oval 23"/>
          <p:cNvSpPr>
            <a:spLocks noChangeArrowheads="1"/>
          </p:cNvSpPr>
          <p:nvPr/>
        </p:nvSpPr>
        <p:spPr bwMode="auto">
          <a:xfrm>
            <a:off x="5775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24"/>
          <p:cNvSpPr>
            <a:spLocks noChangeArrowheads="1"/>
          </p:cNvSpPr>
          <p:nvPr/>
        </p:nvSpPr>
        <p:spPr bwMode="auto">
          <a:xfrm>
            <a:off x="5775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Oval 25"/>
          <p:cNvSpPr>
            <a:spLocks noChangeArrowheads="1"/>
          </p:cNvSpPr>
          <p:nvPr/>
        </p:nvSpPr>
        <p:spPr bwMode="auto">
          <a:xfrm>
            <a:off x="5775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Oval 26"/>
          <p:cNvSpPr>
            <a:spLocks noChangeArrowheads="1"/>
          </p:cNvSpPr>
          <p:nvPr/>
        </p:nvSpPr>
        <p:spPr bwMode="auto">
          <a:xfrm>
            <a:off x="5775325" y="2374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Oval 27"/>
          <p:cNvSpPr>
            <a:spLocks noChangeArrowheads="1"/>
          </p:cNvSpPr>
          <p:nvPr/>
        </p:nvSpPr>
        <p:spPr bwMode="auto">
          <a:xfrm>
            <a:off x="57753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Oval 28"/>
          <p:cNvSpPr>
            <a:spLocks noChangeArrowheads="1"/>
          </p:cNvSpPr>
          <p:nvPr/>
        </p:nvSpPr>
        <p:spPr bwMode="auto">
          <a:xfrm>
            <a:off x="6156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Oval 29"/>
          <p:cNvSpPr>
            <a:spLocks noChangeArrowheads="1"/>
          </p:cNvSpPr>
          <p:nvPr/>
        </p:nvSpPr>
        <p:spPr bwMode="auto">
          <a:xfrm>
            <a:off x="6156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Oval 30"/>
          <p:cNvSpPr>
            <a:spLocks noChangeArrowheads="1"/>
          </p:cNvSpPr>
          <p:nvPr/>
        </p:nvSpPr>
        <p:spPr bwMode="auto">
          <a:xfrm>
            <a:off x="6156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Oval 31"/>
          <p:cNvSpPr>
            <a:spLocks noChangeArrowheads="1"/>
          </p:cNvSpPr>
          <p:nvPr/>
        </p:nvSpPr>
        <p:spPr bwMode="auto">
          <a:xfrm>
            <a:off x="6156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Oval 32"/>
          <p:cNvSpPr>
            <a:spLocks noChangeArrowheads="1"/>
          </p:cNvSpPr>
          <p:nvPr/>
        </p:nvSpPr>
        <p:spPr bwMode="auto">
          <a:xfrm>
            <a:off x="6156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Oval 33"/>
          <p:cNvSpPr>
            <a:spLocks noChangeArrowheads="1"/>
          </p:cNvSpPr>
          <p:nvPr/>
        </p:nvSpPr>
        <p:spPr bwMode="auto">
          <a:xfrm>
            <a:off x="6156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Oval 34"/>
          <p:cNvSpPr>
            <a:spLocks noChangeArrowheads="1"/>
          </p:cNvSpPr>
          <p:nvPr/>
        </p:nvSpPr>
        <p:spPr bwMode="auto">
          <a:xfrm>
            <a:off x="6537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Oval 35"/>
          <p:cNvSpPr>
            <a:spLocks noChangeArrowheads="1"/>
          </p:cNvSpPr>
          <p:nvPr/>
        </p:nvSpPr>
        <p:spPr bwMode="auto">
          <a:xfrm>
            <a:off x="6537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Oval 36"/>
          <p:cNvSpPr>
            <a:spLocks noChangeArrowheads="1"/>
          </p:cNvSpPr>
          <p:nvPr/>
        </p:nvSpPr>
        <p:spPr bwMode="auto">
          <a:xfrm>
            <a:off x="6537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Oval 37"/>
          <p:cNvSpPr>
            <a:spLocks noChangeArrowheads="1"/>
          </p:cNvSpPr>
          <p:nvPr/>
        </p:nvSpPr>
        <p:spPr bwMode="auto">
          <a:xfrm>
            <a:off x="6537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Oval 38"/>
          <p:cNvSpPr>
            <a:spLocks noChangeArrowheads="1"/>
          </p:cNvSpPr>
          <p:nvPr/>
        </p:nvSpPr>
        <p:spPr bwMode="auto">
          <a:xfrm>
            <a:off x="6537325" y="2374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Oval 39"/>
          <p:cNvSpPr>
            <a:spLocks noChangeArrowheads="1"/>
          </p:cNvSpPr>
          <p:nvPr/>
        </p:nvSpPr>
        <p:spPr bwMode="auto">
          <a:xfrm>
            <a:off x="6537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Oval 40"/>
          <p:cNvSpPr>
            <a:spLocks noChangeArrowheads="1"/>
          </p:cNvSpPr>
          <p:nvPr/>
        </p:nvSpPr>
        <p:spPr bwMode="auto">
          <a:xfrm>
            <a:off x="6918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Oval 41"/>
          <p:cNvSpPr>
            <a:spLocks noChangeArrowheads="1"/>
          </p:cNvSpPr>
          <p:nvPr/>
        </p:nvSpPr>
        <p:spPr bwMode="auto">
          <a:xfrm>
            <a:off x="6918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Oval 42"/>
          <p:cNvSpPr>
            <a:spLocks noChangeArrowheads="1"/>
          </p:cNvSpPr>
          <p:nvPr/>
        </p:nvSpPr>
        <p:spPr bwMode="auto">
          <a:xfrm>
            <a:off x="6918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Oval 43"/>
          <p:cNvSpPr>
            <a:spLocks noChangeArrowheads="1"/>
          </p:cNvSpPr>
          <p:nvPr/>
        </p:nvSpPr>
        <p:spPr bwMode="auto">
          <a:xfrm>
            <a:off x="6918325" y="20113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Oval 44"/>
          <p:cNvSpPr>
            <a:spLocks noChangeArrowheads="1"/>
          </p:cNvSpPr>
          <p:nvPr/>
        </p:nvSpPr>
        <p:spPr bwMode="auto">
          <a:xfrm>
            <a:off x="6918325" y="2374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Oval 45"/>
          <p:cNvSpPr>
            <a:spLocks noChangeArrowheads="1"/>
          </p:cNvSpPr>
          <p:nvPr/>
        </p:nvSpPr>
        <p:spPr bwMode="auto">
          <a:xfrm>
            <a:off x="6918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Oval 46"/>
          <p:cNvSpPr>
            <a:spLocks noChangeArrowheads="1"/>
          </p:cNvSpPr>
          <p:nvPr/>
        </p:nvSpPr>
        <p:spPr bwMode="auto">
          <a:xfrm>
            <a:off x="7299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Oval 47"/>
          <p:cNvSpPr>
            <a:spLocks noChangeArrowheads="1"/>
          </p:cNvSpPr>
          <p:nvPr/>
        </p:nvSpPr>
        <p:spPr bwMode="auto">
          <a:xfrm>
            <a:off x="7299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Oval 48"/>
          <p:cNvSpPr>
            <a:spLocks noChangeArrowheads="1"/>
          </p:cNvSpPr>
          <p:nvPr/>
        </p:nvSpPr>
        <p:spPr bwMode="auto">
          <a:xfrm>
            <a:off x="7299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49"/>
          <p:cNvSpPr>
            <a:spLocks noChangeArrowheads="1"/>
          </p:cNvSpPr>
          <p:nvPr/>
        </p:nvSpPr>
        <p:spPr bwMode="auto">
          <a:xfrm>
            <a:off x="7299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Oval 50"/>
          <p:cNvSpPr>
            <a:spLocks noChangeArrowheads="1"/>
          </p:cNvSpPr>
          <p:nvPr/>
        </p:nvSpPr>
        <p:spPr bwMode="auto">
          <a:xfrm>
            <a:off x="7299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Oval 51"/>
          <p:cNvSpPr>
            <a:spLocks noChangeArrowheads="1"/>
          </p:cNvSpPr>
          <p:nvPr/>
        </p:nvSpPr>
        <p:spPr bwMode="auto">
          <a:xfrm>
            <a:off x="7299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Oval 52"/>
          <p:cNvSpPr>
            <a:spLocks noChangeArrowheads="1"/>
          </p:cNvSpPr>
          <p:nvPr/>
        </p:nvSpPr>
        <p:spPr bwMode="auto">
          <a:xfrm>
            <a:off x="7680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Oval 53"/>
          <p:cNvSpPr>
            <a:spLocks noChangeArrowheads="1"/>
          </p:cNvSpPr>
          <p:nvPr/>
        </p:nvSpPr>
        <p:spPr bwMode="auto">
          <a:xfrm>
            <a:off x="7680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0" name="Oval 54"/>
          <p:cNvSpPr>
            <a:spLocks noChangeArrowheads="1"/>
          </p:cNvSpPr>
          <p:nvPr/>
        </p:nvSpPr>
        <p:spPr bwMode="auto">
          <a:xfrm>
            <a:off x="7680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Oval 55"/>
          <p:cNvSpPr>
            <a:spLocks noChangeArrowheads="1"/>
          </p:cNvSpPr>
          <p:nvPr/>
        </p:nvSpPr>
        <p:spPr bwMode="auto">
          <a:xfrm>
            <a:off x="7680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Oval 56"/>
          <p:cNvSpPr>
            <a:spLocks noChangeArrowheads="1"/>
          </p:cNvSpPr>
          <p:nvPr/>
        </p:nvSpPr>
        <p:spPr bwMode="auto">
          <a:xfrm>
            <a:off x="7680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3" name="Oval 57"/>
          <p:cNvSpPr>
            <a:spLocks noChangeArrowheads="1"/>
          </p:cNvSpPr>
          <p:nvPr/>
        </p:nvSpPr>
        <p:spPr bwMode="auto">
          <a:xfrm>
            <a:off x="76803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4" name="Oval 58"/>
          <p:cNvSpPr>
            <a:spLocks noChangeArrowheads="1"/>
          </p:cNvSpPr>
          <p:nvPr/>
        </p:nvSpPr>
        <p:spPr bwMode="auto">
          <a:xfrm>
            <a:off x="8061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5" name="Oval 59"/>
          <p:cNvSpPr>
            <a:spLocks noChangeArrowheads="1"/>
          </p:cNvSpPr>
          <p:nvPr/>
        </p:nvSpPr>
        <p:spPr bwMode="auto">
          <a:xfrm>
            <a:off x="8061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6" name="Oval 60"/>
          <p:cNvSpPr>
            <a:spLocks noChangeArrowheads="1"/>
          </p:cNvSpPr>
          <p:nvPr/>
        </p:nvSpPr>
        <p:spPr bwMode="auto">
          <a:xfrm>
            <a:off x="8061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7" name="Oval 61"/>
          <p:cNvSpPr>
            <a:spLocks noChangeArrowheads="1"/>
          </p:cNvSpPr>
          <p:nvPr/>
        </p:nvSpPr>
        <p:spPr bwMode="auto">
          <a:xfrm>
            <a:off x="8061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8" name="Oval 62"/>
          <p:cNvSpPr>
            <a:spLocks noChangeArrowheads="1"/>
          </p:cNvSpPr>
          <p:nvPr/>
        </p:nvSpPr>
        <p:spPr bwMode="auto">
          <a:xfrm>
            <a:off x="8061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9" name="Oval 63"/>
          <p:cNvSpPr>
            <a:spLocks noChangeArrowheads="1"/>
          </p:cNvSpPr>
          <p:nvPr/>
        </p:nvSpPr>
        <p:spPr bwMode="auto">
          <a:xfrm>
            <a:off x="80613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20" name="Rectangle 64"/>
          <p:cNvSpPr>
            <a:spLocks noChangeArrowheads="1"/>
          </p:cNvSpPr>
          <p:nvPr/>
        </p:nvSpPr>
        <p:spPr bwMode="auto">
          <a:xfrm>
            <a:off x="5715000" y="838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Text Box 65"/>
          <p:cNvSpPr txBox="1">
            <a:spLocks noChangeArrowheads="1"/>
          </p:cNvSpPr>
          <p:nvPr/>
        </p:nvSpPr>
        <p:spPr bwMode="auto">
          <a:xfrm>
            <a:off x="5622925" y="35052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|X|O|O|O|O|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026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80899" name="Text Box 1028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80900" name="Text Box 1029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0901" name="Text Box 1030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0902" name="Text Box 1031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0903" name="Text Box 1032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0904" name="Text Box 1033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0905" name="Text Box 1034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0906" name="Text Box 1035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0907" name="Rectangle 1036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Rectangle 1037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Rectangle 1038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Rectangle 1039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Rectangle 1040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Rectangle 1041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Rectangle 1042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Text Box 105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80915" name="Text Box 1063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Example 1-ply and 2-ply lookahead scores</a:t>
            </a:r>
          </a:p>
        </p:txBody>
      </p:sp>
      <p:sp>
        <p:nvSpPr>
          <p:cNvPr id="80916" name="Line 1064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6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O:</a:t>
            </a:r>
          </a:p>
        </p:txBody>
      </p:sp>
      <p:sp>
        <p:nvSpPr>
          <p:cNvPr id="81923" name="Text Box 47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24" name="Text Box 48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25" name="Text Box 49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26" name="Text Box 50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27" name="Text Box 51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28" name="Text Box 52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29" name="Text Box 53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30" name="Rectangle 54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55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Rectangle 56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Rectangle 57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58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Rectangle 59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Rectangle 60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Text Box 61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O:</a:t>
            </a:r>
          </a:p>
        </p:txBody>
      </p:sp>
      <p:sp>
        <p:nvSpPr>
          <p:cNvPr id="81938" name="Text Box 62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39" name="Text Box 63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40" name="Text Box 64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41" name="Text Box 65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42" name="Text Box 66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43" name="Text Box 67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44" name="Text Box 68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45" name="Rectangle 69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Rectangle 70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Rectangle 71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Rectangle 72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Rectangle 73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Rectangle 74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Rectangle 75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Text Box 76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O:</a:t>
            </a:r>
          </a:p>
        </p:txBody>
      </p:sp>
      <p:sp>
        <p:nvSpPr>
          <p:cNvPr id="81953" name="Text Box 77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54" name="Text Box 78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55" name="Text Box 79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56" name="Text Box 80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57" name="Text Box 81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58" name="Text Box 82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59" name="Text Box 83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60" name="Rectangle 84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1" name="Rectangle 85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2" name="Rectangle 86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3" name="Rectangle 87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4" name="Rectangle 88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Rectangle 89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6" name="Rectangle 90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7" name="Text Box 91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O:</a:t>
            </a:r>
          </a:p>
        </p:txBody>
      </p:sp>
      <p:sp>
        <p:nvSpPr>
          <p:cNvPr id="81968" name="Text Box 92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69" name="Text Box 93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70" name="Text Box 94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71" name="Text Box 95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72" name="Text Box 96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73" name="Text Box 97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74" name="Text Box 98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75" name="Rectangle 99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6" name="Rectangle 100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7" name="Rectangle 101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8" name="Rectangle 102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9" name="Rectangle 103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0" name="Rectangle 104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1" name="Rectangle 105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2" name="Text Box 106"/>
          <p:cNvSpPr txBox="1">
            <a:spLocks noChangeArrowheads="1"/>
          </p:cNvSpPr>
          <p:nvPr/>
        </p:nvSpPr>
        <p:spPr bwMode="auto">
          <a:xfrm>
            <a:off x="114300" y="123825"/>
            <a:ext cx="232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Solutions</a:t>
            </a:r>
          </a:p>
        </p:txBody>
      </p:sp>
      <p:sp>
        <p:nvSpPr>
          <p:cNvPr id="81983" name="Text Box 107"/>
          <p:cNvSpPr txBox="1">
            <a:spLocks noChangeArrowheads="1"/>
          </p:cNvSpPr>
          <p:nvPr/>
        </p:nvSpPr>
        <p:spPr bwMode="auto">
          <a:xfrm>
            <a:off x="2997200" y="31908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4" name="Text Box 108"/>
          <p:cNvSpPr txBox="1">
            <a:spLocks noChangeArrowheads="1"/>
          </p:cNvSpPr>
          <p:nvPr/>
        </p:nvSpPr>
        <p:spPr bwMode="auto">
          <a:xfrm>
            <a:off x="2971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5" name="Text Box 109"/>
          <p:cNvSpPr txBox="1">
            <a:spLocks noChangeArrowheads="1"/>
          </p:cNvSpPr>
          <p:nvPr/>
        </p:nvSpPr>
        <p:spPr bwMode="auto">
          <a:xfrm>
            <a:off x="2995613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6" name="Text Box 110"/>
          <p:cNvSpPr txBox="1">
            <a:spLocks noChangeArrowheads="1"/>
          </p:cNvSpPr>
          <p:nvPr/>
        </p:nvSpPr>
        <p:spPr bwMode="auto">
          <a:xfrm>
            <a:off x="2989263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7" name="Text Box 111"/>
          <p:cNvSpPr txBox="1">
            <a:spLocks noChangeArrowheads="1"/>
          </p:cNvSpPr>
          <p:nvPr/>
        </p:nvSpPr>
        <p:spPr bwMode="auto">
          <a:xfrm>
            <a:off x="3821113" y="31861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88" name="Text Box 112"/>
          <p:cNvSpPr txBox="1">
            <a:spLocks noChangeArrowheads="1"/>
          </p:cNvSpPr>
          <p:nvPr/>
        </p:nvSpPr>
        <p:spPr bwMode="auto">
          <a:xfrm>
            <a:off x="46482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89" name="Text Box 113"/>
          <p:cNvSpPr txBox="1">
            <a:spLocks noChangeArrowheads="1"/>
          </p:cNvSpPr>
          <p:nvPr/>
        </p:nvSpPr>
        <p:spPr bwMode="auto">
          <a:xfrm>
            <a:off x="54864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0" name="Text Box 114"/>
          <p:cNvSpPr txBox="1">
            <a:spLocks noChangeArrowheads="1"/>
          </p:cNvSpPr>
          <p:nvPr/>
        </p:nvSpPr>
        <p:spPr bwMode="auto">
          <a:xfrm>
            <a:off x="63246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1" name="Text Box 115"/>
          <p:cNvSpPr txBox="1">
            <a:spLocks noChangeArrowheads="1"/>
          </p:cNvSpPr>
          <p:nvPr/>
        </p:nvSpPr>
        <p:spPr bwMode="auto">
          <a:xfrm>
            <a:off x="71628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2" name="Text Box 116"/>
          <p:cNvSpPr txBox="1">
            <a:spLocks noChangeArrowheads="1"/>
          </p:cNvSpPr>
          <p:nvPr/>
        </p:nvSpPr>
        <p:spPr bwMode="auto">
          <a:xfrm>
            <a:off x="7947025" y="31924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3" name="Text Box 117"/>
          <p:cNvSpPr txBox="1">
            <a:spLocks noChangeArrowheads="1"/>
          </p:cNvSpPr>
          <p:nvPr/>
        </p:nvSpPr>
        <p:spPr bwMode="auto">
          <a:xfrm>
            <a:off x="3817938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4" name="Text Box 118"/>
          <p:cNvSpPr txBox="1">
            <a:spLocks noChangeArrowheads="1"/>
          </p:cNvSpPr>
          <p:nvPr/>
        </p:nvSpPr>
        <p:spPr bwMode="auto">
          <a:xfrm>
            <a:off x="4633913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5" name="Text Box 119"/>
          <p:cNvSpPr txBox="1">
            <a:spLocks noChangeArrowheads="1"/>
          </p:cNvSpPr>
          <p:nvPr/>
        </p:nvSpPr>
        <p:spPr bwMode="auto">
          <a:xfrm>
            <a:off x="5424488" y="41989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1996" name="Text Box 120"/>
          <p:cNvSpPr txBox="1">
            <a:spLocks noChangeArrowheads="1"/>
          </p:cNvSpPr>
          <p:nvPr/>
        </p:nvSpPr>
        <p:spPr bwMode="auto">
          <a:xfrm>
            <a:off x="6288088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7" name="Text Box 121"/>
          <p:cNvSpPr txBox="1">
            <a:spLocks noChangeArrowheads="1"/>
          </p:cNvSpPr>
          <p:nvPr/>
        </p:nvSpPr>
        <p:spPr bwMode="auto">
          <a:xfrm>
            <a:off x="70866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8" name="Text Box 122"/>
          <p:cNvSpPr txBox="1">
            <a:spLocks noChangeArrowheads="1"/>
          </p:cNvSpPr>
          <p:nvPr/>
        </p:nvSpPr>
        <p:spPr bwMode="auto">
          <a:xfrm>
            <a:off x="7924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9" name="Text Box 123"/>
          <p:cNvSpPr txBox="1">
            <a:spLocks noChangeArrowheads="1"/>
          </p:cNvSpPr>
          <p:nvPr/>
        </p:nvSpPr>
        <p:spPr bwMode="auto">
          <a:xfrm>
            <a:off x="3811588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0" name="Text Box 124"/>
          <p:cNvSpPr txBox="1">
            <a:spLocks noChangeArrowheads="1"/>
          </p:cNvSpPr>
          <p:nvPr/>
        </p:nvSpPr>
        <p:spPr bwMode="auto">
          <a:xfrm>
            <a:off x="3813175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1" name="Text Box 125"/>
          <p:cNvSpPr txBox="1">
            <a:spLocks noChangeArrowheads="1"/>
          </p:cNvSpPr>
          <p:nvPr/>
        </p:nvSpPr>
        <p:spPr bwMode="auto">
          <a:xfrm>
            <a:off x="5432425" y="5262563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2002" name="Text Box 126"/>
          <p:cNvSpPr txBox="1">
            <a:spLocks noChangeArrowheads="1"/>
          </p:cNvSpPr>
          <p:nvPr/>
        </p:nvSpPr>
        <p:spPr bwMode="auto">
          <a:xfrm>
            <a:off x="5426075" y="62452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2003" name="Text Box 127"/>
          <p:cNvSpPr txBox="1">
            <a:spLocks noChangeArrowheads="1"/>
          </p:cNvSpPr>
          <p:nvPr/>
        </p:nvSpPr>
        <p:spPr bwMode="auto">
          <a:xfrm>
            <a:off x="4649788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4" name="Text Box 128"/>
          <p:cNvSpPr txBox="1">
            <a:spLocks noChangeArrowheads="1"/>
          </p:cNvSpPr>
          <p:nvPr/>
        </p:nvSpPr>
        <p:spPr bwMode="auto">
          <a:xfrm>
            <a:off x="4641850" y="62372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5" name="Text Box 129"/>
          <p:cNvSpPr txBox="1">
            <a:spLocks noChangeArrowheads="1"/>
          </p:cNvSpPr>
          <p:nvPr/>
        </p:nvSpPr>
        <p:spPr bwMode="auto">
          <a:xfrm>
            <a:off x="6280150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6" name="Text Box 130"/>
          <p:cNvSpPr txBox="1">
            <a:spLocks noChangeArrowheads="1"/>
          </p:cNvSpPr>
          <p:nvPr/>
        </p:nvSpPr>
        <p:spPr bwMode="auto">
          <a:xfrm>
            <a:off x="7119938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7" name="Text Box 131"/>
          <p:cNvSpPr txBox="1">
            <a:spLocks noChangeArrowheads="1"/>
          </p:cNvSpPr>
          <p:nvPr/>
        </p:nvSpPr>
        <p:spPr bwMode="auto">
          <a:xfrm>
            <a:off x="7943850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2008" name="Text Box 132"/>
          <p:cNvSpPr txBox="1">
            <a:spLocks noChangeArrowheads="1"/>
          </p:cNvSpPr>
          <p:nvPr/>
        </p:nvSpPr>
        <p:spPr bwMode="auto">
          <a:xfrm>
            <a:off x="7904163" y="62468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2009" name="Text Box 133"/>
          <p:cNvSpPr txBox="1">
            <a:spLocks noChangeArrowheads="1"/>
          </p:cNvSpPr>
          <p:nvPr/>
        </p:nvSpPr>
        <p:spPr bwMode="auto">
          <a:xfrm>
            <a:off x="7089775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10" name="Text Box 134"/>
          <p:cNvSpPr txBox="1">
            <a:spLocks noChangeArrowheads="1"/>
          </p:cNvSpPr>
          <p:nvPr/>
        </p:nvSpPr>
        <p:spPr bwMode="auto">
          <a:xfrm>
            <a:off x="6261100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11" name="Oval 135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2" name="Oval 136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3" name="Oval 137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4" name="Oval 138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5" name="Oval 139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6" name="Oval 140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7" name="Oval 141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8" name="Oval 142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9" name="Oval 143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0" name="Oval 144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1" name="Oval 145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2" name="Oval 146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3" name="Oval 147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4" name="Oval 148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5" name="Oval 149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6" name="Oval 150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7" name="Oval 151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8" name="Oval 152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9" name="Oval 153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0" name="Oval 154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1" name="Oval 155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2" name="Oval 156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3" name="Oval 157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4" name="Oval 158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5" name="Oval 159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6" name="Oval 160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7" name="Oval 161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8" name="Oval 162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9" name="Oval 163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0" name="Oval 164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1" name="Oval 165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2" name="Oval 166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3" name="Oval 167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4" name="Oval 168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5" name="Oval 169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6" name="Oval 170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7" name="Oval 171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8" name="Oval 172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9" name="Oval 173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0" name="Rectangle 174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1" name="Rectangle 175"/>
          <p:cNvSpPr>
            <a:spLocks noChangeArrowheads="1"/>
          </p:cNvSpPr>
          <p:nvPr/>
        </p:nvSpPr>
        <p:spPr bwMode="auto">
          <a:xfrm>
            <a:off x="7034213" y="203200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82052" name="Oval 176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3" name="Oval 177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4" name="Oval 178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5" name="Oval 179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6" name="Oval 180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7" name="Rectangle 181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2058" name="Rectangle 182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030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latin typeface="Courier New" pitchFamily="49" charset="0"/>
              </a:rPr>
              <a:t> scoresFor(self, b):</a:t>
            </a:r>
          </a:p>
        </p:txBody>
      </p:sp>
      <p:sp>
        <p:nvSpPr>
          <p:cNvPr id="82947" name="Text Box 1031"/>
          <p:cNvSpPr txBox="1">
            <a:spLocks noChangeArrowheads="1"/>
          </p:cNvSpPr>
          <p:nvPr/>
        </p:nvSpPr>
        <p:spPr bwMode="auto">
          <a:xfrm>
            <a:off x="6253163" y="182563"/>
            <a:ext cx="27511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(2) Add it to the board 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(3) Ask OPPONENT its </a:t>
            </a:r>
            <a:r>
              <a:rPr lang="en-US" sz="1600" b="1">
                <a:solidFill>
                  <a:srgbClr val="0B04FF"/>
                </a:solidFill>
                <a:latin typeface="Courier New" pitchFamily="49" charset="0"/>
              </a:rPr>
              <a:t>scoresFor</a:t>
            </a:r>
            <a:r>
              <a:rPr lang="en-US" sz="1600" b="1">
                <a:solidFill>
                  <a:srgbClr val="0B04FF"/>
                </a:solidFill>
                <a:latin typeface="Times" charset="0"/>
              </a:rPr>
              <a:t> each b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(4) self's score is 100-max! </a:t>
            </a:r>
          </a:p>
        </p:txBody>
      </p:sp>
      <p:sp>
        <p:nvSpPr>
          <p:cNvPr id="82948" name="Rectangle 1032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838200" y="838200"/>
            <a:ext cx="501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MUST return a 7-score list! """</a:t>
            </a:r>
            <a:endParaRPr lang="en-US" sz="1800">
              <a:solidFill>
                <a:srgbClr val="06961A"/>
              </a:solidFill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838200" y="116998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S = 7*[50]</a:t>
            </a:r>
            <a:endParaRPr lang="en-US"/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657600" y="1246188"/>
            <a:ext cx="1550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6961A"/>
                </a:solidFill>
                <a:latin typeface="Times New Roman" pitchFamily="18" charset="0"/>
                <a:cs typeface="Times New Roman" pitchFamily="18" charset="0"/>
              </a:rPr>
              <a:t>default values!</a:t>
            </a:r>
          </a:p>
        </p:txBody>
      </p:sp>
      <p:sp>
        <p:nvSpPr>
          <p:cNvPr id="82952" name="Rectangle 7"/>
          <p:cNvSpPr>
            <a:spLocks noChangeArrowheads="1"/>
          </p:cNvSpPr>
          <p:nvPr/>
        </p:nvSpPr>
        <p:spPr bwMode="auto">
          <a:xfrm>
            <a:off x="838200" y="6096000"/>
            <a:ext cx="165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return S</a:t>
            </a:r>
            <a:endParaRPr lang="en-US"/>
          </a:p>
        </p:txBody>
      </p:sp>
      <p:sp>
        <p:nvSpPr>
          <p:cNvPr id="82953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3075" y="1125538"/>
            <a:ext cx="287338" cy="354012"/>
          </a:xfrm>
          <a:custGeom>
            <a:avLst/>
            <a:gdLst>
              <a:gd name="T0" fmla="*/ 2147483647 w 797"/>
              <a:gd name="T1" fmla="*/ 2147483647 h 984"/>
              <a:gd name="T2" fmla="*/ 2147483647 w 797"/>
              <a:gd name="T3" fmla="*/ 2147483647 h 984"/>
              <a:gd name="T4" fmla="*/ 2147483647 w 797"/>
              <a:gd name="T5" fmla="*/ 2147483647 h 984"/>
              <a:gd name="T6" fmla="*/ 2147483647 w 797"/>
              <a:gd name="T7" fmla="*/ 2147483647 h 984"/>
              <a:gd name="T8" fmla="*/ 2147483647 w 797"/>
              <a:gd name="T9" fmla="*/ 2147483647 h 984"/>
              <a:gd name="T10" fmla="*/ 2147483647 w 797"/>
              <a:gd name="T11" fmla="*/ 2147483647 h 984"/>
              <a:gd name="T12" fmla="*/ 2147483647 w 797"/>
              <a:gd name="T13" fmla="*/ 2147483647 h 984"/>
              <a:gd name="T14" fmla="*/ 2147483647 w 797"/>
              <a:gd name="T15" fmla="*/ 2147483647 h 984"/>
              <a:gd name="T16" fmla="*/ 2147483647 w 797"/>
              <a:gd name="T17" fmla="*/ 2147483647 h 984"/>
              <a:gd name="T18" fmla="*/ 2147483647 w 797"/>
              <a:gd name="T19" fmla="*/ 2147483647 h 984"/>
              <a:gd name="T20" fmla="*/ 2147483647 w 797"/>
              <a:gd name="T21" fmla="*/ 2147483647 h 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7"/>
              <a:gd name="T34" fmla="*/ 0 h 984"/>
              <a:gd name="T35" fmla="*/ 797 w 797"/>
              <a:gd name="T36" fmla="*/ 984 h 9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7" h="984" extrusionOk="0">
                <a:moveTo>
                  <a:pt x="796" y="100"/>
                </a:moveTo>
                <a:cubicBezTo>
                  <a:pt x="774" y="92"/>
                  <a:pt x="756" y="85"/>
                  <a:pt x="733" y="80"/>
                </a:cubicBezTo>
                <a:cubicBezTo>
                  <a:pt x="672" y="67"/>
                  <a:pt x="611" y="56"/>
                  <a:pt x="550" y="45"/>
                </a:cubicBezTo>
                <a:cubicBezTo>
                  <a:pt x="491" y="35"/>
                  <a:pt x="288" y="-31"/>
                  <a:pt x="235" y="5"/>
                </a:cubicBezTo>
                <a:cubicBezTo>
                  <a:pt x="215" y="19"/>
                  <a:pt x="211" y="76"/>
                  <a:pt x="206" y="96"/>
                </a:cubicBezTo>
                <a:cubicBezTo>
                  <a:pt x="186" y="170"/>
                  <a:pt x="163" y="244"/>
                  <a:pt x="137" y="317"/>
                </a:cubicBezTo>
                <a:cubicBezTo>
                  <a:pt x="107" y="401"/>
                  <a:pt x="73" y="484"/>
                  <a:pt x="46" y="569"/>
                </a:cubicBezTo>
                <a:cubicBezTo>
                  <a:pt x="18" y="657"/>
                  <a:pt x="-33" y="793"/>
                  <a:pt x="19" y="882"/>
                </a:cubicBezTo>
                <a:cubicBezTo>
                  <a:pt x="52" y="938"/>
                  <a:pt x="123" y="958"/>
                  <a:pt x="182" y="968"/>
                </a:cubicBezTo>
                <a:cubicBezTo>
                  <a:pt x="239" y="978"/>
                  <a:pt x="299" y="981"/>
                  <a:pt x="357" y="982"/>
                </a:cubicBezTo>
                <a:cubicBezTo>
                  <a:pt x="379" y="983"/>
                  <a:pt x="401" y="981"/>
                  <a:pt x="423" y="98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4325" y="6115050"/>
            <a:ext cx="274638" cy="331788"/>
          </a:xfrm>
          <a:custGeom>
            <a:avLst/>
            <a:gdLst>
              <a:gd name="T0" fmla="*/ 2147483647 w 763"/>
              <a:gd name="T1" fmla="*/ 2147483647 h 923"/>
              <a:gd name="T2" fmla="*/ 2147483647 w 763"/>
              <a:gd name="T3" fmla="*/ 2147483647 h 923"/>
              <a:gd name="T4" fmla="*/ 2147483647 w 763"/>
              <a:gd name="T5" fmla="*/ 2147483647 h 923"/>
              <a:gd name="T6" fmla="*/ 2147483647 w 763"/>
              <a:gd name="T7" fmla="*/ 2147483647 h 923"/>
              <a:gd name="T8" fmla="*/ 2147483647 w 763"/>
              <a:gd name="T9" fmla="*/ 2147483647 h 923"/>
              <a:gd name="T10" fmla="*/ 2147483647 w 763"/>
              <a:gd name="T11" fmla="*/ 2147483647 h 923"/>
              <a:gd name="T12" fmla="*/ 2147483647 w 763"/>
              <a:gd name="T13" fmla="*/ 2147483647 h 923"/>
              <a:gd name="T14" fmla="*/ 2147483647 w 763"/>
              <a:gd name="T15" fmla="*/ 2147483647 h 9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3"/>
              <a:gd name="T25" fmla="*/ 0 h 923"/>
              <a:gd name="T26" fmla="*/ 763 w 763"/>
              <a:gd name="T27" fmla="*/ 923 h 9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3" h="923" extrusionOk="0">
                <a:moveTo>
                  <a:pt x="762" y="58"/>
                </a:moveTo>
                <a:cubicBezTo>
                  <a:pt x="729" y="30"/>
                  <a:pt x="707" y="11"/>
                  <a:pt x="660" y="4"/>
                </a:cubicBezTo>
                <a:cubicBezTo>
                  <a:pt x="567" y="-10"/>
                  <a:pt x="473" y="27"/>
                  <a:pt x="393" y="70"/>
                </a:cubicBezTo>
                <a:cubicBezTo>
                  <a:pt x="312" y="113"/>
                  <a:pt x="237" y="167"/>
                  <a:pt x="169" y="228"/>
                </a:cubicBezTo>
                <a:cubicBezTo>
                  <a:pt x="101" y="289"/>
                  <a:pt x="61" y="349"/>
                  <a:pt x="26" y="434"/>
                </a:cubicBezTo>
                <a:cubicBezTo>
                  <a:pt x="-17" y="538"/>
                  <a:pt x="-12" y="650"/>
                  <a:pt x="66" y="733"/>
                </a:cubicBezTo>
                <a:cubicBezTo>
                  <a:pt x="149" y="822"/>
                  <a:pt x="306" y="914"/>
                  <a:pt x="431" y="922"/>
                </a:cubicBezTo>
                <a:cubicBezTo>
                  <a:pt x="452" y="921"/>
                  <a:pt x="473" y="919"/>
                  <a:pt x="494" y="91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43588" y="239713"/>
            <a:ext cx="352425" cy="153987"/>
          </a:xfrm>
          <a:custGeom>
            <a:avLst/>
            <a:gdLst>
              <a:gd name="T0" fmla="*/ 2147483647 w 980"/>
              <a:gd name="T1" fmla="*/ 2147483647 h 427"/>
              <a:gd name="T2" fmla="*/ 0 w 980"/>
              <a:gd name="T3" fmla="*/ 2147483647 h 427"/>
              <a:gd name="T4" fmla="*/ 2147483647 w 980"/>
              <a:gd name="T5" fmla="*/ 2147483647 h 427"/>
              <a:gd name="T6" fmla="*/ 2147483647 w 980"/>
              <a:gd name="T7" fmla="*/ 2147483647 h 427"/>
              <a:gd name="T8" fmla="*/ 2147483647 w 980"/>
              <a:gd name="T9" fmla="*/ 2147483647 h 427"/>
              <a:gd name="T10" fmla="*/ 2147483647 w 980"/>
              <a:gd name="T11" fmla="*/ 2147483647 h 427"/>
              <a:gd name="T12" fmla="*/ 2147483647 w 980"/>
              <a:gd name="T13" fmla="*/ 0 h 427"/>
              <a:gd name="T14" fmla="*/ 2147483647 w 980"/>
              <a:gd name="T15" fmla="*/ 2147483647 h 427"/>
              <a:gd name="T16" fmla="*/ 2147483647 w 980"/>
              <a:gd name="T17" fmla="*/ 2147483647 h 427"/>
              <a:gd name="T18" fmla="*/ 2147483647 w 980"/>
              <a:gd name="T19" fmla="*/ 2147483647 h 427"/>
              <a:gd name="T20" fmla="*/ 2147483647 w 980"/>
              <a:gd name="T21" fmla="*/ 2147483647 h 4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0"/>
              <a:gd name="T34" fmla="*/ 0 h 427"/>
              <a:gd name="T35" fmla="*/ 980 w 980"/>
              <a:gd name="T36" fmla="*/ 427 h 4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0" h="427" extrusionOk="0">
                <a:moveTo>
                  <a:pt x="86" y="157"/>
                </a:moveTo>
                <a:cubicBezTo>
                  <a:pt x="43" y="157"/>
                  <a:pt x="28" y="157"/>
                  <a:pt x="0" y="163"/>
                </a:cubicBezTo>
                <a:cubicBezTo>
                  <a:pt x="89" y="168"/>
                  <a:pt x="178" y="173"/>
                  <a:pt x="267" y="179"/>
                </a:cubicBezTo>
                <a:cubicBezTo>
                  <a:pt x="396" y="188"/>
                  <a:pt x="525" y="197"/>
                  <a:pt x="654" y="204"/>
                </a:cubicBezTo>
                <a:cubicBezTo>
                  <a:pt x="724" y="208"/>
                  <a:pt x="793" y="217"/>
                  <a:pt x="862" y="223"/>
                </a:cubicBezTo>
                <a:cubicBezTo>
                  <a:pt x="836" y="144"/>
                  <a:pt x="779" y="101"/>
                  <a:pt x="707" y="51"/>
                </a:cubicBezTo>
                <a:cubicBezTo>
                  <a:pt x="662" y="23"/>
                  <a:pt x="647" y="14"/>
                  <a:pt x="615" y="0"/>
                </a:cubicBezTo>
                <a:cubicBezTo>
                  <a:pt x="696" y="21"/>
                  <a:pt x="778" y="34"/>
                  <a:pt x="858" y="58"/>
                </a:cubicBezTo>
                <a:cubicBezTo>
                  <a:pt x="921" y="77"/>
                  <a:pt x="938" y="92"/>
                  <a:pt x="979" y="140"/>
                </a:cubicBezTo>
                <a:cubicBezTo>
                  <a:pt x="904" y="189"/>
                  <a:pt x="830" y="236"/>
                  <a:pt x="751" y="277"/>
                </a:cubicBezTo>
                <a:cubicBezTo>
                  <a:pt x="662" y="323"/>
                  <a:pt x="577" y="371"/>
                  <a:pt x="493" y="426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9313" y="1735138"/>
            <a:ext cx="495300" cy="717550"/>
          </a:xfrm>
          <a:custGeom>
            <a:avLst/>
            <a:gdLst>
              <a:gd name="T0" fmla="*/ 2147483647 w 1376"/>
              <a:gd name="T1" fmla="*/ 2147483647 h 1993"/>
              <a:gd name="T2" fmla="*/ 2147483647 w 1376"/>
              <a:gd name="T3" fmla="*/ 2147483647 h 1993"/>
              <a:gd name="T4" fmla="*/ 2147483647 w 1376"/>
              <a:gd name="T5" fmla="*/ 2147483647 h 1993"/>
              <a:gd name="T6" fmla="*/ 2147483647 w 1376"/>
              <a:gd name="T7" fmla="*/ 2147483647 h 1993"/>
              <a:gd name="T8" fmla="*/ 2147483647 w 1376"/>
              <a:gd name="T9" fmla="*/ 2147483647 h 1993"/>
              <a:gd name="T10" fmla="*/ 2147483647 w 1376"/>
              <a:gd name="T11" fmla="*/ 2147483647 h 1993"/>
              <a:gd name="T12" fmla="*/ 2147483647 w 1376"/>
              <a:gd name="T13" fmla="*/ 2147483647 h 1993"/>
              <a:gd name="T14" fmla="*/ 0 w 1376"/>
              <a:gd name="T15" fmla="*/ 2147483647 h 1993"/>
              <a:gd name="T16" fmla="*/ 2147483647 w 1376"/>
              <a:gd name="T17" fmla="*/ 2147483647 h 1993"/>
              <a:gd name="T18" fmla="*/ 2147483647 w 1376"/>
              <a:gd name="T19" fmla="*/ 2147483647 h 1993"/>
              <a:gd name="T20" fmla="*/ 2147483647 w 1376"/>
              <a:gd name="T21" fmla="*/ 2147483647 h 1993"/>
              <a:gd name="T22" fmla="*/ 2147483647 w 1376"/>
              <a:gd name="T23" fmla="*/ 2147483647 h 1993"/>
              <a:gd name="T24" fmla="*/ 2147483647 w 1376"/>
              <a:gd name="T25" fmla="*/ 2147483647 h 1993"/>
              <a:gd name="T26" fmla="*/ 2147483647 w 1376"/>
              <a:gd name="T27" fmla="*/ 2147483647 h 1993"/>
              <a:gd name="T28" fmla="*/ 2147483647 w 1376"/>
              <a:gd name="T29" fmla="*/ 2147483647 h 1993"/>
              <a:gd name="T30" fmla="*/ 2147483647 w 1376"/>
              <a:gd name="T31" fmla="*/ 2147483647 h 1993"/>
              <a:gd name="T32" fmla="*/ 2147483647 w 1376"/>
              <a:gd name="T33" fmla="*/ 2147483647 h 1993"/>
              <a:gd name="T34" fmla="*/ 2147483647 w 1376"/>
              <a:gd name="T35" fmla="*/ 2147483647 h 1993"/>
              <a:gd name="T36" fmla="*/ 2147483647 w 1376"/>
              <a:gd name="T37" fmla="*/ 2147483647 h 1993"/>
              <a:gd name="T38" fmla="*/ 2147483647 w 1376"/>
              <a:gd name="T39" fmla="*/ 2147483647 h 1993"/>
              <a:gd name="T40" fmla="*/ 2147483647 w 1376"/>
              <a:gd name="T41" fmla="*/ 2147483647 h 1993"/>
              <a:gd name="T42" fmla="*/ 2147483647 w 1376"/>
              <a:gd name="T43" fmla="*/ 2147483647 h 19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76"/>
              <a:gd name="T67" fmla="*/ 0 h 1993"/>
              <a:gd name="T68" fmla="*/ 1376 w 1376"/>
              <a:gd name="T69" fmla="*/ 1993 h 19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76" h="1993" extrusionOk="0">
                <a:moveTo>
                  <a:pt x="795" y="194"/>
                </a:moveTo>
                <a:cubicBezTo>
                  <a:pt x="783" y="135"/>
                  <a:pt x="777" y="60"/>
                  <a:pt x="716" y="27"/>
                </a:cubicBezTo>
                <a:cubicBezTo>
                  <a:pt x="639" y="-14"/>
                  <a:pt x="558" y="-5"/>
                  <a:pt x="489" y="51"/>
                </a:cubicBezTo>
                <a:cubicBezTo>
                  <a:pt x="338" y="175"/>
                  <a:pt x="299" y="408"/>
                  <a:pt x="277" y="589"/>
                </a:cubicBezTo>
                <a:cubicBezTo>
                  <a:pt x="234" y="947"/>
                  <a:pt x="284" y="1304"/>
                  <a:pt x="281" y="1662"/>
                </a:cubicBezTo>
                <a:cubicBezTo>
                  <a:pt x="280" y="1761"/>
                  <a:pt x="280" y="1871"/>
                  <a:pt x="242" y="1963"/>
                </a:cubicBezTo>
                <a:cubicBezTo>
                  <a:pt x="222" y="2011"/>
                  <a:pt x="220" y="1970"/>
                  <a:pt x="208" y="1984"/>
                </a:cubicBezTo>
              </a:path>
              <a:path w="1376" h="1993" extrusionOk="0">
                <a:moveTo>
                  <a:pt x="0" y="1138"/>
                </a:moveTo>
                <a:cubicBezTo>
                  <a:pt x="47" y="1073"/>
                  <a:pt x="100" y="1036"/>
                  <a:pt x="179" y="1009"/>
                </a:cubicBezTo>
                <a:cubicBezTo>
                  <a:pt x="301" y="968"/>
                  <a:pt x="477" y="922"/>
                  <a:pt x="606" y="953"/>
                </a:cubicBezTo>
                <a:cubicBezTo>
                  <a:pt x="686" y="972"/>
                  <a:pt x="681" y="1045"/>
                  <a:pt x="672" y="1111"/>
                </a:cubicBezTo>
                <a:cubicBezTo>
                  <a:pt x="665" y="1160"/>
                  <a:pt x="662" y="1201"/>
                  <a:pt x="664" y="1249"/>
                </a:cubicBezTo>
                <a:cubicBezTo>
                  <a:pt x="698" y="1252"/>
                  <a:pt x="704" y="1267"/>
                  <a:pt x="741" y="1236"/>
                </a:cubicBezTo>
                <a:cubicBezTo>
                  <a:pt x="780" y="1202"/>
                  <a:pt x="800" y="1144"/>
                  <a:pt x="802" y="1094"/>
                </a:cubicBezTo>
                <a:cubicBezTo>
                  <a:pt x="805" y="1014"/>
                  <a:pt x="777" y="933"/>
                  <a:pt x="748" y="860"/>
                </a:cubicBezTo>
                <a:cubicBezTo>
                  <a:pt x="784" y="910"/>
                  <a:pt x="816" y="963"/>
                  <a:pt x="854" y="1012"/>
                </a:cubicBezTo>
                <a:cubicBezTo>
                  <a:pt x="876" y="1040"/>
                  <a:pt x="917" y="1102"/>
                  <a:pt x="960" y="1082"/>
                </a:cubicBezTo>
                <a:cubicBezTo>
                  <a:pt x="991" y="1068"/>
                  <a:pt x="990" y="1016"/>
                  <a:pt x="994" y="990"/>
                </a:cubicBezTo>
                <a:cubicBezTo>
                  <a:pt x="1000" y="952"/>
                  <a:pt x="997" y="884"/>
                  <a:pt x="1039" y="862"/>
                </a:cubicBezTo>
                <a:cubicBezTo>
                  <a:pt x="1078" y="841"/>
                  <a:pt x="1133" y="849"/>
                  <a:pt x="1175" y="852"/>
                </a:cubicBezTo>
                <a:cubicBezTo>
                  <a:pt x="1225" y="855"/>
                  <a:pt x="1277" y="856"/>
                  <a:pt x="1324" y="834"/>
                </a:cubicBezTo>
                <a:cubicBezTo>
                  <a:pt x="1352" y="817"/>
                  <a:pt x="1361" y="810"/>
                  <a:pt x="1375" y="793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62100" y="1684338"/>
            <a:ext cx="444500" cy="490537"/>
          </a:xfrm>
          <a:custGeom>
            <a:avLst/>
            <a:gdLst>
              <a:gd name="T0" fmla="*/ 2147483647 w 1234"/>
              <a:gd name="T1" fmla="*/ 2147483647 h 1360"/>
              <a:gd name="T2" fmla="*/ 2147483647 w 1234"/>
              <a:gd name="T3" fmla="*/ 2147483647 h 1360"/>
              <a:gd name="T4" fmla="*/ 2147483647 w 1234"/>
              <a:gd name="T5" fmla="*/ 2147483647 h 1360"/>
              <a:gd name="T6" fmla="*/ 0 w 1234"/>
              <a:gd name="T7" fmla="*/ 2147483647 h 1360"/>
              <a:gd name="T8" fmla="*/ 2147483647 w 1234"/>
              <a:gd name="T9" fmla="*/ 2147483647 h 1360"/>
              <a:gd name="T10" fmla="*/ 2147483647 w 1234"/>
              <a:gd name="T11" fmla="*/ 2147483647 h 1360"/>
              <a:gd name="T12" fmla="*/ 2147483647 w 1234"/>
              <a:gd name="T13" fmla="*/ 2147483647 h 1360"/>
              <a:gd name="T14" fmla="*/ 2147483647 w 1234"/>
              <a:gd name="T15" fmla="*/ 2147483647 h 1360"/>
              <a:gd name="T16" fmla="*/ 2147483647 w 1234"/>
              <a:gd name="T17" fmla="*/ 2147483647 h 1360"/>
              <a:gd name="T18" fmla="*/ 2147483647 w 1234"/>
              <a:gd name="T19" fmla="*/ 2147483647 h 1360"/>
              <a:gd name="T20" fmla="*/ 2147483647 w 1234"/>
              <a:gd name="T21" fmla="*/ 2147483647 h 1360"/>
              <a:gd name="T22" fmla="*/ 2147483647 w 1234"/>
              <a:gd name="T23" fmla="*/ 2147483647 h 1360"/>
              <a:gd name="T24" fmla="*/ 2147483647 w 1234"/>
              <a:gd name="T25" fmla="*/ 2147483647 h 1360"/>
              <a:gd name="T26" fmla="*/ 2147483647 w 1234"/>
              <a:gd name="T27" fmla="*/ 2147483647 h 1360"/>
              <a:gd name="T28" fmla="*/ 2147483647 w 1234"/>
              <a:gd name="T29" fmla="*/ 2147483647 h 1360"/>
              <a:gd name="T30" fmla="*/ 2147483647 w 1234"/>
              <a:gd name="T31" fmla="*/ 0 h 1360"/>
              <a:gd name="T32" fmla="*/ 2147483647 w 1234"/>
              <a:gd name="T33" fmla="*/ 2147483647 h 1360"/>
              <a:gd name="T34" fmla="*/ 2147483647 w 1234"/>
              <a:gd name="T35" fmla="*/ 2147483647 h 1360"/>
              <a:gd name="T36" fmla="*/ 2147483647 w 1234"/>
              <a:gd name="T37" fmla="*/ 2147483647 h 1360"/>
              <a:gd name="T38" fmla="*/ 2147483647 w 1234"/>
              <a:gd name="T39" fmla="*/ 2147483647 h 13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34"/>
              <a:gd name="T61" fmla="*/ 0 h 1360"/>
              <a:gd name="T62" fmla="*/ 1234 w 1234"/>
              <a:gd name="T63" fmla="*/ 1360 h 13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34" h="1360" extrusionOk="0">
                <a:moveTo>
                  <a:pt x="307" y="914"/>
                </a:moveTo>
                <a:cubicBezTo>
                  <a:pt x="318" y="898"/>
                  <a:pt x="339" y="869"/>
                  <a:pt x="313" y="852"/>
                </a:cubicBezTo>
                <a:cubicBezTo>
                  <a:pt x="274" y="827"/>
                  <a:pt x="209" y="865"/>
                  <a:pt x="178" y="887"/>
                </a:cubicBezTo>
                <a:cubicBezTo>
                  <a:pt x="81" y="956"/>
                  <a:pt x="9" y="1083"/>
                  <a:pt x="0" y="1202"/>
                </a:cubicBezTo>
                <a:cubicBezTo>
                  <a:pt x="-5" y="1262"/>
                  <a:pt x="8" y="1323"/>
                  <a:pt x="69" y="1350"/>
                </a:cubicBezTo>
                <a:cubicBezTo>
                  <a:pt x="112" y="1360"/>
                  <a:pt x="128" y="1362"/>
                  <a:pt x="159" y="1355"/>
                </a:cubicBezTo>
              </a:path>
              <a:path w="1234" h="1360" extrusionOk="0">
                <a:moveTo>
                  <a:pt x="564" y="1110"/>
                </a:moveTo>
                <a:cubicBezTo>
                  <a:pt x="564" y="1110"/>
                  <a:pt x="575" y="1073"/>
                  <a:pt x="527" y="1138"/>
                </a:cubicBezTo>
                <a:cubicBezTo>
                  <a:pt x="500" y="1175"/>
                  <a:pt x="456" y="1280"/>
                  <a:pt x="509" y="1317"/>
                </a:cubicBezTo>
                <a:cubicBezTo>
                  <a:pt x="550" y="1345"/>
                  <a:pt x="597" y="1350"/>
                  <a:pt x="639" y="1317"/>
                </a:cubicBezTo>
                <a:cubicBezTo>
                  <a:pt x="680" y="1285"/>
                  <a:pt x="695" y="1227"/>
                  <a:pt x="694" y="1178"/>
                </a:cubicBezTo>
                <a:cubicBezTo>
                  <a:pt x="693" y="1137"/>
                  <a:pt x="657" y="1080"/>
                  <a:pt x="663" y="1043"/>
                </a:cubicBezTo>
                <a:cubicBezTo>
                  <a:pt x="669" y="1008"/>
                  <a:pt x="714" y="990"/>
                  <a:pt x="740" y="972"/>
                </a:cubicBezTo>
                <a:cubicBezTo>
                  <a:pt x="965" y="815"/>
                  <a:pt x="1122" y="616"/>
                  <a:pt x="1186" y="345"/>
                </a:cubicBezTo>
                <a:cubicBezTo>
                  <a:pt x="1207" y="254"/>
                  <a:pt x="1239" y="101"/>
                  <a:pt x="1180" y="16"/>
                </a:cubicBezTo>
                <a:cubicBezTo>
                  <a:pt x="1173" y="11"/>
                  <a:pt x="1165" y="5"/>
                  <a:pt x="1158" y="0"/>
                </a:cubicBezTo>
                <a:cubicBezTo>
                  <a:pt x="1099" y="49"/>
                  <a:pt x="1068" y="85"/>
                  <a:pt x="1035" y="165"/>
                </a:cubicBezTo>
                <a:cubicBezTo>
                  <a:pt x="942" y="393"/>
                  <a:pt x="898" y="662"/>
                  <a:pt x="912" y="908"/>
                </a:cubicBezTo>
                <a:cubicBezTo>
                  <a:pt x="920" y="1044"/>
                  <a:pt x="949" y="1224"/>
                  <a:pt x="1058" y="1320"/>
                </a:cubicBezTo>
                <a:cubicBezTo>
                  <a:pt x="1119" y="1374"/>
                  <a:pt x="1168" y="1357"/>
                  <a:pt x="1233" y="132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06625" y="1846263"/>
            <a:ext cx="209550" cy="349250"/>
          </a:xfrm>
          <a:custGeom>
            <a:avLst/>
            <a:gdLst>
              <a:gd name="T0" fmla="*/ 0 w 580"/>
              <a:gd name="T1" fmla="*/ 2147483647 h 972"/>
              <a:gd name="T2" fmla="*/ 2147483647 w 580"/>
              <a:gd name="T3" fmla="*/ 2147483647 h 972"/>
              <a:gd name="T4" fmla="*/ 2147483647 w 580"/>
              <a:gd name="T5" fmla="*/ 2147483647 h 972"/>
              <a:gd name="T6" fmla="*/ 2147483647 w 580"/>
              <a:gd name="T7" fmla="*/ 2147483647 h 972"/>
              <a:gd name="T8" fmla="*/ 2147483647 w 580"/>
              <a:gd name="T9" fmla="*/ 2147483647 h 972"/>
              <a:gd name="T10" fmla="*/ 2147483647 w 580"/>
              <a:gd name="T11" fmla="*/ 2147483647 h 972"/>
              <a:gd name="T12" fmla="*/ 2147483647 w 580"/>
              <a:gd name="T13" fmla="*/ 2147483647 h 972"/>
              <a:gd name="T14" fmla="*/ 2147483647 w 580"/>
              <a:gd name="T15" fmla="*/ 2147483647 h 972"/>
              <a:gd name="T16" fmla="*/ 2147483647 w 580"/>
              <a:gd name="T17" fmla="*/ 2147483647 h 972"/>
              <a:gd name="T18" fmla="*/ 2147483647 w 580"/>
              <a:gd name="T19" fmla="*/ 2147483647 h 972"/>
              <a:gd name="T20" fmla="*/ 2147483647 w 580"/>
              <a:gd name="T21" fmla="*/ 2147483647 h 972"/>
              <a:gd name="T22" fmla="*/ 2147483647 w 580"/>
              <a:gd name="T23" fmla="*/ 2147483647 h 972"/>
              <a:gd name="T24" fmla="*/ 2147483647 w 580"/>
              <a:gd name="T25" fmla="*/ 2147483647 h 972"/>
              <a:gd name="T26" fmla="*/ 2147483647 w 580"/>
              <a:gd name="T27" fmla="*/ 2147483647 h 972"/>
              <a:gd name="T28" fmla="*/ 2147483647 w 580"/>
              <a:gd name="T29" fmla="*/ 2147483647 h 9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0"/>
              <a:gd name="T46" fmla="*/ 0 h 972"/>
              <a:gd name="T47" fmla="*/ 580 w 580"/>
              <a:gd name="T48" fmla="*/ 972 h 9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0" h="972" extrusionOk="0">
                <a:moveTo>
                  <a:pt x="0" y="669"/>
                </a:moveTo>
                <a:cubicBezTo>
                  <a:pt x="24" y="715"/>
                  <a:pt x="35" y="752"/>
                  <a:pt x="45" y="802"/>
                </a:cubicBezTo>
                <a:cubicBezTo>
                  <a:pt x="54" y="846"/>
                  <a:pt x="60" y="890"/>
                  <a:pt x="69" y="934"/>
                </a:cubicBezTo>
                <a:cubicBezTo>
                  <a:pt x="74" y="953"/>
                  <a:pt x="75" y="960"/>
                  <a:pt x="82" y="971"/>
                </a:cubicBezTo>
                <a:cubicBezTo>
                  <a:pt x="103" y="955"/>
                  <a:pt x="105" y="939"/>
                  <a:pt x="116" y="910"/>
                </a:cubicBezTo>
              </a:path>
              <a:path w="580" h="972" extrusionOk="0">
                <a:moveTo>
                  <a:pt x="160" y="2"/>
                </a:moveTo>
                <a:cubicBezTo>
                  <a:pt x="144" y="-2"/>
                  <a:pt x="148" y="9"/>
                  <a:pt x="147" y="21"/>
                </a:cubicBezTo>
              </a:path>
              <a:path w="580" h="972" extrusionOk="0">
                <a:moveTo>
                  <a:pt x="177" y="765"/>
                </a:moveTo>
                <a:cubicBezTo>
                  <a:pt x="187" y="783"/>
                  <a:pt x="187" y="789"/>
                  <a:pt x="201" y="788"/>
                </a:cubicBezTo>
                <a:cubicBezTo>
                  <a:pt x="227" y="768"/>
                  <a:pt x="240" y="742"/>
                  <a:pt x="252" y="710"/>
                </a:cubicBezTo>
                <a:cubicBezTo>
                  <a:pt x="258" y="693"/>
                  <a:pt x="263" y="653"/>
                  <a:pt x="290" y="661"/>
                </a:cubicBezTo>
                <a:cubicBezTo>
                  <a:pt x="320" y="670"/>
                  <a:pt x="348" y="701"/>
                  <a:pt x="377" y="715"/>
                </a:cubicBezTo>
                <a:cubicBezTo>
                  <a:pt x="415" y="732"/>
                  <a:pt x="461" y="746"/>
                  <a:pt x="501" y="728"/>
                </a:cubicBezTo>
                <a:cubicBezTo>
                  <a:pt x="541" y="710"/>
                  <a:pt x="565" y="659"/>
                  <a:pt x="569" y="617"/>
                </a:cubicBezTo>
                <a:cubicBezTo>
                  <a:pt x="575" y="555"/>
                  <a:pt x="574" y="491"/>
                  <a:pt x="579" y="429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11450" y="1709738"/>
            <a:ext cx="1446213" cy="647700"/>
          </a:xfrm>
          <a:custGeom>
            <a:avLst/>
            <a:gdLst>
              <a:gd name="T0" fmla="*/ 2147483647 w 4020"/>
              <a:gd name="T1" fmla="*/ 2147483647 h 1802"/>
              <a:gd name="T2" fmla="*/ 2147483647 w 4020"/>
              <a:gd name="T3" fmla="*/ 2147483647 h 1802"/>
              <a:gd name="T4" fmla="*/ 2147483647 w 4020"/>
              <a:gd name="T5" fmla="*/ 2147483647 h 1802"/>
              <a:gd name="T6" fmla="*/ 2147483647 w 4020"/>
              <a:gd name="T7" fmla="*/ 2147483647 h 1802"/>
              <a:gd name="T8" fmla="*/ 2147483647 w 4020"/>
              <a:gd name="T9" fmla="*/ 2147483647 h 1802"/>
              <a:gd name="T10" fmla="*/ 2147483647 w 4020"/>
              <a:gd name="T11" fmla="*/ 2147483647 h 1802"/>
              <a:gd name="T12" fmla="*/ 2147483647 w 4020"/>
              <a:gd name="T13" fmla="*/ 2147483647 h 1802"/>
              <a:gd name="T14" fmla="*/ 2147483647 w 4020"/>
              <a:gd name="T15" fmla="*/ 2147483647 h 1802"/>
              <a:gd name="T16" fmla="*/ 2147483647 w 4020"/>
              <a:gd name="T17" fmla="*/ 2147483647 h 1802"/>
              <a:gd name="T18" fmla="*/ 2147483647 w 4020"/>
              <a:gd name="T19" fmla="*/ 2147483647 h 1802"/>
              <a:gd name="T20" fmla="*/ 2147483647 w 4020"/>
              <a:gd name="T21" fmla="*/ 2147483647 h 1802"/>
              <a:gd name="T22" fmla="*/ 2147483647 w 4020"/>
              <a:gd name="T23" fmla="*/ 2147483647 h 1802"/>
              <a:gd name="T24" fmla="*/ 2147483647 w 4020"/>
              <a:gd name="T25" fmla="*/ 2147483647 h 1802"/>
              <a:gd name="T26" fmla="*/ 2147483647 w 4020"/>
              <a:gd name="T27" fmla="*/ 2147483647 h 1802"/>
              <a:gd name="T28" fmla="*/ 2147483647 w 4020"/>
              <a:gd name="T29" fmla="*/ 2147483647 h 1802"/>
              <a:gd name="T30" fmla="*/ 2147483647 w 4020"/>
              <a:gd name="T31" fmla="*/ 2147483647 h 1802"/>
              <a:gd name="T32" fmla="*/ 2147483647 w 4020"/>
              <a:gd name="T33" fmla="*/ 2147483647 h 1802"/>
              <a:gd name="T34" fmla="*/ 2147483647 w 4020"/>
              <a:gd name="T35" fmla="*/ 2147483647 h 1802"/>
              <a:gd name="T36" fmla="*/ 2147483647 w 4020"/>
              <a:gd name="T37" fmla="*/ 2147483647 h 1802"/>
              <a:gd name="T38" fmla="*/ 2147483647 w 4020"/>
              <a:gd name="T39" fmla="*/ 2147483647 h 1802"/>
              <a:gd name="T40" fmla="*/ 2147483647 w 4020"/>
              <a:gd name="T41" fmla="*/ 2147483647 h 1802"/>
              <a:gd name="T42" fmla="*/ 2147483647 w 4020"/>
              <a:gd name="T43" fmla="*/ 2147483647 h 1802"/>
              <a:gd name="T44" fmla="*/ 2147483647 w 4020"/>
              <a:gd name="T45" fmla="*/ 2147483647 h 1802"/>
              <a:gd name="T46" fmla="*/ 2147483647 w 4020"/>
              <a:gd name="T47" fmla="*/ 2147483647 h 1802"/>
              <a:gd name="T48" fmla="*/ 2147483647 w 4020"/>
              <a:gd name="T49" fmla="*/ 2147483647 h 1802"/>
              <a:gd name="T50" fmla="*/ 2147483647 w 4020"/>
              <a:gd name="T51" fmla="*/ 2147483647 h 1802"/>
              <a:gd name="T52" fmla="*/ 2147483647 w 4020"/>
              <a:gd name="T53" fmla="*/ 2147483647 h 1802"/>
              <a:gd name="T54" fmla="*/ 2147483647 w 4020"/>
              <a:gd name="T55" fmla="*/ 2147483647 h 1802"/>
              <a:gd name="T56" fmla="*/ 2147483647 w 4020"/>
              <a:gd name="T57" fmla="*/ 2147483647 h 1802"/>
              <a:gd name="T58" fmla="*/ 2147483647 w 4020"/>
              <a:gd name="T59" fmla="*/ 2147483647 h 1802"/>
              <a:gd name="T60" fmla="*/ 2147483647 w 4020"/>
              <a:gd name="T61" fmla="*/ 2147483647 h 1802"/>
              <a:gd name="T62" fmla="*/ 2147483647 w 4020"/>
              <a:gd name="T63" fmla="*/ 2147483647 h 1802"/>
              <a:gd name="T64" fmla="*/ 2147483647 w 4020"/>
              <a:gd name="T65" fmla="*/ 2147483647 h 18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20"/>
              <a:gd name="T100" fmla="*/ 0 h 1802"/>
              <a:gd name="T101" fmla="*/ 4020 w 4020"/>
              <a:gd name="T102" fmla="*/ 1802 h 18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20" h="1802" extrusionOk="0">
                <a:moveTo>
                  <a:pt x="57" y="994"/>
                </a:moveTo>
                <a:cubicBezTo>
                  <a:pt x="31" y="1048"/>
                  <a:pt x="6" y="1098"/>
                  <a:pt x="1" y="1158"/>
                </a:cubicBezTo>
                <a:cubicBezTo>
                  <a:pt x="0" y="1179"/>
                  <a:pt x="-1" y="1185"/>
                  <a:pt x="5" y="1197"/>
                </a:cubicBezTo>
                <a:cubicBezTo>
                  <a:pt x="36" y="1172"/>
                  <a:pt x="37" y="1139"/>
                  <a:pt x="44" y="1097"/>
                </a:cubicBezTo>
                <a:cubicBezTo>
                  <a:pt x="57" y="1022"/>
                  <a:pt x="66" y="947"/>
                  <a:pt x="82" y="873"/>
                </a:cubicBezTo>
                <a:cubicBezTo>
                  <a:pt x="97" y="802"/>
                  <a:pt x="119" y="735"/>
                  <a:pt x="157" y="673"/>
                </a:cubicBezTo>
                <a:cubicBezTo>
                  <a:pt x="186" y="624"/>
                  <a:pt x="230" y="597"/>
                  <a:pt x="287" y="593"/>
                </a:cubicBezTo>
                <a:cubicBezTo>
                  <a:pt x="299" y="594"/>
                  <a:pt x="312" y="594"/>
                  <a:pt x="324" y="595"/>
                </a:cubicBezTo>
              </a:path>
              <a:path w="4020" h="1802" extrusionOk="0">
                <a:moveTo>
                  <a:pt x="417" y="1061"/>
                </a:moveTo>
                <a:cubicBezTo>
                  <a:pt x="411" y="1085"/>
                  <a:pt x="410" y="1104"/>
                  <a:pt x="409" y="1123"/>
                </a:cubicBezTo>
                <a:cubicBezTo>
                  <a:pt x="442" y="1100"/>
                  <a:pt x="462" y="1079"/>
                  <a:pt x="488" y="1045"/>
                </a:cubicBezTo>
                <a:cubicBezTo>
                  <a:pt x="539" y="978"/>
                  <a:pt x="587" y="908"/>
                  <a:pt x="639" y="842"/>
                </a:cubicBezTo>
                <a:cubicBezTo>
                  <a:pt x="674" y="798"/>
                  <a:pt x="732" y="693"/>
                  <a:pt x="800" y="699"/>
                </a:cubicBezTo>
                <a:cubicBezTo>
                  <a:pt x="849" y="704"/>
                  <a:pt x="882" y="766"/>
                  <a:pt x="904" y="802"/>
                </a:cubicBezTo>
                <a:cubicBezTo>
                  <a:pt x="951" y="879"/>
                  <a:pt x="1009" y="975"/>
                  <a:pt x="1014" y="1067"/>
                </a:cubicBezTo>
                <a:cubicBezTo>
                  <a:pt x="1017" y="1112"/>
                  <a:pt x="994" y="1137"/>
                  <a:pt x="951" y="1146"/>
                </a:cubicBezTo>
                <a:cubicBezTo>
                  <a:pt x="890" y="1159"/>
                  <a:pt x="822" y="1133"/>
                  <a:pt x="769" y="1105"/>
                </a:cubicBezTo>
                <a:cubicBezTo>
                  <a:pt x="708" y="1073"/>
                  <a:pt x="633" y="1028"/>
                  <a:pt x="589" y="973"/>
                </a:cubicBezTo>
                <a:cubicBezTo>
                  <a:pt x="571" y="942"/>
                  <a:pt x="565" y="936"/>
                  <a:pt x="565" y="913"/>
                </a:cubicBezTo>
              </a:path>
              <a:path w="4020" h="1802" extrusionOk="0">
                <a:moveTo>
                  <a:pt x="1010" y="990"/>
                </a:moveTo>
                <a:cubicBezTo>
                  <a:pt x="1053" y="1003"/>
                  <a:pt x="1074" y="1017"/>
                  <a:pt x="1109" y="992"/>
                </a:cubicBezTo>
                <a:cubicBezTo>
                  <a:pt x="1135" y="974"/>
                  <a:pt x="1132" y="945"/>
                  <a:pt x="1144" y="919"/>
                </a:cubicBezTo>
                <a:cubicBezTo>
                  <a:pt x="1147" y="903"/>
                  <a:pt x="1146" y="898"/>
                  <a:pt x="1157" y="894"/>
                </a:cubicBezTo>
                <a:cubicBezTo>
                  <a:pt x="1194" y="934"/>
                  <a:pt x="1231" y="978"/>
                  <a:pt x="1284" y="998"/>
                </a:cubicBezTo>
                <a:cubicBezTo>
                  <a:pt x="1363" y="1029"/>
                  <a:pt x="1401" y="985"/>
                  <a:pt x="1420" y="911"/>
                </a:cubicBezTo>
                <a:cubicBezTo>
                  <a:pt x="1440" y="834"/>
                  <a:pt x="1424" y="756"/>
                  <a:pt x="1419" y="679"/>
                </a:cubicBezTo>
                <a:cubicBezTo>
                  <a:pt x="1415" y="619"/>
                  <a:pt x="1404" y="558"/>
                  <a:pt x="1404" y="498"/>
                </a:cubicBezTo>
                <a:cubicBezTo>
                  <a:pt x="1405" y="493"/>
                  <a:pt x="1407" y="488"/>
                  <a:pt x="1408" y="483"/>
                </a:cubicBezTo>
                <a:cubicBezTo>
                  <a:pt x="1427" y="508"/>
                  <a:pt x="1441" y="523"/>
                  <a:pt x="1451" y="565"/>
                </a:cubicBezTo>
                <a:cubicBezTo>
                  <a:pt x="1464" y="620"/>
                  <a:pt x="1467" y="678"/>
                  <a:pt x="1480" y="733"/>
                </a:cubicBezTo>
                <a:cubicBezTo>
                  <a:pt x="1490" y="778"/>
                  <a:pt x="1537" y="891"/>
                  <a:pt x="1602" y="848"/>
                </a:cubicBezTo>
                <a:cubicBezTo>
                  <a:pt x="1636" y="825"/>
                  <a:pt x="1638" y="782"/>
                  <a:pt x="1644" y="746"/>
                </a:cubicBezTo>
                <a:cubicBezTo>
                  <a:pt x="1646" y="720"/>
                  <a:pt x="1647" y="713"/>
                  <a:pt x="1646" y="696"/>
                </a:cubicBezTo>
                <a:cubicBezTo>
                  <a:pt x="1646" y="691"/>
                  <a:pt x="1646" y="686"/>
                  <a:pt x="1646" y="681"/>
                </a:cubicBezTo>
                <a:cubicBezTo>
                  <a:pt x="1677" y="913"/>
                  <a:pt x="1707" y="1146"/>
                  <a:pt x="1737" y="1378"/>
                </a:cubicBezTo>
                <a:cubicBezTo>
                  <a:pt x="1755" y="1512"/>
                  <a:pt x="1784" y="1653"/>
                  <a:pt x="1778" y="1789"/>
                </a:cubicBezTo>
                <a:cubicBezTo>
                  <a:pt x="1777" y="1793"/>
                  <a:pt x="1776" y="1797"/>
                  <a:pt x="1775" y="1801"/>
                </a:cubicBezTo>
                <a:cubicBezTo>
                  <a:pt x="1757" y="1740"/>
                  <a:pt x="1745" y="1679"/>
                  <a:pt x="1744" y="1612"/>
                </a:cubicBezTo>
                <a:cubicBezTo>
                  <a:pt x="1741" y="1453"/>
                  <a:pt x="1767" y="1299"/>
                  <a:pt x="1810" y="1146"/>
                </a:cubicBezTo>
                <a:cubicBezTo>
                  <a:pt x="1868" y="942"/>
                  <a:pt x="1978" y="754"/>
                  <a:pt x="2029" y="549"/>
                </a:cubicBezTo>
                <a:cubicBezTo>
                  <a:pt x="2044" y="490"/>
                  <a:pt x="2029" y="497"/>
                  <a:pt x="2017" y="456"/>
                </a:cubicBezTo>
                <a:cubicBezTo>
                  <a:pt x="1968" y="508"/>
                  <a:pt x="1944" y="539"/>
                  <a:pt x="1924" y="615"/>
                </a:cubicBezTo>
                <a:cubicBezTo>
                  <a:pt x="1895" y="725"/>
                  <a:pt x="1880" y="893"/>
                  <a:pt x="1964" y="986"/>
                </a:cubicBezTo>
                <a:cubicBezTo>
                  <a:pt x="1999" y="1025"/>
                  <a:pt x="2021" y="1005"/>
                  <a:pt x="2064" y="1008"/>
                </a:cubicBezTo>
              </a:path>
              <a:path w="4020" h="1802" extrusionOk="0">
                <a:moveTo>
                  <a:pt x="2549" y="11"/>
                </a:moveTo>
                <a:cubicBezTo>
                  <a:pt x="2548" y="12"/>
                  <a:pt x="2521" y="92"/>
                  <a:pt x="2516" y="127"/>
                </a:cubicBezTo>
                <a:cubicBezTo>
                  <a:pt x="2492" y="283"/>
                  <a:pt x="2473" y="439"/>
                  <a:pt x="2471" y="597"/>
                </a:cubicBezTo>
                <a:cubicBezTo>
                  <a:pt x="2470" y="682"/>
                  <a:pt x="2476" y="801"/>
                  <a:pt x="2545" y="863"/>
                </a:cubicBezTo>
                <a:cubicBezTo>
                  <a:pt x="2558" y="870"/>
                  <a:pt x="2571" y="876"/>
                  <a:pt x="2584" y="883"/>
                </a:cubicBezTo>
              </a:path>
              <a:path w="4020" h="1802" extrusionOk="0">
                <a:moveTo>
                  <a:pt x="2897" y="155"/>
                </a:moveTo>
                <a:cubicBezTo>
                  <a:pt x="2913" y="92"/>
                  <a:pt x="2928" y="63"/>
                  <a:pt x="2997" y="46"/>
                </a:cubicBezTo>
                <a:cubicBezTo>
                  <a:pt x="3068" y="29"/>
                  <a:pt x="3161" y="37"/>
                  <a:pt x="3225" y="74"/>
                </a:cubicBezTo>
                <a:cubicBezTo>
                  <a:pt x="3317" y="127"/>
                  <a:pt x="3347" y="231"/>
                  <a:pt x="3360" y="329"/>
                </a:cubicBezTo>
                <a:cubicBezTo>
                  <a:pt x="3385" y="518"/>
                  <a:pt x="3357" y="721"/>
                  <a:pt x="3332" y="909"/>
                </a:cubicBezTo>
                <a:cubicBezTo>
                  <a:pt x="3317" y="1016"/>
                  <a:pt x="3307" y="1131"/>
                  <a:pt x="3276" y="1235"/>
                </a:cubicBezTo>
                <a:cubicBezTo>
                  <a:pt x="3257" y="1300"/>
                  <a:pt x="3263" y="1256"/>
                  <a:pt x="3236" y="1257"/>
                </a:cubicBezTo>
              </a:path>
              <a:path w="4020" h="1802" extrusionOk="0">
                <a:moveTo>
                  <a:pt x="3012" y="691"/>
                </a:moveTo>
                <a:cubicBezTo>
                  <a:pt x="3030" y="648"/>
                  <a:pt x="3060" y="658"/>
                  <a:pt x="3107" y="656"/>
                </a:cubicBezTo>
                <a:cubicBezTo>
                  <a:pt x="3182" y="652"/>
                  <a:pt x="3254" y="659"/>
                  <a:pt x="3327" y="636"/>
                </a:cubicBezTo>
                <a:cubicBezTo>
                  <a:pt x="3377" y="615"/>
                  <a:pt x="3394" y="609"/>
                  <a:pt x="3424" y="588"/>
                </a:cubicBezTo>
              </a:path>
              <a:path w="4020" h="1802" extrusionOk="0">
                <a:moveTo>
                  <a:pt x="3633" y="102"/>
                </a:moveTo>
                <a:cubicBezTo>
                  <a:pt x="3707" y="103"/>
                  <a:pt x="3753" y="150"/>
                  <a:pt x="3800" y="210"/>
                </a:cubicBezTo>
                <a:cubicBezTo>
                  <a:pt x="3895" y="330"/>
                  <a:pt x="3955" y="479"/>
                  <a:pt x="3987" y="628"/>
                </a:cubicBezTo>
                <a:cubicBezTo>
                  <a:pt x="4023" y="792"/>
                  <a:pt x="4029" y="964"/>
                  <a:pt x="4002" y="1130"/>
                </a:cubicBezTo>
                <a:cubicBezTo>
                  <a:pt x="3985" y="1234"/>
                  <a:pt x="3950" y="1348"/>
                  <a:pt x="3887" y="1435"/>
                </a:cubicBezTo>
                <a:cubicBezTo>
                  <a:pt x="3865" y="1458"/>
                  <a:pt x="3860" y="1465"/>
                  <a:pt x="3840" y="147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86263" y="1812925"/>
            <a:ext cx="53975" cy="274638"/>
          </a:xfrm>
          <a:custGeom>
            <a:avLst/>
            <a:gdLst>
              <a:gd name="T0" fmla="*/ 0 w 151"/>
              <a:gd name="T1" fmla="*/ 2147483647 h 762"/>
              <a:gd name="T2" fmla="*/ 2147483647 w 151"/>
              <a:gd name="T3" fmla="*/ 2147483647 h 762"/>
              <a:gd name="T4" fmla="*/ 2147483647 w 151"/>
              <a:gd name="T5" fmla="*/ 2147483647 h 762"/>
              <a:gd name="T6" fmla="*/ 2147483647 w 151"/>
              <a:gd name="T7" fmla="*/ 2147483647 h 762"/>
              <a:gd name="T8" fmla="*/ 2147483647 w 151"/>
              <a:gd name="T9" fmla="*/ 2147483647 h 762"/>
              <a:gd name="T10" fmla="*/ 2147483647 w 151"/>
              <a:gd name="T11" fmla="*/ 2147483647 h 762"/>
              <a:gd name="T12" fmla="*/ 2147483647 w 151"/>
              <a:gd name="T13" fmla="*/ 2147483647 h 762"/>
              <a:gd name="T14" fmla="*/ 2147483647 w 151"/>
              <a:gd name="T15" fmla="*/ 2147483647 h 762"/>
              <a:gd name="T16" fmla="*/ 2147483647 w 151"/>
              <a:gd name="T17" fmla="*/ 2147483647 h 762"/>
              <a:gd name="T18" fmla="*/ 2147483647 w 151"/>
              <a:gd name="T19" fmla="*/ 2147483647 h 762"/>
              <a:gd name="T20" fmla="*/ 2147483647 w 151"/>
              <a:gd name="T21" fmla="*/ 2147483647 h 762"/>
              <a:gd name="T22" fmla="*/ 2147483647 w 151"/>
              <a:gd name="T23" fmla="*/ 2147483647 h 762"/>
              <a:gd name="T24" fmla="*/ 2147483647 w 151"/>
              <a:gd name="T25" fmla="*/ 2147483647 h 762"/>
              <a:gd name="T26" fmla="*/ 2147483647 w 151"/>
              <a:gd name="T27" fmla="*/ 2147483647 h 762"/>
              <a:gd name="T28" fmla="*/ 2147483647 w 151"/>
              <a:gd name="T29" fmla="*/ 2147483647 h 762"/>
              <a:gd name="T30" fmla="*/ 2147483647 w 151"/>
              <a:gd name="T31" fmla="*/ 2147483647 h 762"/>
              <a:gd name="T32" fmla="*/ 2147483647 w 151"/>
              <a:gd name="T33" fmla="*/ 2147483647 h 762"/>
              <a:gd name="T34" fmla="*/ 2147483647 w 151"/>
              <a:gd name="T35" fmla="*/ 2147483647 h 762"/>
              <a:gd name="T36" fmla="*/ 2147483647 w 151"/>
              <a:gd name="T37" fmla="*/ 2147483647 h 7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"/>
              <a:gd name="T58" fmla="*/ 0 h 762"/>
              <a:gd name="T59" fmla="*/ 151 w 151"/>
              <a:gd name="T60" fmla="*/ 762 h 7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" h="762" extrusionOk="0">
                <a:moveTo>
                  <a:pt x="0" y="92"/>
                </a:moveTo>
                <a:cubicBezTo>
                  <a:pt x="12" y="116"/>
                  <a:pt x="23" y="137"/>
                  <a:pt x="51" y="146"/>
                </a:cubicBezTo>
                <a:cubicBezTo>
                  <a:pt x="68" y="151"/>
                  <a:pt x="102" y="153"/>
                  <a:pt x="119" y="144"/>
                </a:cubicBezTo>
                <a:cubicBezTo>
                  <a:pt x="137" y="134"/>
                  <a:pt x="149" y="109"/>
                  <a:pt x="150" y="89"/>
                </a:cubicBezTo>
                <a:cubicBezTo>
                  <a:pt x="151" y="65"/>
                  <a:pt x="145" y="31"/>
                  <a:pt x="128" y="13"/>
                </a:cubicBezTo>
                <a:cubicBezTo>
                  <a:pt x="115" y="-2"/>
                  <a:pt x="90" y="-4"/>
                  <a:pt x="79" y="15"/>
                </a:cubicBezTo>
                <a:cubicBezTo>
                  <a:pt x="65" y="39"/>
                  <a:pt x="65" y="74"/>
                  <a:pt x="73" y="100"/>
                </a:cubicBezTo>
                <a:cubicBezTo>
                  <a:pt x="80" y="124"/>
                  <a:pt x="94" y="141"/>
                  <a:pt x="114" y="155"/>
                </a:cubicBezTo>
                <a:cubicBezTo>
                  <a:pt x="117" y="157"/>
                  <a:pt x="120" y="158"/>
                  <a:pt x="123" y="160"/>
                </a:cubicBezTo>
                <a:cubicBezTo>
                  <a:pt x="127" y="132"/>
                  <a:pt x="112" y="122"/>
                  <a:pt x="87" y="105"/>
                </a:cubicBezTo>
              </a:path>
              <a:path w="151" h="762" extrusionOk="0">
                <a:moveTo>
                  <a:pt x="89" y="591"/>
                </a:moveTo>
                <a:cubicBezTo>
                  <a:pt x="63" y="595"/>
                  <a:pt x="51" y="606"/>
                  <a:pt x="35" y="630"/>
                </a:cubicBezTo>
                <a:cubicBezTo>
                  <a:pt x="18" y="656"/>
                  <a:pt x="4" y="684"/>
                  <a:pt x="2" y="716"/>
                </a:cubicBezTo>
                <a:cubicBezTo>
                  <a:pt x="1" y="736"/>
                  <a:pt x="11" y="758"/>
                  <a:pt x="34" y="761"/>
                </a:cubicBezTo>
                <a:cubicBezTo>
                  <a:pt x="53" y="764"/>
                  <a:pt x="79" y="754"/>
                  <a:pt x="92" y="740"/>
                </a:cubicBezTo>
                <a:cubicBezTo>
                  <a:pt x="105" y="726"/>
                  <a:pt x="113" y="706"/>
                  <a:pt x="114" y="687"/>
                </a:cubicBezTo>
                <a:cubicBezTo>
                  <a:pt x="113" y="674"/>
                  <a:pt x="112" y="669"/>
                  <a:pt x="106" y="662"/>
                </a:cubicBezTo>
                <a:cubicBezTo>
                  <a:pt x="93" y="670"/>
                  <a:pt x="92" y="691"/>
                  <a:pt x="79" y="695"/>
                </a:cubicBezTo>
                <a:cubicBezTo>
                  <a:pt x="76" y="695"/>
                  <a:pt x="72" y="694"/>
                  <a:pt x="69" y="694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1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89613" y="1628775"/>
            <a:ext cx="431800" cy="298450"/>
          </a:xfrm>
          <a:custGeom>
            <a:avLst/>
            <a:gdLst>
              <a:gd name="T0" fmla="*/ 0 w 1197"/>
              <a:gd name="T1" fmla="*/ 2147483647 h 832"/>
              <a:gd name="T2" fmla="*/ 2147483647 w 1197"/>
              <a:gd name="T3" fmla="*/ 2147483647 h 832"/>
              <a:gd name="T4" fmla="*/ 2147483647 w 1197"/>
              <a:gd name="T5" fmla="*/ 2147483647 h 832"/>
              <a:gd name="T6" fmla="*/ 2147483647 w 1197"/>
              <a:gd name="T7" fmla="*/ 2147483647 h 832"/>
              <a:gd name="T8" fmla="*/ 2147483647 w 1197"/>
              <a:gd name="T9" fmla="*/ 2147483647 h 832"/>
              <a:gd name="T10" fmla="*/ 2147483647 w 1197"/>
              <a:gd name="T11" fmla="*/ 2147483647 h 832"/>
              <a:gd name="T12" fmla="*/ 2147483647 w 1197"/>
              <a:gd name="T13" fmla="*/ 2147483647 h 832"/>
              <a:gd name="T14" fmla="*/ 2147483647 w 1197"/>
              <a:gd name="T15" fmla="*/ 2147483647 h 832"/>
              <a:gd name="T16" fmla="*/ 2147483647 w 1197"/>
              <a:gd name="T17" fmla="*/ 2147483647 h 832"/>
              <a:gd name="T18" fmla="*/ 2147483647 w 1197"/>
              <a:gd name="T19" fmla="*/ 2147483647 h 832"/>
              <a:gd name="T20" fmla="*/ 2147483647 w 1197"/>
              <a:gd name="T21" fmla="*/ 2147483647 h 832"/>
              <a:gd name="T22" fmla="*/ 2147483647 w 1197"/>
              <a:gd name="T23" fmla="*/ 2147483647 h 832"/>
              <a:gd name="T24" fmla="*/ 2147483647 w 1197"/>
              <a:gd name="T25" fmla="*/ 2147483647 h 832"/>
              <a:gd name="T26" fmla="*/ 2147483647 w 1197"/>
              <a:gd name="T27" fmla="*/ 2147483647 h 832"/>
              <a:gd name="T28" fmla="*/ 2147483647 w 1197"/>
              <a:gd name="T29" fmla="*/ 2147483647 h 832"/>
              <a:gd name="T30" fmla="*/ 2147483647 w 1197"/>
              <a:gd name="T31" fmla="*/ 2147483647 h 832"/>
              <a:gd name="T32" fmla="*/ 2147483647 w 1197"/>
              <a:gd name="T33" fmla="*/ 2147483647 h 832"/>
              <a:gd name="T34" fmla="*/ 2147483647 w 1197"/>
              <a:gd name="T35" fmla="*/ 2147483647 h 832"/>
              <a:gd name="T36" fmla="*/ 2147483647 w 1197"/>
              <a:gd name="T37" fmla="*/ 2147483647 h 832"/>
              <a:gd name="T38" fmla="*/ 2147483647 w 1197"/>
              <a:gd name="T39" fmla="*/ 2147483647 h 832"/>
              <a:gd name="T40" fmla="*/ 2147483647 w 1197"/>
              <a:gd name="T41" fmla="*/ 2147483647 h 832"/>
              <a:gd name="T42" fmla="*/ 2147483647 w 1197"/>
              <a:gd name="T43" fmla="*/ 2147483647 h 832"/>
              <a:gd name="T44" fmla="*/ 2147483647 w 1197"/>
              <a:gd name="T45" fmla="*/ 0 h 832"/>
              <a:gd name="T46" fmla="*/ 2147483647 w 1197"/>
              <a:gd name="T47" fmla="*/ 2147483647 h 832"/>
              <a:gd name="T48" fmla="*/ 2147483647 w 1197"/>
              <a:gd name="T49" fmla="*/ 2147483647 h 832"/>
              <a:gd name="T50" fmla="*/ 2147483647 w 1197"/>
              <a:gd name="T51" fmla="*/ 2147483647 h 8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97"/>
              <a:gd name="T79" fmla="*/ 0 h 832"/>
              <a:gd name="T80" fmla="*/ 1197 w 1197"/>
              <a:gd name="T81" fmla="*/ 832 h 83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97" h="832" extrusionOk="0">
                <a:moveTo>
                  <a:pt x="0" y="17"/>
                </a:moveTo>
                <a:cubicBezTo>
                  <a:pt x="12" y="73"/>
                  <a:pt x="10" y="128"/>
                  <a:pt x="10" y="186"/>
                </a:cubicBezTo>
                <a:cubicBezTo>
                  <a:pt x="9" y="295"/>
                  <a:pt x="14" y="405"/>
                  <a:pt x="13" y="514"/>
                </a:cubicBezTo>
                <a:cubicBezTo>
                  <a:pt x="13" y="536"/>
                  <a:pt x="0" y="604"/>
                  <a:pt x="24" y="591"/>
                </a:cubicBezTo>
              </a:path>
              <a:path w="1197" h="832" extrusionOk="0">
                <a:moveTo>
                  <a:pt x="260" y="126"/>
                </a:moveTo>
                <a:cubicBezTo>
                  <a:pt x="274" y="180"/>
                  <a:pt x="267" y="199"/>
                  <a:pt x="240" y="247"/>
                </a:cubicBezTo>
                <a:cubicBezTo>
                  <a:pt x="211" y="299"/>
                  <a:pt x="169" y="341"/>
                  <a:pt x="138" y="391"/>
                </a:cubicBezTo>
                <a:cubicBezTo>
                  <a:pt x="120" y="421"/>
                  <a:pt x="97" y="462"/>
                  <a:pt x="122" y="495"/>
                </a:cubicBezTo>
                <a:cubicBezTo>
                  <a:pt x="147" y="529"/>
                  <a:pt x="192" y="528"/>
                  <a:pt x="229" y="527"/>
                </a:cubicBezTo>
                <a:cubicBezTo>
                  <a:pt x="272" y="525"/>
                  <a:pt x="302" y="510"/>
                  <a:pt x="341" y="493"/>
                </a:cubicBezTo>
              </a:path>
              <a:path w="1197" h="832" extrusionOk="0">
                <a:moveTo>
                  <a:pt x="532" y="200"/>
                </a:moveTo>
                <a:cubicBezTo>
                  <a:pt x="510" y="229"/>
                  <a:pt x="485" y="252"/>
                  <a:pt x="462" y="280"/>
                </a:cubicBezTo>
                <a:cubicBezTo>
                  <a:pt x="452" y="292"/>
                  <a:pt x="446" y="306"/>
                  <a:pt x="440" y="317"/>
                </a:cubicBezTo>
                <a:cubicBezTo>
                  <a:pt x="456" y="316"/>
                  <a:pt x="474" y="307"/>
                  <a:pt x="487" y="321"/>
                </a:cubicBezTo>
                <a:cubicBezTo>
                  <a:pt x="510" y="345"/>
                  <a:pt x="493" y="389"/>
                  <a:pt x="488" y="416"/>
                </a:cubicBezTo>
                <a:cubicBezTo>
                  <a:pt x="479" y="468"/>
                  <a:pt x="470" y="523"/>
                  <a:pt x="487" y="574"/>
                </a:cubicBezTo>
                <a:cubicBezTo>
                  <a:pt x="504" y="625"/>
                  <a:pt x="542" y="636"/>
                  <a:pt x="591" y="632"/>
                </a:cubicBezTo>
                <a:cubicBezTo>
                  <a:pt x="637" y="629"/>
                  <a:pt x="666" y="606"/>
                  <a:pt x="704" y="583"/>
                </a:cubicBezTo>
              </a:path>
              <a:path w="1197" h="832" extrusionOk="0">
                <a:moveTo>
                  <a:pt x="803" y="102"/>
                </a:moveTo>
                <a:cubicBezTo>
                  <a:pt x="829" y="152"/>
                  <a:pt x="849" y="205"/>
                  <a:pt x="876" y="255"/>
                </a:cubicBezTo>
                <a:cubicBezTo>
                  <a:pt x="889" y="279"/>
                  <a:pt x="917" y="341"/>
                  <a:pt x="952" y="344"/>
                </a:cubicBezTo>
                <a:cubicBezTo>
                  <a:pt x="973" y="336"/>
                  <a:pt x="981" y="333"/>
                  <a:pt x="993" y="323"/>
                </a:cubicBezTo>
              </a:path>
              <a:path w="1197" h="832" extrusionOk="0">
                <a:moveTo>
                  <a:pt x="1189" y="0"/>
                </a:moveTo>
                <a:cubicBezTo>
                  <a:pt x="1197" y="69"/>
                  <a:pt x="1178" y="122"/>
                  <a:pt x="1161" y="189"/>
                </a:cubicBezTo>
                <a:cubicBezTo>
                  <a:pt x="1132" y="300"/>
                  <a:pt x="1097" y="410"/>
                  <a:pt x="1049" y="514"/>
                </a:cubicBezTo>
                <a:cubicBezTo>
                  <a:pt x="1000" y="621"/>
                  <a:pt x="944" y="724"/>
                  <a:pt x="895" y="831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2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71663" y="2378075"/>
            <a:ext cx="3351212" cy="523875"/>
          </a:xfrm>
          <a:custGeom>
            <a:avLst/>
            <a:gdLst>
              <a:gd name="T0" fmla="*/ 2147483647 w 9309"/>
              <a:gd name="T1" fmla="*/ 2147483647 h 1456"/>
              <a:gd name="T2" fmla="*/ 2147483647 w 9309"/>
              <a:gd name="T3" fmla="*/ 2147483647 h 1456"/>
              <a:gd name="T4" fmla="*/ 2147483647 w 9309"/>
              <a:gd name="T5" fmla="*/ 2147483647 h 1456"/>
              <a:gd name="T6" fmla="*/ 2147483647 w 9309"/>
              <a:gd name="T7" fmla="*/ 2147483647 h 1456"/>
              <a:gd name="T8" fmla="*/ 2147483647 w 9309"/>
              <a:gd name="T9" fmla="*/ 2147483647 h 1456"/>
              <a:gd name="T10" fmla="*/ 2147483647 w 9309"/>
              <a:gd name="T11" fmla="*/ 2147483647 h 1456"/>
              <a:gd name="T12" fmla="*/ 2147483647 w 9309"/>
              <a:gd name="T13" fmla="*/ 2147483647 h 1456"/>
              <a:gd name="T14" fmla="*/ 2147483647 w 9309"/>
              <a:gd name="T15" fmla="*/ 2147483647 h 1456"/>
              <a:gd name="T16" fmla="*/ 2147483647 w 9309"/>
              <a:gd name="T17" fmla="*/ 2147483647 h 1456"/>
              <a:gd name="T18" fmla="*/ 2147483647 w 9309"/>
              <a:gd name="T19" fmla="*/ 2147483647 h 1456"/>
              <a:gd name="T20" fmla="*/ 2147483647 w 9309"/>
              <a:gd name="T21" fmla="*/ 2147483647 h 1456"/>
              <a:gd name="T22" fmla="*/ 2147483647 w 9309"/>
              <a:gd name="T23" fmla="*/ 2147483647 h 1456"/>
              <a:gd name="T24" fmla="*/ 2147483647 w 9309"/>
              <a:gd name="T25" fmla="*/ 2147483647 h 1456"/>
              <a:gd name="T26" fmla="*/ 2147483647 w 9309"/>
              <a:gd name="T27" fmla="*/ 2147483647 h 1456"/>
              <a:gd name="T28" fmla="*/ 2147483647 w 9309"/>
              <a:gd name="T29" fmla="*/ 2147483647 h 1456"/>
              <a:gd name="T30" fmla="*/ 2147483647 w 9309"/>
              <a:gd name="T31" fmla="*/ 2147483647 h 1456"/>
              <a:gd name="T32" fmla="*/ 2147483647 w 9309"/>
              <a:gd name="T33" fmla="*/ 2147483647 h 1456"/>
              <a:gd name="T34" fmla="*/ 2147483647 w 9309"/>
              <a:gd name="T35" fmla="*/ 2147483647 h 1456"/>
              <a:gd name="T36" fmla="*/ 2147483647 w 9309"/>
              <a:gd name="T37" fmla="*/ 2147483647 h 1456"/>
              <a:gd name="T38" fmla="*/ 2147483647 w 9309"/>
              <a:gd name="T39" fmla="*/ 2147483647 h 1456"/>
              <a:gd name="T40" fmla="*/ 2147483647 w 9309"/>
              <a:gd name="T41" fmla="*/ 2147483647 h 1456"/>
              <a:gd name="T42" fmla="*/ 2147483647 w 9309"/>
              <a:gd name="T43" fmla="*/ 2147483647 h 1456"/>
              <a:gd name="T44" fmla="*/ 2147483647 w 9309"/>
              <a:gd name="T45" fmla="*/ 2147483647 h 1456"/>
              <a:gd name="T46" fmla="*/ 2147483647 w 9309"/>
              <a:gd name="T47" fmla="*/ 2147483647 h 1456"/>
              <a:gd name="T48" fmla="*/ 2147483647 w 9309"/>
              <a:gd name="T49" fmla="*/ 2147483647 h 1456"/>
              <a:gd name="T50" fmla="*/ 2147483647 w 9309"/>
              <a:gd name="T51" fmla="*/ 2147483647 h 1456"/>
              <a:gd name="T52" fmla="*/ 2147483647 w 9309"/>
              <a:gd name="T53" fmla="*/ 2147483647 h 1456"/>
              <a:gd name="T54" fmla="*/ 2147483647 w 9309"/>
              <a:gd name="T55" fmla="*/ 2147483647 h 1456"/>
              <a:gd name="T56" fmla="*/ 2147483647 w 9309"/>
              <a:gd name="T57" fmla="*/ 2147483647 h 1456"/>
              <a:gd name="T58" fmla="*/ 2147483647 w 9309"/>
              <a:gd name="T59" fmla="*/ 2147483647 h 1456"/>
              <a:gd name="T60" fmla="*/ 2147483647 w 9309"/>
              <a:gd name="T61" fmla="*/ 2147483647 h 1456"/>
              <a:gd name="T62" fmla="*/ 2147483647 w 9309"/>
              <a:gd name="T63" fmla="*/ 2147483647 h 1456"/>
              <a:gd name="T64" fmla="*/ 2147483647 w 9309"/>
              <a:gd name="T65" fmla="*/ 2147483647 h 1456"/>
              <a:gd name="T66" fmla="*/ 2147483647 w 9309"/>
              <a:gd name="T67" fmla="*/ 2147483647 h 1456"/>
              <a:gd name="T68" fmla="*/ 2147483647 w 9309"/>
              <a:gd name="T69" fmla="*/ 2147483647 h 1456"/>
              <a:gd name="T70" fmla="*/ 2147483647 w 9309"/>
              <a:gd name="T71" fmla="*/ 0 h 1456"/>
              <a:gd name="T72" fmla="*/ 2147483647 w 9309"/>
              <a:gd name="T73" fmla="*/ 2147483647 h 1456"/>
              <a:gd name="T74" fmla="*/ 2147483647 w 9309"/>
              <a:gd name="T75" fmla="*/ 2147483647 h 1456"/>
              <a:gd name="T76" fmla="*/ 2147483647 w 9309"/>
              <a:gd name="T77" fmla="*/ 2147483647 h 1456"/>
              <a:gd name="T78" fmla="*/ 2147483647 w 9309"/>
              <a:gd name="T79" fmla="*/ 2147483647 h 1456"/>
              <a:gd name="T80" fmla="*/ 2147483647 w 9309"/>
              <a:gd name="T81" fmla="*/ 2147483647 h 1456"/>
              <a:gd name="T82" fmla="*/ 2147483647 w 9309"/>
              <a:gd name="T83" fmla="*/ 2147483647 h 1456"/>
              <a:gd name="T84" fmla="*/ 2147483647 w 9309"/>
              <a:gd name="T85" fmla="*/ 2147483647 h 1456"/>
              <a:gd name="T86" fmla="*/ 2147483647 w 9309"/>
              <a:gd name="T87" fmla="*/ 2147483647 h 14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309"/>
              <a:gd name="T133" fmla="*/ 0 h 1456"/>
              <a:gd name="T134" fmla="*/ 9309 w 9309"/>
              <a:gd name="T135" fmla="*/ 1456 h 14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309" h="1456" extrusionOk="0">
                <a:moveTo>
                  <a:pt x="124" y="894"/>
                </a:moveTo>
                <a:cubicBezTo>
                  <a:pt x="101" y="923"/>
                  <a:pt x="87" y="952"/>
                  <a:pt x="80" y="989"/>
                </a:cubicBezTo>
                <a:cubicBezTo>
                  <a:pt x="68" y="1057"/>
                  <a:pt x="62" y="1129"/>
                  <a:pt x="58" y="1197"/>
                </a:cubicBezTo>
                <a:cubicBezTo>
                  <a:pt x="53" y="1273"/>
                  <a:pt x="44" y="1355"/>
                  <a:pt x="47" y="1431"/>
                </a:cubicBezTo>
                <a:cubicBezTo>
                  <a:pt x="50" y="1501"/>
                  <a:pt x="67" y="1367"/>
                  <a:pt x="67" y="1365"/>
                </a:cubicBezTo>
              </a:path>
              <a:path w="9309" h="1456" extrusionOk="0">
                <a:moveTo>
                  <a:pt x="62" y="434"/>
                </a:moveTo>
                <a:cubicBezTo>
                  <a:pt x="38" y="431"/>
                  <a:pt x="20" y="438"/>
                  <a:pt x="0" y="429"/>
                </a:cubicBezTo>
                <a:cubicBezTo>
                  <a:pt x="23" y="395"/>
                  <a:pt x="43" y="382"/>
                  <a:pt x="78" y="356"/>
                </a:cubicBezTo>
              </a:path>
              <a:path w="9309" h="1456" extrusionOk="0">
                <a:moveTo>
                  <a:pt x="839" y="65"/>
                </a:moveTo>
                <a:cubicBezTo>
                  <a:pt x="873" y="55"/>
                  <a:pt x="904" y="44"/>
                  <a:pt x="936" y="31"/>
                </a:cubicBezTo>
                <a:cubicBezTo>
                  <a:pt x="876" y="36"/>
                  <a:pt x="823" y="44"/>
                  <a:pt x="764" y="65"/>
                </a:cubicBezTo>
                <a:cubicBezTo>
                  <a:pt x="666" y="100"/>
                  <a:pt x="579" y="154"/>
                  <a:pt x="510" y="232"/>
                </a:cubicBezTo>
                <a:cubicBezTo>
                  <a:pt x="407" y="347"/>
                  <a:pt x="377" y="488"/>
                  <a:pt x="368" y="638"/>
                </a:cubicBezTo>
                <a:cubicBezTo>
                  <a:pt x="354" y="889"/>
                  <a:pt x="496" y="1185"/>
                  <a:pt x="457" y="1424"/>
                </a:cubicBezTo>
                <a:cubicBezTo>
                  <a:pt x="452" y="1454"/>
                  <a:pt x="447" y="1399"/>
                  <a:pt x="441" y="1369"/>
                </a:cubicBezTo>
              </a:path>
              <a:path w="9309" h="1456" extrusionOk="0">
                <a:moveTo>
                  <a:pt x="310" y="966"/>
                </a:moveTo>
                <a:cubicBezTo>
                  <a:pt x="296" y="938"/>
                  <a:pt x="292" y="931"/>
                  <a:pt x="288" y="912"/>
                </a:cubicBezTo>
                <a:cubicBezTo>
                  <a:pt x="322" y="894"/>
                  <a:pt x="356" y="904"/>
                  <a:pt x="394" y="907"/>
                </a:cubicBezTo>
                <a:cubicBezTo>
                  <a:pt x="468" y="912"/>
                  <a:pt x="546" y="916"/>
                  <a:pt x="620" y="911"/>
                </a:cubicBezTo>
                <a:cubicBezTo>
                  <a:pt x="686" y="906"/>
                  <a:pt x="735" y="884"/>
                  <a:pt x="790" y="851"/>
                </a:cubicBezTo>
              </a:path>
              <a:path w="9309" h="1456" extrusionOk="0">
                <a:moveTo>
                  <a:pt x="1766" y="990"/>
                </a:moveTo>
                <a:cubicBezTo>
                  <a:pt x="1741" y="1037"/>
                  <a:pt x="1715" y="1090"/>
                  <a:pt x="1707" y="1144"/>
                </a:cubicBezTo>
                <a:cubicBezTo>
                  <a:pt x="1700" y="1189"/>
                  <a:pt x="1696" y="1255"/>
                  <a:pt x="1717" y="1297"/>
                </a:cubicBezTo>
                <a:cubicBezTo>
                  <a:pt x="1730" y="1314"/>
                  <a:pt x="1731" y="1319"/>
                  <a:pt x="1745" y="1322"/>
                </a:cubicBezTo>
                <a:cubicBezTo>
                  <a:pt x="1776" y="1287"/>
                  <a:pt x="1790" y="1270"/>
                  <a:pt x="1795" y="1212"/>
                </a:cubicBezTo>
                <a:cubicBezTo>
                  <a:pt x="1815" y="983"/>
                  <a:pt x="1702" y="786"/>
                  <a:pt x="1607" y="587"/>
                </a:cubicBezTo>
                <a:cubicBezTo>
                  <a:pt x="1574" y="517"/>
                  <a:pt x="1527" y="434"/>
                  <a:pt x="1581" y="362"/>
                </a:cubicBezTo>
                <a:cubicBezTo>
                  <a:pt x="1643" y="280"/>
                  <a:pt x="1776" y="252"/>
                  <a:pt x="1867" y="225"/>
                </a:cubicBezTo>
                <a:cubicBezTo>
                  <a:pt x="2007" y="184"/>
                  <a:pt x="2151" y="161"/>
                  <a:pt x="2291" y="121"/>
                </a:cubicBezTo>
                <a:cubicBezTo>
                  <a:pt x="2387" y="94"/>
                  <a:pt x="2483" y="61"/>
                  <a:pt x="2577" y="27"/>
                </a:cubicBezTo>
              </a:path>
              <a:path w="9309" h="1456" extrusionOk="0">
                <a:moveTo>
                  <a:pt x="1732" y="762"/>
                </a:moveTo>
                <a:cubicBezTo>
                  <a:pt x="1771" y="761"/>
                  <a:pt x="1811" y="761"/>
                  <a:pt x="1850" y="759"/>
                </a:cubicBezTo>
                <a:cubicBezTo>
                  <a:pt x="1922" y="756"/>
                  <a:pt x="1994" y="752"/>
                  <a:pt x="2066" y="751"/>
                </a:cubicBezTo>
                <a:cubicBezTo>
                  <a:pt x="2136" y="750"/>
                  <a:pt x="2199" y="745"/>
                  <a:pt x="2267" y="725"/>
                </a:cubicBezTo>
                <a:cubicBezTo>
                  <a:pt x="2279" y="721"/>
                  <a:pt x="2292" y="716"/>
                  <a:pt x="2304" y="712"/>
                </a:cubicBezTo>
              </a:path>
              <a:path w="9309" h="1456" extrusionOk="0">
                <a:moveTo>
                  <a:pt x="2333" y="777"/>
                </a:moveTo>
                <a:cubicBezTo>
                  <a:pt x="2298" y="844"/>
                  <a:pt x="2264" y="909"/>
                  <a:pt x="2243" y="982"/>
                </a:cubicBezTo>
                <a:cubicBezTo>
                  <a:pt x="2226" y="1041"/>
                  <a:pt x="2216" y="1113"/>
                  <a:pt x="2265" y="1160"/>
                </a:cubicBezTo>
                <a:cubicBezTo>
                  <a:pt x="2315" y="1209"/>
                  <a:pt x="2404" y="1189"/>
                  <a:pt x="2462" y="1170"/>
                </a:cubicBezTo>
                <a:cubicBezTo>
                  <a:pt x="2625" y="1117"/>
                  <a:pt x="2763" y="993"/>
                  <a:pt x="2804" y="824"/>
                </a:cubicBezTo>
                <a:cubicBezTo>
                  <a:pt x="2824" y="740"/>
                  <a:pt x="2818" y="650"/>
                  <a:pt x="2795" y="567"/>
                </a:cubicBezTo>
                <a:cubicBezTo>
                  <a:pt x="2777" y="501"/>
                  <a:pt x="2751" y="439"/>
                  <a:pt x="2735" y="372"/>
                </a:cubicBezTo>
              </a:path>
              <a:path w="9309" h="1456" extrusionOk="0">
                <a:moveTo>
                  <a:pt x="3078" y="164"/>
                </a:moveTo>
                <a:cubicBezTo>
                  <a:pt x="3087" y="184"/>
                  <a:pt x="3094" y="176"/>
                  <a:pt x="3085" y="221"/>
                </a:cubicBezTo>
                <a:cubicBezTo>
                  <a:pt x="3046" y="419"/>
                  <a:pt x="3000" y="616"/>
                  <a:pt x="2958" y="814"/>
                </a:cubicBezTo>
                <a:cubicBezTo>
                  <a:pt x="2934" y="930"/>
                  <a:pt x="2908" y="1047"/>
                  <a:pt x="2893" y="1164"/>
                </a:cubicBezTo>
                <a:cubicBezTo>
                  <a:pt x="2890" y="1186"/>
                  <a:pt x="2892" y="1208"/>
                  <a:pt x="2892" y="1229"/>
                </a:cubicBezTo>
                <a:cubicBezTo>
                  <a:pt x="2947" y="1211"/>
                  <a:pt x="2999" y="1202"/>
                  <a:pt x="3057" y="1195"/>
                </a:cubicBezTo>
                <a:cubicBezTo>
                  <a:pt x="3130" y="1186"/>
                  <a:pt x="3207" y="1183"/>
                  <a:pt x="3279" y="1167"/>
                </a:cubicBezTo>
                <a:cubicBezTo>
                  <a:pt x="3344" y="1153"/>
                  <a:pt x="3404" y="1134"/>
                  <a:pt x="3454" y="1091"/>
                </a:cubicBezTo>
              </a:path>
              <a:path w="9309" h="1456" extrusionOk="0">
                <a:moveTo>
                  <a:pt x="3692" y="165"/>
                </a:moveTo>
                <a:cubicBezTo>
                  <a:pt x="3694" y="179"/>
                  <a:pt x="3686" y="231"/>
                  <a:pt x="3667" y="275"/>
                </a:cubicBezTo>
                <a:cubicBezTo>
                  <a:pt x="3619" y="387"/>
                  <a:pt x="3566" y="497"/>
                  <a:pt x="3519" y="610"/>
                </a:cubicBezTo>
                <a:cubicBezTo>
                  <a:pt x="3460" y="749"/>
                  <a:pt x="3380" y="912"/>
                  <a:pt x="3392" y="1067"/>
                </a:cubicBezTo>
                <a:cubicBezTo>
                  <a:pt x="3399" y="1153"/>
                  <a:pt x="3465" y="1200"/>
                  <a:pt x="3543" y="1219"/>
                </a:cubicBezTo>
                <a:cubicBezTo>
                  <a:pt x="3635" y="1241"/>
                  <a:pt x="3730" y="1226"/>
                  <a:pt x="3818" y="1200"/>
                </a:cubicBezTo>
                <a:cubicBezTo>
                  <a:pt x="3905" y="1175"/>
                  <a:pt x="3971" y="1127"/>
                  <a:pt x="4042" y="1073"/>
                </a:cubicBezTo>
              </a:path>
              <a:path w="9309" h="1456" extrusionOk="0">
                <a:moveTo>
                  <a:pt x="5214" y="374"/>
                </a:moveTo>
                <a:cubicBezTo>
                  <a:pt x="5205" y="322"/>
                  <a:pt x="5187" y="288"/>
                  <a:pt x="5132" y="269"/>
                </a:cubicBezTo>
                <a:cubicBezTo>
                  <a:pt x="4997" y="224"/>
                  <a:pt x="4858" y="320"/>
                  <a:pt x="4781" y="422"/>
                </a:cubicBezTo>
                <a:cubicBezTo>
                  <a:pt x="4654" y="591"/>
                  <a:pt x="4654" y="826"/>
                  <a:pt x="4798" y="984"/>
                </a:cubicBezTo>
                <a:cubicBezTo>
                  <a:pt x="4869" y="1062"/>
                  <a:pt x="4985" y="1121"/>
                  <a:pt x="5092" y="1124"/>
                </a:cubicBezTo>
                <a:cubicBezTo>
                  <a:pt x="5203" y="1127"/>
                  <a:pt x="5313" y="1076"/>
                  <a:pt x="5398" y="1008"/>
                </a:cubicBezTo>
                <a:cubicBezTo>
                  <a:pt x="5420" y="987"/>
                  <a:pt x="5442" y="966"/>
                  <a:pt x="5464" y="945"/>
                </a:cubicBezTo>
              </a:path>
              <a:path w="9309" h="1456" extrusionOk="0">
                <a:moveTo>
                  <a:pt x="5711" y="570"/>
                </a:moveTo>
                <a:cubicBezTo>
                  <a:pt x="5690" y="538"/>
                  <a:pt x="5701" y="551"/>
                  <a:pt x="5656" y="601"/>
                </a:cubicBezTo>
                <a:cubicBezTo>
                  <a:pt x="5594" y="670"/>
                  <a:pt x="5540" y="741"/>
                  <a:pt x="5492" y="821"/>
                </a:cubicBezTo>
                <a:cubicBezTo>
                  <a:pt x="5463" y="870"/>
                  <a:pt x="5450" y="905"/>
                  <a:pt x="5441" y="959"/>
                </a:cubicBezTo>
                <a:cubicBezTo>
                  <a:pt x="5486" y="999"/>
                  <a:pt x="5524" y="978"/>
                  <a:pt x="5577" y="949"/>
                </a:cubicBezTo>
                <a:cubicBezTo>
                  <a:pt x="5660" y="903"/>
                  <a:pt x="5731" y="835"/>
                  <a:pt x="5784" y="757"/>
                </a:cubicBezTo>
                <a:cubicBezTo>
                  <a:pt x="5851" y="658"/>
                  <a:pt x="5881" y="536"/>
                  <a:pt x="5892" y="418"/>
                </a:cubicBezTo>
                <a:cubicBezTo>
                  <a:pt x="5894" y="392"/>
                  <a:pt x="5899" y="371"/>
                  <a:pt x="5904" y="347"/>
                </a:cubicBezTo>
                <a:cubicBezTo>
                  <a:pt x="5922" y="392"/>
                  <a:pt x="5930" y="423"/>
                  <a:pt x="5930" y="476"/>
                </a:cubicBezTo>
                <a:cubicBezTo>
                  <a:pt x="5930" y="608"/>
                  <a:pt x="5903" y="743"/>
                  <a:pt x="5916" y="875"/>
                </a:cubicBezTo>
                <a:cubicBezTo>
                  <a:pt x="5923" y="941"/>
                  <a:pt x="5944" y="1008"/>
                  <a:pt x="6010" y="1038"/>
                </a:cubicBezTo>
                <a:cubicBezTo>
                  <a:pt x="6068" y="1064"/>
                  <a:pt x="6135" y="1043"/>
                  <a:pt x="6187" y="1014"/>
                </a:cubicBezTo>
                <a:cubicBezTo>
                  <a:pt x="6231" y="989"/>
                  <a:pt x="6259" y="954"/>
                  <a:pt x="6291" y="917"/>
                </a:cubicBezTo>
              </a:path>
              <a:path w="9309" h="1456" extrusionOk="0">
                <a:moveTo>
                  <a:pt x="6481" y="506"/>
                </a:moveTo>
                <a:cubicBezTo>
                  <a:pt x="6479" y="533"/>
                  <a:pt x="6477" y="561"/>
                  <a:pt x="6473" y="588"/>
                </a:cubicBezTo>
                <a:cubicBezTo>
                  <a:pt x="6466" y="634"/>
                  <a:pt x="6470" y="680"/>
                  <a:pt x="6476" y="726"/>
                </a:cubicBezTo>
                <a:cubicBezTo>
                  <a:pt x="6483" y="777"/>
                  <a:pt x="6494" y="832"/>
                  <a:pt x="6523" y="875"/>
                </a:cubicBezTo>
                <a:cubicBezTo>
                  <a:pt x="6547" y="911"/>
                  <a:pt x="6587" y="934"/>
                  <a:pt x="6631" y="925"/>
                </a:cubicBezTo>
                <a:cubicBezTo>
                  <a:pt x="6716" y="907"/>
                  <a:pt x="6783" y="815"/>
                  <a:pt x="6825" y="746"/>
                </a:cubicBezTo>
                <a:cubicBezTo>
                  <a:pt x="6877" y="660"/>
                  <a:pt x="6918" y="559"/>
                  <a:pt x="6942" y="461"/>
                </a:cubicBezTo>
                <a:cubicBezTo>
                  <a:pt x="6958" y="394"/>
                  <a:pt x="6970" y="324"/>
                  <a:pt x="6976" y="255"/>
                </a:cubicBezTo>
                <a:cubicBezTo>
                  <a:pt x="6976" y="250"/>
                  <a:pt x="6977" y="244"/>
                  <a:pt x="6977" y="239"/>
                </a:cubicBezTo>
              </a:path>
              <a:path w="9309" h="1456" extrusionOk="0">
                <a:moveTo>
                  <a:pt x="7030" y="833"/>
                </a:moveTo>
                <a:cubicBezTo>
                  <a:pt x="7073" y="817"/>
                  <a:pt x="7097" y="777"/>
                  <a:pt x="7119" y="736"/>
                </a:cubicBezTo>
                <a:cubicBezTo>
                  <a:pt x="7151" y="676"/>
                  <a:pt x="7176" y="613"/>
                  <a:pt x="7202" y="551"/>
                </a:cubicBezTo>
                <a:cubicBezTo>
                  <a:pt x="7213" y="527"/>
                  <a:pt x="7214" y="522"/>
                  <a:pt x="7224" y="510"/>
                </a:cubicBezTo>
                <a:cubicBezTo>
                  <a:pt x="7225" y="540"/>
                  <a:pt x="7222" y="575"/>
                  <a:pt x="7231" y="604"/>
                </a:cubicBezTo>
                <a:cubicBezTo>
                  <a:pt x="7247" y="653"/>
                  <a:pt x="7293" y="651"/>
                  <a:pt x="7335" y="638"/>
                </a:cubicBezTo>
                <a:cubicBezTo>
                  <a:pt x="7414" y="614"/>
                  <a:pt x="7482" y="557"/>
                  <a:pt x="7544" y="505"/>
                </a:cubicBezTo>
                <a:cubicBezTo>
                  <a:pt x="7582" y="473"/>
                  <a:pt x="7636" y="400"/>
                  <a:pt x="7688" y="388"/>
                </a:cubicBezTo>
                <a:cubicBezTo>
                  <a:pt x="7693" y="389"/>
                  <a:pt x="7699" y="391"/>
                  <a:pt x="7704" y="392"/>
                </a:cubicBezTo>
                <a:cubicBezTo>
                  <a:pt x="7717" y="448"/>
                  <a:pt x="7712" y="500"/>
                  <a:pt x="7714" y="557"/>
                </a:cubicBezTo>
                <a:cubicBezTo>
                  <a:pt x="7716" y="629"/>
                  <a:pt x="7713" y="711"/>
                  <a:pt x="7735" y="780"/>
                </a:cubicBezTo>
                <a:cubicBezTo>
                  <a:pt x="7741" y="792"/>
                  <a:pt x="7746" y="805"/>
                  <a:pt x="7752" y="817"/>
                </a:cubicBezTo>
              </a:path>
              <a:path w="9309" h="1456" extrusionOk="0">
                <a:moveTo>
                  <a:pt x="7904" y="790"/>
                </a:moveTo>
                <a:cubicBezTo>
                  <a:pt x="7926" y="731"/>
                  <a:pt x="7947" y="668"/>
                  <a:pt x="7958" y="606"/>
                </a:cubicBezTo>
                <a:cubicBezTo>
                  <a:pt x="7971" y="530"/>
                  <a:pt x="7982" y="454"/>
                  <a:pt x="7998" y="379"/>
                </a:cubicBezTo>
                <a:cubicBezTo>
                  <a:pt x="8006" y="344"/>
                  <a:pt x="8014" y="330"/>
                  <a:pt x="8028" y="302"/>
                </a:cubicBezTo>
                <a:cubicBezTo>
                  <a:pt x="8059" y="342"/>
                  <a:pt x="8088" y="387"/>
                  <a:pt x="8119" y="429"/>
                </a:cubicBezTo>
                <a:cubicBezTo>
                  <a:pt x="8213" y="559"/>
                  <a:pt x="8343" y="673"/>
                  <a:pt x="8497" y="726"/>
                </a:cubicBezTo>
                <a:cubicBezTo>
                  <a:pt x="8569" y="750"/>
                  <a:pt x="8668" y="769"/>
                  <a:pt x="8734" y="718"/>
                </a:cubicBezTo>
                <a:cubicBezTo>
                  <a:pt x="8799" y="668"/>
                  <a:pt x="8795" y="561"/>
                  <a:pt x="8789" y="490"/>
                </a:cubicBezTo>
                <a:cubicBezTo>
                  <a:pt x="8776" y="345"/>
                  <a:pt x="8717" y="207"/>
                  <a:pt x="8657" y="77"/>
                </a:cubicBezTo>
                <a:cubicBezTo>
                  <a:pt x="8639" y="37"/>
                  <a:pt x="8634" y="27"/>
                  <a:pt x="8627" y="0"/>
                </a:cubicBezTo>
              </a:path>
              <a:path w="9309" h="1456" extrusionOk="0">
                <a:moveTo>
                  <a:pt x="9085" y="232"/>
                </a:moveTo>
                <a:cubicBezTo>
                  <a:pt x="9080" y="253"/>
                  <a:pt x="9075" y="272"/>
                  <a:pt x="9068" y="292"/>
                </a:cubicBezTo>
                <a:cubicBezTo>
                  <a:pt x="9063" y="306"/>
                  <a:pt x="9064" y="312"/>
                  <a:pt x="9052" y="310"/>
                </a:cubicBezTo>
              </a:path>
              <a:path w="9309" h="1456" extrusionOk="0">
                <a:moveTo>
                  <a:pt x="9106" y="572"/>
                </a:moveTo>
                <a:cubicBezTo>
                  <a:pt x="9113" y="597"/>
                  <a:pt x="9119" y="619"/>
                  <a:pt x="9133" y="641"/>
                </a:cubicBezTo>
                <a:cubicBezTo>
                  <a:pt x="9134" y="606"/>
                  <a:pt x="9129" y="576"/>
                  <a:pt x="9133" y="540"/>
                </a:cubicBezTo>
              </a:path>
              <a:path w="9309" h="1456" extrusionOk="0">
                <a:moveTo>
                  <a:pt x="9308" y="228"/>
                </a:moveTo>
                <a:cubicBezTo>
                  <a:pt x="9291" y="206"/>
                  <a:pt x="9274" y="189"/>
                  <a:pt x="9254" y="170"/>
                </a:cubicBezTo>
                <a:cubicBezTo>
                  <a:pt x="9231" y="149"/>
                  <a:pt x="9212" y="129"/>
                  <a:pt x="9180" y="126"/>
                </a:cubicBezTo>
                <a:cubicBezTo>
                  <a:pt x="9160" y="124"/>
                  <a:pt x="9137" y="131"/>
                  <a:pt x="9119" y="139"/>
                </a:cubicBezTo>
                <a:cubicBezTo>
                  <a:pt x="9109" y="145"/>
                  <a:pt x="9106" y="146"/>
                  <a:pt x="9098" y="148"/>
                </a:cubicBezTo>
                <a:cubicBezTo>
                  <a:pt x="9105" y="133"/>
                  <a:pt x="9111" y="118"/>
                  <a:pt x="9116" y="102"/>
                </a:cubicBezTo>
                <a:cubicBezTo>
                  <a:pt x="9090" y="113"/>
                  <a:pt x="9091" y="124"/>
                  <a:pt x="9076" y="144"/>
                </a:cubicBezTo>
                <a:cubicBezTo>
                  <a:pt x="9065" y="159"/>
                  <a:pt x="9066" y="153"/>
                  <a:pt x="9070" y="175"/>
                </a:cubicBezTo>
              </a:path>
              <a:path w="9309" h="1456" extrusionOk="0">
                <a:moveTo>
                  <a:pt x="9048" y="528"/>
                </a:moveTo>
                <a:cubicBezTo>
                  <a:pt x="9054" y="545"/>
                  <a:pt x="9058" y="559"/>
                  <a:pt x="9057" y="577"/>
                </a:cubicBezTo>
                <a:cubicBezTo>
                  <a:pt x="9056" y="592"/>
                  <a:pt x="9056" y="596"/>
                  <a:pt x="9061" y="605"/>
                </a:cubicBezTo>
                <a:cubicBezTo>
                  <a:pt x="9091" y="600"/>
                  <a:pt x="9111" y="588"/>
                  <a:pt x="9138" y="572"/>
                </a:cubicBezTo>
                <a:cubicBezTo>
                  <a:pt x="9165" y="556"/>
                  <a:pt x="9192" y="537"/>
                  <a:pt x="9217" y="517"/>
                </a:cubicBezTo>
                <a:cubicBezTo>
                  <a:pt x="9220" y="514"/>
                  <a:pt x="9224" y="511"/>
                  <a:pt x="9227" y="508"/>
                </a:cubicBezTo>
                <a:cubicBezTo>
                  <a:pt x="9214" y="518"/>
                  <a:pt x="9186" y="538"/>
                  <a:pt x="9185" y="557"/>
                </a:cubicBezTo>
                <a:cubicBezTo>
                  <a:pt x="9183" y="592"/>
                  <a:pt x="9218" y="564"/>
                  <a:pt x="9227" y="556"/>
                </a:cubicBezTo>
                <a:cubicBezTo>
                  <a:pt x="9226" y="552"/>
                  <a:pt x="9225" y="548"/>
                  <a:pt x="9224" y="544"/>
                </a:cubicBezTo>
                <a:cubicBezTo>
                  <a:pt x="9213" y="541"/>
                  <a:pt x="9169" y="541"/>
                  <a:pt x="9161" y="533"/>
                </a:cubicBezTo>
                <a:cubicBezTo>
                  <a:pt x="9148" y="519"/>
                  <a:pt x="9171" y="489"/>
                  <a:pt x="9176" y="47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3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8625" y="1982788"/>
            <a:ext cx="2136775" cy="722312"/>
          </a:xfrm>
          <a:custGeom>
            <a:avLst/>
            <a:gdLst>
              <a:gd name="T0" fmla="*/ 2147483647 w 5936"/>
              <a:gd name="T1" fmla="*/ 2147483647 h 2005"/>
              <a:gd name="T2" fmla="*/ 2147483647 w 5936"/>
              <a:gd name="T3" fmla="*/ 2147483647 h 2005"/>
              <a:gd name="T4" fmla="*/ 2147483647 w 5936"/>
              <a:gd name="T5" fmla="*/ 2147483647 h 2005"/>
              <a:gd name="T6" fmla="*/ 2147483647 w 5936"/>
              <a:gd name="T7" fmla="*/ 2147483647 h 2005"/>
              <a:gd name="T8" fmla="*/ 2147483647 w 5936"/>
              <a:gd name="T9" fmla="*/ 2147483647 h 2005"/>
              <a:gd name="T10" fmla="*/ 2147483647 w 5936"/>
              <a:gd name="T11" fmla="*/ 2147483647 h 2005"/>
              <a:gd name="T12" fmla="*/ 2147483647 w 5936"/>
              <a:gd name="T13" fmla="*/ 2147483647 h 2005"/>
              <a:gd name="T14" fmla="*/ 2147483647 w 5936"/>
              <a:gd name="T15" fmla="*/ 2147483647 h 2005"/>
              <a:gd name="T16" fmla="*/ 2147483647 w 5936"/>
              <a:gd name="T17" fmla="*/ 2147483647 h 2005"/>
              <a:gd name="T18" fmla="*/ 2147483647 w 5936"/>
              <a:gd name="T19" fmla="*/ 2147483647 h 2005"/>
              <a:gd name="T20" fmla="*/ 2147483647 w 5936"/>
              <a:gd name="T21" fmla="*/ 2147483647 h 2005"/>
              <a:gd name="T22" fmla="*/ 2147483647 w 5936"/>
              <a:gd name="T23" fmla="*/ 2147483647 h 2005"/>
              <a:gd name="T24" fmla="*/ 2147483647 w 5936"/>
              <a:gd name="T25" fmla="*/ 2147483647 h 2005"/>
              <a:gd name="T26" fmla="*/ 2147483647 w 5936"/>
              <a:gd name="T27" fmla="*/ 2147483647 h 2005"/>
              <a:gd name="T28" fmla="*/ 2147483647 w 5936"/>
              <a:gd name="T29" fmla="*/ 2147483647 h 2005"/>
              <a:gd name="T30" fmla="*/ 2147483647 w 5936"/>
              <a:gd name="T31" fmla="*/ 2147483647 h 2005"/>
              <a:gd name="T32" fmla="*/ 2147483647 w 5936"/>
              <a:gd name="T33" fmla="*/ 2147483647 h 2005"/>
              <a:gd name="T34" fmla="*/ 2147483647 w 5936"/>
              <a:gd name="T35" fmla="*/ 2147483647 h 2005"/>
              <a:gd name="T36" fmla="*/ 2147483647 w 5936"/>
              <a:gd name="T37" fmla="*/ 2147483647 h 2005"/>
              <a:gd name="T38" fmla="*/ 2147483647 w 5936"/>
              <a:gd name="T39" fmla="*/ 2147483647 h 2005"/>
              <a:gd name="T40" fmla="*/ 2147483647 w 5936"/>
              <a:gd name="T41" fmla="*/ 2147483647 h 2005"/>
              <a:gd name="T42" fmla="*/ 2147483647 w 5936"/>
              <a:gd name="T43" fmla="*/ 2147483647 h 2005"/>
              <a:gd name="T44" fmla="*/ 2147483647 w 5936"/>
              <a:gd name="T45" fmla="*/ 2147483647 h 2005"/>
              <a:gd name="T46" fmla="*/ 2147483647 w 5936"/>
              <a:gd name="T47" fmla="*/ 2147483647 h 2005"/>
              <a:gd name="T48" fmla="*/ 2147483647 w 5936"/>
              <a:gd name="T49" fmla="*/ 2147483647 h 2005"/>
              <a:gd name="T50" fmla="*/ 2147483647 w 5936"/>
              <a:gd name="T51" fmla="*/ 2147483647 h 2005"/>
              <a:gd name="T52" fmla="*/ 2147483647 w 5936"/>
              <a:gd name="T53" fmla="*/ 2147483647 h 2005"/>
              <a:gd name="T54" fmla="*/ 2147483647 w 5936"/>
              <a:gd name="T55" fmla="*/ 2147483647 h 2005"/>
              <a:gd name="T56" fmla="*/ 2147483647 w 5936"/>
              <a:gd name="T57" fmla="*/ 2147483647 h 2005"/>
              <a:gd name="T58" fmla="*/ 2147483647 w 5936"/>
              <a:gd name="T59" fmla="*/ 2147483647 h 2005"/>
              <a:gd name="T60" fmla="*/ 2147483647 w 5936"/>
              <a:gd name="T61" fmla="*/ 2147483647 h 2005"/>
              <a:gd name="T62" fmla="*/ 2147483647 w 5936"/>
              <a:gd name="T63" fmla="*/ 2147483647 h 2005"/>
              <a:gd name="T64" fmla="*/ 2147483647 w 5936"/>
              <a:gd name="T65" fmla="*/ 2147483647 h 2005"/>
              <a:gd name="T66" fmla="*/ 2147483647 w 5936"/>
              <a:gd name="T67" fmla="*/ 2147483647 h 2005"/>
              <a:gd name="T68" fmla="*/ 2147483647 w 5936"/>
              <a:gd name="T69" fmla="*/ 2147483647 h 2005"/>
              <a:gd name="T70" fmla="*/ 2147483647 w 5936"/>
              <a:gd name="T71" fmla="*/ 2147483647 h 2005"/>
              <a:gd name="T72" fmla="*/ 2147483647 w 5936"/>
              <a:gd name="T73" fmla="*/ 2147483647 h 2005"/>
              <a:gd name="T74" fmla="*/ 2147483647 w 5936"/>
              <a:gd name="T75" fmla="*/ 2147483647 h 2005"/>
              <a:gd name="T76" fmla="*/ 2147483647 w 5936"/>
              <a:gd name="T77" fmla="*/ 2147483647 h 2005"/>
              <a:gd name="T78" fmla="*/ 2147483647 w 5936"/>
              <a:gd name="T79" fmla="*/ 2147483647 h 2005"/>
              <a:gd name="T80" fmla="*/ 2147483647 w 5936"/>
              <a:gd name="T81" fmla="*/ 2147483647 h 2005"/>
              <a:gd name="T82" fmla="*/ 2147483647 w 5936"/>
              <a:gd name="T83" fmla="*/ 2147483647 h 2005"/>
              <a:gd name="T84" fmla="*/ 2147483647 w 5936"/>
              <a:gd name="T85" fmla="*/ 2147483647 h 2005"/>
              <a:gd name="T86" fmla="*/ 2147483647 w 5936"/>
              <a:gd name="T87" fmla="*/ 2147483647 h 2005"/>
              <a:gd name="T88" fmla="*/ 2147483647 w 5936"/>
              <a:gd name="T89" fmla="*/ 2147483647 h 2005"/>
              <a:gd name="T90" fmla="*/ 2147483647 w 5936"/>
              <a:gd name="T91" fmla="*/ 2147483647 h 2005"/>
              <a:gd name="T92" fmla="*/ 2147483647 w 5936"/>
              <a:gd name="T93" fmla="*/ 2147483647 h 2005"/>
              <a:gd name="T94" fmla="*/ 2147483647 w 5936"/>
              <a:gd name="T95" fmla="*/ 2147483647 h 2005"/>
              <a:gd name="T96" fmla="*/ 2147483647 w 5936"/>
              <a:gd name="T97" fmla="*/ 2147483647 h 2005"/>
              <a:gd name="T98" fmla="*/ 2147483647 w 5936"/>
              <a:gd name="T99" fmla="*/ 2147483647 h 2005"/>
              <a:gd name="T100" fmla="*/ 2147483647 w 5936"/>
              <a:gd name="T101" fmla="*/ 2147483647 h 200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936"/>
              <a:gd name="T154" fmla="*/ 0 h 2005"/>
              <a:gd name="T155" fmla="*/ 5936 w 5936"/>
              <a:gd name="T156" fmla="*/ 2005 h 200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936" h="2005" extrusionOk="0">
                <a:moveTo>
                  <a:pt x="674" y="1032"/>
                </a:moveTo>
                <a:cubicBezTo>
                  <a:pt x="669" y="1013"/>
                  <a:pt x="669" y="989"/>
                  <a:pt x="663" y="971"/>
                </a:cubicBezTo>
                <a:cubicBezTo>
                  <a:pt x="651" y="935"/>
                  <a:pt x="629" y="904"/>
                  <a:pt x="599" y="881"/>
                </a:cubicBezTo>
                <a:cubicBezTo>
                  <a:pt x="551" y="844"/>
                  <a:pt x="486" y="833"/>
                  <a:pt x="427" y="832"/>
                </a:cubicBezTo>
                <a:cubicBezTo>
                  <a:pt x="318" y="831"/>
                  <a:pt x="192" y="872"/>
                  <a:pt x="134" y="970"/>
                </a:cubicBezTo>
                <a:cubicBezTo>
                  <a:pt x="79" y="1063"/>
                  <a:pt x="128" y="1156"/>
                  <a:pt x="188" y="1231"/>
                </a:cubicBezTo>
                <a:cubicBezTo>
                  <a:pt x="258" y="1318"/>
                  <a:pt x="354" y="1385"/>
                  <a:pt x="446" y="1447"/>
                </a:cubicBezTo>
                <a:cubicBezTo>
                  <a:pt x="532" y="1505"/>
                  <a:pt x="620" y="1559"/>
                  <a:pt x="706" y="1617"/>
                </a:cubicBezTo>
                <a:cubicBezTo>
                  <a:pt x="752" y="1648"/>
                  <a:pt x="771" y="1665"/>
                  <a:pt x="793" y="1706"/>
                </a:cubicBezTo>
                <a:cubicBezTo>
                  <a:pt x="734" y="1723"/>
                  <a:pt x="679" y="1734"/>
                  <a:pt x="616" y="1739"/>
                </a:cubicBezTo>
                <a:cubicBezTo>
                  <a:pt x="480" y="1750"/>
                  <a:pt x="342" y="1759"/>
                  <a:pt x="206" y="1747"/>
                </a:cubicBezTo>
                <a:cubicBezTo>
                  <a:pt x="134" y="1741"/>
                  <a:pt x="86" y="1735"/>
                  <a:pt x="38" y="1683"/>
                </a:cubicBezTo>
              </a:path>
              <a:path w="5936" h="2005" extrusionOk="0">
                <a:moveTo>
                  <a:pt x="1453" y="649"/>
                </a:moveTo>
                <a:cubicBezTo>
                  <a:pt x="1433" y="656"/>
                  <a:pt x="1418" y="669"/>
                  <a:pt x="1393" y="672"/>
                </a:cubicBezTo>
                <a:cubicBezTo>
                  <a:pt x="1345" y="679"/>
                  <a:pt x="1293" y="679"/>
                  <a:pt x="1245" y="678"/>
                </a:cubicBezTo>
                <a:cubicBezTo>
                  <a:pt x="1189" y="677"/>
                  <a:pt x="1131" y="676"/>
                  <a:pt x="1075" y="672"/>
                </a:cubicBezTo>
                <a:cubicBezTo>
                  <a:pt x="1049" y="670"/>
                  <a:pt x="1025" y="668"/>
                  <a:pt x="999" y="667"/>
                </a:cubicBezTo>
                <a:cubicBezTo>
                  <a:pt x="1003" y="702"/>
                  <a:pt x="1008" y="738"/>
                  <a:pt x="1009" y="774"/>
                </a:cubicBezTo>
                <a:cubicBezTo>
                  <a:pt x="1011" y="853"/>
                  <a:pt x="1002" y="934"/>
                  <a:pt x="990" y="1012"/>
                </a:cubicBezTo>
                <a:cubicBezTo>
                  <a:pt x="968" y="1160"/>
                  <a:pt x="937" y="1307"/>
                  <a:pt x="905" y="1454"/>
                </a:cubicBezTo>
                <a:cubicBezTo>
                  <a:pt x="884" y="1553"/>
                  <a:pt x="861" y="1653"/>
                  <a:pt x="849" y="1754"/>
                </a:cubicBezTo>
                <a:cubicBezTo>
                  <a:pt x="839" y="1835"/>
                  <a:pt x="840" y="1913"/>
                  <a:pt x="915" y="1958"/>
                </a:cubicBezTo>
                <a:cubicBezTo>
                  <a:pt x="955" y="1982"/>
                  <a:pt x="1003" y="1991"/>
                  <a:pt x="1049" y="1995"/>
                </a:cubicBezTo>
                <a:cubicBezTo>
                  <a:pt x="1080" y="1998"/>
                  <a:pt x="1119" y="2013"/>
                  <a:pt x="1147" y="1994"/>
                </a:cubicBezTo>
                <a:cubicBezTo>
                  <a:pt x="1156" y="1982"/>
                  <a:pt x="1159" y="1978"/>
                  <a:pt x="1162" y="1968"/>
                </a:cubicBezTo>
              </a:path>
              <a:path w="5936" h="2005" extrusionOk="0">
                <a:moveTo>
                  <a:pt x="1529" y="1256"/>
                </a:moveTo>
                <a:cubicBezTo>
                  <a:pt x="1524" y="1222"/>
                  <a:pt x="1510" y="1206"/>
                  <a:pt x="1475" y="1197"/>
                </a:cubicBezTo>
                <a:cubicBezTo>
                  <a:pt x="1426" y="1184"/>
                  <a:pt x="1379" y="1205"/>
                  <a:pt x="1336" y="1227"/>
                </a:cubicBezTo>
                <a:cubicBezTo>
                  <a:pt x="1271" y="1260"/>
                  <a:pt x="1213" y="1314"/>
                  <a:pt x="1172" y="1375"/>
                </a:cubicBezTo>
                <a:cubicBezTo>
                  <a:pt x="1139" y="1424"/>
                  <a:pt x="1109" y="1492"/>
                  <a:pt x="1130" y="1552"/>
                </a:cubicBezTo>
                <a:cubicBezTo>
                  <a:pt x="1149" y="1605"/>
                  <a:pt x="1208" y="1619"/>
                  <a:pt x="1257" y="1625"/>
                </a:cubicBezTo>
                <a:cubicBezTo>
                  <a:pt x="1323" y="1633"/>
                  <a:pt x="1397" y="1615"/>
                  <a:pt x="1460" y="1597"/>
                </a:cubicBezTo>
                <a:cubicBezTo>
                  <a:pt x="1508" y="1580"/>
                  <a:pt x="1524" y="1574"/>
                  <a:pt x="1555" y="1561"/>
                </a:cubicBezTo>
              </a:path>
              <a:path w="5936" h="2005" extrusionOk="0">
                <a:moveTo>
                  <a:pt x="1634" y="1561"/>
                </a:moveTo>
                <a:cubicBezTo>
                  <a:pt x="1622" y="1579"/>
                  <a:pt x="1611" y="1586"/>
                  <a:pt x="1608" y="1609"/>
                </a:cubicBezTo>
                <a:cubicBezTo>
                  <a:pt x="1604" y="1640"/>
                  <a:pt x="1625" y="1651"/>
                  <a:pt x="1655" y="1656"/>
                </a:cubicBezTo>
                <a:cubicBezTo>
                  <a:pt x="1692" y="1662"/>
                  <a:pt x="1727" y="1647"/>
                  <a:pt x="1756" y="1625"/>
                </a:cubicBezTo>
                <a:cubicBezTo>
                  <a:pt x="1786" y="1603"/>
                  <a:pt x="1797" y="1571"/>
                  <a:pt x="1796" y="1534"/>
                </a:cubicBezTo>
                <a:cubicBezTo>
                  <a:pt x="1795" y="1505"/>
                  <a:pt x="1765" y="1471"/>
                  <a:pt x="1789" y="1448"/>
                </a:cubicBezTo>
                <a:cubicBezTo>
                  <a:pt x="1814" y="1423"/>
                  <a:pt x="1875" y="1407"/>
                  <a:pt x="1906" y="1389"/>
                </a:cubicBezTo>
                <a:cubicBezTo>
                  <a:pt x="1973" y="1351"/>
                  <a:pt x="2038" y="1309"/>
                  <a:pt x="2093" y="1255"/>
                </a:cubicBezTo>
                <a:cubicBezTo>
                  <a:pt x="2210" y="1139"/>
                  <a:pt x="2269" y="986"/>
                  <a:pt x="2281" y="823"/>
                </a:cubicBezTo>
                <a:cubicBezTo>
                  <a:pt x="2287" y="736"/>
                  <a:pt x="2283" y="650"/>
                  <a:pt x="2244" y="572"/>
                </a:cubicBezTo>
                <a:cubicBezTo>
                  <a:pt x="2198" y="581"/>
                  <a:pt x="2193" y="581"/>
                  <a:pt x="2165" y="642"/>
                </a:cubicBezTo>
                <a:cubicBezTo>
                  <a:pt x="2075" y="840"/>
                  <a:pt x="2043" y="1083"/>
                  <a:pt x="2072" y="1298"/>
                </a:cubicBezTo>
                <a:cubicBezTo>
                  <a:pt x="2084" y="1385"/>
                  <a:pt x="2119" y="1530"/>
                  <a:pt x="2205" y="1577"/>
                </a:cubicBezTo>
                <a:cubicBezTo>
                  <a:pt x="2231" y="1585"/>
                  <a:pt x="2241" y="1588"/>
                  <a:pt x="2259" y="1579"/>
                </a:cubicBezTo>
              </a:path>
              <a:path w="5936" h="2005" extrusionOk="0">
                <a:moveTo>
                  <a:pt x="2646" y="574"/>
                </a:moveTo>
                <a:cubicBezTo>
                  <a:pt x="2655" y="555"/>
                  <a:pt x="2637" y="555"/>
                  <a:pt x="2669" y="545"/>
                </a:cubicBezTo>
                <a:cubicBezTo>
                  <a:pt x="2685" y="540"/>
                  <a:pt x="2710" y="544"/>
                  <a:pt x="2722" y="556"/>
                </a:cubicBezTo>
                <a:cubicBezTo>
                  <a:pt x="2758" y="589"/>
                  <a:pt x="2769" y="640"/>
                  <a:pt x="2783" y="685"/>
                </a:cubicBezTo>
                <a:cubicBezTo>
                  <a:pt x="2813" y="783"/>
                  <a:pt x="2837" y="884"/>
                  <a:pt x="2857" y="985"/>
                </a:cubicBezTo>
                <a:cubicBezTo>
                  <a:pt x="2880" y="1098"/>
                  <a:pt x="2899" y="1211"/>
                  <a:pt x="2905" y="1326"/>
                </a:cubicBezTo>
                <a:cubicBezTo>
                  <a:pt x="2913" y="1478"/>
                  <a:pt x="2886" y="1642"/>
                  <a:pt x="2797" y="1769"/>
                </a:cubicBezTo>
                <a:cubicBezTo>
                  <a:pt x="2760" y="1823"/>
                  <a:pt x="2725" y="1858"/>
                  <a:pt x="2659" y="1861"/>
                </a:cubicBezTo>
                <a:cubicBezTo>
                  <a:pt x="2631" y="1862"/>
                  <a:pt x="2596" y="1853"/>
                  <a:pt x="2570" y="1845"/>
                </a:cubicBezTo>
                <a:cubicBezTo>
                  <a:pt x="2548" y="1839"/>
                  <a:pt x="2514" y="1827"/>
                  <a:pt x="2503" y="1805"/>
                </a:cubicBezTo>
                <a:cubicBezTo>
                  <a:pt x="2495" y="1789"/>
                  <a:pt x="2510" y="1771"/>
                  <a:pt x="2511" y="1756"/>
                </a:cubicBezTo>
              </a:path>
              <a:path w="5936" h="2005" extrusionOk="0">
                <a:moveTo>
                  <a:pt x="30" y="351"/>
                </a:moveTo>
                <a:cubicBezTo>
                  <a:pt x="19" y="361"/>
                  <a:pt x="15" y="365"/>
                  <a:pt x="7" y="370"/>
                </a:cubicBezTo>
                <a:cubicBezTo>
                  <a:pt x="8" y="354"/>
                  <a:pt x="2" y="343"/>
                  <a:pt x="6" y="324"/>
                </a:cubicBezTo>
                <a:cubicBezTo>
                  <a:pt x="14" y="283"/>
                  <a:pt x="31" y="240"/>
                  <a:pt x="56" y="206"/>
                </a:cubicBezTo>
                <a:cubicBezTo>
                  <a:pt x="120" y="118"/>
                  <a:pt x="216" y="80"/>
                  <a:pt x="322" y="75"/>
                </a:cubicBezTo>
                <a:cubicBezTo>
                  <a:pt x="502" y="66"/>
                  <a:pt x="649" y="168"/>
                  <a:pt x="788" y="267"/>
                </a:cubicBezTo>
                <a:cubicBezTo>
                  <a:pt x="875" y="329"/>
                  <a:pt x="950" y="365"/>
                  <a:pt x="1056" y="326"/>
                </a:cubicBezTo>
                <a:cubicBezTo>
                  <a:pt x="1154" y="290"/>
                  <a:pt x="1262" y="131"/>
                  <a:pt x="1349" y="115"/>
                </a:cubicBezTo>
                <a:cubicBezTo>
                  <a:pt x="1379" y="109"/>
                  <a:pt x="1371" y="110"/>
                  <a:pt x="1397" y="131"/>
                </a:cubicBezTo>
                <a:cubicBezTo>
                  <a:pt x="1476" y="195"/>
                  <a:pt x="1486" y="309"/>
                  <a:pt x="1614" y="303"/>
                </a:cubicBezTo>
                <a:cubicBezTo>
                  <a:pt x="1773" y="296"/>
                  <a:pt x="1915" y="174"/>
                  <a:pt x="2050" y="104"/>
                </a:cubicBezTo>
                <a:cubicBezTo>
                  <a:pt x="2220" y="16"/>
                  <a:pt x="2404" y="-39"/>
                  <a:pt x="2587" y="40"/>
                </a:cubicBezTo>
                <a:cubicBezTo>
                  <a:pt x="2619" y="54"/>
                  <a:pt x="2646" y="81"/>
                  <a:pt x="2677" y="93"/>
                </a:cubicBezTo>
                <a:cubicBezTo>
                  <a:pt x="2707" y="105"/>
                  <a:pt x="2716" y="96"/>
                  <a:pt x="2743" y="99"/>
                </a:cubicBezTo>
              </a:path>
              <a:path w="5936" h="2005" extrusionOk="0">
                <a:moveTo>
                  <a:pt x="3533" y="1166"/>
                </a:moveTo>
                <a:cubicBezTo>
                  <a:pt x="3573" y="1178"/>
                  <a:pt x="3612" y="1186"/>
                  <a:pt x="3654" y="1192"/>
                </a:cubicBezTo>
                <a:cubicBezTo>
                  <a:pt x="3704" y="1199"/>
                  <a:pt x="3755" y="1201"/>
                  <a:pt x="3805" y="1205"/>
                </a:cubicBezTo>
                <a:cubicBezTo>
                  <a:pt x="3843" y="1208"/>
                  <a:pt x="3881" y="1207"/>
                  <a:pt x="3920" y="1204"/>
                </a:cubicBezTo>
                <a:cubicBezTo>
                  <a:pt x="3925" y="1203"/>
                  <a:pt x="3930" y="1203"/>
                  <a:pt x="3935" y="1202"/>
                </a:cubicBezTo>
              </a:path>
              <a:path w="5936" h="2005" extrusionOk="0">
                <a:moveTo>
                  <a:pt x="3553" y="1440"/>
                </a:moveTo>
                <a:cubicBezTo>
                  <a:pt x="3562" y="1455"/>
                  <a:pt x="3577" y="1468"/>
                  <a:pt x="3597" y="1470"/>
                </a:cubicBezTo>
                <a:cubicBezTo>
                  <a:pt x="3628" y="1473"/>
                  <a:pt x="3661" y="1468"/>
                  <a:pt x="3692" y="1467"/>
                </a:cubicBezTo>
                <a:cubicBezTo>
                  <a:pt x="3731" y="1465"/>
                  <a:pt x="3767" y="1460"/>
                  <a:pt x="3803" y="1443"/>
                </a:cubicBezTo>
                <a:cubicBezTo>
                  <a:pt x="3813" y="1437"/>
                  <a:pt x="3824" y="1431"/>
                  <a:pt x="3834" y="1425"/>
                </a:cubicBezTo>
              </a:path>
              <a:path w="5936" h="2005" extrusionOk="0">
                <a:moveTo>
                  <a:pt x="4438" y="1155"/>
                </a:moveTo>
                <a:cubicBezTo>
                  <a:pt x="4487" y="1176"/>
                  <a:pt x="4525" y="1177"/>
                  <a:pt x="4578" y="1180"/>
                </a:cubicBezTo>
                <a:cubicBezTo>
                  <a:pt x="4649" y="1183"/>
                  <a:pt x="4720" y="1186"/>
                  <a:pt x="4791" y="1183"/>
                </a:cubicBezTo>
                <a:cubicBezTo>
                  <a:pt x="4832" y="1182"/>
                  <a:pt x="4874" y="1181"/>
                  <a:pt x="4914" y="1174"/>
                </a:cubicBezTo>
                <a:cubicBezTo>
                  <a:pt x="4918" y="1173"/>
                  <a:pt x="4921" y="1171"/>
                  <a:pt x="4925" y="1170"/>
                </a:cubicBezTo>
              </a:path>
              <a:path w="5936" h="2005" extrusionOk="0">
                <a:moveTo>
                  <a:pt x="5301" y="885"/>
                </a:moveTo>
                <a:cubicBezTo>
                  <a:pt x="5346" y="858"/>
                  <a:pt x="5392" y="829"/>
                  <a:pt x="5433" y="796"/>
                </a:cubicBezTo>
                <a:cubicBezTo>
                  <a:pt x="5477" y="760"/>
                  <a:pt x="5519" y="720"/>
                  <a:pt x="5560" y="680"/>
                </a:cubicBezTo>
                <a:cubicBezTo>
                  <a:pt x="5590" y="651"/>
                  <a:pt x="5621" y="623"/>
                  <a:pt x="5649" y="593"/>
                </a:cubicBezTo>
                <a:cubicBezTo>
                  <a:pt x="5652" y="590"/>
                  <a:pt x="5654" y="586"/>
                  <a:pt x="5657" y="583"/>
                </a:cubicBezTo>
                <a:cubicBezTo>
                  <a:pt x="5664" y="618"/>
                  <a:pt x="5662" y="649"/>
                  <a:pt x="5658" y="691"/>
                </a:cubicBezTo>
                <a:cubicBezTo>
                  <a:pt x="5649" y="779"/>
                  <a:pt x="5642" y="868"/>
                  <a:pt x="5632" y="956"/>
                </a:cubicBezTo>
                <a:cubicBezTo>
                  <a:pt x="5623" y="1030"/>
                  <a:pt x="5615" y="1440"/>
                  <a:pt x="5536" y="1483"/>
                </a:cubicBezTo>
                <a:cubicBezTo>
                  <a:pt x="5520" y="1492"/>
                  <a:pt x="5517" y="1469"/>
                  <a:pt x="5508" y="1463"/>
                </a:cubicBezTo>
              </a:path>
              <a:path w="5936" h="2005" extrusionOk="0">
                <a:moveTo>
                  <a:pt x="5181" y="1497"/>
                </a:moveTo>
                <a:cubicBezTo>
                  <a:pt x="5164" y="1516"/>
                  <a:pt x="5158" y="1521"/>
                  <a:pt x="5156" y="1538"/>
                </a:cubicBezTo>
                <a:cubicBezTo>
                  <a:pt x="5191" y="1578"/>
                  <a:pt x="5238" y="1588"/>
                  <a:pt x="5292" y="1593"/>
                </a:cubicBezTo>
                <a:cubicBezTo>
                  <a:pt x="5391" y="1603"/>
                  <a:pt x="5491" y="1602"/>
                  <a:pt x="5591" y="1597"/>
                </a:cubicBezTo>
                <a:cubicBezTo>
                  <a:pt x="5676" y="1593"/>
                  <a:pt x="5762" y="1585"/>
                  <a:pt x="5847" y="1579"/>
                </a:cubicBezTo>
                <a:cubicBezTo>
                  <a:pt x="5872" y="1577"/>
                  <a:pt x="5882" y="1580"/>
                  <a:pt x="5901" y="1595"/>
                </a:cubicBezTo>
                <a:cubicBezTo>
                  <a:pt x="5920" y="1610"/>
                  <a:pt x="5927" y="1635"/>
                  <a:pt x="5935" y="1657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4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92275" y="3111500"/>
            <a:ext cx="447675" cy="319088"/>
          </a:xfrm>
          <a:custGeom>
            <a:avLst/>
            <a:gdLst>
              <a:gd name="T0" fmla="*/ 2147483647 w 1245"/>
              <a:gd name="T1" fmla="*/ 2147483647 h 884"/>
              <a:gd name="T2" fmla="*/ 2147483647 w 1245"/>
              <a:gd name="T3" fmla="*/ 2147483647 h 884"/>
              <a:gd name="T4" fmla="*/ 2147483647 w 1245"/>
              <a:gd name="T5" fmla="*/ 2147483647 h 884"/>
              <a:gd name="T6" fmla="*/ 2147483647 w 1245"/>
              <a:gd name="T7" fmla="*/ 2147483647 h 884"/>
              <a:gd name="T8" fmla="*/ 2147483647 w 1245"/>
              <a:gd name="T9" fmla="*/ 2147483647 h 884"/>
              <a:gd name="T10" fmla="*/ 2147483647 w 1245"/>
              <a:gd name="T11" fmla="*/ 2147483647 h 884"/>
              <a:gd name="T12" fmla="*/ 2147483647 w 1245"/>
              <a:gd name="T13" fmla="*/ 2147483647 h 884"/>
              <a:gd name="T14" fmla="*/ 2147483647 w 1245"/>
              <a:gd name="T15" fmla="*/ 2147483647 h 884"/>
              <a:gd name="T16" fmla="*/ 2147483647 w 1245"/>
              <a:gd name="T17" fmla="*/ 2147483647 h 884"/>
              <a:gd name="T18" fmla="*/ 2147483647 w 1245"/>
              <a:gd name="T19" fmla="*/ 2147483647 h 884"/>
              <a:gd name="T20" fmla="*/ 2147483647 w 1245"/>
              <a:gd name="T21" fmla="*/ 2147483647 h 884"/>
              <a:gd name="T22" fmla="*/ 2147483647 w 1245"/>
              <a:gd name="T23" fmla="*/ 2147483647 h 884"/>
              <a:gd name="T24" fmla="*/ 2147483647 w 1245"/>
              <a:gd name="T25" fmla="*/ 2147483647 h 884"/>
              <a:gd name="T26" fmla="*/ 2147483647 w 1245"/>
              <a:gd name="T27" fmla="*/ 2147483647 h 884"/>
              <a:gd name="T28" fmla="*/ 2147483647 w 1245"/>
              <a:gd name="T29" fmla="*/ 2147483647 h 884"/>
              <a:gd name="T30" fmla="*/ 2147483647 w 1245"/>
              <a:gd name="T31" fmla="*/ 2147483647 h 884"/>
              <a:gd name="T32" fmla="*/ 2147483647 w 1245"/>
              <a:gd name="T33" fmla="*/ 2147483647 h 884"/>
              <a:gd name="T34" fmla="*/ 2147483647 w 1245"/>
              <a:gd name="T35" fmla="*/ 2147483647 h 884"/>
              <a:gd name="T36" fmla="*/ 2147483647 w 1245"/>
              <a:gd name="T37" fmla="*/ 2147483647 h 884"/>
              <a:gd name="T38" fmla="*/ 2147483647 w 1245"/>
              <a:gd name="T39" fmla="*/ 2147483647 h 884"/>
              <a:gd name="T40" fmla="*/ 2147483647 w 1245"/>
              <a:gd name="T41" fmla="*/ 2147483647 h 884"/>
              <a:gd name="T42" fmla="*/ 2147483647 w 1245"/>
              <a:gd name="T43" fmla="*/ 2147483647 h 884"/>
              <a:gd name="T44" fmla="*/ 2147483647 w 1245"/>
              <a:gd name="T45" fmla="*/ 2147483647 h 884"/>
              <a:gd name="T46" fmla="*/ 2147483647 w 1245"/>
              <a:gd name="T47" fmla="*/ 2147483647 h 884"/>
              <a:gd name="T48" fmla="*/ 2147483647 w 1245"/>
              <a:gd name="T49" fmla="*/ 2147483647 h 884"/>
              <a:gd name="T50" fmla="*/ 2147483647 w 1245"/>
              <a:gd name="T51" fmla="*/ 2147483647 h 884"/>
              <a:gd name="T52" fmla="*/ 2147483647 w 1245"/>
              <a:gd name="T53" fmla="*/ 2147483647 h 884"/>
              <a:gd name="T54" fmla="*/ 2147483647 w 1245"/>
              <a:gd name="T55" fmla="*/ 2147483647 h 884"/>
              <a:gd name="T56" fmla="*/ 2147483647 w 1245"/>
              <a:gd name="T57" fmla="*/ 2147483647 h 884"/>
              <a:gd name="T58" fmla="*/ 2147483647 w 1245"/>
              <a:gd name="T59" fmla="*/ 2147483647 h 884"/>
              <a:gd name="T60" fmla="*/ 2147483647 w 1245"/>
              <a:gd name="T61" fmla="*/ 2147483647 h 884"/>
              <a:gd name="T62" fmla="*/ 2147483647 w 1245"/>
              <a:gd name="T63" fmla="*/ 2147483647 h 884"/>
              <a:gd name="T64" fmla="*/ 2147483647 w 1245"/>
              <a:gd name="T65" fmla="*/ 2147483647 h 884"/>
              <a:gd name="T66" fmla="*/ 2147483647 w 1245"/>
              <a:gd name="T67" fmla="*/ 2147483647 h 8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45"/>
              <a:gd name="T103" fmla="*/ 0 h 884"/>
              <a:gd name="T104" fmla="*/ 1245 w 1245"/>
              <a:gd name="T105" fmla="*/ 884 h 8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45" h="884" extrusionOk="0">
                <a:moveTo>
                  <a:pt x="110" y="103"/>
                </a:moveTo>
                <a:lnTo>
                  <a:pt x="110" y="103"/>
                </a:lnTo>
              </a:path>
              <a:path w="1245" h="884" extrusionOk="0">
                <a:moveTo>
                  <a:pt x="33" y="600"/>
                </a:moveTo>
                <a:cubicBezTo>
                  <a:pt x="59" y="596"/>
                  <a:pt x="92" y="587"/>
                  <a:pt x="113" y="570"/>
                </a:cubicBezTo>
                <a:cubicBezTo>
                  <a:pt x="146" y="544"/>
                  <a:pt x="180" y="504"/>
                  <a:pt x="199" y="467"/>
                </a:cubicBezTo>
                <a:cubicBezTo>
                  <a:pt x="218" y="431"/>
                  <a:pt x="239" y="381"/>
                  <a:pt x="227" y="340"/>
                </a:cubicBezTo>
                <a:cubicBezTo>
                  <a:pt x="216" y="300"/>
                  <a:pt x="179" y="288"/>
                  <a:pt x="143" y="304"/>
                </a:cubicBezTo>
                <a:cubicBezTo>
                  <a:pt x="85" y="329"/>
                  <a:pt x="44" y="391"/>
                  <a:pt x="22" y="448"/>
                </a:cubicBezTo>
                <a:cubicBezTo>
                  <a:pt x="-2" y="510"/>
                  <a:pt x="-9" y="587"/>
                  <a:pt x="11" y="651"/>
                </a:cubicBezTo>
                <a:cubicBezTo>
                  <a:pt x="22" y="688"/>
                  <a:pt x="58" y="733"/>
                  <a:pt x="102" y="719"/>
                </a:cubicBezTo>
                <a:cubicBezTo>
                  <a:pt x="141" y="707"/>
                  <a:pt x="169" y="665"/>
                  <a:pt x="195" y="637"/>
                </a:cubicBezTo>
              </a:path>
              <a:path w="1245" h="884" extrusionOk="0">
                <a:moveTo>
                  <a:pt x="428" y="78"/>
                </a:moveTo>
                <a:cubicBezTo>
                  <a:pt x="429" y="53"/>
                  <a:pt x="429" y="48"/>
                  <a:pt x="428" y="33"/>
                </a:cubicBezTo>
                <a:cubicBezTo>
                  <a:pt x="397" y="73"/>
                  <a:pt x="393" y="128"/>
                  <a:pt x="382" y="180"/>
                </a:cubicBezTo>
                <a:cubicBezTo>
                  <a:pt x="362" y="274"/>
                  <a:pt x="347" y="369"/>
                  <a:pt x="339" y="465"/>
                </a:cubicBezTo>
                <a:cubicBezTo>
                  <a:pt x="334" y="530"/>
                  <a:pt x="322" y="613"/>
                  <a:pt x="334" y="678"/>
                </a:cubicBezTo>
                <a:cubicBezTo>
                  <a:pt x="342" y="717"/>
                  <a:pt x="348" y="718"/>
                  <a:pt x="375" y="718"/>
                </a:cubicBezTo>
              </a:path>
              <a:path w="1245" h="884" extrusionOk="0">
                <a:moveTo>
                  <a:pt x="635" y="498"/>
                </a:moveTo>
                <a:cubicBezTo>
                  <a:pt x="642" y="526"/>
                  <a:pt x="642" y="551"/>
                  <a:pt x="643" y="579"/>
                </a:cubicBezTo>
                <a:cubicBezTo>
                  <a:pt x="643" y="598"/>
                  <a:pt x="644" y="618"/>
                  <a:pt x="644" y="637"/>
                </a:cubicBezTo>
                <a:cubicBezTo>
                  <a:pt x="638" y="613"/>
                  <a:pt x="644" y="593"/>
                  <a:pt x="649" y="568"/>
                </a:cubicBezTo>
              </a:path>
              <a:path w="1245" h="884" extrusionOk="0">
                <a:moveTo>
                  <a:pt x="683" y="351"/>
                </a:moveTo>
                <a:cubicBezTo>
                  <a:pt x="682" y="331"/>
                  <a:pt x="677" y="303"/>
                  <a:pt x="691" y="290"/>
                </a:cubicBezTo>
                <a:cubicBezTo>
                  <a:pt x="707" y="275"/>
                  <a:pt x="752" y="267"/>
                  <a:pt x="772" y="255"/>
                </a:cubicBezTo>
                <a:cubicBezTo>
                  <a:pt x="815" y="229"/>
                  <a:pt x="864" y="200"/>
                  <a:pt x="897" y="162"/>
                </a:cubicBezTo>
                <a:cubicBezTo>
                  <a:pt x="920" y="136"/>
                  <a:pt x="948" y="97"/>
                  <a:pt x="941" y="60"/>
                </a:cubicBezTo>
                <a:cubicBezTo>
                  <a:pt x="935" y="28"/>
                  <a:pt x="892" y="-12"/>
                  <a:pt x="860" y="6"/>
                </a:cubicBezTo>
                <a:cubicBezTo>
                  <a:pt x="827" y="24"/>
                  <a:pt x="838" y="125"/>
                  <a:pt x="838" y="152"/>
                </a:cubicBezTo>
                <a:cubicBezTo>
                  <a:pt x="840" y="259"/>
                  <a:pt x="847" y="367"/>
                  <a:pt x="857" y="474"/>
                </a:cubicBezTo>
                <a:cubicBezTo>
                  <a:pt x="866" y="574"/>
                  <a:pt x="870" y="679"/>
                  <a:pt x="886" y="778"/>
                </a:cubicBezTo>
                <a:cubicBezTo>
                  <a:pt x="892" y="813"/>
                  <a:pt x="903" y="849"/>
                  <a:pt x="913" y="883"/>
                </a:cubicBezTo>
              </a:path>
              <a:path w="1245" h="884" extrusionOk="0">
                <a:moveTo>
                  <a:pt x="951" y="550"/>
                </a:moveTo>
                <a:cubicBezTo>
                  <a:pt x="977" y="510"/>
                  <a:pt x="1001" y="491"/>
                  <a:pt x="1048" y="476"/>
                </a:cubicBezTo>
                <a:cubicBezTo>
                  <a:pt x="1117" y="453"/>
                  <a:pt x="1180" y="426"/>
                  <a:pt x="1244" y="392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52688" y="2940050"/>
            <a:ext cx="1560512" cy="419100"/>
          </a:xfrm>
          <a:custGeom>
            <a:avLst/>
            <a:gdLst>
              <a:gd name="T0" fmla="*/ 2147483647 w 4332"/>
              <a:gd name="T1" fmla="*/ 2147483647 h 1166"/>
              <a:gd name="T2" fmla="*/ 2147483647 w 4332"/>
              <a:gd name="T3" fmla="*/ 2147483647 h 1166"/>
              <a:gd name="T4" fmla="*/ 2147483647 w 4332"/>
              <a:gd name="T5" fmla="*/ 2147483647 h 1166"/>
              <a:gd name="T6" fmla="*/ 2147483647 w 4332"/>
              <a:gd name="T7" fmla="*/ 2147483647 h 1166"/>
              <a:gd name="T8" fmla="*/ 2147483647 w 4332"/>
              <a:gd name="T9" fmla="*/ 2147483647 h 1166"/>
              <a:gd name="T10" fmla="*/ 2147483647 w 4332"/>
              <a:gd name="T11" fmla="*/ 2147483647 h 1166"/>
              <a:gd name="T12" fmla="*/ 2147483647 w 4332"/>
              <a:gd name="T13" fmla="*/ 2147483647 h 1166"/>
              <a:gd name="T14" fmla="*/ 2147483647 w 4332"/>
              <a:gd name="T15" fmla="*/ 2147483647 h 1166"/>
              <a:gd name="T16" fmla="*/ 2147483647 w 4332"/>
              <a:gd name="T17" fmla="*/ 2147483647 h 1166"/>
              <a:gd name="T18" fmla="*/ 2147483647 w 4332"/>
              <a:gd name="T19" fmla="*/ 2147483647 h 1166"/>
              <a:gd name="T20" fmla="*/ 2147483647 w 4332"/>
              <a:gd name="T21" fmla="*/ 2147483647 h 1166"/>
              <a:gd name="T22" fmla="*/ 2147483647 w 4332"/>
              <a:gd name="T23" fmla="*/ 2147483647 h 1166"/>
              <a:gd name="T24" fmla="*/ 2147483647 w 4332"/>
              <a:gd name="T25" fmla="*/ 2147483647 h 1166"/>
              <a:gd name="T26" fmla="*/ 2147483647 w 4332"/>
              <a:gd name="T27" fmla="*/ 2147483647 h 1166"/>
              <a:gd name="T28" fmla="*/ 2147483647 w 4332"/>
              <a:gd name="T29" fmla="*/ 2147483647 h 1166"/>
              <a:gd name="T30" fmla="*/ 2147483647 w 4332"/>
              <a:gd name="T31" fmla="*/ 2147483647 h 1166"/>
              <a:gd name="T32" fmla="*/ 2147483647 w 4332"/>
              <a:gd name="T33" fmla="*/ 2147483647 h 1166"/>
              <a:gd name="T34" fmla="*/ 2147483647 w 4332"/>
              <a:gd name="T35" fmla="*/ 2147483647 h 1166"/>
              <a:gd name="T36" fmla="*/ 2147483647 w 4332"/>
              <a:gd name="T37" fmla="*/ 2147483647 h 1166"/>
              <a:gd name="T38" fmla="*/ 2147483647 w 4332"/>
              <a:gd name="T39" fmla="*/ 2147483647 h 1166"/>
              <a:gd name="T40" fmla="*/ 2147483647 w 4332"/>
              <a:gd name="T41" fmla="*/ 0 h 1166"/>
              <a:gd name="T42" fmla="*/ 2147483647 w 4332"/>
              <a:gd name="T43" fmla="*/ 2147483647 h 1166"/>
              <a:gd name="T44" fmla="*/ 2147483647 w 4332"/>
              <a:gd name="T45" fmla="*/ 2147483647 h 1166"/>
              <a:gd name="T46" fmla="*/ 2147483647 w 4332"/>
              <a:gd name="T47" fmla="*/ 2147483647 h 1166"/>
              <a:gd name="T48" fmla="*/ 2147483647 w 4332"/>
              <a:gd name="T49" fmla="*/ 2147483647 h 1166"/>
              <a:gd name="T50" fmla="*/ 2147483647 w 4332"/>
              <a:gd name="T51" fmla="*/ 2147483647 h 1166"/>
              <a:gd name="T52" fmla="*/ 2147483647 w 4332"/>
              <a:gd name="T53" fmla="*/ 2147483647 h 1166"/>
              <a:gd name="T54" fmla="*/ 2147483647 w 4332"/>
              <a:gd name="T55" fmla="*/ 2147483647 h 1166"/>
              <a:gd name="T56" fmla="*/ 2147483647 w 4332"/>
              <a:gd name="T57" fmla="*/ 2147483647 h 1166"/>
              <a:gd name="T58" fmla="*/ 2147483647 w 4332"/>
              <a:gd name="T59" fmla="*/ 2147483647 h 1166"/>
              <a:gd name="T60" fmla="*/ 2147483647 w 4332"/>
              <a:gd name="T61" fmla="*/ 2147483647 h 1166"/>
              <a:gd name="T62" fmla="*/ 2147483647 w 4332"/>
              <a:gd name="T63" fmla="*/ 2147483647 h 11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332"/>
              <a:gd name="T97" fmla="*/ 0 h 1166"/>
              <a:gd name="T98" fmla="*/ 4332 w 4332"/>
              <a:gd name="T99" fmla="*/ 1166 h 11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332" h="1166" extrusionOk="0">
                <a:moveTo>
                  <a:pt x="79" y="720"/>
                </a:moveTo>
                <a:cubicBezTo>
                  <a:pt x="64" y="746"/>
                  <a:pt x="51" y="768"/>
                  <a:pt x="40" y="796"/>
                </a:cubicBezTo>
                <a:cubicBezTo>
                  <a:pt x="14" y="861"/>
                  <a:pt x="-1" y="937"/>
                  <a:pt x="0" y="1007"/>
                </a:cubicBezTo>
                <a:cubicBezTo>
                  <a:pt x="1" y="1058"/>
                  <a:pt x="13" y="1112"/>
                  <a:pt x="52" y="1147"/>
                </a:cubicBezTo>
                <a:cubicBezTo>
                  <a:pt x="90" y="1181"/>
                  <a:pt x="136" y="1162"/>
                  <a:pt x="173" y="1137"/>
                </a:cubicBezTo>
                <a:cubicBezTo>
                  <a:pt x="268" y="1074"/>
                  <a:pt x="316" y="960"/>
                  <a:pt x="361" y="860"/>
                </a:cubicBezTo>
                <a:cubicBezTo>
                  <a:pt x="378" y="881"/>
                  <a:pt x="394" y="909"/>
                  <a:pt x="411" y="936"/>
                </a:cubicBezTo>
                <a:cubicBezTo>
                  <a:pt x="450" y="997"/>
                  <a:pt x="503" y="1055"/>
                  <a:pt x="581" y="1057"/>
                </a:cubicBezTo>
                <a:cubicBezTo>
                  <a:pt x="652" y="1058"/>
                  <a:pt x="705" y="1008"/>
                  <a:pt x="735" y="948"/>
                </a:cubicBezTo>
                <a:cubicBezTo>
                  <a:pt x="755" y="907"/>
                  <a:pt x="766" y="861"/>
                  <a:pt x="774" y="816"/>
                </a:cubicBezTo>
                <a:cubicBezTo>
                  <a:pt x="778" y="794"/>
                  <a:pt x="781" y="771"/>
                  <a:pt x="785" y="749"/>
                </a:cubicBezTo>
                <a:cubicBezTo>
                  <a:pt x="812" y="755"/>
                  <a:pt x="837" y="761"/>
                  <a:pt x="863" y="772"/>
                </a:cubicBezTo>
                <a:cubicBezTo>
                  <a:pt x="926" y="798"/>
                  <a:pt x="978" y="843"/>
                  <a:pt x="1021" y="896"/>
                </a:cubicBezTo>
                <a:cubicBezTo>
                  <a:pt x="1060" y="944"/>
                  <a:pt x="1085" y="1000"/>
                  <a:pt x="1099" y="1060"/>
                </a:cubicBezTo>
                <a:cubicBezTo>
                  <a:pt x="1106" y="1088"/>
                  <a:pt x="1132" y="1159"/>
                  <a:pt x="1098" y="1107"/>
                </a:cubicBezTo>
              </a:path>
              <a:path w="4332" h="1166" extrusionOk="0">
                <a:moveTo>
                  <a:pt x="1073" y="494"/>
                </a:moveTo>
                <a:cubicBezTo>
                  <a:pt x="1070" y="491"/>
                  <a:pt x="1066" y="487"/>
                  <a:pt x="1063" y="484"/>
                </a:cubicBezTo>
                <a:cubicBezTo>
                  <a:pt x="1056" y="508"/>
                  <a:pt x="1058" y="527"/>
                  <a:pt x="1060" y="552"/>
                </a:cubicBezTo>
              </a:path>
              <a:path w="4332" h="1166" extrusionOk="0">
                <a:moveTo>
                  <a:pt x="1236" y="1081"/>
                </a:moveTo>
                <a:cubicBezTo>
                  <a:pt x="1291" y="1090"/>
                  <a:pt x="1306" y="1065"/>
                  <a:pt x="1323" y="1015"/>
                </a:cubicBezTo>
                <a:cubicBezTo>
                  <a:pt x="1340" y="966"/>
                  <a:pt x="1346" y="916"/>
                  <a:pt x="1356" y="866"/>
                </a:cubicBezTo>
                <a:cubicBezTo>
                  <a:pt x="1361" y="845"/>
                  <a:pt x="1361" y="840"/>
                  <a:pt x="1368" y="829"/>
                </a:cubicBezTo>
                <a:cubicBezTo>
                  <a:pt x="1402" y="848"/>
                  <a:pt x="1417" y="875"/>
                  <a:pt x="1444" y="904"/>
                </a:cubicBezTo>
                <a:cubicBezTo>
                  <a:pt x="1474" y="936"/>
                  <a:pt x="1510" y="967"/>
                  <a:pt x="1554" y="977"/>
                </a:cubicBezTo>
                <a:cubicBezTo>
                  <a:pt x="1583" y="984"/>
                  <a:pt x="1610" y="977"/>
                  <a:pt x="1621" y="947"/>
                </a:cubicBezTo>
                <a:cubicBezTo>
                  <a:pt x="1635" y="910"/>
                  <a:pt x="1622" y="865"/>
                  <a:pt x="1628" y="827"/>
                </a:cubicBezTo>
                <a:cubicBezTo>
                  <a:pt x="1634" y="782"/>
                  <a:pt x="1652" y="733"/>
                  <a:pt x="1689" y="704"/>
                </a:cubicBezTo>
                <a:cubicBezTo>
                  <a:pt x="1717" y="682"/>
                  <a:pt x="1790" y="643"/>
                  <a:pt x="1828" y="652"/>
                </a:cubicBezTo>
                <a:cubicBezTo>
                  <a:pt x="1832" y="655"/>
                  <a:pt x="1836" y="658"/>
                  <a:pt x="1840" y="661"/>
                </a:cubicBezTo>
                <a:cubicBezTo>
                  <a:pt x="1815" y="693"/>
                  <a:pt x="1780" y="720"/>
                  <a:pt x="1759" y="755"/>
                </a:cubicBezTo>
                <a:cubicBezTo>
                  <a:pt x="1733" y="800"/>
                  <a:pt x="1730" y="846"/>
                  <a:pt x="1753" y="892"/>
                </a:cubicBezTo>
                <a:cubicBezTo>
                  <a:pt x="1781" y="948"/>
                  <a:pt x="1833" y="977"/>
                  <a:pt x="1871" y="1023"/>
                </a:cubicBezTo>
                <a:cubicBezTo>
                  <a:pt x="1879" y="1035"/>
                  <a:pt x="1882" y="1038"/>
                  <a:pt x="1881" y="1047"/>
                </a:cubicBezTo>
                <a:cubicBezTo>
                  <a:pt x="1849" y="1055"/>
                  <a:pt x="1809" y="1056"/>
                  <a:pt x="1790" y="1021"/>
                </a:cubicBezTo>
                <a:cubicBezTo>
                  <a:pt x="1773" y="990"/>
                  <a:pt x="1795" y="958"/>
                  <a:pt x="1809" y="933"/>
                </a:cubicBezTo>
              </a:path>
              <a:path w="4332" h="1166" extrusionOk="0">
                <a:moveTo>
                  <a:pt x="2317" y="849"/>
                </a:moveTo>
                <a:cubicBezTo>
                  <a:pt x="2334" y="858"/>
                  <a:pt x="2338" y="860"/>
                  <a:pt x="2347" y="867"/>
                </a:cubicBezTo>
                <a:cubicBezTo>
                  <a:pt x="2315" y="824"/>
                  <a:pt x="2286" y="781"/>
                  <a:pt x="2262" y="733"/>
                </a:cubicBezTo>
                <a:cubicBezTo>
                  <a:pt x="2231" y="671"/>
                  <a:pt x="2208" y="606"/>
                  <a:pt x="2205" y="536"/>
                </a:cubicBezTo>
                <a:cubicBezTo>
                  <a:pt x="2199" y="390"/>
                  <a:pt x="2302" y="281"/>
                  <a:pt x="2416" y="205"/>
                </a:cubicBezTo>
                <a:cubicBezTo>
                  <a:pt x="2500" y="149"/>
                  <a:pt x="2590" y="108"/>
                  <a:pt x="2682" y="68"/>
                </a:cubicBezTo>
                <a:cubicBezTo>
                  <a:pt x="2737" y="44"/>
                  <a:pt x="2792" y="21"/>
                  <a:pt x="2849" y="0"/>
                </a:cubicBezTo>
              </a:path>
              <a:path w="4332" h="1166" extrusionOk="0">
                <a:moveTo>
                  <a:pt x="2399" y="459"/>
                </a:moveTo>
                <a:cubicBezTo>
                  <a:pt x="2386" y="480"/>
                  <a:pt x="2299" y="586"/>
                  <a:pt x="2339" y="619"/>
                </a:cubicBezTo>
                <a:cubicBezTo>
                  <a:pt x="2378" y="651"/>
                  <a:pt x="2434" y="634"/>
                  <a:pt x="2478" y="624"/>
                </a:cubicBezTo>
                <a:cubicBezTo>
                  <a:pt x="2556" y="606"/>
                  <a:pt x="2630" y="574"/>
                  <a:pt x="2704" y="545"/>
                </a:cubicBezTo>
                <a:cubicBezTo>
                  <a:pt x="2753" y="526"/>
                  <a:pt x="2785" y="517"/>
                  <a:pt x="2833" y="515"/>
                </a:cubicBezTo>
                <a:cubicBezTo>
                  <a:pt x="2831" y="561"/>
                  <a:pt x="2821" y="596"/>
                  <a:pt x="2808" y="643"/>
                </a:cubicBezTo>
                <a:cubicBezTo>
                  <a:pt x="2789" y="709"/>
                  <a:pt x="2729" y="859"/>
                  <a:pt x="2775" y="925"/>
                </a:cubicBezTo>
                <a:cubicBezTo>
                  <a:pt x="2798" y="959"/>
                  <a:pt x="2823" y="964"/>
                  <a:pt x="2860" y="944"/>
                </a:cubicBezTo>
                <a:cubicBezTo>
                  <a:pt x="2903" y="921"/>
                  <a:pt x="2931" y="860"/>
                  <a:pt x="2944" y="816"/>
                </a:cubicBezTo>
                <a:cubicBezTo>
                  <a:pt x="2980" y="693"/>
                  <a:pt x="2949" y="559"/>
                  <a:pt x="2946" y="434"/>
                </a:cubicBezTo>
                <a:cubicBezTo>
                  <a:pt x="2986" y="459"/>
                  <a:pt x="3007" y="481"/>
                  <a:pt x="3040" y="523"/>
                </a:cubicBezTo>
                <a:cubicBezTo>
                  <a:pt x="3109" y="610"/>
                  <a:pt x="3180" y="713"/>
                  <a:pt x="3267" y="783"/>
                </a:cubicBezTo>
                <a:cubicBezTo>
                  <a:pt x="3272" y="786"/>
                  <a:pt x="3277" y="789"/>
                  <a:pt x="3282" y="792"/>
                </a:cubicBezTo>
                <a:cubicBezTo>
                  <a:pt x="3278" y="760"/>
                  <a:pt x="3268" y="728"/>
                  <a:pt x="3256" y="694"/>
                </a:cubicBezTo>
                <a:cubicBezTo>
                  <a:pt x="3230" y="615"/>
                  <a:pt x="3205" y="518"/>
                  <a:pt x="3234" y="436"/>
                </a:cubicBezTo>
                <a:cubicBezTo>
                  <a:pt x="3251" y="387"/>
                  <a:pt x="3296" y="367"/>
                  <a:pt x="3341" y="350"/>
                </a:cubicBezTo>
                <a:cubicBezTo>
                  <a:pt x="3386" y="333"/>
                  <a:pt x="3430" y="318"/>
                  <a:pt x="3474" y="299"/>
                </a:cubicBezTo>
              </a:path>
              <a:path w="4332" h="1166" extrusionOk="0">
                <a:moveTo>
                  <a:pt x="3923" y="750"/>
                </a:moveTo>
                <a:cubicBezTo>
                  <a:pt x="3911" y="726"/>
                  <a:pt x="3910" y="720"/>
                  <a:pt x="3931" y="702"/>
                </a:cubicBezTo>
                <a:cubicBezTo>
                  <a:pt x="3936" y="698"/>
                  <a:pt x="3941" y="694"/>
                  <a:pt x="3946" y="690"/>
                </a:cubicBezTo>
              </a:path>
              <a:path w="4332" h="1166" extrusionOk="0">
                <a:moveTo>
                  <a:pt x="4292" y="760"/>
                </a:moveTo>
                <a:cubicBezTo>
                  <a:pt x="4303" y="773"/>
                  <a:pt x="4317" y="802"/>
                  <a:pt x="4331" y="775"/>
                </a:cubicBezTo>
                <a:cubicBezTo>
                  <a:pt x="4331" y="763"/>
                  <a:pt x="4331" y="758"/>
                  <a:pt x="4327" y="75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6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4650" y="2852738"/>
            <a:ext cx="938213" cy="442912"/>
          </a:xfrm>
          <a:custGeom>
            <a:avLst/>
            <a:gdLst>
              <a:gd name="T0" fmla="*/ 2147483647 w 2602"/>
              <a:gd name="T1" fmla="*/ 2147483647 h 1227"/>
              <a:gd name="T2" fmla="*/ 2147483647 w 2602"/>
              <a:gd name="T3" fmla="*/ 2147483647 h 1227"/>
              <a:gd name="T4" fmla="*/ 2147483647 w 2602"/>
              <a:gd name="T5" fmla="*/ 2147483647 h 1227"/>
              <a:gd name="T6" fmla="*/ 2147483647 w 2602"/>
              <a:gd name="T7" fmla="*/ 2147483647 h 1227"/>
              <a:gd name="T8" fmla="*/ 2147483647 w 2602"/>
              <a:gd name="T9" fmla="*/ 2147483647 h 1227"/>
              <a:gd name="T10" fmla="*/ 2147483647 w 2602"/>
              <a:gd name="T11" fmla="*/ 2147483647 h 1227"/>
              <a:gd name="T12" fmla="*/ 2147483647 w 2602"/>
              <a:gd name="T13" fmla="*/ 2147483647 h 1227"/>
              <a:gd name="T14" fmla="*/ 2147483647 w 2602"/>
              <a:gd name="T15" fmla="*/ 2147483647 h 1227"/>
              <a:gd name="T16" fmla="*/ 2147483647 w 2602"/>
              <a:gd name="T17" fmla="*/ 2147483647 h 1227"/>
              <a:gd name="T18" fmla="*/ 0 w 2602"/>
              <a:gd name="T19" fmla="*/ 2147483647 h 1227"/>
              <a:gd name="T20" fmla="*/ 2147483647 w 2602"/>
              <a:gd name="T21" fmla="*/ 2147483647 h 1227"/>
              <a:gd name="T22" fmla="*/ 2147483647 w 2602"/>
              <a:gd name="T23" fmla="*/ 2147483647 h 1227"/>
              <a:gd name="T24" fmla="*/ 2147483647 w 2602"/>
              <a:gd name="T25" fmla="*/ 2147483647 h 1227"/>
              <a:gd name="T26" fmla="*/ 2147483647 w 2602"/>
              <a:gd name="T27" fmla="*/ 2147483647 h 1227"/>
              <a:gd name="T28" fmla="*/ 2147483647 w 2602"/>
              <a:gd name="T29" fmla="*/ 2147483647 h 1227"/>
              <a:gd name="T30" fmla="*/ 2147483647 w 2602"/>
              <a:gd name="T31" fmla="*/ 2147483647 h 1227"/>
              <a:gd name="T32" fmla="*/ 2147483647 w 2602"/>
              <a:gd name="T33" fmla="*/ 2147483647 h 1227"/>
              <a:gd name="T34" fmla="*/ 2147483647 w 2602"/>
              <a:gd name="T35" fmla="*/ 2147483647 h 1227"/>
              <a:gd name="T36" fmla="*/ 2147483647 w 2602"/>
              <a:gd name="T37" fmla="*/ 2147483647 h 1227"/>
              <a:gd name="T38" fmla="*/ 2147483647 w 2602"/>
              <a:gd name="T39" fmla="*/ 2147483647 h 1227"/>
              <a:gd name="T40" fmla="*/ 2147483647 w 2602"/>
              <a:gd name="T41" fmla="*/ 2147483647 h 1227"/>
              <a:gd name="T42" fmla="*/ 2147483647 w 2602"/>
              <a:gd name="T43" fmla="*/ 2147483647 h 1227"/>
              <a:gd name="T44" fmla="*/ 2147483647 w 2602"/>
              <a:gd name="T45" fmla="*/ 2147483647 h 1227"/>
              <a:gd name="T46" fmla="*/ 2147483647 w 2602"/>
              <a:gd name="T47" fmla="*/ 2147483647 h 1227"/>
              <a:gd name="T48" fmla="*/ 2147483647 w 2602"/>
              <a:gd name="T49" fmla="*/ 2147483647 h 1227"/>
              <a:gd name="T50" fmla="*/ 2147483647 w 2602"/>
              <a:gd name="T51" fmla="*/ 2147483647 h 1227"/>
              <a:gd name="T52" fmla="*/ 2147483647 w 2602"/>
              <a:gd name="T53" fmla="*/ 2147483647 h 1227"/>
              <a:gd name="T54" fmla="*/ 2147483647 w 2602"/>
              <a:gd name="T55" fmla="*/ 2147483647 h 1227"/>
              <a:gd name="T56" fmla="*/ 2147483647 w 2602"/>
              <a:gd name="T57" fmla="*/ 2147483647 h 1227"/>
              <a:gd name="T58" fmla="*/ 2147483647 w 2602"/>
              <a:gd name="T59" fmla="*/ 2147483647 h 1227"/>
              <a:gd name="T60" fmla="*/ 2147483647 w 2602"/>
              <a:gd name="T61" fmla="*/ 2147483647 h 1227"/>
              <a:gd name="T62" fmla="*/ 2147483647 w 2602"/>
              <a:gd name="T63" fmla="*/ 2147483647 h 1227"/>
              <a:gd name="T64" fmla="*/ 2147483647 w 2602"/>
              <a:gd name="T65" fmla="*/ 2147483647 h 1227"/>
              <a:gd name="T66" fmla="*/ 2147483647 w 2602"/>
              <a:gd name="T67" fmla="*/ 2147483647 h 1227"/>
              <a:gd name="T68" fmla="*/ 2147483647 w 2602"/>
              <a:gd name="T69" fmla="*/ 2147483647 h 1227"/>
              <a:gd name="T70" fmla="*/ 2147483647 w 2602"/>
              <a:gd name="T71" fmla="*/ 0 h 1227"/>
              <a:gd name="T72" fmla="*/ 2147483647 w 2602"/>
              <a:gd name="T73" fmla="*/ 2147483647 h 1227"/>
              <a:gd name="T74" fmla="*/ 2147483647 w 2602"/>
              <a:gd name="T75" fmla="*/ 2147483647 h 1227"/>
              <a:gd name="T76" fmla="*/ 2147483647 w 2602"/>
              <a:gd name="T77" fmla="*/ 2147483647 h 1227"/>
              <a:gd name="T78" fmla="*/ 2147483647 w 2602"/>
              <a:gd name="T79" fmla="*/ 2147483647 h 1227"/>
              <a:gd name="T80" fmla="*/ 2147483647 w 2602"/>
              <a:gd name="T81" fmla="*/ 2147483647 h 12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02"/>
              <a:gd name="T124" fmla="*/ 0 h 1227"/>
              <a:gd name="T125" fmla="*/ 2602 w 2602"/>
              <a:gd name="T126" fmla="*/ 1227 h 122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02" h="1227" extrusionOk="0">
                <a:moveTo>
                  <a:pt x="601" y="360"/>
                </a:moveTo>
                <a:cubicBezTo>
                  <a:pt x="584" y="318"/>
                  <a:pt x="571" y="279"/>
                  <a:pt x="537" y="247"/>
                </a:cubicBezTo>
                <a:cubicBezTo>
                  <a:pt x="504" y="216"/>
                  <a:pt x="454" y="194"/>
                  <a:pt x="408" y="195"/>
                </a:cubicBezTo>
                <a:cubicBezTo>
                  <a:pt x="347" y="196"/>
                  <a:pt x="291" y="228"/>
                  <a:pt x="254" y="275"/>
                </a:cubicBezTo>
                <a:cubicBezTo>
                  <a:pt x="186" y="361"/>
                  <a:pt x="204" y="470"/>
                  <a:pt x="246" y="563"/>
                </a:cubicBezTo>
                <a:cubicBezTo>
                  <a:pt x="309" y="702"/>
                  <a:pt x="433" y="789"/>
                  <a:pt x="514" y="914"/>
                </a:cubicBezTo>
                <a:cubicBezTo>
                  <a:pt x="551" y="971"/>
                  <a:pt x="552" y="1028"/>
                  <a:pt x="502" y="1078"/>
                </a:cubicBezTo>
                <a:cubicBezTo>
                  <a:pt x="437" y="1143"/>
                  <a:pt x="341" y="1168"/>
                  <a:pt x="257" y="1196"/>
                </a:cubicBezTo>
                <a:cubicBezTo>
                  <a:pt x="189" y="1219"/>
                  <a:pt x="97" y="1247"/>
                  <a:pt x="26" y="1216"/>
                </a:cubicBezTo>
                <a:cubicBezTo>
                  <a:pt x="17" y="1209"/>
                  <a:pt x="9" y="1201"/>
                  <a:pt x="0" y="1194"/>
                </a:cubicBezTo>
              </a:path>
              <a:path w="2602" h="1227" extrusionOk="0">
                <a:moveTo>
                  <a:pt x="1180" y="165"/>
                </a:moveTo>
                <a:cubicBezTo>
                  <a:pt x="1166" y="189"/>
                  <a:pt x="1173" y="202"/>
                  <a:pt x="1131" y="213"/>
                </a:cubicBezTo>
                <a:cubicBezTo>
                  <a:pt x="1087" y="224"/>
                  <a:pt x="1031" y="223"/>
                  <a:pt x="986" y="219"/>
                </a:cubicBezTo>
                <a:cubicBezTo>
                  <a:pt x="953" y="216"/>
                  <a:pt x="920" y="211"/>
                  <a:pt x="887" y="208"/>
                </a:cubicBezTo>
                <a:cubicBezTo>
                  <a:pt x="873" y="241"/>
                  <a:pt x="870" y="266"/>
                  <a:pt x="866" y="306"/>
                </a:cubicBezTo>
                <a:cubicBezTo>
                  <a:pt x="858" y="396"/>
                  <a:pt x="844" y="487"/>
                  <a:pt x="830" y="576"/>
                </a:cubicBezTo>
                <a:cubicBezTo>
                  <a:pt x="814" y="679"/>
                  <a:pt x="794" y="785"/>
                  <a:pt x="796" y="889"/>
                </a:cubicBezTo>
                <a:cubicBezTo>
                  <a:pt x="798" y="971"/>
                  <a:pt x="818" y="1048"/>
                  <a:pt x="874" y="1110"/>
                </a:cubicBezTo>
                <a:cubicBezTo>
                  <a:pt x="934" y="1176"/>
                  <a:pt x="1023" y="1208"/>
                  <a:pt x="1109" y="1220"/>
                </a:cubicBezTo>
                <a:cubicBezTo>
                  <a:pt x="1170" y="1228"/>
                  <a:pt x="1212" y="1209"/>
                  <a:pt x="1263" y="1180"/>
                </a:cubicBezTo>
              </a:path>
              <a:path w="2602" h="1227" extrusionOk="0">
                <a:moveTo>
                  <a:pt x="1618" y="688"/>
                </a:moveTo>
                <a:cubicBezTo>
                  <a:pt x="1592" y="698"/>
                  <a:pt x="1571" y="706"/>
                  <a:pt x="1549" y="724"/>
                </a:cubicBezTo>
                <a:cubicBezTo>
                  <a:pt x="1511" y="755"/>
                  <a:pt x="1488" y="793"/>
                  <a:pt x="1478" y="841"/>
                </a:cubicBezTo>
                <a:cubicBezTo>
                  <a:pt x="1467" y="893"/>
                  <a:pt x="1480" y="949"/>
                  <a:pt x="1512" y="991"/>
                </a:cubicBezTo>
                <a:cubicBezTo>
                  <a:pt x="1542" y="1031"/>
                  <a:pt x="1597" y="1062"/>
                  <a:pt x="1647" y="1067"/>
                </a:cubicBezTo>
                <a:cubicBezTo>
                  <a:pt x="1693" y="1072"/>
                  <a:pt x="1731" y="1055"/>
                  <a:pt x="1773" y="1040"/>
                </a:cubicBezTo>
              </a:path>
              <a:path w="2602" h="1227" extrusionOk="0">
                <a:moveTo>
                  <a:pt x="1961" y="874"/>
                </a:moveTo>
                <a:cubicBezTo>
                  <a:pt x="1950" y="914"/>
                  <a:pt x="1932" y="955"/>
                  <a:pt x="1928" y="996"/>
                </a:cubicBezTo>
                <a:cubicBezTo>
                  <a:pt x="1924" y="1038"/>
                  <a:pt x="1930" y="1077"/>
                  <a:pt x="1973" y="1094"/>
                </a:cubicBezTo>
                <a:cubicBezTo>
                  <a:pt x="2018" y="1112"/>
                  <a:pt x="2073" y="1067"/>
                  <a:pt x="2099" y="1036"/>
                </a:cubicBezTo>
                <a:cubicBezTo>
                  <a:pt x="2132" y="996"/>
                  <a:pt x="2150" y="945"/>
                  <a:pt x="2148" y="894"/>
                </a:cubicBezTo>
                <a:cubicBezTo>
                  <a:pt x="2147" y="863"/>
                  <a:pt x="2126" y="835"/>
                  <a:pt x="2125" y="805"/>
                </a:cubicBezTo>
                <a:cubicBezTo>
                  <a:pt x="2124" y="777"/>
                  <a:pt x="2149" y="760"/>
                  <a:pt x="2167" y="741"/>
                </a:cubicBezTo>
                <a:cubicBezTo>
                  <a:pt x="2245" y="659"/>
                  <a:pt x="2321" y="578"/>
                  <a:pt x="2375" y="477"/>
                </a:cubicBezTo>
                <a:cubicBezTo>
                  <a:pt x="2420" y="393"/>
                  <a:pt x="2453" y="303"/>
                  <a:pt x="2471" y="210"/>
                </a:cubicBezTo>
                <a:cubicBezTo>
                  <a:pt x="2485" y="139"/>
                  <a:pt x="2488" y="71"/>
                  <a:pt x="2481" y="0"/>
                </a:cubicBezTo>
                <a:cubicBezTo>
                  <a:pt x="2455" y="35"/>
                  <a:pt x="2447" y="67"/>
                  <a:pt x="2437" y="118"/>
                </a:cubicBezTo>
                <a:cubicBezTo>
                  <a:pt x="2413" y="236"/>
                  <a:pt x="2400" y="357"/>
                  <a:pt x="2395" y="478"/>
                </a:cubicBezTo>
                <a:cubicBezTo>
                  <a:pt x="2390" y="607"/>
                  <a:pt x="2385" y="759"/>
                  <a:pt x="2438" y="880"/>
                </a:cubicBezTo>
                <a:cubicBezTo>
                  <a:pt x="2462" y="935"/>
                  <a:pt x="2501" y="962"/>
                  <a:pt x="2559" y="937"/>
                </a:cubicBezTo>
                <a:cubicBezTo>
                  <a:pt x="2573" y="929"/>
                  <a:pt x="2587" y="920"/>
                  <a:pt x="2601" y="912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7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4475" y="2828925"/>
            <a:ext cx="125413" cy="407988"/>
          </a:xfrm>
          <a:custGeom>
            <a:avLst/>
            <a:gdLst>
              <a:gd name="T0" fmla="*/ 2147483647 w 346"/>
              <a:gd name="T1" fmla="*/ 2147483647 h 1137"/>
              <a:gd name="T2" fmla="*/ 0 w 346"/>
              <a:gd name="T3" fmla="*/ 2147483647 h 1137"/>
              <a:gd name="T4" fmla="*/ 2147483647 w 346"/>
              <a:gd name="T5" fmla="*/ 2147483647 h 1137"/>
              <a:gd name="T6" fmla="*/ 2147483647 w 346"/>
              <a:gd name="T7" fmla="*/ 2147483647 h 1137"/>
              <a:gd name="T8" fmla="*/ 2147483647 w 346"/>
              <a:gd name="T9" fmla="*/ 2147483647 h 1137"/>
              <a:gd name="T10" fmla="*/ 2147483647 w 346"/>
              <a:gd name="T11" fmla="*/ 2147483647 h 1137"/>
              <a:gd name="T12" fmla="*/ 2147483647 w 346"/>
              <a:gd name="T13" fmla="*/ 2147483647 h 1137"/>
              <a:gd name="T14" fmla="*/ 2147483647 w 346"/>
              <a:gd name="T15" fmla="*/ 2147483647 h 1137"/>
              <a:gd name="T16" fmla="*/ 2147483647 w 346"/>
              <a:gd name="T17" fmla="*/ 2147483647 h 1137"/>
              <a:gd name="T18" fmla="*/ 2147483647 w 346"/>
              <a:gd name="T19" fmla="*/ 2147483647 h 11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6"/>
              <a:gd name="T31" fmla="*/ 0 h 1137"/>
              <a:gd name="T32" fmla="*/ 346 w 346"/>
              <a:gd name="T33" fmla="*/ 1137 h 11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6" h="1137" extrusionOk="0">
                <a:moveTo>
                  <a:pt x="13" y="76"/>
                </a:moveTo>
                <a:cubicBezTo>
                  <a:pt x="-1" y="62"/>
                  <a:pt x="-5" y="57"/>
                  <a:pt x="0" y="41"/>
                </a:cubicBezTo>
                <a:cubicBezTo>
                  <a:pt x="32" y="30"/>
                  <a:pt x="63" y="20"/>
                  <a:pt x="96" y="11"/>
                </a:cubicBezTo>
                <a:cubicBezTo>
                  <a:pt x="149" y="-3"/>
                  <a:pt x="201" y="-9"/>
                  <a:pt x="224" y="52"/>
                </a:cubicBezTo>
                <a:cubicBezTo>
                  <a:pt x="256" y="137"/>
                  <a:pt x="248" y="245"/>
                  <a:pt x="257" y="334"/>
                </a:cubicBezTo>
                <a:cubicBezTo>
                  <a:pt x="272" y="474"/>
                  <a:pt x="279" y="616"/>
                  <a:pt x="300" y="756"/>
                </a:cubicBezTo>
                <a:cubicBezTo>
                  <a:pt x="315" y="851"/>
                  <a:pt x="345" y="950"/>
                  <a:pt x="345" y="1047"/>
                </a:cubicBezTo>
                <a:cubicBezTo>
                  <a:pt x="345" y="1091"/>
                  <a:pt x="332" y="1131"/>
                  <a:pt x="283" y="1136"/>
                </a:cubicBezTo>
                <a:cubicBezTo>
                  <a:pt x="237" y="1141"/>
                  <a:pt x="86" y="1119"/>
                  <a:pt x="67" y="1066"/>
                </a:cubicBezTo>
                <a:cubicBezTo>
                  <a:pt x="64" y="1044"/>
                  <a:pt x="63" y="1035"/>
                  <a:pt x="73" y="1021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8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91338" y="2954338"/>
            <a:ext cx="101600" cy="123825"/>
          </a:xfrm>
          <a:custGeom>
            <a:avLst/>
            <a:gdLst>
              <a:gd name="T0" fmla="*/ 0 w 281"/>
              <a:gd name="T1" fmla="*/ 0 h 344"/>
              <a:gd name="T2" fmla="*/ 2147483647 w 281"/>
              <a:gd name="T3" fmla="*/ 2147483647 h 344"/>
              <a:gd name="T4" fmla="*/ 2147483647 w 281"/>
              <a:gd name="T5" fmla="*/ 2147483647 h 344"/>
              <a:gd name="T6" fmla="*/ 2147483647 w 281"/>
              <a:gd name="T7" fmla="*/ 2147483647 h 344"/>
              <a:gd name="T8" fmla="*/ 2147483647 w 281"/>
              <a:gd name="T9" fmla="*/ 2147483647 h 344"/>
              <a:gd name="T10" fmla="*/ 2147483647 w 281"/>
              <a:gd name="T11" fmla="*/ 2147483647 h 344"/>
              <a:gd name="T12" fmla="*/ 2147483647 w 281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1"/>
              <a:gd name="T22" fmla="*/ 0 h 344"/>
              <a:gd name="T23" fmla="*/ 281 w 281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1" h="344" extrusionOk="0">
                <a:moveTo>
                  <a:pt x="0" y="0"/>
                </a:moveTo>
                <a:cubicBezTo>
                  <a:pt x="27" y="15"/>
                  <a:pt x="46" y="20"/>
                  <a:pt x="77" y="23"/>
                </a:cubicBezTo>
                <a:cubicBezTo>
                  <a:pt x="107" y="26"/>
                  <a:pt x="138" y="28"/>
                  <a:pt x="169" y="30"/>
                </a:cubicBezTo>
                <a:cubicBezTo>
                  <a:pt x="190" y="31"/>
                  <a:pt x="198" y="32"/>
                  <a:pt x="214" y="42"/>
                </a:cubicBezTo>
              </a:path>
              <a:path w="281" h="344" extrusionOk="0">
                <a:moveTo>
                  <a:pt x="49" y="302"/>
                </a:moveTo>
                <a:cubicBezTo>
                  <a:pt x="55" y="338"/>
                  <a:pt x="64" y="349"/>
                  <a:pt x="105" y="343"/>
                </a:cubicBezTo>
                <a:cubicBezTo>
                  <a:pt x="171" y="334"/>
                  <a:pt x="222" y="303"/>
                  <a:pt x="280" y="272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62825" y="2836863"/>
            <a:ext cx="303213" cy="363537"/>
          </a:xfrm>
          <a:custGeom>
            <a:avLst/>
            <a:gdLst>
              <a:gd name="T0" fmla="*/ 2147483647 w 842"/>
              <a:gd name="T1" fmla="*/ 2147483647 h 1009"/>
              <a:gd name="T2" fmla="*/ 2147483647 w 842"/>
              <a:gd name="T3" fmla="*/ 2147483647 h 1009"/>
              <a:gd name="T4" fmla="*/ 2147483647 w 842"/>
              <a:gd name="T5" fmla="*/ 2147483647 h 1009"/>
              <a:gd name="T6" fmla="*/ 2147483647 w 842"/>
              <a:gd name="T7" fmla="*/ 2147483647 h 1009"/>
              <a:gd name="T8" fmla="*/ 2147483647 w 842"/>
              <a:gd name="T9" fmla="*/ 2147483647 h 1009"/>
              <a:gd name="T10" fmla="*/ 2147483647 w 842"/>
              <a:gd name="T11" fmla="*/ 2147483647 h 1009"/>
              <a:gd name="T12" fmla="*/ 2147483647 w 842"/>
              <a:gd name="T13" fmla="*/ 2147483647 h 1009"/>
              <a:gd name="T14" fmla="*/ 2147483647 w 842"/>
              <a:gd name="T15" fmla="*/ 2147483647 h 1009"/>
              <a:gd name="T16" fmla="*/ 2147483647 w 842"/>
              <a:gd name="T17" fmla="*/ 0 h 1009"/>
              <a:gd name="T18" fmla="*/ 2147483647 w 842"/>
              <a:gd name="T19" fmla="*/ 2147483647 h 1009"/>
              <a:gd name="T20" fmla="*/ 2147483647 w 842"/>
              <a:gd name="T21" fmla="*/ 2147483647 h 10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2"/>
              <a:gd name="T34" fmla="*/ 0 h 1009"/>
              <a:gd name="T35" fmla="*/ 842 w 842"/>
              <a:gd name="T36" fmla="*/ 1009 h 10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2" h="1009" extrusionOk="0">
                <a:moveTo>
                  <a:pt x="387" y="185"/>
                </a:moveTo>
                <a:cubicBezTo>
                  <a:pt x="343" y="138"/>
                  <a:pt x="311" y="120"/>
                  <a:pt x="243" y="135"/>
                </a:cubicBezTo>
                <a:cubicBezTo>
                  <a:pt x="151" y="156"/>
                  <a:pt x="87" y="279"/>
                  <a:pt x="54" y="356"/>
                </a:cubicBezTo>
                <a:cubicBezTo>
                  <a:pt x="-4" y="493"/>
                  <a:pt x="-23" y="650"/>
                  <a:pt x="32" y="791"/>
                </a:cubicBezTo>
                <a:cubicBezTo>
                  <a:pt x="89" y="937"/>
                  <a:pt x="234" y="1030"/>
                  <a:pt x="391" y="1003"/>
                </a:cubicBezTo>
                <a:cubicBezTo>
                  <a:pt x="548" y="976"/>
                  <a:pt x="668" y="846"/>
                  <a:pt x="741" y="713"/>
                </a:cubicBezTo>
                <a:cubicBezTo>
                  <a:pt x="798" y="609"/>
                  <a:pt x="832" y="489"/>
                  <a:pt x="841" y="371"/>
                </a:cubicBezTo>
                <a:cubicBezTo>
                  <a:pt x="849" y="254"/>
                  <a:pt x="830" y="119"/>
                  <a:pt x="730" y="45"/>
                </a:cubicBezTo>
                <a:cubicBezTo>
                  <a:pt x="696" y="20"/>
                  <a:pt x="651" y="3"/>
                  <a:pt x="609" y="0"/>
                </a:cubicBezTo>
                <a:cubicBezTo>
                  <a:pt x="578" y="-2"/>
                  <a:pt x="560" y="3"/>
                  <a:pt x="534" y="16"/>
                </a:cubicBezTo>
                <a:cubicBezTo>
                  <a:pt x="523" y="22"/>
                  <a:pt x="520" y="25"/>
                  <a:pt x="513" y="3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71638" y="3752850"/>
            <a:ext cx="201612" cy="173038"/>
          </a:xfrm>
          <a:custGeom>
            <a:avLst/>
            <a:gdLst>
              <a:gd name="T0" fmla="*/ 2147483647 w 559"/>
              <a:gd name="T1" fmla="*/ 2147483647 h 482"/>
              <a:gd name="T2" fmla="*/ 2147483647 w 559"/>
              <a:gd name="T3" fmla="*/ 2147483647 h 482"/>
              <a:gd name="T4" fmla="*/ 2147483647 w 559"/>
              <a:gd name="T5" fmla="*/ 2147483647 h 482"/>
              <a:gd name="T6" fmla="*/ 2147483647 w 559"/>
              <a:gd name="T7" fmla="*/ 2147483647 h 482"/>
              <a:gd name="T8" fmla="*/ 2147483647 w 559"/>
              <a:gd name="T9" fmla="*/ 2147483647 h 482"/>
              <a:gd name="T10" fmla="*/ 2147483647 w 559"/>
              <a:gd name="T11" fmla="*/ 0 h 482"/>
              <a:gd name="T12" fmla="*/ 2147483647 w 559"/>
              <a:gd name="T13" fmla="*/ 2147483647 h 482"/>
              <a:gd name="T14" fmla="*/ 2147483647 w 559"/>
              <a:gd name="T15" fmla="*/ 2147483647 h 482"/>
              <a:gd name="T16" fmla="*/ 2147483647 w 559"/>
              <a:gd name="T17" fmla="*/ 2147483647 h 482"/>
              <a:gd name="T18" fmla="*/ 2147483647 w 559"/>
              <a:gd name="T19" fmla="*/ 2147483647 h 482"/>
              <a:gd name="T20" fmla="*/ 2147483647 w 559"/>
              <a:gd name="T21" fmla="*/ 2147483647 h 4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9"/>
              <a:gd name="T34" fmla="*/ 0 h 482"/>
              <a:gd name="T35" fmla="*/ 559 w 559"/>
              <a:gd name="T36" fmla="*/ 482 h 4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9" h="482" extrusionOk="0">
                <a:moveTo>
                  <a:pt x="1" y="171"/>
                </a:moveTo>
                <a:cubicBezTo>
                  <a:pt x="17" y="199"/>
                  <a:pt x="15" y="208"/>
                  <a:pt x="56" y="209"/>
                </a:cubicBezTo>
                <a:cubicBezTo>
                  <a:pt x="114" y="211"/>
                  <a:pt x="169" y="191"/>
                  <a:pt x="222" y="170"/>
                </a:cubicBezTo>
                <a:cubicBezTo>
                  <a:pt x="275" y="149"/>
                  <a:pt x="326" y="122"/>
                  <a:pt x="369" y="85"/>
                </a:cubicBezTo>
                <a:cubicBezTo>
                  <a:pt x="393" y="65"/>
                  <a:pt x="389" y="57"/>
                  <a:pt x="399" y="33"/>
                </a:cubicBezTo>
                <a:cubicBezTo>
                  <a:pt x="379" y="10"/>
                  <a:pt x="359" y="-1"/>
                  <a:pt x="326" y="0"/>
                </a:cubicBezTo>
                <a:cubicBezTo>
                  <a:pt x="262" y="3"/>
                  <a:pt x="219" y="56"/>
                  <a:pt x="193" y="109"/>
                </a:cubicBezTo>
                <a:cubicBezTo>
                  <a:pt x="164" y="169"/>
                  <a:pt x="158" y="238"/>
                  <a:pt x="172" y="303"/>
                </a:cubicBezTo>
                <a:cubicBezTo>
                  <a:pt x="185" y="367"/>
                  <a:pt x="219" y="421"/>
                  <a:pt x="275" y="455"/>
                </a:cubicBezTo>
                <a:cubicBezTo>
                  <a:pt x="324" y="485"/>
                  <a:pt x="388" y="490"/>
                  <a:pt x="440" y="464"/>
                </a:cubicBezTo>
                <a:cubicBezTo>
                  <a:pt x="503" y="433"/>
                  <a:pt x="529" y="368"/>
                  <a:pt x="558" y="309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1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75525" y="3321050"/>
            <a:ext cx="415925" cy="290513"/>
          </a:xfrm>
          <a:custGeom>
            <a:avLst/>
            <a:gdLst>
              <a:gd name="T0" fmla="*/ 2147483647 w 1158"/>
              <a:gd name="T1" fmla="*/ 2147483647 h 807"/>
              <a:gd name="T2" fmla="*/ 0 w 1158"/>
              <a:gd name="T3" fmla="*/ 2147483647 h 807"/>
              <a:gd name="T4" fmla="*/ 2147483647 w 1158"/>
              <a:gd name="T5" fmla="*/ 2147483647 h 807"/>
              <a:gd name="T6" fmla="*/ 2147483647 w 1158"/>
              <a:gd name="T7" fmla="*/ 2147483647 h 807"/>
              <a:gd name="T8" fmla="*/ 2147483647 w 1158"/>
              <a:gd name="T9" fmla="*/ 2147483647 h 807"/>
              <a:gd name="T10" fmla="*/ 2147483647 w 1158"/>
              <a:gd name="T11" fmla="*/ 2147483647 h 807"/>
              <a:gd name="T12" fmla="*/ 2147483647 w 1158"/>
              <a:gd name="T13" fmla="*/ 2147483647 h 807"/>
              <a:gd name="T14" fmla="*/ 2147483647 w 1158"/>
              <a:gd name="T15" fmla="*/ 2147483647 h 807"/>
              <a:gd name="T16" fmla="*/ 2147483647 w 1158"/>
              <a:gd name="T17" fmla="*/ 2147483647 h 807"/>
              <a:gd name="T18" fmla="*/ 2147483647 w 1158"/>
              <a:gd name="T19" fmla="*/ 2147483647 h 807"/>
              <a:gd name="T20" fmla="*/ 2147483647 w 1158"/>
              <a:gd name="T21" fmla="*/ 2147483647 h 807"/>
              <a:gd name="T22" fmla="*/ 2147483647 w 1158"/>
              <a:gd name="T23" fmla="*/ 2147483647 h 807"/>
              <a:gd name="T24" fmla="*/ 2147483647 w 1158"/>
              <a:gd name="T25" fmla="*/ 2147483647 h 807"/>
              <a:gd name="T26" fmla="*/ 2147483647 w 1158"/>
              <a:gd name="T27" fmla="*/ 2147483647 h 807"/>
              <a:gd name="T28" fmla="*/ 2147483647 w 1158"/>
              <a:gd name="T29" fmla="*/ 2147483647 h 807"/>
              <a:gd name="T30" fmla="*/ 2147483647 w 1158"/>
              <a:gd name="T31" fmla="*/ 2147483647 h 807"/>
              <a:gd name="T32" fmla="*/ 2147483647 w 1158"/>
              <a:gd name="T33" fmla="*/ 2147483647 h 807"/>
              <a:gd name="T34" fmla="*/ 2147483647 w 1158"/>
              <a:gd name="T35" fmla="*/ 2147483647 h 807"/>
              <a:gd name="T36" fmla="*/ 2147483647 w 1158"/>
              <a:gd name="T37" fmla="*/ 2147483647 h 807"/>
              <a:gd name="T38" fmla="*/ 2147483647 w 1158"/>
              <a:gd name="T39" fmla="*/ 2147483647 h 807"/>
              <a:gd name="T40" fmla="*/ 2147483647 w 1158"/>
              <a:gd name="T41" fmla="*/ 2147483647 h 807"/>
              <a:gd name="T42" fmla="*/ 2147483647 w 1158"/>
              <a:gd name="T43" fmla="*/ 2147483647 h 8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58"/>
              <a:gd name="T67" fmla="*/ 0 h 807"/>
              <a:gd name="T68" fmla="*/ 1158 w 1158"/>
              <a:gd name="T69" fmla="*/ 807 h 80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58" h="807" extrusionOk="0">
                <a:moveTo>
                  <a:pt x="22" y="11"/>
                </a:moveTo>
                <a:cubicBezTo>
                  <a:pt x="6" y="51"/>
                  <a:pt x="-2" y="91"/>
                  <a:pt x="0" y="135"/>
                </a:cubicBezTo>
                <a:cubicBezTo>
                  <a:pt x="3" y="208"/>
                  <a:pt x="10" y="283"/>
                  <a:pt x="20" y="356"/>
                </a:cubicBezTo>
                <a:cubicBezTo>
                  <a:pt x="31" y="440"/>
                  <a:pt x="40" y="524"/>
                  <a:pt x="49" y="608"/>
                </a:cubicBezTo>
                <a:cubicBezTo>
                  <a:pt x="55" y="664"/>
                  <a:pt x="66" y="723"/>
                  <a:pt x="67" y="779"/>
                </a:cubicBezTo>
                <a:cubicBezTo>
                  <a:pt x="68" y="822"/>
                  <a:pt x="77" y="796"/>
                  <a:pt x="88" y="770"/>
                </a:cubicBezTo>
              </a:path>
              <a:path w="1158" h="807" extrusionOk="0">
                <a:moveTo>
                  <a:pt x="343" y="84"/>
                </a:moveTo>
                <a:cubicBezTo>
                  <a:pt x="316" y="120"/>
                  <a:pt x="308" y="143"/>
                  <a:pt x="295" y="186"/>
                </a:cubicBezTo>
                <a:cubicBezTo>
                  <a:pt x="257" y="307"/>
                  <a:pt x="213" y="482"/>
                  <a:pt x="277" y="602"/>
                </a:cubicBezTo>
                <a:cubicBezTo>
                  <a:pt x="300" y="645"/>
                  <a:pt x="349" y="659"/>
                  <a:pt x="394" y="642"/>
                </a:cubicBezTo>
                <a:cubicBezTo>
                  <a:pt x="450" y="621"/>
                  <a:pt x="479" y="562"/>
                  <a:pt x="493" y="508"/>
                </a:cubicBezTo>
                <a:cubicBezTo>
                  <a:pt x="513" y="432"/>
                  <a:pt x="507" y="352"/>
                  <a:pt x="491" y="276"/>
                </a:cubicBezTo>
                <a:cubicBezTo>
                  <a:pt x="478" y="215"/>
                  <a:pt x="458" y="153"/>
                  <a:pt x="431" y="96"/>
                </a:cubicBezTo>
                <a:cubicBezTo>
                  <a:pt x="420" y="77"/>
                  <a:pt x="418" y="72"/>
                  <a:pt x="410" y="61"/>
                </a:cubicBezTo>
                <a:cubicBezTo>
                  <a:pt x="437" y="81"/>
                  <a:pt x="458" y="98"/>
                  <a:pt x="477" y="127"/>
                </a:cubicBezTo>
                <a:cubicBezTo>
                  <a:pt x="519" y="191"/>
                  <a:pt x="548" y="262"/>
                  <a:pt x="574" y="333"/>
                </a:cubicBezTo>
                <a:cubicBezTo>
                  <a:pt x="609" y="428"/>
                  <a:pt x="630" y="545"/>
                  <a:pt x="700" y="622"/>
                </a:cubicBezTo>
                <a:cubicBezTo>
                  <a:pt x="764" y="692"/>
                  <a:pt x="872" y="683"/>
                  <a:pt x="949" y="640"/>
                </a:cubicBezTo>
                <a:cubicBezTo>
                  <a:pt x="1035" y="592"/>
                  <a:pt x="1101" y="508"/>
                  <a:pt x="1134" y="416"/>
                </a:cubicBezTo>
                <a:cubicBezTo>
                  <a:pt x="1179" y="294"/>
                  <a:pt x="1163" y="130"/>
                  <a:pt x="1058" y="42"/>
                </a:cubicBezTo>
                <a:cubicBezTo>
                  <a:pt x="1009" y="1"/>
                  <a:pt x="940" y="-15"/>
                  <a:pt x="881" y="16"/>
                </a:cubicBezTo>
                <a:cubicBezTo>
                  <a:pt x="827" y="44"/>
                  <a:pt x="811" y="101"/>
                  <a:pt x="795" y="154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51038" y="3478213"/>
            <a:ext cx="209550" cy="584200"/>
          </a:xfrm>
          <a:custGeom>
            <a:avLst/>
            <a:gdLst>
              <a:gd name="T0" fmla="*/ 2147483647 w 581"/>
              <a:gd name="T1" fmla="*/ 2147483647 h 1625"/>
              <a:gd name="T2" fmla="*/ 2147483647 w 581"/>
              <a:gd name="T3" fmla="*/ 2147483647 h 1625"/>
              <a:gd name="T4" fmla="*/ 2147483647 w 581"/>
              <a:gd name="T5" fmla="*/ 2147483647 h 1625"/>
              <a:gd name="T6" fmla="*/ 2147483647 w 581"/>
              <a:gd name="T7" fmla="*/ 2147483647 h 1625"/>
              <a:gd name="T8" fmla="*/ 2147483647 w 581"/>
              <a:gd name="T9" fmla="*/ 2147483647 h 1625"/>
              <a:gd name="T10" fmla="*/ 2147483647 w 581"/>
              <a:gd name="T11" fmla="*/ 2147483647 h 1625"/>
              <a:gd name="T12" fmla="*/ 2147483647 w 581"/>
              <a:gd name="T13" fmla="*/ 2147483647 h 1625"/>
              <a:gd name="T14" fmla="*/ 2147483647 w 581"/>
              <a:gd name="T15" fmla="*/ 2147483647 h 1625"/>
              <a:gd name="T16" fmla="*/ 2147483647 w 581"/>
              <a:gd name="T17" fmla="*/ 2147483647 h 1625"/>
              <a:gd name="T18" fmla="*/ 2147483647 w 581"/>
              <a:gd name="T19" fmla="*/ 2147483647 h 1625"/>
              <a:gd name="T20" fmla="*/ 2147483647 w 581"/>
              <a:gd name="T21" fmla="*/ 2147483647 h 1625"/>
              <a:gd name="T22" fmla="*/ 2147483647 w 581"/>
              <a:gd name="T23" fmla="*/ 2147483647 h 1625"/>
              <a:gd name="T24" fmla="*/ 2147483647 w 581"/>
              <a:gd name="T25" fmla="*/ 2147483647 h 1625"/>
              <a:gd name="T26" fmla="*/ 2147483647 w 581"/>
              <a:gd name="T27" fmla="*/ 2147483647 h 1625"/>
              <a:gd name="T28" fmla="*/ 2147483647 w 581"/>
              <a:gd name="T29" fmla="*/ 2147483647 h 1625"/>
              <a:gd name="T30" fmla="*/ 2147483647 w 581"/>
              <a:gd name="T31" fmla="*/ 2147483647 h 16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1"/>
              <a:gd name="T49" fmla="*/ 0 h 1625"/>
              <a:gd name="T50" fmla="*/ 581 w 581"/>
              <a:gd name="T51" fmla="*/ 1625 h 16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1" h="1625" extrusionOk="0">
                <a:moveTo>
                  <a:pt x="56" y="777"/>
                </a:moveTo>
                <a:cubicBezTo>
                  <a:pt x="75" y="795"/>
                  <a:pt x="64" y="807"/>
                  <a:pt x="58" y="831"/>
                </a:cubicBezTo>
                <a:cubicBezTo>
                  <a:pt x="47" y="874"/>
                  <a:pt x="35" y="918"/>
                  <a:pt x="24" y="961"/>
                </a:cubicBezTo>
                <a:cubicBezTo>
                  <a:pt x="14" y="1001"/>
                  <a:pt x="10" y="1039"/>
                  <a:pt x="4" y="1079"/>
                </a:cubicBezTo>
                <a:cubicBezTo>
                  <a:pt x="1" y="1102"/>
                  <a:pt x="15" y="1060"/>
                  <a:pt x="25" y="1039"/>
                </a:cubicBezTo>
              </a:path>
              <a:path w="581" h="1625" extrusionOk="0">
                <a:moveTo>
                  <a:pt x="168" y="234"/>
                </a:moveTo>
                <a:cubicBezTo>
                  <a:pt x="160" y="214"/>
                  <a:pt x="157" y="209"/>
                  <a:pt x="140" y="196"/>
                </a:cubicBezTo>
              </a:path>
              <a:path w="581" h="1625" extrusionOk="0">
                <a:moveTo>
                  <a:pt x="398" y="19"/>
                </a:moveTo>
                <a:cubicBezTo>
                  <a:pt x="439" y="9"/>
                  <a:pt x="427" y="-7"/>
                  <a:pt x="401" y="42"/>
                </a:cubicBezTo>
                <a:cubicBezTo>
                  <a:pt x="359" y="121"/>
                  <a:pt x="339" y="207"/>
                  <a:pt x="326" y="295"/>
                </a:cubicBezTo>
                <a:cubicBezTo>
                  <a:pt x="286" y="560"/>
                  <a:pt x="306" y="834"/>
                  <a:pt x="318" y="1100"/>
                </a:cubicBezTo>
                <a:cubicBezTo>
                  <a:pt x="325" y="1247"/>
                  <a:pt x="334" y="1393"/>
                  <a:pt x="340" y="1540"/>
                </a:cubicBezTo>
                <a:cubicBezTo>
                  <a:pt x="342" y="1587"/>
                  <a:pt x="342" y="1596"/>
                  <a:pt x="347" y="1624"/>
                </a:cubicBezTo>
              </a:path>
              <a:path w="581" h="1625" extrusionOk="0">
                <a:moveTo>
                  <a:pt x="290" y="994"/>
                </a:moveTo>
                <a:cubicBezTo>
                  <a:pt x="310" y="957"/>
                  <a:pt x="334" y="973"/>
                  <a:pt x="375" y="969"/>
                </a:cubicBezTo>
                <a:cubicBezTo>
                  <a:pt x="446" y="963"/>
                  <a:pt x="513" y="940"/>
                  <a:pt x="580" y="917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52700" y="3475038"/>
            <a:ext cx="1154113" cy="606425"/>
          </a:xfrm>
          <a:custGeom>
            <a:avLst/>
            <a:gdLst>
              <a:gd name="T0" fmla="*/ 2147483647 w 3209"/>
              <a:gd name="T1" fmla="*/ 2147483647 h 1687"/>
              <a:gd name="T2" fmla="*/ 2147483647 w 3209"/>
              <a:gd name="T3" fmla="*/ 2147483647 h 1687"/>
              <a:gd name="T4" fmla="*/ 2147483647 w 3209"/>
              <a:gd name="T5" fmla="*/ 2147483647 h 1687"/>
              <a:gd name="T6" fmla="*/ 2147483647 w 3209"/>
              <a:gd name="T7" fmla="*/ 2147483647 h 1687"/>
              <a:gd name="T8" fmla="*/ 2147483647 w 3209"/>
              <a:gd name="T9" fmla="*/ 2147483647 h 1687"/>
              <a:gd name="T10" fmla="*/ 2147483647 w 3209"/>
              <a:gd name="T11" fmla="*/ 2147483647 h 1687"/>
              <a:gd name="T12" fmla="*/ 2147483647 w 3209"/>
              <a:gd name="T13" fmla="*/ 2147483647 h 1687"/>
              <a:gd name="T14" fmla="*/ 2147483647 w 3209"/>
              <a:gd name="T15" fmla="*/ 2147483647 h 1687"/>
              <a:gd name="T16" fmla="*/ 2147483647 w 3209"/>
              <a:gd name="T17" fmla="*/ 2147483647 h 1687"/>
              <a:gd name="T18" fmla="*/ 2147483647 w 3209"/>
              <a:gd name="T19" fmla="*/ 2147483647 h 1687"/>
              <a:gd name="T20" fmla="*/ 2147483647 w 3209"/>
              <a:gd name="T21" fmla="*/ 2147483647 h 1687"/>
              <a:gd name="T22" fmla="*/ 2147483647 w 3209"/>
              <a:gd name="T23" fmla="*/ 2147483647 h 1687"/>
              <a:gd name="T24" fmla="*/ 2147483647 w 3209"/>
              <a:gd name="T25" fmla="*/ 2147483647 h 1687"/>
              <a:gd name="T26" fmla="*/ 2147483647 w 3209"/>
              <a:gd name="T27" fmla="*/ 2147483647 h 1687"/>
              <a:gd name="T28" fmla="*/ 2147483647 w 3209"/>
              <a:gd name="T29" fmla="*/ 2147483647 h 1687"/>
              <a:gd name="T30" fmla="*/ 2147483647 w 3209"/>
              <a:gd name="T31" fmla="*/ 2147483647 h 1687"/>
              <a:gd name="T32" fmla="*/ 2147483647 w 3209"/>
              <a:gd name="T33" fmla="*/ 2147483647 h 1687"/>
              <a:gd name="T34" fmla="*/ 2147483647 w 3209"/>
              <a:gd name="T35" fmla="*/ 0 h 1687"/>
              <a:gd name="T36" fmla="*/ 2147483647 w 3209"/>
              <a:gd name="T37" fmla="*/ 2147483647 h 1687"/>
              <a:gd name="T38" fmla="*/ 2147483647 w 3209"/>
              <a:gd name="T39" fmla="*/ 2147483647 h 1687"/>
              <a:gd name="T40" fmla="*/ 2147483647 w 3209"/>
              <a:gd name="T41" fmla="*/ 2147483647 h 1687"/>
              <a:gd name="T42" fmla="*/ 2147483647 w 3209"/>
              <a:gd name="T43" fmla="*/ 2147483647 h 1687"/>
              <a:gd name="T44" fmla="*/ 2147483647 w 3209"/>
              <a:gd name="T45" fmla="*/ 2147483647 h 1687"/>
              <a:gd name="T46" fmla="*/ 2147483647 w 3209"/>
              <a:gd name="T47" fmla="*/ 2147483647 h 1687"/>
              <a:gd name="T48" fmla="*/ 2147483647 w 3209"/>
              <a:gd name="T49" fmla="*/ 2147483647 h 1687"/>
              <a:gd name="T50" fmla="*/ 2147483647 w 3209"/>
              <a:gd name="T51" fmla="*/ 2147483647 h 1687"/>
              <a:gd name="T52" fmla="*/ 2147483647 w 3209"/>
              <a:gd name="T53" fmla="*/ 2147483647 h 1687"/>
              <a:gd name="T54" fmla="*/ 2147483647 w 3209"/>
              <a:gd name="T55" fmla="*/ 2147483647 h 1687"/>
              <a:gd name="T56" fmla="*/ 2147483647 w 3209"/>
              <a:gd name="T57" fmla="*/ 2147483647 h 1687"/>
              <a:gd name="T58" fmla="*/ 2147483647 w 3209"/>
              <a:gd name="T59" fmla="*/ 2147483647 h 1687"/>
              <a:gd name="T60" fmla="*/ 2147483647 w 3209"/>
              <a:gd name="T61" fmla="*/ 2147483647 h 1687"/>
              <a:gd name="T62" fmla="*/ 2147483647 w 3209"/>
              <a:gd name="T63" fmla="*/ 2147483647 h 1687"/>
              <a:gd name="T64" fmla="*/ 2147483647 w 3209"/>
              <a:gd name="T65" fmla="*/ 2147483647 h 1687"/>
              <a:gd name="T66" fmla="*/ 2147483647 w 3209"/>
              <a:gd name="T67" fmla="*/ 2147483647 h 1687"/>
              <a:gd name="T68" fmla="*/ 2147483647 w 3209"/>
              <a:gd name="T69" fmla="*/ 2147483647 h 1687"/>
              <a:gd name="T70" fmla="*/ 2147483647 w 3209"/>
              <a:gd name="T71" fmla="*/ 2147483647 h 1687"/>
              <a:gd name="T72" fmla="*/ 2147483647 w 3209"/>
              <a:gd name="T73" fmla="*/ 2147483647 h 1687"/>
              <a:gd name="T74" fmla="*/ 2147483647 w 3209"/>
              <a:gd name="T75" fmla="*/ 2147483647 h 1687"/>
              <a:gd name="T76" fmla="*/ 2147483647 w 3209"/>
              <a:gd name="T77" fmla="*/ 2147483647 h 1687"/>
              <a:gd name="T78" fmla="*/ 2147483647 w 3209"/>
              <a:gd name="T79" fmla="*/ 2147483647 h 1687"/>
              <a:gd name="T80" fmla="*/ 2147483647 w 3209"/>
              <a:gd name="T81" fmla="*/ 2147483647 h 1687"/>
              <a:gd name="T82" fmla="*/ 2147483647 w 3209"/>
              <a:gd name="T83" fmla="*/ 2147483647 h 1687"/>
              <a:gd name="T84" fmla="*/ 2147483647 w 3209"/>
              <a:gd name="T85" fmla="*/ 2147483647 h 1687"/>
              <a:gd name="T86" fmla="*/ 2147483647 w 3209"/>
              <a:gd name="T87" fmla="*/ 2147483647 h 1687"/>
              <a:gd name="T88" fmla="*/ 2147483647 w 3209"/>
              <a:gd name="T89" fmla="*/ 2147483647 h 1687"/>
              <a:gd name="T90" fmla="*/ 2147483647 w 3209"/>
              <a:gd name="T91" fmla="*/ 2147483647 h 1687"/>
              <a:gd name="T92" fmla="*/ 2147483647 w 3209"/>
              <a:gd name="T93" fmla="*/ 2147483647 h 1687"/>
              <a:gd name="T94" fmla="*/ 2147483647 w 3209"/>
              <a:gd name="T95" fmla="*/ 2147483647 h 16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09"/>
              <a:gd name="T145" fmla="*/ 0 h 1687"/>
              <a:gd name="T146" fmla="*/ 3209 w 3209"/>
              <a:gd name="T147" fmla="*/ 1687 h 16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09" h="1687" extrusionOk="0">
                <a:moveTo>
                  <a:pt x="261" y="646"/>
                </a:moveTo>
                <a:cubicBezTo>
                  <a:pt x="233" y="622"/>
                  <a:pt x="210" y="593"/>
                  <a:pt x="172" y="582"/>
                </a:cubicBezTo>
                <a:cubicBezTo>
                  <a:pt x="106" y="563"/>
                  <a:pt x="22" y="576"/>
                  <a:pt x="3" y="652"/>
                </a:cubicBezTo>
                <a:cubicBezTo>
                  <a:pt x="-26" y="766"/>
                  <a:pt x="68" y="881"/>
                  <a:pt x="113" y="977"/>
                </a:cubicBezTo>
                <a:cubicBezTo>
                  <a:pt x="126" y="1005"/>
                  <a:pt x="145" y="1027"/>
                  <a:pt x="122" y="1052"/>
                </a:cubicBezTo>
                <a:cubicBezTo>
                  <a:pt x="98" y="1078"/>
                  <a:pt x="103" y="1060"/>
                  <a:pt x="67" y="1058"/>
                </a:cubicBezTo>
                <a:cubicBezTo>
                  <a:pt x="246" y="1031"/>
                  <a:pt x="525" y="984"/>
                  <a:pt x="642" y="827"/>
                </a:cubicBezTo>
                <a:cubicBezTo>
                  <a:pt x="679" y="777"/>
                  <a:pt x="657" y="763"/>
                  <a:pt x="666" y="723"/>
                </a:cubicBezTo>
                <a:cubicBezTo>
                  <a:pt x="601" y="740"/>
                  <a:pt x="568" y="743"/>
                  <a:pt x="529" y="814"/>
                </a:cubicBezTo>
                <a:cubicBezTo>
                  <a:pt x="494" y="878"/>
                  <a:pt x="471" y="1005"/>
                  <a:pt x="563" y="1036"/>
                </a:cubicBezTo>
                <a:cubicBezTo>
                  <a:pt x="658" y="1068"/>
                  <a:pt x="779" y="981"/>
                  <a:pt x="847" y="927"/>
                </a:cubicBezTo>
                <a:cubicBezTo>
                  <a:pt x="1071" y="749"/>
                  <a:pt x="1251" y="404"/>
                  <a:pt x="1231" y="112"/>
                </a:cubicBezTo>
                <a:cubicBezTo>
                  <a:pt x="1229" y="100"/>
                  <a:pt x="1226" y="88"/>
                  <a:pt x="1224" y="76"/>
                </a:cubicBezTo>
                <a:cubicBezTo>
                  <a:pt x="1203" y="93"/>
                  <a:pt x="1175" y="99"/>
                  <a:pt x="1148" y="155"/>
                </a:cubicBezTo>
                <a:cubicBezTo>
                  <a:pt x="1066" y="327"/>
                  <a:pt x="1009" y="556"/>
                  <a:pt x="1034" y="746"/>
                </a:cubicBezTo>
                <a:cubicBezTo>
                  <a:pt x="1044" y="822"/>
                  <a:pt x="1070" y="823"/>
                  <a:pt x="1107" y="873"/>
                </a:cubicBezTo>
                <a:cubicBezTo>
                  <a:pt x="1196" y="852"/>
                  <a:pt x="1242" y="845"/>
                  <a:pt x="1313" y="770"/>
                </a:cubicBezTo>
                <a:cubicBezTo>
                  <a:pt x="1507" y="566"/>
                  <a:pt x="1599" y="273"/>
                  <a:pt x="1633" y="0"/>
                </a:cubicBezTo>
                <a:cubicBezTo>
                  <a:pt x="1610" y="134"/>
                  <a:pt x="1596" y="269"/>
                  <a:pt x="1581" y="404"/>
                </a:cubicBezTo>
                <a:cubicBezTo>
                  <a:pt x="1540" y="773"/>
                  <a:pt x="1451" y="1177"/>
                  <a:pt x="1472" y="1549"/>
                </a:cubicBezTo>
                <a:cubicBezTo>
                  <a:pt x="1475" y="1593"/>
                  <a:pt x="1482" y="1492"/>
                  <a:pt x="1489" y="1449"/>
                </a:cubicBezTo>
              </a:path>
              <a:path w="3209" h="1687" extrusionOk="0">
                <a:moveTo>
                  <a:pt x="1701" y="723"/>
                </a:moveTo>
                <a:cubicBezTo>
                  <a:pt x="1711" y="728"/>
                  <a:pt x="1747" y="766"/>
                  <a:pt x="1748" y="766"/>
                </a:cubicBezTo>
                <a:cubicBezTo>
                  <a:pt x="1751" y="762"/>
                  <a:pt x="1755" y="758"/>
                  <a:pt x="1758" y="754"/>
                </a:cubicBezTo>
              </a:path>
              <a:path w="3209" h="1687" extrusionOk="0">
                <a:moveTo>
                  <a:pt x="2013" y="1686"/>
                </a:moveTo>
                <a:cubicBezTo>
                  <a:pt x="2003" y="1473"/>
                  <a:pt x="2012" y="1257"/>
                  <a:pt x="2039" y="1045"/>
                </a:cubicBezTo>
                <a:cubicBezTo>
                  <a:pt x="2055" y="915"/>
                  <a:pt x="2080" y="774"/>
                  <a:pt x="2141" y="657"/>
                </a:cubicBezTo>
                <a:cubicBezTo>
                  <a:pt x="2165" y="611"/>
                  <a:pt x="2216" y="547"/>
                  <a:pt x="2273" y="591"/>
                </a:cubicBezTo>
                <a:cubicBezTo>
                  <a:pt x="2315" y="624"/>
                  <a:pt x="2313" y="686"/>
                  <a:pt x="2308" y="732"/>
                </a:cubicBezTo>
                <a:cubicBezTo>
                  <a:pt x="2305" y="754"/>
                  <a:pt x="2277" y="841"/>
                  <a:pt x="2238" y="833"/>
                </a:cubicBezTo>
                <a:cubicBezTo>
                  <a:pt x="2216" y="829"/>
                  <a:pt x="2208" y="826"/>
                  <a:pt x="2199" y="810"/>
                </a:cubicBezTo>
              </a:path>
              <a:path w="3209" h="1687" extrusionOk="0">
                <a:moveTo>
                  <a:pt x="2372" y="119"/>
                </a:moveTo>
                <a:cubicBezTo>
                  <a:pt x="2432" y="92"/>
                  <a:pt x="2432" y="72"/>
                  <a:pt x="2473" y="129"/>
                </a:cubicBezTo>
                <a:cubicBezTo>
                  <a:pt x="2521" y="195"/>
                  <a:pt x="2483" y="347"/>
                  <a:pt x="2476" y="418"/>
                </a:cubicBezTo>
                <a:cubicBezTo>
                  <a:pt x="2468" y="505"/>
                  <a:pt x="2394" y="771"/>
                  <a:pt x="2460" y="847"/>
                </a:cubicBezTo>
                <a:cubicBezTo>
                  <a:pt x="2495" y="887"/>
                  <a:pt x="2525" y="867"/>
                  <a:pt x="2563" y="839"/>
                </a:cubicBezTo>
                <a:cubicBezTo>
                  <a:pt x="2605" y="809"/>
                  <a:pt x="2639" y="755"/>
                  <a:pt x="2662" y="709"/>
                </a:cubicBezTo>
                <a:cubicBezTo>
                  <a:pt x="2671" y="690"/>
                  <a:pt x="2680" y="646"/>
                  <a:pt x="2694" y="631"/>
                </a:cubicBezTo>
                <a:cubicBezTo>
                  <a:pt x="2706" y="618"/>
                  <a:pt x="2745" y="619"/>
                  <a:pt x="2752" y="616"/>
                </a:cubicBezTo>
                <a:cubicBezTo>
                  <a:pt x="2757" y="660"/>
                  <a:pt x="2756" y="710"/>
                  <a:pt x="2774" y="751"/>
                </a:cubicBezTo>
                <a:cubicBezTo>
                  <a:pt x="2789" y="785"/>
                  <a:pt x="2801" y="805"/>
                  <a:pt x="2842" y="801"/>
                </a:cubicBezTo>
                <a:cubicBezTo>
                  <a:pt x="2913" y="794"/>
                  <a:pt x="2973" y="714"/>
                  <a:pt x="3011" y="662"/>
                </a:cubicBezTo>
                <a:cubicBezTo>
                  <a:pt x="3036" y="628"/>
                  <a:pt x="3058" y="594"/>
                  <a:pt x="3084" y="566"/>
                </a:cubicBezTo>
                <a:cubicBezTo>
                  <a:pt x="3122" y="651"/>
                  <a:pt x="3150" y="742"/>
                  <a:pt x="3171" y="833"/>
                </a:cubicBezTo>
                <a:cubicBezTo>
                  <a:pt x="3208" y="993"/>
                  <a:pt x="3246" y="1194"/>
                  <a:pt x="3146" y="1340"/>
                </a:cubicBezTo>
                <a:cubicBezTo>
                  <a:pt x="3112" y="1389"/>
                  <a:pt x="3052" y="1431"/>
                  <a:pt x="2990" y="1420"/>
                </a:cubicBezTo>
                <a:cubicBezTo>
                  <a:pt x="2925" y="1409"/>
                  <a:pt x="2882" y="1348"/>
                  <a:pt x="2869" y="1287"/>
                </a:cubicBezTo>
                <a:cubicBezTo>
                  <a:pt x="2855" y="1220"/>
                  <a:pt x="2877" y="1160"/>
                  <a:pt x="2893" y="1096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11600" y="3581400"/>
            <a:ext cx="949325" cy="242888"/>
          </a:xfrm>
          <a:custGeom>
            <a:avLst/>
            <a:gdLst>
              <a:gd name="T0" fmla="*/ 0 w 2638"/>
              <a:gd name="T1" fmla="*/ 2147483647 h 673"/>
              <a:gd name="T2" fmla="*/ 2147483647 w 2638"/>
              <a:gd name="T3" fmla="*/ 2147483647 h 673"/>
              <a:gd name="T4" fmla="*/ 2147483647 w 2638"/>
              <a:gd name="T5" fmla="*/ 2147483647 h 673"/>
              <a:gd name="T6" fmla="*/ 2147483647 w 2638"/>
              <a:gd name="T7" fmla="*/ 2147483647 h 673"/>
              <a:gd name="T8" fmla="*/ 2147483647 w 2638"/>
              <a:gd name="T9" fmla="*/ 2147483647 h 673"/>
              <a:gd name="T10" fmla="*/ 2147483647 w 2638"/>
              <a:gd name="T11" fmla="*/ 2147483647 h 673"/>
              <a:gd name="T12" fmla="*/ 2147483647 w 2638"/>
              <a:gd name="T13" fmla="*/ 2147483647 h 673"/>
              <a:gd name="T14" fmla="*/ 2147483647 w 2638"/>
              <a:gd name="T15" fmla="*/ 2147483647 h 673"/>
              <a:gd name="T16" fmla="*/ 2147483647 w 2638"/>
              <a:gd name="T17" fmla="*/ 2147483647 h 673"/>
              <a:gd name="T18" fmla="*/ 2147483647 w 2638"/>
              <a:gd name="T19" fmla="*/ 2147483647 h 673"/>
              <a:gd name="T20" fmla="*/ 2147483647 w 2638"/>
              <a:gd name="T21" fmla="*/ 2147483647 h 673"/>
              <a:gd name="T22" fmla="*/ 2147483647 w 2638"/>
              <a:gd name="T23" fmla="*/ 2147483647 h 673"/>
              <a:gd name="T24" fmla="*/ 2147483647 w 2638"/>
              <a:gd name="T25" fmla="*/ 2147483647 h 673"/>
              <a:gd name="T26" fmla="*/ 2147483647 w 2638"/>
              <a:gd name="T27" fmla="*/ 2147483647 h 673"/>
              <a:gd name="T28" fmla="*/ 2147483647 w 2638"/>
              <a:gd name="T29" fmla="*/ 2147483647 h 673"/>
              <a:gd name="T30" fmla="*/ 2147483647 w 2638"/>
              <a:gd name="T31" fmla="*/ 2147483647 h 673"/>
              <a:gd name="T32" fmla="*/ 2147483647 w 2638"/>
              <a:gd name="T33" fmla="*/ 2147483647 h 673"/>
              <a:gd name="T34" fmla="*/ 2147483647 w 2638"/>
              <a:gd name="T35" fmla="*/ 2147483647 h 673"/>
              <a:gd name="T36" fmla="*/ 2147483647 w 2638"/>
              <a:gd name="T37" fmla="*/ 2147483647 h 673"/>
              <a:gd name="T38" fmla="*/ 2147483647 w 2638"/>
              <a:gd name="T39" fmla="*/ 2147483647 h 673"/>
              <a:gd name="T40" fmla="*/ 2147483647 w 2638"/>
              <a:gd name="T41" fmla="*/ 2147483647 h 673"/>
              <a:gd name="T42" fmla="*/ 2147483647 w 2638"/>
              <a:gd name="T43" fmla="*/ 0 h 6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38"/>
              <a:gd name="T67" fmla="*/ 0 h 673"/>
              <a:gd name="T68" fmla="*/ 2638 w 2638"/>
              <a:gd name="T69" fmla="*/ 673 h 6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38" h="673" extrusionOk="0">
                <a:moveTo>
                  <a:pt x="0" y="130"/>
                </a:moveTo>
                <a:cubicBezTo>
                  <a:pt x="67" y="160"/>
                  <a:pt x="128" y="180"/>
                  <a:pt x="203" y="182"/>
                </a:cubicBezTo>
                <a:cubicBezTo>
                  <a:pt x="289" y="184"/>
                  <a:pt x="372" y="164"/>
                  <a:pt x="455" y="144"/>
                </a:cubicBezTo>
              </a:path>
              <a:path w="2638" h="673" extrusionOk="0">
                <a:moveTo>
                  <a:pt x="196" y="429"/>
                </a:moveTo>
                <a:cubicBezTo>
                  <a:pt x="229" y="519"/>
                  <a:pt x="264" y="541"/>
                  <a:pt x="363" y="554"/>
                </a:cubicBezTo>
                <a:cubicBezTo>
                  <a:pt x="456" y="567"/>
                  <a:pt x="537" y="550"/>
                  <a:pt x="628" y="535"/>
                </a:cubicBezTo>
              </a:path>
              <a:path w="2638" h="673" extrusionOk="0">
                <a:moveTo>
                  <a:pt x="915" y="126"/>
                </a:moveTo>
                <a:cubicBezTo>
                  <a:pt x="960" y="171"/>
                  <a:pt x="1005" y="183"/>
                  <a:pt x="1067" y="200"/>
                </a:cubicBezTo>
                <a:cubicBezTo>
                  <a:pt x="1158" y="225"/>
                  <a:pt x="1255" y="233"/>
                  <a:pt x="1349" y="226"/>
                </a:cubicBezTo>
                <a:cubicBezTo>
                  <a:pt x="1407" y="217"/>
                  <a:pt x="1424" y="215"/>
                  <a:pt x="1460" y="205"/>
                </a:cubicBezTo>
              </a:path>
              <a:path w="2638" h="673" extrusionOk="0">
                <a:moveTo>
                  <a:pt x="1047" y="443"/>
                </a:moveTo>
                <a:cubicBezTo>
                  <a:pt x="1112" y="500"/>
                  <a:pt x="1170" y="515"/>
                  <a:pt x="1258" y="524"/>
                </a:cubicBezTo>
                <a:cubicBezTo>
                  <a:pt x="1378" y="536"/>
                  <a:pt x="1493" y="514"/>
                  <a:pt x="1611" y="493"/>
                </a:cubicBezTo>
              </a:path>
              <a:path w="2638" h="673" extrusionOk="0">
                <a:moveTo>
                  <a:pt x="2132" y="283"/>
                </a:moveTo>
                <a:cubicBezTo>
                  <a:pt x="2142" y="248"/>
                  <a:pt x="2155" y="237"/>
                  <a:pt x="2106" y="230"/>
                </a:cubicBezTo>
                <a:cubicBezTo>
                  <a:pt x="1994" y="213"/>
                  <a:pt x="1875" y="301"/>
                  <a:pt x="1819" y="391"/>
                </a:cubicBezTo>
                <a:cubicBezTo>
                  <a:pt x="1776" y="460"/>
                  <a:pt x="1764" y="549"/>
                  <a:pt x="1824" y="612"/>
                </a:cubicBezTo>
                <a:cubicBezTo>
                  <a:pt x="1896" y="687"/>
                  <a:pt x="2028" y="679"/>
                  <a:pt x="2119" y="662"/>
                </a:cubicBezTo>
                <a:cubicBezTo>
                  <a:pt x="2251" y="638"/>
                  <a:pt x="2386" y="576"/>
                  <a:pt x="2489" y="489"/>
                </a:cubicBezTo>
                <a:cubicBezTo>
                  <a:pt x="2565" y="425"/>
                  <a:pt x="2641" y="328"/>
                  <a:pt x="2637" y="223"/>
                </a:cubicBezTo>
                <a:cubicBezTo>
                  <a:pt x="2634" y="137"/>
                  <a:pt x="2560" y="80"/>
                  <a:pt x="2491" y="43"/>
                </a:cubicBezTo>
                <a:cubicBezTo>
                  <a:pt x="2440" y="16"/>
                  <a:pt x="2384" y="7"/>
                  <a:pt x="2327" y="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35563" y="3622675"/>
            <a:ext cx="33337" cy="136525"/>
          </a:xfrm>
          <a:custGeom>
            <a:avLst/>
            <a:gdLst>
              <a:gd name="T0" fmla="*/ 2147483647 w 90"/>
              <a:gd name="T1" fmla="*/ 0 h 377"/>
              <a:gd name="T2" fmla="*/ 2147483647 w 90"/>
              <a:gd name="T3" fmla="*/ 2147483647 h 377"/>
              <a:gd name="T4" fmla="*/ 2147483647 w 90"/>
              <a:gd name="T5" fmla="*/ 2147483647 h 377"/>
              <a:gd name="T6" fmla="*/ 2147483647 w 90"/>
              <a:gd name="T7" fmla="*/ 2147483647 h 377"/>
              <a:gd name="T8" fmla="*/ 2147483647 w 90"/>
              <a:gd name="T9" fmla="*/ 2147483647 h 377"/>
              <a:gd name="T10" fmla="*/ 2147483647 w 90"/>
              <a:gd name="T11" fmla="*/ 2147483647 h 3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377"/>
              <a:gd name="T20" fmla="*/ 90 w 90"/>
              <a:gd name="T21" fmla="*/ 377 h 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377" extrusionOk="0">
                <a:moveTo>
                  <a:pt x="2" y="0"/>
                </a:moveTo>
                <a:cubicBezTo>
                  <a:pt x="-1" y="22"/>
                  <a:pt x="3" y="26"/>
                  <a:pt x="24" y="22"/>
                </a:cubicBezTo>
                <a:cubicBezTo>
                  <a:pt x="28" y="21"/>
                  <a:pt x="31" y="21"/>
                  <a:pt x="35" y="20"/>
                </a:cubicBezTo>
              </a:path>
              <a:path w="90" h="377" extrusionOk="0">
                <a:moveTo>
                  <a:pt x="33" y="319"/>
                </a:moveTo>
                <a:cubicBezTo>
                  <a:pt x="33" y="345"/>
                  <a:pt x="30" y="356"/>
                  <a:pt x="42" y="376"/>
                </a:cubicBezTo>
                <a:cubicBezTo>
                  <a:pt x="65" y="369"/>
                  <a:pt x="70" y="360"/>
                  <a:pt x="89" y="34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3550" y="3414713"/>
            <a:ext cx="2420938" cy="622300"/>
          </a:xfrm>
          <a:custGeom>
            <a:avLst/>
            <a:gdLst>
              <a:gd name="T0" fmla="*/ 2147483647 w 6725"/>
              <a:gd name="T1" fmla="*/ 2147483647 h 1728"/>
              <a:gd name="T2" fmla="*/ 2147483647 w 6725"/>
              <a:gd name="T3" fmla="*/ 2147483647 h 1728"/>
              <a:gd name="T4" fmla="*/ 2147483647 w 6725"/>
              <a:gd name="T5" fmla="*/ 2147483647 h 1728"/>
              <a:gd name="T6" fmla="*/ 2147483647 w 6725"/>
              <a:gd name="T7" fmla="*/ 2147483647 h 1728"/>
              <a:gd name="T8" fmla="*/ 2147483647 w 6725"/>
              <a:gd name="T9" fmla="*/ 2147483647 h 1728"/>
              <a:gd name="T10" fmla="*/ 2147483647 w 6725"/>
              <a:gd name="T11" fmla="*/ 2147483647 h 1728"/>
              <a:gd name="T12" fmla="*/ 2147483647 w 6725"/>
              <a:gd name="T13" fmla="*/ 2147483647 h 1728"/>
              <a:gd name="T14" fmla="*/ 2147483647 w 6725"/>
              <a:gd name="T15" fmla="*/ 2147483647 h 1728"/>
              <a:gd name="T16" fmla="*/ 2147483647 w 6725"/>
              <a:gd name="T17" fmla="*/ 2147483647 h 1728"/>
              <a:gd name="T18" fmla="*/ 2147483647 w 6725"/>
              <a:gd name="T19" fmla="*/ 2147483647 h 1728"/>
              <a:gd name="T20" fmla="*/ 2147483647 w 6725"/>
              <a:gd name="T21" fmla="*/ 2147483647 h 1728"/>
              <a:gd name="T22" fmla="*/ 2147483647 w 6725"/>
              <a:gd name="T23" fmla="*/ 2147483647 h 1728"/>
              <a:gd name="T24" fmla="*/ 2147483647 w 6725"/>
              <a:gd name="T25" fmla="*/ 2147483647 h 1728"/>
              <a:gd name="T26" fmla="*/ 2147483647 w 6725"/>
              <a:gd name="T27" fmla="*/ 2147483647 h 1728"/>
              <a:gd name="T28" fmla="*/ 2147483647 w 6725"/>
              <a:gd name="T29" fmla="*/ 2147483647 h 1728"/>
              <a:gd name="T30" fmla="*/ 2147483647 w 6725"/>
              <a:gd name="T31" fmla="*/ 2147483647 h 1728"/>
              <a:gd name="T32" fmla="*/ 2147483647 w 6725"/>
              <a:gd name="T33" fmla="*/ 2147483647 h 1728"/>
              <a:gd name="T34" fmla="*/ 2147483647 w 6725"/>
              <a:gd name="T35" fmla="*/ 2147483647 h 1728"/>
              <a:gd name="T36" fmla="*/ 2147483647 w 6725"/>
              <a:gd name="T37" fmla="*/ 2147483647 h 1728"/>
              <a:gd name="T38" fmla="*/ 2147483647 w 6725"/>
              <a:gd name="T39" fmla="*/ 2147483647 h 1728"/>
              <a:gd name="T40" fmla="*/ 2147483647 w 6725"/>
              <a:gd name="T41" fmla="*/ 2147483647 h 1728"/>
              <a:gd name="T42" fmla="*/ 2147483647 w 6725"/>
              <a:gd name="T43" fmla="*/ 2147483647 h 1728"/>
              <a:gd name="T44" fmla="*/ 2147483647 w 6725"/>
              <a:gd name="T45" fmla="*/ 2147483647 h 1728"/>
              <a:gd name="T46" fmla="*/ 2147483647 w 6725"/>
              <a:gd name="T47" fmla="*/ 2147483647 h 1728"/>
              <a:gd name="T48" fmla="*/ 2147483647 w 6725"/>
              <a:gd name="T49" fmla="*/ 2147483647 h 1728"/>
              <a:gd name="T50" fmla="*/ 2147483647 w 6725"/>
              <a:gd name="T51" fmla="*/ 2147483647 h 1728"/>
              <a:gd name="T52" fmla="*/ 2147483647 w 6725"/>
              <a:gd name="T53" fmla="*/ 2147483647 h 1728"/>
              <a:gd name="T54" fmla="*/ 2147483647 w 6725"/>
              <a:gd name="T55" fmla="*/ 2147483647 h 1728"/>
              <a:gd name="T56" fmla="*/ 2147483647 w 6725"/>
              <a:gd name="T57" fmla="*/ 2147483647 h 1728"/>
              <a:gd name="T58" fmla="*/ 2147483647 w 6725"/>
              <a:gd name="T59" fmla="*/ 2147483647 h 1728"/>
              <a:gd name="T60" fmla="*/ 2147483647 w 6725"/>
              <a:gd name="T61" fmla="*/ 2147483647 h 1728"/>
              <a:gd name="T62" fmla="*/ 2147483647 w 6725"/>
              <a:gd name="T63" fmla="*/ 2147483647 h 1728"/>
              <a:gd name="T64" fmla="*/ 2147483647 w 6725"/>
              <a:gd name="T65" fmla="*/ 2147483647 h 1728"/>
              <a:gd name="T66" fmla="*/ 2147483647 w 6725"/>
              <a:gd name="T67" fmla="*/ 2147483647 h 1728"/>
              <a:gd name="T68" fmla="*/ 2147483647 w 6725"/>
              <a:gd name="T69" fmla="*/ 2147483647 h 1728"/>
              <a:gd name="T70" fmla="*/ 2147483647 w 6725"/>
              <a:gd name="T71" fmla="*/ 2147483647 h 1728"/>
              <a:gd name="T72" fmla="*/ 2147483647 w 6725"/>
              <a:gd name="T73" fmla="*/ 2147483647 h 1728"/>
              <a:gd name="T74" fmla="*/ 2147483647 w 6725"/>
              <a:gd name="T75" fmla="*/ 2147483647 h 1728"/>
              <a:gd name="T76" fmla="*/ 2147483647 w 6725"/>
              <a:gd name="T77" fmla="*/ 2147483647 h 1728"/>
              <a:gd name="T78" fmla="*/ 2147483647 w 6725"/>
              <a:gd name="T79" fmla="*/ 2147483647 h 1728"/>
              <a:gd name="T80" fmla="*/ 2147483647 w 6725"/>
              <a:gd name="T81" fmla="*/ 2147483647 h 1728"/>
              <a:gd name="T82" fmla="*/ 2147483647 w 6725"/>
              <a:gd name="T83" fmla="*/ 2147483647 h 1728"/>
              <a:gd name="T84" fmla="*/ 2147483647 w 6725"/>
              <a:gd name="T85" fmla="*/ 2147483647 h 1728"/>
              <a:gd name="T86" fmla="*/ 2147483647 w 6725"/>
              <a:gd name="T87" fmla="*/ 2147483647 h 1728"/>
              <a:gd name="T88" fmla="*/ 2147483647 w 6725"/>
              <a:gd name="T89" fmla="*/ 2147483647 h 1728"/>
              <a:gd name="T90" fmla="*/ 2147483647 w 6725"/>
              <a:gd name="T91" fmla="*/ 2147483647 h 1728"/>
              <a:gd name="T92" fmla="*/ 2147483647 w 6725"/>
              <a:gd name="T93" fmla="*/ 2147483647 h 1728"/>
              <a:gd name="T94" fmla="*/ 2147483647 w 6725"/>
              <a:gd name="T95" fmla="*/ 2147483647 h 1728"/>
              <a:gd name="T96" fmla="*/ 2147483647 w 6725"/>
              <a:gd name="T97" fmla="*/ 2147483647 h 17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25"/>
              <a:gd name="T148" fmla="*/ 0 h 1728"/>
              <a:gd name="T149" fmla="*/ 6725 w 6725"/>
              <a:gd name="T150" fmla="*/ 1728 h 172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25" h="1728" extrusionOk="0">
                <a:moveTo>
                  <a:pt x="765" y="501"/>
                </a:moveTo>
                <a:cubicBezTo>
                  <a:pt x="738" y="415"/>
                  <a:pt x="720" y="325"/>
                  <a:pt x="684" y="243"/>
                </a:cubicBezTo>
                <a:cubicBezTo>
                  <a:pt x="629" y="116"/>
                  <a:pt x="519" y="30"/>
                  <a:pt x="382" y="6"/>
                </a:cubicBezTo>
                <a:cubicBezTo>
                  <a:pt x="230" y="-21"/>
                  <a:pt x="44" y="39"/>
                  <a:pt x="6" y="205"/>
                </a:cubicBezTo>
                <a:cubicBezTo>
                  <a:pt x="-26" y="345"/>
                  <a:pt x="50" y="494"/>
                  <a:pt x="116" y="611"/>
                </a:cubicBezTo>
                <a:cubicBezTo>
                  <a:pt x="232" y="815"/>
                  <a:pt x="393" y="994"/>
                  <a:pt x="535" y="1181"/>
                </a:cubicBezTo>
                <a:cubicBezTo>
                  <a:pt x="566" y="1221"/>
                  <a:pt x="587" y="1260"/>
                  <a:pt x="612" y="1302"/>
                </a:cubicBezTo>
                <a:cubicBezTo>
                  <a:pt x="571" y="1317"/>
                  <a:pt x="556" y="1312"/>
                  <a:pt x="504" y="1296"/>
                </a:cubicBezTo>
                <a:cubicBezTo>
                  <a:pt x="353" y="1251"/>
                  <a:pt x="189" y="1217"/>
                  <a:pt x="44" y="1156"/>
                </a:cubicBezTo>
                <a:cubicBezTo>
                  <a:pt x="31" y="1149"/>
                  <a:pt x="19" y="1143"/>
                  <a:pt x="6" y="1136"/>
                </a:cubicBezTo>
              </a:path>
              <a:path w="6725" h="1728" extrusionOk="0">
                <a:moveTo>
                  <a:pt x="1246" y="64"/>
                </a:moveTo>
                <a:cubicBezTo>
                  <a:pt x="1231" y="80"/>
                  <a:pt x="1240" y="87"/>
                  <a:pt x="1196" y="87"/>
                </a:cubicBezTo>
                <a:cubicBezTo>
                  <a:pt x="1149" y="87"/>
                  <a:pt x="1102" y="88"/>
                  <a:pt x="1054" y="89"/>
                </a:cubicBezTo>
                <a:cubicBezTo>
                  <a:pt x="1026" y="90"/>
                  <a:pt x="970" y="83"/>
                  <a:pt x="948" y="106"/>
                </a:cubicBezTo>
                <a:cubicBezTo>
                  <a:pt x="923" y="133"/>
                  <a:pt x="934" y="188"/>
                  <a:pt x="932" y="220"/>
                </a:cubicBezTo>
                <a:cubicBezTo>
                  <a:pt x="927" y="315"/>
                  <a:pt x="907" y="408"/>
                  <a:pt x="891" y="502"/>
                </a:cubicBezTo>
                <a:cubicBezTo>
                  <a:pt x="870" y="630"/>
                  <a:pt x="831" y="776"/>
                  <a:pt x="860" y="905"/>
                </a:cubicBezTo>
                <a:cubicBezTo>
                  <a:pt x="886" y="1021"/>
                  <a:pt x="978" y="1088"/>
                  <a:pt x="1084" y="1127"/>
                </a:cubicBezTo>
                <a:cubicBezTo>
                  <a:pt x="1123" y="1141"/>
                  <a:pt x="1172" y="1158"/>
                  <a:pt x="1212" y="1142"/>
                </a:cubicBezTo>
                <a:cubicBezTo>
                  <a:pt x="1220" y="1137"/>
                  <a:pt x="1228" y="1133"/>
                  <a:pt x="1236" y="1128"/>
                </a:cubicBezTo>
              </a:path>
              <a:path w="6725" h="1728" extrusionOk="0">
                <a:moveTo>
                  <a:pt x="1490" y="522"/>
                </a:moveTo>
                <a:cubicBezTo>
                  <a:pt x="1434" y="574"/>
                  <a:pt x="1386" y="627"/>
                  <a:pt x="1346" y="693"/>
                </a:cubicBezTo>
                <a:cubicBezTo>
                  <a:pt x="1311" y="750"/>
                  <a:pt x="1285" y="810"/>
                  <a:pt x="1296" y="878"/>
                </a:cubicBezTo>
                <a:cubicBezTo>
                  <a:pt x="1306" y="939"/>
                  <a:pt x="1360" y="940"/>
                  <a:pt x="1410" y="947"/>
                </a:cubicBezTo>
              </a:path>
              <a:path w="6725" h="1728" extrusionOk="0">
                <a:moveTo>
                  <a:pt x="1841" y="820"/>
                </a:moveTo>
                <a:cubicBezTo>
                  <a:pt x="1806" y="836"/>
                  <a:pt x="1766" y="849"/>
                  <a:pt x="1734" y="873"/>
                </a:cubicBezTo>
                <a:cubicBezTo>
                  <a:pt x="1696" y="902"/>
                  <a:pt x="1646" y="946"/>
                  <a:pt x="1628" y="992"/>
                </a:cubicBezTo>
                <a:cubicBezTo>
                  <a:pt x="1612" y="1034"/>
                  <a:pt x="1632" y="1068"/>
                  <a:pt x="1673" y="1081"/>
                </a:cubicBezTo>
                <a:cubicBezTo>
                  <a:pt x="1732" y="1099"/>
                  <a:pt x="1799" y="1082"/>
                  <a:pt x="1854" y="1060"/>
                </a:cubicBezTo>
                <a:cubicBezTo>
                  <a:pt x="1959" y="1018"/>
                  <a:pt x="2028" y="923"/>
                  <a:pt x="2006" y="807"/>
                </a:cubicBezTo>
                <a:cubicBezTo>
                  <a:pt x="2000" y="776"/>
                  <a:pt x="1943" y="705"/>
                  <a:pt x="1951" y="678"/>
                </a:cubicBezTo>
                <a:cubicBezTo>
                  <a:pt x="1958" y="653"/>
                  <a:pt x="2110" y="568"/>
                  <a:pt x="2135" y="537"/>
                </a:cubicBezTo>
                <a:cubicBezTo>
                  <a:pt x="2212" y="442"/>
                  <a:pt x="2254" y="313"/>
                  <a:pt x="2267" y="192"/>
                </a:cubicBezTo>
                <a:cubicBezTo>
                  <a:pt x="2272" y="150"/>
                  <a:pt x="2267" y="115"/>
                  <a:pt x="2259" y="76"/>
                </a:cubicBezTo>
                <a:cubicBezTo>
                  <a:pt x="2236" y="115"/>
                  <a:pt x="2221" y="153"/>
                  <a:pt x="2210" y="200"/>
                </a:cubicBezTo>
                <a:cubicBezTo>
                  <a:pt x="2187" y="304"/>
                  <a:pt x="2172" y="411"/>
                  <a:pt x="2165" y="518"/>
                </a:cubicBezTo>
                <a:cubicBezTo>
                  <a:pt x="2158" y="635"/>
                  <a:pt x="2148" y="781"/>
                  <a:pt x="2190" y="894"/>
                </a:cubicBezTo>
                <a:cubicBezTo>
                  <a:pt x="2209" y="944"/>
                  <a:pt x="2252" y="949"/>
                  <a:pt x="2298" y="932"/>
                </a:cubicBezTo>
                <a:cubicBezTo>
                  <a:pt x="2309" y="926"/>
                  <a:pt x="2321" y="919"/>
                  <a:pt x="2332" y="913"/>
                </a:cubicBezTo>
              </a:path>
              <a:path w="6725" h="1728" extrusionOk="0">
                <a:moveTo>
                  <a:pt x="2794" y="236"/>
                </a:moveTo>
                <a:cubicBezTo>
                  <a:pt x="2786" y="222"/>
                  <a:pt x="2781" y="210"/>
                  <a:pt x="2776" y="197"/>
                </a:cubicBezTo>
                <a:cubicBezTo>
                  <a:pt x="2796" y="186"/>
                  <a:pt x="2824" y="172"/>
                  <a:pt x="2850" y="161"/>
                </a:cubicBezTo>
                <a:cubicBezTo>
                  <a:pt x="2897" y="141"/>
                  <a:pt x="2945" y="121"/>
                  <a:pt x="2995" y="107"/>
                </a:cubicBezTo>
                <a:cubicBezTo>
                  <a:pt x="3038" y="94"/>
                  <a:pt x="3080" y="88"/>
                  <a:pt x="3115" y="123"/>
                </a:cubicBezTo>
                <a:cubicBezTo>
                  <a:pt x="3205" y="213"/>
                  <a:pt x="3216" y="400"/>
                  <a:pt x="3242" y="516"/>
                </a:cubicBezTo>
                <a:cubicBezTo>
                  <a:pt x="3277" y="672"/>
                  <a:pt x="3310" y="827"/>
                  <a:pt x="3344" y="983"/>
                </a:cubicBezTo>
                <a:cubicBezTo>
                  <a:pt x="3358" y="1046"/>
                  <a:pt x="3384" y="1122"/>
                  <a:pt x="3354" y="1184"/>
                </a:cubicBezTo>
                <a:cubicBezTo>
                  <a:pt x="3333" y="1228"/>
                  <a:pt x="3278" y="1234"/>
                  <a:pt x="3235" y="1238"/>
                </a:cubicBezTo>
                <a:cubicBezTo>
                  <a:pt x="3188" y="1242"/>
                  <a:pt x="3132" y="1242"/>
                  <a:pt x="3086" y="1232"/>
                </a:cubicBezTo>
                <a:cubicBezTo>
                  <a:pt x="3033" y="1221"/>
                  <a:pt x="3056" y="1212"/>
                  <a:pt x="3048" y="1181"/>
                </a:cubicBezTo>
              </a:path>
              <a:path w="6725" h="1728" extrusionOk="0">
                <a:moveTo>
                  <a:pt x="3795" y="739"/>
                </a:moveTo>
                <a:cubicBezTo>
                  <a:pt x="3834" y="747"/>
                  <a:pt x="3870" y="749"/>
                  <a:pt x="3910" y="750"/>
                </a:cubicBezTo>
                <a:cubicBezTo>
                  <a:pt x="3957" y="751"/>
                  <a:pt x="4015" y="756"/>
                  <a:pt x="4061" y="745"/>
                </a:cubicBezTo>
                <a:cubicBezTo>
                  <a:pt x="4081" y="741"/>
                  <a:pt x="4105" y="728"/>
                  <a:pt x="4112" y="711"/>
                </a:cubicBezTo>
              </a:path>
              <a:path w="6725" h="1728" extrusionOk="0">
                <a:moveTo>
                  <a:pt x="3834" y="925"/>
                </a:moveTo>
                <a:cubicBezTo>
                  <a:pt x="3861" y="959"/>
                  <a:pt x="3882" y="965"/>
                  <a:pt x="3925" y="962"/>
                </a:cubicBezTo>
                <a:cubicBezTo>
                  <a:pt x="3954" y="960"/>
                  <a:pt x="3981" y="951"/>
                  <a:pt x="4005" y="936"/>
                </a:cubicBezTo>
                <a:cubicBezTo>
                  <a:pt x="4033" y="919"/>
                  <a:pt x="4058" y="900"/>
                  <a:pt x="4084" y="880"/>
                </a:cubicBezTo>
              </a:path>
              <a:path w="6725" h="1728" extrusionOk="0">
                <a:moveTo>
                  <a:pt x="4343" y="803"/>
                </a:moveTo>
                <a:cubicBezTo>
                  <a:pt x="4377" y="816"/>
                  <a:pt x="4413" y="828"/>
                  <a:pt x="4446" y="842"/>
                </a:cubicBezTo>
                <a:cubicBezTo>
                  <a:pt x="4490" y="861"/>
                  <a:pt x="4538" y="886"/>
                  <a:pt x="4565" y="927"/>
                </a:cubicBezTo>
                <a:cubicBezTo>
                  <a:pt x="4593" y="969"/>
                  <a:pt x="4585" y="1029"/>
                  <a:pt x="4574" y="1076"/>
                </a:cubicBezTo>
                <a:cubicBezTo>
                  <a:pt x="4554" y="1159"/>
                  <a:pt x="4455" y="1309"/>
                  <a:pt x="4492" y="1396"/>
                </a:cubicBezTo>
                <a:cubicBezTo>
                  <a:pt x="4514" y="1449"/>
                  <a:pt x="4558" y="1461"/>
                  <a:pt x="4612" y="1470"/>
                </a:cubicBezTo>
                <a:cubicBezTo>
                  <a:pt x="4719" y="1489"/>
                  <a:pt x="4832" y="1482"/>
                  <a:pt x="4940" y="1478"/>
                </a:cubicBezTo>
                <a:cubicBezTo>
                  <a:pt x="4991" y="1476"/>
                  <a:pt x="5056" y="1479"/>
                  <a:pt x="5104" y="1459"/>
                </a:cubicBezTo>
                <a:cubicBezTo>
                  <a:pt x="5133" y="1447"/>
                  <a:pt x="5138" y="1445"/>
                  <a:pt x="5145" y="1416"/>
                </a:cubicBezTo>
                <a:cubicBezTo>
                  <a:pt x="5149" y="1398"/>
                  <a:pt x="5131" y="1371"/>
                  <a:pt x="5124" y="1355"/>
                </a:cubicBezTo>
                <a:cubicBezTo>
                  <a:pt x="5101" y="1307"/>
                  <a:pt x="5071" y="1263"/>
                  <a:pt x="5040" y="1220"/>
                </a:cubicBezTo>
                <a:cubicBezTo>
                  <a:pt x="5073" y="1255"/>
                  <a:pt x="5107" y="1292"/>
                  <a:pt x="5143" y="1324"/>
                </a:cubicBezTo>
                <a:cubicBezTo>
                  <a:pt x="5174" y="1352"/>
                  <a:pt x="5208" y="1377"/>
                  <a:pt x="5238" y="1406"/>
                </a:cubicBezTo>
                <a:cubicBezTo>
                  <a:pt x="5254" y="1421"/>
                  <a:pt x="5250" y="1430"/>
                  <a:pt x="5260" y="1443"/>
                </a:cubicBezTo>
                <a:cubicBezTo>
                  <a:pt x="5241" y="1459"/>
                  <a:pt x="5221" y="1473"/>
                  <a:pt x="5205" y="1492"/>
                </a:cubicBezTo>
                <a:cubicBezTo>
                  <a:pt x="5178" y="1524"/>
                  <a:pt x="5153" y="1564"/>
                  <a:pt x="5136" y="1602"/>
                </a:cubicBezTo>
                <a:cubicBezTo>
                  <a:pt x="5126" y="1626"/>
                  <a:pt x="5118" y="1652"/>
                  <a:pt x="5109" y="1677"/>
                </a:cubicBezTo>
              </a:path>
              <a:path w="6725" h="1728" extrusionOk="0">
                <a:moveTo>
                  <a:pt x="5970" y="1033"/>
                </a:moveTo>
                <a:cubicBezTo>
                  <a:pt x="5975" y="1032"/>
                  <a:pt x="5980" y="1031"/>
                  <a:pt x="5985" y="1030"/>
                </a:cubicBezTo>
                <a:cubicBezTo>
                  <a:pt x="5964" y="1034"/>
                  <a:pt x="5963" y="1039"/>
                  <a:pt x="5942" y="1043"/>
                </a:cubicBezTo>
                <a:cubicBezTo>
                  <a:pt x="5858" y="1059"/>
                  <a:pt x="5784" y="1032"/>
                  <a:pt x="5703" y="1027"/>
                </a:cubicBezTo>
                <a:cubicBezTo>
                  <a:pt x="5675" y="1025"/>
                  <a:pt x="5670" y="1036"/>
                  <a:pt x="5662" y="1062"/>
                </a:cubicBezTo>
                <a:cubicBezTo>
                  <a:pt x="5643" y="1125"/>
                  <a:pt x="5639" y="1202"/>
                  <a:pt x="5637" y="1268"/>
                </a:cubicBezTo>
                <a:cubicBezTo>
                  <a:pt x="5636" y="1298"/>
                  <a:pt x="5636" y="1322"/>
                  <a:pt x="5664" y="1337"/>
                </a:cubicBezTo>
                <a:cubicBezTo>
                  <a:pt x="5688" y="1350"/>
                  <a:pt x="5745" y="1336"/>
                  <a:pt x="5771" y="1337"/>
                </a:cubicBezTo>
                <a:cubicBezTo>
                  <a:pt x="5867" y="1342"/>
                  <a:pt x="5947" y="1390"/>
                  <a:pt x="6012" y="1460"/>
                </a:cubicBezTo>
                <a:cubicBezTo>
                  <a:pt x="6049" y="1500"/>
                  <a:pt x="6120" y="1588"/>
                  <a:pt x="6112" y="1649"/>
                </a:cubicBezTo>
                <a:cubicBezTo>
                  <a:pt x="6107" y="1682"/>
                  <a:pt x="6062" y="1690"/>
                  <a:pt x="6037" y="1697"/>
                </a:cubicBezTo>
                <a:cubicBezTo>
                  <a:pt x="5985" y="1710"/>
                  <a:pt x="5931" y="1718"/>
                  <a:pt x="5878" y="1723"/>
                </a:cubicBezTo>
                <a:cubicBezTo>
                  <a:pt x="5849" y="1726"/>
                  <a:pt x="5760" y="1744"/>
                  <a:pt x="5736" y="1716"/>
                </a:cubicBezTo>
                <a:cubicBezTo>
                  <a:pt x="5719" y="1696"/>
                  <a:pt x="5732" y="1673"/>
                  <a:pt x="5739" y="1652"/>
                </a:cubicBezTo>
              </a:path>
              <a:path w="6725" h="1728" extrusionOk="0">
                <a:moveTo>
                  <a:pt x="6281" y="1297"/>
                </a:moveTo>
                <a:cubicBezTo>
                  <a:pt x="6324" y="1303"/>
                  <a:pt x="6317" y="1311"/>
                  <a:pt x="6303" y="1348"/>
                </a:cubicBezTo>
                <a:cubicBezTo>
                  <a:pt x="6283" y="1403"/>
                  <a:pt x="6259" y="1454"/>
                  <a:pt x="6253" y="1514"/>
                </a:cubicBezTo>
                <a:cubicBezTo>
                  <a:pt x="6248" y="1568"/>
                  <a:pt x="6260" y="1626"/>
                  <a:pt x="6314" y="1649"/>
                </a:cubicBezTo>
                <a:cubicBezTo>
                  <a:pt x="6385" y="1679"/>
                  <a:pt x="6461" y="1640"/>
                  <a:pt x="6519" y="1602"/>
                </a:cubicBezTo>
                <a:cubicBezTo>
                  <a:pt x="6599" y="1550"/>
                  <a:pt x="6663" y="1478"/>
                  <a:pt x="6703" y="1392"/>
                </a:cubicBezTo>
                <a:cubicBezTo>
                  <a:pt x="6734" y="1324"/>
                  <a:pt x="6738" y="1247"/>
                  <a:pt x="6672" y="1199"/>
                </a:cubicBezTo>
                <a:cubicBezTo>
                  <a:pt x="6611" y="1154"/>
                  <a:pt x="6517" y="1157"/>
                  <a:pt x="6448" y="1172"/>
                </a:cubicBezTo>
                <a:cubicBezTo>
                  <a:pt x="6399" y="1183"/>
                  <a:pt x="6366" y="1201"/>
                  <a:pt x="6326" y="122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9475" y="4035425"/>
            <a:ext cx="3771900" cy="488950"/>
          </a:xfrm>
          <a:custGeom>
            <a:avLst/>
            <a:gdLst>
              <a:gd name="T0" fmla="*/ 2147483647 w 10476"/>
              <a:gd name="T1" fmla="*/ 2147483647 h 1355"/>
              <a:gd name="T2" fmla="*/ 2147483647 w 10476"/>
              <a:gd name="T3" fmla="*/ 2147483647 h 1355"/>
              <a:gd name="T4" fmla="*/ 2147483647 w 10476"/>
              <a:gd name="T5" fmla="*/ 2147483647 h 1355"/>
              <a:gd name="T6" fmla="*/ 2147483647 w 10476"/>
              <a:gd name="T7" fmla="*/ 2147483647 h 1355"/>
              <a:gd name="T8" fmla="*/ 2147483647 w 10476"/>
              <a:gd name="T9" fmla="*/ 2147483647 h 1355"/>
              <a:gd name="T10" fmla="*/ 2147483647 w 10476"/>
              <a:gd name="T11" fmla="*/ 2147483647 h 1355"/>
              <a:gd name="T12" fmla="*/ 2147483647 w 10476"/>
              <a:gd name="T13" fmla="*/ 2147483647 h 1355"/>
              <a:gd name="T14" fmla="*/ 2147483647 w 10476"/>
              <a:gd name="T15" fmla="*/ 2147483647 h 1355"/>
              <a:gd name="T16" fmla="*/ 2147483647 w 10476"/>
              <a:gd name="T17" fmla="*/ 2147483647 h 1355"/>
              <a:gd name="T18" fmla="*/ 2147483647 w 10476"/>
              <a:gd name="T19" fmla="*/ 2147483647 h 1355"/>
              <a:gd name="T20" fmla="*/ 2147483647 w 10476"/>
              <a:gd name="T21" fmla="*/ 2147483647 h 1355"/>
              <a:gd name="T22" fmla="*/ 2147483647 w 10476"/>
              <a:gd name="T23" fmla="*/ 2147483647 h 1355"/>
              <a:gd name="T24" fmla="*/ 2147483647 w 10476"/>
              <a:gd name="T25" fmla="*/ 2147483647 h 1355"/>
              <a:gd name="T26" fmla="*/ 2147483647 w 10476"/>
              <a:gd name="T27" fmla="*/ 2147483647 h 1355"/>
              <a:gd name="T28" fmla="*/ 2147483647 w 10476"/>
              <a:gd name="T29" fmla="*/ 2147483647 h 1355"/>
              <a:gd name="T30" fmla="*/ 2147483647 w 10476"/>
              <a:gd name="T31" fmla="*/ 2147483647 h 1355"/>
              <a:gd name="T32" fmla="*/ 2147483647 w 10476"/>
              <a:gd name="T33" fmla="*/ 2147483647 h 1355"/>
              <a:gd name="T34" fmla="*/ 2147483647 w 10476"/>
              <a:gd name="T35" fmla="*/ 2147483647 h 1355"/>
              <a:gd name="T36" fmla="*/ 2147483647 w 10476"/>
              <a:gd name="T37" fmla="*/ 2147483647 h 1355"/>
              <a:gd name="T38" fmla="*/ 2147483647 w 10476"/>
              <a:gd name="T39" fmla="*/ 2147483647 h 1355"/>
              <a:gd name="T40" fmla="*/ 2147483647 w 10476"/>
              <a:gd name="T41" fmla="*/ 2147483647 h 1355"/>
              <a:gd name="T42" fmla="*/ 2147483647 w 10476"/>
              <a:gd name="T43" fmla="*/ 2147483647 h 1355"/>
              <a:gd name="T44" fmla="*/ 2147483647 w 10476"/>
              <a:gd name="T45" fmla="*/ 2147483647 h 1355"/>
              <a:gd name="T46" fmla="*/ 2147483647 w 10476"/>
              <a:gd name="T47" fmla="*/ 2147483647 h 1355"/>
              <a:gd name="T48" fmla="*/ 2147483647 w 10476"/>
              <a:gd name="T49" fmla="*/ 2147483647 h 1355"/>
              <a:gd name="T50" fmla="*/ 2147483647 w 10476"/>
              <a:gd name="T51" fmla="*/ 2147483647 h 1355"/>
              <a:gd name="T52" fmla="*/ 2147483647 w 10476"/>
              <a:gd name="T53" fmla="*/ 2147483647 h 1355"/>
              <a:gd name="T54" fmla="*/ 2147483647 w 10476"/>
              <a:gd name="T55" fmla="*/ 2147483647 h 1355"/>
              <a:gd name="T56" fmla="*/ 2147483647 w 10476"/>
              <a:gd name="T57" fmla="*/ 2147483647 h 1355"/>
              <a:gd name="T58" fmla="*/ 2147483647 w 10476"/>
              <a:gd name="T59" fmla="*/ 2147483647 h 1355"/>
              <a:gd name="T60" fmla="*/ 2147483647 w 10476"/>
              <a:gd name="T61" fmla="*/ 2147483647 h 1355"/>
              <a:gd name="T62" fmla="*/ 2147483647 w 10476"/>
              <a:gd name="T63" fmla="*/ 2147483647 h 1355"/>
              <a:gd name="T64" fmla="*/ 2147483647 w 10476"/>
              <a:gd name="T65" fmla="*/ 2147483647 h 1355"/>
              <a:gd name="T66" fmla="*/ 2147483647 w 10476"/>
              <a:gd name="T67" fmla="*/ 2147483647 h 1355"/>
              <a:gd name="T68" fmla="*/ 2147483647 w 10476"/>
              <a:gd name="T69" fmla="*/ 2147483647 h 1355"/>
              <a:gd name="T70" fmla="*/ 2147483647 w 10476"/>
              <a:gd name="T71" fmla="*/ 2147483647 h 1355"/>
              <a:gd name="T72" fmla="*/ 2147483647 w 10476"/>
              <a:gd name="T73" fmla="*/ 2147483647 h 1355"/>
              <a:gd name="T74" fmla="*/ 2147483647 w 10476"/>
              <a:gd name="T75" fmla="*/ 2147483647 h 1355"/>
              <a:gd name="T76" fmla="*/ 2147483647 w 10476"/>
              <a:gd name="T77" fmla="*/ 2147483647 h 1355"/>
              <a:gd name="T78" fmla="*/ 2147483647 w 10476"/>
              <a:gd name="T79" fmla="*/ 2147483647 h 1355"/>
              <a:gd name="T80" fmla="*/ 2147483647 w 10476"/>
              <a:gd name="T81" fmla="*/ 2147483647 h 1355"/>
              <a:gd name="T82" fmla="*/ 2147483647 w 10476"/>
              <a:gd name="T83" fmla="*/ 2147483647 h 1355"/>
              <a:gd name="T84" fmla="*/ 2147483647 w 10476"/>
              <a:gd name="T85" fmla="*/ 2147483647 h 1355"/>
              <a:gd name="T86" fmla="*/ 2147483647 w 10476"/>
              <a:gd name="T87" fmla="*/ 2147483647 h 1355"/>
              <a:gd name="T88" fmla="*/ 2147483647 w 10476"/>
              <a:gd name="T89" fmla="*/ 2147483647 h 1355"/>
              <a:gd name="T90" fmla="*/ 2147483647 w 10476"/>
              <a:gd name="T91" fmla="*/ 2147483647 h 1355"/>
              <a:gd name="T92" fmla="*/ 2147483647 w 10476"/>
              <a:gd name="T93" fmla="*/ 2147483647 h 1355"/>
              <a:gd name="T94" fmla="*/ 2147483647 w 10476"/>
              <a:gd name="T95" fmla="*/ 2147483647 h 1355"/>
              <a:gd name="T96" fmla="*/ 2147483647 w 10476"/>
              <a:gd name="T97" fmla="*/ 2147483647 h 1355"/>
              <a:gd name="T98" fmla="*/ 2147483647 w 10476"/>
              <a:gd name="T99" fmla="*/ 2147483647 h 13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476"/>
              <a:gd name="T151" fmla="*/ 0 h 1355"/>
              <a:gd name="T152" fmla="*/ 10476 w 10476"/>
              <a:gd name="T153" fmla="*/ 1355 h 13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476" h="1355" extrusionOk="0">
                <a:moveTo>
                  <a:pt x="2862" y="898"/>
                </a:moveTo>
                <a:cubicBezTo>
                  <a:pt x="2849" y="915"/>
                  <a:pt x="2837" y="926"/>
                  <a:pt x="2855" y="945"/>
                </a:cubicBezTo>
                <a:cubicBezTo>
                  <a:pt x="2874" y="966"/>
                  <a:pt x="2900" y="979"/>
                  <a:pt x="2926" y="988"/>
                </a:cubicBezTo>
                <a:cubicBezTo>
                  <a:pt x="2953" y="997"/>
                  <a:pt x="2983" y="999"/>
                  <a:pt x="3011" y="995"/>
                </a:cubicBezTo>
                <a:cubicBezTo>
                  <a:pt x="3037" y="991"/>
                  <a:pt x="3057" y="980"/>
                  <a:pt x="3074" y="960"/>
                </a:cubicBezTo>
                <a:cubicBezTo>
                  <a:pt x="3091" y="939"/>
                  <a:pt x="3097" y="916"/>
                  <a:pt x="3097" y="890"/>
                </a:cubicBezTo>
                <a:cubicBezTo>
                  <a:pt x="3097" y="864"/>
                  <a:pt x="3087" y="833"/>
                  <a:pt x="3070" y="813"/>
                </a:cubicBezTo>
                <a:cubicBezTo>
                  <a:pt x="3052" y="792"/>
                  <a:pt x="3027" y="781"/>
                  <a:pt x="3000" y="784"/>
                </a:cubicBezTo>
                <a:cubicBezTo>
                  <a:pt x="2967" y="788"/>
                  <a:pt x="2938" y="814"/>
                  <a:pt x="2920" y="840"/>
                </a:cubicBezTo>
                <a:cubicBezTo>
                  <a:pt x="2891" y="882"/>
                  <a:pt x="2878" y="935"/>
                  <a:pt x="2884" y="986"/>
                </a:cubicBezTo>
                <a:cubicBezTo>
                  <a:pt x="2889" y="1022"/>
                  <a:pt x="2904" y="1055"/>
                  <a:pt x="2928" y="1081"/>
                </a:cubicBezTo>
                <a:cubicBezTo>
                  <a:pt x="2946" y="1100"/>
                  <a:pt x="2968" y="1116"/>
                  <a:pt x="2995" y="1117"/>
                </a:cubicBezTo>
                <a:cubicBezTo>
                  <a:pt x="3031" y="1118"/>
                  <a:pt x="3052" y="1101"/>
                  <a:pt x="3080" y="1081"/>
                </a:cubicBezTo>
              </a:path>
              <a:path w="10476" h="1355" extrusionOk="0">
                <a:moveTo>
                  <a:pt x="3301" y="399"/>
                </a:moveTo>
                <a:cubicBezTo>
                  <a:pt x="3286" y="387"/>
                  <a:pt x="3294" y="404"/>
                  <a:pt x="3292" y="433"/>
                </a:cubicBezTo>
                <a:cubicBezTo>
                  <a:pt x="3289" y="485"/>
                  <a:pt x="3290" y="538"/>
                  <a:pt x="3291" y="590"/>
                </a:cubicBezTo>
                <a:cubicBezTo>
                  <a:pt x="3292" y="665"/>
                  <a:pt x="3298" y="739"/>
                  <a:pt x="3302" y="814"/>
                </a:cubicBezTo>
                <a:cubicBezTo>
                  <a:pt x="3306" y="878"/>
                  <a:pt x="3311" y="943"/>
                  <a:pt x="3313" y="1007"/>
                </a:cubicBezTo>
                <a:cubicBezTo>
                  <a:pt x="3314" y="1038"/>
                  <a:pt x="3284" y="1100"/>
                  <a:pt x="3315" y="1101"/>
                </a:cubicBezTo>
                <a:cubicBezTo>
                  <a:pt x="3326" y="1078"/>
                  <a:pt x="3330" y="1071"/>
                  <a:pt x="3335" y="1055"/>
                </a:cubicBezTo>
              </a:path>
              <a:path w="10476" h="1355" extrusionOk="0">
                <a:moveTo>
                  <a:pt x="3650" y="781"/>
                </a:moveTo>
                <a:cubicBezTo>
                  <a:pt x="3637" y="758"/>
                  <a:pt x="3617" y="754"/>
                  <a:pt x="3588" y="754"/>
                </a:cubicBezTo>
                <a:cubicBezTo>
                  <a:pt x="3555" y="754"/>
                  <a:pt x="3517" y="757"/>
                  <a:pt x="3492" y="780"/>
                </a:cubicBezTo>
                <a:cubicBezTo>
                  <a:pt x="3465" y="805"/>
                  <a:pt x="3473" y="842"/>
                  <a:pt x="3489" y="871"/>
                </a:cubicBezTo>
                <a:cubicBezTo>
                  <a:pt x="3513" y="915"/>
                  <a:pt x="3555" y="954"/>
                  <a:pt x="3590" y="989"/>
                </a:cubicBezTo>
                <a:cubicBezTo>
                  <a:pt x="3614" y="1013"/>
                  <a:pt x="3653" y="1042"/>
                  <a:pt x="3662" y="1077"/>
                </a:cubicBezTo>
                <a:cubicBezTo>
                  <a:pt x="3668" y="1100"/>
                  <a:pt x="3645" y="1115"/>
                  <a:pt x="3628" y="1122"/>
                </a:cubicBezTo>
                <a:cubicBezTo>
                  <a:pt x="3602" y="1133"/>
                  <a:pt x="3577" y="1132"/>
                  <a:pt x="3551" y="1123"/>
                </a:cubicBezTo>
                <a:cubicBezTo>
                  <a:pt x="3526" y="1114"/>
                  <a:pt x="3520" y="1099"/>
                  <a:pt x="3513" y="1075"/>
                </a:cubicBezTo>
              </a:path>
              <a:path w="10476" h="1355" extrusionOk="0">
                <a:moveTo>
                  <a:pt x="3793" y="877"/>
                </a:moveTo>
                <a:cubicBezTo>
                  <a:pt x="3810" y="876"/>
                  <a:pt x="3829" y="873"/>
                  <a:pt x="3845" y="871"/>
                </a:cubicBezTo>
                <a:cubicBezTo>
                  <a:pt x="3873" y="868"/>
                  <a:pt x="3891" y="859"/>
                  <a:pt x="3917" y="847"/>
                </a:cubicBezTo>
                <a:cubicBezTo>
                  <a:pt x="3950" y="831"/>
                  <a:pt x="3976" y="813"/>
                  <a:pt x="4002" y="787"/>
                </a:cubicBezTo>
                <a:cubicBezTo>
                  <a:pt x="4023" y="767"/>
                  <a:pt x="4032" y="750"/>
                  <a:pt x="4036" y="722"/>
                </a:cubicBezTo>
                <a:cubicBezTo>
                  <a:pt x="3993" y="720"/>
                  <a:pt x="3974" y="741"/>
                  <a:pt x="3948" y="779"/>
                </a:cubicBezTo>
                <a:cubicBezTo>
                  <a:pt x="3909" y="837"/>
                  <a:pt x="3883" y="904"/>
                  <a:pt x="3874" y="974"/>
                </a:cubicBezTo>
                <a:cubicBezTo>
                  <a:pt x="3867" y="1026"/>
                  <a:pt x="3867" y="1095"/>
                  <a:pt x="3900" y="1139"/>
                </a:cubicBezTo>
                <a:cubicBezTo>
                  <a:pt x="3930" y="1179"/>
                  <a:pt x="3966" y="1155"/>
                  <a:pt x="3983" y="1119"/>
                </a:cubicBezTo>
                <a:cubicBezTo>
                  <a:pt x="3988" y="1104"/>
                  <a:pt x="3993" y="1090"/>
                  <a:pt x="3998" y="1075"/>
                </a:cubicBezTo>
              </a:path>
              <a:path w="10476" h="1355" extrusionOk="0">
                <a:moveTo>
                  <a:pt x="4495" y="592"/>
                </a:moveTo>
                <a:cubicBezTo>
                  <a:pt x="4474" y="567"/>
                  <a:pt x="4458" y="568"/>
                  <a:pt x="4432" y="590"/>
                </a:cubicBezTo>
                <a:cubicBezTo>
                  <a:pt x="4420" y="600"/>
                  <a:pt x="4416" y="619"/>
                  <a:pt x="4422" y="633"/>
                </a:cubicBezTo>
                <a:cubicBezTo>
                  <a:pt x="4431" y="655"/>
                  <a:pt x="4423" y="650"/>
                  <a:pt x="4401" y="653"/>
                </a:cubicBezTo>
              </a:path>
              <a:path w="10476" h="1355" extrusionOk="0">
                <a:moveTo>
                  <a:pt x="4381" y="808"/>
                </a:moveTo>
                <a:cubicBezTo>
                  <a:pt x="4379" y="824"/>
                  <a:pt x="4372" y="842"/>
                  <a:pt x="4378" y="856"/>
                </a:cubicBezTo>
                <a:cubicBezTo>
                  <a:pt x="4384" y="866"/>
                  <a:pt x="4386" y="869"/>
                  <a:pt x="4395" y="870"/>
                </a:cubicBezTo>
              </a:path>
              <a:path w="10476" h="1355" extrusionOk="0">
                <a:moveTo>
                  <a:pt x="2" y="1349"/>
                </a:moveTo>
                <a:cubicBezTo>
                  <a:pt x="22" y="1334"/>
                  <a:pt x="-15" y="1317"/>
                  <a:pt x="33" y="1318"/>
                </a:cubicBezTo>
                <a:cubicBezTo>
                  <a:pt x="160" y="1321"/>
                  <a:pt x="284" y="1359"/>
                  <a:pt x="418" y="1352"/>
                </a:cubicBezTo>
                <a:cubicBezTo>
                  <a:pt x="599" y="1342"/>
                  <a:pt x="781" y="1321"/>
                  <a:pt x="961" y="1302"/>
                </a:cubicBezTo>
                <a:cubicBezTo>
                  <a:pt x="1400" y="1255"/>
                  <a:pt x="1841" y="1216"/>
                  <a:pt x="2282" y="1245"/>
                </a:cubicBezTo>
                <a:cubicBezTo>
                  <a:pt x="2366" y="1251"/>
                  <a:pt x="2449" y="1262"/>
                  <a:pt x="2532" y="1275"/>
                </a:cubicBezTo>
                <a:cubicBezTo>
                  <a:pt x="2577" y="1282"/>
                  <a:pt x="2572" y="1289"/>
                  <a:pt x="2593" y="1264"/>
                </a:cubicBezTo>
                <a:cubicBezTo>
                  <a:pt x="2601" y="1255"/>
                  <a:pt x="2608" y="1213"/>
                  <a:pt x="2612" y="1200"/>
                </a:cubicBezTo>
              </a:path>
              <a:path w="10476" h="1355" extrusionOk="0">
                <a:moveTo>
                  <a:pt x="2149" y="1152"/>
                </a:moveTo>
                <a:cubicBezTo>
                  <a:pt x="2160" y="1159"/>
                  <a:pt x="2172" y="1189"/>
                  <a:pt x="2202" y="1200"/>
                </a:cubicBezTo>
                <a:cubicBezTo>
                  <a:pt x="2514" y="1318"/>
                  <a:pt x="2929" y="1283"/>
                  <a:pt x="3254" y="1294"/>
                </a:cubicBezTo>
                <a:cubicBezTo>
                  <a:pt x="3748" y="1311"/>
                  <a:pt x="4259" y="1347"/>
                  <a:pt x="4752" y="1302"/>
                </a:cubicBezTo>
                <a:cubicBezTo>
                  <a:pt x="4850" y="1293"/>
                  <a:pt x="4990" y="1282"/>
                  <a:pt x="5033" y="1175"/>
                </a:cubicBezTo>
                <a:cubicBezTo>
                  <a:pt x="5119" y="961"/>
                  <a:pt x="4875" y="759"/>
                  <a:pt x="5012" y="522"/>
                </a:cubicBezTo>
                <a:cubicBezTo>
                  <a:pt x="5086" y="393"/>
                  <a:pt x="5235" y="307"/>
                  <a:pt x="5359" y="237"/>
                </a:cubicBezTo>
                <a:cubicBezTo>
                  <a:pt x="5532" y="139"/>
                  <a:pt x="5715" y="68"/>
                  <a:pt x="5901" y="0"/>
                </a:cubicBezTo>
              </a:path>
              <a:path w="10476" h="1355" extrusionOk="0">
                <a:moveTo>
                  <a:pt x="5691" y="1023"/>
                </a:moveTo>
                <a:cubicBezTo>
                  <a:pt x="5721" y="994"/>
                  <a:pt x="5748" y="967"/>
                  <a:pt x="5769" y="929"/>
                </a:cubicBezTo>
                <a:cubicBezTo>
                  <a:pt x="5809" y="856"/>
                  <a:pt x="5836" y="774"/>
                  <a:pt x="5863" y="695"/>
                </a:cubicBezTo>
                <a:cubicBezTo>
                  <a:pt x="5886" y="628"/>
                  <a:pt x="5905" y="544"/>
                  <a:pt x="5947" y="485"/>
                </a:cubicBezTo>
                <a:cubicBezTo>
                  <a:pt x="5981" y="437"/>
                  <a:pt x="6024" y="475"/>
                  <a:pt x="6052" y="507"/>
                </a:cubicBezTo>
                <a:cubicBezTo>
                  <a:pt x="6140" y="608"/>
                  <a:pt x="6204" y="732"/>
                  <a:pt x="6284" y="839"/>
                </a:cubicBezTo>
                <a:cubicBezTo>
                  <a:pt x="6317" y="883"/>
                  <a:pt x="6355" y="922"/>
                  <a:pt x="6391" y="964"/>
                </a:cubicBezTo>
                <a:cubicBezTo>
                  <a:pt x="6393" y="967"/>
                  <a:pt x="6396" y="970"/>
                  <a:pt x="6398" y="973"/>
                </a:cubicBezTo>
                <a:cubicBezTo>
                  <a:pt x="6352" y="966"/>
                  <a:pt x="6312" y="945"/>
                  <a:pt x="6268" y="928"/>
                </a:cubicBezTo>
                <a:cubicBezTo>
                  <a:pt x="6194" y="900"/>
                  <a:pt x="6119" y="875"/>
                  <a:pt x="6044" y="851"/>
                </a:cubicBezTo>
                <a:cubicBezTo>
                  <a:pt x="6024" y="845"/>
                  <a:pt x="5924" y="827"/>
                  <a:pt x="5915" y="801"/>
                </a:cubicBezTo>
                <a:cubicBezTo>
                  <a:pt x="5910" y="789"/>
                  <a:pt x="5910" y="785"/>
                  <a:pt x="5918" y="777"/>
                </a:cubicBezTo>
              </a:path>
              <a:path w="10476" h="1355" extrusionOk="0">
                <a:moveTo>
                  <a:pt x="6387" y="644"/>
                </a:moveTo>
                <a:cubicBezTo>
                  <a:pt x="6424" y="682"/>
                  <a:pt x="6444" y="710"/>
                  <a:pt x="6460" y="760"/>
                </a:cubicBezTo>
                <a:cubicBezTo>
                  <a:pt x="6468" y="785"/>
                  <a:pt x="6474" y="808"/>
                  <a:pt x="6479" y="833"/>
                </a:cubicBezTo>
                <a:cubicBezTo>
                  <a:pt x="6449" y="804"/>
                  <a:pt x="6448" y="766"/>
                  <a:pt x="6442" y="723"/>
                </a:cubicBezTo>
                <a:cubicBezTo>
                  <a:pt x="6432" y="652"/>
                  <a:pt x="6429" y="581"/>
                  <a:pt x="6434" y="509"/>
                </a:cubicBezTo>
                <a:cubicBezTo>
                  <a:pt x="6438" y="458"/>
                  <a:pt x="6440" y="423"/>
                  <a:pt x="6483" y="397"/>
                </a:cubicBezTo>
                <a:cubicBezTo>
                  <a:pt x="6533" y="425"/>
                  <a:pt x="6559" y="460"/>
                  <a:pt x="6588" y="511"/>
                </a:cubicBezTo>
                <a:cubicBezTo>
                  <a:pt x="6622" y="572"/>
                  <a:pt x="6650" y="641"/>
                  <a:pt x="6657" y="711"/>
                </a:cubicBezTo>
                <a:cubicBezTo>
                  <a:pt x="6661" y="757"/>
                  <a:pt x="6651" y="800"/>
                  <a:pt x="6610" y="823"/>
                </a:cubicBezTo>
                <a:cubicBezTo>
                  <a:pt x="6578" y="841"/>
                  <a:pt x="6530" y="826"/>
                  <a:pt x="6498" y="812"/>
                </a:cubicBezTo>
                <a:cubicBezTo>
                  <a:pt x="6479" y="800"/>
                  <a:pt x="6473" y="797"/>
                  <a:pt x="6462" y="787"/>
                </a:cubicBezTo>
              </a:path>
              <a:path w="10476" h="1355" extrusionOk="0">
                <a:moveTo>
                  <a:pt x="6670" y="817"/>
                </a:moveTo>
                <a:cubicBezTo>
                  <a:pt x="6681" y="795"/>
                  <a:pt x="6677" y="795"/>
                  <a:pt x="6663" y="756"/>
                </a:cubicBezTo>
                <a:cubicBezTo>
                  <a:pt x="6644" y="703"/>
                  <a:pt x="6630" y="644"/>
                  <a:pt x="6630" y="587"/>
                </a:cubicBezTo>
                <a:cubicBezTo>
                  <a:pt x="6630" y="538"/>
                  <a:pt x="6638" y="471"/>
                  <a:pt x="6693" y="454"/>
                </a:cubicBezTo>
                <a:cubicBezTo>
                  <a:pt x="6751" y="435"/>
                  <a:pt x="6829" y="483"/>
                  <a:pt x="6872" y="517"/>
                </a:cubicBezTo>
                <a:cubicBezTo>
                  <a:pt x="6938" y="569"/>
                  <a:pt x="7013" y="653"/>
                  <a:pt x="7018" y="741"/>
                </a:cubicBezTo>
                <a:cubicBezTo>
                  <a:pt x="7021" y="801"/>
                  <a:pt x="6974" y="844"/>
                  <a:pt x="6923" y="867"/>
                </a:cubicBezTo>
                <a:cubicBezTo>
                  <a:pt x="6838" y="906"/>
                  <a:pt x="6707" y="915"/>
                  <a:pt x="6626" y="861"/>
                </a:cubicBezTo>
                <a:cubicBezTo>
                  <a:pt x="6584" y="833"/>
                  <a:pt x="6605" y="784"/>
                  <a:pt x="6634" y="756"/>
                </a:cubicBezTo>
                <a:cubicBezTo>
                  <a:pt x="6647" y="746"/>
                  <a:pt x="6659" y="737"/>
                  <a:pt x="6672" y="727"/>
                </a:cubicBezTo>
              </a:path>
              <a:path w="10476" h="1355" extrusionOk="0">
                <a:moveTo>
                  <a:pt x="7731" y="565"/>
                </a:moveTo>
                <a:cubicBezTo>
                  <a:pt x="7724" y="526"/>
                  <a:pt x="7715" y="501"/>
                  <a:pt x="7678" y="479"/>
                </a:cubicBezTo>
                <a:cubicBezTo>
                  <a:pt x="7644" y="458"/>
                  <a:pt x="7602" y="467"/>
                  <a:pt x="7574" y="495"/>
                </a:cubicBezTo>
                <a:cubicBezTo>
                  <a:pt x="7534" y="535"/>
                  <a:pt x="7534" y="602"/>
                  <a:pt x="7546" y="654"/>
                </a:cubicBezTo>
                <a:cubicBezTo>
                  <a:pt x="7566" y="736"/>
                  <a:pt x="7630" y="815"/>
                  <a:pt x="7712" y="841"/>
                </a:cubicBezTo>
                <a:cubicBezTo>
                  <a:pt x="7790" y="865"/>
                  <a:pt x="7860" y="839"/>
                  <a:pt x="7923" y="794"/>
                </a:cubicBezTo>
                <a:cubicBezTo>
                  <a:pt x="7940" y="780"/>
                  <a:pt x="7957" y="766"/>
                  <a:pt x="7974" y="752"/>
                </a:cubicBezTo>
              </a:path>
              <a:path w="10476" h="1355" extrusionOk="0">
                <a:moveTo>
                  <a:pt x="8219" y="318"/>
                </a:moveTo>
                <a:cubicBezTo>
                  <a:pt x="8200" y="372"/>
                  <a:pt x="8191" y="428"/>
                  <a:pt x="8177" y="484"/>
                </a:cubicBezTo>
                <a:cubicBezTo>
                  <a:pt x="8153" y="582"/>
                  <a:pt x="8129" y="680"/>
                  <a:pt x="8096" y="776"/>
                </a:cubicBezTo>
                <a:cubicBezTo>
                  <a:pt x="8090" y="793"/>
                  <a:pt x="8063" y="843"/>
                  <a:pt x="8097" y="796"/>
                </a:cubicBezTo>
              </a:path>
              <a:path w="10476" h="1355" extrusionOk="0">
                <a:moveTo>
                  <a:pt x="8369" y="330"/>
                </a:moveTo>
                <a:cubicBezTo>
                  <a:pt x="8380" y="383"/>
                  <a:pt x="8371" y="428"/>
                  <a:pt x="8363" y="482"/>
                </a:cubicBezTo>
                <a:cubicBezTo>
                  <a:pt x="8351" y="561"/>
                  <a:pt x="8343" y="643"/>
                  <a:pt x="8319" y="720"/>
                </a:cubicBezTo>
                <a:cubicBezTo>
                  <a:pt x="8309" y="753"/>
                  <a:pt x="8297" y="776"/>
                  <a:pt x="8276" y="799"/>
                </a:cubicBezTo>
                <a:cubicBezTo>
                  <a:pt x="8245" y="782"/>
                  <a:pt x="8239" y="763"/>
                  <a:pt x="8239" y="723"/>
                </a:cubicBezTo>
                <a:cubicBezTo>
                  <a:pt x="8239" y="683"/>
                  <a:pt x="8250" y="634"/>
                  <a:pt x="8278" y="604"/>
                </a:cubicBezTo>
                <a:cubicBezTo>
                  <a:pt x="8315" y="566"/>
                  <a:pt x="8370" y="532"/>
                  <a:pt x="8416" y="506"/>
                </a:cubicBezTo>
                <a:cubicBezTo>
                  <a:pt x="8470" y="476"/>
                  <a:pt x="8524" y="449"/>
                  <a:pt x="8576" y="414"/>
                </a:cubicBezTo>
                <a:cubicBezTo>
                  <a:pt x="8599" y="398"/>
                  <a:pt x="8604" y="395"/>
                  <a:pt x="8615" y="382"/>
                </a:cubicBezTo>
                <a:cubicBezTo>
                  <a:pt x="8578" y="398"/>
                  <a:pt x="8545" y="418"/>
                  <a:pt x="8519" y="451"/>
                </a:cubicBezTo>
                <a:cubicBezTo>
                  <a:pt x="8499" y="477"/>
                  <a:pt x="8499" y="485"/>
                  <a:pt x="8506" y="513"/>
                </a:cubicBezTo>
                <a:cubicBezTo>
                  <a:pt x="8557" y="533"/>
                  <a:pt x="8611" y="528"/>
                  <a:pt x="8654" y="556"/>
                </a:cubicBezTo>
                <a:cubicBezTo>
                  <a:pt x="8642" y="586"/>
                  <a:pt x="8627" y="614"/>
                  <a:pt x="8615" y="644"/>
                </a:cubicBezTo>
                <a:cubicBezTo>
                  <a:pt x="8605" y="669"/>
                  <a:pt x="8592" y="708"/>
                  <a:pt x="8619" y="728"/>
                </a:cubicBezTo>
                <a:cubicBezTo>
                  <a:pt x="8648" y="749"/>
                  <a:pt x="8707" y="737"/>
                  <a:pt x="8737" y="726"/>
                </a:cubicBezTo>
                <a:cubicBezTo>
                  <a:pt x="8788" y="708"/>
                  <a:pt x="8835" y="673"/>
                  <a:pt x="8879" y="643"/>
                </a:cubicBezTo>
              </a:path>
              <a:path w="10476" h="1355" extrusionOk="0">
                <a:moveTo>
                  <a:pt x="9023" y="343"/>
                </a:moveTo>
                <a:cubicBezTo>
                  <a:pt x="8991" y="346"/>
                  <a:pt x="8976" y="353"/>
                  <a:pt x="8950" y="372"/>
                </a:cubicBezTo>
                <a:cubicBezTo>
                  <a:pt x="8906" y="404"/>
                  <a:pt x="8875" y="441"/>
                  <a:pt x="8866" y="496"/>
                </a:cubicBezTo>
                <a:cubicBezTo>
                  <a:pt x="8856" y="554"/>
                  <a:pt x="8880" y="607"/>
                  <a:pt x="8922" y="646"/>
                </a:cubicBezTo>
                <a:cubicBezTo>
                  <a:pt x="8961" y="682"/>
                  <a:pt x="9015" y="701"/>
                  <a:pt x="9068" y="686"/>
                </a:cubicBezTo>
                <a:cubicBezTo>
                  <a:pt x="9079" y="681"/>
                  <a:pt x="9091" y="675"/>
                  <a:pt x="9102" y="670"/>
                </a:cubicBezTo>
              </a:path>
              <a:path w="10476" h="1355" extrusionOk="0">
                <a:moveTo>
                  <a:pt x="9254" y="161"/>
                </a:moveTo>
                <a:cubicBezTo>
                  <a:pt x="9267" y="214"/>
                  <a:pt x="9272" y="261"/>
                  <a:pt x="9271" y="315"/>
                </a:cubicBezTo>
                <a:cubicBezTo>
                  <a:pt x="9270" y="404"/>
                  <a:pt x="9258" y="490"/>
                  <a:pt x="9240" y="577"/>
                </a:cubicBezTo>
                <a:cubicBezTo>
                  <a:pt x="9234" y="604"/>
                  <a:pt x="9230" y="627"/>
                  <a:pt x="9232" y="654"/>
                </a:cubicBezTo>
              </a:path>
              <a:path w="10476" h="1355" extrusionOk="0">
                <a:moveTo>
                  <a:pt x="9541" y="261"/>
                </a:moveTo>
                <a:cubicBezTo>
                  <a:pt x="9504" y="264"/>
                  <a:pt x="9481" y="282"/>
                  <a:pt x="9450" y="303"/>
                </a:cubicBezTo>
                <a:cubicBezTo>
                  <a:pt x="9407" y="331"/>
                  <a:pt x="9360" y="363"/>
                  <a:pt x="9337" y="411"/>
                </a:cubicBezTo>
                <a:cubicBezTo>
                  <a:pt x="9316" y="456"/>
                  <a:pt x="9334" y="500"/>
                  <a:pt x="9365" y="535"/>
                </a:cubicBezTo>
                <a:cubicBezTo>
                  <a:pt x="9398" y="572"/>
                  <a:pt x="9446" y="596"/>
                  <a:pt x="9494" y="604"/>
                </a:cubicBezTo>
                <a:cubicBezTo>
                  <a:pt x="9532" y="610"/>
                  <a:pt x="9556" y="599"/>
                  <a:pt x="9590" y="585"/>
                </a:cubicBezTo>
              </a:path>
              <a:path w="10476" h="1355" extrusionOk="0">
                <a:moveTo>
                  <a:pt x="9833" y="227"/>
                </a:moveTo>
                <a:cubicBezTo>
                  <a:pt x="9803" y="247"/>
                  <a:pt x="9769" y="266"/>
                  <a:pt x="9740" y="289"/>
                </a:cubicBezTo>
                <a:cubicBezTo>
                  <a:pt x="9709" y="313"/>
                  <a:pt x="9666" y="350"/>
                  <a:pt x="9659" y="391"/>
                </a:cubicBezTo>
                <a:cubicBezTo>
                  <a:pt x="9650" y="445"/>
                  <a:pt x="9716" y="494"/>
                  <a:pt x="9746" y="529"/>
                </a:cubicBezTo>
                <a:cubicBezTo>
                  <a:pt x="9787" y="577"/>
                  <a:pt x="9815" y="631"/>
                  <a:pt x="9840" y="689"/>
                </a:cubicBezTo>
                <a:cubicBezTo>
                  <a:pt x="9859" y="645"/>
                  <a:pt x="9869" y="600"/>
                  <a:pt x="9879" y="553"/>
                </a:cubicBezTo>
                <a:cubicBezTo>
                  <a:pt x="9895" y="473"/>
                  <a:pt x="9918" y="396"/>
                  <a:pt x="9946" y="319"/>
                </a:cubicBezTo>
                <a:cubicBezTo>
                  <a:pt x="9969" y="257"/>
                  <a:pt x="9992" y="189"/>
                  <a:pt x="10034" y="137"/>
                </a:cubicBezTo>
                <a:cubicBezTo>
                  <a:pt x="10055" y="111"/>
                  <a:pt x="10065" y="118"/>
                  <a:pt x="10089" y="110"/>
                </a:cubicBezTo>
                <a:cubicBezTo>
                  <a:pt x="10102" y="139"/>
                  <a:pt x="10107" y="150"/>
                  <a:pt x="10100" y="186"/>
                </a:cubicBezTo>
                <a:cubicBezTo>
                  <a:pt x="10092" y="231"/>
                  <a:pt x="10071" y="273"/>
                  <a:pt x="10065" y="318"/>
                </a:cubicBezTo>
                <a:cubicBezTo>
                  <a:pt x="10058" y="376"/>
                  <a:pt x="10084" y="421"/>
                  <a:pt x="10128" y="457"/>
                </a:cubicBezTo>
                <a:cubicBezTo>
                  <a:pt x="10206" y="521"/>
                  <a:pt x="10311" y="549"/>
                  <a:pt x="10410" y="553"/>
                </a:cubicBezTo>
                <a:cubicBezTo>
                  <a:pt x="10435" y="554"/>
                  <a:pt x="10452" y="548"/>
                  <a:pt x="10475" y="543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7175" y="4962525"/>
            <a:ext cx="2849563" cy="631825"/>
          </a:xfrm>
          <a:custGeom>
            <a:avLst/>
            <a:gdLst>
              <a:gd name="T0" fmla="*/ 2147483647 w 7917"/>
              <a:gd name="T1" fmla="*/ 2147483647 h 1753"/>
              <a:gd name="T2" fmla="*/ 2147483647 w 7917"/>
              <a:gd name="T3" fmla="*/ 2147483647 h 1753"/>
              <a:gd name="T4" fmla="*/ 2147483647 w 7917"/>
              <a:gd name="T5" fmla="*/ 2147483647 h 1753"/>
              <a:gd name="T6" fmla="*/ 2147483647 w 7917"/>
              <a:gd name="T7" fmla="*/ 2147483647 h 1753"/>
              <a:gd name="T8" fmla="*/ 2147483647 w 7917"/>
              <a:gd name="T9" fmla="*/ 2147483647 h 1753"/>
              <a:gd name="T10" fmla="*/ 2147483647 w 7917"/>
              <a:gd name="T11" fmla="*/ 2147483647 h 1753"/>
              <a:gd name="T12" fmla="*/ 2147483647 w 7917"/>
              <a:gd name="T13" fmla="*/ 2147483647 h 1753"/>
              <a:gd name="T14" fmla="*/ 2147483647 w 7917"/>
              <a:gd name="T15" fmla="*/ 2147483647 h 1753"/>
              <a:gd name="T16" fmla="*/ 2147483647 w 7917"/>
              <a:gd name="T17" fmla="*/ 2147483647 h 1753"/>
              <a:gd name="T18" fmla="*/ 2147483647 w 7917"/>
              <a:gd name="T19" fmla="*/ 2147483647 h 1753"/>
              <a:gd name="T20" fmla="*/ 2147483647 w 7917"/>
              <a:gd name="T21" fmla="*/ 2147483647 h 1753"/>
              <a:gd name="T22" fmla="*/ 2147483647 w 7917"/>
              <a:gd name="T23" fmla="*/ 2147483647 h 1753"/>
              <a:gd name="T24" fmla="*/ 2147483647 w 7917"/>
              <a:gd name="T25" fmla="*/ 2147483647 h 1753"/>
              <a:gd name="T26" fmla="*/ 2147483647 w 7917"/>
              <a:gd name="T27" fmla="*/ 2147483647 h 1753"/>
              <a:gd name="T28" fmla="*/ 2147483647 w 7917"/>
              <a:gd name="T29" fmla="*/ 2147483647 h 1753"/>
              <a:gd name="T30" fmla="*/ 2147483647 w 7917"/>
              <a:gd name="T31" fmla="*/ 2147483647 h 1753"/>
              <a:gd name="T32" fmla="*/ 2147483647 w 7917"/>
              <a:gd name="T33" fmla="*/ 2147483647 h 1753"/>
              <a:gd name="T34" fmla="*/ 2147483647 w 7917"/>
              <a:gd name="T35" fmla="*/ 2147483647 h 1753"/>
              <a:gd name="T36" fmla="*/ 2147483647 w 7917"/>
              <a:gd name="T37" fmla="*/ 2147483647 h 1753"/>
              <a:gd name="T38" fmla="*/ 2147483647 w 7917"/>
              <a:gd name="T39" fmla="*/ 2147483647 h 1753"/>
              <a:gd name="T40" fmla="*/ 2147483647 w 7917"/>
              <a:gd name="T41" fmla="*/ 2147483647 h 1753"/>
              <a:gd name="T42" fmla="*/ 2147483647 w 7917"/>
              <a:gd name="T43" fmla="*/ 2147483647 h 1753"/>
              <a:gd name="T44" fmla="*/ 2147483647 w 7917"/>
              <a:gd name="T45" fmla="*/ 2147483647 h 1753"/>
              <a:gd name="T46" fmla="*/ 2147483647 w 7917"/>
              <a:gd name="T47" fmla="*/ 2147483647 h 1753"/>
              <a:gd name="T48" fmla="*/ 2147483647 w 7917"/>
              <a:gd name="T49" fmla="*/ 2147483647 h 1753"/>
              <a:gd name="T50" fmla="*/ 2147483647 w 7917"/>
              <a:gd name="T51" fmla="*/ 2147483647 h 1753"/>
              <a:gd name="T52" fmla="*/ 2147483647 w 7917"/>
              <a:gd name="T53" fmla="*/ 2147483647 h 1753"/>
              <a:gd name="T54" fmla="*/ 2147483647 w 7917"/>
              <a:gd name="T55" fmla="*/ 2147483647 h 1753"/>
              <a:gd name="T56" fmla="*/ 2147483647 w 7917"/>
              <a:gd name="T57" fmla="*/ 2147483647 h 1753"/>
              <a:gd name="T58" fmla="*/ 2147483647 w 7917"/>
              <a:gd name="T59" fmla="*/ 2147483647 h 1753"/>
              <a:gd name="T60" fmla="*/ 2147483647 w 7917"/>
              <a:gd name="T61" fmla="*/ 2147483647 h 1753"/>
              <a:gd name="T62" fmla="*/ 2147483647 w 7917"/>
              <a:gd name="T63" fmla="*/ 2147483647 h 1753"/>
              <a:gd name="T64" fmla="*/ 2147483647 w 7917"/>
              <a:gd name="T65" fmla="*/ 2147483647 h 1753"/>
              <a:gd name="T66" fmla="*/ 2147483647 w 7917"/>
              <a:gd name="T67" fmla="*/ 2147483647 h 1753"/>
              <a:gd name="T68" fmla="*/ 2147483647 w 7917"/>
              <a:gd name="T69" fmla="*/ 2147483647 h 1753"/>
              <a:gd name="T70" fmla="*/ 2147483647 w 7917"/>
              <a:gd name="T71" fmla="*/ 2147483647 h 1753"/>
              <a:gd name="T72" fmla="*/ 2147483647 w 7917"/>
              <a:gd name="T73" fmla="*/ 2147483647 h 1753"/>
              <a:gd name="T74" fmla="*/ 2147483647 w 7917"/>
              <a:gd name="T75" fmla="*/ 2147483647 h 1753"/>
              <a:gd name="T76" fmla="*/ 2147483647 w 7917"/>
              <a:gd name="T77" fmla="*/ 2147483647 h 1753"/>
              <a:gd name="T78" fmla="*/ 2147483647 w 7917"/>
              <a:gd name="T79" fmla="*/ 2147483647 h 1753"/>
              <a:gd name="T80" fmla="*/ 2147483647 w 7917"/>
              <a:gd name="T81" fmla="*/ 2147483647 h 1753"/>
              <a:gd name="T82" fmla="*/ 2147483647 w 7917"/>
              <a:gd name="T83" fmla="*/ 2147483647 h 1753"/>
              <a:gd name="T84" fmla="*/ 2147483647 w 7917"/>
              <a:gd name="T85" fmla="*/ 2147483647 h 1753"/>
              <a:gd name="T86" fmla="*/ 2147483647 w 7917"/>
              <a:gd name="T87" fmla="*/ 2147483647 h 1753"/>
              <a:gd name="T88" fmla="*/ 2147483647 w 7917"/>
              <a:gd name="T89" fmla="*/ 2147483647 h 1753"/>
              <a:gd name="T90" fmla="*/ 2147483647 w 7917"/>
              <a:gd name="T91" fmla="*/ 2147483647 h 1753"/>
              <a:gd name="T92" fmla="*/ 2147483647 w 7917"/>
              <a:gd name="T93" fmla="*/ 2147483647 h 1753"/>
              <a:gd name="T94" fmla="*/ 2147483647 w 7917"/>
              <a:gd name="T95" fmla="*/ 2147483647 h 1753"/>
              <a:gd name="T96" fmla="*/ 2147483647 w 7917"/>
              <a:gd name="T97" fmla="*/ 2147483647 h 1753"/>
              <a:gd name="T98" fmla="*/ 2147483647 w 7917"/>
              <a:gd name="T99" fmla="*/ 2147483647 h 1753"/>
              <a:gd name="T100" fmla="*/ 2147483647 w 7917"/>
              <a:gd name="T101" fmla="*/ 2147483647 h 1753"/>
              <a:gd name="T102" fmla="*/ 2147483647 w 7917"/>
              <a:gd name="T103" fmla="*/ 2147483647 h 1753"/>
              <a:gd name="T104" fmla="*/ 2147483647 w 7917"/>
              <a:gd name="T105" fmla="*/ 2147483647 h 1753"/>
              <a:gd name="T106" fmla="*/ 2147483647 w 7917"/>
              <a:gd name="T107" fmla="*/ 2147483647 h 1753"/>
              <a:gd name="T108" fmla="*/ 2147483647 w 7917"/>
              <a:gd name="T109" fmla="*/ 2147483647 h 1753"/>
              <a:gd name="T110" fmla="*/ 2147483647 w 7917"/>
              <a:gd name="T111" fmla="*/ 2147483647 h 1753"/>
              <a:gd name="T112" fmla="*/ 2147483647 w 7917"/>
              <a:gd name="T113" fmla="*/ 2147483647 h 1753"/>
              <a:gd name="T114" fmla="*/ 2147483647 w 7917"/>
              <a:gd name="T115" fmla="*/ 2147483647 h 1753"/>
              <a:gd name="T116" fmla="*/ 2147483647 w 7917"/>
              <a:gd name="T117" fmla="*/ 2147483647 h 17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917"/>
              <a:gd name="T178" fmla="*/ 0 h 1753"/>
              <a:gd name="T179" fmla="*/ 7917 w 7917"/>
              <a:gd name="T180" fmla="*/ 1753 h 175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917" h="1753" extrusionOk="0">
                <a:moveTo>
                  <a:pt x="204" y="409"/>
                </a:moveTo>
                <a:cubicBezTo>
                  <a:pt x="162" y="428"/>
                  <a:pt x="123" y="441"/>
                  <a:pt x="89" y="475"/>
                </a:cubicBezTo>
                <a:cubicBezTo>
                  <a:pt x="45" y="520"/>
                  <a:pt x="16" y="579"/>
                  <a:pt x="4" y="641"/>
                </a:cubicBezTo>
                <a:cubicBezTo>
                  <a:pt x="-6" y="696"/>
                  <a:pt x="1" y="762"/>
                  <a:pt x="38" y="806"/>
                </a:cubicBezTo>
                <a:cubicBezTo>
                  <a:pt x="77" y="853"/>
                  <a:pt x="138" y="856"/>
                  <a:pt x="193" y="840"/>
                </a:cubicBezTo>
                <a:cubicBezTo>
                  <a:pt x="262" y="819"/>
                  <a:pt x="338" y="772"/>
                  <a:pt x="387" y="720"/>
                </a:cubicBezTo>
                <a:cubicBezTo>
                  <a:pt x="436" y="668"/>
                  <a:pt x="485" y="595"/>
                  <a:pt x="499" y="523"/>
                </a:cubicBezTo>
                <a:cubicBezTo>
                  <a:pt x="509" y="470"/>
                  <a:pt x="501" y="411"/>
                  <a:pt x="467" y="368"/>
                </a:cubicBezTo>
                <a:cubicBezTo>
                  <a:pt x="437" y="329"/>
                  <a:pt x="394" y="313"/>
                  <a:pt x="349" y="320"/>
                </a:cubicBezTo>
                <a:cubicBezTo>
                  <a:pt x="320" y="324"/>
                  <a:pt x="320" y="339"/>
                  <a:pt x="334" y="362"/>
                </a:cubicBezTo>
                <a:cubicBezTo>
                  <a:pt x="339" y="368"/>
                  <a:pt x="344" y="374"/>
                  <a:pt x="349" y="380"/>
                </a:cubicBezTo>
              </a:path>
              <a:path w="7917" h="1753" extrusionOk="0">
                <a:moveTo>
                  <a:pt x="716" y="956"/>
                </a:moveTo>
                <a:cubicBezTo>
                  <a:pt x="725" y="1013"/>
                  <a:pt x="738" y="1075"/>
                  <a:pt x="737" y="1133"/>
                </a:cubicBezTo>
                <a:cubicBezTo>
                  <a:pt x="733" y="1151"/>
                  <a:pt x="732" y="1156"/>
                  <a:pt x="735" y="1168"/>
                </a:cubicBezTo>
                <a:cubicBezTo>
                  <a:pt x="710" y="1147"/>
                  <a:pt x="697" y="1128"/>
                  <a:pt x="682" y="1091"/>
                </a:cubicBezTo>
                <a:cubicBezTo>
                  <a:pt x="650" y="1013"/>
                  <a:pt x="625" y="931"/>
                  <a:pt x="608" y="848"/>
                </a:cubicBezTo>
                <a:cubicBezTo>
                  <a:pt x="590" y="761"/>
                  <a:pt x="575" y="668"/>
                  <a:pt x="583" y="579"/>
                </a:cubicBezTo>
                <a:cubicBezTo>
                  <a:pt x="587" y="534"/>
                  <a:pt x="600" y="472"/>
                  <a:pt x="647" y="452"/>
                </a:cubicBezTo>
                <a:cubicBezTo>
                  <a:pt x="686" y="435"/>
                  <a:pt x="726" y="469"/>
                  <a:pt x="747" y="497"/>
                </a:cubicBezTo>
                <a:cubicBezTo>
                  <a:pt x="790" y="553"/>
                  <a:pt x="805" y="635"/>
                  <a:pt x="787" y="703"/>
                </a:cubicBezTo>
                <a:cubicBezTo>
                  <a:pt x="782" y="722"/>
                  <a:pt x="763" y="769"/>
                  <a:pt x="740" y="774"/>
                </a:cubicBezTo>
                <a:cubicBezTo>
                  <a:pt x="710" y="781"/>
                  <a:pt x="699" y="756"/>
                  <a:pt x="689" y="735"/>
                </a:cubicBezTo>
              </a:path>
              <a:path w="7917" h="1753" extrusionOk="0">
                <a:moveTo>
                  <a:pt x="1202" y="66"/>
                </a:moveTo>
                <a:cubicBezTo>
                  <a:pt x="1215" y="43"/>
                  <a:pt x="1218" y="43"/>
                  <a:pt x="1214" y="18"/>
                </a:cubicBezTo>
                <a:cubicBezTo>
                  <a:pt x="1170" y="-2"/>
                  <a:pt x="1139" y="-1"/>
                  <a:pt x="1090" y="7"/>
                </a:cubicBezTo>
                <a:cubicBezTo>
                  <a:pt x="1040" y="16"/>
                  <a:pt x="963" y="39"/>
                  <a:pt x="957" y="101"/>
                </a:cubicBezTo>
                <a:cubicBezTo>
                  <a:pt x="951" y="156"/>
                  <a:pt x="1009" y="214"/>
                  <a:pt x="1042" y="251"/>
                </a:cubicBezTo>
                <a:cubicBezTo>
                  <a:pt x="1090" y="305"/>
                  <a:pt x="1147" y="351"/>
                  <a:pt x="1200" y="401"/>
                </a:cubicBezTo>
                <a:cubicBezTo>
                  <a:pt x="1229" y="428"/>
                  <a:pt x="1268" y="463"/>
                  <a:pt x="1266" y="507"/>
                </a:cubicBezTo>
                <a:cubicBezTo>
                  <a:pt x="1264" y="545"/>
                  <a:pt x="1226" y="566"/>
                  <a:pt x="1195" y="576"/>
                </a:cubicBezTo>
                <a:cubicBezTo>
                  <a:pt x="1143" y="593"/>
                  <a:pt x="1083" y="596"/>
                  <a:pt x="1030" y="582"/>
                </a:cubicBezTo>
                <a:cubicBezTo>
                  <a:pt x="1025" y="580"/>
                  <a:pt x="1019" y="578"/>
                  <a:pt x="1014" y="576"/>
                </a:cubicBezTo>
                <a:cubicBezTo>
                  <a:pt x="1004" y="543"/>
                  <a:pt x="1031" y="532"/>
                  <a:pt x="1063" y="510"/>
                </a:cubicBezTo>
                <a:cubicBezTo>
                  <a:pt x="1076" y="501"/>
                  <a:pt x="1090" y="493"/>
                  <a:pt x="1103" y="484"/>
                </a:cubicBezTo>
              </a:path>
              <a:path w="7917" h="1753" extrusionOk="0">
                <a:moveTo>
                  <a:pt x="1713" y="245"/>
                </a:moveTo>
                <a:cubicBezTo>
                  <a:pt x="1727" y="265"/>
                  <a:pt x="1745" y="258"/>
                  <a:pt x="1771" y="255"/>
                </a:cubicBezTo>
                <a:cubicBezTo>
                  <a:pt x="1817" y="249"/>
                  <a:pt x="1864" y="241"/>
                  <a:pt x="1910" y="233"/>
                </a:cubicBezTo>
                <a:cubicBezTo>
                  <a:pt x="1952" y="225"/>
                  <a:pt x="1992" y="211"/>
                  <a:pt x="2032" y="201"/>
                </a:cubicBezTo>
                <a:cubicBezTo>
                  <a:pt x="2046" y="197"/>
                  <a:pt x="2061" y="196"/>
                  <a:pt x="2075" y="192"/>
                </a:cubicBezTo>
              </a:path>
              <a:path w="7917" h="1753" extrusionOk="0">
                <a:moveTo>
                  <a:pt x="1871" y="456"/>
                </a:moveTo>
                <a:cubicBezTo>
                  <a:pt x="1867" y="460"/>
                  <a:pt x="1864" y="465"/>
                  <a:pt x="1860" y="469"/>
                </a:cubicBezTo>
                <a:cubicBezTo>
                  <a:pt x="1886" y="469"/>
                  <a:pt x="1910" y="460"/>
                  <a:pt x="1936" y="456"/>
                </a:cubicBezTo>
                <a:cubicBezTo>
                  <a:pt x="1992" y="447"/>
                  <a:pt x="2048" y="437"/>
                  <a:pt x="2105" y="436"/>
                </a:cubicBezTo>
                <a:cubicBezTo>
                  <a:pt x="2150" y="435"/>
                  <a:pt x="2184" y="443"/>
                  <a:pt x="2226" y="456"/>
                </a:cubicBezTo>
              </a:path>
              <a:path w="7917" h="1753" extrusionOk="0">
                <a:moveTo>
                  <a:pt x="1382" y="933"/>
                </a:moveTo>
                <a:cubicBezTo>
                  <a:pt x="1390" y="967"/>
                  <a:pt x="1392" y="1001"/>
                  <a:pt x="1393" y="1037"/>
                </a:cubicBezTo>
                <a:cubicBezTo>
                  <a:pt x="1396" y="1122"/>
                  <a:pt x="1396" y="1207"/>
                  <a:pt x="1392" y="1292"/>
                </a:cubicBezTo>
                <a:cubicBezTo>
                  <a:pt x="1386" y="1432"/>
                  <a:pt x="1374" y="1573"/>
                  <a:pt x="1368" y="1713"/>
                </a:cubicBezTo>
                <a:cubicBezTo>
                  <a:pt x="1365" y="1776"/>
                  <a:pt x="1362" y="1692"/>
                  <a:pt x="1362" y="1687"/>
                </a:cubicBezTo>
              </a:path>
              <a:path w="7917" h="1753" extrusionOk="0">
                <a:moveTo>
                  <a:pt x="1279" y="998"/>
                </a:moveTo>
                <a:cubicBezTo>
                  <a:pt x="1289" y="969"/>
                  <a:pt x="1283" y="954"/>
                  <a:pt x="1317" y="929"/>
                </a:cubicBezTo>
                <a:cubicBezTo>
                  <a:pt x="1375" y="885"/>
                  <a:pt x="1453" y="858"/>
                  <a:pt x="1522" y="838"/>
                </a:cubicBezTo>
                <a:cubicBezTo>
                  <a:pt x="1681" y="793"/>
                  <a:pt x="1863" y="776"/>
                  <a:pt x="2016" y="849"/>
                </a:cubicBezTo>
                <a:cubicBezTo>
                  <a:pt x="2154" y="915"/>
                  <a:pt x="2218" y="1059"/>
                  <a:pt x="2194" y="1207"/>
                </a:cubicBezTo>
                <a:cubicBezTo>
                  <a:pt x="2178" y="1306"/>
                  <a:pt x="2116" y="1384"/>
                  <a:pt x="2036" y="1441"/>
                </a:cubicBezTo>
                <a:cubicBezTo>
                  <a:pt x="1942" y="1507"/>
                  <a:pt x="1822" y="1541"/>
                  <a:pt x="1711" y="1561"/>
                </a:cubicBezTo>
                <a:cubicBezTo>
                  <a:pt x="1609" y="1580"/>
                  <a:pt x="1495" y="1591"/>
                  <a:pt x="1391" y="1584"/>
                </a:cubicBezTo>
                <a:cubicBezTo>
                  <a:pt x="1322" y="1579"/>
                  <a:pt x="1318" y="1573"/>
                  <a:pt x="1302" y="1532"/>
                </a:cubicBezTo>
              </a:path>
              <a:path w="7917" h="1753" extrusionOk="0">
                <a:moveTo>
                  <a:pt x="2892" y="736"/>
                </a:moveTo>
                <a:cubicBezTo>
                  <a:pt x="2876" y="740"/>
                  <a:pt x="2851" y="750"/>
                  <a:pt x="2835" y="751"/>
                </a:cubicBezTo>
                <a:cubicBezTo>
                  <a:pt x="2812" y="752"/>
                  <a:pt x="2803" y="745"/>
                  <a:pt x="2779" y="754"/>
                </a:cubicBezTo>
                <a:cubicBezTo>
                  <a:pt x="2737" y="771"/>
                  <a:pt x="2698" y="801"/>
                  <a:pt x="2662" y="828"/>
                </a:cubicBezTo>
                <a:cubicBezTo>
                  <a:pt x="2551" y="913"/>
                  <a:pt x="2437" y="1013"/>
                  <a:pt x="2353" y="1125"/>
                </a:cubicBezTo>
                <a:cubicBezTo>
                  <a:pt x="2324" y="1164"/>
                  <a:pt x="2288" y="1222"/>
                  <a:pt x="2341" y="1258"/>
                </a:cubicBezTo>
                <a:cubicBezTo>
                  <a:pt x="2420" y="1311"/>
                  <a:pt x="2533" y="1263"/>
                  <a:pt x="2613" y="1312"/>
                </a:cubicBezTo>
                <a:cubicBezTo>
                  <a:pt x="2645" y="1332"/>
                  <a:pt x="2642" y="1368"/>
                  <a:pt x="2643" y="1400"/>
                </a:cubicBezTo>
                <a:cubicBezTo>
                  <a:pt x="2644" y="1434"/>
                  <a:pt x="2642" y="1473"/>
                  <a:pt x="2670" y="1499"/>
                </a:cubicBezTo>
                <a:cubicBezTo>
                  <a:pt x="2717" y="1542"/>
                  <a:pt x="2790" y="1523"/>
                  <a:pt x="2843" y="1509"/>
                </a:cubicBezTo>
                <a:cubicBezTo>
                  <a:pt x="2914" y="1491"/>
                  <a:pt x="2965" y="1449"/>
                  <a:pt x="3017" y="1399"/>
                </a:cubicBezTo>
                <a:cubicBezTo>
                  <a:pt x="3031" y="1385"/>
                  <a:pt x="3045" y="1370"/>
                  <a:pt x="3059" y="1356"/>
                </a:cubicBezTo>
              </a:path>
              <a:path w="7917" h="1753" extrusionOk="0">
                <a:moveTo>
                  <a:pt x="3423" y="907"/>
                </a:moveTo>
                <a:cubicBezTo>
                  <a:pt x="3441" y="939"/>
                  <a:pt x="3417" y="978"/>
                  <a:pt x="3406" y="1014"/>
                </a:cubicBezTo>
                <a:cubicBezTo>
                  <a:pt x="3380" y="1099"/>
                  <a:pt x="3353" y="1184"/>
                  <a:pt x="3329" y="1270"/>
                </a:cubicBezTo>
                <a:cubicBezTo>
                  <a:pt x="3306" y="1353"/>
                  <a:pt x="3289" y="1435"/>
                  <a:pt x="3277" y="1519"/>
                </a:cubicBezTo>
                <a:cubicBezTo>
                  <a:pt x="3271" y="1553"/>
                  <a:pt x="3269" y="1561"/>
                  <a:pt x="3269" y="1583"/>
                </a:cubicBezTo>
              </a:path>
              <a:path w="7917" h="1753" extrusionOk="0">
                <a:moveTo>
                  <a:pt x="3137" y="977"/>
                </a:moveTo>
                <a:cubicBezTo>
                  <a:pt x="3166" y="932"/>
                  <a:pt x="3206" y="933"/>
                  <a:pt x="3260" y="924"/>
                </a:cubicBezTo>
                <a:cubicBezTo>
                  <a:pt x="3351" y="910"/>
                  <a:pt x="3441" y="889"/>
                  <a:pt x="3531" y="868"/>
                </a:cubicBezTo>
                <a:cubicBezTo>
                  <a:pt x="3555" y="863"/>
                  <a:pt x="3578" y="857"/>
                  <a:pt x="3602" y="852"/>
                </a:cubicBezTo>
              </a:path>
              <a:path w="7917" h="1753" extrusionOk="0">
                <a:moveTo>
                  <a:pt x="4038" y="959"/>
                </a:moveTo>
                <a:cubicBezTo>
                  <a:pt x="4015" y="955"/>
                  <a:pt x="4012" y="954"/>
                  <a:pt x="3989" y="949"/>
                </a:cubicBezTo>
                <a:cubicBezTo>
                  <a:pt x="3944" y="940"/>
                  <a:pt x="3897" y="956"/>
                  <a:pt x="3856" y="973"/>
                </a:cubicBezTo>
                <a:cubicBezTo>
                  <a:pt x="3790" y="1001"/>
                  <a:pt x="3729" y="1041"/>
                  <a:pt x="3673" y="1086"/>
                </a:cubicBezTo>
                <a:cubicBezTo>
                  <a:pt x="3631" y="1120"/>
                  <a:pt x="3614" y="1146"/>
                  <a:pt x="3593" y="1189"/>
                </a:cubicBezTo>
                <a:cubicBezTo>
                  <a:pt x="3631" y="1204"/>
                  <a:pt x="3663" y="1212"/>
                  <a:pt x="3707" y="1218"/>
                </a:cubicBezTo>
                <a:cubicBezTo>
                  <a:pt x="3783" y="1229"/>
                  <a:pt x="3864" y="1248"/>
                  <a:pt x="3898" y="1326"/>
                </a:cubicBezTo>
                <a:cubicBezTo>
                  <a:pt x="3927" y="1393"/>
                  <a:pt x="3920" y="1475"/>
                  <a:pt x="3915" y="1545"/>
                </a:cubicBezTo>
                <a:cubicBezTo>
                  <a:pt x="3911" y="1599"/>
                  <a:pt x="3888" y="1670"/>
                  <a:pt x="3915" y="1722"/>
                </a:cubicBezTo>
                <a:cubicBezTo>
                  <a:pt x="3940" y="1772"/>
                  <a:pt x="3990" y="1749"/>
                  <a:pt x="4025" y="1732"/>
                </a:cubicBezTo>
                <a:cubicBezTo>
                  <a:pt x="4078" y="1706"/>
                  <a:pt x="4115" y="1671"/>
                  <a:pt x="4159" y="1633"/>
                </a:cubicBezTo>
              </a:path>
              <a:path w="7917" h="1753" extrusionOk="0">
                <a:moveTo>
                  <a:pt x="4563" y="1547"/>
                </a:moveTo>
                <a:cubicBezTo>
                  <a:pt x="4555" y="1601"/>
                  <a:pt x="4553" y="1647"/>
                  <a:pt x="4518" y="1690"/>
                </a:cubicBezTo>
                <a:cubicBezTo>
                  <a:pt x="4514" y="1695"/>
                  <a:pt x="4509" y="1699"/>
                  <a:pt x="4505" y="1704"/>
                </a:cubicBezTo>
                <a:cubicBezTo>
                  <a:pt x="4465" y="1672"/>
                  <a:pt x="4449" y="1656"/>
                  <a:pt x="4431" y="1602"/>
                </a:cubicBezTo>
                <a:cubicBezTo>
                  <a:pt x="4398" y="1503"/>
                  <a:pt x="4387" y="1397"/>
                  <a:pt x="4385" y="1293"/>
                </a:cubicBezTo>
                <a:cubicBezTo>
                  <a:pt x="4383" y="1174"/>
                  <a:pt x="4400" y="1049"/>
                  <a:pt x="4447" y="939"/>
                </a:cubicBezTo>
                <a:cubicBezTo>
                  <a:pt x="4483" y="855"/>
                  <a:pt x="4537" y="783"/>
                  <a:pt x="4625" y="751"/>
                </a:cubicBezTo>
                <a:cubicBezTo>
                  <a:pt x="4669" y="735"/>
                  <a:pt x="4741" y="729"/>
                  <a:pt x="4763" y="783"/>
                </a:cubicBezTo>
                <a:cubicBezTo>
                  <a:pt x="4787" y="841"/>
                  <a:pt x="4733" y="922"/>
                  <a:pt x="4709" y="970"/>
                </a:cubicBezTo>
                <a:cubicBezTo>
                  <a:pt x="4662" y="1063"/>
                  <a:pt x="4589" y="1165"/>
                  <a:pt x="4599" y="1274"/>
                </a:cubicBezTo>
                <a:cubicBezTo>
                  <a:pt x="4609" y="1394"/>
                  <a:pt x="4735" y="1448"/>
                  <a:pt x="4839" y="1459"/>
                </a:cubicBezTo>
                <a:cubicBezTo>
                  <a:pt x="4915" y="1467"/>
                  <a:pt x="4996" y="1456"/>
                  <a:pt x="5072" y="1455"/>
                </a:cubicBezTo>
              </a:path>
              <a:path w="7917" h="1753" extrusionOk="0">
                <a:moveTo>
                  <a:pt x="5285" y="1658"/>
                </a:moveTo>
                <a:lnTo>
                  <a:pt x="5285" y="1679"/>
                </a:lnTo>
                <a:lnTo>
                  <a:pt x="5282" y="1690"/>
                </a:lnTo>
                <a:lnTo>
                  <a:pt x="5285" y="1672"/>
                </a:lnTo>
                <a:lnTo>
                  <a:pt x="5281" y="1638"/>
                </a:lnTo>
                <a:lnTo>
                  <a:pt x="5283" y="1597"/>
                </a:lnTo>
                <a:lnTo>
                  <a:pt x="5283" y="1535"/>
                </a:lnTo>
                <a:lnTo>
                  <a:pt x="5287" y="1465"/>
                </a:lnTo>
                <a:lnTo>
                  <a:pt x="5288" y="1380"/>
                </a:lnTo>
                <a:lnTo>
                  <a:pt x="5294" y="1291"/>
                </a:lnTo>
                <a:lnTo>
                  <a:pt x="5300" y="1200"/>
                </a:lnTo>
                <a:lnTo>
                  <a:pt x="5309" y="1112"/>
                </a:lnTo>
                <a:lnTo>
                  <a:pt x="5322" y="1028"/>
                </a:lnTo>
                <a:lnTo>
                  <a:pt x="5337" y="956"/>
                </a:lnTo>
                <a:lnTo>
                  <a:pt x="5354" y="896"/>
                </a:lnTo>
                <a:lnTo>
                  <a:pt x="5371" y="853"/>
                </a:lnTo>
                <a:lnTo>
                  <a:pt x="5393" y="830"/>
                </a:lnTo>
                <a:lnTo>
                  <a:pt x="5418" y="826"/>
                </a:lnTo>
                <a:lnTo>
                  <a:pt x="5443" y="840"/>
                </a:lnTo>
                <a:lnTo>
                  <a:pt x="5466" y="870"/>
                </a:lnTo>
                <a:lnTo>
                  <a:pt x="5489" y="912"/>
                </a:lnTo>
                <a:lnTo>
                  <a:pt x="5511" y="955"/>
                </a:lnTo>
                <a:lnTo>
                  <a:pt x="5532" y="1004"/>
                </a:lnTo>
                <a:lnTo>
                  <a:pt x="5553" y="1048"/>
                </a:lnTo>
                <a:lnTo>
                  <a:pt x="5577" y="1085"/>
                </a:lnTo>
                <a:lnTo>
                  <a:pt x="5600" y="1108"/>
                </a:lnTo>
                <a:lnTo>
                  <a:pt x="5626" y="1115"/>
                </a:lnTo>
                <a:lnTo>
                  <a:pt x="5655" y="1105"/>
                </a:lnTo>
                <a:lnTo>
                  <a:pt x="5688" y="1083"/>
                </a:lnTo>
                <a:lnTo>
                  <a:pt x="5724" y="1050"/>
                </a:lnTo>
                <a:lnTo>
                  <a:pt x="5763" y="1009"/>
                </a:lnTo>
                <a:lnTo>
                  <a:pt x="5802" y="963"/>
                </a:lnTo>
                <a:lnTo>
                  <a:pt x="5838" y="920"/>
                </a:lnTo>
                <a:lnTo>
                  <a:pt x="5871" y="881"/>
                </a:lnTo>
                <a:lnTo>
                  <a:pt x="5900" y="853"/>
                </a:lnTo>
                <a:lnTo>
                  <a:pt x="5926" y="840"/>
                </a:lnTo>
                <a:lnTo>
                  <a:pt x="5949" y="844"/>
                </a:lnTo>
                <a:lnTo>
                  <a:pt x="5970" y="866"/>
                </a:lnTo>
                <a:lnTo>
                  <a:pt x="5987" y="900"/>
                </a:lnTo>
                <a:lnTo>
                  <a:pt x="6004" y="951"/>
                </a:lnTo>
                <a:lnTo>
                  <a:pt x="6019" y="1009"/>
                </a:lnTo>
                <a:lnTo>
                  <a:pt x="6037" y="1073"/>
                </a:lnTo>
                <a:lnTo>
                  <a:pt x="6052" y="1137"/>
                </a:lnTo>
                <a:lnTo>
                  <a:pt x="6067" y="1198"/>
                </a:lnTo>
                <a:lnTo>
                  <a:pt x="6080" y="1253"/>
                </a:lnTo>
                <a:lnTo>
                  <a:pt x="6091" y="1293"/>
                </a:lnTo>
                <a:lnTo>
                  <a:pt x="6107" y="1332"/>
                </a:lnTo>
                <a:lnTo>
                  <a:pt x="6114" y="1354"/>
                </a:lnTo>
                <a:lnTo>
                  <a:pt x="6125" y="1367"/>
                </a:lnTo>
              </a:path>
              <a:path w="7917" h="1753" extrusionOk="0">
                <a:moveTo>
                  <a:pt x="6421" y="878"/>
                </a:moveTo>
                <a:cubicBezTo>
                  <a:pt x="6481" y="936"/>
                  <a:pt x="6503" y="988"/>
                  <a:pt x="6521" y="1071"/>
                </a:cubicBezTo>
                <a:cubicBezTo>
                  <a:pt x="6543" y="1171"/>
                  <a:pt x="6553" y="1278"/>
                  <a:pt x="6549" y="1380"/>
                </a:cubicBezTo>
                <a:cubicBezTo>
                  <a:pt x="6546" y="1451"/>
                  <a:pt x="6545" y="1525"/>
                  <a:pt x="6528" y="1594"/>
                </a:cubicBezTo>
                <a:cubicBezTo>
                  <a:pt x="6522" y="1611"/>
                  <a:pt x="6521" y="1615"/>
                  <a:pt x="6516" y="1624"/>
                </a:cubicBezTo>
              </a:path>
              <a:path w="7917" h="1753" extrusionOk="0">
                <a:moveTo>
                  <a:pt x="6615" y="1552"/>
                </a:moveTo>
                <a:cubicBezTo>
                  <a:pt x="6644" y="1515"/>
                  <a:pt x="6666" y="1483"/>
                  <a:pt x="6681" y="1436"/>
                </a:cubicBezTo>
                <a:cubicBezTo>
                  <a:pt x="6705" y="1358"/>
                  <a:pt x="6722" y="1276"/>
                  <a:pt x="6743" y="1197"/>
                </a:cubicBezTo>
                <a:cubicBezTo>
                  <a:pt x="6756" y="1147"/>
                  <a:pt x="6770" y="1111"/>
                  <a:pt x="6796" y="1067"/>
                </a:cubicBezTo>
                <a:cubicBezTo>
                  <a:pt x="6852" y="1074"/>
                  <a:pt x="6865" y="1072"/>
                  <a:pt x="6908" y="1137"/>
                </a:cubicBezTo>
                <a:cubicBezTo>
                  <a:pt x="6975" y="1240"/>
                  <a:pt x="7016" y="1393"/>
                  <a:pt x="7111" y="1473"/>
                </a:cubicBezTo>
                <a:cubicBezTo>
                  <a:pt x="7117" y="1473"/>
                  <a:pt x="7123" y="1473"/>
                  <a:pt x="7129" y="1473"/>
                </a:cubicBezTo>
                <a:cubicBezTo>
                  <a:pt x="7162" y="1424"/>
                  <a:pt x="7177" y="1394"/>
                  <a:pt x="7188" y="1331"/>
                </a:cubicBezTo>
                <a:cubicBezTo>
                  <a:pt x="7216" y="1175"/>
                  <a:pt x="7165" y="1021"/>
                  <a:pt x="7184" y="871"/>
                </a:cubicBezTo>
                <a:cubicBezTo>
                  <a:pt x="7190" y="827"/>
                  <a:pt x="7211" y="827"/>
                  <a:pt x="7250" y="814"/>
                </a:cubicBezTo>
                <a:cubicBezTo>
                  <a:pt x="7314" y="792"/>
                  <a:pt x="7381" y="779"/>
                  <a:pt x="7447" y="767"/>
                </a:cubicBezTo>
                <a:cubicBezTo>
                  <a:pt x="7513" y="755"/>
                  <a:pt x="7584" y="730"/>
                  <a:pt x="7651" y="728"/>
                </a:cubicBezTo>
                <a:cubicBezTo>
                  <a:pt x="7678" y="731"/>
                  <a:pt x="7684" y="730"/>
                  <a:pt x="7697" y="741"/>
                </a:cubicBezTo>
                <a:cubicBezTo>
                  <a:pt x="7675" y="787"/>
                  <a:pt x="7653" y="818"/>
                  <a:pt x="7612" y="858"/>
                </a:cubicBezTo>
                <a:cubicBezTo>
                  <a:pt x="7569" y="900"/>
                  <a:pt x="7515" y="939"/>
                  <a:pt x="7478" y="986"/>
                </a:cubicBezTo>
                <a:cubicBezTo>
                  <a:pt x="7475" y="992"/>
                  <a:pt x="7472" y="997"/>
                  <a:pt x="7469" y="1003"/>
                </a:cubicBezTo>
                <a:cubicBezTo>
                  <a:pt x="7490" y="1007"/>
                  <a:pt x="7539" y="1007"/>
                  <a:pt x="7556" y="1022"/>
                </a:cubicBezTo>
                <a:cubicBezTo>
                  <a:pt x="7597" y="1059"/>
                  <a:pt x="7582" y="1110"/>
                  <a:pt x="7573" y="1158"/>
                </a:cubicBezTo>
                <a:cubicBezTo>
                  <a:pt x="7556" y="1250"/>
                  <a:pt x="7522" y="1357"/>
                  <a:pt x="7545" y="1451"/>
                </a:cubicBezTo>
                <a:cubicBezTo>
                  <a:pt x="7567" y="1542"/>
                  <a:pt x="7650" y="1559"/>
                  <a:pt x="7732" y="1550"/>
                </a:cubicBezTo>
                <a:cubicBezTo>
                  <a:pt x="7801" y="1543"/>
                  <a:pt x="7855" y="1513"/>
                  <a:pt x="7916" y="14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1050" y="4268788"/>
            <a:ext cx="2859088" cy="1468437"/>
          </a:xfrm>
          <a:custGeom>
            <a:avLst/>
            <a:gdLst>
              <a:gd name="T0" fmla="*/ 2147483647 w 7943"/>
              <a:gd name="T1" fmla="*/ 2147483647 h 4078"/>
              <a:gd name="T2" fmla="*/ 2147483647 w 7943"/>
              <a:gd name="T3" fmla="*/ 2147483647 h 4078"/>
              <a:gd name="T4" fmla="*/ 2147483647 w 7943"/>
              <a:gd name="T5" fmla="*/ 2147483647 h 4078"/>
              <a:gd name="T6" fmla="*/ 2147483647 w 7943"/>
              <a:gd name="T7" fmla="*/ 2147483647 h 4078"/>
              <a:gd name="T8" fmla="*/ 2147483647 w 7943"/>
              <a:gd name="T9" fmla="*/ 2147483647 h 4078"/>
              <a:gd name="T10" fmla="*/ 2147483647 w 7943"/>
              <a:gd name="T11" fmla="*/ 2147483647 h 4078"/>
              <a:gd name="T12" fmla="*/ 2147483647 w 7943"/>
              <a:gd name="T13" fmla="*/ 2147483647 h 4078"/>
              <a:gd name="T14" fmla="*/ 2147483647 w 7943"/>
              <a:gd name="T15" fmla="*/ 2147483647 h 4078"/>
              <a:gd name="T16" fmla="*/ 2147483647 w 7943"/>
              <a:gd name="T17" fmla="*/ 2147483647 h 4078"/>
              <a:gd name="T18" fmla="*/ 2147483647 w 7943"/>
              <a:gd name="T19" fmla="*/ 2147483647 h 4078"/>
              <a:gd name="T20" fmla="*/ 2147483647 w 7943"/>
              <a:gd name="T21" fmla="*/ 2147483647 h 4078"/>
              <a:gd name="T22" fmla="*/ 2147483647 w 7943"/>
              <a:gd name="T23" fmla="*/ 2147483647 h 4078"/>
              <a:gd name="T24" fmla="*/ 2147483647 w 7943"/>
              <a:gd name="T25" fmla="*/ 2147483647 h 4078"/>
              <a:gd name="T26" fmla="*/ 2147483647 w 7943"/>
              <a:gd name="T27" fmla="*/ 2147483647 h 4078"/>
              <a:gd name="T28" fmla="*/ 2147483647 w 7943"/>
              <a:gd name="T29" fmla="*/ 2147483647 h 4078"/>
              <a:gd name="T30" fmla="*/ 2147483647 w 7943"/>
              <a:gd name="T31" fmla="*/ 2147483647 h 4078"/>
              <a:gd name="T32" fmla="*/ 2147483647 w 7943"/>
              <a:gd name="T33" fmla="*/ 2147483647 h 4078"/>
              <a:gd name="T34" fmla="*/ 2147483647 w 7943"/>
              <a:gd name="T35" fmla="*/ 2147483647 h 4078"/>
              <a:gd name="T36" fmla="*/ 2147483647 w 7943"/>
              <a:gd name="T37" fmla="*/ 2147483647 h 4078"/>
              <a:gd name="T38" fmla="*/ 2147483647 w 7943"/>
              <a:gd name="T39" fmla="*/ 2147483647 h 4078"/>
              <a:gd name="T40" fmla="*/ 2147483647 w 7943"/>
              <a:gd name="T41" fmla="*/ 2147483647 h 4078"/>
              <a:gd name="T42" fmla="*/ 2147483647 w 7943"/>
              <a:gd name="T43" fmla="*/ 2147483647 h 4078"/>
              <a:gd name="T44" fmla="*/ 2147483647 w 7943"/>
              <a:gd name="T45" fmla="*/ 2147483647 h 4078"/>
              <a:gd name="T46" fmla="*/ 2147483647 w 7943"/>
              <a:gd name="T47" fmla="*/ 2147483647 h 4078"/>
              <a:gd name="T48" fmla="*/ 2147483647 w 7943"/>
              <a:gd name="T49" fmla="*/ 2147483647 h 4078"/>
              <a:gd name="T50" fmla="*/ 2147483647 w 7943"/>
              <a:gd name="T51" fmla="*/ 2147483647 h 4078"/>
              <a:gd name="T52" fmla="*/ 2147483647 w 7943"/>
              <a:gd name="T53" fmla="*/ 2147483647 h 4078"/>
              <a:gd name="T54" fmla="*/ 2147483647 w 7943"/>
              <a:gd name="T55" fmla="*/ 2147483647 h 4078"/>
              <a:gd name="T56" fmla="*/ 2147483647 w 7943"/>
              <a:gd name="T57" fmla="*/ 2147483647 h 4078"/>
              <a:gd name="T58" fmla="*/ 2147483647 w 7943"/>
              <a:gd name="T59" fmla="*/ 2147483647 h 4078"/>
              <a:gd name="T60" fmla="*/ 2147483647 w 7943"/>
              <a:gd name="T61" fmla="*/ 2147483647 h 4078"/>
              <a:gd name="T62" fmla="*/ 2147483647 w 7943"/>
              <a:gd name="T63" fmla="*/ 2147483647 h 4078"/>
              <a:gd name="T64" fmla="*/ 2147483647 w 7943"/>
              <a:gd name="T65" fmla="*/ 2147483647 h 4078"/>
              <a:gd name="T66" fmla="*/ 2147483647 w 7943"/>
              <a:gd name="T67" fmla="*/ 2147483647 h 4078"/>
              <a:gd name="T68" fmla="*/ 2147483647 w 7943"/>
              <a:gd name="T69" fmla="*/ 2147483647 h 4078"/>
              <a:gd name="T70" fmla="*/ 2147483647 w 7943"/>
              <a:gd name="T71" fmla="*/ 2147483647 h 4078"/>
              <a:gd name="T72" fmla="*/ 2147483647 w 7943"/>
              <a:gd name="T73" fmla="*/ 2147483647 h 4078"/>
              <a:gd name="T74" fmla="*/ 2147483647 w 7943"/>
              <a:gd name="T75" fmla="*/ 2147483647 h 4078"/>
              <a:gd name="T76" fmla="*/ 2147483647 w 7943"/>
              <a:gd name="T77" fmla="*/ 2147483647 h 4078"/>
              <a:gd name="T78" fmla="*/ 2147483647 w 7943"/>
              <a:gd name="T79" fmla="*/ 0 h 4078"/>
              <a:gd name="T80" fmla="*/ 2147483647 w 7943"/>
              <a:gd name="T81" fmla="*/ 2147483647 h 4078"/>
              <a:gd name="T82" fmla="*/ 2147483647 w 7943"/>
              <a:gd name="T83" fmla="*/ 2147483647 h 4078"/>
              <a:gd name="T84" fmla="*/ 2147483647 w 7943"/>
              <a:gd name="T85" fmla="*/ 2147483647 h 4078"/>
              <a:gd name="T86" fmla="*/ 2147483647 w 7943"/>
              <a:gd name="T87" fmla="*/ 2147483647 h 40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43"/>
              <a:gd name="T133" fmla="*/ 0 h 4078"/>
              <a:gd name="T134" fmla="*/ 7943 w 7943"/>
              <a:gd name="T135" fmla="*/ 4078 h 40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43" h="4078" extrusionOk="0">
                <a:moveTo>
                  <a:pt x="0" y="2786"/>
                </a:moveTo>
                <a:cubicBezTo>
                  <a:pt x="47" y="2820"/>
                  <a:pt x="89" y="2860"/>
                  <a:pt x="134" y="2896"/>
                </a:cubicBezTo>
                <a:cubicBezTo>
                  <a:pt x="307" y="3032"/>
                  <a:pt x="495" y="3184"/>
                  <a:pt x="699" y="3269"/>
                </a:cubicBezTo>
                <a:cubicBezTo>
                  <a:pt x="759" y="3294"/>
                  <a:pt x="818" y="3294"/>
                  <a:pt x="869" y="3250"/>
                </a:cubicBezTo>
                <a:cubicBezTo>
                  <a:pt x="905" y="3210"/>
                  <a:pt x="918" y="3194"/>
                  <a:pt x="934" y="3160"/>
                </a:cubicBezTo>
              </a:path>
              <a:path w="7943" h="4078" extrusionOk="0">
                <a:moveTo>
                  <a:pt x="1148" y="2691"/>
                </a:moveTo>
                <a:cubicBezTo>
                  <a:pt x="1170" y="2654"/>
                  <a:pt x="1180" y="2649"/>
                  <a:pt x="1205" y="2626"/>
                </a:cubicBezTo>
                <a:cubicBezTo>
                  <a:pt x="1222" y="2692"/>
                  <a:pt x="1225" y="2742"/>
                  <a:pt x="1218" y="2813"/>
                </a:cubicBezTo>
                <a:cubicBezTo>
                  <a:pt x="1201" y="2976"/>
                  <a:pt x="1167" y="3138"/>
                  <a:pt x="1126" y="3296"/>
                </a:cubicBezTo>
                <a:cubicBezTo>
                  <a:pt x="1073" y="3500"/>
                  <a:pt x="1010" y="3703"/>
                  <a:pt x="946" y="3904"/>
                </a:cubicBezTo>
                <a:cubicBezTo>
                  <a:pt x="946" y="3904"/>
                  <a:pt x="901" y="4084"/>
                  <a:pt x="915" y="4077"/>
                </a:cubicBezTo>
                <a:cubicBezTo>
                  <a:pt x="934" y="4056"/>
                  <a:pt x="942" y="4044"/>
                  <a:pt x="952" y="4025"/>
                </a:cubicBezTo>
              </a:path>
              <a:path w="7943" h="4078" extrusionOk="0">
                <a:moveTo>
                  <a:pt x="1524" y="2996"/>
                </a:moveTo>
                <a:cubicBezTo>
                  <a:pt x="1524" y="3065"/>
                  <a:pt x="1514" y="3123"/>
                  <a:pt x="1501" y="3193"/>
                </a:cubicBezTo>
                <a:cubicBezTo>
                  <a:pt x="1490" y="3256"/>
                  <a:pt x="1457" y="3391"/>
                  <a:pt x="1502" y="3449"/>
                </a:cubicBezTo>
                <a:cubicBezTo>
                  <a:pt x="1558" y="3520"/>
                  <a:pt x="1634" y="3497"/>
                  <a:pt x="1697" y="3440"/>
                </a:cubicBezTo>
                <a:cubicBezTo>
                  <a:pt x="1766" y="3377"/>
                  <a:pt x="1803" y="3289"/>
                  <a:pt x="1819" y="3199"/>
                </a:cubicBezTo>
                <a:cubicBezTo>
                  <a:pt x="1839" y="3081"/>
                  <a:pt x="1817" y="2965"/>
                  <a:pt x="1796" y="2850"/>
                </a:cubicBezTo>
                <a:cubicBezTo>
                  <a:pt x="1833" y="2898"/>
                  <a:pt x="1868" y="2951"/>
                  <a:pt x="1909" y="2995"/>
                </a:cubicBezTo>
                <a:cubicBezTo>
                  <a:pt x="2041" y="3136"/>
                  <a:pt x="2293" y="3268"/>
                  <a:pt x="2479" y="3146"/>
                </a:cubicBezTo>
                <a:cubicBezTo>
                  <a:pt x="2560" y="3092"/>
                  <a:pt x="2559" y="2995"/>
                  <a:pt x="2545" y="2909"/>
                </a:cubicBezTo>
                <a:cubicBezTo>
                  <a:pt x="2531" y="2826"/>
                  <a:pt x="2499" y="2746"/>
                  <a:pt x="2475" y="2665"/>
                </a:cubicBezTo>
                <a:cubicBezTo>
                  <a:pt x="2516" y="2716"/>
                  <a:pt x="2541" y="2757"/>
                  <a:pt x="2566" y="2822"/>
                </a:cubicBezTo>
                <a:cubicBezTo>
                  <a:pt x="2639" y="3012"/>
                  <a:pt x="2679" y="3208"/>
                  <a:pt x="2736" y="3402"/>
                </a:cubicBezTo>
                <a:cubicBezTo>
                  <a:pt x="2746" y="3440"/>
                  <a:pt x="2748" y="3450"/>
                  <a:pt x="2759" y="3473"/>
                </a:cubicBezTo>
                <a:cubicBezTo>
                  <a:pt x="2761" y="3397"/>
                  <a:pt x="2758" y="3320"/>
                  <a:pt x="2761" y="3243"/>
                </a:cubicBezTo>
                <a:cubicBezTo>
                  <a:pt x="2770" y="3019"/>
                  <a:pt x="2826" y="2779"/>
                  <a:pt x="3007" y="2630"/>
                </a:cubicBezTo>
                <a:cubicBezTo>
                  <a:pt x="3067" y="2580"/>
                  <a:pt x="3157" y="2535"/>
                  <a:pt x="3237" y="2554"/>
                </a:cubicBezTo>
                <a:cubicBezTo>
                  <a:pt x="3248" y="2560"/>
                  <a:pt x="3260" y="2565"/>
                  <a:pt x="3271" y="2571"/>
                </a:cubicBezTo>
                <a:cubicBezTo>
                  <a:pt x="3285" y="2652"/>
                  <a:pt x="3289" y="2689"/>
                  <a:pt x="3256" y="2777"/>
                </a:cubicBezTo>
                <a:cubicBezTo>
                  <a:pt x="3214" y="2890"/>
                  <a:pt x="3158" y="2996"/>
                  <a:pt x="3118" y="3110"/>
                </a:cubicBezTo>
                <a:cubicBezTo>
                  <a:pt x="3091" y="3186"/>
                  <a:pt x="3038" y="3337"/>
                  <a:pt x="3119" y="3402"/>
                </a:cubicBezTo>
                <a:cubicBezTo>
                  <a:pt x="3185" y="3455"/>
                  <a:pt x="3281" y="3426"/>
                  <a:pt x="3353" y="3406"/>
                </a:cubicBezTo>
                <a:cubicBezTo>
                  <a:pt x="3450" y="3374"/>
                  <a:pt x="3486" y="3362"/>
                  <a:pt x="3551" y="3337"/>
                </a:cubicBezTo>
              </a:path>
              <a:path w="7943" h="4078" extrusionOk="0">
                <a:moveTo>
                  <a:pt x="4468" y="2871"/>
                </a:moveTo>
                <a:cubicBezTo>
                  <a:pt x="4508" y="2839"/>
                  <a:pt x="4631" y="2773"/>
                  <a:pt x="4586" y="2705"/>
                </a:cubicBezTo>
                <a:cubicBezTo>
                  <a:pt x="4547" y="2646"/>
                  <a:pt x="4395" y="2650"/>
                  <a:pt x="4338" y="2650"/>
                </a:cubicBezTo>
                <a:cubicBezTo>
                  <a:pt x="4222" y="2649"/>
                  <a:pt x="4043" y="2653"/>
                  <a:pt x="3948" y="2733"/>
                </a:cubicBezTo>
                <a:cubicBezTo>
                  <a:pt x="3880" y="2790"/>
                  <a:pt x="3948" y="2863"/>
                  <a:pt x="3992" y="2905"/>
                </a:cubicBezTo>
                <a:cubicBezTo>
                  <a:pt x="4113" y="3023"/>
                  <a:pt x="4279" y="3088"/>
                  <a:pt x="4396" y="3208"/>
                </a:cubicBezTo>
                <a:cubicBezTo>
                  <a:pt x="4447" y="3261"/>
                  <a:pt x="4450" y="3315"/>
                  <a:pt x="4392" y="3362"/>
                </a:cubicBezTo>
                <a:cubicBezTo>
                  <a:pt x="4321" y="3420"/>
                  <a:pt x="4224" y="3436"/>
                  <a:pt x="4137" y="3454"/>
                </a:cubicBezTo>
                <a:cubicBezTo>
                  <a:pt x="4079" y="3466"/>
                  <a:pt x="3988" y="3490"/>
                  <a:pt x="3934" y="3450"/>
                </a:cubicBezTo>
                <a:cubicBezTo>
                  <a:pt x="3929" y="3443"/>
                  <a:pt x="3925" y="3436"/>
                  <a:pt x="3920" y="3429"/>
                </a:cubicBezTo>
              </a:path>
              <a:path w="7943" h="4078" extrusionOk="0">
                <a:moveTo>
                  <a:pt x="5123" y="2692"/>
                </a:moveTo>
                <a:cubicBezTo>
                  <a:pt x="5070" y="2740"/>
                  <a:pt x="5010" y="2791"/>
                  <a:pt x="4960" y="2846"/>
                </a:cubicBezTo>
                <a:cubicBezTo>
                  <a:pt x="4890" y="2922"/>
                  <a:pt x="4820" y="3009"/>
                  <a:pt x="4788" y="3109"/>
                </a:cubicBezTo>
                <a:cubicBezTo>
                  <a:pt x="4753" y="3216"/>
                  <a:pt x="4800" y="3308"/>
                  <a:pt x="4909" y="3338"/>
                </a:cubicBezTo>
                <a:cubicBezTo>
                  <a:pt x="5020" y="3368"/>
                  <a:pt x="5145" y="3344"/>
                  <a:pt x="5254" y="3318"/>
                </a:cubicBezTo>
                <a:cubicBezTo>
                  <a:pt x="5364" y="3292"/>
                  <a:pt x="5468" y="3247"/>
                  <a:pt x="5566" y="3191"/>
                </a:cubicBezTo>
                <a:cubicBezTo>
                  <a:pt x="5602" y="3172"/>
                  <a:pt x="5610" y="3168"/>
                  <a:pt x="5629" y="3153"/>
                </a:cubicBezTo>
                <a:cubicBezTo>
                  <a:pt x="5567" y="3226"/>
                  <a:pt x="5505" y="3278"/>
                  <a:pt x="5503" y="3380"/>
                </a:cubicBezTo>
                <a:cubicBezTo>
                  <a:pt x="5508" y="3388"/>
                  <a:pt x="5513" y="3396"/>
                  <a:pt x="5518" y="3404"/>
                </a:cubicBezTo>
                <a:cubicBezTo>
                  <a:pt x="5576" y="3402"/>
                  <a:pt x="5605" y="3424"/>
                  <a:pt x="5663" y="3376"/>
                </a:cubicBezTo>
                <a:cubicBezTo>
                  <a:pt x="5724" y="3325"/>
                  <a:pt x="5744" y="3257"/>
                  <a:pt x="5745" y="3179"/>
                </a:cubicBezTo>
                <a:cubicBezTo>
                  <a:pt x="5747" y="3054"/>
                  <a:pt x="5616" y="2833"/>
                  <a:pt x="5671" y="2719"/>
                </a:cubicBezTo>
                <a:cubicBezTo>
                  <a:pt x="5688" y="2698"/>
                  <a:pt x="5692" y="2690"/>
                  <a:pt x="5712" y="2692"/>
                </a:cubicBezTo>
                <a:cubicBezTo>
                  <a:pt x="5779" y="2724"/>
                  <a:pt x="5823" y="2746"/>
                  <a:pt x="5874" y="2809"/>
                </a:cubicBezTo>
                <a:cubicBezTo>
                  <a:pt x="5997" y="2960"/>
                  <a:pt x="6047" y="3149"/>
                  <a:pt x="6068" y="3337"/>
                </a:cubicBezTo>
                <a:cubicBezTo>
                  <a:pt x="6076" y="3227"/>
                  <a:pt x="6085" y="3112"/>
                  <a:pt x="6162" y="3025"/>
                </a:cubicBezTo>
                <a:cubicBezTo>
                  <a:pt x="6210" y="2970"/>
                  <a:pt x="6308" y="2928"/>
                  <a:pt x="6375" y="2974"/>
                </a:cubicBezTo>
                <a:cubicBezTo>
                  <a:pt x="6392" y="2986"/>
                  <a:pt x="6413" y="3015"/>
                  <a:pt x="6418" y="3034"/>
                </a:cubicBezTo>
                <a:cubicBezTo>
                  <a:pt x="6445" y="3127"/>
                  <a:pt x="6409" y="3287"/>
                  <a:pt x="6385" y="3377"/>
                </a:cubicBezTo>
                <a:cubicBezTo>
                  <a:pt x="6367" y="3447"/>
                  <a:pt x="6335" y="3492"/>
                  <a:pt x="6295" y="3547"/>
                </a:cubicBezTo>
                <a:cubicBezTo>
                  <a:pt x="6287" y="3512"/>
                  <a:pt x="6282" y="3471"/>
                  <a:pt x="6273" y="3435"/>
                </a:cubicBezTo>
                <a:cubicBezTo>
                  <a:pt x="6254" y="3357"/>
                  <a:pt x="6229" y="3317"/>
                  <a:pt x="6169" y="3265"/>
                </a:cubicBezTo>
                <a:cubicBezTo>
                  <a:pt x="6107" y="3212"/>
                  <a:pt x="5951" y="3160"/>
                  <a:pt x="5919" y="3081"/>
                </a:cubicBezTo>
                <a:cubicBezTo>
                  <a:pt x="5898" y="3029"/>
                  <a:pt x="5927" y="2946"/>
                  <a:pt x="5940" y="2897"/>
                </a:cubicBezTo>
                <a:cubicBezTo>
                  <a:pt x="5996" y="2690"/>
                  <a:pt x="6112" y="2418"/>
                  <a:pt x="6347" y="2366"/>
                </a:cubicBezTo>
                <a:cubicBezTo>
                  <a:pt x="6504" y="2331"/>
                  <a:pt x="6641" y="2457"/>
                  <a:pt x="6614" y="2615"/>
                </a:cubicBezTo>
                <a:cubicBezTo>
                  <a:pt x="6576" y="2835"/>
                  <a:pt x="6268" y="2966"/>
                  <a:pt x="6297" y="3205"/>
                </a:cubicBezTo>
                <a:cubicBezTo>
                  <a:pt x="6311" y="3323"/>
                  <a:pt x="6411" y="3378"/>
                  <a:pt x="6523" y="3365"/>
                </a:cubicBezTo>
                <a:cubicBezTo>
                  <a:pt x="6781" y="3336"/>
                  <a:pt x="7032" y="3070"/>
                  <a:pt x="7050" y="2813"/>
                </a:cubicBezTo>
                <a:cubicBezTo>
                  <a:pt x="7054" y="2750"/>
                  <a:pt x="7031" y="2736"/>
                  <a:pt x="7010" y="2686"/>
                </a:cubicBezTo>
                <a:cubicBezTo>
                  <a:pt x="6942" y="2710"/>
                  <a:pt x="6923" y="2697"/>
                  <a:pt x="6869" y="2773"/>
                </a:cubicBezTo>
                <a:cubicBezTo>
                  <a:pt x="6782" y="2896"/>
                  <a:pt x="6744" y="3081"/>
                  <a:pt x="6799" y="3222"/>
                </a:cubicBezTo>
                <a:cubicBezTo>
                  <a:pt x="6837" y="3318"/>
                  <a:pt x="6912" y="3373"/>
                  <a:pt x="7011" y="3394"/>
                </a:cubicBezTo>
                <a:cubicBezTo>
                  <a:pt x="7096" y="3412"/>
                  <a:pt x="7164" y="3391"/>
                  <a:pt x="7246" y="3372"/>
                </a:cubicBezTo>
              </a:path>
              <a:path w="7943" h="4078" extrusionOk="0">
                <a:moveTo>
                  <a:pt x="7764" y="108"/>
                </a:moveTo>
                <a:cubicBezTo>
                  <a:pt x="7774" y="72"/>
                  <a:pt x="7785" y="36"/>
                  <a:pt x="7796" y="0"/>
                </a:cubicBezTo>
                <a:cubicBezTo>
                  <a:pt x="7816" y="55"/>
                  <a:pt x="7829" y="110"/>
                  <a:pt x="7838" y="170"/>
                </a:cubicBezTo>
                <a:cubicBezTo>
                  <a:pt x="7883" y="470"/>
                  <a:pt x="7898" y="766"/>
                  <a:pt x="7888" y="1069"/>
                </a:cubicBezTo>
                <a:cubicBezTo>
                  <a:pt x="7881" y="1270"/>
                  <a:pt x="7866" y="1471"/>
                  <a:pt x="7867" y="1672"/>
                </a:cubicBezTo>
                <a:cubicBezTo>
                  <a:pt x="7868" y="1825"/>
                  <a:pt x="7878" y="1981"/>
                  <a:pt x="7904" y="2132"/>
                </a:cubicBezTo>
                <a:cubicBezTo>
                  <a:pt x="7922" y="2234"/>
                  <a:pt x="7937" y="2332"/>
                  <a:pt x="7942" y="2436"/>
                </a:cubicBezTo>
              </a:path>
              <a:path w="7943" h="4078" extrusionOk="0">
                <a:moveTo>
                  <a:pt x="7807" y="3240"/>
                </a:moveTo>
                <a:cubicBezTo>
                  <a:pt x="7813" y="3253"/>
                  <a:pt x="7820" y="3265"/>
                  <a:pt x="7826" y="3278"/>
                </a:cubicBezTo>
                <a:cubicBezTo>
                  <a:pt x="7841" y="3266"/>
                  <a:pt x="7841" y="3268"/>
                  <a:pt x="7840" y="32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0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43225" y="4606925"/>
            <a:ext cx="542925" cy="422275"/>
          </a:xfrm>
          <a:custGeom>
            <a:avLst/>
            <a:gdLst>
              <a:gd name="T0" fmla="*/ 2147483647 w 1507"/>
              <a:gd name="T1" fmla="*/ 2147483647 h 1171"/>
              <a:gd name="T2" fmla="*/ 2147483647 w 1507"/>
              <a:gd name="T3" fmla="*/ 2147483647 h 1171"/>
              <a:gd name="T4" fmla="*/ 2147483647 w 1507"/>
              <a:gd name="T5" fmla="*/ 2147483647 h 1171"/>
              <a:gd name="T6" fmla="*/ 2147483647 w 1507"/>
              <a:gd name="T7" fmla="*/ 2147483647 h 1171"/>
              <a:gd name="T8" fmla="*/ 2147483647 w 1507"/>
              <a:gd name="T9" fmla="*/ 2147483647 h 1171"/>
              <a:gd name="T10" fmla="*/ 2147483647 w 1507"/>
              <a:gd name="T11" fmla="*/ 2147483647 h 1171"/>
              <a:gd name="T12" fmla="*/ 2147483647 w 1507"/>
              <a:gd name="T13" fmla="*/ 2147483647 h 1171"/>
              <a:gd name="T14" fmla="*/ 2147483647 w 1507"/>
              <a:gd name="T15" fmla="*/ 2147483647 h 1171"/>
              <a:gd name="T16" fmla="*/ 2147483647 w 1507"/>
              <a:gd name="T17" fmla="*/ 2147483647 h 1171"/>
              <a:gd name="T18" fmla="*/ 2147483647 w 1507"/>
              <a:gd name="T19" fmla="*/ 2147483647 h 1171"/>
              <a:gd name="T20" fmla="*/ 2147483647 w 1507"/>
              <a:gd name="T21" fmla="*/ 2147483647 h 1171"/>
              <a:gd name="T22" fmla="*/ 2147483647 w 1507"/>
              <a:gd name="T23" fmla="*/ 2147483647 h 1171"/>
              <a:gd name="T24" fmla="*/ 2147483647 w 1507"/>
              <a:gd name="T25" fmla="*/ 2147483647 h 1171"/>
              <a:gd name="T26" fmla="*/ 2147483647 w 1507"/>
              <a:gd name="T27" fmla="*/ 2147483647 h 1171"/>
              <a:gd name="T28" fmla="*/ 2147483647 w 1507"/>
              <a:gd name="T29" fmla="*/ 2147483647 h 1171"/>
              <a:gd name="T30" fmla="*/ 2147483647 w 1507"/>
              <a:gd name="T31" fmla="*/ 2147483647 h 1171"/>
              <a:gd name="T32" fmla="*/ 2147483647 w 1507"/>
              <a:gd name="T33" fmla="*/ 2147483647 h 1171"/>
              <a:gd name="T34" fmla="*/ 2147483647 w 1507"/>
              <a:gd name="T35" fmla="*/ 0 h 1171"/>
              <a:gd name="T36" fmla="*/ 2147483647 w 1507"/>
              <a:gd name="T37" fmla="*/ 2147483647 h 1171"/>
              <a:gd name="T38" fmla="*/ 2147483647 w 1507"/>
              <a:gd name="T39" fmla="*/ 2147483647 h 1171"/>
              <a:gd name="T40" fmla="*/ 2147483647 w 1507"/>
              <a:gd name="T41" fmla="*/ 2147483647 h 1171"/>
              <a:gd name="T42" fmla="*/ 2147483647 w 1507"/>
              <a:gd name="T43" fmla="*/ 2147483647 h 1171"/>
              <a:gd name="T44" fmla="*/ 2147483647 w 1507"/>
              <a:gd name="T45" fmla="*/ 2147483647 h 1171"/>
              <a:gd name="T46" fmla="*/ 2147483647 w 1507"/>
              <a:gd name="T47" fmla="*/ 2147483647 h 1171"/>
              <a:gd name="T48" fmla="*/ 2147483647 w 1507"/>
              <a:gd name="T49" fmla="*/ 2147483647 h 1171"/>
              <a:gd name="T50" fmla="*/ 0 w 1507"/>
              <a:gd name="T51" fmla="*/ 2147483647 h 1171"/>
              <a:gd name="T52" fmla="*/ 2147483647 w 1507"/>
              <a:gd name="T53" fmla="*/ 2147483647 h 1171"/>
              <a:gd name="T54" fmla="*/ 2147483647 w 1507"/>
              <a:gd name="T55" fmla="*/ 2147483647 h 1171"/>
              <a:gd name="T56" fmla="*/ 2147483647 w 1507"/>
              <a:gd name="T57" fmla="*/ 2147483647 h 1171"/>
              <a:gd name="T58" fmla="*/ 2147483647 w 1507"/>
              <a:gd name="T59" fmla="*/ 2147483647 h 1171"/>
              <a:gd name="T60" fmla="*/ 2147483647 w 1507"/>
              <a:gd name="T61" fmla="*/ 2147483647 h 11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07"/>
              <a:gd name="T94" fmla="*/ 0 h 1171"/>
              <a:gd name="T95" fmla="*/ 1507 w 1507"/>
              <a:gd name="T96" fmla="*/ 1171 h 11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07" h="1171" extrusionOk="0">
                <a:moveTo>
                  <a:pt x="312" y="540"/>
                </a:moveTo>
                <a:cubicBezTo>
                  <a:pt x="345" y="602"/>
                  <a:pt x="379" y="663"/>
                  <a:pt x="402" y="730"/>
                </a:cubicBezTo>
                <a:cubicBezTo>
                  <a:pt x="427" y="804"/>
                  <a:pt x="440" y="881"/>
                  <a:pt x="449" y="959"/>
                </a:cubicBezTo>
                <a:cubicBezTo>
                  <a:pt x="457" y="1029"/>
                  <a:pt x="458" y="1100"/>
                  <a:pt x="459" y="1170"/>
                </a:cubicBezTo>
                <a:cubicBezTo>
                  <a:pt x="452" y="1134"/>
                  <a:pt x="448" y="1099"/>
                  <a:pt x="443" y="1063"/>
                </a:cubicBezTo>
                <a:cubicBezTo>
                  <a:pt x="427" y="943"/>
                  <a:pt x="411" y="819"/>
                  <a:pt x="408" y="698"/>
                </a:cubicBezTo>
                <a:cubicBezTo>
                  <a:pt x="405" y="590"/>
                  <a:pt x="406" y="476"/>
                  <a:pt x="431" y="370"/>
                </a:cubicBezTo>
                <a:cubicBezTo>
                  <a:pt x="451" y="285"/>
                  <a:pt x="494" y="194"/>
                  <a:pt x="587" y="172"/>
                </a:cubicBezTo>
                <a:cubicBezTo>
                  <a:pt x="649" y="157"/>
                  <a:pt x="719" y="182"/>
                  <a:pt x="749" y="239"/>
                </a:cubicBezTo>
                <a:cubicBezTo>
                  <a:pt x="782" y="300"/>
                  <a:pt x="747" y="367"/>
                  <a:pt x="706" y="413"/>
                </a:cubicBezTo>
                <a:cubicBezTo>
                  <a:pt x="668" y="455"/>
                  <a:pt x="617" y="481"/>
                  <a:pt x="566" y="503"/>
                </a:cubicBezTo>
                <a:cubicBezTo>
                  <a:pt x="549" y="511"/>
                  <a:pt x="499" y="531"/>
                  <a:pt x="489" y="506"/>
                </a:cubicBezTo>
                <a:cubicBezTo>
                  <a:pt x="493" y="502"/>
                  <a:pt x="496" y="498"/>
                  <a:pt x="500" y="494"/>
                </a:cubicBezTo>
              </a:path>
              <a:path w="1507" h="1171" extrusionOk="0">
                <a:moveTo>
                  <a:pt x="995" y="50"/>
                </a:moveTo>
                <a:cubicBezTo>
                  <a:pt x="1013" y="64"/>
                  <a:pt x="1024" y="76"/>
                  <a:pt x="1047" y="79"/>
                </a:cubicBezTo>
                <a:cubicBezTo>
                  <a:pt x="1097" y="86"/>
                  <a:pt x="1147" y="76"/>
                  <a:pt x="1196" y="68"/>
                </a:cubicBezTo>
                <a:cubicBezTo>
                  <a:pt x="1262" y="57"/>
                  <a:pt x="1332" y="47"/>
                  <a:pt x="1396" y="29"/>
                </a:cubicBezTo>
                <a:cubicBezTo>
                  <a:pt x="1429" y="20"/>
                  <a:pt x="1460" y="7"/>
                  <a:pt x="1493" y="0"/>
                </a:cubicBezTo>
              </a:path>
              <a:path w="1507" h="1171" extrusionOk="0">
                <a:moveTo>
                  <a:pt x="1133" y="218"/>
                </a:moveTo>
                <a:cubicBezTo>
                  <a:pt x="1135" y="257"/>
                  <a:pt x="1155" y="250"/>
                  <a:pt x="1191" y="250"/>
                </a:cubicBezTo>
                <a:cubicBezTo>
                  <a:pt x="1249" y="250"/>
                  <a:pt x="1310" y="249"/>
                  <a:pt x="1368" y="243"/>
                </a:cubicBezTo>
                <a:cubicBezTo>
                  <a:pt x="1417" y="238"/>
                  <a:pt x="1461" y="225"/>
                  <a:pt x="1506" y="206"/>
                </a:cubicBezTo>
              </a:path>
              <a:path w="1507" h="1171" extrusionOk="0">
                <a:moveTo>
                  <a:pt x="181" y="208"/>
                </a:moveTo>
                <a:cubicBezTo>
                  <a:pt x="157" y="210"/>
                  <a:pt x="136" y="209"/>
                  <a:pt x="114" y="219"/>
                </a:cubicBezTo>
                <a:cubicBezTo>
                  <a:pt x="84" y="233"/>
                  <a:pt x="62" y="260"/>
                  <a:pt x="45" y="288"/>
                </a:cubicBezTo>
                <a:cubicBezTo>
                  <a:pt x="20" y="329"/>
                  <a:pt x="3" y="374"/>
                  <a:pt x="0" y="422"/>
                </a:cubicBezTo>
                <a:cubicBezTo>
                  <a:pt x="-3" y="469"/>
                  <a:pt x="14" y="522"/>
                  <a:pt x="62" y="541"/>
                </a:cubicBezTo>
                <a:cubicBezTo>
                  <a:pt x="107" y="559"/>
                  <a:pt x="152" y="541"/>
                  <a:pt x="192" y="520"/>
                </a:cubicBezTo>
                <a:cubicBezTo>
                  <a:pt x="240" y="495"/>
                  <a:pt x="287" y="458"/>
                  <a:pt x="317" y="412"/>
                </a:cubicBezTo>
                <a:cubicBezTo>
                  <a:pt x="337" y="382"/>
                  <a:pt x="349" y="337"/>
                  <a:pt x="312" y="315"/>
                </a:cubicBezTo>
                <a:cubicBezTo>
                  <a:pt x="276" y="293"/>
                  <a:pt x="226" y="297"/>
                  <a:pt x="186" y="2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1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02050" y="4413250"/>
            <a:ext cx="1382713" cy="396875"/>
          </a:xfrm>
          <a:custGeom>
            <a:avLst/>
            <a:gdLst>
              <a:gd name="T0" fmla="*/ 2147483647 w 3840"/>
              <a:gd name="T1" fmla="*/ 2147483647 h 1104"/>
              <a:gd name="T2" fmla="*/ 2147483647 w 3840"/>
              <a:gd name="T3" fmla="*/ 2147483647 h 1104"/>
              <a:gd name="T4" fmla="*/ 2147483647 w 3840"/>
              <a:gd name="T5" fmla="*/ 2147483647 h 1104"/>
              <a:gd name="T6" fmla="*/ 2147483647 w 3840"/>
              <a:gd name="T7" fmla="*/ 2147483647 h 1104"/>
              <a:gd name="T8" fmla="*/ 2147483647 w 3840"/>
              <a:gd name="T9" fmla="*/ 2147483647 h 1104"/>
              <a:gd name="T10" fmla="*/ 0 w 3840"/>
              <a:gd name="T11" fmla="*/ 2147483647 h 1104"/>
              <a:gd name="T12" fmla="*/ 2147483647 w 3840"/>
              <a:gd name="T13" fmla="*/ 2147483647 h 1104"/>
              <a:gd name="T14" fmla="*/ 2147483647 w 3840"/>
              <a:gd name="T15" fmla="*/ 2147483647 h 1104"/>
              <a:gd name="T16" fmla="*/ 2147483647 w 3840"/>
              <a:gd name="T17" fmla="*/ 2147483647 h 1104"/>
              <a:gd name="T18" fmla="*/ 2147483647 w 3840"/>
              <a:gd name="T19" fmla="*/ 2147483647 h 1104"/>
              <a:gd name="T20" fmla="*/ 2147483647 w 3840"/>
              <a:gd name="T21" fmla="*/ 2147483647 h 1104"/>
              <a:gd name="T22" fmla="*/ 2147483647 w 3840"/>
              <a:gd name="T23" fmla="*/ 2147483647 h 1104"/>
              <a:gd name="T24" fmla="*/ 2147483647 w 3840"/>
              <a:gd name="T25" fmla="*/ 0 h 1104"/>
              <a:gd name="T26" fmla="*/ 2147483647 w 3840"/>
              <a:gd name="T27" fmla="*/ 2147483647 h 1104"/>
              <a:gd name="T28" fmla="*/ 2147483647 w 3840"/>
              <a:gd name="T29" fmla="*/ 2147483647 h 1104"/>
              <a:gd name="T30" fmla="*/ 2147483647 w 3840"/>
              <a:gd name="T31" fmla="*/ 2147483647 h 1104"/>
              <a:gd name="T32" fmla="*/ 2147483647 w 3840"/>
              <a:gd name="T33" fmla="*/ 2147483647 h 1104"/>
              <a:gd name="T34" fmla="*/ 2147483647 w 3840"/>
              <a:gd name="T35" fmla="*/ 2147483647 h 1104"/>
              <a:gd name="T36" fmla="*/ 2147483647 w 3840"/>
              <a:gd name="T37" fmla="*/ 2147483647 h 1104"/>
              <a:gd name="T38" fmla="*/ 2147483647 w 3840"/>
              <a:gd name="T39" fmla="*/ 2147483647 h 1104"/>
              <a:gd name="T40" fmla="*/ 2147483647 w 3840"/>
              <a:gd name="T41" fmla="*/ 2147483647 h 1104"/>
              <a:gd name="T42" fmla="*/ 2147483647 w 3840"/>
              <a:gd name="T43" fmla="*/ 2147483647 h 1104"/>
              <a:gd name="T44" fmla="*/ 2147483647 w 3840"/>
              <a:gd name="T45" fmla="*/ 2147483647 h 1104"/>
              <a:gd name="T46" fmla="*/ 2147483647 w 3840"/>
              <a:gd name="T47" fmla="*/ 2147483647 h 1104"/>
              <a:gd name="T48" fmla="*/ 2147483647 w 3840"/>
              <a:gd name="T49" fmla="*/ 2147483647 h 1104"/>
              <a:gd name="T50" fmla="*/ 2147483647 w 3840"/>
              <a:gd name="T51" fmla="*/ 2147483647 h 1104"/>
              <a:gd name="T52" fmla="*/ 2147483647 w 3840"/>
              <a:gd name="T53" fmla="*/ 2147483647 h 1104"/>
              <a:gd name="T54" fmla="*/ 2147483647 w 3840"/>
              <a:gd name="T55" fmla="*/ 2147483647 h 1104"/>
              <a:gd name="T56" fmla="*/ 2147483647 w 3840"/>
              <a:gd name="T57" fmla="*/ 2147483647 h 1104"/>
              <a:gd name="T58" fmla="*/ 2147483647 w 3840"/>
              <a:gd name="T59" fmla="*/ 2147483647 h 1104"/>
              <a:gd name="T60" fmla="*/ 2147483647 w 3840"/>
              <a:gd name="T61" fmla="*/ 2147483647 h 1104"/>
              <a:gd name="T62" fmla="*/ 2147483647 w 3840"/>
              <a:gd name="T63" fmla="*/ 2147483647 h 1104"/>
              <a:gd name="T64" fmla="*/ 2147483647 w 3840"/>
              <a:gd name="T65" fmla="*/ 2147483647 h 1104"/>
              <a:gd name="T66" fmla="*/ 2147483647 w 3840"/>
              <a:gd name="T67" fmla="*/ 2147483647 h 1104"/>
              <a:gd name="T68" fmla="*/ 2147483647 w 3840"/>
              <a:gd name="T69" fmla="*/ 2147483647 h 1104"/>
              <a:gd name="T70" fmla="*/ 2147483647 w 3840"/>
              <a:gd name="T71" fmla="*/ 2147483647 h 1104"/>
              <a:gd name="T72" fmla="*/ 2147483647 w 3840"/>
              <a:gd name="T73" fmla="*/ 2147483647 h 1104"/>
              <a:gd name="T74" fmla="*/ 2147483647 w 3840"/>
              <a:gd name="T75" fmla="*/ 2147483647 h 1104"/>
              <a:gd name="T76" fmla="*/ 2147483647 w 3840"/>
              <a:gd name="T77" fmla="*/ 2147483647 h 1104"/>
              <a:gd name="T78" fmla="*/ 2147483647 w 3840"/>
              <a:gd name="T79" fmla="*/ 2147483647 h 1104"/>
              <a:gd name="T80" fmla="*/ 2147483647 w 3840"/>
              <a:gd name="T81" fmla="*/ 2147483647 h 1104"/>
              <a:gd name="T82" fmla="*/ 2147483647 w 3840"/>
              <a:gd name="T83" fmla="*/ 2147483647 h 1104"/>
              <a:gd name="T84" fmla="*/ 2147483647 w 3840"/>
              <a:gd name="T85" fmla="*/ 2147483647 h 1104"/>
              <a:gd name="T86" fmla="*/ 2147483647 w 3840"/>
              <a:gd name="T87" fmla="*/ 2147483647 h 1104"/>
              <a:gd name="T88" fmla="*/ 2147483647 w 3840"/>
              <a:gd name="T89" fmla="*/ 2147483647 h 1104"/>
              <a:gd name="T90" fmla="*/ 2147483647 w 3840"/>
              <a:gd name="T91" fmla="*/ 2147483647 h 1104"/>
              <a:gd name="T92" fmla="*/ 2147483647 w 3840"/>
              <a:gd name="T93" fmla="*/ 2147483647 h 1104"/>
              <a:gd name="T94" fmla="*/ 2147483647 w 3840"/>
              <a:gd name="T95" fmla="*/ 2147483647 h 1104"/>
              <a:gd name="T96" fmla="*/ 2147483647 w 3840"/>
              <a:gd name="T97" fmla="*/ 2147483647 h 1104"/>
              <a:gd name="T98" fmla="*/ 2147483647 w 3840"/>
              <a:gd name="T99" fmla="*/ 2147483647 h 1104"/>
              <a:gd name="T100" fmla="*/ 2147483647 w 3840"/>
              <a:gd name="T101" fmla="*/ 2147483647 h 1104"/>
              <a:gd name="T102" fmla="*/ 2147483647 w 3840"/>
              <a:gd name="T103" fmla="*/ 2147483647 h 1104"/>
              <a:gd name="T104" fmla="*/ 2147483647 w 3840"/>
              <a:gd name="T105" fmla="*/ 2147483647 h 1104"/>
              <a:gd name="T106" fmla="*/ 2147483647 w 3840"/>
              <a:gd name="T107" fmla="*/ 2147483647 h 1104"/>
              <a:gd name="T108" fmla="*/ 2147483647 w 3840"/>
              <a:gd name="T109" fmla="*/ 2147483647 h 1104"/>
              <a:gd name="T110" fmla="*/ 2147483647 w 3840"/>
              <a:gd name="T111" fmla="*/ 2147483647 h 1104"/>
              <a:gd name="T112" fmla="*/ 2147483647 w 3840"/>
              <a:gd name="T113" fmla="*/ 2147483647 h 1104"/>
              <a:gd name="T114" fmla="*/ 2147483647 w 3840"/>
              <a:gd name="T115" fmla="*/ 2147483647 h 1104"/>
              <a:gd name="T116" fmla="*/ 2147483647 w 3840"/>
              <a:gd name="T117" fmla="*/ 2147483647 h 1104"/>
              <a:gd name="T118" fmla="*/ 2147483647 w 3840"/>
              <a:gd name="T119" fmla="*/ 2147483647 h 1104"/>
              <a:gd name="T120" fmla="*/ 2147483647 w 3840"/>
              <a:gd name="T121" fmla="*/ 2147483647 h 1104"/>
              <a:gd name="T122" fmla="*/ 2147483647 w 3840"/>
              <a:gd name="T123" fmla="*/ 2147483647 h 110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40"/>
              <a:gd name="T187" fmla="*/ 0 h 1104"/>
              <a:gd name="T188" fmla="*/ 3840 w 3840"/>
              <a:gd name="T189" fmla="*/ 1104 h 110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40" h="1104" extrusionOk="0">
                <a:moveTo>
                  <a:pt x="264" y="281"/>
                </a:moveTo>
                <a:cubicBezTo>
                  <a:pt x="254" y="343"/>
                  <a:pt x="242" y="407"/>
                  <a:pt x="238" y="470"/>
                </a:cubicBezTo>
                <a:cubicBezTo>
                  <a:pt x="233" y="547"/>
                  <a:pt x="236" y="627"/>
                  <a:pt x="238" y="704"/>
                </a:cubicBezTo>
                <a:cubicBezTo>
                  <a:pt x="239" y="754"/>
                  <a:pt x="248" y="806"/>
                  <a:pt x="248" y="855"/>
                </a:cubicBezTo>
                <a:cubicBezTo>
                  <a:pt x="245" y="869"/>
                  <a:pt x="243" y="873"/>
                  <a:pt x="229" y="865"/>
                </a:cubicBezTo>
              </a:path>
              <a:path w="3840" h="1104" extrusionOk="0">
                <a:moveTo>
                  <a:pt x="0" y="397"/>
                </a:moveTo>
                <a:cubicBezTo>
                  <a:pt x="25" y="316"/>
                  <a:pt x="53" y="260"/>
                  <a:pt x="121" y="205"/>
                </a:cubicBezTo>
                <a:cubicBezTo>
                  <a:pt x="203" y="139"/>
                  <a:pt x="311" y="101"/>
                  <a:pt x="413" y="82"/>
                </a:cubicBezTo>
                <a:cubicBezTo>
                  <a:pt x="503" y="65"/>
                  <a:pt x="607" y="61"/>
                  <a:pt x="694" y="93"/>
                </a:cubicBezTo>
                <a:cubicBezTo>
                  <a:pt x="749" y="114"/>
                  <a:pt x="782" y="161"/>
                  <a:pt x="751" y="218"/>
                </a:cubicBezTo>
                <a:cubicBezTo>
                  <a:pt x="717" y="280"/>
                  <a:pt x="630" y="324"/>
                  <a:pt x="568" y="351"/>
                </a:cubicBezTo>
                <a:cubicBezTo>
                  <a:pt x="501" y="380"/>
                  <a:pt x="430" y="397"/>
                  <a:pt x="358" y="410"/>
                </a:cubicBezTo>
              </a:path>
              <a:path w="3840" h="1104" extrusionOk="0">
                <a:moveTo>
                  <a:pt x="919" y="0"/>
                </a:moveTo>
                <a:cubicBezTo>
                  <a:pt x="922" y="52"/>
                  <a:pt x="917" y="106"/>
                  <a:pt x="912" y="159"/>
                </a:cubicBezTo>
                <a:cubicBezTo>
                  <a:pt x="902" y="264"/>
                  <a:pt x="887" y="369"/>
                  <a:pt x="877" y="474"/>
                </a:cubicBezTo>
                <a:cubicBezTo>
                  <a:pt x="868" y="565"/>
                  <a:pt x="851" y="664"/>
                  <a:pt x="854" y="755"/>
                </a:cubicBezTo>
                <a:cubicBezTo>
                  <a:pt x="855" y="789"/>
                  <a:pt x="855" y="834"/>
                  <a:pt x="892" y="833"/>
                </a:cubicBezTo>
              </a:path>
              <a:path w="3840" h="1104" extrusionOk="0">
                <a:moveTo>
                  <a:pt x="1025" y="604"/>
                </a:moveTo>
                <a:cubicBezTo>
                  <a:pt x="1019" y="633"/>
                  <a:pt x="1014" y="630"/>
                  <a:pt x="1033" y="648"/>
                </a:cubicBezTo>
                <a:cubicBezTo>
                  <a:pt x="1061" y="617"/>
                  <a:pt x="1090" y="587"/>
                  <a:pt x="1118" y="555"/>
                </a:cubicBezTo>
                <a:cubicBezTo>
                  <a:pt x="1154" y="513"/>
                  <a:pt x="1189" y="462"/>
                  <a:pt x="1236" y="432"/>
                </a:cubicBezTo>
                <a:cubicBezTo>
                  <a:pt x="1273" y="408"/>
                  <a:pt x="1302" y="420"/>
                  <a:pt x="1324" y="455"/>
                </a:cubicBezTo>
                <a:cubicBezTo>
                  <a:pt x="1352" y="499"/>
                  <a:pt x="1370" y="558"/>
                  <a:pt x="1383" y="608"/>
                </a:cubicBezTo>
                <a:cubicBezTo>
                  <a:pt x="1392" y="643"/>
                  <a:pt x="1405" y="697"/>
                  <a:pt x="1389" y="732"/>
                </a:cubicBezTo>
                <a:cubicBezTo>
                  <a:pt x="1375" y="762"/>
                  <a:pt x="1339" y="757"/>
                  <a:pt x="1314" y="747"/>
                </a:cubicBezTo>
                <a:cubicBezTo>
                  <a:pt x="1275" y="732"/>
                  <a:pt x="1237" y="702"/>
                  <a:pt x="1206" y="674"/>
                </a:cubicBezTo>
                <a:cubicBezTo>
                  <a:pt x="1185" y="655"/>
                  <a:pt x="1155" y="621"/>
                  <a:pt x="1161" y="589"/>
                </a:cubicBezTo>
                <a:cubicBezTo>
                  <a:pt x="1170" y="573"/>
                  <a:pt x="1174" y="568"/>
                  <a:pt x="1182" y="558"/>
                </a:cubicBezTo>
              </a:path>
              <a:path w="3840" h="1104" extrusionOk="0">
                <a:moveTo>
                  <a:pt x="1449" y="482"/>
                </a:moveTo>
                <a:cubicBezTo>
                  <a:pt x="1490" y="505"/>
                  <a:pt x="1494" y="524"/>
                  <a:pt x="1496" y="570"/>
                </a:cubicBezTo>
                <a:cubicBezTo>
                  <a:pt x="1497" y="605"/>
                  <a:pt x="1494" y="641"/>
                  <a:pt x="1516" y="670"/>
                </a:cubicBezTo>
                <a:cubicBezTo>
                  <a:pt x="1537" y="698"/>
                  <a:pt x="1585" y="688"/>
                  <a:pt x="1612" y="675"/>
                </a:cubicBezTo>
                <a:cubicBezTo>
                  <a:pt x="1657" y="653"/>
                  <a:pt x="1698" y="613"/>
                  <a:pt x="1727" y="572"/>
                </a:cubicBezTo>
                <a:cubicBezTo>
                  <a:pt x="1751" y="539"/>
                  <a:pt x="1765" y="503"/>
                  <a:pt x="1782" y="466"/>
                </a:cubicBezTo>
                <a:cubicBezTo>
                  <a:pt x="1784" y="462"/>
                  <a:pt x="1786" y="459"/>
                  <a:pt x="1788" y="455"/>
                </a:cubicBezTo>
                <a:cubicBezTo>
                  <a:pt x="1811" y="489"/>
                  <a:pt x="1825" y="523"/>
                  <a:pt x="1840" y="565"/>
                </a:cubicBezTo>
                <a:cubicBezTo>
                  <a:pt x="1888" y="697"/>
                  <a:pt x="1946" y="841"/>
                  <a:pt x="1932" y="984"/>
                </a:cubicBezTo>
                <a:cubicBezTo>
                  <a:pt x="1928" y="1027"/>
                  <a:pt x="1909" y="1091"/>
                  <a:pt x="1859" y="1103"/>
                </a:cubicBezTo>
                <a:cubicBezTo>
                  <a:pt x="1811" y="1115"/>
                  <a:pt x="1772" y="1072"/>
                  <a:pt x="1746" y="1040"/>
                </a:cubicBezTo>
                <a:cubicBezTo>
                  <a:pt x="1705" y="990"/>
                  <a:pt x="1691" y="940"/>
                  <a:pt x="1679" y="878"/>
                </a:cubicBezTo>
              </a:path>
              <a:path w="3840" h="1104" extrusionOk="0">
                <a:moveTo>
                  <a:pt x="1829" y="705"/>
                </a:moveTo>
                <a:cubicBezTo>
                  <a:pt x="1892" y="674"/>
                  <a:pt x="1952" y="641"/>
                  <a:pt x="2012" y="607"/>
                </a:cubicBezTo>
                <a:cubicBezTo>
                  <a:pt x="2062" y="578"/>
                  <a:pt x="2107" y="549"/>
                  <a:pt x="2133" y="495"/>
                </a:cubicBezTo>
                <a:cubicBezTo>
                  <a:pt x="2148" y="465"/>
                  <a:pt x="2141" y="430"/>
                  <a:pt x="2104" y="423"/>
                </a:cubicBezTo>
                <a:cubicBezTo>
                  <a:pt x="2064" y="416"/>
                  <a:pt x="2026" y="447"/>
                  <a:pt x="2004" y="476"/>
                </a:cubicBezTo>
                <a:cubicBezTo>
                  <a:pt x="1979" y="509"/>
                  <a:pt x="1972" y="553"/>
                  <a:pt x="1989" y="591"/>
                </a:cubicBezTo>
                <a:cubicBezTo>
                  <a:pt x="2007" y="633"/>
                  <a:pt x="2052" y="645"/>
                  <a:pt x="2093" y="650"/>
                </a:cubicBezTo>
                <a:cubicBezTo>
                  <a:pt x="2138" y="656"/>
                  <a:pt x="2191" y="668"/>
                  <a:pt x="2236" y="664"/>
                </a:cubicBezTo>
                <a:cubicBezTo>
                  <a:pt x="2277" y="660"/>
                  <a:pt x="2284" y="628"/>
                  <a:pt x="2284" y="592"/>
                </a:cubicBezTo>
                <a:cubicBezTo>
                  <a:pt x="2284" y="548"/>
                  <a:pt x="2272" y="504"/>
                  <a:pt x="2274" y="459"/>
                </a:cubicBezTo>
                <a:cubicBezTo>
                  <a:pt x="2277" y="398"/>
                  <a:pt x="2300" y="361"/>
                  <a:pt x="2349" y="328"/>
                </a:cubicBezTo>
                <a:cubicBezTo>
                  <a:pt x="2402" y="292"/>
                  <a:pt x="2461" y="264"/>
                  <a:pt x="2518" y="235"/>
                </a:cubicBezTo>
              </a:path>
              <a:path w="3840" h="1104" extrusionOk="0">
                <a:moveTo>
                  <a:pt x="2714" y="263"/>
                </a:moveTo>
                <a:cubicBezTo>
                  <a:pt x="2735" y="281"/>
                  <a:pt x="2756" y="293"/>
                  <a:pt x="2764" y="319"/>
                </a:cubicBezTo>
                <a:cubicBezTo>
                  <a:pt x="2773" y="283"/>
                  <a:pt x="2790" y="255"/>
                  <a:pt x="2816" y="227"/>
                </a:cubicBezTo>
                <a:cubicBezTo>
                  <a:pt x="2826" y="217"/>
                  <a:pt x="2837" y="207"/>
                  <a:pt x="2847" y="197"/>
                </a:cubicBezTo>
              </a:path>
              <a:path w="3840" h="1104" extrusionOk="0">
                <a:moveTo>
                  <a:pt x="3267" y="98"/>
                </a:moveTo>
                <a:cubicBezTo>
                  <a:pt x="3294" y="130"/>
                  <a:pt x="3301" y="152"/>
                  <a:pt x="3317" y="189"/>
                </a:cubicBezTo>
                <a:cubicBezTo>
                  <a:pt x="3328" y="210"/>
                  <a:pt x="3332" y="217"/>
                  <a:pt x="3349" y="222"/>
                </a:cubicBezTo>
              </a:path>
              <a:path w="3840" h="1104" extrusionOk="0">
                <a:moveTo>
                  <a:pt x="3616" y="78"/>
                </a:moveTo>
                <a:cubicBezTo>
                  <a:pt x="3666" y="60"/>
                  <a:pt x="3722" y="34"/>
                  <a:pt x="3777" y="44"/>
                </a:cubicBezTo>
                <a:cubicBezTo>
                  <a:pt x="3804" y="49"/>
                  <a:pt x="3819" y="60"/>
                  <a:pt x="3839" y="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2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17975" y="4719638"/>
            <a:ext cx="1982788" cy="406400"/>
          </a:xfrm>
          <a:custGeom>
            <a:avLst/>
            <a:gdLst>
              <a:gd name="T0" fmla="*/ 2147483647 w 5509"/>
              <a:gd name="T1" fmla="*/ 2147483647 h 1131"/>
              <a:gd name="T2" fmla="*/ 2147483647 w 5509"/>
              <a:gd name="T3" fmla="*/ 2147483647 h 1131"/>
              <a:gd name="T4" fmla="*/ 2147483647 w 5509"/>
              <a:gd name="T5" fmla="*/ 2147483647 h 1131"/>
              <a:gd name="T6" fmla="*/ 2147483647 w 5509"/>
              <a:gd name="T7" fmla="*/ 2147483647 h 1131"/>
              <a:gd name="T8" fmla="*/ 2147483647 w 5509"/>
              <a:gd name="T9" fmla="*/ 2147483647 h 1131"/>
              <a:gd name="T10" fmla="*/ 2147483647 w 5509"/>
              <a:gd name="T11" fmla="*/ 2147483647 h 1131"/>
              <a:gd name="T12" fmla="*/ 2147483647 w 5509"/>
              <a:gd name="T13" fmla="*/ 2147483647 h 1131"/>
              <a:gd name="T14" fmla="*/ 2147483647 w 5509"/>
              <a:gd name="T15" fmla="*/ 2147483647 h 1131"/>
              <a:gd name="T16" fmla="*/ 2147483647 w 5509"/>
              <a:gd name="T17" fmla="*/ 2147483647 h 1131"/>
              <a:gd name="T18" fmla="*/ 2147483647 w 5509"/>
              <a:gd name="T19" fmla="*/ 2147483647 h 1131"/>
              <a:gd name="T20" fmla="*/ 2147483647 w 5509"/>
              <a:gd name="T21" fmla="*/ 2147483647 h 1131"/>
              <a:gd name="T22" fmla="*/ 2147483647 w 5509"/>
              <a:gd name="T23" fmla="*/ 2147483647 h 1131"/>
              <a:gd name="T24" fmla="*/ 2147483647 w 5509"/>
              <a:gd name="T25" fmla="*/ 2147483647 h 1131"/>
              <a:gd name="T26" fmla="*/ 2147483647 w 5509"/>
              <a:gd name="T27" fmla="*/ 2147483647 h 1131"/>
              <a:gd name="T28" fmla="*/ 2147483647 w 5509"/>
              <a:gd name="T29" fmla="*/ 2147483647 h 1131"/>
              <a:gd name="T30" fmla="*/ 2147483647 w 5509"/>
              <a:gd name="T31" fmla="*/ 2147483647 h 1131"/>
              <a:gd name="T32" fmla="*/ 2147483647 w 5509"/>
              <a:gd name="T33" fmla="*/ 2147483647 h 1131"/>
              <a:gd name="T34" fmla="*/ 2147483647 w 5509"/>
              <a:gd name="T35" fmla="*/ 2147483647 h 1131"/>
              <a:gd name="T36" fmla="*/ 2147483647 w 5509"/>
              <a:gd name="T37" fmla="*/ 2147483647 h 1131"/>
              <a:gd name="T38" fmla="*/ 2147483647 w 5509"/>
              <a:gd name="T39" fmla="*/ 2147483647 h 1131"/>
              <a:gd name="T40" fmla="*/ 2147483647 w 5509"/>
              <a:gd name="T41" fmla="*/ 2147483647 h 1131"/>
              <a:gd name="T42" fmla="*/ 2147483647 w 5509"/>
              <a:gd name="T43" fmla="*/ 2147483647 h 1131"/>
              <a:gd name="T44" fmla="*/ 2147483647 w 5509"/>
              <a:gd name="T45" fmla="*/ 2147483647 h 1131"/>
              <a:gd name="T46" fmla="*/ 2147483647 w 5509"/>
              <a:gd name="T47" fmla="*/ 2147483647 h 1131"/>
              <a:gd name="T48" fmla="*/ 2147483647 w 5509"/>
              <a:gd name="T49" fmla="*/ 2147483647 h 1131"/>
              <a:gd name="T50" fmla="*/ 2147483647 w 5509"/>
              <a:gd name="T51" fmla="*/ 2147483647 h 1131"/>
              <a:gd name="T52" fmla="*/ 2147483647 w 5509"/>
              <a:gd name="T53" fmla="*/ 2147483647 h 1131"/>
              <a:gd name="T54" fmla="*/ 2147483647 w 5509"/>
              <a:gd name="T55" fmla="*/ 2147483647 h 1131"/>
              <a:gd name="T56" fmla="*/ 2147483647 w 5509"/>
              <a:gd name="T57" fmla="*/ 2147483647 h 1131"/>
              <a:gd name="T58" fmla="*/ 2147483647 w 5509"/>
              <a:gd name="T59" fmla="*/ 2147483647 h 1131"/>
              <a:gd name="T60" fmla="*/ 2147483647 w 5509"/>
              <a:gd name="T61" fmla="*/ 2147483647 h 1131"/>
              <a:gd name="T62" fmla="*/ 2147483647 w 5509"/>
              <a:gd name="T63" fmla="*/ 2147483647 h 1131"/>
              <a:gd name="T64" fmla="*/ 2147483647 w 5509"/>
              <a:gd name="T65" fmla="*/ 2147483647 h 1131"/>
              <a:gd name="T66" fmla="*/ 2147483647 w 5509"/>
              <a:gd name="T67" fmla="*/ 2147483647 h 1131"/>
              <a:gd name="T68" fmla="*/ 2147483647 w 5509"/>
              <a:gd name="T69" fmla="*/ 2147483647 h 1131"/>
              <a:gd name="T70" fmla="*/ 2147483647 w 5509"/>
              <a:gd name="T71" fmla="*/ 2147483647 h 1131"/>
              <a:gd name="T72" fmla="*/ 2147483647 w 5509"/>
              <a:gd name="T73" fmla="*/ 2147483647 h 1131"/>
              <a:gd name="T74" fmla="*/ 2147483647 w 5509"/>
              <a:gd name="T75" fmla="*/ 2147483647 h 1131"/>
              <a:gd name="T76" fmla="*/ 2147483647 w 5509"/>
              <a:gd name="T77" fmla="*/ 2147483647 h 1131"/>
              <a:gd name="T78" fmla="*/ 2147483647 w 5509"/>
              <a:gd name="T79" fmla="*/ 2147483647 h 1131"/>
              <a:gd name="T80" fmla="*/ 2147483647 w 5509"/>
              <a:gd name="T81" fmla="*/ 2147483647 h 1131"/>
              <a:gd name="T82" fmla="*/ 2147483647 w 5509"/>
              <a:gd name="T83" fmla="*/ 2147483647 h 1131"/>
              <a:gd name="T84" fmla="*/ 2147483647 w 5509"/>
              <a:gd name="T85" fmla="*/ 2147483647 h 1131"/>
              <a:gd name="T86" fmla="*/ 2147483647 w 5509"/>
              <a:gd name="T87" fmla="*/ 2147483647 h 1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509"/>
              <a:gd name="T133" fmla="*/ 0 h 1131"/>
              <a:gd name="T134" fmla="*/ 5509 w 5509"/>
              <a:gd name="T135" fmla="*/ 1131 h 11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509" h="1131" extrusionOk="0">
                <a:moveTo>
                  <a:pt x="298" y="637"/>
                </a:moveTo>
                <a:cubicBezTo>
                  <a:pt x="314" y="635"/>
                  <a:pt x="318" y="633"/>
                  <a:pt x="333" y="628"/>
                </a:cubicBezTo>
                <a:cubicBezTo>
                  <a:pt x="318" y="612"/>
                  <a:pt x="309" y="602"/>
                  <a:pt x="285" y="593"/>
                </a:cubicBezTo>
                <a:cubicBezTo>
                  <a:pt x="249" y="579"/>
                  <a:pt x="207" y="578"/>
                  <a:pt x="169" y="586"/>
                </a:cubicBezTo>
                <a:cubicBezTo>
                  <a:pt x="130" y="594"/>
                  <a:pt x="88" y="613"/>
                  <a:pt x="78" y="656"/>
                </a:cubicBezTo>
                <a:cubicBezTo>
                  <a:pt x="66" y="711"/>
                  <a:pt x="114" y="756"/>
                  <a:pt x="149" y="790"/>
                </a:cubicBezTo>
                <a:cubicBezTo>
                  <a:pt x="206" y="845"/>
                  <a:pt x="271" y="890"/>
                  <a:pt x="332" y="940"/>
                </a:cubicBezTo>
                <a:cubicBezTo>
                  <a:pt x="361" y="964"/>
                  <a:pt x="428" y="1010"/>
                  <a:pt x="415" y="1058"/>
                </a:cubicBezTo>
                <a:cubicBezTo>
                  <a:pt x="402" y="1106"/>
                  <a:pt x="329" y="1121"/>
                  <a:pt x="290" y="1126"/>
                </a:cubicBezTo>
                <a:cubicBezTo>
                  <a:pt x="218" y="1136"/>
                  <a:pt x="140" y="1129"/>
                  <a:pt x="72" y="1103"/>
                </a:cubicBezTo>
                <a:cubicBezTo>
                  <a:pt x="19" y="1083"/>
                  <a:pt x="3" y="1060"/>
                  <a:pt x="3" y="1008"/>
                </a:cubicBezTo>
              </a:path>
              <a:path w="5509" h="1131" extrusionOk="0">
                <a:moveTo>
                  <a:pt x="763" y="721"/>
                </a:moveTo>
                <a:cubicBezTo>
                  <a:pt x="780" y="742"/>
                  <a:pt x="748" y="753"/>
                  <a:pt x="727" y="764"/>
                </a:cubicBezTo>
                <a:cubicBezTo>
                  <a:pt x="668" y="794"/>
                  <a:pt x="608" y="823"/>
                  <a:pt x="570" y="881"/>
                </a:cubicBezTo>
                <a:cubicBezTo>
                  <a:pt x="545" y="920"/>
                  <a:pt x="541" y="972"/>
                  <a:pt x="563" y="1014"/>
                </a:cubicBezTo>
                <a:cubicBezTo>
                  <a:pt x="594" y="1072"/>
                  <a:pt x="661" y="1088"/>
                  <a:pt x="720" y="1077"/>
                </a:cubicBezTo>
                <a:cubicBezTo>
                  <a:pt x="735" y="1073"/>
                  <a:pt x="750" y="1069"/>
                  <a:pt x="765" y="1065"/>
                </a:cubicBezTo>
              </a:path>
              <a:path w="5509" h="1131" extrusionOk="0">
                <a:moveTo>
                  <a:pt x="1077" y="829"/>
                </a:moveTo>
                <a:cubicBezTo>
                  <a:pt x="1031" y="859"/>
                  <a:pt x="985" y="890"/>
                  <a:pt x="963" y="948"/>
                </a:cubicBezTo>
                <a:cubicBezTo>
                  <a:pt x="945" y="994"/>
                  <a:pt x="960" y="1034"/>
                  <a:pt x="1005" y="1054"/>
                </a:cubicBezTo>
                <a:cubicBezTo>
                  <a:pt x="1055" y="1076"/>
                  <a:pt x="1119" y="1069"/>
                  <a:pt x="1168" y="1046"/>
                </a:cubicBezTo>
                <a:cubicBezTo>
                  <a:pt x="1208" y="1027"/>
                  <a:pt x="1238" y="996"/>
                  <a:pt x="1236" y="950"/>
                </a:cubicBezTo>
                <a:cubicBezTo>
                  <a:pt x="1234" y="902"/>
                  <a:pt x="1203" y="857"/>
                  <a:pt x="1182" y="815"/>
                </a:cubicBezTo>
                <a:cubicBezTo>
                  <a:pt x="1212" y="829"/>
                  <a:pt x="1236" y="845"/>
                  <a:pt x="1265" y="867"/>
                </a:cubicBezTo>
                <a:cubicBezTo>
                  <a:pt x="1310" y="901"/>
                  <a:pt x="1364" y="945"/>
                  <a:pt x="1422" y="948"/>
                </a:cubicBezTo>
                <a:cubicBezTo>
                  <a:pt x="1427" y="946"/>
                  <a:pt x="1431" y="945"/>
                  <a:pt x="1436" y="943"/>
                </a:cubicBezTo>
                <a:cubicBezTo>
                  <a:pt x="1447" y="900"/>
                  <a:pt x="1444" y="854"/>
                  <a:pt x="1456" y="811"/>
                </a:cubicBezTo>
                <a:cubicBezTo>
                  <a:pt x="1468" y="767"/>
                  <a:pt x="1503" y="720"/>
                  <a:pt x="1553" y="741"/>
                </a:cubicBezTo>
                <a:cubicBezTo>
                  <a:pt x="1602" y="762"/>
                  <a:pt x="1600" y="826"/>
                  <a:pt x="1623" y="865"/>
                </a:cubicBezTo>
                <a:cubicBezTo>
                  <a:pt x="1644" y="902"/>
                  <a:pt x="1668" y="919"/>
                  <a:pt x="1713" y="921"/>
                </a:cubicBezTo>
                <a:cubicBezTo>
                  <a:pt x="1813" y="925"/>
                  <a:pt x="1969" y="868"/>
                  <a:pt x="2006" y="766"/>
                </a:cubicBezTo>
                <a:cubicBezTo>
                  <a:pt x="2025" y="714"/>
                  <a:pt x="1999" y="685"/>
                  <a:pt x="1952" y="678"/>
                </a:cubicBezTo>
                <a:cubicBezTo>
                  <a:pt x="1892" y="669"/>
                  <a:pt x="1846" y="779"/>
                  <a:pt x="1834" y="820"/>
                </a:cubicBezTo>
                <a:cubicBezTo>
                  <a:pt x="1822" y="861"/>
                  <a:pt x="1806" y="938"/>
                  <a:pt x="1838" y="976"/>
                </a:cubicBezTo>
                <a:cubicBezTo>
                  <a:pt x="1866" y="1009"/>
                  <a:pt x="1893" y="1014"/>
                  <a:pt x="1935" y="997"/>
                </a:cubicBezTo>
                <a:cubicBezTo>
                  <a:pt x="2019" y="963"/>
                  <a:pt x="2075" y="882"/>
                  <a:pt x="2152" y="837"/>
                </a:cubicBezTo>
                <a:cubicBezTo>
                  <a:pt x="2201" y="808"/>
                  <a:pt x="2255" y="822"/>
                  <a:pt x="2294" y="861"/>
                </a:cubicBezTo>
                <a:cubicBezTo>
                  <a:pt x="2309" y="876"/>
                  <a:pt x="2325" y="895"/>
                  <a:pt x="2311" y="916"/>
                </a:cubicBezTo>
                <a:cubicBezTo>
                  <a:pt x="2286" y="952"/>
                  <a:pt x="2207" y="953"/>
                  <a:pt x="2169" y="954"/>
                </a:cubicBezTo>
                <a:cubicBezTo>
                  <a:pt x="2156" y="954"/>
                  <a:pt x="2089" y="966"/>
                  <a:pt x="2127" y="951"/>
                </a:cubicBezTo>
                <a:cubicBezTo>
                  <a:pt x="2134" y="950"/>
                  <a:pt x="2142" y="948"/>
                  <a:pt x="2149" y="947"/>
                </a:cubicBezTo>
              </a:path>
              <a:path w="5509" h="1131" extrusionOk="0">
                <a:moveTo>
                  <a:pt x="2416" y="915"/>
                </a:moveTo>
                <a:cubicBezTo>
                  <a:pt x="2460" y="898"/>
                  <a:pt x="2474" y="888"/>
                  <a:pt x="2491" y="843"/>
                </a:cubicBezTo>
                <a:cubicBezTo>
                  <a:pt x="2512" y="789"/>
                  <a:pt x="2506" y="727"/>
                  <a:pt x="2502" y="670"/>
                </a:cubicBezTo>
                <a:cubicBezTo>
                  <a:pt x="2496" y="581"/>
                  <a:pt x="2458" y="471"/>
                  <a:pt x="2475" y="382"/>
                </a:cubicBezTo>
                <a:cubicBezTo>
                  <a:pt x="2485" y="332"/>
                  <a:pt x="2533" y="318"/>
                  <a:pt x="2575" y="306"/>
                </a:cubicBezTo>
                <a:cubicBezTo>
                  <a:pt x="2655" y="283"/>
                  <a:pt x="2740" y="273"/>
                  <a:pt x="2820" y="249"/>
                </a:cubicBezTo>
                <a:cubicBezTo>
                  <a:pt x="2894" y="227"/>
                  <a:pt x="2972" y="203"/>
                  <a:pt x="3044" y="174"/>
                </a:cubicBezTo>
                <a:cubicBezTo>
                  <a:pt x="3054" y="169"/>
                  <a:pt x="3063" y="165"/>
                  <a:pt x="3073" y="160"/>
                </a:cubicBezTo>
              </a:path>
              <a:path w="5509" h="1131" extrusionOk="0">
                <a:moveTo>
                  <a:pt x="2563" y="582"/>
                </a:moveTo>
                <a:cubicBezTo>
                  <a:pt x="2639" y="614"/>
                  <a:pt x="2695" y="624"/>
                  <a:pt x="2778" y="605"/>
                </a:cubicBezTo>
                <a:cubicBezTo>
                  <a:pt x="2831" y="589"/>
                  <a:pt x="2848" y="584"/>
                  <a:pt x="2881" y="567"/>
                </a:cubicBezTo>
              </a:path>
              <a:path w="5509" h="1131" extrusionOk="0">
                <a:moveTo>
                  <a:pt x="2840" y="757"/>
                </a:moveTo>
                <a:cubicBezTo>
                  <a:pt x="2817" y="821"/>
                  <a:pt x="2780" y="886"/>
                  <a:pt x="2802" y="956"/>
                </a:cubicBezTo>
                <a:cubicBezTo>
                  <a:pt x="2819" y="1008"/>
                  <a:pt x="2887" y="1011"/>
                  <a:pt x="2931" y="1001"/>
                </a:cubicBezTo>
                <a:cubicBezTo>
                  <a:pt x="2997" y="985"/>
                  <a:pt x="3075" y="946"/>
                  <a:pt x="3119" y="893"/>
                </a:cubicBezTo>
                <a:cubicBezTo>
                  <a:pt x="3159" y="844"/>
                  <a:pt x="3171" y="783"/>
                  <a:pt x="3156" y="723"/>
                </a:cubicBezTo>
                <a:cubicBezTo>
                  <a:pt x="3145" y="679"/>
                  <a:pt x="3117" y="640"/>
                  <a:pt x="3083" y="610"/>
                </a:cubicBezTo>
                <a:cubicBezTo>
                  <a:pt x="3078" y="607"/>
                  <a:pt x="3074" y="603"/>
                  <a:pt x="3069" y="600"/>
                </a:cubicBezTo>
                <a:cubicBezTo>
                  <a:pt x="3083" y="630"/>
                  <a:pt x="3099" y="654"/>
                  <a:pt x="3124" y="683"/>
                </a:cubicBezTo>
                <a:cubicBezTo>
                  <a:pt x="3172" y="739"/>
                  <a:pt x="3224" y="786"/>
                  <a:pt x="3282" y="831"/>
                </a:cubicBezTo>
                <a:cubicBezTo>
                  <a:pt x="3286" y="834"/>
                  <a:pt x="3290" y="838"/>
                  <a:pt x="3294" y="841"/>
                </a:cubicBezTo>
                <a:cubicBezTo>
                  <a:pt x="3287" y="816"/>
                  <a:pt x="3277" y="795"/>
                  <a:pt x="3263" y="769"/>
                </a:cubicBezTo>
                <a:cubicBezTo>
                  <a:pt x="3246" y="738"/>
                  <a:pt x="3225" y="696"/>
                  <a:pt x="3240" y="660"/>
                </a:cubicBezTo>
                <a:cubicBezTo>
                  <a:pt x="3259" y="612"/>
                  <a:pt x="3317" y="605"/>
                  <a:pt x="3358" y="591"/>
                </a:cubicBezTo>
                <a:cubicBezTo>
                  <a:pt x="3426" y="568"/>
                  <a:pt x="3492" y="541"/>
                  <a:pt x="3557" y="510"/>
                </a:cubicBezTo>
              </a:path>
              <a:path w="5509" h="1131" extrusionOk="0">
                <a:moveTo>
                  <a:pt x="4026" y="120"/>
                </a:moveTo>
                <a:cubicBezTo>
                  <a:pt x="3974" y="119"/>
                  <a:pt x="3945" y="123"/>
                  <a:pt x="3902" y="154"/>
                </a:cubicBezTo>
                <a:cubicBezTo>
                  <a:pt x="3822" y="211"/>
                  <a:pt x="3791" y="301"/>
                  <a:pt x="3766" y="392"/>
                </a:cubicBezTo>
                <a:cubicBezTo>
                  <a:pt x="3732" y="515"/>
                  <a:pt x="3731" y="640"/>
                  <a:pt x="3752" y="766"/>
                </a:cubicBezTo>
                <a:cubicBezTo>
                  <a:pt x="3766" y="850"/>
                  <a:pt x="3799" y="997"/>
                  <a:pt x="3883" y="1042"/>
                </a:cubicBezTo>
                <a:cubicBezTo>
                  <a:pt x="3915" y="1049"/>
                  <a:pt x="3926" y="1051"/>
                  <a:pt x="3948" y="1042"/>
                </a:cubicBezTo>
              </a:path>
              <a:path w="5509" h="1131" extrusionOk="0">
                <a:moveTo>
                  <a:pt x="4950" y="12"/>
                </a:moveTo>
                <a:cubicBezTo>
                  <a:pt x="4997" y="-6"/>
                  <a:pt x="5052" y="5"/>
                  <a:pt x="5101" y="23"/>
                </a:cubicBezTo>
                <a:cubicBezTo>
                  <a:pt x="5206" y="62"/>
                  <a:pt x="5301" y="135"/>
                  <a:pt x="5371" y="221"/>
                </a:cubicBezTo>
                <a:cubicBezTo>
                  <a:pt x="5452" y="320"/>
                  <a:pt x="5498" y="440"/>
                  <a:pt x="5508" y="567"/>
                </a:cubicBezTo>
                <a:cubicBezTo>
                  <a:pt x="5516" y="670"/>
                  <a:pt x="5499" y="802"/>
                  <a:pt x="5422" y="876"/>
                </a:cubicBezTo>
                <a:cubicBezTo>
                  <a:pt x="5390" y="907"/>
                  <a:pt x="5370" y="897"/>
                  <a:pt x="5332" y="889"/>
                </a:cubicBezTo>
              </a:path>
              <a:path w="5509" h="1131" extrusionOk="0">
                <a:moveTo>
                  <a:pt x="4435" y="157"/>
                </a:moveTo>
                <a:cubicBezTo>
                  <a:pt x="4445" y="183"/>
                  <a:pt x="4435" y="191"/>
                  <a:pt x="4431" y="219"/>
                </a:cubicBezTo>
                <a:cubicBezTo>
                  <a:pt x="4421" y="286"/>
                  <a:pt x="4409" y="353"/>
                  <a:pt x="4399" y="421"/>
                </a:cubicBezTo>
                <a:cubicBezTo>
                  <a:pt x="4392" y="473"/>
                  <a:pt x="4374" y="536"/>
                  <a:pt x="4386" y="589"/>
                </a:cubicBezTo>
                <a:cubicBezTo>
                  <a:pt x="4394" y="627"/>
                  <a:pt x="4426" y="618"/>
                  <a:pt x="4455" y="612"/>
                </a:cubicBezTo>
                <a:cubicBezTo>
                  <a:pt x="4518" y="599"/>
                  <a:pt x="4577" y="588"/>
                  <a:pt x="4640" y="607"/>
                </a:cubicBezTo>
                <a:cubicBezTo>
                  <a:pt x="4702" y="625"/>
                  <a:pt x="4758" y="676"/>
                  <a:pt x="4787" y="733"/>
                </a:cubicBezTo>
                <a:cubicBezTo>
                  <a:pt x="4797" y="754"/>
                  <a:pt x="4808" y="798"/>
                  <a:pt x="4773" y="804"/>
                </a:cubicBezTo>
                <a:cubicBezTo>
                  <a:pt x="4718" y="814"/>
                  <a:pt x="4648" y="757"/>
                  <a:pt x="4603" y="734"/>
                </a:cubicBezTo>
                <a:cubicBezTo>
                  <a:pt x="4573" y="719"/>
                  <a:pt x="4547" y="709"/>
                  <a:pt x="4515" y="70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Ink 6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38475" y="5697538"/>
            <a:ext cx="1582738" cy="303212"/>
          </a:xfrm>
          <a:custGeom>
            <a:avLst/>
            <a:gdLst>
              <a:gd name="T0" fmla="*/ 2147483647 w 4399"/>
              <a:gd name="T1" fmla="*/ 2147483647 h 841"/>
              <a:gd name="T2" fmla="*/ 2147483647 w 4399"/>
              <a:gd name="T3" fmla="*/ 2147483647 h 841"/>
              <a:gd name="T4" fmla="*/ 2147483647 w 4399"/>
              <a:gd name="T5" fmla="*/ 2147483647 h 841"/>
              <a:gd name="T6" fmla="*/ 2147483647 w 4399"/>
              <a:gd name="T7" fmla="*/ 2147483647 h 841"/>
              <a:gd name="T8" fmla="*/ 2147483647 w 4399"/>
              <a:gd name="T9" fmla="*/ 2147483647 h 841"/>
              <a:gd name="T10" fmla="*/ 2147483647 w 4399"/>
              <a:gd name="T11" fmla="*/ 2147483647 h 841"/>
              <a:gd name="T12" fmla="*/ 2147483647 w 4399"/>
              <a:gd name="T13" fmla="*/ 2147483647 h 841"/>
              <a:gd name="T14" fmla="*/ 2147483647 w 4399"/>
              <a:gd name="T15" fmla="*/ 2147483647 h 841"/>
              <a:gd name="T16" fmla="*/ 2147483647 w 4399"/>
              <a:gd name="T17" fmla="*/ 2147483647 h 841"/>
              <a:gd name="T18" fmla="*/ 2147483647 w 4399"/>
              <a:gd name="T19" fmla="*/ 2147483647 h 841"/>
              <a:gd name="T20" fmla="*/ 2147483647 w 4399"/>
              <a:gd name="T21" fmla="*/ 2147483647 h 841"/>
              <a:gd name="T22" fmla="*/ 2147483647 w 4399"/>
              <a:gd name="T23" fmla="*/ 2147483647 h 841"/>
              <a:gd name="T24" fmla="*/ 2147483647 w 4399"/>
              <a:gd name="T25" fmla="*/ 2147483647 h 841"/>
              <a:gd name="T26" fmla="*/ 2147483647 w 4399"/>
              <a:gd name="T27" fmla="*/ 2147483647 h 841"/>
              <a:gd name="T28" fmla="*/ 2147483647 w 4399"/>
              <a:gd name="T29" fmla="*/ 2147483647 h 841"/>
              <a:gd name="T30" fmla="*/ 2147483647 w 4399"/>
              <a:gd name="T31" fmla="*/ 2147483647 h 841"/>
              <a:gd name="T32" fmla="*/ 2147483647 w 4399"/>
              <a:gd name="T33" fmla="*/ 2147483647 h 841"/>
              <a:gd name="T34" fmla="*/ 2147483647 w 4399"/>
              <a:gd name="T35" fmla="*/ 2147483647 h 841"/>
              <a:gd name="T36" fmla="*/ 2147483647 w 4399"/>
              <a:gd name="T37" fmla="*/ 2147483647 h 841"/>
              <a:gd name="T38" fmla="*/ 2147483647 w 4399"/>
              <a:gd name="T39" fmla="*/ 2147483647 h 841"/>
              <a:gd name="T40" fmla="*/ 2147483647 w 4399"/>
              <a:gd name="T41" fmla="*/ 2147483647 h 841"/>
              <a:gd name="T42" fmla="*/ 2147483647 w 4399"/>
              <a:gd name="T43" fmla="*/ 2147483647 h 841"/>
              <a:gd name="T44" fmla="*/ 2147483647 w 4399"/>
              <a:gd name="T45" fmla="*/ 2147483647 h 841"/>
              <a:gd name="T46" fmla="*/ 2147483647 w 4399"/>
              <a:gd name="T47" fmla="*/ 2147483647 h 841"/>
              <a:gd name="T48" fmla="*/ 2147483647 w 4399"/>
              <a:gd name="T49" fmla="*/ 2147483647 h 841"/>
              <a:gd name="T50" fmla="*/ 2147483647 w 4399"/>
              <a:gd name="T51" fmla="*/ 2147483647 h 841"/>
              <a:gd name="T52" fmla="*/ 2147483647 w 4399"/>
              <a:gd name="T53" fmla="*/ 2147483647 h 841"/>
              <a:gd name="T54" fmla="*/ 2147483647 w 4399"/>
              <a:gd name="T55" fmla="*/ 2147483647 h 841"/>
              <a:gd name="T56" fmla="*/ 2147483647 w 4399"/>
              <a:gd name="T57" fmla="*/ 2147483647 h 841"/>
              <a:gd name="T58" fmla="*/ 2147483647 w 4399"/>
              <a:gd name="T59" fmla="*/ 2147483647 h 841"/>
              <a:gd name="T60" fmla="*/ 2147483647 w 4399"/>
              <a:gd name="T61" fmla="*/ 2147483647 h 841"/>
              <a:gd name="T62" fmla="*/ 2147483647 w 4399"/>
              <a:gd name="T63" fmla="*/ 2147483647 h 841"/>
              <a:gd name="T64" fmla="*/ 2147483647 w 4399"/>
              <a:gd name="T65" fmla="*/ 2147483647 h 841"/>
              <a:gd name="T66" fmla="*/ 2147483647 w 4399"/>
              <a:gd name="T67" fmla="*/ 2147483647 h 841"/>
              <a:gd name="T68" fmla="*/ 2147483647 w 4399"/>
              <a:gd name="T69" fmla="*/ 2147483647 h 841"/>
              <a:gd name="T70" fmla="*/ 2147483647 w 4399"/>
              <a:gd name="T71" fmla="*/ 2147483647 h 841"/>
              <a:gd name="T72" fmla="*/ 2147483647 w 4399"/>
              <a:gd name="T73" fmla="*/ 2147483647 h 8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99"/>
              <a:gd name="T112" fmla="*/ 0 h 841"/>
              <a:gd name="T113" fmla="*/ 4399 w 4399"/>
              <a:gd name="T114" fmla="*/ 841 h 8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99" h="841" extrusionOk="0">
                <a:moveTo>
                  <a:pt x="455" y="388"/>
                </a:moveTo>
                <a:cubicBezTo>
                  <a:pt x="449" y="341"/>
                  <a:pt x="449" y="293"/>
                  <a:pt x="445" y="246"/>
                </a:cubicBezTo>
                <a:cubicBezTo>
                  <a:pt x="442" y="215"/>
                  <a:pt x="439" y="186"/>
                  <a:pt x="438" y="155"/>
                </a:cubicBezTo>
                <a:cubicBezTo>
                  <a:pt x="446" y="176"/>
                  <a:pt x="440" y="146"/>
                  <a:pt x="441" y="168"/>
                </a:cubicBezTo>
                <a:cubicBezTo>
                  <a:pt x="447" y="363"/>
                  <a:pt x="445" y="559"/>
                  <a:pt x="448" y="754"/>
                </a:cubicBezTo>
                <a:cubicBezTo>
                  <a:pt x="438" y="724"/>
                  <a:pt x="430" y="697"/>
                  <a:pt x="415" y="669"/>
                </a:cubicBezTo>
                <a:cubicBezTo>
                  <a:pt x="370" y="585"/>
                  <a:pt x="274" y="559"/>
                  <a:pt x="186" y="573"/>
                </a:cubicBezTo>
                <a:cubicBezTo>
                  <a:pt x="133" y="581"/>
                  <a:pt x="71" y="605"/>
                  <a:pt x="31" y="641"/>
                </a:cubicBezTo>
                <a:cubicBezTo>
                  <a:pt x="-12" y="679"/>
                  <a:pt x="-8" y="726"/>
                  <a:pt x="32" y="762"/>
                </a:cubicBezTo>
                <a:cubicBezTo>
                  <a:pt x="123" y="844"/>
                  <a:pt x="300" y="840"/>
                  <a:pt x="413" y="840"/>
                </a:cubicBezTo>
                <a:cubicBezTo>
                  <a:pt x="545" y="840"/>
                  <a:pt x="694" y="833"/>
                  <a:pt x="796" y="738"/>
                </a:cubicBezTo>
                <a:cubicBezTo>
                  <a:pt x="842" y="695"/>
                  <a:pt x="873" y="641"/>
                  <a:pt x="900" y="585"/>
                </a:cubicBezTo>
                <a:cubicBezTo>
                  <a:pt x="922" y="539"/>
                  <a:pt x="933" y="498"/>
                  <a:pt x="928" y="448"/>
                </a:cubicBezTo>
                <a:cubicBezTo>
                  <a:pt x="925" y="441"/>
                  <a:pt x="922" y="435"/>
                  <a:pt x="919" y="428"/>
                </a:cubicBezTo>
                <a:cubicBezTo>
                  <a:pt x="864" y="421"/>
                  <a:pt x="840" y="417"/>
                  <a:pt x="785" y="451"/>
                </a:cubicBezTo>
                <a:cubicBezTo>
                  <a:pt x="730" y="485"/>
                  <a:pt x="686" y="529"/>
                  <a:pt x="649" y="582"/>
                </a:cubicBezTo>
                <a:cubicBezTo>
                  <a:pt x="625" y="615"/>
                  <a:pt x="584" y="678"/>
                  <a:pt x="601" y="722"/>
                </a:cubicBezTo>
                <a:cubicBezTo>
                  <a:pt x="622" y="777"/>
                  <a:pt x="662" y="794"/>
                  <a:pt x="720" y="789"/>
                </a:cubicBezTo>
                <a:cubicBezTo>
                  <a:pt x="786" y="784"/>
                  <a:pt x="838" y="751"/>
                  <a:pt x="888" y="710"/>
                </a:cubicBezTo>
                <a:cubicBezTo>
                  <a:pt x="954" y="656"/>
                  <a:pt x="1007" y="588"/>
                  <a:pt x="1043" y="510"/>
                </a:cubicBezTo>
                <a:cubicBezTo>
                  <a:pt x="1083" y="423"/>
                  <a:pt x="1109" y="326"/>
                  <a:pt x="1121" y="231"/>
                </a:cubicBezTo>
                <a:cubicBezTo>
                  <a:pt x="1130" y="161"/>
                  <a:pt x="1137" y="75"/>
                  <a:pt x="1104" y="10"/>
                </a:cubicBezTo>
                <a:cubicBezTo>
                  <a:pt x="1099" y="7"/>
                  <a:pt x="1094" y="3"/>
                  <a:pt x="1089" y="0"/>
                </a:cubicBezTo>
                <a:cubicBezTo>
                  <a:pt x="1034" y="39"/>
                  <a:pt x="1009" y="78"/>
                  <a:pt x="984" y="145"/>
                </a:cubicBezTo>
                <a:cubicBezTo>
                  <a:pt x="926" y="296"/>
                  <a:pt x="903" y="476"/>
                  <a:pt x="966" y="629"/>
                </a:cubicBezTo>
                <a:cubicBezTo>
                  <a:pt x="972" y="645"/>
                  <a:pt x="1008" y="724"/>
                  <a:pt x="1029" y="728"/>
                </a:cubicBezTo>
                <a:cubicBezTo>
                  <a:pt x="1068" y="736"/>
                  <a:pt x="1055" y="710"/>
                  <a:pt x="1077" y="688"/>
                </a:cubicBezTo>
              </a:path>
              <a:path w="4399" h="841" extrusionOk="0">
                <a:moveTo>
                  <a:pt x="1742" y="201"/>
                </a:moveTo>
                <a:cubicBezTo>
                  <a:pt x="1725" y="183"/>
                  <a:pt x="1713" y="165"/>
                  <a:pt x="1689" y="157"/>
                </a:cubicBezTo>
                <a:cubicBezTo>
                  <a:pt x="1653" y="145"/>
                  <a:pt x="1618" y="155"/>
                  <a:pt x="1583" y="168"/>
                </a:cubicBezTo>
                <a:cubicBezTo>
                  <a:pt x="1463" y="213"/>
                  <a:pt x="1360" y="308"/>
                  <a:pt x="1306" y="425"/>
                </a:cubicBezTo>
                <a:cubicBezTo>
                  <a:pt x="1261" y="522"/>
                  <a:pt x="1257" y="640"/>
                  <a:pt x="1335" y="721"/>
                </a:cubicBezTo>
                <a:cubicBezTo>
                  <a:pt x="1395" y="784"/>
                  <a:pt x="1484" y="802"/>
                  <a:pt x="1568" y="802"/>
                </a:cubicBezTo>
                <a:cubicBezTo>
                  <a:pt x="1657" y="802"/>
                  <a:pt x="1733" y="777"/>
                  <a:pt x="1808" y="730"/>
                </a:cubicBezTo>
                <a:cubicBezTo>
                  <a:pt x="1860" y="697"/>
                  <a:pt x="1899" y="657"/>
                  <a:pt x="1941" y="613"/>
                </a:cubicBezTo>
              </a:path>
              <a:path w="4399" h="841" extrusionOk="0">
                <a:moveTo>
                  <a:pt x="2048" y="66"/>
                </a:moveTo>
                <a:cubicBezTo>
                  <a:pt x="2040" y="73"/>
                  <a:pt x="2018" y="91"/>
                  <a:pt x="2003" y="132"/>
                </a:cubicBezTo>
                <a:cubicBezTo>
                  <a:pt x="1942" y="301"/>
                  <a:pt x="1881" y="503"/>
                  <a:pt x="1869" y="683"/>
                </a:cubicBezTo>
                <a:cubicBezTo>
                  <a:pt x="1867" y="704"/>
                  <a:pt x="1866" y="709"/>
                  <a:pt x="1870" y="721"/>
                </a:cubicBezTo>
                <a:cubicBezTo>
                  <a:pt x="1912" y="679"/>
                  <a:pt x="1945" y="637"/>
                  <a:pt x="1993" y="609"/>
                </a:cubicBezTo>
                <a:cubicBezTo>
                  <a:pt x="2019" y="638"/>
                  <a:pt x="2034" y="667"/>
                  <a:pt x="2056" y="703"/>
                </a:cubicBezTo>
                <a:cubicBezTo>
                  <a:pt x="2103" y="779"/>
                  <a:pt x="2164" y="842"/>
                  <a:pt x="2259" y="839"/>
                </a:cubicBezTo>
                <a:cubicBezTo>
                  <a:pt x="2369" y="835"/>
                  <a:pt x="2463" y="768"/>
                  <a:pt x="2502" y="666"/>
                </a:cubicBezTo>
                <a:cubicBezTo>
                  <a:pt x="2516" y="629"/>
                  <a:pt x="2523" y="584"/>
                  <a:pt x="2496" y="552"/>
                </a:cubicBezTo>
                <a:cubicBezTo>
                  <a:pt x="2489" y="550"/>
                  <a:pt x="2481" y="549"/>
                  <a:pt x="2474" y="547"/>
                </a:cubicBezTo>
                <a:cubicBezTo>
                  <a:pt x="2428" y="576"/>
                  <a:pt x="2394" y="597"/>
                  <a:pt x="2360" y="643"/>
                </a:cubicBezTo>
                <a:cubicBezTo>
                  <a:pt x="2339" y="672"/>
                  <a:pt x="2286" y="742"/>
                  <a:pt x="2299" y="782"/>
                </a:cubicBezTo>
                <a:cubicBezTo>
                  <a:pt x="2311" y="818"/>
                  <a:pt x="2344" y="818"/>
                  <a:pt x="2378" y="812"/>
                </a:cubicBezTo>
                <a:cubicBezTo>
                  <a:pt x="2443" y="801"/>
                  <a:pt x="2505" y="762"/>
                  <a:pt x="2560" y="729"/>
                </a:cubicBezTo>
                <a:cubicBezTo>
                  <a:pt x="2624" y="690"/>
                  <a:pt x="2686" y="650"/>
                  <a:pt x="2744" y="603"/>
                </a:cubicBezTo>
                <a:cubicBezTo>
                  <a:pt x="2780" y="574"/>
                  <a:pt x="2791" y="552"/>
                  <a:pt x="2807" y="516"/>
                </a:cubicBezTo>
                <a:cubicBezTo>
                  <a:pt x="2765" y="526"/>
                  <a:pt x="2753" y="515"/>
                  <a:pt x="2716" y="555"/>
                </a:cubicBezTo>
                <a:cubicBezTo>
                  <a:pt x="2656" y="621"/>
                  <a:pt x="2673" y="723"/>
                  <a:pt x="2753" y="763"/>
                </a:cubicBezTo>
                <a:cubicBezTo>
                  <a:pt x="2803" y="788"/>
                  <a:pt x="2869" y="792"/>
                  <a:pt x="2921" y="771"/>
                </a:cubicBezTo>
                <a:cubicBezTo>
                  <a:pt x="2962" y="747"/>
                  <a:pt x="2976" y="738"/>
                  <a:pt x="3000" y="717"/>
                </a:cubicBezTo>
              </a:path>
              <a:path w="4399" h="841" extrusionOk="0">
                <a:moveTo>
                  <a:pt x="3308" y="30"/>
                </a:moveTo>
                <a:cubicBezTo>
                  <a:pt x="3309" y="56"/>
                  <a:pt x="3305" y="82"/>
                  <a:pt x="3289" y="117"/>
                </a:cubicBezTo>
                <a:cubicBezTo>
                  <a:pt x="3256" y="190"/>
                  <a:pt x="3225" y="262"/>
                  <a:pt x="3200" y="338"/>
                </a:cubicBezTo>
                <a:cubicBezTo>
                  <a:pt x="3172" y="424"/>
                  <a:pt x="3152" y="512"/>
                  <a:pt x="3140" y="602"/>
                </a:cubicBezTo>
                <a:cubicBezTo>
                  <a:pt x="3134" y="652"/>
                  <a:pt x="3125" y="707"/>
                  <a:pt x="3137" y="738"/>
                </a:cubicBezTo>
              </a:path>
              <a:path w="4399" h="841" extrusionOk="0">
                <a:moveTo>
                  <a:pt x="3389" y="531"/>
                </a:moveTo>
                <a:cubicBezTo>
                  <a:pt x="3366" y="559"/>
                  <a:pt x="3369" y="559"/>
                  <a:pt x="3327" y="580"/>
                </a:cubicBezTo>
                <a:cubicBezTo>
                  <a:pt x="3297" y="595"/>
                  <a:pt x="3205" y="634"/>
                  <a:pt x="3210" y="679"/>
                </a:cubicBezTo>
                <a:cubicBezTo>
                  <a:pt x="3215" y="719"/>
                  <a:pt x="3258" y="735"/>
                  <a:pt x="3291" y="747"/>
                </a:cubicBezTo>
                <a:cubicBezTo>
                  <a:pt x="3374" y="777"/>
                  <a:pt x="3468" y="779"/>
                  <a:pt x="3553" y="757"/>
                </a:cubicBezTo>
                <a:cubicBezTo>
                  <a:pt x="3597" y="746"/>
                  <a:pt x="3636" y="721"/>
                  <a:pt x="3653" y="677"/>
                </a:cubicBezTo>
                <a:cubicBezTo>
                  <a:pt x="3667" y="642"/>
                  <a:pt x="3651" y="625"/>
                  <a:pt x="3643" y="596"/>
                </a:cubicBezTo>
                <a:cubicBezTo>
                  <a:pt x="3614" y="606"/>
                  <a:pt x="3604" y="599"/>
                  <a:pt x="3583" y="634"/>
                </a:cubicBezTo>
                <a:cubicBezTo>
                  <a:pt x="3558" y="675"/>
                  <a:pt x="3560" y="723"/>
                  <a:pt x="3583" y="763"/>
                </a:cubicBezTo>
                <a:cubicBezTo>
                  <a:pt x="3601" y="793"/>
                  <a:pt x="3648" y="795"/>
                  <a:pt x="3678" y="796"/>
                </a:cubicBezTo>
                <a:cubicBezTo>
                  <a:pt x="3741" y="798"/>
                  <a:pt x="3772" y="800"/>
                  <a:pt x="3822" y="837"/>
                </a:cubicBezTo>
                <a:cubicBezTo>
                  <a:pt x="3830" y="807"/>
                  <a:pt x="3832" y="782"/>
                  <a:pt x="3833" y="748"/>
                </a:cubicBezTo>
                <a:cubicBezTo>
                  <a:pt x="3835" y="677"/>
                  <a:pt x="3841" y="602"/>
                  <a:pt x="3891" y="547"/>
                </a:cubicBezTo>
                <a:cubicBezTo>
                  <a:pt x="3947" y="486"/>
                  <a:pt x="4025" y="487"/>
                  <a:pt x="4100" y="475"/>
                </a:cubicBezTo>
                <a:cubicBezTo>
                  <a:pt x="4206" y="458"/>
                  <a:pt x="4299" y="436"/>
                  <a:pt x="4398" y="3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4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63600" y="4525963"/>
            <a:ext cx="6070600" cy="1585912"/>
          </a:xfrm>
          <a:custGeom>
            <a:avLst/>
            <a:gdLst>
              <a:gd name="T0" fmla="*/ 2147483647 w 16864"/>
              <a:gd name="T1" fmla="*/ 0 h 4407"/>
              <a:gd name="T2" fmla="*/ 2147483647 w 16864"/>
              <a:gd name="T3" fmla="*/ 2147483647 h 4407"/>
              <a:gd name="T4" fmla="*/ 2147483647 w 16864"/>
              <a:gd name="T5" fmla="*/ 2147483647 h 4407"/>
              <a:gd name="T6" fmla="*/ 2147483647 w 16864"/>
              <a:gd name="T7" fmla="*/ 2147483647 h 4407"/>
              <a:gd name="T8" fmla="*/ 2147483647 w 16864"/>
              <a:gd name="T9" fmla="*/ 2147483647 h 4407"/>
              <a:gd name="T10" fmla="*/ 2147483647 w 16864"/>
              <a:gd name="T11" fmla="*/ 2147483647 h 4407"/>
              <a:gd name="T12" fmla="*/ 2147483647 w 16864"/>
              <a:gd name="T13" fmla="*/ 2147483647 h 4407"/>
              <a:gd name="T14" fmla="*/ 2147483647 w 16864"/>
              <a:gd name="T15" fmla="*/ 2147483647 h 44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864"/>
              <a:gd name="T25" fmla="*/ 0 h 4407"/>
              <a:gd name="T26" fmla="*/ 16864 w 16864"/>
              <a:gd name="T27" fmla="*/ 4407 h 44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864" h="4407" extrusionOk="0">
                <a:moveTo>
                  <a:pt x="10" y="0"/>
                </a:moveTo>
                <a:cubicBezTo>
                  <a:pt x="8" y="237"/>
                  <a:pt x="7" y="474"/>
                  <a:pt x="16" y="713"/>
                </a:cubicBezTo>
                <a:cubicBezTo>
                  <a:pt x="49" y="1615"/>
                  <a:pt x="-64" y="2575"/>
                  <a:pt x="100" y="3465"/>
                </a:cubicBezTo>
                <a:cubicBezTo>
                  <a:pt x="166" y="3820"/>
                  <a:pt x="252" y="4032"/>
                  <a:pt x="612" y="4155"/>
                </a:cubicBezTo>
                <a:cubicBezTo>
                  <a:pt x="1433" y="4436"/>
                  <a:pt x="2605" y="4329"/>
                  <a:pt x="3455" y="4313"/>
                </a:cubicBezTo>
                <a:cubicBezTo>
                  <a:pt x="4915" y="4285"/>
                  <a:pt x="6372" y="4197"/>
                  <a:pt x="7833" y="4174"/>
                </a:cubicBezTo>
                <a:cubicBezTo>
                  <a:pt x="10301" y="4135"/>
                  <a:pt x="12759" y="4391"/>
                  <a:pt x="15227" y="4403"/>
                </a:cubicBezTo>
                <a:cubicBezTo>
                  <a:pt x="15804" y="4406"/>
                  <a:pt x="16311" y="4388"/>
                  <a:pt x="16863" y="42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4014" name="Rectangle 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83972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Freeform 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038" y="2325688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grpSp>
        <p:nvGrpSpPr>
          <p:cNvPr id="8397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696200" y="1776413"/>
            <a:ext cx="1143000" cy="685800"/>
            <a:chOff x="3360" y="2544"/>
            <a:chExt cx="816" cy="480"/>
          </a:xfrm>
        </p:grpSpPr>
        <p:sp>
          <p:nvSpPr>
            <p:cNvPr id="84012" name="AutoShap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3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3976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3488" y="22336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width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3977" name="AutoShap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79" name="AutoShap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Rectangle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1" name="AutoShape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3" name="AutoShap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5" name="AutoShap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7" name="AutoShap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9" name="AutoShap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91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93" name="AutoShap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95" name="AutoShap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Freeform 4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3998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3999" name="AutoShap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4001" name="AutoShap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4003" name="AutoShap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4005" name="Text Box 5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77000" y="3657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data</a:t>
            </a:r>
          </a:p>
        </p:txBody>
      </p:sp>
      <p:grpSp>
        <p:nvGrpSpPr>
          <p:cNvPr id="84006" name="Group 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7704138" y="2608263"/>
            <a:ext cx="1143000" cy="685800"/>
            <a:chOff x="3360" y="2544"/>
            <a:chExt cx="816" cy="480"/>
          </a:xfrm>
        </p:grpSpPr>
        <p:sp>
          <p:nvSpPr>
            <p:cNvPr id="84010" name="AutoShape 5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Rectangle 5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4007" name="Rectangle 5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591425" y="30654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height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4008" name="Text Box 61"/>
          <p:cNvSpPr txBox="1">
            <a:spLocks noChangeArrowheads="1"/>
          </p:cNvSpPr>
          <p:nvPr/>
        </p:nvSpPr>
        <p:spPr bwMode="auto">
          <a:xfrm>
            <a:off x="2284413" y="5081588"/>
            <a:ext cx="4378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What is the name of the method that will </a:t>
            </a:r>
            <a:r>
              <a:rPr lang="en-US" b="1" i="1">
                <a:solidFill>
                  <a:srgbClr val="CD0329"/>
                </a:solidFill>
                <a:latin typeface="Times New Roman" pitchFamily="18" charset="0"/>
              </a:rPr>
              <a:t>construct</a:t>
            </a:r>
            <a:r>
              <a:rPr lang="en-US">
                <a:latin typeface="Times New Roman" pitchFamily="18" charset="0"/>
              </a:rPr>
              <a:t> this data?</a:t>
            </a:r>
          </a:p>
        </p:txBody>
      </p:sp>
      <p:sp>
        <p:nvSpPr>
          <p:cNvPr id="84009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8763" y="1820863"/>
            <a:ext cx="1541462" cy="1225550"/>
          </a:xfrm>
          <a:custGeom>
            <a:avLst/>
            <a:gdLst>
              <a:gd name="T0" fmla="*/ 2147483647 w 4280"/>
              <a:gd name="T1" fmla="*/ 2147483647 h 3404"/>
              <a:gd name="T2" fmla="*/ 2147483647 w 4280"/>
              <a:gd name="T3" fmla="*/ 2147483647 h 3404"/>
              <a:gd name="T4" fmla="*/ 2147483647 w 4280"/>
              <a:gd name="T5" fmla="*/ 2147483647 h 3404"/>
              <a:gd name="T6" fmla="*/ 2147483647 w 4280"/>
              <a:gd name="T7" fmla="*/ 2147483647 h 3404"/>
              <a:gd name="T8" fmla="*/ 2147483647 w 4280"/>
              <a:gd name="T9" fmla="*/ 2147483647 h 3404"/>
              <a:gd name="T10" fmla="*/ 2147483647 w 4280"/>
              <a:gd name="T11" fmla="*/ 2147483647 h 3404"/>
              <a:gd name="T12" fmla="*/ 2147483647 w 4280"/>
              <a:gd name="T13" fmla="*/ 2147483647 h 3404"/>
              <a:gd name="T14" fmla="*/ 2147483647 w 4280"/>
              <a:gd name="T15" fmla="*/ 2147483647 h 3404"/>
              <a:gd name="T16" fmla="*/ 2147483647 w 4280"/>
              <a:gd name="T17" fmla="*/ 2147483647 h 3404"/>
              <a:gd name="T18" fmla="*/ 2147483647 w 4280"/>
              <a:gd name="T19" fmla="*/ 2147483647 h 34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80"/>
              <a:gd name="T31" fmla="*/ 0 h 3404"/>
              <a:gd name="T32" fmla="*/ 4280 w 4280"/>
              <a:gd name="T33" fmla="*/ 3404 h 34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80" h="3404" extrusionOk="0">
                <a:moveTo>
                  <a:pt x="3419" y="479"/>
                </a:moveTo>
                <a:cubicBezTo>
                  <a:pt x="3144" y="243"/>
                  <a:pt x="2946" y="32"/>
                  <a:pt x="2561" y="5"/>
                </a:cubicBezTo>
                <a:cubicBezTo>
                  <a:pt x="1993" y="-34"/>
                  <a:pt x="1457" y="163"/>
                  <a:pt x="980" y="458"/>
                </a:cubicBezTo>
                <a:cubicBezTo>
                  <a:pt x="580" y="705"/>
                  <a:pt x="208" y="1010"/>
                  <a:pt x="59" y="1472"/>
                </a:cubicBezTo>
                <a:cubicBezTo>
                  <a:pt x="-56" y="1829"/>
                  <a:pt x="4" y="2223"/>
                  <a:pt x="223" y="2527"/>
                </a:cubicBezTo>
                <a:cubicBezTo>
                  <a:pt x="568" y="3006"/>
                  <a:pt x="1171" y="3297"/>
                  <a:pt x="1743" y="3377"/>
                </a:cubicBezTo>
                <a:cubicBezTo>
                  <a:pt x="2352" y="3463"/>
                  <a:pt x="2931" y="3334"/>
                  <a:pt x="3424" y="2963"/>
                </a:cubicBezTo>
                <a:cubicBezTo>
                  <a:pt x="3862" y="2634"/>
                  <a:pt x="4285" y="2129"/>
                  <a:pt x="4279" y="1552"/>
                </a:cubicBezTo>
                <a:cubicBezTo>
                  <a:pt x="4272" y="894"/>
                  <a:pt x="3688" y="469"/>
                  <a:pt x="3104" y="320"/>
                </a:cubicBezTo>
                <a:cubicBezTo>
                  <a:pt x="3013" y="301"/>
                  <a:pt x="2922" y="283"/>
                  <a:pt x="2831" y="26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4998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constructor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4996" name="Rectangle 46"/>
          <p:cNvSpPr>
            <a:spLocks noChangeArrowheads="1"/>
          </p:cNvSpPr>
          <p:nvPr/>
        </p:nvSpPr>
        <p:spPr bwMode="auto">
          <a:xfrm>
            <a:off x="301625" y="1492250"/>
            <a:ext cx="85518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Board: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 a datatype representing a C4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with an arbitrary number of rows and cols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width, height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the constructor for objects of type Board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self.width = width</a:t>
            </a:r>
          </a:p>
          <a:p>
            <a:r>
              <a:rPr lang="en-US" sz="1800" b="1">
                <a:latin typeface="Courier New" pitchFamily="49" charset="0"/>
              </a:rPr>
              <a:t>        self.height = height</a:t>
            </a:r>
          </a:p>
          <a:p>
            <a:r>
              <a:rPr lang="en-US" sz="1800" b="1">
                <a:latin typeface="Courier New" pitchFamily="49" charset="0"/>
              </a:rPr>
              <a:t>        self.data = []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this will be the board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row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range( 6 ):</a:t>
            </a:r>
          </a:p>
          <a:p>
            <a:r>
              <a:rPr lang="en-US" sz="1800" b="1">
                <a:latin typeface="Courier New" pitchFamily="49" charset="0"/>
              </a:rPr>
              <a:t>            boardRow = []</a:t>
            </a:r>
          </a:p>
          <a:p>
            <a:r>
              <a:rPr lang="en-US" sz="1800" b="1">
                <a:latin typeface="Courier New" pitchFamily="49" charset="0"/>
              </a:rPr>
              <a:t>    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col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range( 7 ):</a:t>
            </a:r>
          </a:p>
          <a:p>
            <a:r>
              <a:rPr lang="en-US" sz="1800" b="1">
                <a:latin typeface="Courier New" pitchFamily="49" charset="0"/>
              </a:rPr>
              <a:t>                boardRow += [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 '</a:t>
            </a:r>
            <a:r>
              <a:rPr lang="en-US" sz="1800" b="1">
                <a:latin typeface="Courier New" pitchFamily="49" charset="0"/>
              </a:rPr>
              <a:t>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add a space to this row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    self.data += [boardRow]</a:t>
            </a:r>
          </a:p>
        </p:txBody>
      </p:sp>
      <p:sp>
        <p:nvSpPr>
          <p:cNvPr id="84997" name="Text Box 47"/>
          <p:cNvSpPr txBox="1">
            <a:spLocks noChangeArrowheads="1"/>
          </p:cNvSpPr>
          <p:nvPr/>
        </p:nvSpPr>
        <p:spPr bwMode="auto">
          <a:xfrm>
            <a:off x="3417888" y="6149975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Bad magic?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6063" name="Rectangle 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1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8602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038" y="2325688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grpSp>
        <p:nvGrpSpPr>
          <p:cNvPr id="86023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696200" y="1776413"/>
            <a:ext cx="1143000" cy="685800"/>
            <a:chOff x="3360" y="2544"/>
            <a:chExt cx="816" cy="480"/>
          </a:xfrm>
        </p:grpSpPr>
        <p:sp>
          <p:nvSpPr>
            <p:cNvPr id="86061" name="AutoShape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2" name="Rectangle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60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3488" y="22336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width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25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27" name="AutoShap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29" name="AutoShap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1" name="AutoShap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3" name="AutoShap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5" name="AutoShap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7" name="AutoShap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9" name="AutoShape 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Rectangl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41" name="AutoShap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Rectangle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43" name="AutoShape 3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Rectangle 3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46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47" name="AutoShap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49" name="AutoShape 3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Rectangle 3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51" name="AutoShape 3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Rectangle 4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grpSp>
        <p:nvGrpSpPr>
          <p:cNvPr id="86053" name="Group 42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704138" y="2608263"/>
            <a:ext cx="1143000" cy="685800"/>
            <a:chOff x="3360" y="2544"/>
            <a:chExt cx="816" cy="480"/>
          </a:xfrm>
        </p:grpSpPr>
        <p:sp>
          <p:nvSpPr>
            <p:cNvPr id="86059" name="AutoShape 4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0" name="Rectangle 4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6054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91425" y="30654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height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837113" y="4067175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0 1 2 3 4 5 6</a:t>
            </a:r>
          </a:p>
        </p:txBody>
      </p:sp>
      <p:sp>
        <p:nvSpPr>
          <p:cNvPr id="86056" name="Text Box 48"/>
          <p:cNvSpPr txBox="1">
            <a:spLocks noChangeArrowheads="1"/>
          </p:cNvSpPr>
          <p:nvPr/>
        </p:nvSpPr>
        <p:spPr bwMode="auto">
          <a:xfrm>
            <a:off x="228600" y="4572000"/>
            <a:ext cx="4378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What is the name of the method that will </a:t>
            </a:r>
            <a:r>
              <a:rPr lang="en-US" b="1" i="1">
                <a:solidFill>
                  <a:srgbClr val="CD0329"/>
                </a:solidFill>
                <a:latin typeface="Times New Roman" pitchFamily="18" charset="0"/>
              </a:rPr>
              <a:t>print</a:t>
            </a:r>
            <a:r>
              <a:rPr lang="en-US">
                <a:latin typeface="Times New Roman" pitchFamily="18" charset="0"/>
              </a:rPr>
              <a:t> this data?</a:t>
            </a:r>
          </a:p>
        </p:txBody>
      </p:sp>
      <p:sp>
        <p:nvSpPr>
          <p:cNvPr id="86057" name="Line 49"/>
          <p:cNvSpPr>
            <a:spLocks noChangeShapeType="1"/>
          </p:cNvSpPr>
          <p:nvPr/>
        </p:nvSpPr>
        <p:spPr bwMode="auto">
          <a:xfrm>
            <a:off x="4038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58" name="Picture 50" descr="death-640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t="17999" r="2185" b="23334"/>
          <a:stretch>
            <a:fillRect/>
          </a:stretch>
        </p:blipFill>
        <p:spPr bwMode="auto">
          <a:xfrm>
            <a:off x="1371600" y="5410200"/>
            <a:ext cx="2057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3"/>
          <p:cNvSpPr txBox="1">
            <a:spLocks noChangeArrowheads="1"/>
          </p:cNvSpPr>
          <p:nvPr/>
        </p:nvSpPr>
        <p:spPr bwMode="auto">
          <a:xfrm>
            <a:off x="1069975" y="1055688"/>
            <a:ext cx="69961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Make no mistake about it: computers process numbers - not symbols. </a:t>
            </a:r>
          </a:p>
          <a:p>
            <a:pPr algn="ctr"/>
            <a:endParaRPr lang="en-US" sz="4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Computers can only help us to the extent that we can </a:t>
            </a:r>
            <a:r>
              <a:rPr lang="en-US" sz="4200" b="1" i="1">
                <a:solidFill>
                  <a:srgbClr val="800000"/>
                </a:solidFill>
                <a:latin typeface="Calibri" pitchFamily="34" charset="0"/>
              </a:rPr>
              <a:t>arithmetize </a:t>
            </a:r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an activity.</a:t>
            </a:r>
          </a:p>
        </p:txBody>
      </p:sp>
      <p:sp>
        <p:nvSpPr>
          <p:cNvPr id="13315" name="Rectangle 24"/>
          <p:cNvSpPr>
            <a:spLocks noChangeArrowheads="1"/>
          </p:cNvSpPr>
          <p:nvPr/>
        </p:nvSpPr>
        <p:spPr bwMode="auto">
          <a:xfrm>
            <a:off x="5643563" y="6243638"/>
            <a:ext cx="334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- paraphrasing Alan Perlis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127000" y="127000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Why AI is challenging:</a:t>
            </a:r>
            <a:endParaRPr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ChangeArrowheads="1"/>
          </p:cNvSpPr>
          <p:nvPr/>
        </p:nvSpPr>
        <p:spPr bwMode="auto">
          <a:xfrm>
            <a:off x="304800" y="1447800"/>
            <a:ext cx="7729538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(self):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""" this method returns a string representation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    for an object of type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row in </a:t>
            </a:r>
            <a:r>
              <a:rPr lang="en-US" sz="18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800" b="1">
                <a:latin typeface="Courier New" pitchFamily="49" charset="0"/>
              </a:rPr>
              <a:t>( 6 ):</a:t>
            </a:r>
          </a:p>
          <a:p>
            <a:r>
              <a:rPr lang="en-US" sz="1800" b="1">
                <a:latin typeface="Courier New" pitchFamily="49" charset="0"/>
              </a:rPr>
              <a:t>            s +=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'|'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col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800" b="1">
                <a:latin typeface="Courier New" pitchFamily="49" charset="0"/>
              </a:rPr>
              <a:t>( 7 ):</a:t>
            </a:r>
          </a:p>
          <a:p>
            <a:r>
              <a:rPr lang="en-US" sz="1800" b="1">
                <a:latin typeface="Courier New" pitchFamily="49" charset="0"/>
              </a:rPr>
              <a:t>                s += self.data[row][col] +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'|'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    s +=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'\n'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	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s</a:t>
            </a:r>
          </a:p>
        </p:txBody>
      </p:sp>
      <p:grpSp>
        <p:nvGrpSpPr>
          <p:cNvPr id="8704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704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__repr__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436563" y="4792663"/>
            <a:ext cx="5486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To remove?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To add?</a:t>
            </a:r>
          </a:p>
        </p:txBody>
      </p:sp>
      <p:sp>
        <p:nvSpPr>
          <p:cNvPr id="87046" name="Text Box 9"/>
          <p:cNvSpPr txBox="1">
            <a:spLocks noChangeArrowheads="1"/>
          </p:cNvSpPr>
          <p:nvPr/>
        </p:nvSpPr>
        <p:spPr bwMode="auto">
          <a:xfrm>
            <a:off x="6635750" y="2673350"/>
            <a:ext cx="203041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which row is row 0, row 1, and so 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7000" y="152400"/>
            <a:ext cx="247173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Examples</a:t>
            </a:r>
          </a:p>
        </p:txBody>
      </p:sp>
      <p:sp>
        <p:nvSpPr>
          <p:cNvPr id="880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64008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B04FF"/>
                </a:solidFill>
                <a:latin typeface="Courier New" pitchFamily="49" charset="0"/>
              </a:rPr>
              <a:t>addMove</a:t>
            </a:r>
            <a:r>
              <a:rPr lang="en-US" sz="2000" b="1">
                <a:latin typeface="Courier New" pitchFamily="49" charset="0"/>
              </a:rPr>
              <a:t>(self, col, ox):</a:t>
            </a:r>
          </a:p>
          <a:p>
            <a:endParaRPr lang="en-US" sz="2000" b="1">
              <a:latin typeface="Courier New" pitchFamily="49" charset="0"/>
            </a:endParaRP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  row = self.height-1</a:t>
            </a:r>
          </a:p>
          <a:p>
            <a:r>
              <a:rPr lang="en-US" sz="2000" b="1">
                <a:latin typeface="Courier New" pitchFamily="49" charset="0"/>
              </a:rPr>
              <a:t>    </a:t>
            </a:r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while </a:t>
            </a:r>
            <a:r>
              <a:rPr lang="en-US" sz="2000" b="1">
                <a:solidFill>
                  <a:srgbClr val="B404C4"/>
                </a:solidFill>
                <a:latin typeface="Courier New" pitchFamily="49" charset="0"/>
              </a:rPr>
              <a:t>True</a:t>
            </a:r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: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      </a:t>
            </a:r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sz="2000" b="1">
                <a:latin typeface="Courier New" pitchFamily="49" charset="0"/>
              </a:rPr>
              <a:t> self.data[row][col] == </a:t>
            </a:r>
            <a:r>
              <a:rPr lang="en-US" sz="2000" b="1">
                <a:solidFill>
                  <a:srgbClr val="06961A"/>
                </a:solidFill>
                <a:latin typeface="Courier New" pitchFamily="49" charset="0"/>
              </a:rPr>
              <a:t>' '</a:t>
            </a:r>
            <a:r>
              <a:rPr lang="en-US" sz="2000" b="1">
                <a:latin typeface="Courier New" pitchFamily="49" charset="0"/>
              </a:rPr>
              <a:t>:</a:t>
            </a:r>
          </a:p>
          <a:p>
            <a:r>
              <a:rPr lang="en-US" sz="2000" b="1">
                <a:latin typeface="Courier New" pitchFamily="49" charset="0"/>
              </a:rPr>
              <a:t>           self.data[row][col] = ox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      row -= 1</a:t>
            </a:r>
          </a:p>
          <a:p>
            <a:endParaRPr lang="en-US" sz="2000" b="1">
              <a:latin typeface="Courier New" pitchFamily="49" charset="0"/>
            </a:endParaRPr>
          </a:p>
          <a:p>
            <a:endParaRPr lang="en-US" sz="2000" b="1">
              <a:latin typeface="Courier New" pitchFamily="49" charset="0"/>
            </a:endParaRP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B04FF"/>
                </a:solidFill>
                <a:latin typeface="Courier New" pitchFamily="49" charset="0"/>
              </a:rPr>
              <a:t>allowsMove</a:t>
            </a:r>
            <a:r>
              <a:rPr lang="en-US" sz="2000" b="1">
                <a:latin typeface="Courier New" pitchFamily="49" charset="0"/>
              </a:rPr>
              <a:t>(self, col):</a:t>
            </a:r>
          </a:p>
          <a:p>
            <a:r>
              <a:rPr lang="en-US" sz="2000" b="1">
                <a:latin typeface="Courier New" pitchFamily="49" charset="0"/>
              </a:rPr>
              <a:t>  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18275" y="1311275"/>
            <a:ext cx="24590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Step through this </a:t>
            </a:r>
            <a:r>
              <a:rPr lang="en-US" sz="1600" b="1">
                <a:latin typeface="Courier New" pitchFamily="49" charset="0"/>
              </a:rPr>
              <a:t>addMove</a:t>
            </a:r>
            <a:r>
              <a:rPr lang="en-US" sz="1600">
                <a:latin typeface="Times New Roman" pitchFamily="18" charset="0"/>
              </a:rPr>
              <a:t> method. 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How does it work?</a:t>
            </a:r>
          </a:p>
          <a:p>
            <a:pPr algn="ctr"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What's wrong?</a:t>
            </a:r>
            <a:r>
              <a:rPr lang="en-US" sz="1600">
                <a:latin typeface="Times New Roman" pitchFamily="18" charset="0"/>
              </a:rPr>
              <a:t> </a:t>
            </a:r>
          </a:p>
        </p:txBody>
      </p:sp>
      <p:sp>
        <p:nvSpPr>
          <p:cNvPr id="88069" name="Text Box 21"/>
          <p:cNvSpPr txBox="1">
            <a:spLocks noChangeArrowheads="1"/>
          </p:cNvSpPr>
          <p:nvPr/>
        </p:nvSpPr>
        <p:spPr bwMode="auto">
          <a:xfrm>
            <a:off x="1997075" y="509588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a C4 board</a:t>
            </a:r>
          </a:p>
        </p:txBody>
      </p:sp>
      <p:sp>
        <p:nvSpPr>
          <p:cNvPr id="88070" name="Text Box 24"/>
          <p:cNvSpPr txBox="1">
            <a:spLocks noChangeArrowheads="1"/>
          </p:cNvSpPr>
          <p:nvPr/>
        </p:nvSpPr>
        <p:spPr bwMode="auto">
          <a:xfrm>
            <a:off x="2843213" y="533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col #</a:t>
            </a:r>
          </a:p>
        </p:txBody>
      </p:sp>
      <p:sp>
        <p:nvSpPr>
          <p:cNvPr id="88071" name="Text Box 25"/>
          <p:cNvSpPr txBox="1">
            <a:spLocks noChangeArrowheads="1"/>
          </p:cNvSpPr>
          <p:nvPr/>
        </p:nvSpPr>
        <p:spPr bwMode="auto">
          <a:xfrm>
            <a:off x="3492500" y="682625"/>
            <a:ext cx="16652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'X' </a:t>
            </a:r>
            <a:r>
              <a:rPr lang="en-US" sz="1400"/>
              <a:t>or</a:t>
            </a:r>
            <a:r>
              <a:rPr lang="en-US" sz="1400" b="1">
                <a:latin typeface="Courier New" pitchFamily="49" charset="0"/>
              </a:rPr>
              <a:t> 'O'</a:t>
            </a:r>
          </a:p>
        </p:txBody>
      </p:sp>
      <p:sp>
        <p:nvSpPr>
          <p:cNvPr id="88072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03938" y="4103688"/>
            <a:ext cx="27701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allowsMove</a:t>
            </a:r>
            <a:r>
              <a:rPr lang="en-US" sz="1600">
                <a:latin typeface="Times New Roman" pitchFamily="18" charset="0"/>
              </a:rPr>
              <a:t> should return </a:t>
            </a:r>
            <a:r>
              <a:rPr lang="en-US" sz="1600" b="1">
                <a:latin typeface="Courier New" pitchFamily="49" charset="0"/>
              </a:rPr>
              <a:t>True</a:t>
            </a:r>
            <a:r>
              <a:rPr lang="en-US" sz="1600">
                <a:latin typeface="Times New Roman" pitchFamily="18" charset="0"/>
              </a:rPr>
              <a:t> if </a:t>
            </a:r>
            <a:r>
              <a:rPr lang="en-US" sz="1600" b="1">
                <a:latin typeface="Courier New" pitchFamily="49" charset="0"/>
              </a:rPr>
              <a:t>col</a:t>
            </a:r>
            <a:r>
              <a:rPr lang="en-US" sz="1600">
                <a:latin typeface="Times New Roman" pitchFamily="18" charset="0"/>
              </a:rPr>
              <a:t> is a valid move; </a:t>
            </a:r>
            <a:r>
              <a:rPr lang="en-US" sz="1600" b="1">
                <a:latin typeface="Courier New" pitchFamily="49" charset="0"/>
              </a:rPr>
              <a:t>False</a:t>
            </a:r>
            <a:r>
              <a:rPr lang="en-US" sz="1600">
                <a:latin typeface="Times New Roman" pitchFamily="18" charset="0"/>
              </a:rPr>
              <a:t> otherwise. </a:t>
            </a:r>
          </a:p>
        </p:txBody>
      </p:sp>
      <p:sp>
        <p:nvSpPr>
          <p:cNvPr id="88073" name="Line 27"/>
          <p:cNvSpPr>
            <a:spLocks noChangeShapeType="1"/>
          </p:cNvSpPr>
          <p:nvPr/>
        </p:nvSpPr>
        <p:spPr bwMode="auto">
          <a:xfrm flipH="1" flipV="1">
            <a:off x="3962400" y="534988"/>
            <a:ext cx="358775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16125" y="2424113"/>
            <a:ext cx="804863" cy="249237"/>
          </a:xfrm>
          <a:custGeom>
            <a:avLst/>
            <a:gdLst>
              <a:gd name="T0" fmla="*/ 2147483647 w 2238"/>
              <a:gd name="T1" fmla="*/ 2147483647 h 695"/>
              <a:gd name="T2" fmla="*/ 2147483647 w 2238"/>
              <a:gd name="T3" fmla="*/ 2147483647 h 695"/>
              <a:gd name="T4" fmla="*/ 2147483647 w 2238"/>
              <a:gd name="T5" fmla="*/ 2147483647 h 695"/>
              <a:gd name="T6" fmla="*/ 2147483647 w 2238"/>
              <a:gd name="T7" fmla="*/ 2147483647 h 695"/>
              <a:gd name="T8" fmla="*/ 2147483647 w 2238"/>
              <a:gd name="T9" fmla="*/ 2147483647 h 695"/>
              <a:gd name="T10" fmla="*/ 2147483647 w 2238"/>
              <a:gd name="T11" fmla="*/ 2147483647 h 695"/>
              <a:gd name="T12" fmla="*/ 2147483647 w 2238"/>
              <a:gd name="T13" fmla="*/ 2147483647 h 695"/>
              <a:gd name="T14" fmla="*/ 2147483647 w 2238"/>
              <a:gd name="T15" fmla="*/ 2147483647 h 695"/>
              <a:gd name="T16" fmla="*/ 2147483647 w 2238"/>
              <a:gd name="T17" fmla="*/ 2147483647 h 695"/>
              <a:gd name="T18" fmla="*/ 2147483647 w 2238"/>
              <a:gd name="T19" fmla="*/ 2147483647 h 695"/>
              <a:gd name="T20" fmla="*/ 2147483647 w 2238"/>
              <a:gd name="T21" fmla="*/ 2147483647 h 695"/>
              <a:gd name="T22" fmla="*/ 2147483647 w 2238"/>
              <a:gd name="T23" fmla="*/ 2147483647 h 695"/>
              <a:gd name="T24" fmla="*/ 2147483647 w 2238"/>
              <a:gd name="T25" fmla="*/ 2147483647 h 695"/>
              <a:gd name="T26" fmla="*/ 2147483647 w 2238"/>
              <a:gd name="T27" fmla="*/ 2147483647 h 695"/>
              <a:gd name="T28" fmla="*/ 2147483647 w 2238"/>
              <a:gd name="T29" fmla="*/ 2147483647 h 695"/>
              <a:gd name="T30" fmla="*/ 2147483647 w 2238"/>
              <a:gd name="T31" fmla="*/ 2147483647 h 695"/>
              <a:gd name="T32" fmla="*/ 2147483647 w 2238"/>
              <a:gd name="T33" fmla="*/ 2147483647 h 695"/>
              <a:gd name="T34" fmla="*/ 2147483647 w 2238"/>
              <a:gd name="T35" fmla="*/ 2147483647 h 695"/>
              <a:gd name="T36" fmla="*/ 2147483647 w 2238"/>
              <a:gd name="T37" fmla="*/ 2147483647 h 695"/>
              <a:gd name="T38" fmla="*/ 2147483647 w 2238"/>
              <a:gd name="T39" fmla="*/ 2147483647 h 695"/>
              <a:gd name="T40" fmla="*/ 2147483647 w 2238"/>
              <a:gd name="T41" fmla="*/ 2147483647 h 695"/>
              <a:gd name="T42" fmla="*/ 2147483647 w 2238"/>
              <a:gd name="T43" fmla="*/ 2147483647 h 695"/>
              <a:gd name="T44" fmla="*/ 2147483647 w 2238"/>
              <a:gd name="T45" fmla="*/ 0 h 695"/>
              <a:gd name="T46" fmla="*/ 2147483647 w 2238"/>
              <a:gd name="T47" fmla="*/ 2147483647 h 695"/>
              <a:gd name="T48" fmla="*/ 2147483647 w 2238"/>
              <a:gd name="T49" fmla="*/ 2147483647 h 695"/>
              <a:gd name="T50" fmla="*/ 2147483647 w 2238"/>
              <a:gd name="T51" fmla="*/ 2147483647 h 695"/>
              <a:gd name="T52" fmla="*/ 2147483647 w 2238"/>
              <a:gd name="T53" fmla="*/ 2147483647 h 695"/>
              <a:gd name="T54" fmla="*/ 2147483647 w 2238"/>
              <a:gd name="T55" fmla="*/ 2147483647 h 695"/>
              <a:gd name="T56" fmla="*/ 2147483647 w 2238"/>
              <a:gd name="T57" fmla="*/ 2147483647 h 695"/>
              <a:gd name="T58" fmla="*/ 2147483647 w 2238"/>
              <a:gd name="T59" fmla="*/ 2147483647 h 695"/>
              <a:gd name="T60" fmla="*/ 2147483647 w 2238"/>
              <a:gd name="T61" fmla="*/ 2147483647 h 695"/>
              <a:gd name="T62" fmla="*/ 2147483647 w 2238"/>
              <a:gd name="T63" fmla="*/ 2147483647 h 695"/>
              <a:gd name="T64" fmla="*/ 2147483647 w 2238"/>
              <a:gd name="T65" fmla="*/ 2147483647 h 695"/>
              <a:gd name="T66" fmla="*/ 2147483647 w 2238"/>
              <a:gd name="T67" fmla="*/ 2147483647 h 695"/>
              <a:gd name="T68" fmla="*/ 2147483647 w 2238"/>
              <a:gd name="T69" fmla="*/ 2147483647 h 695"/>
              <a:gd name="T70" fmla="*/ 2147483647 w 2238"/>
              <a:gd name="T71" fmla="*/ 2147483647 h 695"/>
              <a:gd name="T72" fmla="*/ 2147483647 w 2238"/>
              <a:gd name="T73" fmla="*/ 2147483647 h 695"/>
              <a:gd name="T74" fmla="*/ 2147483647 w 2238"/>
              <a:gd name="T75" fmla="*/ 2147483647 h 695"/>
              <a:gd name="T76" fmla="*/ 2147483647 w 2238"/>
              <a:gd name="T77" fmla="*/ 2147483647 h 695"/>
              <a:gd name="T78" fmla="*/ 2147483647 w 2238"/>
              <a:gd name="T79" fmla="*/ 2147483647 h 695"/>
              <a:gd name="T80" fmla="*/ 2147483647 w 2238"/>
              <a:gd name="T81" fmla="*/ 2147483647 h 695"/>
              <a:gd name="T82" fmla="*/ 2147483647 w 2238"/>
              <a:gd name="T83" fmla="*/ 2147483647 h 695"/>
              <a:gd name="T84" fmla="*/ 2147483647 w 2238"/>
              <a:gd name="T85" fmla="*/ 2147483647 h 695"/>
              <a:gd name="T86" fmla="*/ 2147483647 w 2238"/>
              <a:gd name="T87" fmla="*/ 2147483647 h 695"/>
              <a:gd name="T88" fmla="*/ 2147483647 w 2238"/>
              <a:gd name="T89" fmla="*/ 2147483647 h 695"/>
              <a:gd name="T90" fmla="*/ 2147483647 w 2238"/>
              <a:gd name="T91" fmla="*/ 2147483647 h 695"/>
              <a:gd name="T92" fmla="*/ 2147483647 w 2238"/>
              <a:gd name="T93" fmla="*/ 2147483647 h 695"/>
              <a:gd name="T94" fmla="*/ 2147483647 w 2238"/>
              <a:gd name="T95" fmla="*/ 2147483647 h 695"/>
              <a:gd name="T96" fmla="*/ 2147483647 w 2238"/>
              <a:gd name="T97" fmla="*/ 2147483647 h 695"/>
              <a:gd name="T98" fmla="*/ 2147483647 w 2238"/>
              <a:gd name="T99" fmla="*/ 2147483647 h 695"/>
              <a:gd name="T100" fmla="*/ 2147483647 w 2238"/>
              <a:gd name="T101" fmla="*/ 2147483647 h 695"/>
              <a:gd name="T102" fmla="*/ 2147483647 w 2238"/>
              <a:gd name="T103" fmla="*/ 2147483647 h 695"/>
              <a:gd name="T104" fmla="*/ 2147483647 w 2238"/>
              <a:gd name="T105" fmla="*/ 2147483647 h 695"/>
              <a:gd name="T106" fmla="*/ 2147483647 w 2238"/>
              <a:gd name="T107" fmla="*/ 2147483647 h 6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38"/>
              <a:gd name="T163" fmla="*/ 0 h 695"/>
              <a:gd name="T164" fmla="*/ 2238 w 2238"/>
              <a:gd name="T165" fmla="*/ 695 h 6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38" h="695" extrusionOk="0">
                <a:moveTo>
                  <a:pt x="23" y="299"/>
                </a:moveTo>
                <a:cubicBezTo>
                  <a:pt x="-17" y="273"/>
                  <a:pt x="0" y="315"/>
                  <a:pt x="6" y="354"/>
                </a:cubicBezTo>
                <a:cubicBezTo>
                  <a:pt x="15" y="411"/>
                  <a:pt x="26" y="469"/>
                  <a:pt x="38" y="526"/>
                </a:cubicBezTo>
                <a:cubicBezTo>
                  <a:pt x="46" y="563"/>
                  <a:pt x="53" y="600"/>
                  <a:pt x="59" y="637"/>
                </a:cubicBezTo>
                <a:cubicBezTo>
                  <a:pt x="62" y="655"/>
                  <a:pt x="63" y="661"/>
                  <a:pt x="66" y="673"/>
                </a:cubicBezTo>
                <a:cubicBezTo>
                  <a:pt x="54" y="640"/>
                  <a:pt x="44" y="608"/>
                  <a:pt x="37" y="574"/>
                </a:cubicBezTo>
                <a:cubicBezTo>
                  <a:pt x="28" y="527"/>
                  <a:pt x="23" y="477"/>
                  <a:pt x="21" y="429"/>
                </a:cubicBezTo>
                <a:cubicBezTo>
                  <a:pt x="18" y="368"/>
                  <a:pt x="20" y="297"/>
                  <a:pt x="42" y="239"/>
                </a:cubicBezTo>
                <a:cubicBezTo>
                  <a:pt x="55" y="204"/>
                  <a:pt x="77" y="181"/>
                  <a:pt x="107" y="160"/>
                </a:cubicBezTo>
                <a:cubicBezTo>
                  <a:pt x="135" y="139"/>
                  <a:pt x="170" y="132"/>
                  <a:pt x="203" y="123"/>
                </a:cubicBezTo>
              </a:path>
              <a:path w="2238" h="695" extrusionOk="0">
                <a:moveTo>
                  <a:pt x="267" y="417"/>
                </a:moveTo>
                <a:cubicBezTo>
                  <a:pt x="287" y="452"/>
                  <a:pt x="308" y="450"/>
                  <a:pt x="351" y="451"/>
                </a:cubicBezTo>
                <a:cubicBezTo>
                  <a:pt x="393" y="451"/>
                  <a:pt x="438" y="446"/>
                  <a:pt x="478" y="432"/>
                </a:cubicBezTo>
                <a:cubicBezTo>
                  <a:pt x="511" y="420"/>
                  <a:pt x="552" y="400"/>
                  <a:pt x="553" y="360"/>
                </a:cubicBezTo>
                <a:cubicBezTo>
                  <a:pt x="554" y="317"/>
                  <a:pt x="503" y="284"/>
                  <a:pt x="468" y="272"/>
                </a:cubicBezTo>
                <a:cubicBezTo>
                  <a:pt x="424" y="257"/>
                  <a:pt x="378" y="265"/>
                  <a:pt x="340" y="293"/>
                </a:cubicBezTo>
                <a:cubicBezTo>
                  <a:pt x="290" y="330"/>
                  <a:pt x="253" y="392"/>
                  <a:pt x="254" y="455"/>
                </a:cubicBezTo>
                <a:cubicBezTo>
                  <a:pt x="255" y="519"/>
                  <a:pt x="297" y="570"/>
                  <a:pt x="348" y="604"/>
                </a:cubicBezTo>
                <a:cubicBezTo>
                  <a:pt x="387" y="630"/>
                  <a:pt x="446" y="654"/>
                  <a:pt x="493" y="657"/>
                </a:cubicBezTo>
                <a:cubicBezTo>
                  <a:pt x="532" y="660"/>
                  <a:pt x="582" y="642"/>
                  <a:pt x="615" y="622"/>
                </a:cubicBezTo>
                <a:cubicBezTo>
                  <a:pt x="625" y="615"/>
                  <a:pt x="634" y="609"/>
                  <a:pt x="644" y="602"/>
                </a:cubicBezTo>
              </a:path>
              <a:path w="2238" h="695" extrusionOk="0">
                <a:moveTo>
                  <a:pt x="799" y="30"/>
                </a:moveTo>
                <a:cubicBezTo>
                  <a:pt x="799" y="20"/>
                  <a:pt x="798" y="10"/>
                  <a:pt x="798" y="0"/>
                </a:cubicBezTo>
                <a:cubicBezTo>
                  <a:pt x="785" y="49"/>
                  <a:pt x="783" y="98"/>
                  <a:pt x="780" y="149"/>
                </a:cubicBezTo>
                <a:cubicBezTo>
                  <a:pt x="775" y="239"/>
                  <a:pt x="770" y="328"/>
                  <a:pt x="764" y="418"/>
                </a:cubicBezTo>
                <a:cubicBezTo>
                  <a:pt x="759" y="491"/>
                  <a:pt x="756" y="563"/>
                  <a:pt x="755" y="636"/>
                </a:cubicBezTo>
                <a:cubicBezTo>
                  <a:pt x="755" y="662"/>
                  <a:pt x="739" y="713"/>
                  <a:pt x="766" y="671"/>
                </a:cubicBezTo>
              </a:path>
              <a:path w="2238" h="695" extrusionOk="0">
                <a:moveTo>
                  <a:pt x="722" y="518"/>
                </a:moveTo>
                <a:cubicBezTo>
                  <a:pt x="713" y="500"/>
                  <a:pt x="675" y="448"/>
                  <a:pt x="681" y="426"/>
                </a:cubicBezTo>
                <a:cubicBezTo>
                  <a:pt x="690" y="392"/>
                  <a:pt x="737" y="391"/>
                  <a:pt x="765" y="391"/>
                </a:cubicBezTo>
                <a:cubicBezTo>
                  <a:pt x="802" y="391"/>
                  <a:pt x="842" y="405"/>
                  <a:pt x="870" y="430"/>
                </a:cubicBezTo>
                <a:cubicBezTo>
                  <a:pt x="901" y="458"/>
                  <a:pt x="920" y="498"/>
                  <a:pt x="942" y="533"/>
                </a:cubicBezTo>
                <a:cubicBezTo>
                  <a:pt x="963" y="566"/>
                  <a:pt x="987" y="599"/>
                  <a:pt x="1024" y="616"/>
                </a:cubicBezTo>
                <a:cubicBezTo>
                  <a:pt x="1074" y="639"/>
                  <a:pt x="1128" y="613"/>
                  <a:pt x="1153" y="567"/>
                </a:cubicBezTo>
                <a:cubicBezTo>
                  <a:pt x="1195" y="491"/>
                  <a:pt x="1189" y="379"/>
                  <a:pt x="1178" y="296"/>
                </a:cubicBezTo>
                <a:cubicBezTo>
                  <a:pt x="1174" y="270"/>
                  <a:pt x="1171" y="247"/>
                  <a:pt x="1164" y="222"/>
                </a:cubicBezTo>
              </a:path>
              <a:path w="2238" h="695" extrusionOk="0">
                <a:moveTo>
                  <a:pt x="1308" y="589"/>
                </a:moveTo>
                <a:cubicBezTo>
                  <a:pt x="1326" y="616"/>
                  <a:pt x="1344" y="641"/>
                  <a:pt x="1363" y="667"/>
                </a:cubicBezTo>
                <a:cubicBezTo>
                  <a:pt x="1362" y="632"/>
                  <a:pt x="1347" y="606"/>
                  <a:pt x="1335" y="571"/>
                </a:cubicBezTo>
                <a:cubicBezTo>
                  <a:pt x="1320" y="526"/>
                  <a:pt x="1309" y="482"/>
                  <a:pt x="1306" y="434"/>
                </a:cubicBezTo>
                <a:cubicBezTo>
                  <a:pt x="1303" y="387"/>
                  <a:pt x="1322" y="348"/>
                  <a:pt x="1368" y="331"/>
                </a:cubicBezTo>
                <a:cubicBezTo>
                  <a:pt x="1422" y="312"/>
                  <a:pt x="1473" y="323"/>
                  <a:pt x="1528" y="321"/>
                </a:cubicBezTo>
                <a:cubicBezTo>
                  <a:pt x="1588" y="319"/>
                  <a:pt x="1644" y="319"/>
                  <a:pt x="1704" y="322"/>
                </a:cubicBezTo>
              </a:path>
              <a:path w="2238" h="695" extrusionOk="0">
                <a:moveTo>
                  <a:pt x="1676" y="626"/>
                </a:moveTo>
                <a:cubicBezTo>
                  <a:pt x="1675" y="633"/>
                  <a:pt x="1675" y="640"/>
                  <a:pt x="1674" y="647"/>
                </a:cubicBezTo>
                <a:cubicBezTo>
                  <a:pt x="1707" y="623"/>
                  <a:pt x="1713" y="592"/>
                  <a:pt x="1725" y="551"/>
                </a:cubicBezTo>
                <a:cubicBezTo>
                  <a:pt x="1735" y="517"/>
                  <a:pt x="1740" y="482"/>
                  <a:pt x="1746" y="447"/>
                </a:cubicBezTo>
                <a:cubicBezTo>
                  <a:pt x="1751" y="421"/>
                  <a:pt x="1757" y="396"/>
                  <a:pt x="1763" y="370"/>
                </a:cubicBezTo>
                <a:cubicBezTo>
                  <a:pt x="1798" y="395"/>
                  <a:pt x="1817" y="427"/>
                  <a:pt x="1846" y="459"/>
                </a:cubicBezTo>
                <a:cubicBezTo>
                  <a:pt x="1886" y="503"/>
                  <a:pt x="1928" y="546"/>
                  <a:pt x="1980" y="574"/>
                </a:cubicBezTo>
                <a:cubicBezTo>
                  <a:pt x="2022" y="597"/>
                  <a:pt x="2086" y="612"/>
                  <a:pt x="2127" y="577"/>
                </a:cubicBezTo>
                <a:cubicBezTo>
                  <a:pt x="2165" y="545"/>
                  <a:pt x="2179" y="495"/>
                  <a:pt x="2190" y="449"/>
                </a:cubicBezTo>
                <a:cubicBezTo>
                  <a:pt x="2205" y="384"/>
                  <a:pt x="2205" y="318"/>
                  <a:pt x="2212" y="252"/>
                </a:cubicBezTo>
                <a:cubicBezTo>
                  <a:pt x="2216" y="212"/>
                  <a:pt x="2224" y="178"/>
                  <a:pt x="2237" y="14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87525" y="1455738"/>
            <a:ext cx="2630488" cy="312737"/>
          </a:xfrm>
          <a:custGeom>
            <a:avLst/>
            <a:gdLst>
              <a:gd name="T0" fmla="*/ 2147483647 w 7307"/>
              <a:gd name="T1" fmla="*/ 2147483647 h 869"/>
              <a:gd name="T2" fmla="*/ 2147483647 w 7307"/>
              <a:gd name="T3" fmla="*/ 2147483647 h 869"/>
              <a:gd name="T4" fmla="*/ 2147483647 w 7307"/>
              <a:gd name="T5" fmla="*/ 2147483647 h 869"/>
              <a:gd name="T6" fmla="*/ 0 w 7307"/>
              <a:gd name="T7" fmla="*/ 2147483647 h 869"/>
              <a:gd name="T8" fmla="*/ 2147483647 w 7307"/>
              <a:gd name="T9" fmla="*/ 2147483647 h 869"/>
              <a:gd name="T10" fmla="*/ 2147483647 w 7307"/>
              <a:gd name="T11" fmla="*/ 2147483647 h 869"/>
              <a:gd name="T12" fmla="*/ 2147483647 w 7307"/>
              <a:gd name="T13" fmla="*/ 2147483647 h 869"/>
              <a:gd name="T14" fmla="*/ 2147483647 w 7307"/>
              <a:gd name="T15" fmla="*/ 2147483647 h 869"/>
              <a:gd name="T16" fmla="*/ 2147483647 w 7307"/>
              <a:gd name="T17" fmla="*/ 2147483647 h 869"/>
              <a:gd name="T18" fmla="*/ 2147483647 w 7307"/>
              <a:gd name="T19" fmla="*/ 2147483647 h 869"/>
              <a:gd name="T20" fmla="*/ 2147483647 w 7307"/>
              <a:gd name="T21" fmla="*/ 2147483647 h 869"/>
              <a:gd name="T22" fmla="*/ 2147483647 w 7307"/>
              <a:gd name="T23" fmla="*/ 2147483647 h 869"/>
              <a:gd name="T24" fmla="*/ 2147483647 w 7307"/>
              <a:gd name="T25" fmla="*/ 2147483647 h 869"/>
              <a:gd name="T26" fmla="*/ 2147483647 w 7307"/>
              <a:gd name="T27" fmla="*/ 2147483647 h 869"/>
              <a:gd name="T28" fmla="*/ 2147483647 w 7307"/>
              <a:gd name="T29" fmla="*/ 2147483647 h 869"/>
              <a:gd name="T30" fmla="*/ 2147483647 w 7307"/>
              <a:gd name="T31" fmla="*/ 2147483647 h 869"/>
              <a:gd name="T32" fmla="*/ 2147483647 w 7307"/>
              <a:gd name="T33" fmla="*/ 2147483647 h 869"/>
              <a:gd name="T34" fmla="*/ 2147483647 w 7307"/>
              <a:gd name="T35" fmla="*/ 2147483647 h 869"/>
              <a:gd name="T36" fmla="*/ 2147483647 w 7307"/>
              <a:gd name="T37" fmla="*/ 2147483647 h 869"/>
              <a:gd name="T38" fmla="*/ 2147483647 w 7307"/>
              <a:gd name="T39" fmla="*/ 2147483647 h 869"/>
              <a:gd name="T40" fmla="*/ 2147483647 w 7307"/>
              <a:gd name="T41" fmla="*/ 2147483647 h 869"/>
              <a:gd name="T42" fmla="*/ 2147483647 w 7307"/>
              <a:gd name="T43" fmla="*/ 2147483647 h 869"/>
              <a:gd name="T44" fmla="*/ 2147483647 w 7307"/>
              <a:gd name="T45" fmla="*/ 2147483647 h 869"/>
              <a:gd name="T46" fmla="*/ 2147483647 w 7307"/>
              <a:gd name="T47" fmla="*/ 2147483647 h 869"/>
              <a:gd name="T48" fmla="*/ 2147483647 w 7307"/>
              <a:gd name="T49" fmla="*/ 2147483647 h 869"/>
              <a:gd name="T50" fmla="*/ 2147483647 w 7307"/>
              <a:gd name="T51" fmla="*/ 2147483647 h 869"/>
              <a:gd name="T52" fmla="*/ 2147483647 w 7307"/>
              <a:gd name="T53" fmla="*/ 2147483647 h 869"/>
              <a:gd name="T54" fmla="*/ 2147483647 w 7307"/>
              <a:gd name="T55" fmla="*/ 2147483647 h 869"/>
              <a:gd name="T56" fmla="*/ 2147483647 w 7307"/>
              <a:gd name="T57" fmla="*/ 2147483647 h 869"/>
              <a:gd name="T58" fmla="*/ 2147483647 w 7307"/>
              <a:gd name="T59" fmla="*/ 2147483647 h 869"/>
              <a:gd name="T60" fmla="*/ 2147483647 w 7307"/>
              <a:gd name="T61" fmla="*/ 2147483647 h 869"/>
              <a:gd name="T62" fmla="*/ 2147483647 w 7307"/>
              <a:gd name="T63" fmla="*/ 2147483647 h 869"/>
              <a:gd name="T64" fmla="*/ 2147483647 w 7307"/>
              <a:gd name="T65" fmla="*/ 2147483647 h 869"/>
              <a:gd name="T66" fmla="*/ 2147483647 w 7307"/>
              <a:gd name="T67" fmla="*/ 2147483647 h 869"/>
              <a:gd name="T68" fmla="*/ 2147483647 w 7307"/>
              <a:gd name="T69" fmla="*/ 2147483647 h 869"/>
              <a:gd name="T70" fmla="*/ 2147483647 w 7307"/>
              <a:gd name="T71" fmla="*/ 2147483647 h 869"/>
              <a:gd name="T72" fmla="*/ 2147483647 w 7307"/>
              <a:gd name="T73" fmla="*/ 2147483647 h 869"/>
              <a:gd name="T74" fmla="*/ 2147483647 w 7307"/>
              <a:gd name="T75" fmla="*/ 2147483647 h 869"/>
              <a:gd name="T76" fmla="*/ 2147483647 w 7307"/>
              <a:gd name="T77" fmla="*/ 2147483647 h 869"/>
              <a:gd name="T78" fmla="*/ 2147483647 w 7307"/>
              <a:gd name="T79" fmla="*/ 2147483647 h 869"/>
              <a:gd name="T80" fmla="*/ 2147483647 w 7307"/>
              <a:gd name="T81" fmla="*/ 2147483647 h 869"/>
              <a:gd name="T82" fmla="*/ 2147483647 w 7307"/>
              <a:gd name="T83" fmla="*/ 2147483647 h 869"/>
              <a:gd name="T84" fmla="*/ 2147483647 w 7307"/>
              <a:gd name="T85" fmla="*/ 2147483647 h 869"/>
              <a:gd name="T86" fmla="*/ 2147483647 w 7307"/>
              <a:gd name="T87" fmla="*/ 2147483647 h 869"/>
              <a:gd name="T88" fmla="*/ 2147483647 w 7307"/>
              <a:gd name="T89" fmla="*/ 2147483647 h 869"/>
              <a:gd name="T90" fmla="*/ 2147483647 w 7307"/>
              <a:gd name="T91" fmla="*/ 2147483647 h 869"/>
              <a:gd name="T92" fmla="*/ 2147483647 w 7307"/>
              <a:gd name="T93" fmla="*/ 2147483647 h 869"/>
              <a:gd name="T94" fmla="*/ 2147483647 w 7307"/>
              <a:gd name="T95" fmla="*/ 2147483647 h 869"/>
              <a:gd name="T96" fmla="*/ 2147483647 w 7307"/>
              <a:gd name="T97" fmla="*/ 2147483647 h 869"/>
              <a:gd name="T98" fmla="*/ 2147483647 w 7307"/>
              <a:gd name="T99" fmla="*/ 2147483647 h 869"/>
              <a:gd name="T100" fmla="*/ 2147483647 w 7307"/>
              <a:gd name="T101" fmla="*/ 2147483647 h 869"/>
              <a:gd name="T102" fmla="*/ 2147483647 w 7307"/>
              <a:gd name="T103" fmla="*/ 2147483647 h 869"/>
              <a:gd name="T104" fmla="*/ 2147483647 w 7307"/>
              <a:gd name="T105" fmla="*/ 2147483647 h 869"/>
              <a:gd name="T106" fmla="*/ 2147483647 w 7307"/>
              <a:gd name="T107" fmla="*/ 2147483647 h 869"/>
              <a:gd name="T108" fmla="*/ 2147483647 w 7307"/>
              <a:gd name="T109" fmla="*/ 2147483647 h 869"/>
              <a:gd name="T110" fmla="*/ 2147483647 w 7307"/>
              <a:gd name="T111" fmla="*/ 2147483647 h 869"/>
              <a:gd name="T112" fmla="*/ 2147483647 w 7307"/>
              <a:gd name="T113" fmla="*/ 2147483647 h 869"/>
              <a:gd name="T114" fmla="*/ 2147483647 w 7307"/>
              <a:gd name="T115" fmla="*/ 2147483647 h 869"/>
              <a:gd name="T116" fmla="*/ 2147483647 w 7307"/>
              <a:gd name="T117" fmla="*/ 2147483647 h 869"/>
              <a:gd name="T118" fmla="*/ 2147483647 w 7307"/>
              <a:gd name="T119" fmla="*/ 2147483647 h 869"/>
              <a:gd name="T120" fmla="*/ 2147483647 w 7307"/>
              <a:gd name="T121" fmla="*/ 2147483647 h 869"/>
              <a:gd name="T122" fmla="*/ 2147483647 w 7307"/>
              <a:gd name="T123" fmla="*/ 2147483647 h 869"/>
              <a:gd name="T124" fmla="*/ 2147483647 w 7307"/>
              <a:gd name="T125" fmla="*/ 2147483647 h 8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07"/>
              <a:gd name="T190" fmla="*/ 0 h 869"/>
              <a:gd name="T191" fmla="*/ 7307 w 7307"/>
              <a:gd name="T192" fmla="*/ 869 h 86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07" h="869" extrusionOk="0">
                <a:moveTo>
                  <a:pt x="125" y="487"/>
                </a:moveTo>
                <a:cubicBezTo>
                  <a:pt x="91" y="502"/>
                  <a:pt x="60" y="517"/>
                  <a:pt x="27" y="536"/>
                </a:cubicBezTo>
                <a:cubicBezTo>
                  <a:pt x="70" y="519"/>
                  <a:pt x="109" y="501"/>
                  <a:pt x="151" y="480"/>
                </a:cubicBezTo>
                <a:cubicBezTo>
                  <a:pt x="215" y="448"/>
                  <a:pt x="276" y="413"/>
                  <a:pt x="336" y="375"/>
                </a:cubicBezTo>
                <a:cubicBezTo>
                  <a:pt x="380" y="347"/>
                  <a:pt x="412" y="319"/>
                  <a:pt x="448" y="284"/>
                </a:cubicBezTo>
                <a:cubicBezTo>
                  <a:pt x="394" y="294"/>
                  <a:pt x="352" y="302"/>
                  <a:pt x="299" y="328"/>
                </a:cubicBezTo>
                <a:cubicBezTo>
                  <a:pt x="230" y="362"/>
                  <a:pt x="167" y="402"/>
                  <a:pt x="105" y="447"/>
                </a:cubicBezTo>
                <a:cubicBezTo>
                  <a:pt x="63" y="478"/>
                  <a:pt x="33" y="507"/>
                  <a:pt x="0" y="545"/>
                </a:cubicBezTo>
                <a:cubicBezTo>
                  <a:pt x="41" y="562"/>
                  <a:pt x="48" y="566"/>
                  <a:pt x="114" y="545"/>
                </a:cubicBezTo>
                <a:cubicBezTo>
                  <a:pt x="256" y="499"/>
                  <a:pt x="386" y="422"/>
                  <a:pt x="526" y="370"/>
                </a:cubicBezTo>
                <a:cubicBezTo>
                  <a:pt x="558" y="360"/>
                  <a:pt x="567" y="358"/>
                  <a:pt x="586" y="348"/>
                </a:cubicBezTo>
                <a:cubicBezTo>
                  <a:pt x="536" y="382"/>
                  <a:pt x="483" y="409"/>
                  <a:pt x="431" y="441"/>
                </a:cubicBezTo>
                <a:cubicBezTo>
                  <a:pt x="372" y="477"/>
                  <a:pt x="304" y="513"/>
                  <a:pt x="254" y="561"/>
                </a:cubicBezTo>
                <a:cubicBezTo>
                  <a:pt x="229" y="585"/>
                  <a:pt x="230" y="602"/>
                  <a:pt x="218" y="623"/>
                </a:cubicBezTo>
                <a:cubicBezTo>
                  <a:pt x="290" y="614"/>
                  <a:pt x="352" y="594"/>
                  <a:pt x="421" y="567"/>
                </a:cubicBezTo>
                <a:cubicBezTo>
                  <a:pt x="551" y="516"/>
                  <a:pt x="675" y="459"/>
                  <a:pt x="799" y="397"/>
                </a:cubicBezTo>
                <a:cubicBezTo>
                  <a:pt x="742" y="411"/>
                  <a:pt x="694" y="434"/>
                  <a:pt x="642" y="461"/>
                </a:cubicBezTo>
                <a:cubicBezTo>
                  <a:pt x="582" y="492"/>
                  <a:pt x="520" y="523"/>
                  <a:pt x="465" y="561"/>
                </a:cubicBezTo>
                <a:cubicBezTo>
                  <a:pt x="437" y="580"/>
                  <a:pt x="429" y="596"/>
                  <a:pt x="410" y="618"/>
                </a:cubicBezTo>
                <a:cubicBezTo>
                  <a:pt x="467" y="605"/>
                  <a:pt x="522" y="591"/>
                  <a:pt x="577" y="571"/>
                </a:cubicBezTo>
                <a:cubicBezTo>
                  <a:pt x="596" y="564"/>
                  <a:pt x="889" y="451"/>
                  <a:pt x="889" y="460"/>
                </a:cubicBezTo>
                <a:cubicBezTo>
                  <a:pt x="888" y="495"/>
                  <a:pt x="826" y="544"/>
                  <a:pt x="800" y="567"/>
                </a:cubicBezTo>
                <a:cubicBezTo>
                  <a:pt x="775" y="585"/>
                  <a:pt x="768" y="590"/>
                  <a:pt x="754" y="604"/>
                </a:cubicBezTo>
                <a:cubicBezTo>
                  <a:pt x="746" y="612"/>
                  <a:pt x="739" y="620"/>
                  <a:pt x="731" y="628"/>
                </a:cubicBezTo>
                <a:cubicBezTo>
                  <a:pt x="782" y="610"/>
                  <a:pt x="830" y="592"/>
                  <a:pt x="879" y="568"/>
                </a:cubicBezTo>
                <a:cubicBezTo>
                  <a:pt x="977" y="521"/>
                  <a:pt x="1076" y="478"/>
                  <a:pt x="1178" y="439"/>
                </a:cubicBezTo>
                <a:cubicBezTo>
                  <a:pt x="1131" y="478"/>
                  <a:pt x="1080" y="513"/>
                  <a:pt x="1029" y="547"/>
                </a:cubicBezTo>
                <a:cubicBezTo>
                  <a:pt x="981" y="580"/>
                  <a:pt x="931" y="612"/>
                  <a:pt x="888" y="651"/>
                </a:cubicBezTo>
                <a:cubicBezTo>
                  <a:pt x="883" y="657"/>
                  <a:pt x="878" y="664"/>
                  <a:pt x="873" y="670"/>
                </a:cubicBezTo>
                <a:cubicBezTo>
                  <a:pt x="936" y="672"/>
                  <a:pt x="984" y="656"/>
                  <a:pt x="1042" y="627"/>
                </a:cubicBezTo>
                <a:cubicBezTo>
                  <a:pt x="1118" y="589"/>
                  <a:pt x="1192" y="546"/>
                  <a:pt x="1265" y="503"/>
                </a:cubicBezTo>
                <a:cubicBezTo>
                  <a:pt x="1305" y="479"/>
                  <a:pt x="1344" y="453"/>
                  <a:pt x="1382" y="427"/>
                </a:cubicBezTo>
                <a:cubicBezTo>
                  <a:pt x="1337" y="484"/>
                  <a:pt x="1283" y="535"/>
                  <a:pt x="1240" y="593"/>
                </a:cubicBezTo>
                <a:cubicBezTo>
                  <a:pt x="1208" y="637"/>
                  <a:pt x="1211" y="656"/>
                  <a:pt x="1204" y="698"/>
                </a:cubicBezTo>
                <a:cubicBezTo>
                  <a:pt x="1290" y="672"/>
                  <a:pt x="1363" y="628"/>
                  <a:pt x="1439" y="579"/>
                </a:cubicBezTo>
                <a:cubicBezTo>
                  <a:pt x="1503" y="537"/>
                  <a:pt x="1571" y="500"/>
                  <a:pt x="1636" y="460"/>
                </a:cubicBezTo>
                <a:cubicBezTo>
                  <a:pt x="1599" y="499"/>
                  <a:pt x="1560" y="531"/>
                  <a:pt x="1519" y="567"/>
                </a:cubicBezTo>
                <a:cubicBezTo>
                  <a:pt x="1494" y="589"/>
                  <a:pt x="1471" y="611"/>
                  <a:pt x="1447" y="633"/>
                </a:cubicBezTo>
                <a:cubicBezTo>
                  <a:pt x="1515" y="610"/>
                  <a:pt x="1579" y="581"/>
                  <a:pt x="1644" y="549"/>
                </a:cubicBezTo>
                <a:cubicBezTo>
                  <a:pt x="1704" y="520"/>
                  <a:pt x="1762" y="487"/>
                  <a:pt x="1823" y="461"/>
                </a:cubicBezTo>
                <a:cubicBezTo>
                  <a:pt x="1803" y="510"/>
                  <a:pt x="1783" y="544"/>
                  <a:pt x="1746" y="586"/>
                </a:cubicBezTo>
                <a:cubicBezTo>
                  <a:pt x="1726" y="609"/>
                  <a:pt x="1705" y="632"/>
                  <a:pt x="1685" y="656"/>
                </a:cubicBezTo>
                <a:cubicBezTo>
                  <a:pt x="1740" y="641"/>
                  <a:pt x="1777" y="625"/>
                  <a:pt x="1826" y="591"/>
                </a:cubicBezTo>
                <a:cubicBezTo>
                  <a:pt x="1862" y="566"/>
                  <a:pt x="1898" y="541"/>
                  <a:pt x="1935" y="518"/>
                </a:cubicBezTo>
                <a:cubicBezTo>
                  <a:pt x="1920" y="549"/>
                  <a:pt x="1896" y="583"/>
                  <a:pt x="1885" y="616"/>
                </a:cubicBezTo>
                <a:cubicBezTo>
                  <a:pt x="1865" y="677"/>
                  <a:pt x="1880" y="676"/>
                  <a:pt x="1935" y="644"/>
                </a:cubicBezTo>
                <a:cubicBezTo>
                  <a:pt x="1942" y="638"/>
                  <a:pt x="1950" y="631"/>
                  <a:pt x="1957" y="625"/>
                </a:cubicBezTo>
              </a:path>
              <a:path w="7307" h="869" extrusionOk="0">
                <a:moveTo>
                  <a:pt x="2372" y="526"/>
                </a:moveTo>
                <a:cubicBezTo>
                  <a:pt x="2373" y="560"/>
                  <a:pt x="2376" y="592"/>
                  <a:pt x="2384" y="625"/>
                </a:cubicBezTo>
                <a:cubicBezTo>
                  <a:pt x="2393" y="665"/>
                  <a:pt x="2417" y="811"/>
                  <a:pt x="2463" y="828"/>
                </a:cubicBezTo>
                <a:cubicBezTo>
                  <a:pt x="2469" y="826"/>
                  <a:pt x="2476" y="824"/>
                  <a:pt x="2482" y="822"/>
                </a:cubicBezTo>
                <a:cubicBezTo>
                  <a:pt x="2471" y="758"/>
                  <a:pt x="2443" y="702"/>
                  <a:pt x="2418" y="642"/>
                </a:cubicBezTo>
                <a:cubicBezTo>
                  <a:pt x="2396" y="590"/>
                  <a:pt x="2345" y="512"/>
                  <a:pt x="2367" y="453"/>
                </a:cubicBezTo>
                <a:cubicBezTo>
                  <a:pt x="2387" y="399"/>
                  <a:pt x="2451" y="389"/>
                  <a:pt x="2498" y="373"/>
                </a:cubicBezTo>
                <a:cubicBezTo>
                  <a:pt x="2576" y="346"/>
                  <a:pt x="2649" y="331"/>
                  <a:pt x="2730" y="316"/>
                </a:cubicBezTo>
                <a:cubicBezTo>
                  <a:pt x="2790" y="305"/>
                  <a:pt x="2847" y="291"/>
                  <a:pt x="2905" y="274"/>
                </a:cubicBezTo>
              </a:path>
              <a:path w="7307" h="869" extrusionOk="0">
                <a:moveTo>
                  <a:pt x="3089" y="433"/>
                </a:moveTo>
                <a:cubicBezTo>
                  <a:pt x="3094" y="475"/>
                  <a:pt x="3078" y="491"/>
                  <a:pt x="3047" y="520"/>
                </a:cubicBezTo>
                <a:cubicBezTo>
                  <a:pt x="3009" y="555"/>
                  <a:pt x="2961" y="577"/>
                  <a:pt x="2923" y="614"/>
                </a:cubicBezTo>
                <a:cubicBezTo>
                  <a:pt x="2889" y="647"/>
                  <a:pt x="2849" y="695"/>
                  <a:pt x="2848" y="745"/>
                </a:cubicBezTo>
                <a:cubicBezTo>
                  <a:pt x="2847" y="796"/>
                  <a:pt x="2892" y="819"/>
                  <a:pt x="2935" y="829"/>
                </a:cubicBezTo>
                <a:cubicBezTo>
                  <a:pt x="3005" y="845"/>
                  <a:pt x="3076" y="832"/>
                  <a:pt x="3141" y="807"/>
                </a:cubicBezTo>
                <a:cubicBezTo>
                  <a:pt x="3212" y="779"/>
                  <a:pt x="3306" y="725"/>
                  <a:pt x="3317" y="640"/>
                </a:cubicBezTo>
                <a:cubicBezTo>
                  <a:pt x="3325" y="576"/>
                  <a:pt x="3276" y="522"/>
                  <a:pt x="3228" y="489"/>
                </a:cubicBezTo>
                <a:cubicBezTo>
                  <a:pt x="3179" y="454"/>
                  <a:pt x="3114" y="423"/>
                  <a:pt x="3054" y="411"/>
                </a:cubicBezTo>
                <a:cubicBezTo>
                  <a:pt x="3027" y="410"/>
                  <a:pt x="3018" y="410"/>
                  <a:pt x="3051" y="424"/>
                </a:cubicBezTo>
              </a:path>
              <a:path w="7307" h="869" extrusionOk="0">
                <a:moveTo>
                  <a:pt x="3490" y="476"/>
                </a:moveTo>
                <a:cubicBezTo>
                  <a:pt x="3534" y="449"/>
                  <a:pt x="3481" y="515"/>
                  <a:pt x="3471" y="545"/>
                </a:cubicBezTo>
                <a:cubicBezTo>
                  <a:pt x="3454" y="598"/>
                  <a:pt x="3442" y="657"/>
                  <a:pt x="3440" y="713"/>
                </a:cubicBezTo>
                <a:cubicBezTo>
                  <a:pt x="3439" y="748"/>
                  <a:pt x="3437" y="815"/>
                  <a:pt x="3489" y="812"/>
                </a:cubicBezTo>
                <a:cubicBezTo>
                  <a:pt x="3521" y="810"/>
                  <a:pt x="3559" y="754"/>
                  <a:pt x="3575" y="732"/>
                </a:cubicBezTo>
                <a:cubicBezTo>
                  <a:pt x="3597" y="702"/>
                  <a:pt x="3613" y="668"/>
                  <a:pt x="3631" y="636"/>
                </a:cubicBezTo>
                <a:cubicBezTo>
                  <a:pt x="3657" y="668"/>
                  <a:pt x="3680" y="704"/>
                  <a:pt x="3715" y="728"/>
                </a:cubicBezTo>
                <a:cubicBezTo>
                  <a:pt x="3753" y="754"/>
                  <a:pt x="3815" y="776"/>
                  <a:pt x="3862" y="770"/>
                </a:cubicBezTo>
                <a:cubicBezTo>
                  <a:pt x="3903" y="765"/>
                  <a:pt x="3945" y="734"/>
                  <a:pt x="3957" y="694"/>
                </a:cubicBezTo>
                <a:cubicBezTo>
                  <a:pt x="3977" y="624"/>
                  <a:pt x="3927" y="550"/>
                  <a:pt x="3891" y="496"/>
                </a:cubicBezTo>
                <a:cubicBezTo>
                  <a:pt x="3875" y="472"/>
                  <a:pt x="3843" y="437"/>
                  <a:pt x="3856" y="405"/>
                </a:cubicBezTo>
                <a:cubicBezTo>
                  <a:pt x="3867" y="379"/>
                  <a:pt x="3908" y="371"/>
                  <a:pt x="3930" y="361"/>
                </a:cubicBezTo>
              </a:path>
              <a:path w="7307" h="869" extrusionOk="0">
                <a:moveTo>
                  <a:pt x="4656" y="280"/>
                </a:moveTo>
                <a:cubicBezTo>
                  <a:pt x="4618" y="287"/>
                  <a:pt x="4609" y="281"/>
                  <a:pt x="4595" y="310"/>
                </a:cubicBezTo>
                <a:cubicBezTo>
                  <a:pt x="4631" y="326"/>
                  <a:pt x="4668" y="341"/>
                  <a:pt x="4706" y="352"/>
                </a:cubicBezTo>
                <a:cubicBezTo>
                  <a:pt x="4769" y="370"/>
                  <a:pt x="4834" y="378"/>
                  <a:pt x="4898" y="392"/>
                </a:cubicBezTo>
                <a:cubicBezTo>
                  <a:pt x="4931" y="399"/>
                  <a:pt x="4963" y="407"/>
                  <a:pt x="4995" y="416"/>
                </a:cubicBezTo>
                <a:cubicBezTo>
                  <a:pt x="4986" y="465"/>
                  <a:pt x="4943" y="470"/>
                  <a:pt x="4890" y="496"/>
                </a:cubicBezTo>
                <a:cubicBezTo>
                  <a:pt x="4797" y="542"/>
                  <a:pt x="4710" y="589"/>
                  <a:pt x="4627" y="650"/>
                </a:cubicBezTo>
                <a:cubicBezTo>
                  <a:pt x="4623" y="653"/>
                  <a:pt x="4529" y="724"/>
                  <a:pt x="4534" y="728"/>
                </a:cubicBezTo>
                <a:cubicBezTo>
                  <a:pt x="4548" y="741"/>
                  <a:pt x="4612" y="678"/>
                  <a:pt x="4626" y="668"/>
                </a:cubicBezTo>
              </a:path>
              <a:path w="7307" h="869" extrusionOk="0">
                <a:moveTo>
                  <a:pt x="5173" y="443"/>
                </a:moveTo>
                <a:cubicBezTo>
                  <a:pt x="5110" y="445"/>
                  <a:pt x="5220" y="431"/>
                  <a:pt x="5229" y="430"/>
                </a:cubicBezTo>
                <a:cubicBezTo>
                  <a:pt x="5276" y="422"/>
                  <a:pt x="5324" y="422"/>
                  <a:pt x="5371" y="418"/>
                </a:cubicBezTo>
                <a:cubicBezTo>
                  <a:pt x="5416" y="414"/>
                  <a:pt x="5460" y="414"/>
                  <a:pt x="5505" y="413"/>
                </a:cubicBezTo>
                <a:cubicBezTo>
                  <a:pt x="5548" y="412"/>
                  <a:pt x="5569" y="389"/>
                  <a:pt x="5531" y="432"/>
                </a:cubicBezTo>
              </a:path>
              <a:path w="7307" h="869" extrusionOk="0">
                <a:moveTo>
                  <a:pt x="5233" y="591"/>
                </a:moveTo>
                <a:cubicBezTo>
                  <a:pt x="5201" y="613"/>
                  <a:pt x="5173" y="633"/>
                  <a:pt x="5148" y="662"/>
                </a:cubicBezTo>
                <a:cubicBezTo>
                  <a:pt x="5178" y="686"/>
                  <a:pt x="5199" y="690"/>
                  <a:pt x="5238" y="693"/>
                </a:cubicBezTo>
                <a:cubicBezTo>
                  <a:pt x="5296" y="698"/>
                  <a:pt x="5353" y="692"/>
                  <a:pt x="5410" y="694"/>
                </a:cubicBezTo>
                <a:cubicBezTo>
                  <a:pt x="5444" y="695"/>
                  <a:pt x="5477" y="695"/>
                  <a:pt x="5511" y="698"/>
                </a:cubicBezTo>
                <a:cubicBezTo>
                  <a:pt x="5541" y="700"/>
                  <a:pt x="5552" y="692"/>
                  <a:pt x="5579" y="679"/>
                </a:cubicBezTo>
              </a:path>
              <a:path w="7307" h="869" extrusionOk="0">
                <a:moveTo>
                  <a:pt x="6162" y="139"/>
                </a:moveTo>
                <a:cubicBezTo>
                  <a:pt x="6150" y="100"/>
                  <a:pt x="6154" y="102"/>
                  <a:pt x="6133" y="68"/>
                </a:cubicBezTo>
                <a:cubicBezTo>
                  <a:pt x="6090" y="76"/>
                  <a:pt x="6071" y="82"/>
                  <a:pt x="6036" y="113"/>
                </a:cubicBezTo>
                <a:cubicBezTo>
                  <a:pt x="5986" y="157"/>
                  <a:pt x="5948" y="211"/>
                  <a:pt x="5917" y="269"/>
                </a:cubicBezTo>
                <a:cubicBezTo>
                  <a:pt x="5866" y="363"/>
                  <a:pt x="5833" y="474"/>
                  <a:pt x="5832" y="581"/>
                </a:cubicBezTo>
                <a:cubicBezTo>
                  <a:pt x="5831" y="685"/>
                  <a:pt x="5865" y="777"/>
                  <a:pt x="5957" y="830"/>
                </a:cubicBezTo>
                <a:cubicBezTo>
                  <a:pt x="6035" y="875"/>
                  <a:pt x="6129" y="876"/>
                  <a:pt x="6216" y="860"/>
                </a:cubicBezTo>
                <a:cubicBezTo>
                  <a:pt x="6373" y="830"/>
                  <a:pt x="6516" y="746"/>
                  <a:pt x="6624" y="629"/>
                </a:cubicBezTo>
                <a:cubicBezTo>
                  <a:pt x="6689" y="559"/>
                  <a:pt x="6740" y="470"/>
                  <a:pt x="6758" y="376"/>
                </a:cubicBezTo>
                <a:cubicBezTo>
                  <a:pt x="6774" y="294"/>
                  <a:pt x="6764" y="202"/>
                  <a:pt x="6719" y="130"/>
                </a:cubicBezTo>
                <a:cubicBezTo>
                  <a:pt x="6646" y="13"/>
                  <a:pt x="6514" y="-7"/>
                  <a:pt x="6388" y="3"/>
                </a:cubicBezTo>
                <a:cubicBezTo>
                  <a:pt x="6351" y="6"/>
                  <a:pt x="6219" y="14"/>
                  <a:pt x="6198" y="57"/>
                </a:cubicBezTo>
                <a:cubicBezTo>
                  <a:pt x="6176" y="102"/>
                  <a:pt x="6204" y="78"/>
                  <a:pt x="6238" y="91"/>
                </a:cubicBezTo>
              </a:path>
              <a:path w="7307" h="869" extrusionOk="0">
                <a:moveTo>
                  <a:pt x="7277" y="294"/>
                </a:moveTo>
                <a:cubicBezTo>
                  <a:pt x="7240" y="290"/>
                  <a:pt x="7206" y="290"/>
                  <a:pt x="7175" y="316"/>
                </a:cubicBezTo>
                <a:cubicBezTo>
                  <a:pt x="7169" y="323"/>
                  <a:pt x="7163" y="331"/>
                  <a:pt x="7157" y="338"/>
                </a:cubicBezTo>
                <a:cubicBezTo>
                  <a:pt x="7195" y="359"/>
                  <a:pt x="7218" y="361"/>
                  <a:pt x="7258" y="334"/>
                </a:cubicBezTo>
                <a:cubicBezTo>
                  <a:pt x="7281" y="319"/>
                  <a:pt x="7302" y="292"/>
                  <a:pt x="7306" y="264"/>
                </a:cubicBezTo>
                <a:cubicBezTo>
                  <a:pt x="7306" y="238"/>
                  <a:pt x="7305" y="228"/>
                  <a:pt x="7293" y="212"/>
                </a:cubicBezTo>
                <a:cubicBezTo>
                  <a:pt x="7241" y="208"/>
                  <a:pt x="7215" y="223"/>
                  <a:pt x="7192" y="277"/>
                </a:cubicBezTo>
                <a:cubicBezTo>
                  <a:pt x="7177" y="312"/>
                  <a:pt x="7193" y="352"/>
                  <a:pt x="7234" y="357"/>
                </a:cubicBezTo>
                <a:cubicBezTo>
                  <a:pt x="7276" y="362"/>
                  <a:pt x="7270" y="333"/>
                  <a:pt x="7269" y="308"/>
                </a:cubicBezTo>
                <a:cubicBezTo>
                  <a:pt x="7238" y="282"/>
                  <a:pt x="7244" y="276"/>
                  <a:pt x="7223" y="306"/>
                </a:cubicBezTo>
              </a:path>
              <a:path w="7307" h="869" extrusionOk="0">
                <a:moveTo>
                  <a:pt x="7238" y="665"/>
                </a:moveTo>
                <a:cubicBezTo>
                  <a:pt x="7249" y="641"/>
                  <a:pt x="7260" y="621"/>
                  <a:pt x="7268" y="597"/>
                </a:cubicBezTo>
                <a:cubicBezTo>
                  <a:pt x="7219" y="597"/>
                  <a:pt x="7192" y="615"/>
                  <a:pt x="7163" y="656"/>
                </a:cubicBezTo>
                <a:cubicBezTo>
                  <a:pt x="7138" y="691"/>
                  <a:pt x="7164" y="728"/>
                  <a:pt x="7205" y="726"/>
                </a:cubicBezTo>
                <a:cubicBezTo>
                  <a:pt x="7246" y="724"/>
                  <a:pt x="7248" y="699"/>
                  <a:pt x="7256" y="669"/>
                </a:cubicBezTo>
                <a:cubicBezTo>
                  <a:pt x="7228" y="659"/>
                  <a:pt x="7163" y="677"/>
                  <a:pt x="7202" y="66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84250" y="4230688"/>
            <a:ext cx="311150" cy="633412"/>
          </a:xfrm>
          <a:custGeom>
            <a:avLst/>
            <a:gdLst>
              <a:gd name="T0" fmla="*/ 2147483647 w 863"/>
              <a:gd name="T1" fmla="*/ 2147483647 h 1760"/>
              <a:gd name="T2" fmla="*/ 2147483647 w 863"/>
              <a:gd name="T3" fmla="*/ 2147483647 h 1760"/>
              <a:gd name="T4" fmla="*/ 2147483647 w 863"/>
              <a:gd name="T5" fmla="*/ 2147483647 h 1760"/>
              <a:gd name="T6" fmla="*/ 2147483647 w 863"/>
              <a:gd name="T7" fmla="*/ 2147483647 h 1760"/>
              <a:gd name="T8" fmla="*/ 2147483647 w 863"/>
              <a:gd name="T9" fmla="*/ 2147483647 h 1760"/>
              <a:gd name="T10" fmla="*/ 2147483647 w 863"/>
              <a:gd name="T11" fmla="*/ 2147483647 h 1760"/>
              <a:gd name="T12" fmla="*/ 2147483647 w 863"/>
              <a:gd name="T13" fmla="*/ 2147483647 h 1760"/>
              <a:gd name="T14" fmla="*/ 2147483647 w 863"/>
              <a:gd name="T15" fmla="*/ 2147483647 h 1760"/>
              <a:gd name="T16" fmla="*/ 2147483647 w 863"/>
              <a:gd name="T17" fmla="*/ 2147483647 h 1760"/>
              <a:gd name="T18" fmla="*/ 2147483647 w 863"/>
              <a:gd name="T19" fmla="*/ 2147483647 h 1760"/>
              <a:gd name="T20" fmla="*/ 2147483647 w 863"/>
              <a:gd name="T21" fmla="*/ 2147483647 h 1760"/>
              <a:gd name="T22" fmla="*/ 2147483647 w 863"/>
              <a:gd name="T23" fmla="*/ 2147483647 h 1760"/>
              <a:gd name="T24" fmla="*/ 2147483647 w 863"/>
              <a:gd name="T25" fmla="*/ 2147483647 h 1760"/>
              <a:gd name="T26" fmla="*/ 2147483647 w 863"/>
              <a:gd name="T27" fmla="*/ 2147483647 h 1760"/>
              <a:gd name="T28" fmla="*/ 2147483647 w 863"/>
              <a:gd name="T29" fmla="*/ 2147483647 h 1760"/>
              <a:gd name="T30" fmla="*/ 2147483647 w 863"/>
              <a:gd name="T31" fmla="*/ 2147483647 h 1760"/>
              <a:gd name="T32" fmla="*/ 2147483647 w 863"/>
              <a:gd name="T33" fmla="*/ 2147483647 h 1760"/>
              <a:gd name="T34" fmla="*/ 2147483647 w 863"/>
              <a:gd name="T35" fmla="*/ 2147483647 h 1760"/>
              <a:gd name="T36" fmla="*/ 2147483647 w 863"/>
              <a:gd name="T37" fmla="*/ 2147483647 h 1760"/>
              <a:gd name="T38" fmla="*/ 2147483647 w 863"/>
              <a:gd name="T39" fmla="*/ 2147483647 h 1760"/>
              <a:gd name="T40" fmla="*/ 2147483647 w 863"/>
              <a:gd name="T41" fmla="*/ 2147483647 h 1760"/>
              <a:gd name="T42" fmla="*/ 2147483647 w 863"/>
              <a:gd name="T43" fmla="*/ 2147483647 h 17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63"/>
              <a:gd name="T67" fmla="*/ 0 h 1760"/>
              <a:gd name="T68" fmla="*/ 863 w 863"/>
              <a:gd name="T69" fmla="*/ 1760 h 176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63" h="1760" extrusionOk="0">
                <a:moveTo>
                  <a:pt x="85" y="676"/>
                </a:moveTo>
                <a:cubicBezTo>
                  <a:pt x="105" y="714"/>
                  <a:pt x="86" y="734"/>
                  <a:pt x="77" y="777"/>
                </a:cubicBezTo>
                <a:cubicBezTo>
                  <a:pt x="65" y="832"/>
                  <a:pt x="66" y="891"/>
                  <a:pt x="68" y="947"/>
                </a:cubicBezTo>
                <a:cubicBezTo>
                  <a:pt x="71" y="1056"/>
                  <a:pt x="88" y="1163"/>
                  <a:pt x="93" y="1272"/>
                </a:cubicBezTo>
                <a:cubicBezTo>
                  <a:pt x="94" y="1295"/>
                  <a:pt x="93" y="1317"/>
                  <a:pt x="91" y="1340"/>
                </a:cubicBezTo>
                <a:cubicBezTo>
                  <a:pt x="84" y="1300"/>
                  <a:pt x="80" y="1268"/>
                  <a:pt x="79" y="1228"/>
                </a:cubicBezTo>
              </a:path>
              <a:path w="863" h="1760" extrusionOk="0">
                <a:moveTo>
                  <a:pt x="30" y="233"/>
                </a:moveTo>
                <a:cubicBezTo>
                  <a:pt x="-2" y="263"/>
                  <a:pt x="-14" y="260"/>
                  <a:pt x="32" y="266"/>
                </a:cubicBezTo>
              </a:path>
              <a:path w="863" h="1760" extrusionOk="0">
                <a:moveTo>
                  <a:pt x="789" y="181"/>
                </a:moveTo>
                <a:cubicBezTo>
                  <a:pt x="810" y="139"/>
                  <a:pt x="823" y="131"/>
                  <a:pt x="792" y="82"/>
                </a:cubicBezTo>
                <a:cubicBezTo>
                  <a:pt x="767" y="43"/>
                  <a:pt x="693" y="18"/>
                  <a:pt x="651" y="10"/>
                </a:cubicBezTo>
                <a:cubicBezTo>
                  <a:pt x="591" y="-2"/>
                  <a:pt x="531" y="-4"/>
                  <a:pt x="474" y="21"/>
                </a:cubicBezTo>
                <a:cubicBezTo>
                  <a:pt x="395" y="56"/>
                  <a:pt x="372" y="135"/>
                  <a:pt x="366" y="215"/>
                </a:cubicBezTo>
                <a:cubicBezTo>
                  <a:pt x="351" y="428"/>
                  <a:pt x="392" y="651"/>
                  <a:pt x="405" y="864"/>
                </a:cubicBezTo>
                <a:cubicBezTo>
                  <a:pt x="420" y="1112"/>
                  <a:pt x="476" y="1475"/>
                  <a:pt x="390" y="1716"/>
                </a:cubicBezTo>
                <a:cubicBezTo>
                  <a:pt x="382" y="1740"/>
                  <a:pt x="380" y="1747"/>
                  <a:pt x="367" y="1759"/>
                </a:cubicBezTo>
                <a:cubicBezTo>
                  <a:pt x="353" y="1708"/>
                  <a:pt x="345" y="1657"/>
                  <a:pt x="340" y="1599"/>
                </a:cubicBezTo>
              </a:path>
              <a:path w="863" h="1760" extrusionOk="0">
                <a:moveTo>
                  <a:pt x="306" y="1259"/>
                </a:moveTo>
                <a:cubicBezTo>
                  <a:pt x="297" y="1184"/>
                  <a:pt x="269" y="1081"/>
                  <a:pt x="304" y="1009"/>
                </a:cubicBezTo>
                <a:cubicBezTo>
                  <a:pt x="333" y="949"/>
                  <a:pt x="431" y="949"/>
                  <a:pt x="488" y="954"/>
                </a:cubicBezTo>
                <a:cubicBezTo>
                  <a:pt x="578" y="962"/>
                  <a:pt x="666" y="980"/>
                  <a:pt x="757" y="982"/>
                </a:cubicBezTo>
                <a:cubicBezTo>
                  <a:pt x="811" y="982"/>
                  <a:pt x="828" y="983"/>
                  <a:pt x="862" y="97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25588" y="4273550"/>
            <a:ext cx="427037" cy="457200"/>
          </a:xfrm>
          <a:custGeom>
            <a:avLst/>
            <a:gdLst>
              <a:gd name="T0" fmla="*/ 2147483647 w 1187"/>
              <a:gd name="T1" fmla="*/ 2147483647 h 1270"/>
              <a:gd name="T2" fmla="*/ 2147483647 w 1187"/>
              <a:gd name="T3" fmla="*/ 2147483647 h 1270"/>
              <a:gd name="T4" fmla="*/ 2147483647 w 1187"/>
              <a:gd name="T5" fmla="*/ 2147483647 h 1270"/>
              <a:gd name="T6" fmla="*/ 2147483647 w 1187"/>
              <a:gd name="T7" fmla="*/ 2147483647 h 1270"/>
              <a:gd name="T8" fmla="*/ 2147483647 w 1187"/>
              <a:gd name="T9" fmla="*/ 2147483647 h 1270"/>
              <a:gd name="T10" fmla="*/ 2147483647 w 1187"/>
              <a:gd name="T11" fmla="*/ 2147483647 h 1270"/>
              <a:gd name="T12" fmla="*/ 2147483647 w 1187"/>
              <a:gd name="T13" fmla="*/ 2147483647 h 1270"/>
              <a:gd name="T14" fmla="*/ 2147483647 w 1187"/>
              <a:gd name="T15" fmla="*/ 2147483647 h 1270"/>
              <a:gd name="T16" fmla="*/ 2147483647 w 1187"/>
              <a:gd name="T17" fmla="*/ 2147483647 h 1270"/>
              <a:gd name="T18" fmla="*/ 2147483647 w 1187"/>
              <a:gd name="T19" fmla="*/ 2147483647 h 1270"/>
              <a:gd name="T20" fmla="*/ 2147483647 w 1187"/>
              <a:gd name="T21" fmla="*/ 2147483647 h 1270"/>
              <a:gd name="T22" fmla="*/ 2147483647 w 1187"/>
              <a:gd name="T23" fmla="*/ 2147483647 h 1270"/>
              <a:gd name="T24" fmla="*/ 2147483647 w 1187"/>
              <a:gd name="T25" fmla="*/ 2147483647 h 1270"/>
              <a:gd name="T26" fmla="*/ 2147483647 w 1187"/>
              <a:gd name="T27" fmla="*/ 2147483647 h 1270"/>
              <a:gd name="T28" fmla="*/ 2147483647 w 1187"/>
              <a:gd name="T29" fmla="*/ 2147483647 h 1270"/>
              <a:gd name="T30" fmla="*/ 2147483647 w 1187"/>
              <a:gd name="T31" fmla="*/ 2147483647 h 1270"/>
              <a:gd name="T32" fmla="*/ 2147483647 w 1187"/>
              <a:gd name="T33" fmla="*/ 2147483647 h 1270"/>
              <a:gd name="T34" fmla="*/ 2147483647 w 1187"/>
              <a:gd name="T35" fmla="*/ 2147483647 h 1270"/>
              <a:gd name="T36" fmla="*/ 2147483647 w 1187"/>
              <a:gd name="T37" fmla="*/ 2147483647 h 1270"/>
              <a:gd name="T38" fmla="*/ 2147483647 w 1187"/>
              <a:gd name="T39" fmla="*/ 0 h 1270"/>
              <a:gd name="T40" fmla="*/ 2147483647 w 1187"/>
              <a:gd name="T41" fmla="*/ 2147483647 h 1270"/>
              <a:gd name="T42" fmla="*/ 2147483647 w 1187"/>
              <a:gd name="T43" fmla="*/ 2147483647 h 1270"/>
              <a:gd name="T44" fmla="*/ 2147483647 w 1187"/>
              <a:gd name="T45" fmla="*/ 2147483647 h 1270"/>
              <a:gd name="T46" fmla="*/ 2147483647 w 1187"/>
              <a:gd name="T47" fmla="*/ 2147483647 h 1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87"/>
              <a:gd name="T73" fmla="*/ 0 h 1270"/>
              <a:gd name="T74" fmla="*/ 1187 w 1187"/>
              <a:gd name="T75" fmla="*/ 1270 h 127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87" h="1270" extrusionOk="0">
                <a:moveTo>
                  <a:pt x="265" y="713"/>
                </a:moveTo>
                <a:cubicBezTo>
                  <a:pt x="284" y="676"/>
                  <a:pt x="271" y="661"/>
                  <a:pt x="238" y="629"/>
                </a:cubicBezTo>
                <a:cubicBezTo>
                  <a:pt x="207" y="599"/>
                  <a:pt x="177" y="600"/>
                  <a:pt x="146" y="628"/>
                </a:cubicBezTo>
                <a:cubicBezTo>
                  <a:pt x="107" y="662"/>
                  <a:pt x="79" y="709"/>
                  <a:pt x="57" y="755"/>
                </a:cubicBezTo>
                <a:cubicBezTo>
                  <a:pt x="27" y="816"/>
                  <a:pt x="9" y="884"/>
                  <a:pt x="2" y="952"/>
                </a:cubicBezTo>
                <a:cubicBezTo>
                  <a:pt x="-6" y="1032"/>
                  <a:pt x="8" y="1117"/>
                  <a:pt x="62" y="1178"/>
                </a:cubicBezTo>
                <a:cubicBezTo>
                  <a:pt x="92" y="1212"/>
                  <a:pt x="135" y="1229"/>
                  <a:pt x="180" y="1229"/>
                </a:cubicBezTo>
                <a:cubicBezTo>
                  <a:pt x="217" y="1229"/>
                  <a:pt x="248" y="1211"/>
                  <a:pt x="281" y="1197"/>
                </a:cubicBezTo>
              </a:path>
              <a:path w="1187" h="1270" extrusionOk="0">
                <a:moveTo>
                  <a:pt x="585" y="949"/>
                </a:moveTo>
                <a:cubicBezTo>
                  <a:pt x="582" y="913"/>
                  <a:pt x="592" y="885"/>
                  <a:pt x="529" y="893"/>
                </a:cubicBezTo>
                <a:cubicBezTo>
                  <a:pt x="484" y="899"/>
                  <a:pt x="445" y="918"/>
                  <a:pt x="413" y="950"/>
                </a:cubicBezTo>
                <a:cubicBezTo>
                  <a:pt x="351" y="1012"/>
                  <a:pt x="330" y="1116"/>
                  <a:pt x="401" y="1180"/>
                </a:cubicBezTo>
                <a:cubicBezTo>
                  <a:pt x="458" y="1232"/>
                  <a:pt x="545" y="1234"/>
                  <a:pt x="615" y="1215"/>
                </a:cubicBezTo>
                <a:cubicBezTo>
                  <a:pt x="657" y="1204"/>
                  <a:pt x="728" y="1172"/>
                  <a:pt x="739" y="1123"/>
                </a:cubicBezTo>
                <a:cubicBezTo>
                  <a:pt x="750" y="1077"/>
                  <a:pt x="745" y="1036"/>
                  <a:pt x="716" y="997"/>
                </a:cubicBezTo>
                <a:cubicBezTo>
                  <a:pt x="697" y="971"/>
                  <a:pt x="674" y="949"/>
                  <a:pt x="652" y="925"/>
                </a:cubicBezTo>
                <a:cubicBezTo>
                  <a:pt x="696" y="906"/>
                  <a:pt x="745" y="888"/>
                  <a:pt x="788" y="865"/>
                </a:cubicBezTo>
                <a:cubicBezTo>
                  <a:pt x="947" y="778"/>
                  <a:pt x="1090" y="627"/>
                  <a:pt x="1149" y="454"/>
                </a:cubicBezTo>
                <a:cubicBezTo>
                  <a:pt x="1194" y="322"/>
                  <a:pt x="1187" y="136"/>
                  <a:pt x="1089" y="26"/>
                </a:cubicBezTo>
                <a:cubicBezTo>
                  <a:pt x="1063" y="5"/>
                  <a:pt x="1055" y="-2"/>
                  <a:pt x="1032" y="0"/>
                </a:cubicBezTo>
                <a:cubicBezTo>
                  <a:pt x="989" y="54"/>
                  <a:pt x="963" y="88"/>
                  <a:pt x="946" y="162"/>
                </a:cubicBezTo>
                <a:cubicBezTo>
                  <a:pt x="894" y="383"/>
                  <a:pt x="904" y="629"/>
                  <a:pt x="951" y="850"/>
                </a:cubicBezTo>
                <a:cubicBezTo>
                  <a:pt x="964" y="911"/>
                  <a:pt x="1043" y="1245"/>
                  <a:pt x="1130" y="1259"/>
                </a:cubicBezTo>
                <a:cubicBezTo>
                  <a:pt x="1180" y="1267"/>
                  <a:pt x="1171" y="1238"/>
                  <a:pt x="1186" y="119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16163" y="4397375"/>
            <a:ext cx="139700" cy="315913"/>
          </a:xfrm>
          <a:custGeom>
            <a:avLst/>
            <a:gdLst>
              <a:gd name="T0" fmla="*/ 0 w 390"/>
              <a:gd name="T1" fmla="*/ 2147483647 h 878"/>
              <a:gd name="T2" fmla="*/ 2147483647 w 390"/>
              <a:gd name="T3" fmla="*/ 2147483647 h 878"/>
              <a:gd name="T4" fmla="*/ 2147483647 w 390"/>
              <a:gd name="T5" fmla="*/ 2147483647 h 878"/>
              <a:gd name="T6" fmla="*/ 2147483647 w 390"/>
              <a:gd name="T7" fmla="*/ 2147483647 h 878"/>
              <a:gd name="T8" fmla="*/ 2147483647 w 390"/>
              <a:gd name="T9" fmla="*/ 2147483647 h 878"/>
              <a:gd name="T10" fmla="*/ 2147483647 w 390"/>
              <a:gd name="T11" fmla="*/ 2147483647 h 878"/>
              <a:gd name="T12" fmla="*/ 2147483647 w 390"/>
              <a:gd name="T13" fmla="*/ 0 h 878"/>
              <a:gd name="T14" fmla="*/ 2147483647 w 390"/>
              <a:gd name="T15" fmla="*/ 2147483647 h 878"/>
              <a:gd name="T16" fmla="*/ 2147483647 w 390"/>
              <a:gd name="T17" fmla="*/ 2147483647 h 878"/>
              <a:gd name="T18" fmla="*/ 2147483647 w 390"/>
              <a:gd name="T19" fmla="*/ 2147483647 h 878"/>
              <a:gd name="T20" fmla="*/ 2147483647 w 390"/>
              <a:gd name="T21" fmla="*/ 2147483647 h 878"/>
              <a:gd name="T22" fmla="*/ 2147483647 w 390"/>
              <a:gd name="T23" fmla="*/ 2147483647 h 878"/>
              <a:gd name="T24" fmla="*/ 2147483647 w 390"/>
              <a:gd name="T25" fmla="*/ 2147483647 h 878"/>
              <a:gd name="T26" fmla="*/ 2147483647 w 390"/>
              <a:gd name="T27" fmla="*/ 2147483647 h 878"/>
              <a:gd name="T28" fmla="*/ 2147483647 w 390"/>
              <a:gd name="T29" fmla="*/ 2147483647 h 878"/>
              <a:gd name="T30" fmla="*/ 2147483647 w 390"/>
              <a:gd name="T31" fmla="*/ 2147483647 h 878"/>
              <a:gd name="T32" fmla="*/ 2147483647 w 390"/>
              <a:gd name="T33" fmla="*/ 2147483647 h 878"/>
              <a:gd name="T34" fmla="*/ 2147483647 w 390"/>
              <a:gd name="T35" fmla="*/ 2147483647 h 8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0"/>
              <a:gd name="T55" fmla="*/ 0 h 878"/>
              <a:gd name="T56" fmla="*/ 390 w 390"/>
              <a:gd name="T57" fmla="*/ 878 h 8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0" h="878" extrusionOk="0">
                <a:moveTo>
                  <a:pt x="0" y="532"/>
                </a:moveTo>
                <a:cubicBezTo>
                  <a:pt x="39" y="520"/>
                  <a:pt x="26" y="549"/>
                  <a:pt x="28" y="592"/>
                </a:cubicBezTo>
                <a:cubicBezTo>
                  <a:pt x="32" y="661"/>
                  <a:pt x="39" y="731"/>
                  <a:pt x="39" y="800"/>
                </a:cubicBezTo>
                <a:cubicBezTo>
                  <a:pt x="39" y="826"/>
                  <a:pt x="37" y="851"/>
                  <a:pt x="35" y="877"/>
                </a:cubicBezTo>
                <a:cubicBezTo>
                  <a:pt x="32" y="833"/>
                  <a:pt x="32" y="795"/>
                  <a:pt x="34" y="751"/>
                </a:cubicBezTo>
              </a:path>
              <a:path w="390" h="878" extrusionOk="0">
                <a:moveTo>
                  <a:pt x="36" y="69"/>
                </a:moveTo>
                <a:cubicBezTo>
                  <a:pt x="30" y="37"/>
                  <a:pt x="26" y="26"/>
                  <a:pt x="7" y="0"/>
                </a:cubicBezTo>
                <a:cubicBezTo>
                  <a:pt x="34" y="9"/>
                  <a:pt x="45" y="14"/>
                  <a:pt x="60" y="28"/>
                </a:cubicBezTo>
              </a:path>
              <a:path w="390" h="878" extrusionOk="0">
                <a:moveTo>
                  <a:pt x="194" y="795"/>
                </a:moveTo>
                <a:cubicBezTo>
                  <a:pt x="207" y="755"/>
                  <a:pt x="211" y="722"/>
                  <a:pt x="212" y="679"/>
                </a:cubicBezTo>
                <a:cubicBezTo>
                  <a:pt x="213" y="637"/>
                  <a:pt x="211" y="595"/>
                  <a:pt x="206" y="553"/>
                </a:cubicBezTo>
                <a:cubicBezTo>
                  <a:pt x="202" y="530"/>
                  <a:pt x="201" y="524"/>
                  <a:pt x="198" y="509"/>
                </a:cubicBezTo>
                <a:cubicBezTo>
                  <a:pt x="210" y="555"/>
                  <a:pt x="226" y="593"/>
                  <a:pt x="247" y="636"/>
                </a:cubicBezTo>
                <a:cubicBezTo>
                  <a:pt x="269" y="680"/>
                  <a:pt x="294" y="719"/>
                  <a:pt x="327" y="755"/>
                </a:cubicBezTo>
                <a:cubicBezTo>
                  <a:pt x="347" y="775"/>
                  <a:pt x="354" y="782"/>
                  <a:pt x="373" y="788"/>
                </a:cubicBezTo>
                <a:cubicBezTo>
                  <a:pt x="394" y="748"/>
                  <a:pt x="386" y="733"/>
                  <a:pt x="377" y="688"/>
                </a:cubicBezTo>
                <a:cubicBezTo>
                  <a:pt x="365" y="631"/>
                  <a:pt x="350" y="575"/>
                  <a:pt x="345" y="518"/>
                </a:cubicBezTo>
                <a:cubicBezTo>
                  <a:pt x="341" y="474"/>
                  <a:pt x="355" y="454"/>
                  <a:pt x="380" y="41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2413" y="4114800"/>
            <a:ext cx="2641600" cy="771525"/>
          </a:xfrm>
          <a:custGeom>
            <a:avLst/>
            <a:gdLst>
              <a:gd name="T0" fmla="*/ 2147483647 w 7338"/>
              <a:gd name="T1" fmla="*/ 2147483647 h 2147"/>
              <a:gd name="T2" fmla="*/ 2147483647 w 7338"/>
              <a:gd name="T3" fmla="*/ 2147483647 h 2147"/>
              <a:gd name="T4" fmla="*/ 2147483647 w 7338"/>
              <a:gd name="T5" fmla="*/ 2147483647 h 2147"/>
              <a:gd name="T6" fmla="*/ 2147483647 w 7338"/>
              <a:gd name="T7" fmla="*/ 2147483647 h 2147"/>
              <a:gd name="T8" fmla="*/ 2147483647 w 7338"/>
              <a:gd name="T9" fmla="*/ 2147483647 h 2147"/>
              <a:gd name="T10" fmla="*/ 2147483647 w 7338"/>
              <a:gd name="T11" fmla="*/ 2147483647 h 2147"/>
              <a:gd name="T12" fmla="*/ 2147483647 w 7338"/>
              <a:gd name="T13" fmla="*/ 2147483647 h 2147"/>
              <a:gd name="T14" fmla="*/ 2147483647 w 7338"/>
              <a:gd name="T15" fmla="*/ 2147483647 h 2147"/>
              <a:gd name="T16" fmla="*/ 2147483647 w 7338"/>
              <a:gd name="T17" fmla="*/ 2147483647 h 2147"/>
              <a:gd name="T18" fmla="*/ 2147483647 w 7338"/>
              <a:gd name="T19" fmla="*/ 2147483647 h 2147"/>
              <a:gd name="T20" fmla="*/ 2147483647 w 7338"/>
              <a:gd name="T21" fmla="*/ 2147483647 h 2147"/>
              <a:gd name="T22" fmla="*/ 2147483647 w 7338"/>
              <a:gd name="T23" fmla="*/ 2147483647 h 2147"/>
              <a:gd name="T24" fmla="*/ 2147483647 w 7338"/>
              <a:gd name="T25" fmla="*/ 2147483647 h 2147"/>
              <a:gd name="T26" fmla="*/ 2147483647 w 7338"/>
              <a:gd name="T27" fmla="*/ 2147483647 h 2147"/>
              <a:gd name="T28" fmla="*/ 2147483647 w 7338"/>
              <a:gd name="T29" fmla="*/ 2147483647 h 2147"/>
              <a:gd name="T30" fmla="*/ 2147483647 w 7338"/>
              <a:gd name="T31" fmla="*/ 2147483647 h 2147"/>
              <a:gd name="T32" fmla="*/ 2147483647 w 7338"/>
              <a:gd name="T33" fmla="*/ 2147483647 h 2147"/>
              <a:gd name="T34" fmla="*/ 2147483647 w 7338"/>
              <a:gd name="T35" fmla="*/ 2147483647 h 2147"/>
              <a:gd name="T36" fmla="*/ 2147483647 w 7338"/>
              <a:gd name="T37" fmla="*/ 2147483647 h 2147"/>
              <a:gd name="T38" fmla="*/ 2147483647 w 7338"/>
              <a:gd name="T39" fmla="*/ 2147483647 h 2147"/>
              <a:gd name="T40" fmla="*/ 2147483647 w 7338"/>
              <a:gd name="T41" fmla="*/ 2147483647 h 2147"/>
              <a:gd name="T42" fmla="*/ 2147483647 w 7338"/>
              <a:gd name="T43" fmla="*/ 2147483647 h 2147"/>
              <a:gd name="T44" fmla="*/ 2147483647 w 7338"/>
              <a:gd name="T45" fmla="*/ 2147483647 h 2147"/>
              <a:gd name="T46" fmla="*/ 2147483647 w 7338"/>
              <a:gd name="T47" fmla="*/ 2147483647 h 2147"/>
              <a:gd name="T48" fmla="*/ 2147483647 w 7338"/>
              <a:gd name="T49" fmla="*/ 2147483647 h 2147"/>
              <a:gd name="T50" fmla="*/ 2147483647 w 7338"/>
              <a:gd name="T51" fmla="*/ 2147483647 h 2147"/>
              <a:gd name="T52" fmla="*/ 2147483647 w 7338"/>
              <a:gd name="T53" fmla="*/ 2147483647 h 2147"/>
              <a:gd name="T54" fmla="*/ 2147483647 w 7338"/>
              <a:gd name="T55" fmla="*/ 2147483647 h 2147"/>
              <a:gd name="T56" fmla="*/ 2147483647 w 7338"/>
              <a:gd name="T57" fmla="*/ 2147483647 h 2147"/>
              <a:gd name="T58" fmla="*/ 2147483647 w 7338"/>
              <a:gd name="T59" fmla="*/ 2147483647 h 2147"/>
              <a:gd name="T60" fmla="*/ 2147483647 w 7338"/>
              <a:gd name="T61" fmla="*/ 2147483647 h 2147"/>
              <a:gd name="T62" fmla="*/ 2147483647 w 7338"/>
              <a:gd name="T63" fmla="*/ 2147483647 h 2147"/>
              <a:gd name="T64" fmla="*/ 2147483647 w 7338"/>
              <a:gd name="T65" fmla="*/ 2147483647 h 2147"/>
              <a:gd name="T66" fmla="*/ 2147483647 w 7338"/>
              <a:gd name="T67" fmla="*/ 2147483647 h 2147"/>
              <a:gd name="T68" fmla="*/ 2147483647 w 7338"/>
              <a:gd name="T69" fmla="*/ 2147483647 h 2147"/>
              <a:gd name="T70" fmla="*/ 2147483647 w 7338"/>
              <a:gd name="T71" fmla="*/ 2147483647 h 2147"/>
              <a:gd name="T72" fmla="*/ 2147483647 w 7338"/>
              <a:gd name="T73" fmla="*/ 2147483647 h 2147"/>
              <a:gd name="T74" fmla="*/ 2147483647 w 7338"/>
              <a:gd name="T75" fmla="*/ 2147483647 h 2147"/>
              <a:gd name="T76" fmla="*/ 2147483647 w 7338"/>
              <a:gd name="T77" fmla="*/ 2147483647 h 2147"/>
              <a:gd name="T78" fmla="*/ 2147483647 w 7338"/>
              <a:gd name="T79" fmla="*/ 2147483647 h 2147"/>
              <a:gd name="T80" fmla="*/ 2147483647 w 7338"/>
              <a:gd name="T81" fmla="*/ 2147483647 h 2147"/>
              <a:gd name="T82" fmla="*/ 2147483647 w 7338"/>
              <a:gd name="T83" fmla="*/ 2147483647 h 2147"/>
              <a:gd name="T84" fmla="*/ 2147483647 w 7338"/>
              <a:gd name="T85" fmla="*/ 2147483647 h 2147"/>
              <a:gd name="T86" fmla="*/ 2147483647 w 7338"/>
              <a:gd name="T87" fmla="*/ 2147483647 h 2147"/>
              <a:gd name="T88" fmla="*/ 2147483647 w 7338"/>
              <a:gd name="T89" fmla="*/ 2147483647 h 2147"/>
              <a:gd name="T90" fmla="*/ 2147483647 w 7338"/>
              <a:gd name="T91" fmla="*/ 2147483647 h 2147"/>
              <a:gd name="T92" fmla="*/ 2147483647 w 7338"/>
              <a:gd name="T93" fmla="*/ 2147483647 h 2147"/>
              <a:gd name="T94" fmla="*/ 2147483647 w 7338"/>
              <a:gd name="T95" fmla="*/ 2147483647 h 2147"/>
              <a:gd name="T96" fmla="*/ 2147483647 w 7338"/>
              <a:gd name="T97" fmla="*/ 2147483647 h 2147"/>
              <a:gd name="T98" fmla="*/ 2147483647 w 7338"/>
              <a:gd name="T99" fmla="*/ 2147483647 h 2147"/>
              <a:gd name="T100" fmla="*/ 2147483647 w 7338"/>
              <a:gd name="T101" fmla="*/ 2147483647 h 2147"/>
              <a:gd name="T102" fmla="*/ 2147483647 w 7338"/>
              <a:gd name="T103" fmla="*/ 2147483647 h 2147"/>
              <a:gd name="T104" fmla="*/ 2147483647 w 7338"/>
              <a:gd name="T105" fmla="*/ 2147483647 h 2147"/>
              <a:gd name="T106" fmla="*/ 2147483647 w 7338"/>
              <a:gd name="T107" fmla="*/ 2147483647 h 2147"/>
              <a:gd name="T108" fmla="*/ 2147483647 w 7338"/>
              <a:gd name="T109" fmla="*/ 2147483647 h 2147"/>
              <a:gd name="T110" fmla="*/ 2147483647 w 7338"/>
              <a:gd name="T111" fmla="*/ 2147483647 h 2147"/>
              <a:gd name="T112" fmla="*/ 2147483647 w 7338"/>
              <a:gd name="T113" fmla="*/ 2147483647 h 2147"/>
              <a:gd name="T114" fmla="*/ 2147483647 w 7338"/>
              <a:gd name="T115" fmla="*/ 2147483647 h 2147"/>
              <a:gd name="T116" fmla="*/ 2147483647 w 7338"/>
              <a:gd name="T117" fmla="*/ 2147483647 h 2147"/>
              <a:gd name="T118" fmla="*/ 2147483647 w 7338"/>
              <a:gd name="T119" fmla="*/ 2147483647 h 2147"/>
              <a:gd name="T120" fmla="*/ 2147483647 w 7338"/>
              <a:gd name="T121" fmla="*/ 2147483647 h 2147"/>
              <a:gd name="T122" fmla="*/ 2147483647 w 7338"/>
              <a:gd name="T123" fmla="*/ 2147483647 h 2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38"/>
              <a:gd name="T187" fmla="*/ 0 h 2147"/>
              <a:gd name="T188" fmla="*/ 7338 w 7338"/>
              <a:gd name="T189" fmla="*/ 2147 h 2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38" h="2147" extrusionOk="0">
                <a:moveTo>
                  <a:pt x="0" y="1313"/>
                </a:moveTo>
                <a:cubicBezTo>
                  <a:pt x="12" y="1354"/>
                  <a:pt x="28" y="1386"/>
                  <a:pt x="46" y="1424"/>
                </a:cubicBezTo>
                <a:cubicBezTo>
                  <a:pt x="64" y="1461"/>
                  <a:pt x="82" y="1497"/>
                  <a:pt x="96" y="1535"/>
                </a:cubicBezTo>
                <a:cubicBezTo>
                  <a:pt x="77" y="1493"/>
                  <a:pt x="59" y="1452"/>
                  <a:pt x="46" y="1408"/>
                </a:cubicBezTo>
                <a:cubicBezTo>
                  <a:pt x="26" y="1338"/>
                  <a:pt x="16" y="1267"/>
                  <a:pt x="29" y="1194"/>
                </a:cubicBezTo>
                <a:cubicBezTo>
                  <a:pt x="38" y="1144"/>
                  <a:pt x="59" y="1094"/>
                  <a:pt x="102" y="1063"/>
                </a:cubicBezTo>
                <a:cubicBezTo>
                  <a:pt x="141" y="1035"/>
                  <a:pt x="187" y="1013"/>
                  <a:pt x="233" y="999"/>
                </a:cubicBezTo>
                <a:cubicBezTo>
                  <a:pt x="272" y="988"/>
                  <a:pt x="312" y="979"/>
                  <a:pt x="351" y="969"/>
                </a:cubicBezTo>
              </a:path>
              <a:path w="7338" h="2147" extrusionOk="0">
                <a:moveTo>
                  <a:pt x="353" y="1520"/>
                </a:moveTo>
                <a:cubicBezTo>
                  <a:pt x="375" y="1478"/>
                  <a:pt x="395" y="1435"/>
                  <a:pt x="416" y="1392"/>
                </a:cubicBezTo>
                <a:cubicBezTo>
                  <a:pt x="440" y="1341"/>
                  <a:pt x="465" y="1289"/>
                  <a:pt x="491" y="1239"/>
                </a:cubicBezTo>
                <a:cubicBezTo>
                  <a:pt x="516" y="1191"/>
                  <a:pt x="527" y="1161"/>
                  <a:pt x="572" y="1136"/>
                </a:cubicBezTo>
                <a:cubicBezTo>
                  <a:pt x="614" y="1178"/>
                  <a:pt x="643" y="1224"/>
                  <a:pt x="679" y="1272"/>
                </a:cubicBezTo>
                <a:cubicBezTo>
                  <a:pt x="719" y="1327"/>
                  <a:pt x="762" y="1380"/>
                  <a:pt x="808" y="1430"/>
                </a:cubicBezTo>
                <a:cubicBezTo>
                  <a:pt x="837" y="1461"/>
                  <a:pt x="864" y="1476"/>
                  <a:pt x="868" y="1517"/>
                </a:cubicBezTo>
                <a:cubicBezTo>
                  <a:pt x="817" y="1515"/>
                  <a:pt x="770" y="1508"/>
                  <a:pt x="721" y="1489"/>
                </a:cubicBezTo>
                <a:cubicBezTo>
                  <a:pt x="673" y="1471"/>
                  <a:pt x="627" y="1449"/>
                  <a:pt x="586" y="1418"/>
                </a:cubicBezTo>
                <a:cubicBezTo>
                  <a:pt x="566" y="1400"/>
                  <a:pt x="559" y="1391"/>
                  <a:pt x="562" y="1369"/>
                </a:cubicBezTo>
              </a:path>
              <a:path w="7338" h="2147" extrusionOk="0">
                <a:moveTo>
                  <a:pt x="966" y="1509"/>
                </a:moveTo>
                <a:cubicBezTo>
                  <a:pt x="989" y="1431"/>
                  <a:pt x="1000" y="1351"/>
                  <a:pt x="1016" y="1272"/>
                </a:cubicBezTo>
                <a:cubicBezTo>
                  <a:pt x="1036" y="1302"/>
                  <a:pt x="1055" y="1334"/>
                  <a:pt x="1075" y="1366"/>
                </a:cubicBezTo>
                <a:cubicBezTo>
                  <a:pt x="1113" y="1425"/>
                  <a:pt x="1140" y="1447"/>
                  <a:pt x="1204" y="1435"/>
                </a:cubicBezTo>
                <a:cubicBezTo>
                  <a:pt x="1217" y="1379"/>
                  <a:pt x="1222" y="1345"/>
                  <a:pt x="1214" y="1287"/>
                </a:cubicBezTo>
                <a:cubicBezTo>
                  <a:pt x="1208" y="1237"/>
                  <a:pt x="1192" y="1187"/>
                  <a:pt x="1187" y="1137"/>
                </a:cubicBezTo>
                <a:cubicBezTo>
                  <a:pt x="1184" y="1101"/>
                  <a:pt x="1198" y="1103"/>
                  <a:pt x="1206" y="1074"/>
                </a:cubicBezTo>
                <a:cubicBezTo>
                  <a:pt x="1239" y="1071"/>
                  <a:pt x="1266" y="1067"/>
                  <a:pt x="1300" y="1074"/>
                </a:cubicBezTo>
                <a:cubicBezTo>
                  <a:pt x="1338" y="1081"/>
                  <a:pt x="1342" y="1091"/>
                  <a:pt x="1372" y="1113"/>
                </a:cubicBezTo>
                <a:cubicBezTo>
                  <a:pt x="1362" y="1165"/>
                  <a:pt x="1341" y="1207"/>
                  <a:pt x="1322" y="1257"/>
                </a:cubicBezTo>
                <a:cubicBezTo>
                  <a:pt x="1288" y="1346"/>
                  <a:pt x="1275" y="1396"/>
                  <a:pt x="1329" y="1469"/>
                </a:cubicBezTo>
                <a:cubicBezTo>
                  <a:pt x="1363" y="1452"/>
                  <a:pt x="1390" y="1448"/>
                  <a:pt x="1414" y="1411"/>
                </a:cubicBezTo>
                <a:cubicBezTo>
                  <a:pt x="1443" y="1366"/>
                  <a:pt x="1452" y="1302"/>
                  <a:pt x="1457" y="1250"/>
                </a:cubicBezTo>
                <a:cubicBezTo>
                  <a:pt x="1460" y="1221"/>
                  <a:pt x="1459" y="1192"/>
                  <a:pt x="1460" y="1163"/>
                </a:cubicBezTo>
                <a:cubicBezTo>
                  <a:pt x="1496" y="1243"/>
                  <a:pt x="1517" y="1328"/>
                  <a:pt x="1539" y="1414"/>
                </a:cubicBezTo>
                <a:cubicBezTo>
                  <a:pt x="1590" y="1612"/>
                  <a:pt x="1740" y="1936"/>
                  <a:pt x="1697" y="2144"/>
                </a:cubicBezTo>
                <a:cubicBezTo>
                  <a:pt x="1691" y="2145"/>
                  <a:pt x="1686" y="2145"/>
                  <a:pt x="1680" y="2146"/>
                </a:cubicBezTo>
                <a:cubicBezTo>
                  <a:pt x="1640" y="2063"/>
                  <a:pt x="1616" y="1987"/>
                  <a:pt x="1609" y="1893"/>
                </a:cubicBezTo>
                <a:cubicBezTo>
                  <a:pt x="1598" y="1741"/>
                  <a:pt x="1627" y="1597"/>
                  <a:pt x="1672" y="1453"/>
                </a:cubicBezTo>
                <a:cubicBezTo>
                  <a:pt x="1709" y="1333"/>
                  <a:pt x="1774" y="1174"/>
                  <a:pt x="1744" y="1046"/>
                </a:cubicBezTo>
                <a:cubicBezTo>
                  <a:pt x="1739" y="1040"/>
                  <a:pt x="1734" y="1034"/>
                  <a:pt x="1729" y="1028"/>
                </a:cubicBezTo>
                <a:cubicBezTo>
                  <a:pt x="1697" y="1107"/>
                  <a:pt x="1688" y="1184"/>
                  <a:pt x="1696" y="1270"/>
                </a:cubicBezTo>
                <a:cubicBezTo>
                  <a:pt x="1703" y="1349"/>
                  <a:pt x="1718" y="1479"/>
                  <a:pt x="1783" y="1535"/>
                </a:cubicBezTo>
                <a:cubicBezTo>
                  <a:pt x="1826" y="1572"/>
                  <a:pt x="1834" y="1531"/>
                  <a:pt x="1856" y="1498"/>
                </a:cubicBezTo>
              </a:path>
              <a:path w="7338" h="2147" extrusionOk="0">
                <a:moveTo>
                  <a:pt x="2261" y="444"/>
                </a:moveTo>
                <a:cubicBezTo>
                  <a:pt x="2268" y="421"/>
                  <a:pt x="2270" y="413"/>
                  <a:pt x="2267" y="397"/>
                </a:cubicBezTo>
                <a:cubicBezTo>
                  <a:pt x="2221" y="421"/>
                  <a:pt x="2195" y="455"/>
                  <a:pt x="2167" y="501"/>
                </a:cubicBezTo>
                <a:cubicBezTo>
                  <a:pt x="2024" y="735"/>
                  <a:pt x="1968" y="1015"/>
                  <a:pt x="1972" y="1287"/>
                </a:cubicBezTo>
                <a:cubicBezTo>
                  <a:pt x="1972" y="1305"/>
                  <a:pt x="2034" y="1691"/>
                  <a:pt x="2050" y="1682"/>
                </a:cubicBezTo>
                <a:cubicBezTo>
                  <a:pt x="2064" y="1650"/>
                  <a:pt x="2068" y="1640"/>
                  <a:pt x="2068" y="1617"/>
                </a:cubicBezTo>
              </a:path>
              <a:path w="7338" h="2147" extrusionOk="0">
                <a:moveTo>
                  <a:pt x="2749" y="1041"/>
                </a:moveTo>
                <a:cubicBezTo>
                  <a:pt x="2732" y="999"/>
                  <a:pt x="2735" y="991"/>
                  <a:pt x="2688" y="948"/>
                </a:cubicBezTo>
                <a:cubicBezTo>
                  <a:pt x="2645" y="909"/>
                  <a:pt x="2584" y="872"/>
                  <a:pt x="2523" y="885"/>
                </a:cubicBezTo>
                <a:cubicBezTo>
                  <a:pt x="2518" y="891"/>
                  <a:pt x="2513" y="897"/>
                  <a:pt x="2508" y="903"/>
                </a:cubicBezTo>
                <a:cubicBezTo>
                  <a:pt x="2530" y="1001"/>
                  <a:pt x="2567" y="1065"/>
                  <a:pt x="2629" y="1148"/>
                </a:cubicBezTo>
                <a:cubicBezTo>
                  <a:pt x="2656" y="1184"/>
                  <a:pt x="2824" y="1348"/>
                  <a:pt x="2807" y="1399"/>
                </a:cubicBezTo>
                <a:cubicBezTo>
                  <a:pt x="2790" y="1452"/>
                  <a:pt x="2747" y="1455"/>
                  <a:pt x="2691" y="1454"/>
                </a:cubicBezTo>
                <a:cubicBezTo>
                  <a:pt x="2655" y="1452"/>
                  <a:pt x="2644" y="1452"/>
                  <a:pt x="2621" y="1448"/>
                </a:cubicBezTo>
                <a:cubicBezTo>
                  <a:pt x="2613" y="1444"/>
                  <a:pt x="2606" y="1441"/>
                  <a:pt x="2598" y="1437"/>
                </a:cubicBezTo>
                <a:cubicBezTo>
                  <a:pt x="2657" y="1401"/>
                  <a:pt x="2723" y="1390"/>
                  <a:pt x="2789" y="1365"/>
                </a:cubicBezTo>
                <a:cubicBezTo>
                  <a:pt x="2910" y="1319"/>
                  <a:pt x="3056" y="1249"/>
                  <a:pt x="3120" y="1130"/>
                </a:cubicBezTo>
                <a:cubicBezTo>
                  <a:pt x="3152" y="1070"/>
                  <a:pt x="3125" y="1074"/>
                  <a:pt x="3106" y="1037"/>
                </a:cubicBezTo>
                <a:cubicBezTo>
                  <a:pt x="3051" y="1062"/>
                  <a:pt x="3018" y="1079"/>
                  <a:pt x="3011" y="1149"/>
                </a:cubicBezTo>
                <a:cubicBezTo>
                  <a:pt x="3002" y="1236"/>
                  <a:pt x="3073" y="1307"/>
                  <a:pt x="3162" y="1283"/>
                </a:cubicBezTo>
                <a:cubicBezTo>
                  <a:pt x="3296" y="1246"/>
                  <a:pt x="3385" y="1086"/>
                  <a:pt x="3423" y="965"/>
                </a:cubicBezTo>
                <a:cubicBezTo>
                  <a:pt x="3474" y="804"/>
                  <a:pt x="3491" y="608"/>
                  <a:pt x="3456" y="442"/>
                </a:cubicBezTo>
                <a:cubicBezTo>
                  <a:pt x="3443" y="398"/>
                  <a:pt x="3442" y="387"/>
                  <a:pt x="3423" y="366"/>
                </a:cubicBezTo>
                <a:cubicBezTo>
                  <a:pt x="3373" y="409"/>
                  <a:pt x="3358" y="436"/>
                  <a:pt x="3337" y="510"/>
                </a:cubicBezTo>
                <a:cubicBezTo>
                  <a:pt x="3270" y="740"/>
                  <a:pt x="3249" y="992"/>
                  <a:pt x="3279" y="1229"/>
                </a:cubicBezTo>
                <a:cubicBezTo>
                  <a:pt x="3289" y="1311"/>
                  <a:pt x="3310" y="1376"/>
                  <a:pt x="3356" y="1443"/>
                </a:cubicBezTo>
                <a:cubicBezTo>
                  <a:pt x="3406" y="1443"/>
                  <a:pt x="3413" y="1468"/>
                  <a:pt x="3454" y="1417"/>
                </a:cubicBezTo>
                <a:cubicBezTo>
                  <a:pt x="3484" y="1380"/>
                  <a:pt x="3502" y="1325"/>
                  <a:pt x="3521" y="1283"/>
                </a:cubicBezTo>
              </a:path>
              <a:path w="7338" h="2147" extrusionOk="0">
                <a:moveTo>
                  <a:pt x="4030" y="410"/>
                </a:moveTo>
                <a:cubicBezTo>
                  <a:pt x="4050" y="325"/>
                  <a:pt x="4037" y="268"/>
                  <a:pt x="3975" y="206"/>
                </a:cubicBezTo>
                <a:cubicBezTo>
                  <a:pt x="3941" y="172"/>
                  <a:pt x="3902" y="156"/>
                  <a:pt x="3857" y="184"/>
                </a:cubicBezTo>
                <a:cubicBezTo>
                  <a:pt x="3767" y="240"/>
                  <a:pt x="3759" y="435"/>
                  <a:pt x="3748" y="524"/>
                </a:cubicBezTo>
                <a:cubicBezTo>
                  <a:pt x="3693" y="968"/>
                  <a:pt x="3758" y="1436"/>
                  <a:pt x="3666" y="1873"/>
                </a:cubicBezTo>
                <a:cubicBezTo>
                  <a:pt x="3647" y="1963"/>
                  <a:pt x="3633" y="1856"/>
                  <a:pt x="3625" y="1837"/>
                </a:cubicBezTo>
              </a:path>
              <a:path w="7338" h="2147" extrusionOk="0">
                <a:moveTo>
                  <a:pt x="3514" y="1246"/>
                </a:moveTo>
                <a:cubicBezTo>
                  <a:pt x="3525" y="1208"/>
                  <a:pt x="3537" y="1178"/>
                  <a:pt x="3586" y="1184"/>
                </a:cubicBezTo>
                <a:cubicBezTo>
                  <a:pt x="3642" y="1191"/>
                  <a:pt x="3674" y="1192"/>
                  <a:pt x="3730" y="1174"/>
                </a:cubicBezTo>
                <a:cubicBezTo>
                  <a:pt x="3776" y="1159"/>
                  <a:pt x="3814" y="1140"/>
                  <a:pt x="3854" y="1113"/>
                </a:cubicBezTo>
              </a:path>
              <a:path w="7338" h="2147" extrusionOk="0">
                <a:moveTo>
                  <a:pt x="3973" y="1145"/>
                </a:moveTo>
                <a:cubicBezTo>
                  <a:pt x="3976" y="1198"/>
                  <a:pt x="3983" y="1257"/>
                  <a:pt x="3975" y="1310"/>
                </a:cubicBezTo>
                <a:cubicBezTo>
                  <a:pt x="3971" y="1335"/>
                  <a:pt x="3963" y="1355"/>
                  <a:pt x="3953" y="1377"/>
                </a:cubicBezTo>
              </a:path>
              <a:path w="7338" h="2147" extrusionOk="0">
                <a:moveTo>
                  <a:pt x="4275" y="862"/>
                </a:moveTo>
                <a:cubicBezTo>
                  <a:pt x="4301" y="900"/>
                  <a:pt x="4311" y="926"/>
                  <a:pt x="4316" y="972"/>
                </a:cubicBezTo>
                <a:cubicBezTo>
                  <a:pt x="4321" y="1023"/>
                  <a:pt x="4319" y="1075"/>
                  <a:pt x="4327" y="1126"/>
                </a:cubicBezTo>
                <a:cubicBezTo>
                  <a:pt x="4331" y="1154"/>
                  <a:pt x="4341" y="1222"/>
                  <a:pt x="4387" y="1211"/>
                </a:cubicBezTo>
                <a:cubicBezTo>
                  <a:pt x="4435" y="1199"/>
                  <a:pt x="4457" y="1135"/>
                  <a:pt x="4505" y="1122"/>
                </a:cubicBezTo>
                <a:cubicBezTo>
                  <a:pt x="4534" y="1114"/>
                  <a:pt x="4579" y="1128"/>
                  <a:pt x="4608" y="1134"/>
                </a:cubicBezTo>
                <a:cubicBezTo>
                  <a:pt x="4642" y="1141"/>
                  <a:pt x="4682" y="1154"/>
                  <a:pt x="4717" y="1144"/>
                </a:cubicBezTo>
                <a:cubicBezTo>
                  <a:pt x="4756" y="1133"/>
                  <a:pt x="4768" y="1095"/>
                  <a:pt x="4772" y="1060"/>
                </a:cubicBezTo>
                <a:cubicBezTo>
                  <a:pt x="4778" y="1007"/>
                  <a:pt x="4766" y="968"/>
                  <a:pt x="4798" y="923"/>
                </a:cubicBezTo>
                <a:cubicBezTo>
                  <a:pt x="4840" y="945"/>
                  <a:pt x="4863" y="964"/>
                  <a:pt x="4889" y="1005"/>
                </a:cubicBezTo>
                <a:cubicBezTo>
                  <a:pt x="4913" y="1043"/>
                  <a:pt x="4934" y="1087"/>
                  <a:pt x="4945" y="1131"/>
                </a:cubicBezTo>
                <a:cubicBezTo>
                  <a:pt x="4952" y="1158"/>
                  <a:pt x="4955" y="1187"/>
                  <a:pt x="4960" y="1215"/>
                </a:cubicBezTo>
                <a:cubicBezTo>
                  <a:pt x="4963" y="1182"/>
                  <a:pt x="4968" y="1150"/>
                  <a:pt x="4973" y="1117"/>
                </a:cubicBezTo>
              </a:path>
              <a:path w="7338" h="2147" extrusionOk="0">
                <a:moveTo>
                  <a:pt x="4987" y="720"/>
                </a:moveTo>
                <a:cubicBezTo>
                  <a:pt x="4984" y="688"/>
                  <a:pt x="4963" y="614"/>
                  <a:pt x="4981" y="583"/>
                </a:cubicBezTo>
                <a:cubicBezTo>
                  <a:pt x="4988" y="578"/>
                  <a:pt x="4994" y="573"/>
                  <a:pt x="5001" y="568"/>
                </a:cubicBezTo>
              </a:path>
              <a:path w="7338" h="2147" extrusionOk="0">
                <a:moveTo>
                  <a:pt x="5371" y="304"/>
                </a:moveTo>
                <a:cubicBezTo>
                  <a:pt x="5428" y="254"/>
                  <a:pt x="5480" y="203"/>
                  <a:pt x="5529" y="146"/>
                </a:cubicBezTo>
                <a:cubicBezTo>
                  <a:pt x="5547" y="212"/>
                  <a:pt x="5552" y="274"/>
                  <a:pt x="5556" y="348"/>
                </a:cubicBezTo>
                <a:cubicBezTo>
                  <a:pt x="5563" y="498"/>
                  <a:pt x="5577" y="649"/>
                  <a:pt x="5595" y="798"/>
                </a:cubicBezTo>
                <a:cubicBezTo>
                  <a:pt x="5613" y="940"/>
                  <a:pt x="5635" y="1082"/>
                  <a:pt x="5668" y="1222"/>
                </a:cubicBezTo>
                <a:cubicBezTo>
                  <a:pt x="5680" y="1274"/>
                  <a:pt x="5695" y="1325"/>
                  <a:pt x="5712" y="1376"/>
                </a:cubicBezTo>
                <a:cubicBezTo>
                  <a:pt x="5706" y="1292"/>
                  <a:pt x="5686" y="1220"/>
                  <a:pt x="5642" y="1146"/>
                </a:cubicBezTo>
                <a:cubicBezTo>
                  <a:pt x="5598" y="1071"/>
                  <a:pt x="5529" y="987"/>
                  <a:pt x="5445" y="956"/>
                </a:cubicBezTo>
                <a:cubicBezTo>
                  <a:pt x="5382" y="933"/>
                  <a:pt x="5305" y="943"/>
                  <a:pt x="5261" y="997"/>
                </a:cubicBezTo>
                <a:cubicBezTo>
                  <a:pt x="5204" y="1065"/>
                  <a:pt x="5222" y="1181"/>
                  <a:pt x="5266" y="1250"/>
                </a:cubicBezTo>
                <a:cubicBezTo>
                  <a:pt x="5322" y="1338"/>
                  <a:pt x="5420" y="1359"/>
                  <a:pt x="5513" y="1327"/>
                </a:cubicBezTo>
                <a:cubicBezTo>
                  <a:pt x="5612" y="1293"/>
                  <a:pt x="5698" y="1220"/>
                  <a:pt x="5776" y="1152"/>
                </a:cubicBezTo>
                <a:cubicBezTo>
                  <a:pt x="5799" y="1131"/>
                  <a:pt x="5822" y="1110"/>
                  <a:pt x="5845" y="1089"/>
                </a:cubicBezTo>
              </a:path>
              <a:path w="7338" h="2147" extrusionOk="0">
                <a:moveTo>
                  <a:pt x="6308" y="141"/>
                </a:moveTo>
                <a:cubicBezTo>
                  <a:pt x="6259" y="143"/>
                  <a:pt x="6239" y="166"/>
                  <a:pt x="6216" y="216"/>
                </a:cubicBezTo>
                <a:cubicBezTo>
                  <a:pt x="6172" y="313"/>
                  <a:pt x="6143" y="420"/>
                  <a:pt x="6117" y="523"/>
                </a:cubicBezTo>
                <a:cubicBezTo>
                  <a:pt x="6069" y="713"/>
                  <a:pt x="6033" y="922"/>
                  <a:pt x="6043" y="1119"/>
                </a:cubicBezTo>
                <a:cubicBezTo>
                  <a:pt x="6045" y="1153"/>
                  <a:pt x="6093" y="1313"/>
                  <a:pt x="6040" y="1217"/>
                </a:cubicBezTo>
              </a:path>
              <a:path w="7338" h="2147" extrusionOk="0">
                <a:moveTo>
                  <a:pt x="5839" y="806"/>
                </a:moveTo>
                <a:cubicBezTo>
                  <a:pt x="5817" y="764"/>
                  <a:pt x="5790" y="732"/>
                  <a:pt x="5812" y="686"/>
                </a:cubicBezTo>
                <a:cubicBezTo>
                  <a:pt x="5831" y="645"/>
                  <a:pt x="5920" y="622"/>
                  <a:pt x="5955" y="602"/>
                </a:cubicBezTo>
                <a:cubicBezTo>
                  <a:pt x="6046" y="551"/>
                  <a:pt x="6133" y="490"/>
                  <a:pt x="6206" y="415"/>
                </a:cubicBezTo>
                <a:cubicBezTo>
                  <a:pt x="6240" y="380"/>
                  <a:pt x="6272" y="340"/>
                  <a:pt x="6304" y="306"/>
                </a:cubicBezTo>
                <a:cubicBezTo>
                  <a:pt x="6275" y="467"/>
                  <a:pt x="6232" y="625"/>
                  <a:pt x="6195" y="784"/>
                </a:cubicBezTo>
                <a:cubicBezTo>
                  <a:pt x="6171" y="886"/>
                  <a:pt x="6141" y="990"/>
                  <a:pt x="6139" y="1095"/>
                </a:cubicBezTo>
                <a:cubicBezTo>
                  <a:pt x="6180" y="1104"/>
                  <a:pt x="6188" y="1097"/>
                  <a:pt x="6232" y="1086"/>
                </a:cubicBezTo>
                <a:cubicBezTo>
                  <a:pt x="6276" y="1075"/>
                  <a:pt x="6314" y="1091"/>
                  <a:pt x="6347" y="1120"/>
                </a:cubicBezTo>
                <a:cubicBezTo>
                  <a:pt x="6382" y="1150"/>
                  <a:pt x="6402" y="1190"/>
                  <a:pt x="6431" y="1226"/>
                </a:cubicBezTo>
                <a:cubicBezTo>
                  <a:pt x="6470" y="1274"/>
                  <a:pt x="6501" y="1263"/>
                  <a:pt x="6545" y="1229"/>
                </a:cubicBezTo>
                <a:cubicBezTo>
                  <a:pt x="6556" y="1219"/>
                  <a:pt x="6568" y="1210"/>
                  <a:pt x="6579" y="1200"/>
                </a:cubicBezTo>
              </a:path>
              <a:path w="7338" h="2147" extrusionOk="0">
                <a:moveTo>
                  <a:pt x="6750" y="106"/>
                </a:moveTo>
                <a:cubicBezTo>
                  <a:pt x="6737" y="71"/>
                  <a:pt x="6725" y="36"/>
                  <a:pt x="6715" y="0"/>
                </a:cubicBezTo>
                <a:cubicBezTo>
                  <a:pt x="6783" y="42"/>
                  <a:pt x="6800" y="115"/>
                  <a:pt x="6825" y="195"/>
                </a:cubicBezTo>
                <a:cubicBezTo>
                  <a:pt x="6873" y="352"/>
                  <a:pt x="6900" y="516"/>
                  <a:pt x="6912" y="679"/>
                </a:cubicBezTo>
                <a:cubicBezTo>
                  <a:pt x="6923" y="839"/>
                  <a:pt x="6917" y="1006"/>
                  <a:pt x="6889" y="1164"/>
                </a:cubicBezTo>
                <a:cubicBezTo>
                  <a:pt x="6875" y="1244"/>
                  <a:pt x="6854" y="1332"/>
                  <a:pt x="6816" y="1404"/>
                </a:cubicBezTo>
                <a:cubicBezTo>
                  <a:pt x="6811" y="1410"/>
                  <a:pt x="6807" y="1417"/>
                  <a:pt x="6802" y="1423"/>
                </a:cubicBezTo>
                <a:cubicBezTo>
                  <a:pt x="6823" y="1352"/>
                  <a:pt x="6857" y="1290"/>
                  <a:pt x="6890" y="1224"/>
                </a:cubicBezTo>
              </a:path>
              <a:path w="7338" h="2147" extrusionOk="0">
                <a:moveTo>
                  <a:pt x="7189" y="719"/>
                </a:moveTo>
                <a:cubicBezTo>
                  <a:pt x="7214" y="682"/>
                  <a:pt x="7239" y="646"/>
                  <a:pt x="7263" y="609"/>
                </a:cubicBezTo>
                <a:cubicBezTo>
                  <a:pt x="7240" y="649"/>
                  <a:pt x="7220" y="683"/>
                  <a:pt x="7215" y="730"/>
                </a:cubicBezTo>
                <a:cubicBezTo>
                  <a:pt x="7211" y="768"/>
                  <a:pt x="7218" y="768"/>
                  <a:pt x="7244" y="790"/>
                </a:cubicBezTo>
                <a:cubicBezTo>
                  <a:pt x="7281" y="759"/>
                  <a:pt x="7268" y="739"/>
                  <a:pt x="7237" y="703"/>
                </a:cubicBezTo>
                <a:cubicBezTo>
                  <a:pt x="7231" y="696"/>
                  <a:pt x="7225" y="690"/>
                  <a:pt x="7219" y="683"/>
                </a:cubicBezTo>
              </a:path>
              <a:path w="7338" h="2147" extrusionOk="0">
                <a:moveTo>
                  <a:pt x="7216" y="934"/>
                </a:moveTo>
                <a:cubicBezTo>
                  <a:pt x="7230" y="972"/>
                  <a:pt x="7240" y="986"/>
                  <a:pt x="7269" y="1010"/>
                </a:cubicBezTo>
                <a:cubicBezTo>
                  <a:pt x="7293" y="1030"/>
                  <a:pt x="7368" y="1020"/>
                  <a:pt x="7330" y="991"/>
                </a:cubicBezTo>
                <a:cubicBezTo>
                  <a:pt x="7305" y="972"/>
                  <a:pt x="7276" y="978"/>
                  <a:pt x="7248" y="979"/>
                </a:cubicBezTo>
              </a:path>
              <a:path w="7338" h="2147" extrusionOk="0">
                <a:moveTo>
                  <a:pt x="4059" y="1201"/>
                </a:moveTo>
                <a:cubicBezTo>
                  <a:pt x="4045" y="1168"/>
                  <a:pt x="4035" y="1138"/>
                  <a:pt x="3992" y="1140"/>
                </a:cubicBezTo>
                <a:cubicBezTo>
                  <a:pt x="3955" y="1142"/>
                  <a:pt x="3932" y="1177"/>
                  <a:pt x="3926" y="1210"/>
                </a:cubicBezTo>
                <a:cubicBezTo>
                  <a:pt x="3922" y="1234"/>
                  <a:pt x="3928" y="1269"/>
                  <a:pt x="3942" y="1289"/>
                </a:cubicBezTo>
                <a:cubicBezTo>
                  <a:pt x="3968" y="1325"/>
                  <a:pt x="4013" y="1354"/>
                  <a:pt x="4058" y="1331"/>
                </a:cubicBezTo>
                <a:cubicBezTo>
                  <a:pt x="4101" y="1309"/>
                  <a:pt x="4089" y="1270"/>
                  <a:pt x="4080" y="1234"/>
                </a:cubicBezTo>
                <a:cubicBezTo>
                  <a:pt x="4054" y="1213"/>
                  <a:pt x="4008" y="1175"/>
                  <a:pt x="3976" y="1215"/>
                </a:cubicBezTo>
                <a:cubicBezTo>
                  <a:pt x="3952" y="1245"/>
                  <a:pt x="3980" y="1304"/>
                  <a:pt x="4001" y="1327"/>
                </a:cubicBezTo>
                <a:cubicBezTo>
                  <a:pt x="4039" y="1370"/>
                  <a:pt x="4061" y="1357"/>
                  <a:pt x="4089" y="1320"/>
                </a:cubicBezTo>
                <a:cubicBezTo>
                  <a:pt x="4084" y="1275"/>
                  <a:pt x="4073" y="1236"/>
                  <a:pt x="4024" y="1218"/>
                </a:cubicBezTo>
                <a:cubicBezTo>
                  <a:pt x="3970" y="1199"/>
                  <a:pt x="3965" y="1253"/>
                  <a:pt x="3967" y="1288"/>
                </a:cubicBezTo>
                <a:cubicBezTo>
                  <a:pt x="3994" y="1322"/>
                  <a:pt x="3993" y="1322"/>
                  <a:pt x="4036" y="1331"/>
                </a:cubicBezTo>
                <a:cubicBezTo>
                  <a:pt x="4054" y="1326"/>
                  <a:pt x="4130" y="1303"/>
                  <a:pt x="4074" y="1280"/>
                </a:cubicBezTo>
                <a:cubicBezTo>
                  <a:pt x="4051" y="1270"/>
                  <a:pt x="3999" y="1288"/>
                  <a:pt x="3998" y="1317"/>
                </a:cubicBezTo>
                <a:cubicBezTo>
                  <a:pt x="3996" y="1360"/>
                  <a:pt x="4052" y="1352"/>
                  <a:pt x="4069" y="1328"/>
                </a:cubicBezTo>
                <a:cubicBezTo>
                  <a:pt x="4090" y="1299"/>
                  <a:pt x="4042" y="1257"/>
                  <a:pt x="4016" y="1275"/>
                </a:cubicBezTo>
                <a:cubicBezTo>
                  <a:pt x="3986" y="1296"/>
                  <a:pt x="4014" y="1339"/>
                  <a:pt x="4038" y="1346"/>
                </a:cubicBezTo>
                <a:cubicBezTo>
                  <a:pt x="4082" y="1359"/>
                  <a:pt x="4088" y="1316"/>
                  <a:pt x="4091" y="1286"/>
                </a:cubicBezTo>
                <a:cubicBezTo>
                  <a:pt x="4071" y="1250"/>
                  <a:pt x="4052" y="1223"/>
                  <a:pt x="4005" y="1223"/>
                </a:cubicBezTo>
                <a:cubicBezTo>
                  <a:pt x="3979" y="1229"/>
                  <a:pt x="3970" y="1232"/>
                  <a:pt x="3962" y="1252"/>
                </a:cubicBezTo>
                <a:cubicBezTo>
                  <a:pt x="3961" y="1290"/>
                  <a:pt x="3960" y="1334"/>
                  <a:pt x="4011" y="1338"/>
                </a:cubicBezTo>
                <a:cubicBezTo>
                  <a:pt x="4048" y="1341"/>
                  <a:pt x="4088" y="1326"/>
                  <a:pt x="4121" y="1311"/>
                </a:cubicBezTo>
                <a:cubicBezTo>
                  <a:pt x="4137" y="1304"/>
                  <a:pt x="4216" y="1280"/>
                  <a:pt x="4208" y="1258"/>
                </a:cubicBezTo>
                <a:cubicBezTo>
                  <a:pt x="4201" y="1238"/>
                  <a:pt x="4140" y="1235"/>
                  <a:pt x="4124" y="1233"/>
                </a:cubicBezTo>
                <a:cubicBezTo>
                  <a:pt x="4095" y="1230"/>
                  <a:pt x="4053" y="1223"/>
                  <a:pt x="4025" y="1234"/>
                </a:cubicBezTo>
                <a:cubicBezTo>
                  <a:pt x="3992" y="1247"/>
                  <a:pt x="3953" y="1282"/>
                  <a:pt x="3977" y="1320"/>
                </a:cubicBezTo>
                <a:cubicBezTo>
                  <a:pt x="3996" y="1349"/>
                  <a:pt x="4030" y="1350"/>
                  <a:pt x="4059" y="1354"/>
                </a:cubicBezTo>
                <a:cubicBezTo>
                  <a:pt x="4094" y="1330"/>
                  <a:pt x="4104" y="1312"/>
                  <a:pt x="4080" y="1270"/>
                </a:cubicBezTo>
                <a:cubicBezTo>
                  <a:pt x="4066" y="1246"/>
                  <a:pt x="4008" y="1178"/>
                  <a:pt x="3973" y="1205"/>
                </a:cubicBezTo>
                <a:cubicBezTo>
                  <a:pt x="3963" y="1228"/>
                  <a:pt x="3958" y="1234"/>
                  <a:pt x="3962" y="1250"/>
                </a:cubicBezTo>
                <a:cubicBezTo>
                  <a:pt x="3971" y="1283"/>
                  <a:pt x="3980" y="1312"/>
                  <a:pt x="4013" y="1329"/>
                </a:cubicBezTo>
                <a:cubicBezTo>
                  <a:pt x="4049" y="1348"/>
                  <a:pt x="4084" y="1339"/>
                  <a:pt x="4093" y="1298"/>
                </a:cubicBezTo>
                <a:cubicBezTo>
                  <a:pt x="4099" y="1272"/>
                  <a:pt x="4092" y="1238"/>
                  <a:pt x="4079" y="1215"/>
                </a:cubicBezTo>
                <a:cubicBezTo>
                  <a:pt x="4051" y="1166"/>
                  <a:pt x="4029" y="1139"/>
                  <a:pt x="3975" y="1147"/>
                </a:cubicBezTo>
                <a:cubicBezTo>
                  <a:pt x="3965" y="1180"/>
                  <a:pt x="3959" y="1206"/>
                  <a:pt x="3972" y="1240"/>
                </a:cubicBezTo>
                <a:cubicBezTo>
                  <a:pt x="3986" y="1276"/>
                  <a:pt x="4017" y="1307"/>
                  <a:pt x="4056" y="1310"/>
                </a:cubicBezTo>
                <a:cubicBezTo>
                  <a:pt x="4098" y="1314"/>
                  <a:pt x="4095" y="1265"/>
                  <a:pt x="4090" y="1238"/>
                </a:cubicBezTo>
                <a:cubicBezTo>
                  <a:pt x="4083" y="1217"/>
                  <a:pt x="4078" y="1208"/>
                  <a:pt x="4067" y="1195"/>
                </a:cubicBezTo>
                <a:cubicBezTo>
                  <a:pt x="4023" y="1170"/>
                  <a:pt x="3998" y="1172"/>
                  <a:pt x="4010" y="1232"/>
                </a:cubicBezTo>
                <a:cubicBezTo>
                  <a:pt x="4015" y="1258"/>
                  <a:pt x="4056" y="1296"/>
                  <a:pt x="4083" y="1277"/>
                </a:cubicBezTo>
                <a:cubicBezTo>
                  <a:pt x="4134" y="1242"/>
                  <a:pt x="4078" y="1220"/>
                  <a:pt x="4048" y="121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12913" y="4814888"/>
            <a:ext cx="274637" cy="561975"/>
          </a:xfrm>
          <a:custGeom>
            <a:avLst/>
            <a:gdLst>
              <a:gd name="T0" fmla="*/ 2147483647 w 761"/>
              <a:gd name="T1" fmla="*/ 2147483647 h 1559"/>
              <a:gd name="T2" fmla="*/ 2147483647 w 761"/>
              <a:gd name="T3" fmla="*/ 2147483647 h 1559"/>
              <a:gd name="T4" fmla="*/ 2147483647 w 761"/>
              <a:gd name="T5" fmla="*/ 2147483647 h 1559"/>
              <a:gd name="T6" fmla="*/ 2147483647 w 761"/>
              <a:gd name="T7" fmla="*/ 2147483647 h 1559"/>
              <a:gd name="T8" fmla="*/ 2147483647 w 761"/>
              <a:gd name="T9" fmla="*/ 2147483647 h 1559"/>
              <a:gd name="T10" fmla="*/ 2147483647 w 761"/>
              <a:gd name="T11" fmla="*/ 2147483647 h 1559"/>
              <a:gd name="T12" fmla="*/ 2147483647 w 761"/>
              <a:gd name="T13" fmla="*/ 0 h 1559"/>
              <a:gd name="T14" fmla="*/ 0 w 761"/>
              <a:gd name="T15" fmla="*/ 2147483647 h 1559"/>
              <a:gd name="T16" fmla="*/ 2147483647 w 761"/>
              <a:gd name="T17" fmla="*/ 2147483647 h 1559"/>
              <a:gd name="T18" fmla="*/ 2147483647 w 761"/>
              <a:gd name="T19" fmla="*/ 2147483647 h 1559"/>
              <a:gd name="T20" fmla="*/ 2147483647 w 761"/>
              <a:gd name="T21" fmla="*/ 2147483647 h 1559"/>
              <a:gd name="T22" fmla="*/ 2147483647 w 761"/>
              <a:gd name="T23" fmla="*/ 2147483647 h 1559"/>
              <a:gd name="T24" fmla="*/ 2147483647 w 761"/>
              <a:gd name="T25" fmla="*/ 2147483647 h 1559"/>
              <a:gd name="T26" fmla="*/ 2147483647 w 761"/>
              <a:gd name="T27" fmla="*/ 2147483647 h 1559"/>
              <a:gd name="T28" fmla="*/ 2147483647 w 761"/>
              <a:gd name="T29" fmla="*/ 2147483647 h 1559"/>
              <a:gd name="T30" fmla="*/ 2147483647 w 761"/>
              <a:gd name="T31" fmla="*/ 2147483647 h 1559"/>
              <a:gd name="T32" fmla="*/ 2147483647 w 761"/>
              <a:gd name="T33" fmla="*/ 2147483647 h 1559"/>
              <a:gd name="T34" fmla="*/ 2147483647 w 761"/>
              <a:gd name="T35" fmla="*/ 2147483647 h 1559"/>
              <a:gd name="T36" fmla="*/ 2147483647 w 761"/>
              <a:gd name="T37" fmla="*/ 2147483647 h 1559"/>
              <a:gd name="T38" fmla="*/ 2147483647 w 761"/>
              <a:gd name="T39" fmla="*/ 2147483647 h 1559"/>
              <a:gd name="T40" fmla="*/ 2147483647 w 761"/>
              <a:gd name="T41" fmla="*/ 2147483647 h 1559"/>
              <a:gd name="T42" fmla="*/ 2147483647 w 761"/>
              <a:gd name="T43" fmla="*/ 2147483647 h 1559"/>
              <a:gd name="T44" fmla="*/ 2147483647 w 761"/>
              <a:gd name="T45" fmla="*/ 2147483647 h 1559"/>
              <a:gd name="T46" fmla="*/ 2147483647 w 761"/>
              <a:gd name="T47" fmla="*/ 2147483647 h 1559"/>
              <a:gd name="T48" fmla="*/ 2147483647 w 761"/>
              <a:gd name="T49" fmla="*/ 2147483647 h 15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61"/>
              <a:gd name="T76" fmla="*/ 0 h 1559"/>
              <a:gd name="T77" fmla="*/ 761 w 761"/>
              <a:gd name="T78" fmla="*/ 1559 h 155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61" h="1559" extrusionOk="0">
                <a:moveTo>
                  <a:pt x="106" y="614"/>
                </a:moveTo>
                <a:cubicBezTo>
                  <a:pt x="78" y="642"/>
                  <a:pt x="77" y="660"/>
                  <a:pt x="76" y="701"/>
                </a:cubicBezTo>
                <a:cubicBezTo>
                  <a:pt x="74" y="753"/>
                  <a:pt x="72" y="805"/>
                  <a:pt x="72" y="857"/>
                </a:cubicBezTo>
                <a:cubicBezTo>
                  <a:pt x="72" y="920"/>
                  <a:pt x="72" y="982"/>
                  <a:pt x="73" y="1045"/>
                </a:cubicBezTo>
                <a:cubicBezTo>
                  <a:pt x="74" y="1091"/>
                  <a:pt x="73" y="1137"/>
                  <a:pt x="76" y="1183"/>
                </a:cubicBezTo>
                <a:cubicBezTo>
                  <a:pt x="85" y="1137"/>
                  <a:pt x="82" y="1090"/>
                  <a:pt x="83" y="1043"/>
                </a:cubicBezTo>
              </a:path>
              <a:path w="761" h="1559" extrusionOk="0">
                <a:moveTo>
                  <a:pt x="8" y="0"/>
                </a:moveTo>
                <a:cubicBezTo>
                  <a:pt x="3" y="22"/>
                  <a:pt x="2" y="28"/>
                  <a:pt x="0" y="42"/>
                </a:cubicBezTo>
                <a:cubicBezTo>
                  <a:pt x="26" y="34"/>
                  <a:pt x="45" y="31"/>
                  <a:pt x="72" y="28"/>
                </a:cubicBezTo>
              </a:path>
              <a:path w="761" h="1559" extrusionOk="0">
                <a:moveTo>
                  <a:pt x="721" y="357"/>
                </a:moveTo>
                <a:cubicBezTo>
                  <a:pt x="740" y="284"/>
                  <a:pt x="771" y="186"/>
                  <a:pt x="760" y="110"/>
                </a:cubicBezTo>
                <a:cubicBezTo>
                  <a:pt x="753" y="63"/>
                  <a:pt x="718" y="32"/>
                  <a:pt x="676" y="18"/>
                </a:cubicBezTo>
                <a:cubicBezTo>
                  <a:pt x="625" y="0"/>
                  <a:pt x="577" y="19"/>
                  <a:pt x="534" y="48"/>
                </a:cubicBezTo>
                <a:cubicBezTo>
                  <a:pt x="437" y="114"/>
                  <a:pt x="416" y="245"/>
                  <a:pt x="407" y="354"/>
                </a:cubicBezTo>
                <a:cubicBezTo>
                  <a:pt x="399" y="457"/>
                  <a:pt x="408" y="562"/>
                  <a:pt x="422" y="664"/>
                </a:cubicBezTo>
                <a:cubicBezTo>
                  <a:pt x="436" y="766"/>
                  <a:pt x="458" y="866"/>
                  <a:pt x="470" y="968"/>
                </a:cubicBezTo>
                <a:cubicBezTo>
                  <a:pt x="489" y="1127"/>
                  <a:pt x="481" y="1280"/>
                  <a:pt x="465" y="1439"/>
                </a:cubicBezTo>
                <a:cubicBezTo>
                  <a:pt x="461" y="1479"/>
                  <a:pt x="456" y="1518"/>
                  <a:pt x="452" y="1558"/>
                </a:cubicBezTo>
                <a:cubicBezTo>
                  <a:pt x="454" y="1520"/>
                  <a:pt x="458" y="1481"/>
                  <a:pt x="459" y="1443"/>
                </a:cubicBezTo>
                <a:cubicBezTo>
                  <a:pt x="459" y="1427"/>
                  <a:pt x="460" y="1411"/>
                  <a:pt x="460" y="1395"/>
                </a:cubicBezTo>
              </a:path>
              <a:path w="761" h="1559" extrusionOk="0">
                <a:moveTo>
                  <a:pt x="378" y="954"/>
                </a:moveTo>
                <a:cubicBezTo>
                  <a:pt x="362" y="919"/>
                  <a:pt x="356" y="912"/>
                  <a:pt x="359" y="876"/>
                </a:cubicBezTo>
                <a:cubicBezTo>
                  <a:pt x="404" y="881"/>
                  <a:pt x="449" y="886"/>
                  <a:pt x="494" y="892"/>
                </a:cubicBezTo>
                <a:cubicBezTo>
                  <a:pt x="540" y="898"/>
                  <a:pt x="585" y="905"/>
                  <a:pt x="631" y="903"/>
                </a:cubicBezTo>
                <a:cubicBezTo>
                  <a:pt x="670" y="901"/>
                  <a:pt x="699" y="888"/>
                  <a:pt x="733" y="8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55850" y="4792663"/>
            <a:ext cx="2227263" cy="563562"/>
          </a:xfrm>
          <a:custGeom>
            <a:avLst/>
            <a:gdLst>
              <a:gd name="T0" fmla="*/ 2147483647 w 6183"/>
              <a:gd name="T1" fmla="*/ 2147483647 h 1562"/>
              <a:gd name="T2" fmla="*/ 2147483647 w 6183"/>
              <a:gd name="T3" fmla="*/ 2147483647 h 1562"/>
              <a:gd name="T4" fmla="*/ 2147483647 w 6183"/>
              <a:gd name="T5" fmla="*/ 2147483647 h 1562"/>
              <a:gd name="T6" fmla="*/ 2147483647 w 6183"/>
              <a:gd name="T7" fmla="*/ 2147483647 h 1562"/>
              <a:gd name="T8" fmla="*/ 2147483647 w 6183"/>
              <a:gd name="T9" fmla="*/ 2147483647 h 1562"/>
              <a:gd name="T10" fmla="*/ 2147483647 w 6183"/>
              <a:gd name="T11" fmla="*/ 2147483647 h 1562"/>
              <a:gd name="T12" fmla="*/ 2147483647 w 6183"/>
              <a:gd name="T13" fmla="*/ 2147483647 h 1562"/>
              <a:gd name="T14" fmla="*/ 2147483647 w 6183"/>
              <a:gd name="T15" fmla="*/ 2147483647 h 1562"/>
              <a:gd name="T16" fmla="*/ 2147483647 w 6183"/>
              <a:gd name="T17" fmla="*/ 2147483647 h 1562"/>
              <a:gd name="T18" fmla="*/ 2147483647 w 6183"/>
              <a:gd name="T19" fmla="*/ 2147483647 h 1562"/>
              <a:gd name="T20" fmla="*/ 2147483647 w 6183"/>
              <a:gd name="T21" fmla="*/ 2147483647 h 1562"/>
              <a:gd name="T22" fmla="*/ 2147483647 w 6183"/>
              <a:gd name="T23" fmla="*/ 2147483647 h 1562"/>
              <a:gd name="T24" fmla="*/ 2147483647 w 6183"/>
              <a:gd name="T25" fmla="*/ 2147483647 h 1562"/>
              <a:gd name="T26" fmla="*/ 2147483647 w 6183"/>
              <a:gd name="T27" fmla="*/ 2147483647 h 1562"/>
              <a:gd name="T28" fmla="*/ 2147483647 w 6183"/>
              <a:gd name="T29" fmla="*/ 2147483647 h 1562"/>
              <a:gd name="T30" fmla="*/ 2147483647 w 6183"/>
              <a:gd name="T31" fmla="*/ 2147483647 h 1562"/>
              <a:gd name="T32" fmla="*/ 2147483647 w 6183"/>
              <a:gd name="T33" fmla="*/ 2147483647 h 1562"/>
              <a:gd name="T34" fmla="*/ 2147483647 w 6183"/>
              <a:gd name="T35" fmla="*/ 2147483647 h 1562"/>
              <a:gd name="T36" fmla="*/ 2147483647 w 6183"/>
              <a:gd name="T37" fmla="*/ 2147483647 h 1562"/>
              <a:gd name="T38" fmla="*/ 2147483647 w 6183"/>
              <a:gd name="T39" fmla="*/ 2147483647 h 1562"/>
              <a:gd name="T40" fmla="*/ 2147483647 w 6183"/>
              <a:gd name="T41" fmla="*/ 2147483647 h 1562"/>
              <a:gd name="T42" fmla="*/ 2147483647 w 6183"/>
              <a:gd name="T43" fmla="*/ 2147483647 h 1562"/>
              <a:gd name="T44" fmla="*/ 2147483647 w 6183"/>
              <a:gd name="T45" fmla="*/ 2147483647 h 1562"/>
              <a:gd name="T46" fmla="*/ 2147483647 w 6183"/>
              <a:gd name="T47" fmla="*/ 2147483647 h 1562"/>
              <a:gd name="T48" fmla="*/ 2147483647 w 6183"/>
              <a:gd name="T49" fmla="*/ 2147483647 h 1562"/>
              <a:gd name="T50" fmla="*/ 2147483647 w 6183"/>
              <a:gd name="T51" fmla="*/ 2147483647 h 1562"/>
              <a:gd name="T52" fmla="*/ 2147483647 w 6183"/>
              <a:gd name="T53" fmla="*/ 2147483647 h 1562"/>
              <a:gd name="T54" fmla="*/ 2147483647 w 6183"/>
              <a:gd name="T55" fmla="*/ 2147483647 h 1562"/>
              <a:gd name="T56" fmla="*/ 2147483647 w 6183"/>
              <a:gd name="T57" fmla="*/ 2147483647 h 1562"/>
              <a:gd name="T58" fmla="*/ 2147483647 w 6183"/>
              <a:gd name="T59" fmla="*/ 2147483647 h 1562"/>
              <a:gd name="T60" fmla="*/ 2147483647 w 6183"/>
              <a:gd name="T61" fmla="*/ 2147483647 h 1562"/>
              <a:gd name="T62" fmla="*/ 2147483647 w 6183"/>
              <a:gd name="T63" fmla="*/ 2147483647 h 1562"/>
              <a:gd name="T64" fmla="*/ 2147483647 w 6183"/>
              <a:gd name="T65" fmla="*/ 2147483647 h 1562"/>
              <a:gd name="T66" fmla="*/ 2147483647 w 6183"/>
              <a:gd name="T67" fmla="*/ 2147483647 h 1562"/>
              <a:gd name="T68" fmla="*/ 2147483647 w 6183"/>
              <a:gd name="T69" fmla="*/ 2147483647 h 1562"/>
              <a:gd name="T70" fmla="*/ 2147483647 w 6183"/>
              <a:gd name="T71" fmla="*/ 2147483647 h 1562"/>
              <a:gd name="T72" fmla="*/ 2147483647 w 6183"/>
              <a:gd name="T73" fmla="*/ 2147483647 h 1562"/>
              <a:gd name="T74" fmla="*/ 2147483647 w 6183"/>
              <a:gd name="T75" fmla="*/ 2147483647 h 1562"/>
              <a:gd name="T76" fmla="*/ 2147483647 w 6183"/>
              <a:gd name="T77" fmla="*/ 2147483647 h 1562"/>
              <a:gd name="T78" fmla="*/ 2147483647 w 6183"/>
              <a:gd name="T79" fmla="*/ 2147483647 h 1562"/>
              <a:gd name="T80" fmla="*/ 2147483647 w 6183"/>
              <a:gd name="T81" fmla="*/ 2147483647 h 1562"/>
              <a:gd name="T82" fmla="*/ 2147483647 w 6183"/>
              <a:gd name="T83" fmla="*/ 2147483647 h 1562"/>
              <a:gd name="T84" fmla="*/ 2147483647 w 6183"/>
              <a:gd name="T85" fmla="*/ 2147483647 h 1562"/>
              <a:gd name="T86" fmla="*/ 2147483647 w 6183"/>
              <a:gd name="T87" fmla="*/ 2147483647 h 1562"/>
              <a:gd name="T88" fmla="*/ 2147483647 w 6183"/>
              <a:gd name="T89" fmla="*/ 2147483647 h 1562"/>
              <a:gd name="T90" fmla="*/ 2147483647 w 6183"/>
              <a:gd name="T91" fmla="*/ 2147483647 h 15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83"/>
              <a:gd name="T139" fmla="*/ 0 h 1562"/>
              <a:gd name="T140" fmla="*/ 6183 w 6183"/>
              <a:gd name="T141" fmla="*/ 1562 h 156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83" h="1562" extrusionOk="0">
                <a:moveTo>
                  <a:pt x="304" y="717"/>
                </a:moveTo>
                <a:cubicBezTo>
                  <a:pt x="275" y="688"/>
                  <a:pt x="260" y="668"/>
                  <a:pt x="220" y="649"/>
                </a:cubicBezTo>
                <a:cubicBezTo>
                  <a:pt x="176" y="628"/>
                  <a:pt x="130" y="616"/>
                  <a:pt x="81" y="617"/>
                </a:cubicBezTo>
                <a:cubicBezTo>
                  <a:pt x="28" y="618"/>
                  <a:pt x="39" y="636"/>
                  <a:pt x="0" y="656"/>
                </a:cubicBezTo>
                <a:cubicBezTo>
                  <a:pt x="43" y="715"/>
                  <a:pt x="90" y="750"/>
                  <a:pt x="151" y="793"/>
                </a:cubicBezTo>
                <a:cubicBezTo>
                  <a:pt x="226" y="846"/>
                  <a:pt x="323" y="903"/>
                  <a:pt x="367" y="988"/>
                </a:cubicBezTo>
                <a:cubicBezTo>
                  <a:pt x="368" y="996"/>
                  <a:pt x="368" y="1003"/>
                  <a:pt x="369" y="1011"/>
                </a:cubicBezTo>
                <a:cubicBezTo>
                  <a:pt x="328" y="1044"/>
                  <a:pt x="309" y="1056"/>
                  <a:pt x="249" y="1064"/>
                </a:cubicBezTo>
                <a:cubicBezTo>
                  <a:pt x="208" y="1069"/>
                  <a:pt x="167" y="1070"/>
                  <a:pt x="126" y="1074"/>
                </a:cubicBezTo>
                <a:cubicBezTo>
                  <a:pt x="195" y="1069"/>
                  <a:pt x="262" y="1065"/>
                  <a:pt x="330" y="1042"/>
                </a:cubicBezTo>
                <a:cubicBezTo>
                  <a:pt x="439" y="1005"/>
                  <a:pt x="547" y="955"/>
                  <a:pt x="645" y="895"/>
                </a:cubicBezTo>
                <a:cubicBezTo>
                  <a:pt x="726" y="846"/>
                  <a:pt x="809" y="789"/>
                  <a:pt x="830" y="693"/>
                </a:cubicBezTo>
                <a:cubicBezTo>
                  <a:pt x="828" y="685"/>
                  <a:pt x="825" y="676"/>
                  <a:pt x="823" y="668"/>
                </a:cubicBezTo>
                <a:cubicBezTo>
                  <a:pt x="762" y="647"/>
                  <a:pt x="740" y="624"/>
                  <a:pt x="677" y="678"/>
                </a:cubicBezTo>
                <a:cubicBezTo>
                  <a:pt x="553" y="784"/>
                  <a:pt x="649" y="1059"/>
                  <a:pt x="823" y="1013"/>
                </a:cubicBezTo>
                <a:cubicBezTo>
                  <a:pt x="954" y="978"/>
                  <a:pt x="1053" y="821"/>
                  <a:pt x="1108" y="709"/>
                </a:cubicBezTo>
                <a:cubicBezTo>
                  <a:pt x="1187" y="550"/>
                  <a:pt x="1307" y="263"/>
                  <a:pt x="1241" y="80"/>
                </a:cubicBezTo>
                <a:cubicBezTo>
                  <a:pt x="1234" y="74"/>
                  <a:pt x="1228" y="69"/>
                  <a:pt x="1221" y="63"/>
                </a:cubicBezTo>
                <a:cubicBezTo>
                  <a:pt x="1171" y="130"/>
                  <a:pt x="1142" y="194"/>
                  <a:pt x="1116" y="277"/>
                </a:cubicBezTo>
                <a:cubicBezTo>
                  <a:pt x="1061" y="455"/>
                  <a:pt x="1025" y="645"/>
                  <a:pt x="1033" y="831"/>
                </a:cubicBezTo>
                <a:cubicBezTo>
                  <a:pt x="1037" y="916"/>
                  <a:pt x="1058" y="994"/>
                  <a:pt x="1084" y="1074"/>
                </a:cubicBezTo>
                <a:cubicBezTo>
                  <a:pt x="1103" y="1132"/>
                  <a:pt x="1091" y="1246"/>
                  <a:pt x="1118" y="1194"/>
                </a:cubicBezTo>
              </a:path>
              <a:path w="6183" h="1562" extrusionOk="0">
                <a:moveTo>
                  <a:pt x="1541" y="343"/>
                </a:moveTo>
                <a:cubicBezTo>
                  <a:pt x="1576" y="272"/>
                  <a:pt x="1629" y="187"/>
                  <a:pt x="1601" y="105"/>
                </a:cubicBezTo>
                <a:cubicBezTo>
                  <a:pt x="1588" y="66"/>
                  <a:pt x="1585" y="76"/>
                  <a:pt x="1553" y="52"/>
                </a:cubicBezTo>
                <a:cubicBezTo>
                  <a:pt x="1497" y="103"/>
                  <a:pt x="1481" y="156"/>
                  <a:pt x="1459" y="230"/>
                </a:cubicBezTo>
                <a:cubicBezTo>
                  <a:pt x="1364" y="554"/>
                  <a:pt x="1344" y="900"/>
                  <a:pt x="1322" y="1235"/>
                </a:cubicBezTo>
                <a:cubicBezTo>
                  <a:pt x="1316" y="1333"/>
                  <a:pt x="1319" y="1438"/>
                  <a:pt x="1303" y="1535"/>
                </a:cubicBezTo>
                <a:cubicBezTo>
                  <a:pt x="1300" y="1544"/>
                  <a:pt x="1297" y="1552"/>
                  <a:pt x="1294" y="1561"/>
                </a:cubicBezTo>
                <a:cubicBezTo>
                  <a:pt x="1279" y="1469"/>
                  <a:pt x="1277" y="1371"/>
                  <a:pt x="1272" y="1277"/>
                </a:cubicBezTo>
                <a:cubicBezTo>
                  <a:pt x="1266" y="1175"/>
                  <a:pt x="1252" y="1072"/>
                  <a:pt x="1254" y="969"/>
                </a:cubicBezTo>
                <a:cubicBezTo>
                  <a:pt x="1294" y="963"/>
                  <a:pt x="1339" y="960"/>
                  <a:pt x="1381" y="952"/>
                </a:cubicBezTo>
                <a:cubicBezTo>
                  <a:pt x="1419" y="940"/>
                  <a:pt x="1433" y="936"/>
                  <a:pt x="1459" y="927"/>
                </a:cubicBezTo>
              </a:path>
              <a:path w="6183" h="1562" extrusionOk="0">
                <a:moveTo>
                  <a:pt x="1764" y="867"/>
                </a:moveTo>
                <a:cubicBezTo>
                  <a:pt x="1777" y="898"/>
                  <a:pt x="1779" y="917"/>
                  <a:pt x="1771" y="951"/>
                </a:cubicBezTo>
                <a:cubicBezTo>
                  <a:pt x="1756" y="1016"/>
                  <a:pt x="1797" y="929"/>
                  <a:pt x="1813" y="909"/>
                </a:cubicBezTo>
              </a:path>
              <a:path w="6183" h="1562" extrusionOk="0">
                <a:moveTo>
                  <a:pt x="2460" y="147"/>
                </a:moveTo>
                <a:cubicBezTo>
                  <a:pt x="2446" y="126"/>
                  <a:pt x="2443" y="120"/>
                  <a:pt x="2425" y="118"/>
                </a:cubicBezTo>
                <a:cubicBezTo>
                  <a:pt x="2398" y="158"/>
                  <a:pt x="2383" y="188"/>
                  <a:pt x="2370" y="237"/>
                </a:cubicBezTo>
                <a:cubicBezTo>
                  <a:pt x="2341" y="349"/>
                  <a:pt x="2327" y="463"/>
                  <a:pt x="2315" y="578"/>
                </a:cubicBezTo>
                <a:cubicBezTo>
                  <a:pt x="2297" y="753"/>
                  <a:pt x="2288" y="930"/>
                  <a:pt x="2295" y="1106"/>
                </a:cubicBezTo>
                <a:cubicBezTo>
                  <a:pt x="2274" y="1058"/>
                  <a:pt x="2256" y="1010"/>
                  <a:pt x="2227" y="966"/>
                </a:cubicBezTo>
                <a:cubicBezTo>
                  <a:pt x="2197" y="919"/>
                  <a:pt x="2149" y="863"/>
                  <a:pt x="2093" y="847"/>
                </a:cubicBezTo>
                <a:cubicBezTo>
                  <a:pt x="2041" y="832"/>
                  <a:pt x="2011" y="878"/>
                  <a:pt x="1997" y="920"/>
                </a:cubicBezTo>
                <a:cubicBezTo>
                  <a:pt x="1980" y="971"/>
                  <a:pt x="1984" y="1046"/>
                  <a:pt x="2018" y="1090"/>
                </a:cubicBezTo>
                <a:cubicBezTo>
                  <a:pt x="2040" y="1119"/>
                  <a:pt x="2074" y="1110"/>
                  <a:pt x="2101" y="1095"/>
                </a:cubicBezTo>
                <a:cubicBezTo>
                  <a:pt x="2144" y="1071"/>
                  <a:pt x="2181" y="1033"/>
                  <a:pt x="2220" y="1004"/>
                </a:cubicBezTo>
              </a:path>
              <a:path w="6183" h="1562" extrusionOk="0">
                <a:moveTo>
                  <a:pt x="2397" y="930"/>
                </a:moveTo>
                <a:cubicBezTo>
                  <a:pt x="2440" y="925"/>
                  <a:pt x="2455" y="912"/>
                  <a:pt x="2478" y="874"/>
                </a:cubicBezTo>
                <a:cubicBezTo>
                  <a:pt x="2498" y="841"/>
                  <a:pt x="2516" y="803"/>
                  <a:pt x="2532" y="769"/>
                </a:cubicBezTo>
                <a:cubicBezTo>
                  <a:pt x="2548" y="735"/>
                  <a:pt x="2565" y="709"/>
                  <a:pt x="2589" y="681"/>
                </a:cubicBezTo>
                <a:cubicBezTo>
                  <a:pt x="2626" y="708"/>
                  <a:pt x="2639" y="738"/>
                  <a:pt x="2654" y="783"/>
                </a:cubicBezTo>
                <a:cubicBezTo>
                  <a:pt x="2671" y="834"/>
                  <a:pt x="2684" y="887"/>
                  <a:pt x="2697" y="939"/>
                </a:cubicBezTo>
                <a:cubicBezTo>
                  <a:pt x="2706" y="973"/>
                  <a:pt x="2716" y="1006"/>
                  <a:pt x="2724" y="1040"/>
                </a:cubicBezTo>
                <a:cubicBezTo>
                  <a:pt x="2698" y="1009"/>
                  <a:pt x="2677" y="978"/>
                  <a:pt x="2636" y="968"/>
                </a:cubicBezTo>
                <a:cubicBezTo>
                  <a:pt x="2591" y="956"/>
                  <a:pt x="2555" y="984"/>
                  <a:pt x="2542" y="1027"/>
                </a:cubicBezTo>
                <a:cubicBezTo>
                  <a:pt x="2531" y="1062"/>
                  <a:pt x="2556" y="1104"/>
                  <a:pt x="2590" y="1115"/>
                </a:cubicBezTo>
                <a:cubicBezTo>
                  <a:pt x="2629" y="1127"/>
                  <a:pt x="2671" y="1078"/>
                  <a:pt x="2694" y="1054"/>
                </a:cubicBezTo>
                <a:cubicBezTo>
                  <a:pt x="2704" y="1043"/>
                  <a:pt x="2714" y="1033"/>
                  <a:pt x="2724" y="1022"/>
                </a:cubicBezTo>
              </a:path>
              <a:path w="6183" h="1562" extrusionOk="0">
                <a:moveTo>
                  <a:pt x="3041" y="255"/>
                </a:moveTo>
                <a:cubicBezTo>
                  <a:pt x="3037" y="230"/>
                  <a:pt x="3037" y="223"/>
                  <a:pt x="3032" y="207"/>
                </a:cubicBezTo>
                <a:cubicBezTo>
                  <a:pt x="2997" y="243"/>
                  <a:pt x="2998" y="289"/>
                  <a:pt x="2992" y="340"/>
                </a:cubicBezTo>
                <a:cubicBezTo>
                  <a:pt x="2970" y="541"/>
                  <a:pt x="2973" y="744"/>
                  <a:pt x="2981" y="946"/>
                </a:cubicBezTo>
                <a:cubicBezTo>
                  <a:pt x="2983" y="993"/>
                  <a:pt x="2990" y="1134"/>
                  <a:pt x="2988" y="1087"/>
                </a:cubicBezTo>
                <a:cubicBezTo>
                  <a:pt x="2986" y="1045"/>
                  <a:pt x="2986" y="1032"/>
                  <a:pt x="2983" y="1004"/>
                </a:cubicBezTo>
              </a:path>
              <a:path w="6183" h="1562" extrusionOk="0">
                <a:moveTo>
                  <a:pt x="2924" y="733"/>
                </a:moveTo>
                <a:cubicBezTo>
                  <a:pt x="2911" y="691"/>
                  <a:pt x="2900" y="667"/>
                  <a:pt x="2953" y="650"/>
                </a:cubicBezTo>
                <a:cubicBezTo>
                  <a:pt x="2987" y="639"/>
                  <a:pt x="3030" y="633"/>
                  <a:pt x="3067" y="634"/>
                </a:cubicBezTo>
                <a:cubicBezTo>
                  <a:pt x="3107" y="635"/>
                  <a:pt x="3139" y="645"/>
                  <a:pt x="3168" y="673"/>
                </a:cubicBezTo>
                <a:cubicBezTo>
                  <a:pt x="3198" y="702"/>
                  <a:pt x="3216" y="745"/>
                  <a:pt x="3235" y="782"/>
                </a:cubicBezTo>
                <a:cubicBezTo>
                  <a:pt x="3253" y="817"/>
                  <a:pt x="3269" y="851"/>
                  <a:pt x="3290" y="884"/>
                </a:cubicBezTo>
                <a:cubicBezTo>
                  <a:pt x="3255" y="870"/>
                  <a:pt x="3232" y="862"/>
                  <a:pt x="3197" y="881"/>
                </a:cubicBezTo>
                <a:cubicBezTo>
                  <a:pt x="3163" y="900"/>
                  <a:pt x="3139" y="933"/>
                  <a:pt x="3116" y="964"/>
                </a:cubicBezTo>
                <a:cubicBezTo>
                  <a:pt x="3090" y="999"/>
                  <a:pt x="3070" y="1045"/>
                  <a:pt x="3110" y="1078"/>
                </a:cubicBezTo>
                <a:cubicBezTo>
                  <a:pt x="3130" y="1095"/>
                  <a:pt x="3168" y="1084"/>
                  <a:pt x="3189" y="1078"/>
                </a:cubicBezTo>
                <a:cubicBezTo>
                  <a:pt x="3233" y="1066"/>
                  <a:pt x="3252" y="1034"/>
                  <a:pt x="3280" y="1000"/>
                </a:cubicBezTo>
                <a:cubicBezTo>
                  <a:pt x="3310" y="963"/>
                  <a:pt x="3320" y="949"/>
                  <a:pt x="3339" y="923"/>
                </a:cubicBezTo>
              </a:path>
              <a:path w="6183" h="1562" extrusionOk="0">
                <a:moveTo>
                  <a:pt x="3709" y="108"/>
                </a:moveTo>
                <a:cubicBezTo>
                  <a:pt x="3729" y="85"/>
                  <a:pt x="3736" y="78"/>
                  <a:pt x="3723" y="57"/>
                </a:cubicBezTo>
                <a:cubicBezTo>
                  <a:pt x="3601" y="21"/>
                  <a:pt x="3538" y="78"/>
                  <a:pt x="3500" y="198"/>
                </a:cubicBezTo>
                <a:cubicBezTo>
                  <a:pt x="3467" y="302"/>
                  <a:pt x="3447" y="410"/>
                  <a:pt x="3428" y="517"/>
                </a:cubicBezTo>
                <a:cubicBezTo>
                  <a:pt x="3399" y="677"/>
                  <a:pt x="3355" y="857"/>
                  <a:pt x="3381" y="1020"/>
                </a:cubicBezTo>
                <a:cubicBezTo>
                  <a:pt x="3396" y="1116"/>
                  <a:pt x="3455" y="1183"/>
                  <a:pt x="3550" y="1202"/>
                </a:cubicBezTo>
                <a:cubicBezTo>
                  <a:pt x="3594" y="1211"/>
                  <a:pt x="3637" y="1216"/>
                  <a:pt x="3682" y="1220"/>
                </a:cubicBezTo>
                <a:cubicBezTo>
                  <a:pt x="3725" y="1224"/>
                  <a:pt x="3720" y="1215"/>
                  <a:pt x="3750" y="1198"/>
                </a:cubicBezTo>
              </a:path>
              <a:path w="6183" h="1562" extrusionOk="0">
                <a:moveTo>
                  <a:pt x="3979" y="466"/>
                </a:moveTo>
                <a:cubicBezTo>
                  <a:pt x="3945" y="464"/>
                  <a:pt x="3912" y="449"/>
                  <a:pt x="3879" y="463"/>
                </a:cubicBezTo>
                <a:cubicBezTo>
                  <a:pt x="3845" y="477"/>
                  <a:pt x="3821" y="526"/>
                  <a:pt x="3806" y="556"/>
                </a:cubicBezTo>
                <a:cubicBezTo>
                  <a:pt x="3762" y="644"/>
                  <a:pt x="3749" y="753"/>
                  <a:pt x="3773" y="849"/>
                </a:cubicBezTo>
                <a:cubicBezTo>
                  <a:pt x="3790" y="917"/>
                  <a:pt x="3831" y="970"/>
                  <a:pt x="3894" y="1002"/>
                </a:cubicBezTo>
                <a:cubicBezTo>
                  <a:pt x="3955" y="1034"/>
                  <a:pt x="4031" y="1031"/>
                  <a:pt x="4093" y="1001"/>
                </a:cubicBezTo>
                <a:cubicBezTo>
                  <a:pt x="4154" y="972"/>
                  <a:pt x="4214" y="917"/>
                  <a:pt x="4247" y="858"/>
                </a:cubicBezTo>
                <a:cubicBezTo>
                  <a:pt x="4282" y="797"/>
                  <a:pt x="4296" y="723"/>
                  <a:pt x="4287" y="653"/>
                </a:cubicBezTo>
                <a:cubicBezTo>
                  <a:pt x="4278" y="585"/>
                  <a:pt x="4250" y="518"/>
                  <a:pt x="4206" y="465"/>
                </a:cubicBezTo>
                <a:cubicBezTo>
                  <a:pt x="4172" y="424"/>
                  <a:pt x="4125" y="393"/>
                  <a:pt x="4075" y="373"/>
                </a:cubicBezTo>
                <a:cubicBezTo>
                  <a:pt x="4046" y="361"/>
                  <a:pt x="4045" y="368"/>
                  <a:pt x="4029" y="342"/>
                </a:cubicBezTo>
              </a:path>
              <a:path w="6183" h="1562" extrusionOk="0">
                <a:moveTo>
                  <a:pt x="4338" y="142"/>
                </a:moveTo>
                <a:cubicBezTo>
                  <a:pt x="4375" y="127"/>
                  <a:pt x="4401" y="121"/>
                  <a:pt x="4441" y="122"/>
                </a:cubicBezTo>
                <a:cubicBezTo>
                  <a:pt x="4491" y="124"/>
                  <a:pt x="4541" y="121"/>
                  <a:pt x="4591" y="129"/>
                </a:cubicBezTo>
                <a:cubicBezTo>
                  <a:pt x="4644" y="137"/>
                  <a:pt x="4693" y="157"/>
                  <a:pt x="4729" y="199"/>
                </a:cubicBezTo>
                <a:cubicBezTo>
                  <a:pt x="4775" y="252"/>
                  <a:pt x="4788" y="330"/>
                  <a:pt x="4798" y="396"/>
                </a:cubicBezTo>
                <a:cubicBezTo>
                  <a:pt x="4820" y="544"/>
                  <a:pt x="4818" y="696"/>
                  <a:pt x="4829" y="845"/>
                </a:cubicBezTo>
                <a:cubicBezTo>
                  <a:pt x="4833" y="906"/>
                  <a:pt x="4848" y="974"/>
                  <a:pt x="4828" y="1034"/>
                </a:cubicBezTo>
                <a:cubicBezTo>
                  <a:pt x="4813" y="1079"/>
                  <a:pt x="4771" y="1086"/>
                  <a:pt x="4730" y="1083"/>
                </a:cubicBezTo>
                <a:cubicBezTo>
                  <a:pt x="4691" y="1080"/>
                  <a:pt x="4654" y="1074"/>
                  <a:pt x="4620" y="1053"/>
                </a:cubicBezTo>
                <a:cubicBezTo>
                  <a:pt x="4567" y="1020"/>
                  <a:pt x="4581" y="990"/>
                  <a:pt x="4602" y="942"/>
                </a:cubicBezTo>
              </a:path>
              <a:path w="6183" h="1562" extrusionOk="0">
                <a:moveTo>
                  <a:pt x="5127" y="216"/>
                </a:moveTo>
                <a:cubicBezTo>
                  <a:pt x="5140" y="167"/>
                  <a:pt x="5154" y="163"/>
                  <a:pt x="5095" y="137"/>
                </a:cubicBezTo>
                <a:cubicBezTo>
                  <a:pt x="5047" y="116"/>
                  <a:pt x="4950" y="110"/>
                  <a:pt x="4908" y="147"/>
                </a:cubicBezTo>
                <a:cubicBezTo>
                  <a:pt x="4868" y="182"/>
                  <a:pt x="4878" y="252"/>
                  <a:pt x="4878" y="298"/>
                </a:cubicBezTo>
                <a:cubicBezTo>
                  <a:pt x="4880" y="509"/>
                  <a:pt x="4876" y="727"/>
                  <a:pt x="4904" y="937"/>
                </a:cubicBezTo>
                <a:cubicBezTo>
                  <a:pt x="4917" y="1037"/>
                  <a:pt x="4946" y="1135"/>
                  <a:pt x="5001" y="1220"/>
                </a:cubicBezTo>
                <a:cubicBezTo>
                  <a:pt x="5031" y="1266"/>
                  <a:pt x="5034" y="1249"/>
                  <a:pt x="5058" y="1215"/>
                </a:cubicBezTo>
                <a:cubicBezTo>
                  <a:pt x="5062" y="1207"/>
                  <a:pt x="5067" y="1198"/>
                  <a:pt x="5071" y="1190"/>
                </a:cubicBezTo>
              </a:path>
              <a:path w="6183" h="1562" extrusionOk="0">
                <a:moveTo>
                  <a:pt x="5366" y="682"/>
                </a:moveTo>
                <a:cubicBezTo>
                  <a:pt x="5368" y="652"/>
                  <a:pt x="5369" y="612"/>
                  <a:pt x="5342" y="590"/>
                </a:cubicBezTo>
                <a:cubicBezTo>
                  <a:pt x="5303" y="559"/>
                  <a:pt x="5256" y="582"/>
                  <a:pt x="5230" y="615"/>
                </a:cubicBezTo>
                <a:cubicBezTo>
                  <a:pt x="5164" y="698"/>
                  <a:pt x="5178" y="824"/>
                  <a:pt x="5246" y="901"/>
                </a:cubicBezTo>
                <a:cubicBezTo>
                  <a:pt x="5269" y="927"/>
                  <a:pt x="5302" y="951"/>
                  <a:pt x="5337" y="951"/>
                </a:cubicBezTo>
                <a:cubicBezTo>
                  <a:pt x="5377" y="951"/>
                  <a:pt x="5412" y="931"/>
                  <a:pt x="5444" y="909"/>
                </a:cubicBezTo>
                <a:cubicBezTo>
                  <a:pt x="5454" y="902"/>
                  <a:pt x="5463" y="894"/>
                  <a:pt x="5473" y="887"/>
                </a:cubicBezTo>
              </a:path>
              <a:path w="6183" h="1562" extrusionOk="0">
                <a:moveTo>
                  <a:pt x="5620" y="754"/>
                </a:moveTo>
                <a:cubicBezTo>
                  <a:pt x="5641" y="718"/>
                  <a:pt x="5641" y="723"/>
                  <a:pt x="5649" y="684"/>
                </a:cubicBezTo>
                <a:cubicBezTo>
                  <a:pt x="5603" y="693"/>
                  <a:pt x="5572" y="693"/>
                  <a:pt x="5535" y="735"/>
                </a:cubicBezTo>
                <a:cubicBezTo>
                  <a:pt x="5501" y="774"/>
                  <a:pt x="5481" y="825"/>
                  <a:pt x="5496" y="876"/>
                </a:cubicBezTo>
                <a:cubicBezTo>
                  <a:pt x="5511" y="928"/>
                  <a:pt x="5562" y="955"/>
                  <a:pt x="5612" y="960"/>
                </a:cubicBezTo>
                <a:cubicBezTo>
                  <a:pt x="5670" y="966"/>
                  <a:pt x="5724" y="942"/>
                  <a:pt x="5764" y="901"/>
                </a:cubicBezTo>
                <a:cubicBezTo>
                  <a:pt x="5800" y="864"/>
                  <a:pt x="5808" y="815"/>
                  <a:pt x="5805" y="765"/>
                </a:cubicBezTo>
                <a:cubicBezTo>
                  <a:pt x="5803" y="727"/>
                  <a:pt x="5789" y="695"/>
                  <a:pt x="5778" y="659"/>
                </a:cubicBezTo>
                <a:cubicBezTo>
                  <a:pt x="5813" y="657"/>
                  <a:pt x="5853" y="662"/>
                  <a:pt x="5888" y="655"/>
                </a:cubicBezTo>
                <a:cubicBezTo>
                  <a:pt x="5928" y="646"/>
                  <a:pt x="5974" y="622"/>
                  <a:pt x="5997" y="587"/>
                </a:cubicBezTo>
                <a:cubicBezTo>
                  <a:pt x="6030" y="536"/>
                  <a:pt x="6044" y="469"/>
                  <a:pt x="6050" y="410"/>
                </a:cubicBezTo>
                <a:cubicBezTo>
                  <a:pt x="6061" y="301"/>
                  <a:pt x="6065" y="116"/>
                  <a:pt x="6001" y="19"/>
                </a:cubicBezTo>
                <a:cubicBezTo>
                  <a:pt x="5995" y="13"/>
                  <a:pt x="5988" y="6"/>
                  <a:pt x="5982" y="0"/>
                </a:cubicBezTo>
                <a:cubicBezTo>
                  <a:pt x="5958" y="59"/>
                  <a:pt x="5948" y="115"/>
                  <a:pt x="5943" y="179"/>
                </a:cubicBezTo>
                <a:cubicBezTo>
                  <a:pt x="5926" y="387"/>
                  <a:pt x="5925" y="618"/>
                  <a:pt x="6022" y="808"/>
                </a:cubicBezTo>
                <a:cubicBezTo>
                  <a:pt x="6037" y="837"/>
                  <a:pt x="6063" y="901"/>
                  <a:pt x="6104" y="898"/>
                </a:cubicBezTo>
                <a:cubicBezTo>
                  <a:pt x="6121" y="897"/>
                  <a:pt x="6170" y="830"/>
                  <a:pt x="6182" y="81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2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35513" y="4827588"/>
            <a:ext cx="142875" cy="407987"/>
          </a:xfrm>
          <a:custGeom>
            <a:avLst/>
            <a:gdLst>
              <a:gd name="T0" fmla="*/ 0 w 397"/>
              <a:gd name="T1" fmla="*/ 2147483647 h 1130"/>
              <a:gd name="T2" fmla="*/ 2147483647 w 397"/>
              <a:gd name="T3" fmla="*/ 2147483647 h 1130"/>
              <a:gd name="T4" fmla="*/ 2147483647 w 397"/>
              <a:gd name="T5" fmla="*/ 2147483647 h 1130"/>
              <a:gd name="T6" fmla="*/ 2147483647 w 397"/>
              <a:gd name="T7" fmla="*/ 2147483647 h 1130"/>
              <a:gd name="T8" fmla="*/ 2147483647 w 397"/>
              <a:gd name="T9" fmla="*/ 2147483647 h 1130"/>
              <a:gd name="T10" fmla="*/ 2147483647 w 397"/>
              <a:gd name="T11" fmla="*/ 2147483647 h 1130"/>
              <a:gd name="T12" fmla="*/ 2147483647 w 397"/>
              <a:gd name="T13" fmla="*/ 2147483647 h 1130"/>
              <a:gd name="T14" fmla="*/ 2147483647 w 397"/>
              <a:gd name="T15" fmla="*/ 2147483647 h 1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1130"/>
              <a:gd name="T26" fmla="*/ 397 w 397"/>
              <a:gd name="T27" fmla="*/ 1130 h 1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1130" extrusionOk="0">
                <a:moveTo>
                  <a:pt x="0" y="88"/>
                </a:moveTo>
                <a:cubicBezTo>
                  <a:pt x="63" y="48"/>
                  <a:pt x="139" y="15"/>
                  <a:pt x="213" y="3"/>
                </a:cubicBezTo>
                <a:cubicBezTo>
                  <a:pt x="262" y="-5"/>
                  <a:pt x="316" y="0"/>
                  <a:pt x="342" y="48"/>
                </a:cubicBezTo>
                <a:cubicBezTo>
                  <a:pt x="384" y="123"/>
                  <a:pt x="376" y="238"/>
                  <a:pt x="379" y="320"/>
                </a:cubicBezTo>
                <a:cubicBezTo>
                  <a:pt x="384" y="451"/>
                  <a:pt x="387" y="583"/>
                  <a:pt x="392" y="714"/>
                </a:cubicBezTo>
                <a:cubicBezTo>
                  <a:pt x="396" y="804"/>
                  <a:pt x="407" y="904"/>
                  <a:pt x="387" y="993"/>
                </a:cubicBezTo>
                <a:cubicBezTo>
                  <a:pt x="373" y="1054"/>
                  <a:pt x="332" y="1088"/>
                  <a:pt x="275" y="1106"/>
                </a:cubicBezTo>
                <a:cubicBezTo>
                  <a:pt x="195" y="1131"/>
                  <a:pt x="107" y="1128"/>
                  <a:pt x="24" y="112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3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41900" y="4765675"/>
            <a:ext cx="492125" cy="304800"/>
          </a:xfrm>
          <a:custGeom>
            <a:avLst/>
            <a:gdLst>
              <a:gd name="T0" fmla="*/ 0 w 1366"/>
              <a:gd name="T1" fmla="*/ 2147483647 h 845"/>
              <a:gd name="T2" fmla="*/ 2147483647 w 1366"/>
              <a:gd name="T3" fmla="*/ 2147483647 h 845"/>
              <a:gd name="T4" fmla="*/ 2147483647 w 1366"/>
              <a:gd name="T5" fmla="*/ 2147483647 h 845"/>
              <a:gd name="T6" fmla="*/ 2147483647 w 1366"/>
              <a:gd name="T7" fmla="*/ 2147483647 h 845"/>
              <a:gd name="T8" fmla="*/ 2147483647 w 1366"/>
              <a:gd name="T9" fmla="*/ 2147483647 h 845"/>
              <a:gd name="T10" fmla="*/ 2147483647 w 1366"/>
              <a:gd name="T11" fmla="*/ 2147483647 h 845"/>
              <a:gd name="T12" fmla="*/ 2147483647 w 1366"/>
              <a:gd name="T13" fmla="*/ 2147483647 h 845"/>
              <a:gd name="T14" fmla="*/ 2147483647 w 1366"/>
              <a:gd name="T15" fmla="*/ 2147483647 h 845"/>
              <a:gd name="T16" fmla="*/ 2147483647 w 1366"/>
              <a:gd name="T17" fmla="*/ 2147483647 h 845"/>
              <a:gd name="T18" fmla="*/ 2147483647 w 1366"/>
              <a:gd name="T19" fmla="*/ 2147483647 h 845"/>
              <a:gd name="T20" fmla="*/ 2147483647 w 1366"/>
              <a:gd name="T21" fmla="*/ 2147483647 h 845"/>
              <a:gd name="T22" fmla="*/ 2147483647 w 1366"/>
              <a:gd name="T23" fmla="*/ 2147483647 h 845"/>
              <a:gd name="T24" fmla="*/ 2147483647 w 1366"/>
              <a:gd name="T25" fmla="*/ 2147483647 h 845"/>
              <a:gd name="T26" fmla="*/ 2147483647 w 1366"/>
              <a:gd name="T27" fmla="*/ 2147483647 h 845"/>
              <a:gd name="T28" fmla="*/ 2147483647 w 1366"/>
              <a:gd name="T29" fmla="*/ 2147483647 h 845"/>
              <a:gd name="T30" fmla="*/ 2147483647 w 1366"/>
              <a:gd name="T31" fmla="*/ 2147483647 h 845"/>
              <a:gd name="T32" fmla="*/ 2147483647 w 1366"/>
              <a:gd name="T33" fmla="*/ 2147483647 h 845"/>
              <a:gd name="T34" fmla="*/ 2147483647 w 1366"/>
              <a:gd name="T35" fmla="*/ 2147483647 h 845"/>
              <a:gd name="T36" fmla="*/ 2147483647 w 1366"/>
              <a:gd name="T37" fmla="*/ 2147483647 h 845"/>
              <a:gd name="T38" fmla="*/ 2147483647 w 1366"/>
              <a:gd name="T39" fmla="*/ 2147483647 h 845"/>
              <a:gd name="T40" fmla="*/ 2147483647 w 1366"/>
              <a:gd name="T41" fmla="*/ 0 h 845"/>
              <a:gd name="T42" fmla="*/ 2147483647 w 1366"/>
              <a:gd name="T43" fmla="*/ 2147483647 h 845"/>
              <a:gd name="T44" fmla="*/ 2147483647 w 1366"/>
              <a:gd name="T45" fmla="*/ 2147483647 h 845"/>
              <a:gd name="T46" fmla="*/ 2147483647 w 1366"/>
              <a:gd name="T47" fmla="*/ 2147483647 h 8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66"/>
              <a:gd name="T73" fmla="*/ 0 h 845"/>
              <a:gd name="T74" fmla="*/ 1366 w 1366"/>
              <a:gd name="T75" fmla="*/ 845 h 84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66" h="845" extrusionOk="0">
                <a:moveTo>
                  <a:pt x="0" y="555"/>
                </a:moveTo>
                <a:cubicBezTo>
                  <a:pt x="32" y="564"/>
                  <a:pt x="22" y="592"/>
                  <a:pt x="59" y="610"/>
                </a:cubicBezTo>
                <a:cubicBezTo>
                  <a:pt x="98" y="629"/>
                  <a:pt x="153" y="637"/>
                  <a:pt x="197" y="638"/>
                </a:cubicBezTo>
                <a:cubicBezTo>
                  <a:pt x="241" y="639"/>
                  <a:pt x="284" y="641"/>
                  <a:pt x="328" y="636"/>
                </a:cubicBezTo>
                <a:cubicBezTo>
                  <a:pt x="335" y="635"/>
                  <a:pt x="342" y="634"/>
                  <a:pt x="349" y="633"/>
                </a:cubicBezTo>
              </a:path>
              <a:path w="1366" h="845" extrusionOk="0">
                <a:moveTo>
                  <a:pt x="59" y="719"/>
                </a:moveTo>
                <a:cubicBezTo>
                  <a:pt x="36" y="747"/>
                  <a:pt x="8" y="771"/>
                  <a:pt x="37" y="806"/>
                </a:cubicBezTo>
                <a:cubicBezTo>
                  <a:pt x="58" y="832"/>
                  <a:pt x="97" y="829"/>
                  <a:pt x="126" y="830"/>
                </a:cubicBezTo>
                <a:cubicBezTo>
                  <a:pt x="167" y="831"/>
                  <a:pt x="210" y="828"/>
                  <a:pt x="249" y="818"/>
                </a:cubicBezTo>
                <a:cubicBezTo>
                  <a:pt x="296" y="806"/>
                  <a:pt x="345" y="795"/>
                  <a:pt x="390" y="776"/>
                </a:cubicBezTo>
                <a:cubicBezTo>
                  <a:pt x="420" y="761"/>
                  <a:pt x="430" y="757"/>
                  <a:pt x="449" y="746"/>
                </a:cubicBezTo>
              </a:path>
              <a:path w="1366" h="845" extrusionOk="0">
                <a:moveTo>
                  <a:pt x="458" y="629"/>
                </a:moveTo>
                <a:cubicBezTo>
                  <a:pt x="500" y="649"/>
                  <a:pt x="523" y="650"/>
                  <a:pt x="571" y="641"/>
                </a:cubicBezTo>
                <a:cubicBezTo>
                  <a:pt x="614" y="633"/>
                  <a:pt x="672" y="610"/>
                  <a:pt x="709" y="586"/>
                </a:cubicBezTo>
                <a:cubicBezTo>
                  <a:pt x="733" y="570"/>
                  <a:pt x="751" y="556"/>
                  <a:pt x="777" y="543"/>
                </a:cubicBezTo>
              </a:path>
              <a:path w="1366" h="845" extrusionOk="0">
                <a:moveTo>
                  <a:pt x="616" y="708"/>
                </a:moveTo>
                <a:cubicBezTo>
                  <a:pt x="601" y="727"/>
                  <a:pt x="555" y="772"/>
                  <a:pt x="566" y="801"/>
                </a:cubicBezTo>
                <a:cubicBezTo>
                  <a:pt x="581" y="840"/>
                  <a:pt x="628" y="844"/>
                  <a:pt x="663" y="843"/>
                </a:cubicBezTo>
                <a:cubicBezTo>
                  <a:pt x="705" y="841"/>
                  <a:pt x="748" y="820"/>
                  <a:pt x="786" y="803"/>
                </a:cubicBezTo>
                <a:cubicBezTo>
                  <a:pt x="836" y="781"/>
                  <a:pt x="884" y="756"/>
                  <a:pt x="933" y="731"/>
                </a:cubicBezTo>
              </a:path>
              <a:path w="1366" h="845" extrusionOk="0">
                <a:moveTo>
                  <a:pt x="1301" y="0"/>
                </a:moveTo>
                <a:cubicBezTo>
                  <a:pt x="1269" y="37"/>
                  <a:pt x="1256" y="52"/>
                  <a:pt x="1278" y="100"/>
                </a:cubicBezTo>
                <a:cubicBezTo>
                  <a:pt x="1291" y="128"/>
                  <a:pt x="1308" y="157"/>
                  <a:pt x="1323" y="184"/>
                </a:cubicBezTo>
                <a:cubicBezTo>
                  <a:pt x="1339" y="209"/>
                  <a:pt x="1348" y="221"/>
                  <a:pt x="1365" y="23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4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57888" y="4779963"/>
            <a:ext cx="39687" cy="180975"/>
          </a:xfrm>
          <a:custGeom>
            <a:avLst/>
            <a:gdLst>
              <a:gd name="T0" fmla="*/ 2147483647 w 110"/>
              <a:gd name="T1" fmla="*/ 2147483647 h 501"/>
              <a:gd name="T2" fmla="*/ 2147483647 w 110"/>
              <a:gd name="T3" fmla="*/ 2147483647 h 501"/>
              <a:gd name="T4" fmla="*/ 2147483647 w 110"/>
              <a:gd name="T5" fmla="*/ 2147483647 h 501"/>
              <a:gd name="T6" fmla="*/ 2147483647 w 110"/>
              <a:gd name="T7" fmla="*/ 2147483647 h 501"/>
              <a:gd name="T8" fmla="*/ 0 w 110"/>
              <a:gd name="T9" fmla="*/ 2147483647 h 5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501"/>
              <a:gd name="T17" fmla="*/ 110 w 110"/>
              <a:gd name="T18" fmla="*/ 501 h 5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501" extrusionOk="0">
                <a:moveTo>
                  <a:pt x="24" y="28"/>
                </a:moveTo>
                <a:cubicBezTo>
                  <a:pt x="56" y="11"/>
                  <a:pt x="87" y="-20"/>
                  <a:pt x="108" y="26"/>
                </a:cubicBezTo>
                <a:cubicBezTo>
                  <a:pt x="121" y="56"/>
                  <a:pt x="98" y="122"/>
                  <a:pt x="93" y="152"/>
                </a:cubicBezTo>
                <a:cubicBezTo>
                  <a:pt x="80" y="225"/>
                  <a:pt x="64" y="298"/>
                  <a:pt x="45" y="370"/>
                </a:cubicBezTo>
                <a:cubicBezTo>
                  <a:pt x="33" y="415"/>
                  <a:pt x="20" y="457"/>
                  <a:pt x="0" y="50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05063" y="5324475"/>
            <a:ext cx="919162" cy="355600"/>
          </a:xfrm>
          <a:custGeom>
            <a:avLst/>
            <a:gdLst>
              <a:gd name="T0" fmla="*/ 2147483647 w 2552"/>
              <a:gd name="T1" fmla="*/ 2147483647 h 987"/>
              <a:gd name="T2" fmla="*/ 2147483647 w 2552"/>
              <a:gd name="T3" fmla="*/ 2147483647 h 987"/>
              <a:gd name="T4" fmla="*/ 2147483647 w 2552"/>
              <a:gd name="T5" fmla="*/ 2147483647 h 987"/>
              <a:gd name="T6" fmla="*/ 2147483647 w 2552"/>
              <a:gd name="T7" fmla="*/ 2147483647 h 987"/>
              <a:gd name="T8" fmla="*/ 2147483647 w 2552"/>
              <a:gd name="T9" fmla="*/ 2147483647 h 987"/>
              <a:gd name="T10" fmla="*/ 2147483647 w 2552"/>
              <a:gd name="T11" fmla="*/ 2147483647 h 987"/>
              <a:gd name="T12" fmla="*/ 2147483647 w 2552"/>
              <a:gd name="T13" fmla="*/ 2147483647 h 987"/>
              <a:gd name="T14" fmla="*/ 2147483647 w 2552"/>
              <a:gd name="T15" fmla="*/ 2147483647 h 987"/>
              <a:gd name="T16" fmla="*/ 2147483647 w 2552"/>
              <a:gd name="T17" fmla="*/ 2147483647 h 987"/>
              <a:gd name="T18" fmla="*/ 2147483647 w 2552"/>
              <a:gd name="T19" fmla="*/ 2147483647 h 987"/>
              <a:gd name="T20" fmla="*/ 2147483647 w 2552"/>
              <a:gd name="T21" fmla="*/ 2147483647 h 987"/>
              <a:gd name="T22" fmla="*/ 2147483647 w 2552"/>
              <a:gd name="T23" fmla="*/ 2147483647 h 987"/>
              <a:gd name="T24" fmla="*/ 2147483647 w 2552"/>
              <a:gd name="T25" fmla="*/ 2147483647 h 987"/>
              <a:gd name="T26" fmla="*/ 2147483647 w 2552"/>
              <a:gd name="T27" fmla="*/ 2147483647 h 987"/>
              <a:gd name="T28" fmla="*/ 2147483647 w 2552"/>
              <a:gd name="T29" fmla="*/ 2147483647 h 987"/>
              <a:gd name="T30" fmla="*/ 2147483647 w 2552"/>
              <a:gd name="T31" fmla="*/ 2147483647 h 987"/>
              <a:gd name="T32" fmla="*/ 2147483647 w 2552"/>
              <a:gd name="T33" fmla="*/ 2147483647 h 987"/>
              <a:gd name="T34" fmla="*/ 2147483647 w 2552"/>
              <a:gd name="T35" fmla="*/ 2147483647 h 987"/>
              <a:gd name="T36" fmla="*/ 2147483647 w 2552"/>
              <a:gd name="T37" fmla="*/ 2147483647 h 987"/>
              <a:gd name="T38" fmla="*/ 2147483647 w 2552"/>
              <a:gd name="T39" fmla="*/ 2147483647 h 987"/>
              <a:gd name="T40" fmla="*/ 2147483647 w 2552"/>
              <a:gd name="T41" fmla="*/ 2147483647 h 987"/>
              <a:gd name="T42" fmla="*/ 2147483647 w 2552"/>
              <a:gd name="T43" fmla="*/ 2147483647 h 987"/>
              <a:gd name="T44" fmla="*/ 2147483647 w 2552"/>
              <a:gd name="T45" fmla="*/ 2147483647 h 987"/>
              <a:gd name="T46" fmla="*/ 2147483647 w 2552"/>
              <a:gd name="T47" fmla="*/ 2147483647 h 987"/>
              <a:gd name="T48" fmla="*/ 2147483647 w 2552"/>
              <a:gd name="T49" fmla="*/ 2147483647 h 987"/>
              <a:gd name="T50" fmla="*/ 2147483647 w 2552"/>
              <a:gd name="T51" fmla="*/ 2147483647 h 987"/>
              <a:gd name="T52" fmla="*/ 2147483647 w 2552"/>
              <a:gd name="T53" fmla="*/ 2147483647 h 987"/>
              <a:gd name="T54" fmla="*/ 2147483647 w 2552"/>
              <a:gd name="T55" fmla="*/ 2147483647 h 987"/>
              <a:gd name="T56" fmla="*/ 2147483647 w 2552"/>
              <a:gd name="T57" fmla="*/ 2147483647 h 987"/>
              <a:gd name="T58" fmla="*/ 2147483647 w 2552"/>
              <a:gd name="T59" fmla="*/ 2147483647 h 987"/>
              <a:gd name="T60" fmla="*/ 2147483647 w 2552"/>
              <a:gd name="T61" fmla="*/ 2147483647 h 987"/>
              <a:gd name="T62" fmla="*/ 2147483647 w 2552"/>
              <a:gd name="T63" fmla="*/ 2147483647 h 987"/>
              <a:gd name="T64" fmla="*/ 2147483647 w 2552"/>
              <a:gd name="T65" fmla="*/ 2147483647 h 987"/>
              <a:gd name="T66" fmla="*/ 2147483647 w 2552"/>
              <a:gd name="T67" fmla="*/ 2147483647 h 987"/>
              <a:gd name="T68" fmla="*/ 2147483647 w 2552"/>
              <a:gd name="T69" fmla="*/ 2147483647 h 987"/>
              <a:gd name="T70" fmla="*/ 2147483647 w 2552"/>
              <a:gd name="T71" fmla="*/ 2147483647 h 987"/>
              <a:gd name="T72" fmla="*/ 2147483647 w 2552"/>
              <a:gd name="T73" fmla="*/ 2147483647 h 987"/>
              <a:gd name="T74" fmla="*/ 2147483647 w 2552"/>
              <a:gd name="T75" fmla="*/ 2147483647 h 987"/>
              <a:gd name="T76" fmla="*/ 2147483647 w 2552"/>
              <a:gd name="T77" fmla="*/ 2147483647 h 987"/>
              <a:gd name="T78" fmla="*/ 2147483647 w 2552"/>
              <a:gd name="T79" fmla="*/ 2147483647 h 987"/>
              <a:gd name="T80" fmla="*/ 2147483647 w 2552"/>
              <a:gd name="T81" fmla="*/ 2147483647 h 987"/>
              <a:gd name="T82" fmla="*/ 2147483647 w 2552"/>
              <a:gd name="T83" fmla="*/ 2147483647 h 987"/>
              <a:gd name="T84" fmla="*/ 2147483647 w 2552"/>
              <a:gd name="T85" fmla="*/ 2147483647 h 98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52"/>
              <a:gd name="T130" fmla="*/ 0 h 987"/>
              <a:gd name="T131" fmla="*/ 2552 w 2552"/>
              <a:gd name="T132" fmla="*/ 987 h 98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52" h="987" extrusionOk="0">
                <a:moveTo>
                  <a:pt x="76" y="720"/>
                </a:moveTo>
                <a:cubicBezTo>
                  <a:pt x="66" y="755"/>
                  <a:pt x="69" y="783"/>
                  <a:pt x="75" y="820"/>
                </a:cubicBezTo>
                <a:cubicBezTo>
                  <a:pt x="82" y="863"/>
                  <a:pt x="94" y="905"/>
                  <a:pt x="108" y="946"/>
                </a:cubicBezTo>
                <a:cubicBezTo>
                  <a:pt x="116" y="967"/>
                  <a:pt x="118" y="973"/>
                  <a:pt x="123" y="986"/>
                </a:cubicBezTo>
                <a:cubicBezTo>
                  <a:pt x="95" y="931"/>
                  <a:pt x="66" y="877"/>
                  <a:pt x="44" y="819"/>
                </a:cubicBezTo>
                <a:cubicBezTo>
                  <a:pt x="0" y="707"/>
                  <a:pt x="-21" y="579"/>
                  <a:pt x="25" y="464"/>
                </a:cubicBezTo>
                <a:cubicBezTo>
                  <a:pt x="56" y="386"/>
                  <a:pt x="109" y="346"/>
                  <a:pt x="180" y="308"/>
                </a:cubicBezTo>
                <a:cubicBezTo>
                  <a:pt x="244" y="274"/>
                  <a:pt x="315" y="257"/>
                  <a:pt x="388" y="256"/>
                </a:cubicBezTo>
                <a:cubicBezTo>
                  <a:pt x="429" y="259"/>
                  <a:pt x="442" y="260"/>
                  <a:pt x="468" y="266"/>
                </a:cubicBezTo>
              </a:path>
              <a:path w="2552" h="987" extrusionOk="0">
                <a:moveTo>
                  <a:pt x="460" y="528"/>
                </a:moveTo>
                <a:cubicBezTo>
                  <a:pt x="463" y="580"/>
                  <a:pt x="462" y="634"/>
                  <a:pt x="514" y="664"/>
                </a:cubicBezTo>
                <a:cubicBezTo>
                  <a:pt x="564" y="693"/>
                  <a:pt x="636" y="675"/>
                  <a:pt x="684" y="653"/>
                </a:cubicBezTo>
                <a:cubicBezTo>
                  <a:pt x="743" y="626"/>
                  <a:pt x="803" y="578"/>
                  <a:pt x="838" y="523"/>
                </a:cubicBezTo>
                <a:cubicBezTo>
                  <a:pt x="863" y="484"/>
                  <a:pt x="877" y="431"/>
                  <a:pt x="845" y="391"/>
                </a:cubicBezTo>
                <a:cubicBezTo>
                  <a:pt x="818" y="357"/>
                  <a:pt x="764" y="350"/>
                  <a:pt x="726" y="366"/>
                </a:cubicBezTo>
                <a:cubicBezTo>
                  <a:pt x="671" y="389"/>
                  <a:pt x="647" y="458"/>
                  <a:pt x="638" y="512"/>
                </a:cubicBezTo>
                <a:cubicBezTo>
                  <a:pt x="626" y="589"/>
                  <a:pt x="644" y="671"/>
                  <a:pt x="673" y="743"/>
                </a:cubicBezTo>
                <a:cubicBezTo>
                  <a:pt x="694" y="796"/>
                  <a:pt x="737" y="868"/>
                  <a:pt x="792" y="894"/>
                </a:cubicBezTo>
                <a:cubicBezTo>
                  <a:pt x="851" y="922"/>
                  <a:pt x="885" y="874"/>
                  <a:pt x="919" y="837"/>
                </a:cubicBezTo>
              </a:path>
              <a:path w="2552" h="987" extrusionOk="0">
                <a:moveTo>
                  <a:pt x="1194" y="17"/>
                </a:moveTo>
                <a:cubicBezTo>
                  <a:pt x="1210" y="26"/>
                  <a:pt x="1218" y="28"/>
                  <a:pt x="1222" y="93"/>
                </a:cubicBezTo>
                <a:cubicBezTo>
                  <a:pt x="1228" y="186"/>
                  <a:pt x="1228" y="280"/>
                  <a:pt x="1234" y="373"/>
                </a:cubicBezTo>
                <a:cubicBezTo>
                  <a:pt x="1241" y="485"/>
                  <a:pt x="1246" y="599"/>
                  <a:pt x="1259" y="710"/>
                </a:cubicBezTo>
                <a:cubicBezTo>
                  <a:pt x="1268" y="786"/>
                  <a:pt x="1260" y="744"/>
                  <a:pt x="1243" y="770"/>
                </a:cubicBezTo>
                <a:cubicBezTo>
                  <a:pt x="1209" y="714"/>
                  <a:pt x="1181" y="655"/>
                  <a:pt x="1166" y="591"/>
                </a:cubicBezTo>
                <a:cubicBezTo>
                  <a:pt x="1156" y="547"/>
                  <a:pt x="1148" y="498"/>
                  <a:pt x="1190" y="471"/>
                </a:cubicBezTo>
                <a:cubicBezTo>
                  <a:pt x="1235" y="442"/>
                  <a:pt x="1299" y="459"/>
                  <a:pt x="1345" y="475"/>
                </a:cubicBezTo>
                <a:cubicBezTo>
                  <a:pt x="1437" y="508"/>
                  <a:pt x="1500" y="584"/>
                  <a:pt x="1551" y="664"/>
                </a:cubicBezTo>
                <a:cubicBezTo>
                  <a:pt x="1572" y="697"/>
                  <a:pt x="1593" y="745"/>
                  <a:pt x="1637" y="751"/>
                </a:cubicBezTo>
                <a:cubicBezTo>
                  <a:pt x="1682" y="757"/>
                  <a:pt x="1726" y="723"/>
                  <a:pt x="1753" y="692"/>
                </a:cubicBezTo>
                <a:cubicBezTo>
                  <a:pt x="1797" y="642"/>
                  <a:pt x="1830" y="568"/>
                  <a:pt x="1831" y="501"/>
                </a:cubicBezTo>
                <a:cubicBezTo>
                  <a:pt x="1832" y="463"/>
                  <a:pt x="1826" y="425"/>
                  <a:pt x="1822" y="388"/>
                </a:cubicBezTo>
              </a:path>
              <a:path w="2552" h="987" extrusionOk="0">
                <a:moveTo>
                  <a:pt x="1950" y="571"/>
                </a:moveTo>
                <a:cubicBezTo>
                  <a:pt x="1958" y="590"/>
                  <a:pt x="1960" y="596"/>
                  <a:pt x="1965" y="608"/>
                </a:cubicBezTo>
                <a:cubicBezTo>
                  <a:pt x="1989" y="569"/>
                  <a:pt x="1992" y="542"/>
                  <a:pt x="2000" y="496"/>
                </a:cubicBezTo>
                <a:cubicBezTo>
                  <a:pt x="2005" y="469"/>
                  <a:pt x="2009" y="453"/>
                  <a:pt x="2022" y="430"/>
                </a:cubicBezTo>
                <a:cubicBezTo>
                  <a:pt x="2034" y="462"/>
                  <a:pt x="2038" y="495"/>
                  <a:pt x="2046" y="529"/>
                </a:cubicBezTo>
                <a:cubicBezTo>
                  <a:pt x="2054" y="564"/>
                  <a:pt x="2063" y="616"/>
                  <a:pt x="2110" y="614"/>
                </a:cubicBezTo>
                <a:cubicBezTo>
                  <a:pt x="2141" y="613"/>
                  <a:pt x="2179" y="570"/>
                  <a:pt x="2202" y="552"/>
                </a:cubicBezTo>
                <a:cubicBezTo>
                  <a:pt x="2216" y="540"/>
                  <a:pt x="2264" y="489"/>
                  <a:pt x="2288" y="507"/>
                </a:cubicBezTo>
                <a:cubicBezTo>
                  <a:pt x="2324" y="534"/>
                  <a:pt x="2338" y="613"/>
                  <a:pt x="2357" y="652"/>
                </a:cubicBezTo>
                <a:cubicBezTo>
                  <a:pt x="2379" y="696"/>
                  <a:pt x="2402" y="720"/>
                  <a:pt x="2444" y="691"/>
                </a:cubicBezTo>
                <a:cubicBezTo>
                  <a:pt x="2481" y="666"/>
                  <a:pt x="2516" y="636"/>
                  <a:pt x="2551" y="60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6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87750" y="5302250"/>
            <a:ext cx="1092200" cy="288925"/>
          </a:xfrm>
          <a:custGeom>
            <a:avLst/>
            <a:gdLst>
              <a:gd name="T0" fmla="*/ 2147483647 w 3032"/>
              <a:gd name="T1" fmla="*/ 2147483647 h 801"/>
              <a:gd name="T2" fmla="*/ 2147483647 w 3032"/>
              <a:gd name="T3" fmla="*/ 2147483647 h 801"/>
              <a:gd name="T4" fmla="*/ 2147483647 w 3032"/>
              <a:gd name="T5" fmla="*/ 2147483647 h 801"/>
              <a:gd name="T6" fmla="*/ 2147483647 w 3032"/>
              <a:gd name="T7" fmla="*/ 2147483647 h 801"/>
              <a:gd name="T8" fmla="*/ 2147483647 w 3032"/>
              <a:gd name="T9" fmla="*/ 2147483647 h 801"/>
              <a:gd name="T10" fmla="*/ 2147483647 w 3032"/>
              <a:gd name="T11" fmla="*/ 2147483647 h 801"/>
              <a:gd name="T12" fmla="*/ 2147483647 w 3032"/>
              <a:gd name="T13" fmla="*/ 2147483647 h 801"/>
              <a:gd name="T14" fmla="*/ 2147483647 w 3032"/>
              <a:gd name="T15" fmla="*/ 2147483647 h 801"/>
              <a:gd name="T16" fmla="*/ 2147483647 w 3032"/>
              <a:gd name="T17" fmla="*/ 2147483647 h 801"/>
              <a:gd name="T18" fmla="*/ 2147483647 w 3032"/>
              <a:gd name="T19" fmla="*/ 2147483647 h 801"/>
              <a:gd name="T20" fmla="*/ 2147483647 w 3032"/>
              <a:gd name="T21" fmla="*/ 2147483647 h 801"/>
              <a:gd name="T22" fmla="*/ 2147483647 w 3032"/>
              <a:gd name="T23" fmla="*/ 2147483647 h 801"/>
              <a:gd name="T24" fmla="*/ 2147483647 w 3032"/>
              <a:gd name="T25" fmla="*/ 2147483647 h 801"/>
              <a:gd name="T26" fmla="*/ 2147483647 w 3032"/>
              <a:gd name="T27" fmla="*/ 2147483647 h 801"/>
              <a:gd name="T28" fmla="*/ 2147483647 w 3032"/>
              <a:gd name="T29" fmla="*/ 2147483647 h 801"/>
              <a:gd name="T30" fmla="*/ 2147483647 w 3032"/>
              <a:gd name="T31" fmla="*/ 2147483647 h 801"/>
              <a:gd name="T32" fmla="*/ 2147483647 w 3032"/>
              <a:gd name="T33" fmla="*/ 2147483647 h 801"/>
              <a:gd name="T34" fmla="*/ 2147483647 w 3032"/>
              <a:gd name="T35" fmla="*/ 2147483647 h 801"/>
              <a:gd name="T36" fmla="*/ 2147483647 w 3032"/>
              <a:gd name="T37" fmla="*/ 2147483647 h 801"/>
              <a:gd name="T38" fmla="*/ 2147483647 w 3032"/>
              <a:gd name="T39" fmla="*/ 2147483647 h 801"/>
              <a:gd name="T40" fmla="*/ 2147483647 w 3032"/>
              <a:gd name="T41" fmla="*/ 2147483647 h 801"/>
              <a:gd name="T42" fmla="*/ 2147483647 w 3032"/>
              <a:gd name="T43" fmla="*/ 2147483647 h 801"/>
              <a:gd name="T44" fmla="*/ 2147483647 w 3032"/>
              <a:gd name="T45" fmla="*/ 2147483647 h 801"/>
              <a:gd name="T46" fmla="*/ 2147483647 w 3032"/>
              <a:gd name="T47" fmla="*/ 2147483647 h 801"/>
              <a:gd name="T48" fmla="*/ 2147483647 w 3032"/>
              <a:gd name="T49" fmla="*/ 2147483647 h 801"/>
              <a:gd name="T50" fmla="*/ 2147483647 w 3032"/>
              <a:gd name="T51" fmla="*/ 2147483647 h 801"/>
              <a:gd name="T52" fmla="*/ 2147483647 w 3032"/>
              <a:gd name="T53" fmla="*/ 2147483647 h 801"/>
              <a:gd name="T54" fmla="*/ 2147483647 w 3032"/>
              <a:gd name="T55" fmla="*/ 2147483647 h 801"/>
              <a:gd name="T56" fmla="*/ 2147483647 w 3032"/>
              <a:gd name="T57" fmla="*/ 2147483647 h 801"/>
              <a:gd name="T58" fmla="*/ 2147483647 w 3032"/>
              <a:gd name="T59" fmla="*/ 2147483647 h 801"/>
              <a:gd name="T60" fmla="*/ 2147483647 w 3032"/>
              <a:gd name="T61" fmla="*/ 2147483647 h 801"/>
              <a:gd name="T62" fmla="*/ 2147483647 w 3032"/>
              <a:gd name="T63" fmla="*/ 2147483647 h 801"/>
              <a:gd name="T64" fmla="*/ 2147483647 w 3032"/>
              <a:gd name="T65" fmla="*/ 2147483647 h 801"/>
              <a:gd name="T66" fmla="*/ 2147483647 w 3032"/>
              <a:gd name="T67" fmla="*/ 2147483647 h 801"/>
              <a:gd name="T68" fmla="*/ 2147483647 w 3032"/>
              <a:gd name="T69" fmla="*/ 2147483647 h 8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32"/>
              <a:gd name="T106" fmla="*/ 0 h 801"/>
              <a:gd name="T107" fmla="*/ 3032 w 3032"/>
              <a:gd name="T108" fmla="*/ 801 h 8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32" h="801" extrusionOk="0">
                <a:moveTo>
                  <a:pt x="554" y="242"/>
                </a:moveTo>
                <a:cubicBezTo>
                  <a:pt x="550" y="287"/>
                  <a:pt x="544" y="331"/>
                  <a:pt x="538" y="376"/>
                </a:cubicBezTo>
                <a:cubicBezTo>
                  <a:pt x="530" y="437"/>
                  <a:pt x="525" y="498"/>
                  <a:pt x="524" y="559"/>
                </a:cubicBezTo>
                <a:cubicBezTo>
                  <a:pt x="523" y="622"/>
                  <a:pt x="524" y="686"/>
                  <a:pt x="524" y="749"/>
                </a:cubicBezTo>
                <a:cubicBezTo>
                  <a:pt x="524" y="776"/>
                  <a:pt x="525" y="783"/>
                  <a:pt x="519" y="800"/>
                </a:cubicBezTo>
              </a:path>
              <a:path w="3032" h="801" extrusionOk="0">
                <a:moveTo>
                  <a:pt x="67" y="342"/>
                </a:moveTo>
                <a:cubicBezTo>
                  <a:pt x="44" y="317"/>
                  <a:pt x="-36" y="257"/>
                  <a:pt x="16" y="218"/>
                </a:cubicBezTo>
                <a:cubicBezTo>
                  <a:pt x="78" y="171"/>
                  <a:pt x="197" y="185"/>
                  <a:pt x="268" y="183"/>
                </a:cubicBezTo>
                <a:cubicBezTo>
                  <a:pt x="384" y="180"/>
                  <a:pt x="499" y="190"/>
                  <a:pt x="615" y="197"/>
                </a:cubicBezTo>
                <a:cubicBezTo>
                  <a:pt x="703" y="202"/>
                  <a:pt x="791" y="208"/>
                  <a:pt x="879" y="216"/>
                </a:cubicBezTo>
              </a:path>
              <a:path w="3032" h="801" extrusionOk="0">
                <a:moveTo>
                  <a:pt x="1009" y="340"/>
                </a:moveTo>
                <a:cubicBezTo>
                  <a:pt x="986" y="414"/>
                  <a:pt x="956" y="487"/>
                  <a:pt x="935" y="560"/>
                </a:cubicBezTo>
                <a:cubicBezTo>
                  <a:pt x="920" y="612"/>
                  <a:pt x="909" y="665"/>
                  <a:pt x="893" y="717"/>
                </a:cubicBezTo>
                <a:cubicBezTo>
                  <a:pt x="891" y="724"/>
                  <a:pt x="888" y="730"/>
                  <a:pt x="886" y="737"/>
                </a:cubicBezTo>
                <a:cubicBezTo>
                  <a:pt x="867" y="666"/>
                  <a:pt x="865" y="600"/>
                  <a:pt x="867" y="526"/>
                </a:cubicBezTo>
                <a:cubicBezTo>
                  <a:pt x="872" y="366"/>
                  <a:pt x="892" y="174"/>
                  <a:pt x="998" y="45"/>
                </a:cubicBezTo>
                <a:cubicBezTo>
                  <a:pt x="1032" y="4"/>
                  <a:pt x="1045" y="15"/>
                  <a:pt x="1085" y="1"/>
                </a:cubicBezTo>
                <a:cubicBezTo>
                  <a:pt x="1103" y="52"/>
                  <a:pt x="1115" y="60"/>
                  <a:pt x="1104" y="126"/>
                </a:cubicBezTo>
                <a:cubicBezTo>
                  <a:pt x="1085" y="240"/>
                  <a:pt x="1007" y="384"/>
                  <a:pt x="1062" y="499"/>
                </a:cubicBezTo>
                <a:cubicBezTo>
                  <a:pt x="1084" y="545"/>
                  <a:pt x="1132" y="573"/>
                  <a:pt x="1182" y="575"/>
                </a:cubicBezTo>
                <a:cubicBezTo>
                  <a:pt x="1312" y="581"/>
                  <a:pt x="1400" y="434"/>
                  <a:pt x="1460" y="341"/>
                </a:cubicBezTo>
                <a:cubicBezTo>
                  <a:pt x="1464" y="335"/>
                  <a:pt x="1467" y="329"/>
                  <a:pt x="1471" y="323"/>
                </a:cubicBezTo>
                <a:cubicBezTo>
                  <a:pt x="1486" y="369"/>
                  <a:pt x="1499" y="417"/>
                  <a:pt x="1515" y="464"/>
                </a:cubicBezTo>
                <a:cubicBezTo>
                  <a:pt x="1539" y="536"/>
                  <a:pt x="1586" y="638"/>
                  <a:pt x="1675" y="641"/>
                </a:cubicBezTo>
                <a:cubicBezTo>
                  <a:pt x="1729" y="643"/>
                  <a:pt x="1743" y="591"/>
                  <a:pt x="1760" y="552"/>
                </a:cubicBezTo>
                <a:cubicBezTo>
                  <a:pt x="1818" y="417"/>
                  <a:pt x="1701" y="257"/>
                  <a:pt x="1755" y="125"/>
                </a:cubicBezTo>
                <a:cubicBezTo>
                  <a:pt x="1784" y="55"/>
                  <a:pt x="1892" y="21"/>
                  <a:pt x="1960" y="55"/>
                </a:cubicBezTo>
                <a:cubicBezTo>
                  <a:pt x="2002" y="76"/>
                  <a:pt x="1986" y="108"/>
                  <a:pt x="1975" y="143"/>
                </a:cubicBezTo>
                <a:cubicBezTo>
                  <a:pt x="1961" y="188"/>
                  <a:pt x="1920" y="231"/>
                  <a:pt x="1935" y="282"/>
                </a:cubicBezTo>
                <a:cubicBezTo>
                  <a:pt x="1948" y="327"/>
                  <a:pt x="2000" y="352"/>
                  <a:pt x="2017" y="397"/>
                </a:cubicBezTo>
                <a:cubicBezTo>
                  <a:pt x="2041" y="458"/>
                  <a:pt x="1991" y="552"/>
                  <a:pt x="2043" y="600"/>
                </a:cubicBezTo>
                <a:cubicBezTo>
                  <a:pt x="2091" y="644"/>
                  <a:pt x="2176" y="651"/>
                  <a:pt x="2237" y="659"/>
                </a:cubicBezTo>
                <a:cubicBezTo>
                  <a:pt x="2344" y="673"/>
                  <a:pt x="2446" y="676"/>
                  <a:pt x="2554" y="674"/>
                </a:cubicBezTo>
                <a:cubicBezTo>
                  <a:pt x="2657" y="672"/>
                  <a:pt x="2759" y="680"/>
                  <a:pt x="2862" y="682"/>
                </a:cubicBezTo>
                <a:cubicBezTo>
                  <a:pt x="2918" y="683"/>
                  <a:pt x="2975" y="681"/>
                  <a:pt x="3031" y="6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7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30275" y="5749925"/>
            <a:ext cx="2628900" cy="458788"/>
          </a:xfrm>
          <a:custGeom>
            <a:avLst/>
            <a:gdLst>
              <a:gd name="T0" fmla="*/ 2147483647 w 7306"/>
              <a:gd name="T1" fmla="*/ 2147483647 h 1274"/>
              <a:gd name="T2" fmla="*/ 2147483647 w 7306"/>
              <a:gd name="T3" fmla="*/ 2147483647 h 1274"/>
              <a:gd name="T4" fmla="*/ 2147483647 w 7306"/>
              <a:gd name="T5" fmla="*/ 2147483647 h 1274"/>
              <a:gd name="T6" fmla="*/ 2147483647 w 7306"/>
              <a:gd name="T7" fmla="*/ 2147483647 h 1274"/>
              <a:gd name="T8" fmla="*/ 2147483647 w 7306"/>
              <a:gd name="T9" fmla="*/ 2147483647 h 1274"/>
              <a:gd name="T10" fmla="*/ 2147483647 w 7306"/>
              <a:gd name="T11" fmla="*/ 2147483647 h 1274"/>
              <a:gd name="T12" fmla="*/ 2147483647 w 7306"/>
              <a:gd name="T13" fmla="*/ 2147483647 h 1274"/>
              <a:gd name="T14" fmla="*/ 2147483647 w 7306"/>
              <a:gd name="T15" fmla="*/ 2147483647 h 1274"/>
              <a:gd name="T16" fmla="*/ 2147483647 w 7306"/>
              <a:gd name="T17" fmla="*/ 2147483647 h 1274"/>
              <a:gd name="T18" fmla="*/ 2147483647 w 7306"/>
              <a:gd name="T19" fmla="*/ 2147483647 h 1274"/>
              <a:gd name="T20" fmla="*/ 2147483647 w 7306"/>
              <a:gd name="T21" fmla="*/ 0 h 1274"/>
              <a:gd name="T22" fmla="*/ 2147483647 w 7306"/>
              <a:gd name="T23" fmla="*/ 2147483647 h 1274"/>
              <a:gd name="T24" fmla="*/ 2147483647 w 7306"/>
              <a:gd name="T25" fmla="*/ 2147483647 h 1274"/>
              <a:gd name="T26" fmla="*/ 2147483647 w 7306"/>
              <a:gd name="T27" fmla="*/ 2147483647 h 1274"/>
              <a:gd name="T28" fmla="*/ 2147483647 w 7306"/>
              <a:gd name="T29" fmla="*/ 2147483647 h 1274"/>
              <a:gd name="T30" fmla="*/ 2147483647 w 7306"/>
              <a:gd name="T31" fmla="*/ 2147483647 h 1274"/>
              <a:gd name="T32" fmla="*/ 2147483647 w 7306"/>
              <a:gd name="T33" fmla="*/ 2147483647 h 1274"/>
              <a:gd name="T34" fmla="*/ 2147483647 w 7306"/>
              <a:gd name="T35" fmla="*/ 2147483647 h 1274"/>
              <a:gd name="T36" fmla="*/ 2147483647 w 7306"/>
              <a:gd name="T37" fmla="*/ 2147483647 h 1274"/>
              <a:gd name="T38" fmla="*/ 2147483647 w 7306"/>
              <a:gd name="T39" fmla="*/ 2147483647 h 1274"/>
              <a:gd name="T40" fmla="*/ 2147483647 w 7306"/>
              <a:gd name="T41" fmla="*/ 2147483647 h 1274"/>
              <a:gd name="T42" fmla="*/ 2147483647 w 7306"/>
              <a:gd name="T43" fmla="*/ 2147483647 h 1274"/>
              <a:gd name="T44" fmla="*/ 2147483647 w 7306"/>
              <a:gd name="T45" fmla="*/ 2147483647 h 1274"/>
              <a:gd name="T46" fmla="*/ 2147483647 w 7306"/>
              <a:gd name="T47" fmla="*/ 2147483647 h 1274"/>
              <a:gd name="T48" fmla="*/ 2147483647 w 7306"/>
              <a:gd name="T49" fmla="*/ 2147483647 h 1274"/>
              <a:gd name="T50" fmla="*/ 2147483647 w 7306"/>
              <a:gd name="T51" fmla="*/ 2147483647 h 1274"/>
              <a:gd name="T52" fmla="*/ 2147483647 w 7306"/>
              <a:gd name="T53" fmla="*/ 2147483647 h 1274"/>
              <a:gd name="T54" fmla="*/ 2147483647 w 7306"/>
              <a:gd name="T55" fmla="*/ 2147483647 h 1274"/>
              <a:gd name="T56" fmla="*/ 2147483647 w 7306"/>
              <a:gd name="T57" fmla="*/ 2147483647 h 1274"/>
              <a:gd name="T58" fmla="*/ 2147483647 w 7306"/>
              <a:gd name="T59" fmla="*/ 2147483647 h 1274"/>
              <a:gd name="T60" fmla="*/ 2147483647 w 7306"/>
              <a:gd name="T61" fmla="*/ 2147483647 h 1274"/>
              <a:gd name="T62" fmla="*/ 2147483647 w 7306"/>
              <a:gd name="T63" fmla="*/ 2147483647 h 1274"/>
              <a:gd name="T64" fmla="*/ 2147483647 w 7306"/>
              <a:gd name="T65" fmla="*/ 2147483647 h 1274"/>
              <a:gd name="T66" fmla="*/ 2147483647 w 7306"/>
              <a:gd name="T67" fmla="*/ 2147483647 h 1274"/>
              <a:gd name="T68" fmla="*/ 2147483647 w 7306"/>
              <a:gd name="T69" fmla="*/ 2147483647 h 1274"/>
              <a:gd name="T70" fmla="*/ 2147483647 w 7306"/>
              <a:gd name="T71" fmla="*/ 2147483647 h 1274"/>
              <a:gd name="T72" fmla="*/ 2147483647 w 7306"/>
              <a:gd name="T73" fmla="*/ 2147483647 h 1274"/>
              <a:gd name="T74" fmla="*/ 2147483647 w 7306"/>
              <a:gd name="T75" fmla="*/ 2147483647 h 1274"/>
              <a:gd name="T76" fmla="*/ 2147483647 w 7306"/>
              <a:gd name="T77" fmla="*/ 2147483647 h 1274"/>
              <a:gd name="T78" fmla="*/ 2147483647 w 7306"/>
              <a:gd name="T79" fmla="*/ 2147483647 h 1274"/>
              <a:gd name="T80" fmla="*/ 2147483647 w 7306"/>
              <a:gd name="T81" fmla="*/ 2147483647 h 1274"/>
              <a:gd name="T82" fmla="*/ 2147483647 w 7306"/>
              <a:gd name="T83" fmla="*/ 2147483647 h 1274"/>
              <a:gd name="T84" fmla="*/ 2147483647 w 7306"/>
              <a:gd name="T85" fmla="*/ 2147483647 h 1274"/>
              <a:gd name="T86" fmla="*/ 2147483647 w 7306"/>
              <a:gd name="T87" fmla="*/ 2147483647 h 1274"/>
              <a:gd name="T88" fmla="*/ 2147483647 w 7306"/>
              <a:gd name="T89" fmla="*/ 2147483647 h 1274"/>
              <a:gd name="T90" fmla="*/ 2147483647 w 7306"/>
              <a:gd name="T91" fmla="*/ 2147483647 h 1274"/>
              <a:gd name="T92" fmla="*/ 2147483647 w 7306"/>
              <a:gd name="T93" fmla="*/ 2147483647 h 1274"/>
              <a:gd name="T94" fmla="*/ 2147483647 w 7306"/>
              <a:gd name="T95" fmla="*/ 2147483647 h 12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306"/>
              <a:gd name="T145" fmla="*/ 0 h 1274"/>
              <a:gd name="T146" fmla="*/ 7306 w 7306"/>
              <a:gd name="T147" fmla="*/ 1274 h 127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306" h="1274" extrusionOk="0">
                <a:moveTo>
                  <a:pt x="153" y="845"/>
                </a:moveTo>
                <a:cubicBezTo>
                  <a:pt x="136" y="915"/>
                  <a:pt x="119" y="985"/>
                  <a:pt x="109" y="1057"/>
                </a:cubicBezTo>
                <a:cubicBezTo>
                  <a:pt x="102" y="1110"/>
                  <a:pt x="99" y="1163"/>
                  <a:pt x="93" y="1216"/>
                </a:cubicBezTo>
                <a:cubicBezTo>
                  <a:pt x="89" y="1246"/>
                  <a:pt x="87" y="1256"/>
                  <a:pt x="74" y="1273"/>
                </a:cubicBezTo>
                <a:cubicBezTo>
                  <a:pt x="40" y="1247"/>
                  <a:pt x="29" y="1214"/>
                  <a:pt x="18" y="1170"/>
                </a:cubicBezTo>
                <a:cubicBezTo>
                  <a:pt x="1" y="1099"/>
                  <a:pt x="-7" y="1027"/>
                  <a:pt x="6" y="954"/>
                </a:cubicBezTo>
                <a:cubicBezTo>
                  <a:pt x="28" y="831"/>
                  <a:pt x="111" y="727"/>
                  <a:pt x="223" y="675"/>
                </a:cubicBezTo>
                <a:cubicBezTo>
                  <a:pt x="275" y="651"/>
                  <a:pt x="308" y="628"/>
                  <a:pt x="366" y="611"/>
                </a:cubicBezTo>
                <a:cubicBezTo>
                  <a:pt x="404" y="600"/>
                  <a:pt x="442" y="590"/>
                  <a:pt x="480" y="577"/>
                </a:cubicBezTo>
              </a:path>
              <a:path w="7306" h="1274" extrusionOk="0">
                <a:moveTo>
                  <a:pt x="641" y="738"/>
                </a:moveTo>
                <a:cubicBezTo>
                  <a:pt x="665" y="805"/>
                  <a:pt x="690" y="862"/>
                  <a:pt x="730" y="921"/>
                </a:cubicBezTo>
                <a:cubicBezTo>
                  <a:pt x="766" y="974"/>
                  <a:pt x="807" y="1009"/>
                  <a:pt x="869" y="1029"/>
                </a:cubicBezTo>
                <a:cubicBezTo>
                  <a:pt x="913" y="1043"/>
                  <a:pt x="968" y="1032"/>
                  <a:pt x="1004" y="1003"/>
                </a:cubicBezTo>
                <a:cubicBezTo>
                  <a:pt x="1037" y="976"/>
                  <a:pt x="1052" y="933"/>
                  <a:pt x="1038" y="894"/>
                </a:cubicBezTo>
                <a:cubicBezTo>
                  <a:pt x="1023" y="850"/>
                  <a:pt x="968" y="825"/>
                  <a:pt x="923" y="826"/>
                </a:cubicBezTo>
                <a:cubicBezTo>
                  <a:pt x="867" y="827"/>
                  <a:pt x="803" y="857"/>
                  <a:pt x="771" y="903"/>
                </a:cubicBezTo>
                <a:cubicBezTo>
                  <a:pt x="712" y="987"/>
                  <a:pt x="706" y="1115"/>
                  <a:pt x="769" y="1197"/>
                </a:cubicBezTo>
                <a:cubicBezTo>
                  <a:pt x="811" y="1251"/>
                  <a:pt x="880" y="1278"/>
                  <a:pt x="947" y="1260"/>
                </a:cubicBezTo>
                <a:cubicBezTo>
                  <a:pt x="1060" y="1230"/>
                  <a:pt x="1160" y="1119"/>
                  <a:pt x="1221" y="1026"/>
                </a:cubicBezTo>
                <a:cubicBezTo>
                  <a:pt x="1237" y="998"/>
                  <a:pt x="1253" y="969"/>
                  <a:pt x="1269" y="941"/>
                </a:cubicBezTo>
              </a:path>
              <a:path w="7306" h="1274" extrusionOk="0">
                <a:moveTo>
                  <a:pt x="1545" y="58"/>
                </a:moveTo>
                <a:cubicBezTo>
                  <a:pt x="1547" y="26"/>
                  <a:pt x="1547" y="19"/>
                  <a:pt x="1548" y="0"/>
                </a:cubicBezTo>
                <a:cubicBezTo>
                  <a:pt x="1514" y="63"/>
                  <a:pt x="1498" y="122"/>
                  <a:pt x="1482" y="192"/>
                </a:cubicBezTo>
                <a:cubicBezTo>
                  <a:pt x="1453" y="317"/>
                  <a:pt x="1428" y="443"/>
                  <a:pt x="1408" y="570"/>
                </a:cubicBezTo>
                <a:cubicBezTo>
                  <a:pt x="1387" y="703"/>
                  <a:pt x="1372" y="836"/>
                  <a:pt x="1362" y="970"/>
                </a:cubicBezTo>
                <a:cubicBezTo>
                  <a:pt x="1359" y="1005"/>
                  <a:pt x="1360" y="1214"/>
                  <a:pt x="1369" y="1176"/>
                </a:cubicBezTo>
                <a:cubicBezTo>
                  <a:pt x="1370" y="1138"/>
                  <a:pt x="1370" y="1124"/>
                  <a:pt x="1368" y="1098"/>
                </a:cubicBezTo>
              </a:path>
              <a:path w="7306" h="1274" extrusionOk="0">
                <a:moveTo>
                  <a:pt x="1299" y="691"/>
                </a:moveTo>
                <a:cubicBezTo>
                  <a:pt x="1317" y="679"/>
                  <a:pt x="1307" y="661"/>
                  <a:pt x="1383" y="666"/>
                </a:cubicBezTo>
                <a:cubicBezTo>
                  <a:pt x="1467" y="672"/>
                  <a:pt x="1553" y="681"/>
                  <a:pt x="1635" y="704"/>
                </a:cubicBezTo>
                <a:cubicBezTo>
                  <a:pt x="1752" y="736"/>
                  <a:pt x="1849" y="798"/>
                  <a:pt x="1890" y="915"/>
                </a:cubicBezTo>
                <a:cubicBezTo>
                  <a:pt x="1907" y="964"/>
                  <a:pt x="1901" y="1030"/>
                  <a:pt x="1925" y="1075"/>
                </a:cubicBezTo>
                <a:cubicBezTo>
                  <a:pt x="1934" y="1083"/>
                  <a:pt x="1944" y="1090"/>
                  <a:pt x="1953" y="1098"/>
                </a:cubicBezTo>
                <a:cubicBezTo>
                  <a:pt x="1995" y="1072"/>
                  <a:pt x="2022" y="1053"/>
                  <a:pt x="2052" y="1009"/>
                </a:cubicBezTo>
                <a:cubicBezTo>
                  <a:pt x="2089" y="956"/>
                  <a:pt x="2132" y="887"/>
                  <a:pt x="2153" y="826"/>
                </a:cubicBezTo>
                <a:cubicBezTo>
                  <a:pt x="2168" y="782"/>
                  <a:pt x="2181" y="741"/>
                  <a:pt x="2197" y="698"/>
                </a:cubicBezTo>
                <a:cubicBezTo>
                  <a:pt x="2222" y="743"/>
                  <a:pt x="2232" y="783"/>
                  <a:pt x="2248" y="831"/>
                </a:cubicBezTo>
                <a:cubicBezTo>
                  <a:pt x="2263" y="875"/>
                  <a:pt x="2283" y="917"/>
                  <a:pt x="2299" y="961"/>
                </a:cubicBezTo>
                <a:cubicBezTo>
                  <a:pt x="2290" y="924"/>
                  <a:pt x="2279" y="899"/>
                  <a:pt x="2283" y="857"/>
                </a:cubicBezTo>
                <a:cubicBezTo>
                  <a:pt x="2288" y="802"/>
                  <a:pt x="2302" y="690"/>
                  <a:pt x="2363" y="667"/>
                </a:cubicBezTo>
                <a:cubicBezTo>
                  <a:pt x="2403" y="652"/>
                  <a:pt x="2437" y="698"/>
                  <a:pt x="2447" y="730"/>
                </a:cubicBezTo>
                <a:cubicBezTo>
                  <a:pt x="2468" y="800"/>
                  <a:pt x="2411" y="834"/>
                  <a:pt x="2407" y="895"/>
                </a:cubicBezTo>
                <a:cubicBezTo>
                  <a:pt x="2403" y="946"/>
                  <a:pt x="2422" y="965"/>
                  <a:pt x="2472" y="982"/>
                </a:cubicBezTo>
                <a:cubicBezTo>
                  <a:pt x="2571" y="1015"/>
                  <a:pt x="2636" y="929"/>
                  <a:pt x="2676" y="856"/>
                </a:cubicBezTo>
                <a:cubicBezTo>
                  <a:pt x="2709" y="887"/>
                  <a:pt x="2740" y="920"/>
                  <a:pt x="2779" y="946"/>
                </a:cubicBezTo>
                <a:cubicBezTo>
                  <a:pt x="2814" y="969"/>
                  <a:pt x="2865" y="983"/>
                  <a:pt x="2905" y="964"/>
                </a:cubicBezTo>
                <a:cubicBezTo>
                  <a:pt x="2948" y="943"/>
                  <a:pt x="2968" y="904"/>
                  <a:pt x="2980" y="859"/>
                </a:cubicBezTo>
                <a:cubicBezTo>
                  <a:pt x="2994" y="807"/>
                  <a:pt x="2982" y="751"/>
                  <a:pt x="2979" y="698"/>
                </a:cubicBezTo>
                <a:cubicBezTo>
                  <a:pt x="2977" y="664"/>
                  <a:pt x="2981" y="635"/>
                  <a:pt x="2983" y="602"/>
                </a:cubicBezTo>
              </a:path>
              <a:path w="7306" h="1274" extrusionOk="0">
                <a:moveTo>
                  <a:pt x="3657" y="941"/>
                </a:moveTo>
                <a:cubicBezTo>
                  <a:pt x="3664" y="971"/>
                  <a:pt x="3665" y="978"/>
                  <a:pt x="3671" y="996"/>
                </a:cubicBezTo>
                <a:cubicBezTo>
                  <a:pt x="3635" y="952"/>
                  <a:pt x="3610" y="902"/>
                  <a:pt x="3581" y="852"/>
                </a:cubicBezTo>
                <a:cubicBezTo>
                  <a:pt x="3544" y="787"/>
                  <a:pt x="3509" y="720"/>
                  <a:pt x="3487" y="648"/>
                </a:cubicBezTo>
                <a:cubicBezTo>
                  <a:pt x="3471" y="596"/>
                  <a:pt x="3461" y="538"/>
                  <a:pt x="3501" y="494"/>
                </a:cubicBezTo>
                <a:cubicBezTo>
                  <a:pt x="3548" y="443"/>
                  <a:pt x="3641" y="437"/>
                  <a:pt x="3704" y="427"/>
                </a:cubicBezTo>
                <a:cubicBezTo>
                  <a:pt x="3806" y="410"/>
                  <a:pt x="3908" y="408"/>
                  <a:pt x="4010" y="386"/>
                </a:cubicBezTo>
                <a:cubicBezTo>
                  <a:pt x="4065" y="374"/>
                  <a:pt x="4116" y="355"/>
                  <a:pt x="4168" y="335"/>
                </a:cubicBezTo>
              </a:path>
              <a:path w="7306" h="1274" extrusionOk="0">
                <a:moveTo>
                  <a:pt x="3669" y="584"/>
                </a:moveTo>
                <a:cubicBezTo>
                  <a:pt x="3622" y="642"/>
                  <a:pt x="3580" y="676"/>
                  <a:pt x="3593" y="751"/>
                </a:cubicBezTo>
                <a:cubicBezTo>
                  <a:pt x="3646" y="762"/>
                  <a:pt x="3702" y="745"/>
                  <a:pt x="3752" y="719"/>
                </a:cubicBezTo>
                <a:cubicBezTo>
                  <a:pt x="3815" y="686"/>
                  <a:pt x="3874" y="639"/>
                  <a:pt x="3932" y="599"/>
                </a:cubicBezTo>
              </a:path>
              <a:path w="7306" h="1274" extrusionOk="0">
                <a:moveTo>
                  <a:pt x="4267" y="571"/>
                </a:moveTo>
                <a:cubicBezTo>
                  <a:pt x="4276" y="616"/>
                  <a:pt x="4277" y="664"/>
                  <a:pt x="4287" y="709"/>
                </a:cubicBezTo>
                <a:cubicBezTo>
                  <a:pt x="4289" y="715"/>
                  <a:pt x="4292" y="721"/>
                  <a:pt x="4294" y="727"/>
                </a:cubicBezTo>
                <a:cubicBezTo>
                  <a:pt x="4324" y="680"/>
                  <a:pt x="4351" y="632"/>
                  <a:pt x="4381" y="585"/>
                </a:cubicBezTo>
                <a:cubicBezTo>
                  <a:pt x="4428" y="512"/>
                  <a:pt x="4479" y="442"/>
                  <a:pt x="4542" y="382"/>
                </a:cubicBezTo>
                <a:cubicBezTo>
                  <a:pt x="4581" y="345"/>
                  <a:pt x="4637" y="297"/>
                  <a:pt x="4696" y="319"/>
                </a:cubicBezTo>
                <a:cubicBezTo>
                  <a:pt x="4755" y="341"/>
                  <a:pt x="4774" y="429"/>
                  <a:pt x="4792" y="480"/>
                </a:cubicBezTo>
                <a:cubicBezTo>
                  <a:pt x="4824" y="575"/>
                  <a:pt x="4848" y="677"/>
                  <a:pt x="4856" y="777"/>
                </a:cubicBezTo>
                <a:cubicBezTo>
                  <a:pt x="4818" y="797"/>
                  <a:pt x="4805" y="788"/>
                  <a:pt x="4761" y="773"/>
                </a:cubicBezTo>
                <a:cubicBezTo>
                  <a:pt x="4711" y="756"/>
                  <a:pt x="4661" y="731"/>
                  <a:pt x="4616" y="703"/>
                </a:cubicBezTo>
                <a:cubicBezTo>
                  <a:pt x="4550" y="663"/>
                  <a:pt x="4546" y="618"/>
                  <a:pt x="4561" y="549"/>
                </a:cubicBezTo>
              </a:path>
              <a:path w="7306" h="1274" extrusionOk="0">
                <a:moveTo>
                  <a:pt x="5086" y="163"/>
                </a:moveTo>
                <a:cubicBezTo>
                  <a:pt x="5126" y="168"/>
                  <a:pt x="5173" y="170"/>
                  <a:pt x="5170" y="224"/>
                </a:cubicBezTo>
                <a:cubicBezTo>
                  <a:pt x="5166" y="284"/>
                  <a:pt x="5136" y="346"/>
                  <a:pt x="5127" y="406"/>
                </a:cubicBezTo>
                <a:cubicBezTo>
                  <a:pt x="5117" y="477"/>
                  <a:pt x="5115" y="559"/>
                  <a:pt x="5161" y="620"/>
                </a:cubicBezTo>
                <a:cubicBezTo>
                  <a:pt x="5214" y="689"/>
                  <a:pt x="5303" y="702"/>
                  <a:pt x="5382" y="698"/>
                </a:cubicBezTo>
                <a:cubicBezTo>
                  <a:pt x="5506" y="692"/>
                  <a:pt x="5609" y="639"/>
                  <a:pt x="5717" y="585"/>
                </a:cubicBezTo>
                <a:cubicBezTo>
                  <a:pt x="5748" y="569"/>
                  <a:pt x="5780" y="553"/>
                  <a:pt x="5811" y="537"/>
                </a:cubicBezTo>
              </a:path>
              <a:path w="7306" h="1274" extrusionOk="0">
                <a:moveTo>
                  <a:pt x="6153" y="311"/>
                </a:moveTo>
                <a:cubicBezTo>
                  <a:pt x="6209" y="264"/>
                  <a:pt x="6265" y="231"/>
                  <a:pt x="6274" y="160"/>
                </a:cubicBezTo>
                <a:cubicBezTo>
                  <a:pt x="6212" y="130"/>
                  <a:pt x="6161" y="134"/>
                  <a:pt x="6092" y="150"/>
                </a:cubicBezTo>
                <a:cubicBezTo>
                  <a:pt x="6018" y="167"/>
                  <a:pt x="5930" y="202"/>
                  <a:pt x="5893" y="273"/>
                </a:cubicBezTo>
                <a:cubicBezTo>
                  <a:pt x="5856" y="344"/>
                  <a:pt x="5904" y="420"/>
                  <a:pt x="5948" y="473"/>
                </a:cubicBezTo>
                <a:cubicBezTo>
                  <a:pt x="5998" y="533"/>
                  <a:pt x="6064" y="579"/>
                  <a:pt x="6125" y="627"/>
                </a:cubicBezTo>
                <a:cubicBezTo>
                  <a:pt x="6153" y="648"/>
                  <a:pt x="6161" y="653"/>
                  <a:pt x="6168" y="676"/>
                </a:cubicBezTo>
                <a:cubicBezTo>
                  <a:pt x="6121" y="675"/>
                  <a:pt x="6052" y="669"/>
                  <a:pt x="6034" y="613"/>
                </a:cubicBezTo>
                <a:cubicBezTo>
                  <a:pt x="6032" y="576"/>
                  <a:pt x="6032" y="563"/>
                  <a:pt x="6044" y="539"/>
                </a:cubicBezTo>
              </a:path>
              <a:path w="7306" h="1274" extrusionOk="0">
                <a:moveTo>
                  <a:pt x="6738" y="199"/>
                </a:moveTo>
                <a:cubicBezTo>
                  <a:pt x="6788" y="186"/>
                  <a:pt x="6802" y="182"/>
                  <a:pt x="6835" y="179"/>
                </a:cubicBezTo>
                <a:cubicBezTo>
                  <a:pt x="6779" y="222"/>
                  <a:pt x="6717" y="243"/>
                  <a:pt x="6653" y="275"/>
                </a:cubicBezTo>
                <a:cubicBezTo>
                  <a:pt x="6609" y="297"/>
                  <a:pt x="6527" y="328"/>
                  <a:pt x="6514" y="383"/>
                </a:cubicBezTo>
                <a:cubicBezTo>
                  <a:pt x="6506" y="416"/>
                  <a:pt x="6544" y="470"/>
                  <a:pt x="6552" y="502"/>
                </a:cubicBezTo>
                <a:cubicBezTo>
                  <a:pt x="6566" y="559"/>
                  <a:pt x="6560" y="610"/>
                  <a:pt x="6556" y="667"/>
                </a:cubicBezTo>
                <a:cubicBezTo>
                  <a:pt x="6552" y="732"/>
                  <a:pt x="6555" y="769"/>
                  <a:pt x="6620" y="796"/>
                </a:cubicBezTo>
                <a:cubicBezTo>
                  <a:pt x="6753" y="850"/>
                  <a:pt x="6909" y="839"/>
                  <a:pt x="7049" y="860"/>
                </a:cubicBezTo>
                <a:cubicBezTo>
                  <a:pt x="7140" y="873"/>
                  <a:pt x="7220" y="898"/>
                  <a:pt x="7305" y="92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9121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2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C4 </a:t>
            </a:r>
            <a:r>
              <a:rPr lang="en-US" sz="4000" b="1">
                <a:latin typeface="Courier New" pitchFamily="49" charset="0"/>
              </a:rPr>
              <a:t>Board</a:t>
            </a:r>
            <a:r>
              <a:rPr lang="en-US" sz="4000">
                <a:latin typeface="Times" charset="0"/>
              </a:rPr>
              <a:t> class:     </a:t>
            </a:r>
            <a:r>
              <a:rPr lang="en-US" sz="3600">
                <a:latin typeface="Times" charset="0"/>
              </a:rPr>
              <a:t>methods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9092" name="Text Box 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68600" y="1811338"/>
            <a:ext cx="554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__init__( self, width, height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3" name="Text Box 5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8600" y="2282825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allowsMove( self, col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4" name="Text Box 5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68600" y="3700463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__repr__( self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5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68600" y="275590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addMove( self, col, ox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6" name="Text Box 6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68600" y="417195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isFull( self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7" name="Text Box 6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68600" y="4645025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winsFor( self, ox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8" name="Text Box 6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400" y="18415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89099" name="Text Box 6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400" y="23288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89100" name="Text Box 6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6400" y="27749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89101" name="Text Box 6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400" y="3770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a string</a:t>
            </a:r>
          </a:p>
        </p:txBody>
      </p:sp>
      <p:sp>
        <p:nvSpPr>
          <p:cNvPr id="89102" name="Text Box 6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400" y="42418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any space is left</a:t>
            </a:r>
          </a:p>
        </p:txBody>
      </p:sp>
      <p:sp>
        <p:nvSpPr>
          <p:cNvPr id="89103" name="Text Box 6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4727575"/>
            <a:ext cx="2387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89104" name="Text Box 6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68600" y="511810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hostGame( self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105" name="Text Box 7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7800" y="5187950"/>
            <a:ext cx="2514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89106" name="Text Box 7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68600" y="3227388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delMove( self, col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107" name="Text Box 7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400" y="324008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removes a checker</a:t>
            </a:r>
          </a:p>
        </p:txBody>
      </p:sp>
      <p:grpSp>
        <p:nvGrpSpPr>
          <p:cNvPr id="89108" name="Group 75"/>
          <p:cNvGrpSpPr>
            <a:grpSpLocks/>
          </p:cNvGrpSpPr>
          <p:nvPr/>
        </p:nvGrpSpPr>
        <p:grpSpPr bwMode="auto">
          <a:xfrm>
            <a:off x="914400" y="1828800"/>
            <a:ext cx="441325" cy="196850"/>
            <a:chOff x="2352" y="3908"/>
            <a:chExt cx="278" cy="124"/>
          </a:xfrm>
        </p:grpSpPr>
        <p:sp>
          <p:nvSpPr>
            <p:cNvPr id="89119" name="Line 73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0" name="Line 74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09" name="Group 76"/>
          <p:cNvGrpSpPr>
            <a:grpSpLocks/>
          </p:cNvGrpSpPr>
          <p:nvPr/>
        </p:nvGrpSpPr>
        <p:grpSpPr bwMode="auto">
          <a:xfrm>
            <a:off x="1106488" y="3802063"/>
            <a:ext cx="441325" cy="196850"/>
            <a:chOff x="2352" y="3908"/>
            <a:chExt cx="278" cy="124"/>
          </a:xfrm>
        </p:grpSpPr>
        <p:sp>
          <p:nvSpPr>
            <p:cNvPr id="89117" name="Line 77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8" name="Line 78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10" name="Text Box 88"/>
          <p:cNvSpPr txBox="1">
            <a:spLocks noChangeArrowheads="1"/>
          </p:cNvSpPr>
          <p:nvPr/>
        </p:nvSpPr>
        <p:spPr bwMode="auto">
          <a:xfrm>
            <a:off x="50292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Which is trickiest… ?</a:t>
            </a:r>
          </a:p>
        </p:txBody>
      </p:sp>
      <p:grpSp>
        <p:nvGrpSpPr>
          <p:cNvPr id="89111" name="Group 89"/>
          <p:cNvGrpSpPr>
            <a:grpSpLocks/>
          </p:cNvGrpSpPr>
          <p:nvPr/>
        </p:nvGrpSpPr>
        <p:grpSpPr bwMode="auto">
          <a:xfrm>
            <a:off x="906463" y="2365375"/>
            <a:ext cx="441325" cy="196850"/>
            <a:chOff x="2352" y="3908"/>
            <a:chExt cx="278" cy="124"/>
          </a:xfrm>
        </p:grpSpPr>
        <p:sp>
          <p:nvSpPr>
            <p:cNvPr id="89115" name="Line 90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6" name="Line 91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12" name="Group 92"/>
          <p:cNvGrpSpPr>
            <a:grpSpLocks/>
          </p:cNvGrpSpPr>
          <p:nvPr/>
        </p:nvGrpSpPr>
        <p:grpSpPr bwMode="auto">
          <a:xfrm>
            <a:off x="1003300" y="2838450"/>
            <a:ext cx="441325" cy="196850"/>
            <a:chOff x="2352" y="3908"/>
            <a:chExt cx="278" cy="124"/>
          </a:xfrm>
        </p:grpSpPr>
        <p:sp>
          <p:nvSpPr>
            <p:cNvPr id="89113" name="Line 93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4" name="Line 94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542925" y="990600"/>
            <a:ext cx="8201025" cy="180975"/>
            <a:chOff x="295" y="1311"/>
            <a:chExt cx="5177" cy="114"/>
          </a:xfrm>
        </p:grpSpPr>
        <p:sp>
          <p:nvSpPr>
            <p:cNvPr id="901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1219200" y="152400"/>
            <a:ext cx="659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Checking wins… ?</a:t>
            </a:r>
          </a:p>
        </p:txBody>
      </p:sp>
      <p:sp>
        <p:nvSpPr>
          <p:cNvPr id="90116" name="Oval 6"/>
          <p:cNvSpPr>
            <a:spLocks noChangeArrowheads="1"/>
          </p:cNvSpPr>
          <p:nvPr/>
        </p:nvSpPr>
        <p:spPr bwMode="auto">
          <a:xfrm>
            <a:off x="6080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Oval 7"/>
          <p:cNvSpPr>
            <a:spLocks noChangeArrowheads="1"/>
          </p:cNvSpPr>
          <p:nvPr/>
        </p:nvSpPr>
        <p:spPr bwMode="auto">
          <a:xfrm>
            <a:off x="6080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Oval 8"/>
          <p:cNvSpPr>
            <a:spLocks noChangeArrowheads="1"/>
          </p:cNvSpPr>
          <p:nvPr/>
        </p:nvSpPr>
        <p:spPr bwMode="auto">
          <a:xfrm>
            <a:off x="6080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Oval 9"/>
          <p:cNvSpPr>
            <a:spLocks noChangeArrowheads="1"/>
          </p:cNvSpPr>
          <p:nvPr/>
        </p:nvSpPr>
        <p:spPr bwMode="auto">
          <a:xfrm>
            <a:off x="6080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Oval 10"/>
          <p:cNvSpPr>
            <a:spLocks noChangeArrowheads="1"/>
          </p:cNvSpPr>
          <p:nvPr/>
        </p:nvSpPr>
        <p:spPr bwMode="auto">
          <a:xfrm>
            <a:off x="60801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Oval 11"/>
          <p:cNvSpPr>
            <a:spLocks noChangeArrowheads="1"/>
          </p:cNvSpPr>
          <p:nvPr/>
        </p:nvSpPr>
        <p:spPr bwMode="auto">
          <a:xfrm>
            <a:off x="6080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Oval 12"/>
          <p:cNvSpPr>
            <a:spLocks noChangeArrowheads="1"/>
          </p:cNvSpPr>
          <p:nvPr/>
        </p:nvSpPr>
        <p:spPr bwMode="auto">
          <a:xfrm>
            <a:off x="6461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Oval 13"/>
          <p:cNvSpPr>
            <a:spLocks noChangeArrowheads="1"/>
          </p:cNvSpPr>
          <p:nvPr/>
        </p:nvSpPr>
        <p:spPr bwMode="auto">
          <a:xfrm>
            <a:off x="6461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Oval 14"/>
          <p:cNvSpPr>
            <a:spLocks noChangeArrowheads="1"/>
          </p:cNvSpPr>
          <p:nvPr/>
        </p:nvSpPr>
        <p:spPr bwMode="auto">
          <a:xfrm>
            <a:off x="6461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Oval 15"/>
          <p:cNvSpPr>
            <a:spLocks noChangeArrowheads="1"/>
          </p:cNvSpPr>
          <p:nvPr/>
        </p:nvSpPr>
        <p:spPr bwMode="auto">
          <a:xfrm>
            <a:off x="6461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Oval 16"/>
          <p:cNvSpPr>
            <a:spLocks noChangeArrowheads="1"/>
          </p:cNvSpPr>
          <p:nvPr/>
        </p:nvSpPr>
        <p:spPr bwMode="auto">
          <a:xfrm>
            <a:off x="6461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Oval 17" descr="Dark vertical"/>
          <p:cNvSpPr>
            <a:spLocks noChangeArrowheads="1"/>
          </p:cNvSpPr>
          <p:nvPr/>
        </p:nvSpPr>
        <p:spPr bwMode="auto">
          <a:xfrm>
            <a:off x="6461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Oval 18"/>
          <p:cNvSpPr>
            <a:spLocks noChangeArrowheads="1"/>
          </p:cNvSpPr>
          <p:nvPr/>
        </p:nvSpPr>
        <p:spPr bwMode="auto">
          <a:xfrm>
            <a:off x="6842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Oval 19"/>
          <p:cNvSpPr>
            <a:spLocks noChangeArrowheads="1"/>
          </p:cNvSpPr>
          <p:nvPr/>
        </p:nvSpPr>
        <p:spPr bwMode="auto">
          <a:xfrm>
            <a:off x="6842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Oval 20"/>
          <p:cNvSpPr>
            <a:spLocks noChangeArrowheads="1"/>
          </p:cNvSpPr>
          <p:nvPr/>
        </p:nvSpPr>
        <p:spPr bwMode="auto">
          <a:xfrm>
            <a:off x="6842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Oval 21"/>
          <p:cNvSpPr>
            <a:spLocks noChangeArrowheads="1"/>
          </p:cNvSpPr>
          <p:nvPr/>
        </p:nvSpPr>
        <p:spPr bwMode="auto">
          <a:xfrm>
            <a:off x="6842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Oval 22"/>
          <p:cNvSpPr>
            <a:spLocks noChangeArrowheads="1"/>
          </p:cNvSpPr>
          <p:nvPr/>
        </p:nvSpPr>
        <p:spPr bwMode="auto">
          <a:xfrm>
            <a:off x="68421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Oval 23" descr="Dark vertical"/>
          <p:cNvSpPr>
            <a:spLocks noChangeArrowheads="1"/>
          </p:cNvSpPr>
          <p:nvPr/>
        </p:nvSpPr>
        <p:spPr bwMode="auto">
          <a:xfrm>
            <a:off x="6842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Oval 24"/>
          <p:cNvSpPr>
            <a:spLocks noChangeArrowheads="1"/>
          </p:cNvSpPr>
          <p:nvPr/>
        </p:nvSpPr>
        <p:spPr bwMode="auto">
          <a:xfrm>
            <a:off x="7223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7223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Oval 26"/>
          <p:cNvSpPr>
            <a:spLocks noChangeArrowheads="1"/>
          </p:cNvSpPr>
          <p:nvPr/>
        </p:nvSpPr>
        <p:spPr bwMode="auto">
          <a:xfrm>
            <a:off x="72231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Oval 27" descr="Dark vertical"/>
          <p:cNvSpPr>
            <a:spLocks noChangeArrowheads="1"/>
          </p:cNvSpPr>
          <p:nvPr/>
        </p:nvSpPr>
        <p:spPr bwMode="auto">
          <a:xfrm>
            <a:off x="72231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Oval 28" descr="Dark vertical"/>
          <p:cNvSpPr>
            <a:spLocks noChangeArrowheads="1"/>
          </p:cNvSpPr>
          <p:nvPr/>
        </p:nvSpPr>
        <p:spPr bwMode="auto">
          <a:xfrm>
            <a:off x="72231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Oval 29" descr="Dark vertical"/>
          <p:cNvSpPr>
            <a:spLocks noChangeArrowheads="1"/>
          </p:cNvSpPr>
          <p:nvPr/>
        </p:nvSpPr>
        <p:spPr bwMode="auto">
          <a:xfrm>
            <a:off x="7223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Oval 30"/>
          <p:cNvSpPr>
            <a:spLocks noChangeArrowheads="1"/>
          </p:cNvSpPr>
          <p:nvPr/>
        </p:nvSpPr>
        <p:spPr bwMode="auto">
          <a:xfrm>
            <a:off x="7604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Oval 31"/>
          <p:cNvSpPr>
            <a:spLocks noChangeArrowheads="1"/>
          </p:cNvSpPr>
          <p:nvPr/>
        </p:nvSpPr>
        <p:spPr bwMode="auto">
          <a:xfrm>
            <a:off x="7604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Oval 32"/>
          <p:cNvSpPr>
            <a:spLocks noChangeArrowheads="1"/>
          </p:cNvSpPr>
          <p:nvPr/>
        </p:nvSpPr>
        <p:spPr bwMode="auto">
          <a:xfrm>
            <a:off x="7604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Oval 33"/>
          <p:cNvSpPr>
            <a:spLocks noChangeArrowheads="1"/>
          </p:cNvSpPr>
          <p:nvPr/>
        </p:nvSpPr>
        <p:spPr bwMode="auto">
          <a:xfrm>
            <a:off x="76041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Oval 34"/>
          <p:cNvSpPr>
            <a:spLocks noChangeArrowheads="1"/>
          </p:cNvSpPr>
          <p:nvPr/>
        </p:nvSpPr>
        <p:spPr bwMode="auto">
          <a:xfrm>
            <a:off x="7604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Oval 35" descr="Dark vertical"/>
          <p:cNvSpPr>
            <a:spLocks noChangeArrowheads="1"/>
          </p:cNvSpPr>
          <p:nvPr/>
        </p:nvSpPr>
        <p:spPr bwMode="auto">
          <a:xfrm>
            <a:off x="7604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Oval 36"/>
          <p:cNvSpPr>
            <a:spLocks noChangeArrowheads="1"/>
          </p:cNvSpPr>
          <p:nvPr/>
        </p:nvSpPr>
        <p:spPr bwMode="auto">
          <a:xfrm>
            <a:off x="7985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Oval 37"/>
          <p:cNvSpPr>
            <a:spLocks noChangeArrowheads="1"/>
          </p:cNvSpPr>
          <p:nvPr/>
        </p:nvSpPr>
        <p:spPr bwMode="auto">
          <a:xfrm>
            <a:off x="7985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Oval 38"/>
          <p:cNvSpPr>
            <a:spLocks noChangeArrowheads="1"/>
          </p:cNvSpPr>
          <p:nvPr/>
        </p:nvSpPr>
        <p:spPr bwMode="auto">
          <a:xfrm>
            <a:off x="7985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Oval 39"/>
          <p:cNvSpPr>
            <a:spLocks noChangeArrowheads="1"/>
          </p:cNvSpPr>
          <p:nvPr/>
        </p:nvSpPr>
        <p:spPr bwMode="auto">
          <a:xfrm>
            <a:off x="7985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Oval 40"/>
          <p:cNvSpPr>
            <a:spLocks noChangeArrowheads="1"/>
          </p:cNvSpPr>
          <p:nvPr/>
        </p:nvSpPr>
        <p:spPr bwMode="auto">
          <a:xfrm>
            <a:off x="7985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Oval 41"/>
          <p:cNvSpPr>
            <a:spLocks noChangeArrowheads="1"/>
          </p:cNvSpPr>
          <p:nvPr/>
        </p:nvSpPr>
        <p:spPr bwMode="auto">
          <a:xfrm>
            <a:off x="7985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Oval 42"/>
          <p:cNvSpPr>
            <a:spLocks noChangeArrowheads="1"/>
          </p:cNvSpPr>
          <p:nvPr/>
        </p:nvSpPr>
        <p:spPr bwMode="auto">
          <a:xfrm>
            <a:off x="8366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Oval 43"/>
          <p:cNvSpPr>
            <a:spLocks noChangeArrowheads="1"/>
          </p:cNvSpPr>
          <p:nvPr/>
        </p:nvSpPr>
        <p:spPr bwMode="auto">
          <a:xfrm>
            <a:off x="8366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Oval 44"/>
          <p:cNvSpPr>
            <a:spLocks noChangeArrowheads="1"/>
          </p:cNvSpPr>
          <p:nvPr/>
        </p:nvSpPr>
        <p:spPr bwMode="auto">
          <a:xfrm>
            <a:off x="8366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Oval 45"/>
          <p:cNvSpPr>
            <a:spLocks noChangeArrowheads="1"/>
          </p:cNvSpPr>
          <p:nvPr/>
        </p:nvSpPr>
        <p:spPr bwMode="auto">
          <a:xfrm>
            <a:off x="8366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Oval 46"/>
          <p:cNvSpPr>
            <a:spLocks noChangeArrowheads="1"/>
          </p:cNvSpPr>
          <p:nvPr/>
        </p:nvSpPr>
        <p:spPr bwMode="auto">
          <a:xfrm>
            <a:off x="8366125" y="2832100"/>
            <a:ext cx="304800" cy="30480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157" name="Oval 47"/>
          <p:cNvSpPr>
            <a:spLocks noChangeArrowheads="1"/>
          </p:cNvSpPr>
          <p:nvPr/>
        </p:nvSpPr>
        <p:spPr bwMode="auto">
          <a:xfrm>
            <a:off x="8366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Rectangle 48"/>
          <p:cNvSpPr>
            <a:spLocks noChangeArrowheads="1"/>
          </p:cNvSpPr>
          <p:nvPr/>
        </p:nvSpPr>
        <p:spPr bwMode="auto">
          <a:xfrm>
            <a:off x="60198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Text Box 52"/>
          <p:cNvSpPr txBox="1">
            <a:spLocks noChangeArrowheads="1"/>
          </p:cNvSpPr>
          <p:nvPr/>
        </p:nvSpPr>
        <p:spPr bwMode="auto">
          <a:xfrm>
            <a:off x="6400800" y="5029200"/>
            <a:ext cx="2133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3200">
                <a:latin typeface="Times" charset="0"/>
              </a:rPr>
              <a:t>Thoughts?</a:t>
            </a:r>
          </a:p>
        </p:txBody>
      </p:sp>
      <p:sp>
        <p:nvSpPr>
          <p:cNvPr id="90160" name="Oval 57" descr="Dark vertical"/>
          <p:cNvSpPr>
            <a:spLocks noChangeArrowheads="1"/>
          </p:cNvSpPr>
          <p:nvPr/>
        </p:nvSpPr>
        <p:spPr bwMode="auto">
          <a:xfrm>
            <a:off x="7519988" y="38004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Oval 58"/>
          <p:cNvSpPr>
            <a:spLocks noChangeArrowheads="1"/>
          </p:cNvSpPr>
          <p:nvPr/>
        </p:nvSpPr>
        <p:spPr bwMode="auto">
          <a:xfrm>
            <a:off x="6496050" y="38004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Text Box 59"/>
          <p:cNvSpPr txBox="1">
            <a:spLocks noChangeArrowheads="1"/>
          </p:cNvSpPr>
          <p:nvPr/>
        </p:nvSpPr>
        <p:spPr bwMode="auto">
          <a:xfrm>
            <a:off x="6811963" y="3724275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90163" name="Text Box 60"/>
          <p:cNvSpPr txBox="1">
            <a:spLocks noChangeArrowheads="1"/>
          </p:cNvSpPr>
          <p:nvPr/>
        </p:nvSpPr>
        <p:spPr bwMode="auto">
          <a:xfrm>
            <a:off x="7810500" y="3725863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90164" name="Text Box 61"/>
          <p:cNvSpPr txBox="1">
            <a:spLocks noChangeArrowheads="1"/>
          </p:cNvSpPr>
          <p:nvPr/>
        </p:nvSpPr>
        <p:spPr bwMode="auto">
          <a:xfrm>
            <a:off x="4860925" y="12827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b="1">
                <a:solidFill>
                  <a:srgbClr val="06961A"/>
                </a:solidFill>
              </a:rPr>
              <a:t>b</a:t>
            </a:r>
            <a:endParaRPr lang="en-US" b="1">
              <a:solidFill>
                <a:srgbClr val="06961A"/>
              </a:solidFill>
            </a:endParaRPr>
          </a:p>
        </p:txBody>
      </p:sp>
      <p:grpSp>
        <p:nvGrpSpPr>
          <p:cNvPr id="90165" name="Group 6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13763" y="6210300"/>
            <a:ext cx="444500" cy="538163"/>
            <a:chOff x="2928" y="1051"/>
            <a:chExt cx="840" cy="957"/>
          </a:xfrm>
        </p:grpSpPr>
        <p:sp>
          <p:nvSpPr>
            <p:cNvPr id="90182" name="Freeform 6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3" name="Oval 6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4" name="Oval 6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5" name="Oval 6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6" name="Oval 6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7" name="Oval 7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8" name="Oval 7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9" name="Oval 7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0" name="AutoShape 7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1" name="Freeform 7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2" name="Freeform 7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3" name="Freeform 7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4" name="Freeform 7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66" name="Text Box 78"/>
          <p:cNvSpPr txBox="1">
            <a:spLocks noChangeArrowheads="1"/>
          </p:cNvSpPr>
          <p:nvPr/>
        </p:nvSpPr>
        <p:spPr bwMode="auto">
          <a:xfrm>
            <a:off x="6934200" y="6172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6961A"/>
                </a:solidFill>
                <a:latin typeface="Comic Sans MS" pitchFamily="66" charset="0"/>
              </a:rPr>
              <a:t>corner cases?</a:t>
            </a:r>
          </a:p>
        </p:txBody>
      </p:sp>
      <p:sp>
        <p:nvSpPr>
          <p:cNvPr id="90167" name="Oval 79"/>
          <p:cNvSpPr>
            <a:spLocks noChangeArrowheads="1"/>
          </p:cNvSpPr>
          <p:nvPr/>
        </p:nvSpPr>
        <p:spPr bwMode="auto">
          <a:xfrm>
            <a:off x="8366125" y="2827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Ink 8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48213" y="4360863"/>
            <a:ext cx="973137" cy="819150"/>
          </a:xfrm>
          <a:custGeom>
            <a:avLst/>
            <a:gdLst>
              <a:gd name="T0" fmla="*/ 2147483647 w 2703"/>
              <a:gd name="T1" fmla="*/ 2147483647 h 2273"/>
              <a:gd name="T2" fmla="*/ 2147483647 w 2703"/>
              <a:gd name="T3" fmla="*/ 2147483647 h 2273"/>
              <a:gd name="T4" fmla="*/ 2147483647 w 2703"/>
              <a:gd name="T5" fmla="*/ 2147483647 h 2273"/>
              <a:gd name="T6" fmla="*/ 2147483647 w 2703"/>
              <a:gd name="T7" fmla="*/ 2147483647 h 2273"/>
              <a:gd name="T8" fmla="*/ 0 w 2703"/>
              <a:gd name="T9" fmla="*/ 2147483647 h 2273"/>
              <a:gd name="T10" fmla="*/ 2147483647 w 2703"/>
              <a:gd name="T11" fmla="*/ 2147483647 h 2273"/>
              <a:gd name="T12" fmla="*/ 2147483647 w 2703"/>
              <a:gd name="T13" fmla="*/ 2147483647 h 2273"/>
              <a:gd name="T14" fmla="*/ 2147483647 w 2703"/>
              <a:gd name="T15" fmla="*/ 2147483647 h 2273"/>
              <a:gd name="T16" fmla="*/ 2147483647 w 2703"/>
              <a:gd name="T17" fmla="*/ 2147483647 h 2273"/>
              <a:gd name="T18" fmla="*/ 2147483647 w 2703"/>
              <a:gd name="T19" fmla="*/ 2147483647 h 2273"/>
              <a:gd name="T20" fmla="*/ 2147483647 w 2703"/>
              <a:gd name="T21" fmla="*/ 2147483647 h 2273"/>
              <a:gd name="T22" fmla="*/ 2147483647 w 2703"/>
              <a:gd name="T23" fmla="*/ 2147483647 h 2273"/>
              <a:gd name="T24" fmla="*/ 2147483647 w 2703"/>
              <a:gd name="T25" fmla="*/ 2147483647 h 2273"/>
              <a:gd name="T26" fmla="*/ 2147483647 w 2703"/>
              <a:gd name="T27" fmla="*/ 2147483647 h 2273"/>
              <a:gd name="T28" fmla="*/ 2147483647 w 2703"/>
              <a:gd name="T29" fmla="*/ 2147483647 h 2273"/>
              <a:gd name="T30" fmla="*/ 2147483647 w 2703"/>
              <a:gd name="T31" fmla="*/ 2147483647 h 2273"/>
              <a:gd name="T32" fmla="*/ 2147483647 w 2703"/>
              <a:gd name="T33" fmla="*/ 2147483647 h 2273"/>
              <a:gd name="T34" fmla="*/ 2147483647 w 2703"/>
              <a:gd name="T35" fmla="*/ 2147483647 h 2273"/>
              <a:gd name="T36" fmla="*/ 2147483647 w 2703"/>
              <a:gd name="T37" fmla="*/ 2147483647 h 2273"/>
              <a:gd name="T38" fmla="*/ 2147483647 w 2703"/>
              <a:gd name="T39" fmla="*/ 2147483647 h 2273"/>
              <a:gd name="T40" fmla="*/ 2147483647 w 2703"/>
              <a:gd name="T41" fmla="*/ 2147483647 h 2273"/>
              <a:gd name="T42" fmla="*/ 2147483647 w 2703"/>
              <a:gd name="T43" fmla="*/ 2147483647 h 2273"/>
              <a:gd name="T44" fmla="*/ 2147483647 w 2703"/>
              <a:gd name="T45" fmla="*/ 2147483647 h 2273"/>
              <a:gd name="T46" fmla="*/ 2147483647 w 2703"/>
              <a:gd name="T47" fmla="*/ 2147483647 h 2273"/>
              <a:gd name="T48" fmla="*/ 2147483647 w 2703"/>
              <a:gd name="T49" fmla="*/ 2147483647 h 2273"/>
              <a:gd name="T50" fmla="*/ 2147483647 w 2703"/>
              <a:gd name="T51" fmla="*/ 2147483647 h 2273"/>
              <a:gd name="T52" fmla="*/ 2147483647 w 2703"/>
              <a:gd name="T53" fmla="*/ 2147483647 h 2273"/>
              <a:gd name="T54" fmla="*/ 2147483647 w 2703"/>
              <a:gd name="T55" fmla="*/ 2147483647 h 2273"/>
              <a:gd name="T56" fmla="*/ 2147483647 w 2703"/>
              <a:gd name="T57" fmla="*/ 2147483647 h 2273"/>
              <a:gd name="T58" fmla="*/ 2147483647 w 2703"/>
              <a:gd name="T59" fmla="*/ 2147483647 h 2273"/>
              <a:gd name="T60" fmla="*/ 2147483647 w 2703"/>
              <a:gd name="T61" fmla="*/ 2147483647 h 2273"/>
              <a:gd name="T62" fmla="*/ 2147483647 w 2703"/>
              <a:gd name="T63" fmla="*/ 2147483647 h 2273"/>
              <a:gd name="T64" fmla="*/ 2147483647 w 2703"/>
              <a:gd name="T65" fmla="*/ 2147483647 h 2273"/>
              <a:gd name="T66" fmla="*/ 2147483647 w 2703"/>
              <a:gd name="T67" fmla="*/ 2147483647 h 2273"/>
              <a:gd name="T68" fmla="*/ 2147483647 w 2703"/>
              <a:gd name="T69" fmla="*/ 2147483647 h 2273"/>
              <a:gd name="T70" fmla="*/ 2147483647 w 2703"/>
              <a:gd name="T71" fmla="*/ 2147483647 h 2273"/>
              <a:gd name="T72" fmla="*/ 2147483647 w 2703"/>
              <a:gd name="T73" fmla="*/ 2147483647 h 2273"/>
              <a:gd name="T74" fmla="*/ 2147483647 w 2703"/>
              <a:gd name="T75" fmla="*/ 2147483647 h 2273"/>
              <a:gd name="T76" fmla="*/ 2147483647 w 2703"/>
              <a:gd name="T77" fmla="*/ 2147483647 h 2273"/>
              <a:gd name="T78" fmla="*/ 2147483647 w 2703"/>
              <a:gd name="T79" fmla="*/ 2147483647 h 2273"/>
              <a:gd name="T80" fmla="*/ 2147483647 w 2703"/>
              <a:gd name="T81" fmla="*/ 2147483647 h 2273"/>
              <a:gd name="T82" fmla="*/ 2147483647 w 2703"/>
              <a:gd name="T83" fmla="*/ 2147483647 h 2273"/>
              <a:gd name="T84" fmla="*/ 2147483647 w 2703"/>
              <a:gd name="T85" fmla="*/ 2147483647 h 2273"/>
              <a:gd name="T86" fmla="*/ 2147483647 w 2703"/>
              <a:gd name="T87" fmla="*/ 2147483647 h 2273"/>
              <a:gd name="T88" fmla="*/ 2147483647 w 2703"/>
              <a:gd name="T89" fmla="*/ 2147483647 h 2273"/>
              <a:gd name="T90" fmla="*/ 2147483647 w 2703"/>
              <a:gd name="T91" fmla="*/ 2147483647 h 2273"/>
              <a:gd name="T92" fmla="*/ 2147483647 w 2703"/>
              <a:gd name="T93" fmla="*/ 2147483647 h 2273"/>
              <a:gd name="T94" fmla="*/ 2147483647 w 2703"/>
              <a:gd name="T95" fmla="*/ 2147483647 h 2273"/>
              <a:gd name="T96" fmla="*/ 2147483647 w 2703"/>
              <a:gd name="T97" fmla="*/ 2147483647 h 22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03"/>
              <a:gd name="T148" fmla="*/ 0 h 2273"/>
              <a:gd name="T149" fmla="*/ 2703 w 2703"/>
              <a:gd name="T150" fmla="*/ 2273 h 22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03" h="2273" extrusionOk="0">
                <a:moveTo>
                  <a:pt x="178" y="180"/>
                </a:moveTo>
                <a:cubicBezTo>
                  <a:pt x="187" y="214"/>
                  <a:pt x="196" y="247"/>
                  <a:pt x="198" y="282"/>
                </a:cubicBezTo>
                <a:cubicBezTo>
                  <a:pt x="201" y="321"/>
                  <a:pt x="196" y="364"/>
                  <a:pt x="188" y="402"/>
                </a:cubicBezTo>
                <a:cubicBezTo>
                  <a:pt x="178" y="451"/>
                  <a:pt x="163" y="470"/>
                  <a:pt x="123" y="495"/>
                </a:cubicBezTo>
              </a:path>
              <a:path w="2703" h="2273" extrusionOk="0">
                <a:moveTo>
                  <a:pt x="0" y="399"/>
                </a:moveTo>
                <a:cubicBezTo>
                  <a:pt x="35" y="373"/>
                  <a:pt x="68" y="379"/>
                  <a:pt x="112" y="366"/>
                </a:cubicBezTo>
                <a:cubicBezTo>
                  <a:pt x="166" y="350"/>
                  <a:pt x="221" y="339"/>
                  <a:pt x="270" y="310"/>
                </a:cubicBezTo>
                <a:cubicBezTo>
                  <a:pt x="280" y="303"/>
                  <a:pt x="290" y="295"/>
                  <a:pt x="300" y="288"/>
                </a:cubicBezTo>
              </a:path>
              <a:path w="2703" h="2273" extrusionOk="0">
                <a:moveTo>
                  <a:pt x="436" y="122"/>
                </a:moveTo>
                <a:cubicBezTo>
                  <a:pt x="470" y="87"/>
                  <a:pt x="502" y="54"/>
                  <a:pt x="544" y="29"/>
                </a:cubicBezTo>
                <a:cubicBezTo>
                  <a:pt x="585" y="5"/>
                  <a:pt x="639" y="-10"/>
                  <a:pt x="686" y="7"/>
                </a:cubicBezTo>
                <a:cubicBezTo>
                  <a:pt x="739" y="26"/>
                  <a:pt x="745" y="86"/>
                  <a:pt x="740" y="134"/>
                </a:cubicBezTo>
                <a:cubicBezTo>
                  <a:pt x="728" y="237"/>
                  <a:pt x="667" y="331"/>
                  <a:pt x="625" y="423"/>
                </a:cubicBezTo>
                <a:cubicBezTo>
                  <a:pt x="601" y="475"/>
                  <a:pt x="578" y="523"/>
                  <a:pt x="572" y="580"/>
                </a:cubicBezTo>
                <a:cubicBezTo>
                  <a:pt x="621" y="601"/>
                  <a:pt x="657" y="597"/>
                  <a:pt x="712" y="588"/>
                </a:cubicBezTo>
                <a:cubicBezTo>
                  <a:pt x="789" y="576"/>
                  <a:pt x="867" y="564"/>
                  <a:pt x="944" y="552"/>
                </a:cubicBezTo>
              </a:path>
              <a:path w="2703" h="2273" extrusionOk="0">
                <a:moveTo>
                  <a:pt x="1820" y="976"/>
                </a:moveTo>
                <a:cubicBezTo>
                  <a:pt x="1817" y="954"/>
                  <a:pt x="1816" y="947"/>
                  <a:pt x="1811" y="933"/>
                </a:cubicBezTo>
                <a:cubicBezTo>
                  <a:pt x="1771" y="956"/>
                  <a:pt x="1751" y="968"/>
                  <a:pt x="1725" y="1026"/>
                </a:cubicBezTo>
                <a:cubicBezTo>
                  <a:pt x="1695" y="1093"/>
                  <a:pt x="1673" y="1171"/>
                  <a:pt x="1680" y="1245"/>
                </a:cubicBezTo>
                <a:cubicBezTo>
                  <a:pt x="1684" y="1287"/>
                  <a:pt x="1711" y="1339"/>
                  <a:pt x="1763" y="1327"/>
                </a:cubicBezTo>
                <a:cubicBezTo>
                  <a:pt x="1804" y="1317"/>
                  <a:pt x="1842" y="1272"/>
                  <a:pt x="1860" y="1236"/>
                </a:cubicBezTo>
                <a:cubicBezTo>
                  <a:pt x="1876" y="1205"/>
                  <a:pt x="1871" y="1156"/>
                  <a:pt x="1907" y="1143"/>
                </a:cubicBezTo>
                <a:cubicBezTo>
                  <a:pt x="1973" y="1120"/>
                  <a:pt x="2069" y="1153"/>
                  <a:pt x="2152" y="1120"/>
                </a:cubicBezTo>
                <a:cubicBezTo>
                  <a:pt x="2167" y="1114"/>
                  <a:pt x="2248" y="1067"/>
                  <a:pt x="2267" y="1081"/>
                </a:cubicBezTo>
                <a:cubicBezTo>
                  <a:pt x="2297" y="1103"/>
                  <a:pt x="2281" y="1146"/>
                  <a:pt x="2311" y="1171"/>
                </a:cubicBezTo>
                <a:cubicBezTo>
                  <a:pt x="2352" y="1205"/>
                  <a:pt x="2400" y="1192"/>
                  <a:pt x="2444" y="1170"/>
                </a:cubicBezTo>
                <a:cubicBezTo>
                  <a:pt x="2572" y="1106"/>
                  <a:pt x="2659" y="976"/>
                  <a:pt x="2690" y="838"/>
                </a:cubicBezTo>
                <a:cubicBezTo>
                  <a:pt x="2741" y="608"/>
                  <a:pt x="2279" y="321"/>
                  <a:pt x="2479" y="197"/>
                </a:cubicBezTo>
                <a:cubicBezTo>
                  <a:pt x="2488" y="202"/>
                  <a:pt x="2498" y="207"/>
                  <a:pt x="2507" y="212"/>
                </a:cubicBezTo>
              </a:path>
              <a:path w="2703" h="2273" extrusionOk="0">
                <a:moveTo>
                  <a:pt x="171" y="1612"/>
                </a:moveTo>
                <a:cubicBezTo>
                  <a:pt x="175" y="1580"/>
                  <a:pt x="179" y="1548"/>
                  <a:pt x="182" y="1515"/>
                </a:cubicBezTo>
                <a:cubicBezTo>
                  <a:pt x="171" y="1557"/>
                  <a:pt x="173" y="1599"/>
                  <a:pt x="171" y="1642"/>
                </a:cubicBezTo>
                <a:cubicBezTo>
                  <a:pt x="168" y="1710"/>
                  <a:pt x="163" y="1778"/>
                  <a:pt x="161" y="1846"/>
                </a:cubicBezTo>
                <a:cubicBezTo>
                  <a:pt x="160" y="1881"/>
                  <a:pt x="158" y="1914"/>
                  <a:pt x="159" y="1948"/>
                </a:cubicBezTo>
              </a:path>
              <a:path w="2703" h="2273" extrusionOk="0">
                <a:moveTo>
                  <a:pt x="63" y="1814"/>
                </a:moveTo>
                <a:cubicBezTo>
                  <a:pt x="45" y="1798"/>
                  <a:pt x="27" y="1784"/>
                  <a:pt x="7" y="1771"/>
                </a:cubicBezTo>
                <a:cubicBezTo>
                  <a:pt x="55" y="1758"/>
                  <a:pt x="107" y="1748"/>
                  <a:pt x="152" y="1727"/>
                </a:cubicBezTo>
                <a:cubicBezTo>
                  <a:pt x="204" y="1704"/>
                  <a:pt x="247" y="1671"/>
                  <a:pt x="292" y="1638"/>
                </a:cubicBezTo>
              </a:path>
              <a:path w="2703" h="2273" extrusionOk="0">
                <a:moveTo>
                  <a:pt x="476" y="1372"/>
                </a:moveTo>
                <a:cubicBezTo>
                  <a:pt x="493" y="1334"/>
                  <a:pt x="507" y="1300"/>
                  <a:pt x="546" y="1279"/>
                </a:cubicBezTo>
                <a:cubicBezTo>
                  <a:pt x="598" y="1251"/>
                  <a:pt x="669" y="1248"/>
                  <a:pt x="725" y="1259"/>
                </a:cubicBezTo>
                <a:cubicBezTo>
                  <a:pt x="836" y="1282"/>
                  <a:pt x="846" y="1383"/>
                  <a:pt x="822" y="1477"/>
                </a:cubicBezTo>
                <a:cubicBezTo>
                  <a:pt x="795" y="1582"/>
                  <a:pt x="734" y="1675"/>
                  <a:pt x="703" y="1779"/>
                </a:cubicBezTo>
                <a:cubicBezTo>
                  <a:pt x="680" y="1854"/>
                  <a:pt x="675" y="1924"/>
                  <a:pt x="724" y="1989"/>
                </a:cubicBezTo>
                <a:cubicBezTo>
                  <a:pt x="753" y="2027"/>
                  <a:pt x="799" y="2051"/>
                  <a:pt x="836" y="2081"/>
                </a:cubicBezTo>
                <a:cubicBezTo>
                  <a:pt x="797" y="2133"/>
                  <a:pt x="750" y="2135"/>
                  <a:pt x="686" y="2155"/>
                </a:cubicBezTo>
                <a:cubicBezTo>
                  <a:pt x="613" y="2177"/>
                  <a:pt x="534" y="2197"/>
                  <a:pt x="466" y="2233"/>
                </a:cubicBezTo>
                <a:cubicBezTo>
                  <a:pt x="440" y="2251"/>
                  <a:pt x="433" y="2255"/>
                  <a:pt x="422" y="227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9" name="Ink 8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84838" y="914400"/>
            <a:ext cx="2079625" cy="2687638"/>
          </a:xfrm>
          <a:custGeom>
            <a:avLst/>
            <a:gdLst>
              <a:gd name="T0" fmla="*/ 2147483647 w 5776"/>
              <a:gd name="T1" fmla="*/ 2147483647 h 7465"/>
              <a:gd name="T2" fmla="*/ 2147483647 w 5776"/>
              <a:gd name="T3" fmla="*/ 2147483647 h 7465"/>
              <a:gd name="T4" fmla="*/ 2147483647 w 5776"/>
              <a:gd name="T5" fmla="*/ 2147483647 h 7465"/>
              <a:gd name="T6" fmla="*/ 2147483647 w 5776"/>
              <a:gd name="T7" fmla="*/ 2147483647 h 7465"/>
              <a:gd name="T8" fmla="*/ 2147483647 w 5776"/>
              <a:gd name="T9" fmla="*/ 2147483647 h 7465"/>
              <a:gd name="T10" fmla="*/ 2147483647 w 5776"/>
              <a:gd name="T11" fmla="*/ 2147483647 h 7465"/>
              <a:gd name="T12" fmla="*/ 2147483647 w 5776"/>
              <a:gd name="T13" fmla="*/ 2147483647 h 7465"/>
              <a:gd name="T14" fmla="*/ 2147483647 w 5776"/>
              <a:gd name="T15" fmla="*/ 2147483647 h 7465"/>
              <a:gd name="T16" fmla="*/ 2147483647 w 5776"/>
              <a:gd name="T17" fmla="*/ 2147483647 h 7465"/>
              <a:gd name="T18" fmla="*/ 2147483647 w 5776"/>
              <a:gd name="T19" fmla="*/ 2147483647 h 7465"/>
              <a:gd name="T20" fmla="*/ 2147483647 w 5776"/>
              <a:gd name="T21" fmla="*/ 2147483647 h 7465"/>
              <a:gd name="T22" fmla="*/ 2147483647 w 5776"/>
              <a:gd name="T23" fmla="*/ 2147483647 h 7465"/>
              <a:gd name="T24" fmla="*/ 2147483647 w 5776"/>
              <a:gd name="T25" fmla="*/ 2147483647 h 7465"/>
              <a:gd name="T26" fmla="*/ 2147483647 w 5776"/>
              <a:gd name="T27" fmla="*/ 2147483647 h 7465"/>
              <a:gd name="T28" fmla="*/ 2147483647 w 5776"/>
              <a:gd name="T29" fmla="*/ 2147483647 h 7465"/>
              <a:gd name="T30" fmla="*/ 2147483647 w 5776"/>
              <a:gd name="T31" fmla="*/ 2147483647 h 7465"/>
              <a:gd name="T32" fmla="*/ 2147483647 w 5776"/>
              <a:gd name="T33" fmla="*/ 2147483647 h 7465"/>
              <a:gd name="T34" fmla="*/ 2147483647 w 5776"/>
              <a:gd name="T35" fmla="*/ 2147483647 h 7465"/>
              <a:gd name="T36" fmla="*/ 2147483647 w 5776"/>
              <a:gd name="T37" fmla="*/ 2147483647 h 7465"/>
              <a:gd name="T38" fmla="*/ 2147483647 w 5776"/>
              <a:gd name="T39" fmla="*/ 2147483647 h 7465"/>
              <a:gd name="T40" fmla="*/ 2147483647 w 5776"/>
              <a:gd name="T41" fmla="*/ 2147483647 h 7465"/>
              <a:gd name="T42" fmla="*/ 2147483647 w 5776"/>
              <a:gd name="T43" fmla="*/ 2147483647 h 7465"/>
              <a:gd name="T44" fmla="*/ 2147483647 w 5776"/>
              <a:gd name="T45" fmla="*/ 2147483647 h 7465"/>
              <a:gd name="T46" fmla="*/ 2147483647 w 5776"/>
              <a:gd name="T47" fmla="*/ 2147483647 h 7465"/>
              <a:gd name="T48" fmla="*/ 2147483647 w 5776"/>
              <a:gd name="T49" fmla="*/ 2147483647 h 7465"/>
              <a:gd name="T50" fmla="*/ 2147483647 w 5776"/>
              <a:gd name="T51" fmla="*/ 2147483647 h 7465"/>
              <a:gd name="T52" fmla="*/ 2147483647 w 5776"/>
              <a:gd name="T53" fmla="*/ 2147483647 h 7465"/>
              <a:gd name="T54" fmla="*/ 2147483647 w 5776"/>
              <a:gd name="T55" fmla="*/ 2147483647 h 7465"/>
              <a:gd name="T56" fmla="*/ 2147483647 w 5776"/>
              <a:gd name="T57" fmla="*/ 2147483647 h 7465"/>
              <a:gd name="T58" fmla="*/ 2147483647 w 5776"/>
              <a:gd name="T59" fmla="*/ 2147483647 h 7465"/>
              <a:gd name="T60" fmla="*/ 2147483647 w 5776"/>
              <a:gd name="T61" fmla="*/ 0 h 7465"/>
              <a:gd name="T62" fmla="*/ 2147483647 w 5776"/>
              <a:gd name="T63" fmla="*/ 2147483647 h 7465"/>
              <a:gd name="T64" fmla="*/ 2147483647 w 5776"/>
              <a:gd name="T65" fmla="*/ 2147483647 h 7465"/>
              <a:gd name="T66" fmla="*/ 2147483647 w 5776"/>
              <a:gd name="T67" fmla="*/ 2147483647 h 7465"/>
              <a:gd name="T68" fmla="*/ 2147483647 w 5776"/>
              <a:gd name="T69" fmla="*/ 2147483647 h 7465"/>
              <a:gd name="T70" fmla="*/ 2147483647 w 5776"/>
              <a:gd name="T71" fmla="*/ 2147483647 h 7465"/>
              <a:gd name="T72" fmla="*/ 2147483647 w 5776"/>
              <a:gd name="T73" fmla="*/ 2147483647 h 7465"/>
              <a:gd name="T74" fmla="*/ 2147483647 w 5776"/>
              <a:gd name="T75" fmla="*/ 2147483647 h 7465"/>
              <a:gd name="T76" fmla="*/ 2147483647 w 5776"/>
              <a:gd name="T77" fmla="*/ 2147483647 h 7465"/>
              <a:gd name="T78" fmla="*/ 2147483647 w 5776"/>
              <a:gd name="T79" fmla="*/ 2147483647 h 7465"/>
              <a:gd name="T80" fmla="*/ 2147483647 w 5776"/>
              <a:gd name="T81" fmla="*/ 2147483647 h 7465"/>
              <a:gd name="T82" fmla="*/ 2147483647 w 5776"/>
              <a:gd name="T83" fmla="*/ 2147483647 h 7465"/>
              <a:gd name="T84" fmla="*/ 2147483647 w 5776"/>
              <a:gd name="T85" fmla="*/ 2147483647 h 7465"/>
              <a:gd name="T86" fmla="*/ 2147483647 w 5776"/>
              <a:gd name="T87" fmla="*/ 2147483647 h 7465"/>
              <a:gd name="T88" fmla="*/ 2147483647 w 5776"/>
              <a:gd name="T89" fmla="*/ 2147483647 h 7465"/>
              <a:gd name="T90" fmla="*/ 2147483647 w 5776"/>
              <a:gd name="T91" fmla="*/ 2147483647 h 74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76"/>
              <a:gd name="T139" fmla="*/ 0 h 7465"/>
              <a:gd name="T140" fmla="*/ 5776 w 5776"/>
              <a:gd name="T141" fmla="*/ 7465 h 74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76" h="7465" extrusionOk="0">
                <a:moveTo>
                  <a:pt x="2373" y="7028"/>
                </a:moveTo>
                <a:cubicBezTo>
                  <a:pt x="2379" y="6994"/>
                  <a:pt x="2379" y="6999"/>
                  <a:pt x="2382" y="6965"/>
                </a:cubicBezTo>
                <a:cubicBezTo>
                  <a:pt x="2400" y="6745"/>
                  <a:pt x="2379" y="6526"/>
                  <a:pt x="2382" y="6305"/>
                </a:cubicBezTo>
                <a:cubicBezTo>
                  <a:pt x="2382" y="6286"/>
                  <a:pt x="2382" y="6280"/>
                  <a:pt x="2383" y="6267"/>
                </a:cubicBezTo>
                <a:cubicBezTo>
                  <a:pt x="2421" y="6446"/>
                  <a:pt x="2470" y="6616"/>
                  <a:pt x="2543" y="6785"/>
                </a:cubicBezTo>
                <a:cubicBezTo>
                  <a:pt x="2597" y="6911"/>
                  <a:pt x="2663" y="7031"/>
                  <a:pt x="2735" y="7147"/>
                </a:cubicBezTo>
                <a:cubicBezTo>
                  <a:pt x="2747" y="7171"/>
                  <a:pt x="2752" y="7179"/>
                  <a:pt x="2763" y="7193"/>
                </a:cubicBezTo>
                <a:cubicBezTo>
                  <a:pt x="2687" y="7102"/>
                  <a:pt x="2605" y="7046"/>
                  <a:pt x="2495" y="6997"/>
                </a:cubicBezTo>
                <a:cubicBezTo>
                  <a:pt x="2405" y="6957"/>
                  <a:pt x="2312" y="6932"/>
                  <a:pt x="2216" y="6912"/>
                </a:cubicBezTo>
                <a:cubicBezTo>
                  <a:pt x="2139" y="6896"/>
                  <a:pt x="2062" y="6886"/>
                  <a:pt x="1984" y="6878"/>
                </a:cubicBezTo>
                <a:cubicBezTo>
                  <a:pt x="2046" y="6866"/>
                  <a:pt x="2105" y="6857"/>
                  <a:pt x="2165" y="6837"/>
                </a:cubicBezTo>
                <a:cubicBezTo>
                  <a:pt x="2262" y="6805"/>
                  <a:pt x="2355" y="6766"/>
                  <a:pt x="2445" y="6717"/>
                </a:cubicBezTo>
                <a:cubicBezTo>
                  <a:pt x="2617" y="6623"/>
                  <a:pt x="2802" y="6504"/>
                  <a:pt x="2910" y="6336"/>
                </a:cubicBezTo>
                <a:cubicBezTo>
                  <a:pt x="2926" y="6307"/>
                  <a:pt x="2931" y="6297"/>
                  <a:pt x="2910" y="6336"/>
                </a:cubicBezTo>
                <a:cubicBezTo>
                  <a:pt x="2884" y="6396"/>
                  <a:pt x="2859" y="6456"/>
                  <a:pt x="2832" y="6515"/>
                </a:cubicBezTo>
                <a:cubicBezTo>
                  <a:pt x="2743" y="6710"/>
                  <a:pt x="2636" y="6903"/>
                  <a:pt x="2519" y="7082"/>
                </a:cubicBezTo>
                <a:cubicBezTo>
                  <a:pt x="2461" y="7171"/>
                  <a:pt x="2400" y="7257"/>
                  <a:pt x="2355" y="7354"/>
                </a:cubicBezTo>
                <a:cubicBezTo>
                  <a:pt x="2346" y="7374"/>
                  <a:pt x="2317" y="7418"/>
                  <a:pt x="2322" y="7443"/>
                </a:cubicBezTo>
                <a:cubicBezTo>
                  <a:pt x="2329" y="7479"/>
                  <a:pt x="2339" y="7454"/>
                  <a:pt x="2367" y="7463"/>
                </a:cubicBezTo>
              </a:path>
              <a:path w="5776" h="7465" extrusionOk="0">
                <a:moveTo>
                  <a:pt x="1692" y="1915"/>
                </a:moveTo>
                <a:cubicBezTo>
                  <a:pt x="1686" y="1893"/>
                  <a:pt x="1678" y="1875"/>
                  <a:pt x="1672" y="1853"/>
                </a:cubicBezTo>
              </a:path>
              <a:path w="5776" h="7465" extrusionOk="0">
                <a:moveTo>
                  <a:pt x="2648" y="2026"/>
                </a:moveTo>
                <a:cubicBezTo>
                  <a:pt x="2650" y="2033"/>
                  <a:pt x="2652" y="2041"/>
                  <a:pt x="2654" y="2048"/>
                </a:cubicBezTo>
              </a:path>
              <a:path w="5776" h="7465" extrusionOk="0">
                <a:moveTo>
                  <a:pt x="3691" y="1871"/>
                </a:moveTo>
                <a:cubicBezTo>
                  <a:pt x="3714" y="1876"/>
                  <a:pt x="3722" y="1878"/>
                  <a:pt x="3730" y="1894"/>
                </a:cubicBezTo>
              </a:path>
              <a:path w="5776" h="7465" extrusionOk="0">
                <a:moveTo>
                  <a:pt x="4621" y="1673"/>
                </a:moveTo>
                <a:cubicBezTo>
                  <a:pt x="4642" y="1675"/>
                  <a:pt x="4649" y="1675"/>
                  <a:pt x="4651" y="1693"/>
                </a:cubicBezTo>
              </a:path>
              <a:path w="5776" h="7465" extrusionOk="0">
                <a:moveTo>
                  <a:pt x="5775" y="1845"/>
                </a:moveTo>
                <a:cubicBezTo>
                  <a:pt x="5769" y="1850"/>
                  <a:pt x="5763" y="1855"/>
                  <a:pt x="5757" y="1860"/>
                </a:cubicBezTo>
              </a:path>
              <a:path w="5776" h="7465" extrusionOk="0">
                <a:moveTo>
                  <a:pt x="5587" y="189"/>
                </a:moveTo>
                <a:cubicBezTo>
                  <a:pt x="5519" y="105"/>
                  <a:pt x="5483" y="68"/>
                  <a:pt x="5397" y="0"/>
                </a:cubicBezTo>
                <a:cubicBezTo>
                  <a:pt x="5312" y="296"/>
                  <a:pt x="5314" y="580"/>
                  <a:pt x="5309" y="892"/>
                </a:cubicBezTo>
                <a:cubicBezTo>
                  <a:pt x="5299" y="1499"/>
                  <a:pt x="5262" y="2100"/>
                  <a:pt x="5266" y="2708"/>
                </a:cubicBezTo>
                <a:cubicBezTo>
                  <a:pt x="5269" y="3092"/>
                  <a:pt x="5263" y="3468"/>
                  <a:pt x="5234" y="3851"/>
                </a:cubicBezTo>
                <a:cubicBezTo>
                  <a:pt x="5230" y="3899"/>
                  <a:pt x="5227" y="3947"/>
                  <a:pt x="5223" y="3995"/>
                </a:cubicBezTo>
                <a:cubicBezTo>
                  <a:pt x="5136" y="4004"/>
                  <a:pt x="5053" y="4007"/>
                  <a:pt x="4966" y="4027"/>
                </a:cubicBezTo>
                <a:cubicBezTo>
                  <a:pt x="4232" y="4196"/>
                  <a:pt x="3519" y="4336"/>
                  <a:pt x="2762" y="4375"/>
                </a:cubicBezTo>
                <a:cubicBezTo>
                  <a:pt x="2304" y="4398"/>
                  <a:pt x="1837" y="4421"/>
                  <a:pt x="1378" y="4416"/>
                </a:cubicBezTo>
                <a:cubicBezTo>
                  <a:pt x="1136" y="4413"/>
                  <a:pt x="878" y="4386"/>
                  <a:pt x="679" y="4235"/>
                </a:cubicBezTo>
                <a:cubicBezTo>
                  <a:pt x="443" y="4056"/>
                  <a:pt x="367" y="3716"/>
                  <a:pt x="292" y="3446"/>
                </a:cubicBezTo>
                <a:cubicBezTo>
                  <a:pt x="90" y="2721"/>
                  <a:pt x="-51" y="1867"/>
                  <a:pt x="7" y="1113"/>
                </a:cubicBezTo>
                <a:cubicBezTo>
                  <a:pt x="29" y="830"/>
                  <a:pt x="130" y="615"/>
                  <a:pt x="386" y="478"/>
                </a:cubicBezTo>
                <a:cubicBezTo>
                  <a:pt x="698" y="311"/>
                  <a:pt x="1126" y="325"/>
                  <a:pt x="1468" y="319"/>
                </a:cubicBezTo>
                <a:cubicBezTo>
                  <a:pt x="2431" y="303"/>
                  <a:pt x="3396" y="284"/>
                  <a:pt x="4359" y="276"/>
                </a:cubicBezTo>
                <a:cubicBezTo>
                  <a:pt x="4537" y="274"/>
                  <a:pt x="5047" y="184"/>
                  <a:pt x="5186" y="285"/>
                </a:cubicBezTo>
                <a:cubicBezTo>
                  <a:pt x="5156" y="307"/>
                  <a:pt x="5147" y="313"/>
                  <a:pt x="5127" y="32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0" name="Ink 8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82713" y="1274763"/>
            <a:ext cx="2817812" cy="712787"/>
          </a:xfrm>
          <a:custGeom>
            <a:avLst/>
            <a:gdLst>
              <a:gd name="T0" fmla="*/ 2147483647 w 7823"/>
              <a:gd name="T1" fmla="*/ 2147483647 h 1982"/>
              <a:gd name="T2" fmla="*/ 2147483647 w 7823"/>
              <a:gd name="T3" fmla="*/ 2147483647 h 1982"/>
              <a:gd name="T4" fmla="*/ 2147483647 w 7823"/>
              <a:gd name="T5" fmla="*/ 2147483647 h 1982"/>
              <a:gd name="T6" fmla="*/ 2147483647 w 7823"/>
              <a:gd name="T7" fmla="*/ 2147483647 h 1982"/>
              <a:gd name="T8" fmla="*/ 2147483647 w 7823"/>
              <a:gd name="T9" fmla="*/ 2147483647 h 1982"/>
              <a:gd name="T10" fmla="*/ 2147483647 w 7823"/>
              <a:gd name="T11" fmla="*/ 2147483647 h 1982"/>
              <a:gd name="T12" fmla="*/ 2147483647 w 7823"/>
              <a:gd name="T13" fmla="*/ 2147483647 h 1982"/>
              <a:gd name="T14" fmla="*/ 2147483647 w 7823"/>
              <a:gd name="T15" fmla="*/ 2147483647 h 1982"/>
              <a:gd name="T16" fmla="*/ 2147483647 w 7823"/>
              <a:gd name="T17" fmla="*/ 2147483647 h 1982"/>
              <a:gd name="T18" fmla="*/ 2147483647 w 7823"/>
              <a:gd name="T19" fmla="*/ 2147483647 h 1982"/>
              <a:gd name="T20" fmla="*/ 2147483647 w 7823"/>
              <a:gd name="T21" fmla="*/ 2147483647 h 1982"/>
              <a:gd name="T22" fmla="*/ 2147483647 w 7823"/>
              <a:gd name="T23" fmla="*/ 2147483647 h 1982"/>
              <a:gd name="T24" fmla="*/ 2147483647 w 7823"/>
              <a:gd name="T25" fmla="*/ 2147483647 h 1982"/>
              <a:gd name="T26" fmla="*/ 2147483647 w 7823"/>
              <a:gd name="T27" fmla="*/ 2147483647 h 1982"/>
              <a:gd name="T28" fmla="*/ 2147483647 w 7823"/>
              <a:gd name="T29" fmla="*/ 2147483647 h 1982"/>
              <a:gd name="T30" fmla="*/ 2147483647 w 7823"/>
              <a:gd name="T31" fmla="*/ 2147483647 h 1982"/>
              <a:gd name="T32" fmla="*/ 2147483647 w 7823"/>
              <a:gd name="T33" fmla="*/ 2147483647 h 1982"/>
              <a:gd name="T34" fmla="*/ 2147483647 w 7823"/>
              <a:gd name="T35" fmla="*/ 2147483647 h 1982"/>
              <a:gd name="T36" fmla="*/ 2147483647 w 7823"/>
              <a:gd name="T37" fmla="*/ 2147483647 h 1982"/>
              <a:gd name="T38" fmla="*/ 2147483647 w 7823"/>
              <a:gd name="T39" fmla="*/ 2147483647 h 1982"/>
              <a:gd name="T40" fmla="*/ 2147483647 w 7823"/>
              <a:gd name="T41" fmla="*/ 2147483647 h 1982"/>
              <a:gd name="T42" fmla="*/ 2147483647 w 7823"/>
              <a:gd name="T43" fmla="*/ 2147483647 h 1982"/>
              <a:gd name="T44" fmla="*/ 2147483647 w 7823"/>
              <a:gd name="T45" fmla="*/ 2147483647 h 1982"/>
              <a:gd name="T46" fmla="*/ 2147483647 w 7823"/>
              <a:gd name="T47" fmla="*/ 2147483647 h 1982"/>
              <a:gd name="T48" fmla="*/ 2147483647 w 7823"/>
              <a:gd name="T49" fmla="*/ 2147483647 h 1982"/>
              <a:gd name="T50" fmla="*/ 2147483647 w 7823"/>
              <a:gd name="T51" fmla="*/ 2147483647 h 1982"/>
              <a:gd name="T52" fmla="*/ 2147483647 w 7823"/>
              <a:gd name="T53" fmla="*/ 2147483647 h 1982"/>
              <a:gd name="T54" fmla="*/ 2147483647 w 7823"/>
              <a:gd name="T55" fmla="*/ 2147483647 h 1982"/>
              <a:gd name="T56" fmla="*/ 2147483647 w 7823"/>
              <a:gd name="T57" fmla="*/ 2147483647 h 1982"/>
              <a:gd name="T58" fmla="*/ 2147483647 w 7823"/>
              <a:gd name="T59" fmla="*/ 2147483647 h 1982"/>
              <a:gd name="T60" fmla="*/ 2147483647 w 7823"/>
              <a:gd name="T61" fmla="*/ 2147483647 h 1982"/>
              <a:gd name="T62" fmla="*/ 2147483647 w 7823"/>
              <a:gd name="T63" fmla="*/ 2147483647 h 1982"/>
              <a:gd name="T64" fmla="*/ 2147483647 w 7823"/>
              <a:gd name="T65" fmla="*/ 2147483647 h 1982"/>
              <a:gd name="T66" fmla="*/ 2147483647 w 7823"/>
              <a:gd name="T67" fmla="*/ 2147483647 h 1982"/>
              <a:gd name="T68" fmla="*/ 2147483647 w 7823"/>
              <a:gd name="T69" fmla="*/ 2147483647 h 1982"/>
              <a:gd name="T70" fmla="*/ 2147483647 w 7823"/>
              <a:gd name="T71" fmla="*/ 2147483647 h 1982"/>
              <a:gd name="T72" fmla="*/ 2147483647 w 7823"/>
              <a:gd name="T73" fmla="*/ 2147483647 h 1982"/>
              <a:gd name="T74" fmla="*/ 2147483647 w 7823"/>
              <a:gd name="T75" fmla="*/ 2147483647 h 1982"/>
              <a:gd name="T76" fmla="*/ 2147483647 w 7823"/>
              <a:gd name="T77" fmla="*/ 2147483647 h 1982"/>
              <a:gd name="T78" fmla="*/ 2147483647 w 7823"/>
              <a:gd name="T79" fmla="*/ 2147483647 h 1982"/>
              <a:gd name="T80" fmla="*/ 2147483647 w 7823"/>
              <a:gd name="T81" fmla="*/ 2147483647 h 1982"/>
              <a:gd name="T82" fmla="*/ 2147483647 w 7823"/>
              <a:gd name="T83" fmla="*/ 2147483647 h 1982"/>
              <a:gd name="T84" fmla="*/ 2147483647 w 7823"/>
              <a:gd name="T85" fmla="*/ 2147483647 h 1982"/>
              <a:gd name="T86" fmla="*/ 2147483647 w 7823"/>
              <a:gd name="T87" fmla="*/ 2147483647 h 1982"/>
              <a:gd name="T88" fmla="*/ 2147483647 w 7823"/>
              <a:gd name="T89" fmla="*/ 2147483647 h 1982"/>
              <a:gd name="T90" fmla="*/ 2147483647 w 7823"/>
              <a:gd name="T91" fmla="*/ 2147483647 h 1982"/>
              <a:gd name="T92" fmla="*/ 2147483647 w 7823"/>
              <a:gd name="T93" fmla="*/ 2147483647 h 1982"/>
              <a:gd name="T94" fmla="*/ 2147483647 w 7823"/>
              <a:gd name="T95" fmla="*/ 2147483647 h 198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23"/>
              <a:gd name="T145" fmla="*/ 0 h 1982"/>
              <a:gd name="T146" fmla="*/ 7823 w 7823"/>
              <a:gd name="T147" fmla="*/ 1982 h 198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23" h="1982" extrusionOk="0">
                <a:moveTo>
                  <a:pt x="126" y="1278"/>
                </a:moveTo>
                <a:cubicBezTo>
                  <a:pt x="133" y="1250"/>
                  <a:pt x="139" y="1223"/>
                  <a:pt x="144" y="1195"/>
                </a:cubicBezTo>
                <a:cubicBezTo>
                  <a:pt x="108" y="1221"/>
                  <a:pt x="99" y="1249"/>
                  <a:pt x="81" y="1291"/>
                </a:cubicBezTo>
                <a:cubicBezTo>
                  <a:pt x="56" y="1347"/>
                  <a:pt x="34" y="1404"/>
                  <a:pt x="16" y="1463"/>
                </a:cubicBezTo>
                <a:cubicBezTo>
                  <a:pt x="-1" y="1517"/>
                  <a:pt x="-9" y="1539"/>
                  <a:pt x="24" y="1581"/>
                </a:cubicBezTo>
                <a:cubicBezTo>
                  <a:pt x="58" y="1574"/>
                  <a:pt x="86" y="1558"/>
                  <a:pt x="113" y="1535"/>
                </a:cubicBezTo>
                <a:cubicBezTo>
                  <a:pt x="145" y="1508"/>
                  <a:pt x="172" y="1476"/>
                  <a:pt x="204" y="1449"/>
                </a:cubicBezTo>
                <a:cubicBezTo>
                  <a:pt x="245" y="1476"/>
                  <a:pt x="276" y="1513"/>
                  <a:pt x="322" y="1534"/>
                </a:cubicBezTo>
                <a:cubicBezTo>
                  <a:pt x="380" y="1560"/>
                  <a:pt x="442" y="1558"/>
                  <a:pt x="502" y="1543"/>
                </a:cubicBezTo>
                <a:cubicBezTo>
                  <a:pt x="563" y="1528"/>
                  <a:pt x="614" y="1500"/>
                  <a:pt x="632" y="1437"/>
                </a:cubicBezTo>
                <a:cubicBezTo>
                  <a:pt x="650" y="1372"/>
                  <a:pt x="624" y="1301"/>
                  <a:pt x="596" y="1243"/>
                </a:cubicBezTo>
                <a:cubicBezTo>
                  <a:pt x="570" y="1189"/>
                  <a:pt x="531" y="1147"/>
                  <a:pt x="501" y="1097"/>
                </a:cubicBezTo>
                <a:cubicBezTo>
                  <a:pt x="471" y="1046"/>
                  <a:pt x="540" y="1048"/>
                  <a:pt x="572" y="1043"/>
                </a:cubicBezTo>
              </a:path>
              <a:path w="7823" h="1982" extrusionOk="0">
                <a:moveTo>
                  <a:pt x="850" y="1157"/>
                </a:moveTo>
                <a:cubicBezTo>
                  <a:pt x="878" y="1211"/>
                  <a:pt x="904" y="1263"/>
                  <a:pt x="921" y="1322"/>
                </a:cubicBezTo>
                <a:cubicBezTo>
                  <a:pt x="937" y="1379"/>
                  <a:pt x="947" y="1438"/>
                  <a:pt x="953" y="1497"/>
                </a:cubicBezTo>
                <a:cubicBezTo>
                  <a:pt x="958" y="1544"/>
                  <a:pt x="956" y="1590"/>
                  <a:pt x="958" y="1637"/>
                </a:cubicBezTo>
                <a:cubicBezTo>
                  <a:pt x="982" y="1594"/>
                  <a:pt x="988" y="1549"/>
                  <a:pt x="998" y="1500"/>
                </a:cubicBezTo>
              </a:path>
              <a:path w="7823" h="1982" extrusionOk="0">
                <a:moveTo>
                  <a:pt x="919" y="824"/>
                </a:moveTo>
                <a:cubicBezTo>
                  <a:pt x="894" y="815"/>
                  <a:pt x="884" y="810"/>
                  <a:pt x="902" y="835"/>
                </a:cubicBezTo>
              </a:path>
              <a:path w="7823" h="1982" extrusionOk="0">
                <a:moveTo>
                  <a:pt x="1122" y="1573"/>
                </a:moveTo>
                <a:cubicBezTo>
                  <a:pt x="1121" y="1628"/>
                  <a:pt x="1131" y="1596"/>
                  <a:pt x="1136" y="1560"/>
                </a:cubicBezTo>
                <a:cubicBezTo>
                  <a:pt x="1143" y="1511"/>
                  <a:pt x="1148" y="1461"/>
                  <a:pt x="1154" y="1411"/>
                </a:cubicBezTo>
                <a:cubicBezTo>
                  <a:pt x="1160" y="1363"/>
                  <a:pt x="1167" y="1320"/>
                  <a:pt x="1187" y="1277"/>
                </a:cubicBezTo>
                <a:cubicBezTo>
                  <a:pt x="1237" y="1277"/>
                  <a:pt x="1249" y="1307"/>
                  <a:pt x="1287" y="1345"/>
                </a:cubicBezTo>
                <a:cubicBezTo>
                  <a:pt x="1334" y="1393"/>
                  <a:pt x="1385" y="1434"/>
                  <a:pt x="1441" y="1471"/>
                </a:cubicBezTo>
                <a:cubicBezTo>
                  <a:pt x="1479" y="1496"/>
                  <a:pt x="1518" y="1516"/>
                  <a:pt x="1562" y="1529"/>
                </a:cubicBezTo>
                <a:cubicBezTo>
                  <a:pt x="1552" y="1482"/>
                  <a:pt x="1523" y="1449"/>
                  <a:pt x="1493" y="1409"/>
                </a:cubicBezTo>
                <a:cubicBezTo>
                  <a:pt x="1459" y="1362"/>
                  <a:pt x="1422" y="1318"/>
                  <a:pt x="1405" y="1262"/>
                </a:cubicBezTo>
                <a:cubicBezTo>
                  <a:pt x="1390" y="1212"/>
                  <a:pt x="1408" y="1179"/>
                  <a:pt x="1445" y="1146"/>
                </a:cubicBezTo>
                <a:cubicBezTo>
                  <a:pt x="1457" y="1137"/>
                  <a:pt x="1468" y="1127"/>
                  <a:pt x="1480" y="1118"/>
                </a:cubicBezTo>
              </a:path>
              <a:path w="7823" h="1982" extrusionOk="0">
                <a:moveTo>
                  <a:pt x="1908" y="1174"/>
                </a:moveTo>
                <a:cubicBezTo>
                  <a:pt x="1870" y="1163"/>
                  <a:pt x="1836" y="1145"/>
                  <a:pt x="1796" y="1135"/>
                </a:cubicBezTo>
                <a:cubicBezTo>
                  <a:pt x="1769" y="1128"/>
                  <a:pt x="1747" y="1128"/>
                  <a:pt x="1720" y="1129"/>
                </a:cubicBezTo>
                <a:cubicBezTo>
                  <a:pt x="1713" y="1180"/>
                  <a:pt x="1746" y="1199"/>
                  <a:pt x="1786" y="1235"/>
                </a:cubicBezTo>
                <a:cubicBezTo>
                  <a:pt x="1843" y="1286"/>
                  <a:pt x="1929" y="1337"/>
                  <a:pt x="1962" y="1408"/>
                </a:cubicBezTo>
                <a:cubicBezTo>
                  <a:pt x="1983" y="1454"/>
                  <a:pt x="1943" y="1490"/>
                  <a:pt x="1906" y="1509"/>
                </a:cubicBezTo>
                <a:cubicBezTo>
                  <a:pt x="1862" y="1532"/>
                  <a:pt x="1805" y="1547"/>
                  <a:pt x="1755" y="1543"/>
                </a:cubicBezTo>
                <a:cubicBezTo>
                  <a:pt x="1690" y="1538"/>
                  <a:pt x="1755" y="1484"/>
                  <a:pt x="1772" y="1470"/>
                </a:cubicBezTo>
              </a:path>
              <a:path w="7823" h="1982" extrusionOk="0">
                <a:moveTo>
                  <a:pt x="2362" y="1346"/>
                </a:moveTo>
                <a:cubicBezTo>
                  <a:pt x="2327" y="1412"/>
                  <a:pt x="2284" y="1488"/>
                  <a:pt x="2219" y="1526"/>
                </a:cubicBezTo>
                <a:cubicBezTo>
                  <a:pt x="2207" y="1529"/>
                  <a:pt x="2195" y="1532"/>
                  <a:pt x="2183" y="1535"/>
                </a:cubicBezTo>
                <a:cubicBezTo>
                  <a:pt x="2158" y="1464"/>
                  <a:pt x="2152" y="1393"/>
                  <a:pt x="2139" y="1318"/>
                </a:cubicBezTo>
                <a:cubicBezTo>
                  <a:pt x="2097" y="1072"/>
                  <a:pt x="2026" y="833"/>
                  <a:pt x="1982" y="588"/>
                </a:cubicBezTo>
                <a:cubicBezTo>
                  <a:pt x="1957" y="450"/>
                  <a:pt x="1959" y="324"/>
                  <a:pt x="2070" y="224"/>
                </a:cubicBezTo>
                <a:cubicBezTo>
                  <a:pt x="2217" y="91"/>
                  <a:pt x="2460" y="41"/>
                  <a:pt x="2649" y="14"/>
                </a:cubicBezTo>
                <a:cubicBezTo>
                  <a:pt x="2728" y="3"/>
                  <a:pt x="2805" y="-2"/>
                  <a:pt x="2884" y="6"/>
                </a:cubicBezTo>
              </a:path>
              <a:path w="7823" h="1982" extrusionOk="0">
                <a:moveTo>
                  <a:pt x="2154" y="781"/>
                </a:moveTo>
                <a:cubicBezTo>
                  <a:pt x="2129" y="832"/>
                  <a:pt x="2056" y="929"/>
                  <a:pt x="2120" y="982"/>
                </a:cubicBezTo>
                <a:cubicBezTo>
                  <a:pt x="2169" y="1022"/>
                  <a:pt x="2267" y="1002"/>
                  <a:pt x="2321" y="990"/>
                </a:cubicBezTo>
                <a:cubicBezTo>
                  <a:pt x="2406" y="972"/>
                  <a:pt x="2492" y="936"/>
                  <a:pt x="2571" y="900"/>
                </a:cubicBezTo>
                <a:cubicBezTo>
                  <a:pt x="2621" y="877"/>
                  <a:pt x="2670" y="857"/>
                  <a:pt x="2721" y="838"/>
                </a:cubicBezTo>
                <a:cubicBezTo>
                  <a:pt x="2696" y="894"/>
                  <a:pt x="2651" y="933"/>
                  <a:pt x="2621" y="987"/>
                </a:cubicBezTo>
                <a:cubicBezTo>
                  <a:pt x="2584" y="1053"/>
                  <a:pt x="2552" y="1134"/>
                  <a:pt x="2556" y="1212"/>
                </a:cubicBezTo>
                <a:cubicBezTo>
                  <a:pt x="2560" y="1286"/>
                  <a:pt x="2604" y="1353"/>
                  <a:pt x="2681" y="1361"/>
                </a:cubicBezTo>
                <a:cubicBezTo>
                  <a:pt x="2727" y="1366"/>
                  <a:pt x="2769" y="1337"/>
                  <a:pt x="2782" y="1292"/>
                </a:cubicBezTo>
                <a:cubicBezTo>
                  <a:pt x="2805" y="1214"/>
                  <a:pt x="2756" y="1121"/>
                  <a:pt x="2729" y="1050"/>
                </a:cubicBezTo>
                <a:cubicBezTo>
                  <a:pt x="2710" y="999"/>
                  <a:pt x="2700" y="960"/>
                  <a:pt x="2696" y="913"/>
                </a:cubicBezTo>
                <a:cubicBezTo>
                  <a:pt x="2754" y="971"/>
                  <a:pt x="2797" y="1031"/>
                  <a:pt x="2839" y="1102"/>
                </a:cubicBezTo>
                <a:cubicBezTo>
                  <a:pt x="2896" y="1198"/>
                  <a:pt x="2945" y="1299"/>
                  <a:pt x="2998" y="1398"/>
                </a:cubicBezTo>
                <a:cubicBezTo>
                  <a:pt x="3000" y="1336"/>
                  <a:pt x="2989" y="1277"/>
                  <a:pt x="2990" y="1215"/>
                </a:cubicBezTo>
                <a:cubicBezTo>
                  <a:pt x="2991" y="1148"/>
                  <a:pt x="3000" y="1067"/>
                  <a:pt x="3054" y="1020"/>
                </a:cubicBezTo>
                <a:cubicBezTo>
                  <a:pt x="3089" y="990"/>
                  <a:pt x="3136" y="983"/>
                  <a:pt x="3179" y="974"/>
                </a:cubicBezTo>
                <a:cubicBezTo>
                  <a:pt x="3246" y="959"/>
                  <a:pt x="3311" y="938"/>
                  <a:pt x="3376" y="914"/>
                </a:cubicBezTo>
              </a:path>
              <a:path w="7823" h="1982" extrusionOk="0">
                <a:moveTo>
                  <a:pt x="4117" y="304"/>
                </a:moveTo>
                <a:cubicBezTo>
                  <a:pt x="4106" y="264"/>
                  <a:pt x="4096" y="220"/>
                  <a:pt x="4056" y="198"/>
                </a:cubicBezTo>
                <a:cubicBezTo>
                  <a:pt x="4003" y="169"/>
                  <a:pt x="3943" y="213"/>
                  <a:pt x="3909" y="251"/>
                </a:cubicBezTo>
                <a:cubicBezTo>
                  <a:pt x="3759" y="417"/>
                  <a:pt x="3699" y="681"/>
                  <a:pt x="3665" y="895"/>
                </a:cubicBezTo>
                <a:cubicBezTo>
                  <a:pt x="3635" y="1086"/>
                  <a:pt x="3615" y="1323"/>
                  <a:pt x="3694" y="1506"/>
                </a:cubicBezTo>
                <a:cubicBezTo>
                  <a:pt x="3718" y="1561"/>
                  <a:pt x="3763" y="1601"/>
                  <a:pt x="3825" y="1585"/>
                </a:cubicBezTo>
                <a:cubicBezTo>
                  <a:pt x="3876" y="1572"/>
                  <a:pt x="3908" y="1535"/>
                  <a:pt x="3944" y="1501"/>
                </a:cubicBezTo>
              </a:path>
              <a:path w="7823" h="1982" extrusionOk="0">
                <a:moveTo>
                  <a:pt x="4162" y="1020"/>
                </a:moveTo>
                <a:cubicBezTo>
                  <a:pt x="4182" y="1009"/>
                  <a:pt x="4189" y="1007"/>
                  <a:pt x="4183" y="990"/>
                </a:cubicBezTo>
                <a:cubicBezTo>
                  <a:pt x="4151" y="975"/>
                  <a:pt x="4128" y="969"/>
                  <a:pt x="4092" y="976"/>
                </a:cubicBezTo>
                <a:cubicBezTo>
                  <a:pt x="4039" y="986"/>
                  <a:pt x="4050" y="1039"/>
                  <a:pt x="4063" y="1076"/>
                </a:cubicBezTo>
                <a:cubicBezTo>
                  <a:pt x="4084" y="1135"/>
                  <a:pt x="4121" y="1190"/>
                  <a:pt x="4153" y="1243"/>
                </a:cubicBezTo>
                <a:cubicBezTo>
                  <a:pt x="4178" y="1285"/>
                  <a:pt x="4214" y="1335"/>
                  <a:pt x="4218" y="1386"/>
                </a:cubicBezTo>
                <a:cubicBezTo>
                  <a:pt x="4221" y="1423"/>
                  <a:pt x="4175" y="1440"/>
                  <a:pt x="4145" y="1434"/>
                </a:cubicBezTo>
                <a:cubicBezTo>
                  <a:pt x="4096" y="1424"/>
                  <a:pt x="4041" y="1393"/>
                  <a:pt x="4024" y="1344"/>
                </a:cubicBezTo>
                <a:cubicBezTo>
                  <a:pt x="4016" y="1321"/>
                  <a:pt x="4035" y="1297"/>
                  <a:pt x="4044" y="1279"/>
                </a:cubicBezTo>
              </a:path>
              <a:path w="7823" h="1982" extrusionOk="0">
                <a:moveTo>
                  <a:pt x="4259" y="1139"/>
                </a:moveTo>
                <a:cubicBezTo>
                  <a:pt x="4300" y="1135"/>
                  <a:pt x="4316" y="1142"/>
                  <a:pt x="4350" y="1162"/>
                </a:cubicBezTo>
                <a:cubicBezTo>
                  <a:pt x="4385" y="1183"/>
                  <a:pt x="4420" y="1200"/>
                  <a:pt x="4461" y="1206"/>
                </a:cubicBezTo>
                <a:cubicBezTo>
                  <a:pt x="4497" y="1211"/>
                  <a:pt x="4524" y="1198"/>
                  <a:pt x="4528" y="1158"/>
                </a:cubicBezTo>
                <a:cubicBezTo>
                  <a:pt x="4531" y="1124"/>
                  <a:pt x="4505" y="1089"/>
                  <a:pt x="4479" y="1070"/>
                </a:cubicBezTo>
                <a:cubicBezTo>
                  <a:pt x="4444" y="1043"/>
                  <a:pt x="4398" y="1035"/>
                  <a:pt x="4357" y="1053"/>
                </a:cubicBezTo>
                <a:cubicBezTo>
                  <a:pt x="4306" y="1076"/>
                  <a:pt x="4279" y="1134"/>
                  <a:pt x="4269" y="1186"/>
                </a:cubicBezTo>
                <a:cubicBezTo>
                  <a:pt x="4255" y="1256"/>
                  <a:pt x="4267" y="1328"/>
                  <a:pt x="4289" y="1395"/>
                </a:cubicBezTo>
                <a:cubicBezTo>
                  <a:pt x="4304" y="1441"/>
                  <a:pt x="4332" y="1503"/>
                  <a:pt x="4379" y="1526"/>
                </a:cubicBezTo>
                <a:cubicBezTo>
                  <a:pt x="4423" y="1548"/>
                  <a:pt x="4457" y="1519"/>
                  <a:pt x="4489" y="1494"/>
                </a:cubicBezTo>
              </a:path>
              <a:path w="7823" h="1982" extrusionOk="0">
                <a:moveTo>
                  <a:pt x="4744" y="615"/>
                </a:moveTo>
                <a:cubicBezTo>
                  <a:pt x="4732" y="594"/>
                  <a:pt x="4729" y="587"/>
                  <a:pt x="4710" y="590"/>
                </a:cubicBezTo>
                <a:cubicBezTo>
                  <a:pt x="4701" y="651"/>
                  <a:pt x="4695" y="711"/>
                  <a:pt x="4692" y="773"/>
                </a:cubicBezTo>
                <a:cubicBezTo>
                  <a:pt x="4687" y="884"/>
                  <a:pt x="4681" y="994"/>
                  <a:pt x="4679" y="1105"/>
                </a:cubicBezTo>
                <a:cubicBezTo>
                  <a:pt x="4677" y="1209"/>
                  <a:pt x="4677" y="1315"/>
                  <a:pt x="4684" y="1419"/>
                </a:cubicBezTo>
                <a:cubicBezTo>
                  <a:pt x="4688" y="1451"/>
                  <a:pt x="4688" y="1458"/>
                  <a:pt x="4694" y="1477"/>
                </a:cubicBezTo>
                <a:cubicBezTo>
                  <a:pt x="4722" y="1445"/>
                  <a:pt x="4732" y="1421"/>
                  <a:pt x="4750" y="1381"/>
                </a:cubicBezTo>
              </a:path>
              <a:path w="7823" h="1982" extrusionOk="0">
                <a:moveTo>
                  <a:pt x="5153" y="749"/>
                </a:moveTo>
                <a:cubicBezTo>
                  <a:pt x="5208" y="645"/>
                  <a:pt x="5249" y="551"/>
                  <a:pt x="5205" y="436"/>
                </a:cubicBezTo>
                <a:cubicBezTo>
                  <a:pt x="5184" y="381"/>
                  <a:pt x="5131" y="329"/>
                  <a:pt x="5070" y="367"/>
                </a:cubicBezTo>
                <a:cubicBezTo>
                  <a:pt x="5005" y="408"/>
                  <a:pt x="4994" y="510"/>
                  <a:pt x="4985" y="577"/>
                </a:cubicBezTo>
                <a:cubicBezTo>
                  <a:pt x="4962" y="762"/>
                  <a:pt x="4990" y="952"/>
                  <a:pt x="5005" y="1137"/>
                </a:cubicBezTo>
                <a:cubicBezTo>
                  <a:pt x="5026" y="1384"/>
                  <a:pt x="5078" y="1678"/>
                  <a:pt x="5002" y="1921"/>
                </a:cubicBezTo>
                <a:cubicBezTo>
                  <a:pt x="4986" y="1953"/>
                  <a:pt x="4983" y="1961"/>
                  <a:pt x="4972" y="1981"/>
                </a:cubicBezTo>
                <a:cubicBezTo>
                  <a:pt x="4936" y="1939"/>
                  <a:pt x="4934" y="1917"/>
                  <a:pt x="4921" y="1859"/>
                </a:cubicBezTo>
              </a:path>
              <a:path w="7823" h="1982" extrusionOk="0">
                <a:moveTo>
                  <a:pt x="4857" y="1527"/>
                </a:moveTo>
                <a:cubicBezTo>
                  <a:pt x="4848" y="1476"/>
                  <a:pt x="4808" y="1359"/>
                  <a:pt x="4841" y="1308"/>
                </a:cubicBezTo>
                <a:cubicBezTo>
                  <a:pt x="4860" y="1278"/>
                  <a:pt x="4940" y="1290"/>
                  <a:pt x="4966" y="1292"/>
                </a:cubicBezTo>
                <a:cubicBezTo>
                  <a:pt x="5023" y="1297"/>
                  <a:pt x="5077" y="1313"/>
                  <a:pt x="5133" y="1320"/>
                </a:cubicBezTo>
                <a:cubicBezTo>
                  <a:pt x="5170" y="1324"/>
                  <a:pt x="5203" y="1318"/>
                  <a:pt x="5229" y="1290"/>
                </a:cubicBezTo>
                <a:cubicBezTo>
                  <a:pt x="5235" y="1281"/>
                  <a:pt x="5242" y="1273"/>
                  <a:pt x="5248" y="1264"/>
                </a:cubicBezTo>
              </a:path>
              <a:path w="7823" h="1982" extrusionOk="0">
                <a:moveTo>
                  <a:pt x="5550" y="1454"/>
                </a:moveTo>
                <a:cubicBezTo>
                  <a:pt x="5584" y="1455"/>
                  <a:pt x="5576" y="1475"/>
                  <a:pt x="5577" y="1512"/>
                </a:cubicBezTo>
                <a:cubicBezTo>
                  <a:pt x="5579" y="1564"/>
                  <a:pt x="5574" y="1615"/>
                  <a:pt x="5566" y="1666"/>
                </a:cubicBezTo>
                <a:cubicBezTo>
                  <a:pt x="5558" y="1720"/>
                  <a:pt x="5545" y="1773"/>
                  <a:pt x="5536" y="1827"/>
                </a:cubicBezTo>
                <a:cubicBezTo>
                  <a:pt x="5526" y="1886"/>
                  <a:pt x="5563" y="1809"/>
                  <a:pt x="5569" y="1801"/>
                </a:cubicBezTo>
              </a:path>
              <a:path w="7823" h="1982" extrusionOk="0">
                <a:moveTo>
                  <a:pt x="6355" y="1100"/>
                </a:moveTo>
                <a:cubicBezTo>
                  <a:pt x="6372" y="1056"/>
                  <a:pt x="6407" y="982"/>
                  <a:pt x="6365" y="939"/>
                </a:cubicBezTo>
                <a:cubicBezTo>
                  <a:pt x="6320" y="893"/>
                  <a:pt x="6270" y="913"/>
                  <a:pt x="6222" y="943"/>
                </a:cubicBezTo>
                <a:cubicBezTo>
                  <a:pt x="6156" y="984"/>
                  <a:pt x="6102" y="1057"/>
                  <a:pt x="6074" y="1130"/>
                </a:cubicBezTo>
                <a:cubicBezTo>
                  <a:pt x="6037" y="1228"/>
                  <a:pt x="6048" y="1347"/>
                  <a:pt x="6128" y="1421"/>
                </a:cubicBezTo>
                <a:cubicBezTo>
                  <a:pt x="6192" y="1480"/>
                  <a:pt x="6282" y="1498"/>
                  <a:pt x="6365" y="1499"/>
                </a:cubicBezTo>
                <a:cubicBezTo>
                  <a:pt x="6432" y="1500"/>
                  <a:pt x="6550" y="1493"/>
                  <a:pt x="6584" y="1420"/>
                </a:cubicBezTo>
                <a:cubicBezTo>
                  <a:pt x="6610" y="1364"/>
                  <a:pt x="6567" y="1294"/>
                  <a:pt x="6537" y="1250"/>
                </a:cubicBezTo>
                <a:cubicBezTo>
                  <a:pt x="6494" y="1188"/>
                  <a:pt x="6436" y="1127"/>
                  <a:pt x="6378" y="1079"/>
                </a:cubicBezTo>
                <a:cubicBezTo>
                  <a:pt x="6373" y="1075"/>
                  <a:pt x="6273" y="1004"/>
                  <a:pt x="6275" y="999"/>
                </a:cubicBezTo>
                <a:cubicBezTo>
                  <a:pt x="6300" y="984"/>
                  <a:pt x="6306" y="979"/>
                  <a:pt x="6326" y="979"/>
                </a:cubicBezTo>
              </a:path>
              <a:path w="7823" h="1982" extrusionOk="0">
                <a:moveTo>
                  <a:pt x="6664" y="968"/>
                </a:moveTo>
                <a:cubicBezTo>
                  <a:pt x="6654" y="914"/>
                  <a:pt x="6714" y="984"/>
                  <a:pt x="6739" y="1009"/>
                </a:cubicBezTo>
                <a:cubicBezTo>
                  <a:pt x="6804" y="1074"/>
                  <a:pt x="6860" y="1147"/>
                  <a:pt x="6925" y="1212"/>
                </a:cubicBezTo>
                <a:cubicBezTo>
                  <a:pt x="6996" y="1283"/>
                  <a:pt x="7065" y="1358"/>
                  <a:pt x="7148" y="1415"/>
                </a:cubicBezTo>
                <a:cubicBezTo>
                  <a:pt x="7162" y="1381"/>
                  <a:pt x="7167" y="1351"/>
                  <a:pt x="7174" y="1315"/>
                </a:cubicBezTo>
              </a:path>
              <a:path w="7823" h="1982" extrusionOk="0">
                <a:moveTo>
                  <a:pt x="7252" y="894"/>
                </a:moveTo>
                <a:cubicBezTo>
                  <a:pt x="7257" y="872"/>
                  <a:pt x="7258" y="865"/>
                  <a:pt x="7261" y="851"/>
                </a:cubicBezTo>
                <a:cubicBezTo>
                  <a:pt x="7227" y="892"/>
                  <a:pt x="7192" y="932"/>
                  <a:pt x="7161" y="976"/>
                </a:cubicBezTo>
                <a:cubicBezTo>
                  <a:pt x="7101" y="1059"/>
                  <a:pt x="7040" y="1140"/>
                  <a:pt x="6981" y="1224"/>
                </a:cubicBezTo>
                <a:cubicBezTo>
                  <a:pt x="6927" y="1301"/>
                  <a:pt x="6860" y="1382"/>
                  <a:pt x="6825" y="1470"/>
                </a:cubicBezTo>
                <a:cubicBezTo>
                  <a:pt x="6869" y="1444"/>
                  <a:pt x="6907" y="1409"/>
                  <a:pt x="6948" y="1378"/>
                </a:cubicBezTo>
              </a:path>
              <a:path w="7823" h="1982" extrusionOk="0">
                <a:moveTo>
                  <a:pt x="7459" y="78"/>
                </a:moveTo>
                <a:cubicBezTo>
                  <a:pt x="7426" y="115"/>
                  <a:pt x="7417" y="80"/>
                  <a:pt x="7456" y="138"/>
                </a:cubicBezTo>
                <a:cubicBezTo>
                  <a:pt x="7620" y="381"/>
                  <a:pt x="7759" y="626"/>
                  <a:pt x="7808" y="921"/>
                </a:cubicBezTo>
                <a:cubicBezTo>
                  <a:pt x="7839" y="1108"/>
                  <a:pt x="7813" y="1285"/>
                  <a:pt x="7759" y="1464"/>
                </a:cubicBezTo>
                <a:cubicBezTo>
                  <a:pt x="7742" y="1519"/>
                  <a:pt x="7724" y="1580"/>
                  <a:pt x="7697" y="1631"/>
                </a:cubicBezTo>
                <a:cubicBezTo>
                  <a:pt x="7700" y="1653"/>
                  <a:pt x="7700" y="1661"/>
                  <a:pt x="7676" y="165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1" name="Ink 8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46263" y="2413000"/>
            <a:ext cx="2217737" cy="566738"/>
          </a:xfrm>
          <a:custGeom>
            <a:avLst/>
            <a:gdLst>
              <a:gd name="T0" fmla="*/ 2147483647 w 6161"/>
              <a:gd name="T1" fmla="*/ 2147483647 h 1571"/>
              <a:gd name="T2" fmla="*/ 2147483647 w 6161"/>
              <a:gd name="T3" fmla="*/ 2147483647 h 1571"/>
              <a:gd name="T4" fmla="*/ 2147483647 w 6161"/>
              <a:gd name="T5" fmla="*/ 2147483647 h 1571"/>
              <a:gd name="T6" fmla="*/ 2147483647 w 6161"/>
              <a:gd name="T7" fmla="*/ 2147483647 h 1571"/>
              <a:gd name="T8" fmla="*/ 2147483647 w 6161"/>
              <a:gd name="T9" fmla="*/ 2147483647 h 1571"/>
              <a:gd name="T10" fmla="*/ 2147483647 w 6161"/>
              <a:gd name="T11" fmla="*/ 2147483647 h 1571"/>
              <a:gd name="T12" fmla="*/ 2147483647 w 6161"/>
              <a:gd name="T13" fmla="*/ 2147483647 h 1571"/>
              <a:gd name="T14" fmla="*/ 2147483647 w 6161"/>
              <a:gd name="T15" fmla="*/ 2147483647 h 1571"/>
              <a:gd name="T16" fmla="*/ 2147483647 w 6161"/>
              <a:gd name="T17" fmla="*/ 2147483647 h 1571"/>
              <a:gd name="T18" fmla="*/ 2147483647 w 6161"/>
              <a:gd name="T19" fmla="*/ 2147483647 h 1571"/>
              <a:gd name="T20" fmla="*/ 2147483647 w 6161"/>
              <a:gd name="T21" fmla="*/ 2147483647 h 1571"/>
              <a:gd name="T22" fmla="*/ 2147483647 w 6161"/>
              <a:gd name="T23" fmla="*/ 2147483647 h 1571"/>
              <a:gd name="T24" fmla="*/ 2147483647 w 6161"/>
              <a:gd name="T25" fmla="*/ 2147483647 h 1571"/>
              <a:gd name="T26" fmla="*/ 2147483647 w 6161"/>
              <a:gd name="T27" fmla="*/ 2147483647 h 1571"/>
              <a:gd name="T28" fmla="*/ 2147483647 w 6161"/>
              <a:gd name="T29" fmla="*/ 2147483647 h 1571"/>
              <a:gd name="T30" fmla="*/ 2147483647 w 6161"/>
              <a:gd name="T31" fmla="*/ 2147483647 h 1571"/>
              <a:gd name="T32" fmla="*/ 2147483647 w 6161"/>
              <a:gd name="T33" fmla="*/ 2147483647 h 1571"/>
              <a:gd name="T34" fmla="*/ 2147483647 w 6161"/>
              <a:gd name="T35" fmla="*/ 2147483647 h 1571"/>
              <a:gd name="T36" fmla="*/ 2147483647 w 6161"/>
              <a:gd name="T37" fmla="*/ 2147483647 h 1571"/>
              <a:gd name="T38" fmla="*/ 2147483647 w 6161"/>
              <a:gd name="T39" fmla="*/ 2147483647 h 1571"/>
              <a:gd name="T40" fmla="*/ 2147483647 w 6161"/>
              <a:gd name="T41" fmla="*/ 2147483647 h 1571"/>
              <a:gd name="T42" fmla="*/ 2147483647 w 6161"/>
              <a:gd name="T43" fmla="*/ 2147483647 h 1571"/>
              <a:gd name="T44" fmla="*/ 2147483647 w 6161"/>
              <a:gd name="T45" fmla="*/ 2147483647 h 1571"/>
              <a:gd name="T46" fmla="*/ 2147483647 w 6161"/>
              <a:gd name="T47" fmla="*/ 2147483647 h 1571"/>
              <a:gd name="T48" fmla="*/ 2147483647 w 6161"/>
              <a:gd name="T49" fmla="*/ 2147483647 h 1571"/>
              <a:gd name="T50" fmla="*/ 2147483647 w 6161"/>
              <a:gd name="T51" fmla="*/ 2147483647 h 1571"/>
              <a:gd name="T52" fmla="*/ 2147483647 w 6161"/>
              <a:gd name="T53" fmla="*/ 2147483647 h 1571"/>
              <a:gd name="T54" fmla="*/ 2147483647 w 6161"/>
              <a:gd name="T55" fmla="*/ 2147483647 h 1571"/>
              <a:gd name="T56" fmla="*/ 2147483647 w 6161"/>
              <a:gd name="T57" fmla="*/ 2147483647 h 1571"/>
              <a:gd name="T58" fmla="*/ 2147483647 w 6161"/>
              <a:gd name="T59" fmla="*/ 2147483647 h 1571"/>
              <a:gd name="T60" fmla="*/ 2147483647 w 6161"/>
              <a:gd name="T61" fmla="*/ 2147483647 h 1571"/>
              <a:gd name="T62" fmla="*/ 2147483647 w 6161"/>
              <a:gd name="T63" fmla="*/ 2147483647 h 1571"/>
              <a:gd name="T64" fmla="*/ 2147483647 w 6161"/>
              <a:gd name="T65" fmla="*/ 2147483647 h 1571"/>
              <a:gd name="T66" fmla="*/ 2147483647 w 6161"/>
              <a:gd name="T67" fmla="*/ 2147483647 h 1571"/>
              <a:gd name="T68" fmla="*/ 2147483647 w 6161"/>
              <a:gd name="T69" fmla="*/ 2147483647 h 1571"/>
              <a:gd name="T70" fmla="*/ 2147483647 w 6161"/>
              <a:gd name="T71" fmla="*/ 2147483647 h 1571"/>
              <a:gd name="T72" fmla="*/ 2147483647 w 6161"/>
              <a:gd name="T73" fmla="*/ 2147483647 h 1571"/>
              <a:gd name="T74" fmla="*/ 2147483647 w 6161"/>
              <a:gd name="T75" fmla="*/ 2147483647 h 1571"/>
              <a:gd name="T76" fmla="*/ 2147483647 w 6161"/>
              <a:gd name="T77" fmla="*/ 2147483647 h 1571"/>
              <a:gd name="T78" fmla="*/ 2147483647 w 6161"/>
              <a:gd name="T79" fmla="*/ 2147483647 h 1571"/>
              <a:gd name="T80" fmla="*/ 2147483647 w 6161"/>
              <a:gd name="T81" fmla="*/ 2147483647 h 1571"/>
              <a:gd name="T82" fmla="*/ 2147483647 w 6161"/>
              <a:gd name="T83" fmla="*/ 2147483647 h 1571"/>
              <a:gd name="T84" fmla="*/ 2147483647 w 6161"/>
              <a:gd name="T85" fmla="*/ 2147483647 h 1571"/>
              <a:gd name="T86" fmla="*/ 2147483647 w 6161"/>
              <a:gd name="T87" fmla="*/ 2147483647 h 1571"/>
              <a:gd name="T88" fmla="*/ 2147483647 w 6161"/>
              <a:gd name="T89" fmla="*/ 2147483647 h 1571"/>
              <a:gd name="T90" fmla="*/ 2147483647 w 6161"/>
              <a:gd name="T91" fmla="*/ 2147483647 h 1571"/>
              <a:gd name="T92" fmla="*/ 2147483647 w 6161"/>
              <a:gd name="T93" fmla="*/ 2147483647 h 1571"/>
              <a:gd name="T94" fmla="*/ 2147483647 w 6161"/>
              <a:gd name="T95" fmla="*/ 2147483647 h 1571"/>
              <a:gd name="T96" fmla="*/ 2147483647 w 6161"/>
              <a:gd name="T97" fmla="*/ 2147483647 h 1571"/>
              <a:gd name="T98" fmla="*/ 2147483647 w 6161"/>
              <a:gd name="T99" fmla="*/ 2147483647 h 1571"/>
              <a:gd name="T100" fmla="*/ 2147483647 w 6161"/>
              <a:gd name="T101" fmla="*/ 2147483647 h 1571"/>
              <a:gd name="T102" fmla="*/ 2147483647 w 6161"/>
              <a:gd name="T103" fmla="*/ 2147483647 h 1571"/>
              <a:gd name="T104" fmla="*/ 2147483647 w 6161"/>
              <a:gd name="T105" fmla="*/ 2147483647 h 1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161"/>
              <a:gd name="T160" fmla="*/ 0 h 1571"/>
              <a:gd name="T161" fmla="*/ 6161 w 6161"/>
              <a:gd name="T162" fmla="*/ 1571 h 1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161" h="1571" extrusionOk="0">
                <a:moveTo>
                  <a:pt x="350" y="738"/>
                </a:moveTo>
                <a:cubicBezTo>
                  <a:pt x="349" y="679"/>
                  <a:pt x="339" y="629"/>
                  <a:pt x="287" y="593"/>
                </a:cubicBezTo>
                <a:cubicBezTo>
                  <a:pt x="243" y="562"/>
                  <a:pt x="193" y="554"/>
                  <a:pt x="141" y="565"/>
                </a:cubicBezTo>
                <a:cubicBezTo>
                  <a:pt x="90" y="576"/>
                  <a:pt x="51" y="606"/>
                  <a:pt x="43" y="659"/>
                </a:cubicBezTo>
                <a:cubicBezTo>
                  <a:pt x="32" y="730"/>
                  <a:pt x="75" y="798"/>
                  <a:pt x="114" y="853"/>
                </a:cubicBezTo>
                <a:cubicBezTo>
                  <a:pt x="163" y="922"/>
                  <a:pt x="226" y="981"/>
                  <a:pt x="286" y="1040"/>
                </a:cubicBezTo>
                <a:cubicBezTo>
                  <a:pt x="311" y="1065"/>
                  <a:pt x="335" y="1088"/>
                  <a:pt x="357" y="1115"/>
                </a:cubicBezTo>
                <a:cubicBezTo>
                  <a:pt x="321" y="1153"/>
                  <a:pt x="290" y="1158"/>
                  <a:pt x="236" y="1162"/>
                </a:cubicBezTo>
                <a:cubicBezTo>
                  <a:pt x="174" y="1166"/>
                  <a:pt x="115" y="1160"/>
                  <a:pt x="54" y="1154"/>
                </a:cubicBezTo>
                <a:cubicBezTo>
                  <a:pt x="17" y="1151"/>
                  <a:pt x="-18" y="1138"/>
                  <a:pt x="12" y="1095"/>
                </a:cubicBezTo>
                <a:cubicBezTo>
                  <a:pt x="19" y="1088"/>
                  <a:pt x="25" y="1082"/>
                  <a:pt x="32" y="1075"/>
                </a:cubicBezTo>
              </a:path>
              <a:path w="6161" h="1571" extrusionOk="0">
                <a:moveTo>
                  <a:pt x="320" y="895"/>
                </a:moveTo>
                <a:cubicBezTo>
                  <a:pt x="352" y="901"/>
                  <a:pt x="373" y="911"/>
                  <a:pt x="401" y="927"/>
                </a:cubicBezTo>
                <a:cubicBezTo>
                  <a:pt x="444" y="952"/>
                  <a:pt x="494" y="974"/>
                  <a:pt x="545" y="974"/>
                </a:cubicBezTo>
                <a:cubicBezTo>
                  <a:pt x="580" y="974"/>
                  <a:pt x="633" y="969"/>
                  <a:pt x="658" y="940"/>
                </a:cubicBezTo>
                <a:cubicBezTo>
                  <a:pt x="683" y="910"/>
                  <a:pt x="682" y="866"/>
                  <a:pt x="663" y="834"/>
                </a:cubicBezTo>
                <a:cubicBezTo>
                  <a:pt x="643" y="801"/>
                  <a:pt x="602" y="760"/>
                  <a:pt x="559" y="765"/>
                </a:cubicBezTo>
                <a:cubicBezTo>
                  <a:pt x="507" y="771"/>
                  <a:pt x="475" y="829"/>
                  <a:pt x="463" y="873"/>
                </a:cubicBezTo>
                <a:cubicBezTo>
                  <a:pt x="440" y="956"/>
                  <a:pt x="449" y="1056"/>
                  <a:pt x="485" y="1134"/>
                </a:cubicBezTo>
                <a:cubicBezTo>
                  <a:pt x="508" y="1183"/>
                  <a:pt x="545" y="1226"/>
                  <a:pt x="602" y="1227"/>
                </a:cubicBezTo>
                <a:cubicBezTo>
                  <a:pt x="650" y="1228"/>
                  <a:pt x="680" y="1202"/>
                  <a:pt x="718" y="1178"/>
                </a:cubicBezTo>
              </a:path>
              <a:path w="6161" h="1571" extrusionOk="0">
                <a:moveTo>
                  <a:pt x="886" y="212"/>
                </a:moveTo>
                <a:cubicBezTo>
                  <a:pt x="869" y="261"/>
                  <a:pt x="868" y="303"/>
                  <a:pt x="862" y="355"/>
                </a:cubicBezTo>
                <a:cubicBezTo>
                  <a:pt x="852" y="446"/>
                  <a:pt x="852" y="537"/>
                  <a:pt x="850" y="629"/>
                </a:cubicBezTo>
                <a:cubicBezTo>
                  <a:pt x="848" y="729"/>
                  <a:pt x="849" y="829"/>
                  <a:pt x="850" y="929"/>
                </a:cubicBezTo>
                <a:cubicBezTo>
                  <a:pt x="851" y="1002"/>
                  <a:pt x="847" y="1078"/>
                  <a:pt x="863" y="1150"/>
                </a:cubicBezTo>
                <a:cubicBezTo>
                  <a:pt x="875" y="1205"/>
                  <a:pt x="923" y="1133"/>
                  <a:pt x="934" y="1118"/>
                </a:cubicBezTo>
              </a:path>
              <a:path w="6161" h="1571" extrusionOk="0">
                <a:moveTo>
                  <a:pt x="1237" y="327"/>
                </a:moveTo>
                <a:cubicBezTo>
                  <a:pt x="1256" y="254"/>
                  <a:pt x="1331" y="90"/>
                  <a:pt x="1277" y="16"/>
                </a:cubicBezTo>
                <a:cubicBezTo>
                  <a:pt x="1269" y="11"/>
                  <a:pt x="1262" y="7"/>
                  <a:pt x="1254" y="2"/>
                </a:cubicBezTo>
                <a:cubicBezTo>
                  <a:pt x="1194" y="18"/>
                  <a:pt x="1164" y="20"/>
                  <a:pt x="1124" y="81"/>
                </a:cubicBezTo>
                <a:cubicBezTo>
                  <a:pt x="1000" y="267"/>
                  <a:pt x="1018" y="529"/>
                  <a:pt x="1037" y="740"/>
                </a:cubicBezTo>
                <a:cubicBezTo>
                  <a:pt x="1046" y="841"/>
                  <a:pt x="1237" y="1473"/>
                  <a:pt x="1150" y="1544"/>
                </a:cubicBezTo>
                <a:cubicBezTo>
                  <a:pt x="1121" y="1567"/>
                  <a:pt x="1132" y="1558"/>
                  <a:pt x="1106" y="1503"/>
                </a:cubicBezTo>
              </a:path>
              <a:path w="6161" h="1571" extrusionOk="0">
                <a:moveTo>
                  <a:pt x="977" y="1118"/>
                </a:moveTo>
                <a:cubicBezTo>
                  <a:pt x="1014" y="1092"/>
                  <a:pt x="1036" y="1097"/>
                  <a:pt x="1083" y="1097"/>
                </a:cubicBezTo>
                <a:cubicBezTo>
                  <a:pt x="1133" y="1097"/>
                  <a:pt x="1175" y="1094"/>
                  <a:pt x="1224" y="1081"/>
                </a:cubicBezTo>
                <a:cubicBezTo>
                  <a:pt x="1256" y="1072"/>
                  <a:pt x="1267" y="1069"/>
                  <a:pt x="1287" y="1060"/>
                </a:cubicBezTo>
              </a:path>
              <a:path w="6161" h="1571" extrusionOk="0">
                <a:moveTo>
                  <a:pt x="1431" y="1036"/>
                </a:moveTo>
                <a:cubicBezTo>
                  <a:pt x="1432" y="1070"/>
                  <a:pt x="1427" y="1098"/>
                  <a:pt x="1419" y="1131"/>
                </a:cubicBezTo>
                <a:cubicBezTo>
                  <a:pt x="1415" y="1153"/>
                  <a:pt x="1412" y="1162"/>
                  <a:pt x="1405" y="1176"/>
                </a:cubicBezTo>
                <a:cubicBezTo>
                  <a:pt x="1438" y="1171"/>
                  <a:pt x="1442" y="1165"/>
                  <a:pt x="1469" y="1142"/>
                </a:cubicBezTo>
              </a:path>
              <a:path w="6161" h="1571" extrusionOk="0">
                <a:moveTo>
                  <a:pt x="2143" y="431"/>
                </a:moveTo>
                <a:cubicBezTo>
                  <a:pt x="2145" y="382"/>
                  <a:pt x="2147" y="335"/>
                  <a:pt x="2134" y="287"/>
                </a:cubicBezTo>
                <a:cubicBezTo>
                  <a:pt x="2125" y="263"/>
                  <a:pt x="2122" y="255"/>
                  <a:pt x="2103" y="251"/>
                </a:cubicBezTo>
                <a:cubicBezTo>
                  <a:pt x="2068" y="310"/>
                  <a:pt x="2054" y="375"/>
                  <a:pt x="2040" y="442"/>
                </a:cubicBezTo>
                <a:cubicBezTo>
                  <a:pt x="2008" y="597"/>
                  <a:pt x="1992" y="757"/>
                  <a:pt x="1984" y="915"/>
                </a:cubicBezTo>
                <a:cubicBezTo>
                  <a:pt x="1981" y="973"/>
                  <a:pt x="1983" y="1028"/>
                  <a:pt x="1987" y="1086"/>
                </a:cubicBezTo>
                <a:cubicBezTo>
                  <a:pt x="1999" y="1149"/>
                  <a:pt x="1961" y="1035"/>
                  <a:pt x="1948" y="1014"/>
                </a:cubicBezTo>
                <a:cubicBezTo>
                  <a:pt x="1908" y="953"/>
                  <a:pt x="1859" y="880"/>
                  <a:pt x="1778" y="873"/>
                </a:cubicBezTo>
                <a:cubicBezTo>
                  <a:pt x="1723" y="868"/>
                  <a:pt x="1689" y="919"/>
                  <a:pt x="1680" y="967"/>
                </a:cubicBezTo>
                <a:cubicBezTo>
                  <a:pt x="1661" y="1062"/>
                  <a:pt x="1729" y="1141"/>
                  <a:pt x="1814" y="1170"/>
                </a:cubicBezTo>
                <a:cubicBezTo>
                  <a:pt x="1873" y="1190"/>
                  <a:pt x="1942" y="1185"/>
                  <a:pt x="2000" y="1166"/>
                </a:cubicBezTo>
                <a:cubicBezTo>
                  <a:pt x="2061" y="1146"/>
                  <a:pt x="2096" y="1106"/>
                  <a:pt x="2135" y="1059"/>
                </a:cubicBezTo>
              </a:path>
              <a:path w="6161" h="1571" extrusionOk="0">
                <a:moveTo>
                  <a:pt x="2195" y="772"/>
                </a:moveTo>
                <a:cubicBezTo>
                  <a:pt x="2217" y="729"/>
                  <a:pt x="2240" y="747"/>
                  <a:pt x="2277" y="781"/>
                </a:cubicBezTo>
                <a:cubicBezTo>
                  <a:pt x="2317" y="817"/>
                  <a:pt x="2342" y="869"/>
                  <a:pt x="2367" y="915"/>
                </a:cubicBezTo>
                <a:cubicBezTo>
                  <a:pt x="2391" y="960"/>
                  <a:pt x="2407" y="1005"/>
                  <a:pt x="2427" y="1052"/>
                </a:cubicBezTo>
                <a:cubicBezTo>
                  <a:pt x="2430" y="1058"/>
                  <a:pt x="2433" y="1063"/>
                  <a:pt x="2436" y="1069"/>
                </a:cubicBezTo>
                <a:cubicBezTo>
                  <a:pt x="2413" y="1041"/>
                  <a:pt x="2392" y="1016"/>
                  <a:pt x="2360" y="997"/>
                </a:cubicBezTo>
                <a:cubicBezTo>
                  <a:pt x="2317" y="972"/>
                  <a:pt x="2266" y="964"/>
                  <a:pt x="2229" y="1002"/>
                </a:cubicBezTo>
                <a:cubicBezTo>
                  <a:pt x="2198" y="1034"/>
                  <a:pt x="2195" y="1084"/>
                  <a:pt x="2203" y="1126"/>
                </a:cubicBezTo>
                <a:cubicBezTo>
                  <a:pt x="2210" y="1162"/>
                  <a:pt x="2230" y="1205"/>
                  <a:pt x="2270" y="1215"/>
                </a:cubicBezTo>
                <a:cubicBezTo>
                  <a:pt x="2313" y="1225"/>
                  <a:pt x="2361" y="1190"/>
                  <a:pt x="2392" y="1166"/>
                </a:cubicBezTo>
                <a:cubicBezTo>
                  <a:pt x="2456" y="1116"/>
                  <a:pt x="2502" y="1054"/>
                  <a:pt x="2550" y="990"/>
                </a:cubicBezTo>
              </a:path>
              <a:path w="6161" h="1571" extrusionOk="0">
                <a:moveTo>
                  <a:pt x="2782" y="335"/>
                </a:moveTo>
                <a:cubicBezTo>
                  <a:pt x="2752" y="403"/>
                  <a:pt x="2738" y="465"/>
                  <a:pt x="2723" y="537"/>
                </a:cubicBezTo>
                <a:cubicBezTo>
                  <a:pt x="2700" y="645"/>
                  <a:pt x="2684" y="754"/>
                  <a:pt x="2670" y="864"/>
                </a:cubicBezTo>
                <a:cubicBezTo>
                  <a:pt x="2659" y="954"/>
                  <a:pt x="2650" y="1044"/>
                  <a:pt x="2647" y="1134"/>
                </a:cubicBezTo>
                <a:cubicBezTo>
                  <a:pt x="2615" y="1063"/>
                  <a:pt x="2584" y="991"/>
                  <a:pt x="2541" y="926"/>
                </a:cubicBezTo>
                <a:cubicBezTo>
                  <a:pt x="2514" y="885"/>
                  <a:pt x="2479" y="852"/>
                  <a:pt x="2469" y="806"/>
                </a:cubicBezTo>
                <a:cubicBezTo>
                  <a:pt x="2517" y="820"/>
                  <a:pt x="2562" y="844"/>
                  <a:pt x="2610" y="856"/>
                </a:cubicBezTo>
                <a:cubicBezTo>
                  <a:pt x="2684" y="875"/>
                  <a:pt x="2765" y="879"/>
                  <a:pt x="2836" y="845"/>
                </a:cubicBezTo>
                <a:cubicBezTo>
                  <a:pt x="2847" y="838"/>
                  <a:pt x="2858" y="832"/>
                  <a:pt x="2869" y="825"/>
                </a:cubicBezTo>
              </a:path>
              <a:path w="6161" h="1571" extrusionOk="0">
                <a:moveTo>
                  <a:pt x="2952" y="840"/>
                </a:moveTo>
                <a:cubicBezTo>
                  <a:pt x="2948" y="811"/>
                  <a:pt x="2929" y="751"/>
                  <a:pt x="2942" y="723"/>
                </a:cubicBezTo>
                <a:cubicBezTo>
                  <a:pt x="2948" y="715"/>
                  <a:pt x="2954" y="708"/>
                  <a:pt x="2960" y="700"/>
                </a:cubicBezTo>
                <a:cubicBezTo>
                  <a:pt x="3013" y="710"/>
                  <a:pt x="3026" y="741"/>
                  <a:pt x="3047" y="794"/>
                </a:cubicBezTo>
                <a:cubicBezTo>
                  <a:pt x="3071" y="854"/>
                  <a:pt x="3084" y="916"/>
                  <a:pt x="3096" y="980"/>
                </a:cubicBezTo>
                <a:cubicBezTo>
                  <a:pt x="3104" y="1022"/>
                  <a:pt x="3110" y="1063"/>
                  <a:pt x="3119" y="1105"/>
                </a:cubicBezTo>
                <a:cubicBezTo>
                  <a:pt x="3095" y="1065"/>
                  <a:pt x="3069" y="1018"/>
                  <a:pt x="3025" y="997"/>
                </a:cubicBezTo>
                <a:cubicBezTo>
                  <a:pt x="2991" y="981"/>
                  <a:pt x="2952" y="983"/>
                  <a:pt x="2922" y="1006"/>
                </a:cubicBezTo>
                <a:cubicBezTo>
                  <a:pt x="2888" y="1032"/>
                  <a:pt x="2872" y="1079"/>
                  <a:pt x="2867" y="1120"/>
                </a:cubicBezTo>
                <a:cubicBezTo>
                  <a:pt x="2863" y="1153"/>
                  <a:pt x="2867" y="1196"/>
                  <a:pt x="2892" y="1220"/>
                </a:cubicBezTo>
                <a:cubicBezTo>
                  <a:pt x="2922" y="1249"/>
                  <a:pt x="2990" y="1240"/>
                  <a:pt x="3024" y="1225"/>
                </a:cubicBezTo>
                <a:cubicBezTo>
                  <a:pt x="3077" y="1201"/>
                  <a:pt x="3134" y="1165"/>
                  <a:pt x="3181" y="1130"/>
                </a:cubicBezTo>
                <a:cubicBezTo>
                  <a:pt x="3221" y="1097"/>
                  <a:pt x="3235" y="1087"/>
                  <a:pt x="3262" y="1066"/>
                </a:cubicBezTo>
              </a:path>
              <a:path w="6161" h="1571" extrusionOk="0">
                <a:moveTo>
                  <a:pt x="3521" y="663"/>
                </a:moveTo>
                <a:cubicBezTo>
                  <a:pt x="3535" y="622"/>
                  <a:pt x="3523" y="613"/>
                  <a:pt x="3480" y="596"/>
                </a:cubicBezTo>
                <a:cubicBezTo>
                  <a:pt x="3445" y="582"/>
                  <a:pt x="3411" y="568"/>
                  <a:pt x="3373" y="569"/>
                </a:cubicBezTo>
                <a:cubicBezTo>
                  <a:pt x="3335" y="570"/>
                  <a:pt x="3320" y="593"/>
                  <a:pt x="3307" y="626"/>
                </a:cubicBezTo>
                <a:cubicBezTo>
                  <a:pt x="3280" y="696"/>
                  <a:pt x="3268" y="773"/>
                  <a:pt x="3250" y="845"/>
                </a:cubicBezTo>
                <a:cubicBezTo>
                  <a:pt x="3218" y="974"/>
                  <a:pt x="3170" y="1119"/>
                  <a:pt x="3186" y="1254"/>
                </a:cubicBezTo>
                <a:cubicBezTo>
                  <a:pt x="3193" y="1309"/>
                  <a:pt x="3217" y="1353"/>
                  <a:pt x="3262" y="1384"/>
                </a:cubicBezTo>
                <a:cubicBezTo>
                  <a:pt x="3292" y="1405"/>
                  <a:pt x="3327" y="1413"/>
                  <a:pt x="3360" y="1407"/>
                </a:cubicBezTo>
                <a:cubicBezTo>
                  <a:pt x="3401" y="1399"/>
                  <a:pt x="3411" y="1372"/>
                  <a:pt x="3435" y="1342"/>
                </a:cubicBezTo>
              </a:path>
              <a:path w="6161" h="1571" extrusionOk="0">
                <a:moveTo>
                  <a:pt x="3499" y="1028"/>
                </a:moveTo>
                <a:cubicBezTo>
                  <a:pt x="3510" y="1064"/>
                  <a:pt x="3513" y="1096"/>
                  <a:pt x="3518" y="1133"/>
                </a:cubicBezTo>
                <a:cubicBezTo>
                  <a:pt x="3522" y="1163"/>
                  <a:pt x="3522" y="1192"/>
                  <a:pt x="3522" y="1222"/>
                </a:cubicBezTo>
                <a:cubicBezTo>
                  <a:pt x="3513" y="1180"/>
                  <a:pt x="3509" y="1138"/>
                  <a:pt x="3507" y="1095"/>
                </a:cubicBezTo>
                <a:cubicBezTo>
                  <a:pt x="3505" y="1045"/>
                  <a:pt x="3504" y="993"/>
                  <a:pt x="3519" y="945"/>
                </a:cubicBezTo>
                <a:cubicBezTo>
                  <a:pt x="3528" y="915"/>
                  <a:pt x="3549" y="881"/>
                  <a:pt x="3584" y="877"/>
                </a:cubicBezTo>
                <a:cubicBezTo>
                  <a:pt x="3617" y="874"/>
                  <a:pt x="3662" y="890"/>
                  <a:pt x="3693" y="901"/>
                </a:cubicBezTo>
                <a:cubicBezTo>
                  <a:pt x="3723" y="912"/>
                  <a:pt x="3776" y="924"/>
                  <a:pt x="3799" y="948"/>
                </a:cubicBezTo>
                <a:cubicBezTo>
                  <a:pt x="3826" y="976"/>
                  <a:pt x="3789" y="1019"/>
                  <a:pt x="3779" y="1046"/>
                </a:cubicBezTo>
                <a:cubicBezTo>
                  <a:pt x="3767" y="1077"/>
                  <a:pt x="3757" y="1115"/>
                  <a:pt x="3765" y="1148"/>
                </a:cubicBezTo>
                <a:cubicBezTo>
                  <a:pt x="3774" y="1188"/>
                  <a:pt x="3795" y="1183"/>
                  <a:pt x="3826" y="1187"/>
                </a:cubicBezTo>
                <a:cubicBezTo>
                  <a:pt x="3852" y="1145"/>
                  <a:pt x="3852" y="1123"/>
                  <a:pt x="3846" y="1073"/>
                </a:cubicBezTo>
                <a:cubicBezTo>
                  <a:pt x="3837" y="1000"/>
                  <a:pt x="3831" y="935"/>
                  <a:pt x="3844" y="863"/>
                </a:cubicBezTo>
                <a:cubicBezTo>
                  <a:pt x="3878" y="893"/>
                  <a:pt x="3879" y="920"/>
                  <a:pt x="3885" y="966"/>
                </a:cubicBezTo>
                <a:cubicBezTo>
                  <a:pt x="3892" y="1023"/>
                  <a:pt x="3894" y="1079"/>
                  <a:pt x="3907" y="1135"/>
                </a:cubicBezTo>
                <a:cubicBezTo>
                  <a:pt x="3930" y="1128"/>
                  <a:pt x="3962" y="1113"/>
                  <a:pt x="3988" y="1120"/>
                </a:cubicBezTo>
                <a:cubicBezTo>
                  <a:pt x="4021" y="1129"/>
                  <a:pt x="4042" y="1147"/>
                  <a:pt x="4077" y="1152"/>
                </a:cubicBezTo>
                <a:cubicBezTo>
                  <a:pt x="4114" y="1158"/>
                  <a:pt x="4143" y="1155"/>
                  <a:pt x="4176" y="1137"/>
                </a:cubicBezTo>
                <a:cubicBezTo>
                  <a:pt x="4235" y="1106"/>
                  <a:pt x="4238" y="1043"/>
                  <a:pt x="4233" y="983"/>
                </a:cubicBezTo>
                <a:cubicBezTo>
                  <a:pt x="4229" y="927"/>
                  <a:pt x="4211" y="873"/>
                  <a:pt x="4205" y="817"/>
                </a:cubicBezTo>
                <a:cubicBezTo>
                  <a:pt x="4201" y="782"/>
                  <a:pt x="4189" y="744"/>
                  <a:pt x="4198" y="708"/>
                </a:cubicBezTo>
                <a:cubicBezTo>
                  <a:pt x="4203" y="698"/>
                  <a:pt x="4209" y="687"/>
                  <a:pt x="4214" y="677"/>
                </a:cubicBezTo>
              </a:path>
              <a:path w="6161" h="1571" extrusionOk="0">
                <a:moveTo>
                  <a:pt x="4294" y="638"/>
                </a:moveTo>
                <a:cubicBezTo>
                  <a:pt x="4338" y="675"/>
                  <a:pt x="4367" y="680"/>
                  <a:pt x="4422" y="685"/>
                </a:cubicBezTo>
                <a:cubicBezTo>
                  <a:pt x="4453" y="688"/>
                  <a:pt x="4484" y="691"/>
                  <a:pt x="4516" y="687"/>
                </a:cubicBezTo>
                <a:cubicBezTo>
                  <a:pt x="4571" y="681"/>
                  <a:pt x="4567" y="711"/>
                  <a:pt x="4578" y="758"/>
                </a:cubicBezTo>
                <a:cubicBezTo>
                  <a:pt x="4597" y="840"/>
                  <a:pt x="4614" y="923"/>
                  <a:pt x="4625" y="1007"/>
                </a:cubicBezTo>
                <a:cubicBezTo>
                  <a:pt x="4636" y="1090"/>
                  <a:pt x="4648" y="1189"/>
                  <a:pt x="4598" y="1262"/>
                </a:cubicBezTo>
                <a:cubicBezTo>
                  <a:pt x="4575" y="1296"/>
                  <a:pt x="4534" y="1321"/>
                  <a:pt x="4495" y="1332"/>
                </a:cubicBezTo>
                <a:cubicBezTo>
                  <a:pt x="4473" y="1338"/>
                  <a:pt x="4417" y="1347"/>
                  <a:pt x="4398" y="1326"/>
                </a:cubicBezTo>
                <a:cubicBezTo>
                  <a:pt x="4374" y="1300"/>
                  <a:pt x="4389" y="1282"/>
                  <a:pt x="4399" y="1254"/>
                </a:cubicBezTo>
              </a:path>
              <a:path w="6161" h="1571" extrusionOk="0">
                <a:moveTo>
                  <a:pt x="5044" y="681"/>
                </a:moveTo>
                <a:cubicBezTo>
                  <a:pt x="5021" y="630"/>
                  <a:pt x="5008" y="607"/>
                  <a:pt x="4955" y="581"/>
                </a:cubicBezTo>
                <a:cubicBezTo>
                  <a:pt x="4911" y="560"/>
                  <a:pt x="4873" y="559"/>
                  <a:pt x="4825" y="561"/>
                </a:cubicBezTo>
                <a:cubicBezTo>
                  <a:pt x="4777" y="563"/>
                  <a:pt x="4750" y="580"/>
                  <a:pt x="4736" y="629"/>
                </a:cubicBezTo>
                <a:cubicBezTo>
                  <a:pt x="4721" y="682"/>
                  <a:pt x="4726" y="746"/>
                  <a:pt x="4720" y="800"/>
                </a:cubicBezTo>
                <a:cubicBezTo>
                  <a:pt x="4708" y="920"/>
                  <a:pt x="4682" y="1040"/>
                  <a:pt x="4681" y="1161"/>
                </a:cubicBezTo>
                <a:cubicBezTo>
                  <a:pt x="4681" y="1263"/>
                  <a:pt x="4727" y="1352"/>
                  <a:pt x="4796" y="1425"/>
                </a:cubicBezTo>
                <a:cubicBezTo>
                  <a:pt x="4817" y="1447"/>
                  <a:pt x="4838" y="1464"/>
                  <a:pt x="4862" y="1482"/>
                </a:cubicBezTo>
                <a:cubicBezTo>
                  <a:pt x="4887" y="1455"/>
                  <a:pt x="4905" y="1432"/>
                  <a:pt x="4925" y="1397"/>
                </a:cubicBezTo>
                <a:cubicBezTo>
                  <a:pt x="4942" y="1365"/>
                  <a:pt x="4948" y="1355"/>
                  <a:pt x="4961" y="1334"/>
                </a:cubicBezTo>
              </a:path>
              <a:path w="6161" h="1571" extrusionOk="0">
                <a:moveTo>
                  <a:pt x="5119" y="1050"/>
                </a:moveTo>
                <a:cubicBezTo>
                  <a:pt x="5098" y="1012"/>
                  <a:pt x="5107" y="994"/>
                  <a:pt x="5048" y="1032"/>
                </a:cubicBezTo>
                <a:cubicBezTo>
                  <a:pt x="5000" y="1063"/>
                  <a:pt x="4993" y="1088"/>
                  <a:pt x="4978" y="1133"/>
                </a:cubicBezTo>
                <a:cubicBezTo>
                  <a:pt x="5008" y="1139"/>
                  <a:pt x="5032" y="1146"/>
                  <a:pt x="5066" y="1143"/>
                </a:cubicBezTo>
                <a:cubicBezTo>
                  <a:pt x="5101" y="1140"/>
                  <a:pt x="5135" y="1130"/>
                  <a:pt x="5169" y="1122"/>
                </a:cubicBezTo>
                <a:cubicBezTo>
                  <a:pt x="5166" y="1174"/>
                  <a:pt x="5150" y="1176"/>
                  <a:pt x="5204" y="1213"/>
                </a:cubicBezTo>
                <a:cubicBezTo>
                  <a:pt x="5248" y="1243"/>
                  <a:pt x="5342" y="1222"/>
                  <a:pt x="5348" y="1161"/>
                </a:cubicBezTo>
                <a:cubicBezTo>
                  <a:pt x="5351" y="1128"/>
                  <a:pt x="5321" y="1100"/>
                  <a:pt x="5303" y="1076"/>
                </a:cubicBezTo>
                <a:cubicBezTo>
                  <a:pt x="5330" y="1053"/>
                  <a:pt x="5350" y="1042"/>
                  <a:pt x="5387" y="1023"/>
                </a:cubicBezTo>
                <a:cubicBezTo>
                  <a:pt x="5457" y="986"/>
                  <a:pt x="5519" y="928"/>
                  <a:pt x="5564" y="863"/>
                </a:cubicBezTo>
                <a:cubicBezTo>
                  <a:pt x="5664" y="719"/>
                  <a:pt x="5745" y="443"/>
                  <a:pt x="5682" y="270"/>
                </a:cubicBezTo>
                <a:cubicBezTo>
                  <a:pt x="5677" y="263"/>
                  <a:pt x="5673" y="257"/>
                  <a:pt x="5668" y="250"/>
                </a:cubicBezTo>
                <a:cubicBezTo>
                  <a:pt x="5629" y="284"/>
                  <a:pt x="5609" y="311"/>
                  <a:pt x="5588" y="371"/>
                </a:cubicBezTo>
                <a:cubicBezTo>
                  <a:pt x="5550" y="481"/>
                  <a:pt x="5524" y="594"/>
                  <a:pt x="5507" y="709"/>
                </a:cubicBezTo>
                <a:cubicBezTo>
                  <a:pt x="5485" y="857"/>
                  <a:pt x="5459" y="1047"/>
                  <a:pt x="5514" y="1192"/>
                </a:cubicBezTo>
                <a:cubicBezTo>
                  <a:pt x="5540" y="1260"/>
                  <a:pt x="5566" y="1224"/>
                  <a:pt x="5598" y="1185"/>
                </a:cubicBezTo>
              </a:path>
              <a:path w="6161" h="1571" extrusionOk="0">
                <a:moveTo>
                  <a:pt x="5821" y="633"/>
                </a:moveTo>
                <a:cubicBezTo>
                  <a:pt x="5895" y="630"/>
                  <a:pt x="5968" y="620"/>
                  <a:pt x="6042" y="617"/>
                </a:cubicBezTo>
                <a:cubicBezTo>
                  <a:pt x="6084" y="615"/>
                  <a:pt x="6134" y="605"/>
                  <a:pt x="6155" y="652"/>
                </a:cubicBezTo>
                <a:cubicBezTo>
                  <a:pt x="6177" y="702"/>
                  <a:pt x="6152" y="785"/>
                  <a:pt x="6147" y="836"/>
                </a:cubicBezTo>
                <a:cubicBezTo>
                  <a:pt x="6134" y="955"/>
                  <a:pt x="6150" y="1084"/>
                  <a:pt x="6130" y="1201"/>
                </a:cubicBezTo>
                <a:cubicBezTo>
                  <a:pt x="6122" y="1247"/>
                  <a:pt x="6091" y="1274"/>
                  <a:pt x="6052" y="1296"/>
                </a:cubicBezTo>
                <a:cubicBezTo>
                  <a:pt x="5994" y="1329"/>
                  <a:pt x="5929" y="1346"/>
                  <a:pt x="5870" y="1376"/>
                </a:cubicBezTo>
                <a:cubicBezTo>
                  <a:pt x="5845" y="1389"/>
                  <a:pt x="5838" y="1394"/>
                  <a:pt x="5819" y="139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2" name="Ink 8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85175" y="1397000"/>
            <a:ext cx="217488" cy="317500"/>
          </a:xfrm>
          <a:custGeom>
            <a:avLst/>
            <a:gdLst>
              <a:gd name="T0" fmla="*/ 2147483647 w 605"/>
              <a:gd name="T1" fmla="*/ 2147483647 h 881"/>
              <a:gd name="T2" fmla="*/ 2147483647 w 605"/>
              <a:gd name="T3" fmla="*/ 2147483647 h 881"/>
              <a:gd name="T4" fmla="*/ 2147483647 w 605"/>
              <a:gd name="T5" fmla="*/ 2147483647 h 881"/>
              <a:gd name="T6" fmla="*/ 2147483647 w 605"/>
              <a:gd name="T7" fmla="*/ 2147483647 h 881"/>
              <a:gd name="T8" fmla="*/ 2147483647 w 605"/>
              <a:gd name="T9" fmla="*/ 2147483647 h 881"/>
              <a:gd name="T10" fmla="*/ 2147483647 w 605"/>
              <a:gd name="T11" fmla="*/ 0 h 881"/>
              <a:gd name="T12" fmla="*/ 2147483647 w 605"/>
              <a:gd name="T13" fmla="*/ 2147483647 h 881"/>
              <a:gd name="T14" fmla="*/ 2147483647 w 605"/>
              <a:gd name="T15" fmla="*/ 2147483647 h 881"/>
              <a:gd name="T16" fmla="*/ 2147483647 w 605"/>
              <a:gd name="T17" fmla="*/ 2147483647 h 881"/>
              <a:gd name="T18" fmla="*/ 2147483647 w 605"/>
              <a:gd name="T19" fmla="*/ 2147483647 h 881"/>
              <a:gd name="T20" fmla="*/ 2147483647 w 605"/>
              <a:gd name="T21" fmla="*/ 2147483647 h 881"/>
              <a:gd name="T22" fmla="*/ 2147483647 w 605"/>
              <a:gd name="T23" fmla="*/ 2147483647 h 881"/>
              <a:gd name="T24" fmla="*/ 2147483647 w 605"/>
              <a:gd name="T25" fmla="*/ 2147483647 h 881"/>
              <a:gd name="T26" fmla="*/ 0 w 605"/>
              <a:gd name="T27" fmla="*/ 2147483647 h 881"/>
              <a:gd name="T28" fmla="*/ 2147483647 w 605"/>
              <a:gd name="T29" fmla="*/ 2147483647 h 881"/>
              <a:gd name="T30" fmla="*/ 2147483647 w 605"/>
              <a:gd name="T31" fmla="*/ 2147483647 h 881"/>
              <a:gd name="T32" fmla="*/ 2147483647 w 605"/>
              <a:gd name="T33" fmla="*/ 2147483647 h 881"/>
              <a:gd name="T34" fmla="*/ 2147483647 w 605"/>
              <a:gd name="T35" fmla="*/ 2147483647 h 881"/>
              <a:gd name="T36" fmla="*/ 2147483647 w 605"/>
              <a:gd name="T37" fmla="*/ 2147483647 h 881"/>
              <a:gd name="T38" fmla="*/ 2147483647 w 605"/>
              <a:gd name="T39" fmla="*/ 2147483647 h 881"/>
              <a:gd name="T40" fmla="*/ 2147483647 w 605"/>
              <a:gd name="T41" fmla="*/ 2147483647 h 881"/>
              <a:gd name="T42" fmla="*/ 2147483647 w 605"/>
              <a:gd name="T43" fmla="*/ 2147483647 h 8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5"/>
              <a:gd name="T67" fmla="*/ 0 h 881"/>
              <a:gd name="T68" fmla="*/ 605 w 605"/>
              <a:gd name="T69" fmla="*/ 881 h 8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5" h="881" extrusionOk="0">
                <a:moveTo>
                  <a:pt x="163" y="529"/>
                </a:moveTo>
                <a:cubicBezTo>
                  <a:pt x="154" y="550"/>
                  <a:pt x="150" y="558"/>
                  <a:pt x="140" y="571"/>
                </a:cubicBezTo>
                <a:cubicBezTo>
                  <a:pt x="145" y="527"/>
                  <a:pt x="159" y="487"/>
                  <a:pt x="168" y="443"/>
                </a:cubicBezTo>
                <a:cubicBezTo>
                  <a:pt x="181" y="376"/>
                  <a:pt x="195" y="309"/>
                  <a:pt x="207" y="242"/>
                </a:cubicBezTo>
                <a:cubicBezTo>
                  <a:pt x="217" y="184"/>
                  <a:pt x="226" y="126"/>
                  <a:pt x="238" y="68"/>
                </a:cubicBezTo>
                <a:cubicBezTo>
                  <a:pt x="243" y="45"/>
                  <a:pt x="249" y="23"/>
                  <a:pt x="255" y="0"/>
                </a:cubicBezTo>
                <a:cubicBezTo>
                  <a:pt x="290" y="77"/>
                  <a:pt x="305" y="157"/>
                  <a:pt x="328" y="238"/>
                </a:cubicBezTo>
                <a:cubicBezTo>
                  <a:pt x="353" y="327"/>
                  <a:pt x="375" y="417"/>
                  <a:pt x="398" y="507"/>
                </a:cubicBezTo>
                <a:cubicBezTo>
                  <a:pt x="416" y="576"/>
                  <a:pt x="440" y="643"/>
                  <a:pt x="463" y="710"/>
                </a:cubicBezTo>
                <a:cubicBezTo>
                  <a:pt x="471" y="734"/>
                  <a:pt x="479" y="758"/>
                  <a:pt x="487" y="782"/>
                </a:cubicBezTo>
                <a:cubicBezTo>
                  <a:pt x="468" y="728"/>
                  <a:pt x="440" y="681"/>
                  <a:pt x="406" y="635"/>
                </a:cubicBezTo>
                <a:cubicBezTo>
                  <a:pt x="362" y="574"/>
                  <a:pt x="303" y="523"/>
                  <a:pt x="240" y="483"/>
                </a:cubicBezTo>
                <a:cubicBezTo>
                  <a:pt x="185" y="448"/>
                  <a:pt x="118" y="419"/>
                  <a:pt x="56" y="400"/>
                </a:cubicBezTo>
                <a:cubicBezTo>
                  <a:pt x="25" y="394"/>
                  <a:pt x="17" y="393"/>
                  <a:pt x="0" y="381"/>
                </a:cubicBezTo>
                <a:cubicBezTo>
                  <a:pt x="56" y="356"/>
                  <a:pt x="113" y="336"/>
                  <a:pt x="170" y="313"/>
                </a:cubicBezTo>
                <a:cubicBezTo>
                  <a:pt x="287" y="266"/>
                  <a:pt x="402" y="214"/>
                  <a:pt x="517" y="163"/>
                </a:cubicBezTo>
                <a:cubicBezTo>
                  <a:pt x="559" y="144"/>
                  <a:pt x="563" y="139"/>
                  <a:pt x="604" y="150"/>
                </a:cubicBezTo>
                <a:cubicBezTo>
                  <a:pt x="589" y="205"/>
                  <a:pt x="572" y="256"/>
                  <a:pt x="548" y="309"/>
                </a:cubicBezTo>
                <a:cubicBezTo>
                  <a:pt x="508" y="398"/>
                  <a:pt x="456" y="480"/>
                  <a:pt x="410" y="566"/>
                </a:cubicBezTo>
                <a:cubicBezTo>
                  <a:pt x="376" y="630"/>
                  <a:pt x="337" y="694"/>
                  <a:pt x="308" y="761"/>
                </a:cubicBezTo>
                <a:cubicBezTo>
                  <a:pt x="294" y="794"/>
                  <a:pt x="284" y="824"/>
                  <a:pt x="288" y="858"/>
                </a:cubicBezTo>
                <a:cubicBezTo>
                  <a:pt x="291" y="865"/>
                  <a:pt x="293" y="873"/>
                  <a:pt x="296" y="8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3" name="Ink 8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25625" y="3057525"/>
            <a:ext cx="217488" cy="688975"/>
          </a:xfrm>
          <a:custGeom>
            <a:avLst/>
            <a:gdLst>
              <a:gd name="T0" fmla="*/ 2147483647 w 607"/>
              <a:gd name="T1" fmla="*/ 2147483647 h 1913"/>
              <a:gd name="T2" fmla="*/ 0 w 607"/>
              <a:gd name="T3" fmla="*/ 2147483647 h 1913"/>
              <a:gd name="T4" fmla="*/ 2147483647 w 607"/>
              <a:gd name="T5" fmla="*/ 2147483647 h 1913"/>
              <a:gd name="T6" fmla="*/ 2147483647 w 607"/>
              <a:gd name="T7" fmla="*/ 2147483647 h 1913"/>
              <a:gd name="T8" fmla="*/ 2147483647 w 607"/>
              <a:gd name="T9" fmla="*/ 2147483647 h 1913"/>
              <a:gd name="T10" fmla="*/ 2147483647 w 607"/>
              <a:gd name="T11" fmla="*/ 0 h 1913"/>
              <a:gd name="T12" fmla="*/ 2147483647 w 607"/>
              <a:gd name="T13" fmla="*/ 2147483647 h 1913"/>
              <a:gd name="T14" fmla="*/ 2147483647 w 607"/>
              <a:gd name="T15" fmla="*/ 2147483647 h 1913"/>
              <a:gd name="T16" fmla="*/ 2147483647 w 607"/>
              <a:gd name="T17" fmla="*/ 2147483647 h 1913"/>
              <a:gd name="T18" fmla="*/ 2147483647 w 607"/>
              <a:gd name="T19" fmla="*/ 2147483647 h 1913"/>
              <a:gd name="T20" fmla="*/ 2147483647 w 607"/>
              <a:gd name="T21" fmla="*/ 2147483647 h 1913"/>
              <a:gd name="T22" fmla="*/ 2147483647 w 607"/>
              <a:gd name="T23" fmla="*/ 2147483647 h 1913"/>
              <a:gd name="T24" fmla="*/ 2147483647 w 607"/>
              <a:gd name="T25" fmla="*/ 2147483647 h 19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7"/>
              <a:gd name="T40" fmla="*/ 0 h 1913"/>
              <a:gd name="T41" fmla="*/ 607 w 607"/>
              <a:gd name="T42" fmla="*/ 1913 h 19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7" h="1913" extrusionOk="0">
                <a:moveTo>
                  <a:pt x="14" y="844"/>
                </a:moveTo>
                <a:cubicBezTo>
                  <a:pt x="7" y="882"/>
                  <a:pt x="0" y="913"/>
                  <a:pt x="0" y="952"/>
                </a:cubicBezTo>
                <a:cubicBezTo>
                  <a:pt x="-1" y="1048"/>
                  <a:pt x="51" y="1169"/>
                  <a:pt x="164" y="1160"/>
                </a:cubicBezTo>
                <a:cubicBezTo>
                  <a:pt x="237" y="1154"/>
                  <a:pt x="303" y="1102"/>
                  <a:pt x="350" y="1050"/>
                </a:cubicBezTo>
                <a:cubicBezTo>
                  <a:pt x="561" y="818"/>
                  <a:pt x="620" y="456"/>
                  <a:pt x="604" y="153"/>
                </a:cubicBezTo>
                <a:cubicBezTo>
                  <a:pt x="601" y="99"/>
                  <a:pt x="592" y="51"/>
                  <a:pt x="579" y="0"/>
                </a:cubicBezTo>
                <a:cubicBezTo>
                  <a:pt x="555" y="46"/>
                  <a:pt x="544" y="87"/>
                  <a:pt x="536" y="148"/>
                </a:cubicBezTo>
                <a:cubicBezTo>
                  <a:pt x="462" y="689"/>
                  <a:pt x="519" y="1242"/>
                  <a:pt x="480" y="1786"/>
                </a:cubicBezTo>
                <a:cubicBezTo>
                  <a:pt x="477" y="1828"/>
                  <a:pt x="474" y="1870"/>
                  <a:pt x="471" y="1912"/>
                </a:cubicBezTo>
                <a:cubicBezTo>
                  <a:pt x="461" y="1855"/>
                  <a:pt x="452" y="1798"/>
                  <a:pt x="444" y="1741"/>
                </a:cubicBezTo>
                <a:cubicBezTo>
                  <a:pt x="441" y="1718"/>
                  <a:pt x="437" y="1695"/>
                  <a:pt x="434" y="1672"/>
                </a:cubicBezTo>
              </a:path>
              <a:path w="607" h="1913" extrusionOk="0">
                <a:moveTo>
                  <a:pt x="23" y="597"/>
                </a:moveTo>
                <a:cubicBezTo>
                  <a:pt x="25" y="549"/>
                  <a:pt x="31" y="544"/>
                  <a:pt x="69" y="51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4" name="Ink 8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8713" y="3138488"/>
            <a:ext cx="131762" cy="138112"/>
          </a:xfrm>
          <a:custGeom>
            <a:avLst/>
            <a:gdLst>
              <a:gd name="T0" fmla="*/ 2147483647 w 365"/>
              <a:gd name="T1" fmla="*/ 2147483647 h 383"/>
              <a:gd name="T2" fmla="*/ 2147483647 w 365"/>
              <a:gd name="T3" fmla="*/ 2147483647 h 383"/>
              <a:gd name="T4" fmla="*/ 2147483647 w 365"/>
              <a:gd name="T5" fmla="*/ 2147483647 h 383"/>
              <a:gd name="T6" fmla="*/ 2147483647 w 365"/>
              <a:gd name="T7" fmla="*/ 2147483647 h 383"/>
              <a:gd name="T8" fmla="*/ 2147483647 w 365"/>
              <a:gd name="T9" fmla="*/ 0 h 383"/>
              <a:gd name="T10" fmla="*/ 2147483647 w 365"/>
              <a:gd name="T11" fmla="*/ 2147483647 h 383"/>
              <a:gd name="T12" fmla="*/ 2147483647 w 365"/>
              <a:gd name="T13" fmla="*/ 2147483647 h 383"/>
              <a:gd name="T14" fmla="*/ 2147483647 w 365"/>
              <a:gd name="T15" fmla="*/ 2147483647 h 383"/>
              <a:gd name="T16" fmla="*/ 2147483647 w 365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5"/>
              <a:gd name="T28" fmla="*/ 0 h 383"/>
              <a:gd name="T29" fmla="*/ 365 w 365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5" h="383" extrusionOk="0">
                <a:moveTo>
                  <a:pt x="21" y="340"/>
                </a:moveTo>
                <a:cubicBezTo>
                  <a:pt x="-32" y="357"/>
                  <a:pt x="41" y="306"/>
                  <a:pt x="59" y="284"/>
                </a:cubicBezTo>
                <a:cubicBezTo>
                  <a:pt x="100" y="233"/>
                  <a:pt x="137" y="180"/>
                  <a:pt x="168" y="122"/>
                </a:cubicBezTo>
                <a:cubicBezTo>
                  <a:pt x="186" y="88"/>
                  <a:pt x="201" y="54"/>
                  <a:pt x="215" y="18"/>
                </a:cubicBezTo>
                <a:cubicBezTo>
                  <a:pt x="217" y="12"/>
                  <a:pt x="220" y="6"/>
                  <a:pt x="222" y="0"/>
                </a:cubicBezTo>
                <a:cubicBezTo>
                  <a:pt x="233" y="39"/>
                  <a:pt x="241" y="79"/>
                  <a:pt x="251" y="119"/>
                </a:cubicBezTo>
                <a:cubicBezTo>
                  <a:pt x="265" y="178"/>
                  <a:pt x="281" y="236"/>
                  <a:pt x="299" y="294"/>
                </a:cubicBezTo>
                <a:cubicBezTo>
                  <a:pt x="308" y="324"/>
                  <a:pt x="319" y="353"/>
                  <a:pt x="328" y="382"/>
                </a:cubicBezTo>
                <a:cubicBezTo>
                  <a:pt x="344" y="348"/>
                  <a:pt x="354" y="317"/>
                  <a:pt x="364" y="2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5" name="Ink 8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28925" y="3249613"/>
            <a:ext cx="395288" cy="141287"/>
          </a:xfrm>
          <a:custGeom>
            <a:avLst/>
            <a:gdLst>
              <a:gd name="T0" fmla="*/ 0 w 1094"/>
              <a:gd name="T1" fmla="*/ 2147483647 h 393"/>
              <a:gd name="T2" fmla="*/ 2147483647 w 1094"/>
              <a:gd name="T3" fmla="*/ 2147483647 h 393"/>
              <a:gd name="T4" fmla="*/ 2147483647 w 1094"/>
              <a:gd name="T5" fmla="*/ 2147483647 h 393"/>
              <a:gd name="T6" fmla="*/ 2147483647 w 1094"/>
              <a:gd name="T7" fmla="*/ 2147483647 h 393"/>
              <a:gd name="T8" fmla="*/ 2147483647 w 1094"/>
              <a:gd name="T9" fmla="*/ 2147483647 h 393"/>
              <a:gd name="T10" fmla="*/ 2147483647 w 1094"/>
              <a:gd name="T11" fmla="*/ 2147483647 h 393"/>
              <a:gd name="T12" fmla="*/ 2147483647 w 1094"/>
              <a:gd name="T13" fmla="*/ 2147483647 h 393"/>
              <a:gd name="T14" fmla="*/ 2147483647 w 1094"/>
              <a:gd name="T15" fmla="*/ 2147483647 h 393"/>
              <a:gd name="T16" fmla="*/ 2147483647 w 1094"/>
              <a:gd name="T17" fmla="*/ 2147483647 h 393"/>
              <a:gd name="T18" fmla="*/ 2147483647 w 1094"/>
              <a:gd name="T19" fmla="*/ 2147483647 h 393"/>
              <a:gd name="T20" fmla="*/ 2147483647 w 1094"/>
              <a:gd name="T21" fmla="*/ 2147483647 h 393"/>
              <a:gd name="T22" fmla="*/ 2147483647 w 1094"/>
              <a:gd name="T23" fmla="*/ 2147483647 h 393"/>
              <a:gd name="T24" fmla="*/ 2147483647 w 1094"/>
              <a:gd name="T25" fmla="*/ 2147483647 h 393"/>
              <a:gd name="T26" fmla="*/ 2147483647 w 1094"/>
              <a:gd name="T27" fmla="*/ 2147483647 h 393"/>
              <a:gd name="T28" fmla="*/ 2147483647 w 1094"/>
              <a:gd name="T29" fmla="*/ 2147483647 h 393"/>
              <a:gd name="T30" fmla="*/ 2147483647 w 1094"/>
              <a:gd name="T31" fmla="*/ 2147483647 h 393"/>
              <a:gd name="T32" fmla="*/ 2147483647 w 1094"/>
              <a:gd name="T33" fmla="*/ 0 h 393"/>
              <a:gd name="T34" fmla="*/ 2147483647 w 1094"/>
              <a:gd name="T35" fmla="*/ 2147483647 h 393"/>
              <a:gd name="T36" fmla="*/ 2147483647 w 1094"/>
              <a:gd name="T37" fmla="*/ 2147483647 h 393"/>
              <a:gd name="T38" fmla="*/ 2147483647 w 1094"/>
              <a:gd name="T39" fmla="*/ 2147483647 h 393"/>
              <a:gd name="T40" fmla="*/ 2147483647 w 1094"/>
              <a:gd name="T41" fmla="*/ 2147483647 h 393"/>
              <a:gd name="T42" fmla="*/ 2147483647 w 1094"/>
              <a:gd name="T43" fmla="*/ 2147483647 h 393"/>
              <a:gd name="T44" fmla="*/ 2147483647 w 1094"/>
              <a:gd name="T45" fmla="*/ 2147483647 h 3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94"/>
              <a:gd name="T70" fmla="*/ 0 h 393"/>
              <a:gd name="T71" fmla="*/ 1094 w 1094"/>
              <a:gd name="T72" fmla="*/ 393 h 3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94" h="393" extrusionOk="0">
                <a:moveTo>
                  <a:pt x="0" y="74"/>
                </a:moveTo>
                <a:cubicBezTo>
                  <a:pt x="21" y="101"/>
                  <a:pt x="42" y="91"/>
                  <a:pt x="80" y="91"/>
                </a:cubicBezTo>
                <a:cubicBezTo>
                  <a:pt x="129" y="91"/>
                  <a:pt x="179" y="90"/>
                  <a:pt x="228" y="88"/>
                </a:cubicBezTo>
                <a:cubicBezTo>
                  <a:pt x="275" y="86"/>
                  <a:pt x="320" y="82"/>
                  <a:pt x="366" y="70"/>
                </a:cubicBezTo>
                <a:cubicBezTo>
                  <a:pt x="396" y="62"/>
                  <a:pt x="412" y="52"/>
                  <a:pt x="436" y="34"/>
                </a:cubicBezTo>
              </a:path>
              <a:path w="1094" h="393" extrusionOk="0">
                <a:moveTo>
                  <a:pt x="55" y="293"/>
                </a:moveTo>
                <a:cubicBezTo>
                  <a:pt x="44" y="333"/>
                  <a:pt x="27" y="368"/>
                  <a:pt x="76" y="390"/>
                </a:cubicBezTo>
                <a:cubicBezTo>
                  <a:pt x="100" y="401"/>
                  <a:pt x="156" y="392"/>
                  <a:pt x="182" y="388"/>
                </a:cubicBezTo>
                <a:cubicBezTo>
                  <a:pt x="223" y="382"/>
                  <a:pt x="263" y="369"/>
                  <a:pt x="303" y="360"/>
                </a:cubicBezTo>
                <a:cubicBezTo>
                  <a:pt x="349" y="350"/>
                  <a:pt x="382" y="338"/>
                  <a:pt x="423" y="315"/>
                </a:cubicBezTo>
                <a:cubicBezTo>
                  <a:pt x="453" y="299"/>
                  <a:pt x="464" y="293"/>
                  <a:pt x="483" y="281"/>
                </a:cubicBezTo>
              </a:path>
              <a:path w="1094" h="393" extrusionOk="0">
                <a:moveTo>
                  <a:pt x="675" y="26"/>
                </a:moveTo>
                <a:cubicBezTo>
                  <a:pt x="652" y="26"/>
                  <a:pt x="643" y="27"/>
                  <a:pt x="627" y="33"/>
                </a:cubicBezTo>
                <a:cubicBezTo>
                  <a:pt x="669" y="50"/>
                  <a:pt x="704" y="53"/>
                  <a:pt x="750" y="54"/>
                </a:cubicBezTo>
                <a:cubicBezTo>
                  <a:pt x="803" y="56"/>
                  <a:pt x="861" y="60"/>
                  <a:pt x="914" y="53"/>
                </a:cubicBezTo>
                <a:cubicBezTo>
                  <a:pt x="950" y="48"/>
                  <a:pt x="1001" y="39"/>
                  <a:pt x="1033" y="20"/>
                </a:cubicBezTo>
                <a:cubicBezTo>
                  <a:pt x="1042" y="13"/>
                  <a:pt x="1050" y="7"/>
                  <a:pt x="1059" y="0"/>
                </a:cubicBezTo>
              </a:path>
              <a:path w="1094" h="393" extrusionOk="0">
                <a:moveTo>
                  <a:pt x="635" y="320"/>
                </a:moveTo>
                <a:cubicBezTo>
                  <a:pt x="633" y="327"/>
                  <a:pt x="630" y="334"/>
                  <a:pt x="628" y="341"/>
                </a:cubicBezTo>
                <a:cubicBezTo>
                  <a:pt x="680" y="346"/>
                  <a:pt x="702" y="326"/>
                  <a:pt x="752" y="307"/>
                </a:cubicBezTo>
                <a:cubicBezTo>
                  <a:pt x="802" y="288"/>
                  <a:pt x="854" y="287"/>
                  <a:pt x="905" y="278"/>
                </a:cubicBezTo>
                <a:cubicBezTo>
                  <a:pt x="941" y="272"/>
                  <a:pt x="979" y="276"/>
                  <a:pt x="1015" y="264"/>
                </a:cubicBezTo>
                <a:cubicBezTo>
                  <a:pt x="1042" y="255"/>
                  <a:pt x="1068" y="239"/>
                  <a:pt x="1093" y="22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6" name="Ink 9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36938" y="3206750"/>
            <a:ext cx="528637" cy="309563"/>
          </a:xfrm>
          <a:custGeom>
            <a:avLst/>
            <a:gdLst>
              <a:gd name="T0" fmla="*/ 2147483647 w 1470"/>
              <a:gd name="T1" fmla="*/ 2147483647 h 862"/>
              <a:gd name="T2" fmla="*/ 2147483647 w 1470"/>
              <a:gd name="T3" fmla="*/ 2147483647 h 862"/>
              <a:gd name="T4" fmla="*/ 2147483647 w 1470"/>
              <a:gd name="T5" fmla="*/ 2147483647 h 862"/>
              <a:gd name="T6" fmla="*/ 2147483647 w 1470"/>
              <a:gd name="T7" fmla="*/ 2147483647 h 862"/>
              <a:gd name="T8" fmla="*/ 2147483647 w 1470"/>
              <a:gd name="T9" fmla="*/ 2147483647 h 862"/>
              <a:gd name="T10" fmla="*/ 2147483647 w 1470"/>
              <a:gd name="T11" fmla="*/ 2147483647 h 862"/>
              <a:gd name="T12" fmla="*/ 2147483647 w 1470"/>
              <a:gd name="T13" fmla="*/ 2147483647 h 862"/>
              <a:gd name="T14" fmla="*/ 2147483647 w 1470"/>
              <a:gd name="T15" fmla="*/ 2147483647 h 862"/>
              <a:gd name="T16" fmla="*/ 2147483647 w 1470"/>
              <a:gd name="T17" fmla="*/ 2147483647 h 862"/>
              <a:gd name="T18" fmla="*/ 2147483647 w 1470"/>
              <a:gd name="T19" fmla="*/ 2147483647 h 862"/>
              <a:gd name="T20" fmla="*/ 2147483647 w 1470"/>
              <a:gd name="T21" fmla="*/ 2147483647 h 862"/>
              <a:gd name="T22" fmla="*/ 2147483647 w 1470"/>
              <a:gd name="T23" fmla="*/ 2147483647 h 862"/>
              <a:gd name="T24" fmla="*/ 2147483647 w 1470"/>
              <a:gd name="T25" fmla="*/ 2147483647 h 862"/>
              <a:gd name="T26" fmla="*/ 2147483647 w 1470"/>
              <a:gd name="T27" fmla="*/ 2147483647 h 862"/>
              <a:gd name="T28" fmla="*/ 2147483647 w 1470"/>
              <a:gd name="T29" fmla="*/ 2147483647 h 862"/>
              <a:gd name="T30" fmla="*/ 2147483647 w 1470"/>
              <a:gd name="T31" fmla="*/ 2147483647 h 862"/>
              <a:gd name="T32" fmla="*/ 2147483647 w 1470"/>
              <a:gd name="T33" fmla="*/ 2147483647 h 862"/>
              <a:gd name="T34" fmla="*/ 2147483647 w 1470"/>
              <a:gd name="T35" fmla="*/ 2147483647 h 862"/>
              <a:gd name="T36" fmla="*/ 2147483647 w 1470"/>
              <a:gd name="T37" fmla="*/ 2147483647 h 862"/>
              <a:gd name="T38" fmla="*/ 2147483647 w 1470"/>
              <a:gd name="T39" fmla="*/ 2147483647 h 862"/>
              <a:gd name="T40" fmla="*/ 2147483647 w 1470"/>
              <a:gd name="T41" fmla="*/ 2147483647 h 862"/>
              <a:gd name="T42" fmla="*/ 2147483647 w 1470"/>
              <a:gd name="T43" fmla="*/ 2147483647 h 862"/>
              <a:gd name="T44" fmla="*/ 2147483647 w 1470"/>
              <a:gd name="T45" fmla="*/ 2147483647 h 862"/>
              <a:gd name="T46" fmla="*/ 2147483647 w 1470"/>
              <a:gd name="T47" fmla="*/ 2147483647 h 8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70"/>
              <a:gd name="T73" fmla="*/ 0 h 862"/>
              <a:gd name="T74" fmla="*/ 1470 w 1470"/>
              <a:gd name="T75" fmla="*/ 862 h 8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70" h="862" extrusionOk="0">
                <a:moveTo>
                  <a:pt x="353" y="55"/>
                </a:moveTo>
                <a:cubicBezTo>
                  <a:pt x="337" y="18"/>
                  <a:pt x="320" y="-8"/>
                  <a:pt x="272" y="1"/>
                </a:cubicBezTo>
                <a:cubicBezTo>
                  <a:pt x="229" y="9"/>
                  <a:pt x="177" y="38"/>
                  <a:pt x="145" y="67"/>
                </a:cubicBezTo>
                <a:cubicBezTo>
                  <a:pt x="90" y="117"/>
                  <a:pt x="49" y="189"/>
                  <a:pt x="25" y="259"/>
                </a:cubicBezTo>
                <a:cubicBezTo>
                  <a:pt x="-14" y="373"/>
                  <a:pt x="-14" y="517"/>
                  <a:pt x="75" y="608"/>
                </a:cubicBezTo>
                <a:cubicBezTo>
                  <a:pt x="151" y="685"/>
                  <a:pt x="272" y="695"/>
                  <a:pt x="373" y="685"/>
                </a:cubicBezTo>
                <a:cubicBezTo>
                  <a:pt x="453" y="677"/>
                  <a:pt x="537" y="655"/>
                  <a:pt x="597" y="598"/>
                </a:cubicBezTo>
                <a:cubicBezTo>
                  <a:pt x="651" y="547"/>
                  <a:pt x="664" y="474"/>
                  <a:pt x="656" y="403"/>
                </a:cubicBezTo>
                <a:cubicBezTo>
                  <a:pt x="647" y="319"/>
                  <a:pt x="611" y="243"/>
                  <a:pt x="561" y="176"/>
                </a:cubicBezTo>
                <a:cubicBezTo>
                  <a:pt x="521" y="122"/>
                  <a:pt x="467" y="74"/>
                  <a:pt x="403" y="53"/>
                </a:cubicBezTo>
                <a:cubicBezTo>
                  <a:pt x="345" y="34"/>
                  <a:pt x="447" y="73"/>
                  <a:pt x="449" y="74"/>
                </a:cubicBezTo>
              </a:path>
              <a:path w="1470" h="862" extrusionOk="0">
                <a:moveTo>
                  <a:pt x="890" y="144"/>
                </a:moveTo>
                <a:cubicBezTo>
                  <a:pt x="883" y="122"/>
                  <a:pt x="881" y="113"/>
                  <a:pt x="876" y="98"/>
                </a:cubicBezTo>
                <a:cubicBezTo>
                  <a:pt x="918" y="121"/>
                  <a:pt x="940" y="159"/>
                  <a:pt x="968" y="198"/>
                </a:cubicBezTo>
                <a:cubicBezTo>
                  <a:pt x="1024" y="277"/>
                  <a:pt x="1082" y="354"/>
                  <a:pt x="1144" y="429"/>
                </a:cubicBezTo>
                <a:cubicBezTo>
                  <a:pt x="1212" y="511"/>
                  <a:pt x="1282" y="591"/>
                  <a:pt x="1365" y="658"/>
                </a:cubicBezTo>
                <a:cubicBezTo>
                  <a:pt x="1381" y="671"/>
                  <a:pt x="1435" y="721"/>
                  <a:pt x="1461" y="693"/>
                </a:cubicBezTo>
                <a:cubicBezTo>
                  <a:pt x="1467" y="670"/>
                  <a:pt x="1468" y="661"/>
                  <a:pt x="1469" y="644"/>
                </a:cubicBezTo>
              </a:path>
              <a:path w="1470" h="862" extrusionOk="0">
                <a:moveTo>
                  <a:pt x="1444" y="32"/>
                </a:moveTo>
                <a:cubicBezTo>
                  <a:pt x="1415" y="-2"/>
                  <a:pt x="1392" y="58"/>
                  <a:pt x="1361" y="106"/>
                </a:cubicBezTo>
                <a:cubicBezTo>
                  <a:pt x="1306" y="190"/>
                  <a:pt x="1253" y="275"/>
                  <a:pt x="1201" y="360"/>
                </a:cubicBezTo>
                <a:cubicBezTo>
                  <a:pt x="1145" y="452"/>
                  <a:pt x="1091" y="545"/>
                  <a:pt x="1037" y="638"/>
                </a:cubicBezTo>
                <a:cubicBezTo>
                  <a:pt x="1006" y="693"/>
                  <a:pt x="974" y="747"/>
                  <a:pt x="944" y="802"/>
                </a:cubicBezTo>
                <a:cubicBezTo>
                  <a:pt x="932" y="823"/>
                  <a:pt x="928" y="839"/>
                  <a:pt x="920" y="86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7" name="Ink 9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1638" y="2949575"/>
            <a:ext cx="593725" cy="503238"/>
          </a:xfrm>
          <a:custGeom>
            <a:avLst/>
            <a:gdLst>
              <a:gd name="T0" fmla="*/ 2147483647 w 1651"/>
              <a:gd name="T1" fmla="*/ 2147483647 h 1400"/>
              <a:gd name="T2" fmla="*/ 2147483647 w 1651"/>
              <a:gd name="T3" fmla="*/ 2147483647 h 1400"/>
              <a:gd name="T4" fmla="*/ 2147483647 w 1651"/>
              <a:gd name="T5" fmla="*/ 2147483647 h 1400"/>
              <a:gd name="T6" fmla="*/ 2147483647 w 1651"/>
              <a:gd name="T7" fmla="*/ 2147483647 h 1400"/>
              <a:gd name="T8" fmla="*/ 2147483647 w 1651"/>
              <a:gd name="T9" fmla="*/ 2147483647 h 1400"/>
              <a:gd name="T10" fmla="*/ 2147483647 w 1651"/>
              <a:gd name="T11" fmla="*/ 2147483647 h 1400"/>
              <a:gd name="T12" fmla="*/ 2147483647 w 1651"/>
              <a:gd name="T13" fmla="*/ 2147483647 h 1400"/>
              <a:gd name="T14" fmla="*/ 2147483647 w 1651"/>
              <a:gd name="T15" fmla="*/ 2147483647 h 1400"/>
              <a:gd name="T16" fmla="*/ 2147483647 w 1651"/>
              <a:gd name="T17" fmla="*/ 2147483647 h 1400"/>
              <a:gd name="T18" fmla="*/ 2147483647 w 1651"/>
              <a:gd name="T19" fmla="*/ 2147483647 h 1400"/>
              <a:gd name="T20" fmla="*/ 2147483647 w 1651"/>
              <a:gd name="T21" fmla="*/ 2147483647 h 1400"/>
              <a:gd name="T22" fmla="*/ 2147483647 w 1651"/>
              <a:gd name="T23" fmla="*/ 2147483647 h 1400"/>
              <a:gd name="T24" fmla="*/ 2147483647 w 1651"/>
              <a:gd name="T25" fmla="*/ 2147483647 h 1400"/>
              <a:gd name="T26" fmla="*/ 2147483647 w 1651"/>
              <a:gd name="T27" fmla="*/ 2147483647 h 1400"/>
              <a:gd name="T28" fmla="*/ 2147483647 w 1651"/>
              <a:gd name="T29" fmla="*/ 2147483647 h 1400"/>
              <a:gd name="T30" fmla="*/ 2147483647 w 1651"/>
              <a:gd name="T31" fmla="*/ 2147483647 h 1400"/>
              <a:gd name="T32" fmla="*/ 2147483647 w 1651"/>
              <a:gd name="T33" fmla="*/ 2147483647 h 1400"/>
              <a:gd name="T34" fmla="*/ 2147483647 w 1651"/>
              <a:gd name="T35" fmla="*/ 2147483647 h 1400"/>
              <a:gd name="T36" fmla="*/ 2147483647 w 1651"/>
              <a:gd name="T37" fmla="*/ 2147483647 h 1400"/>
              <a:gd name="T38" fmla="*/ 2147483647 w 1651"/>
              <a:gd name="T39" fmla="*/ 2147483647 h 1400"/>
              <a:gd name="T40" fmla="*/ 2147483647 w 1651"/>
              <a:gd name="T41" fmla="*/ 2147483647 h 1400"/>
              <a:gd name="T42" fmla="*/ 2147483647 w 1651"/>
              <a:gd name="T43" fmla="*/ 2147483647 h 1400"/>
              <a:gd name="T44" fmla="*/ 2147483647 w 1651"/>
              <a:gd name="T45" fmla="*/ 2147483647 h 1400"/>
              <a:gd name="T46" fmla="*/ 2147483647 w 1651"/>
              <a:gd name="T47" fmla="*/ 2147483647 h 1400"/>
              <a:gd name="T48" fmla="*/ 2147483647 w 1651"/>
              <a:gd name="T49" fmla="*/ 2147483647 h 1400"/>
              <a:gd name="T50" fmla="*/ 2147483647 w 1651"/>
              <a:gd name="T51" fmla="*/ 0 h 1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51"/>
              <a:gd name="T79" fmla="*/ 0 h 1400"/>
              <a:gd name="T80" fmla="*/ 1651 w 1651"/>
              <a:gd name="T81" fmla="*/ 1400 h 1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51" h="1400" extrusionOk="0">
                <a:moveTo>
                  <a:pt x="411" y="1087"/>
                </a:moveTo>
                <a:cubicBezTo>
                  <a:pt x="411" y="1042"/>
                  <a:pt x="419" y="1011"/>
                  <a:pt x="400" y="968"/>
                </a:cubicBezTo>
                <a:cubicBezTo>
                  <a:pt x="352" y="861"/>
                  <a:pt x="245" y="843"/>
                  <a:pt x="160" y="919"/>
                </a:cubicBezTo>
                <a:cubicBezTo>
                  <a:pt x="64" y="1005"/>
                  <a:pt x="-35" y="1213"/>
                  <a:pt x="8" y="1343"/>
                </a:cubicBezTo>
                <a:cubicBezTo>
                  <a:pt x="24" y="1390"/>
                  <a:pt x="64" y="1404"/>
                  <a:pt x="110" y="1399"/>
                </a:cubicBezTo>
                <a:cubicBezTo>
                  <a:pt x="218" y="1386"/>
                  <a:pt x="296" y="1274"/>
                  <a:pt x="340" y="1186"/>
                </a:cubicBezTo>
                <a:cubicBezTo>
                  <a:pt x="362" y="1142"/>
                  <a:pt x="376" y="1096"/>
                  <a:pt x="393" y="1050"/>
                </a:cubicBezTo>
                <a:cubicBezTo>
                  <a:pt x="400" y="1102"/>
                  <a:pt x="398" y="1153"/>
                  <a:pt x="406" y="1205"/>
                </a:cubicBezTo>
                <a:cubicBezTo>
                  <a:pt x="413" y="1253"/>
                  <a:pt x="416" y="1291"/>
                  <a:pt x="469" y="1302"/>
                </a:cubicBezTo>
                <a:cubicBezTo>
                  <a:pt x="515" y="1312"/>
                  <a:pt x="565" y="1245"/>
                  <a:pt x="589" y="1217"/>
                </a:cubicBezTo>
                <a:cubicBezTo>
                  <a:pt x="617" y="1184"/>
                  <a:pt x="634" y="1148"/>
                  <a:pt x="655" y="1111"/>
                </a:cubicBezTo>
                <a:cubicBezTo>
                  <a:pt x="659" y="1146"/>
                  <a:pt x="658" y="1187"/>
                  <a:pt x="664" y="1223"/>
                </a:cubicBezTo>
                <a:cubicBezTo>
                  <a:pt x="673" y="1280"/>
                  <a:pt x="691" y="1304"/>
                  <a:pt x="753" y="1299"/>
                </a:cubicBezTo>
                <a:cubicBezTo>
                  <a:pt x="856" y="1291"/>
                  <a:pt x="966" y="1166"/>
                  <a:pt x="1030" y="1097"/>
                </a:cubicBezTo>
                <a:cubicBezTo>
                  <a:pt x="1052" y="1073"/>
                  <a:pt x="1069" y="1047"/>
                  <a:pt x="1089" y="1022"/>
                </a:cubicBezTo>
                <a:cubicBezTo>
                  <a:pt x="1041" y="1079"/>
                  <a:pt x="948" y="1169"/>
                  <a:pt x="972" y="1255"/>
                </a:cubicBezTo>
                <a:cubicBezTo>
                  <a:pt x="986" y="1304"/>
                  <a:pt x="1057" y="1348"/>
                  <a:pt x="1105" y="1355"/>
                </a:cubicBezTo>
                <a:cubicBezTo>
                  <a:pt x="1137" y="1360"/>
                  <a:pt x="1160" y="1358"/>
                  <a:pt x="1190" y="1343"/>
                </a:cubicBezTo>
                <a:cubicBezTo>
                  <a:pt x="1226" y="1325"/>
                  <a:pt x="1252" y="1297"/>
                  <a:pt x="1279" y="1268"/>
                </a:cubicBezTo>
                <a:cubicBezTo>
                  <a:pt x="1350" y="1190"/>
                  <a:pt x="1396" y="1092"/>
                  <a:pt x="1438" y="996"/>
                </a:cubicBezTo>
                <a:cubicBezTo>
                  <a:pt x="1400" y="1029"/>
                  <a:pt x="1367" y="1051"/>
                  <a:pt x="1338" y="1096"/>
                </a:cubicBezTo>
                <a:cubicBezTo>
                  <a:pt x="1298" y="1158"/>
                  <a:pt x="1250" y="1243"/>
                  <a:pt x="1276" y="1320"/>
                </a:cubicBezTo>
                <a:cubicBezTo>
                  <a:pt x="1308" y="1417"/>
                  <a:pt x="1434" y="1365"/>
                  <a:pt x="1488" y="1324"/>
                </a:cubicBezTo>
                <a:cubicBezTo>
                  <a:pt x="1632" y="1213"/>
                  <a:pt x="1647" y="979"/>
                  <a:pt x="1650" y="815"/>
                </a:cubicBezTo>
                <a:cubicBezTo>
                  <a:pt x="1654" y="567"/>
                  <a:pt x="1614" y="341"/>
                  <a:pt x="1546" y="108"/>
                </a:cubicBezTo>
                <a:cubicBezTo>
                  <a:pt x="1532" y="59"/>
                  <a:pt x="1549" y="49"/>
                  <a:pt x="1566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8" name="Ink 9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67500" y="3448050"/>
            <a:ext cx="212725" cy="203200"/>
          </a:xfrm>
          <a:custGeom>
            <a:avLst/>
            <a:gdLst>
              <a:gd name="T0" fmla="*/ 2147483647 w 591"/>
              <a:gd name="T1" fmla="*/ 2147483647 h 565"/>
              <a:gd name="T2" fmla="*/ 2147483647 w 591"/>
              <a:gd name="T3" fmla="*/ 2147483647 h 565"/>
              <a:gd name="T4" fmla="*/ 2147483647 w 591"/>
              <a:gd name="T5" fmla="*/ 2147483647 h 565"/>
              <a:gd name="T6" fmla="*/ 2147483647 w 591"/>
              <a:gd name="T7" fmla="*/ 2147483647 h 565"/>
              <a:gd name="T8" fmla="*/ 2147483647 w 591"/>
              <a:gd name="T9" fmla="*/ 2147483647 h 565"/>
              <a:gd name="T10" fmla="*/ 2147483647 w 591"/>
              <a:gd name="T11" fmla="*/ 2147483647 h 565"/>
              <a:gd name="T12" fmla="*/ 2147483647 w 591"/>
              <a:gd name="T13" fmla="*/ 2147483647 h 565"/>
              <a:gd name="T14" fmla="*/ 2147483647 w 591"/>
              <a:gd name="T15" fmla="*/ 2147483647 h 565"/>
              <a:gd name="T16" fmla="*/ 2147483647 w 591"/>
              <a:gd name="T17" fmla="*/ 2147483647 h 565"/>
              <a:gd name="T18" fmla="*/ 2147483647 w 591"/>
              <a:gd name="T19" fmla="*/ 2147483647 h 565"/>
              <a:gd name="T20" fmla="*/ 2147483647 w 591"/>
              <a:gd name="T21" fmla="*/ 2147483647 h 565"/>
              <a:gd name="T22" fmla="*/ 2147483647 w 591"/>
              <a:gd name="T23" fmla="*/ 2147483647 h 565"/>
              <a:gd name="T24" fmla="*/ 2147483647 w 591"/>
              <a:gd name="T25" fmla="*/ 2147483647 h 565"/>
              <a:gd name="T26" fmla="*/ 2147483647 w 591"/>
              <a:gd name="T27" fmla="*/ 2147483647 h 565"/>
              <a:gd name="T28" fmla="*/ 2147483647 w 591"/>
              <a:gd name="T29" fmla="*/ 2147483647 h 565"/>
              <a:gd name="T30" fmla="*/ 2147483647 w 591"/>
              <a:gd name="T31" fmla="*/ 0 h 565"/>
              <a:gd name="T32" fmla="*/ 2147483647 w 591"/>
              <a:gd name="T33" fmla="*/ 2147483647 h 565"/>
              <a:gd name="T34" fmla="*/ 2147483647 w 591"/>
              <a:gd name="T35" fmla="*/ 2147483647 h 565"/>
              <a:gd name="T36" fmla="*/ 2147483647 w 591"/>
              <a:gd name="T37" fmla="*/ 2147483647 h 565"/>
              <a:gd name="T38" fmla="*/ 2147483647 w 591"/>
              <a:gd name="T39" fmla="*/ 2147483647 h 565"/>
              <a:gd name="T40" fmla="*/ 2147483647 w 591"/>
              <a:gd name="T41" fmla="*/ 2147483647 h 565"/>
              <a:gd name="T42" fmla="*/ 2147483647 w 591"/>
              <a:gd name="T43" fmla="*/ 2147483647 h 565"/>
              <a:gd name="T44" fmla="*/ 2147483647 w 591"/>
              <a:gd name="T45" fmla="*/ 2147483647 h 565"/>
              <a:gd name="T46" fmla="*/ 2147483647 w 591"/>
              <a:gd name="T47" fmla="*/ 2147483647 h 565"/>
              <a:gd name="T48" fmla="*/ 2147483647 w 591"/>
              <a:gd name="T49" fmla="*/ 2147483647 h 565"/>
              <a:gd name="T50" fmla="*/ 2147483647 w 591"/>
              <a:gd name="T51" fmla="*/ 2147483647 h 56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91"/>
              <a:gd name="T79" fmla="*/ 0 h 565"/>
              <a:gd name="T80" fmla="*/ 591 w 591"/>
              <a:gd name="T81" fmla="*/ 565 h 56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91" h="565" extrusionOk="0">
                <a:moveTo>
                  <a:pt x="236" y="179"/>
                </a:moveTo>
                <a:lnTo>
                  <a:pt x="236" y="179"/>
                </a:lnTo>
              </a:path>
              <a:path w="591" h="565" extrusionOk="0">
                <a:moveTo>
                  <a:pt x="196" y="290"/>
                </a:moveTo>
                <a:cubicBezTo>
                  <a:pt x="204" y="258"/>
                  <a:pt x="212" y="226"/>
                  <a:pt x="210" y="193"/>
                </a:cubicBezTo>
                <a:cubicBezTo>
                  <a:pt x="208" y="157"/>
                  <a:pt x="202" y="149"/>
                  <a:pt x="179" y="125"/>
                </a:cubicBezTo>
                <a:cubicBezTo>
                  <a:pt x="132" y="147"/>
                  <a:pt x="109" y="173"/>
                  <a:pt x="83" y="219"/>
                </a:cubicBezTo>
                <a:cubicBezTo>
                  <a:pt x="55" y="268"/>
                  <a:pt x="33" y="322"/>
                  <a:pt x="16" y="376"/>
                </a:cubicBezTo>
                <a:cubicBezTo>
                  <a:pt x="2" y="422"/>
                  <a:pt x="-12" y="476"/>
                  <a:pt x="15" y="520"/>
                </a:cubicBezTo>
                <a:cubicBezTo>
                  <a:pt x="32" y="547"/>
                  <a:pt x="63" y="555"/>
                  <a:pt x="93" y="561"/>
                </a:cubicBezTo>
                <a:cubicBezTo>
                  <a:pt x="122" y="567"/>
                  <a:pt x="154" y="565"/>
                  <a:pt x="182" y="554"/>
                </a:cubicBezTo>
                <a:cubicBezTo>
                  <a:pt x="222" y="538"/>
                  <a:pt x="239" y="516"/>
                  <a:pt x="258" y="478"/>
                </a:cubicBezTo>
                <a:cubicBezTo>
                  <a:pt x="263" y="468"/>
                  <a:pt x="267" y="459"/>
                  <a:pt x="272" y="449"/>
                </a:cubicBezTo>
              </a:path>
              <a:path w="591" h="565" extrusionOk="0">
                <a:moveTo>
                  <a:pt x="312" y="267"/>
                </a:moveTo>
                <a:cubicBezTo>
                  <a:pt x="325" y="232"/>
                  <a:pt x="344" y="209"/>
                  <a:pt x="367" y="180"/>
                </a:cubicBezTo>
                <a:cubicBezTo>
                  <a:pt x="389" y="151"/>
                  <a:pt x="413" y="124"/>
                  <a:pt x="435" y="95"/>
                </a:cubicBezTo>
                <a:cubicBezTo>
                  <a:pt x="457" y="65"/>
                  <a:pt x="475" y="36"/>
                  <a:pt x="485" y="0"/>
                </a:cubicBezTo>
                <a:cubicBezTo>
                  <a:pt x="459" y="19"/>
                  <a:pt x="457" y="39"/>
                  <a:pt x="450" y="73"/>
                </a:cubicBezTo>
                <a:cubicBezTo>
                  <a:pt x="440" y="116"/>
                  <a:pt x="432" y="160"/>
                  <a:pt x="423" y="204"/>
                </a:cubicBezTo>
                <a:cubicBezTo>
                  <a:pt x="411" y="262"/>
                  <a:pt x="398" y="321"/>
                  <a:pt x="381" y="378"/>
                </a:cubicBezTo>
                <a:cubicBezTo>
                  <a:pt x="375" y="399"/>
                  <a:pt x="367" y="419"/>
                  <a:pt x="358" y="439"/>
                </a:cubicBezTo>
              </a:path>
              <a:path w="591" h="565" extrusionOk="0">
                <a:moveTo>
                  <a:pt x="282" y="480"/>
                </a:moveTo>
                <a:cubicBezTo>
                  <a:pt x="272" y="499"/>
                  <a:pt x="269" y="504"/>
                  <a:pt x="272" y="519"/>
                </a:cubicBezTo>
                <a:cubicBezTo>
                  <a:pt x="305" y="514"/>
                  <a:pt x="334" y="503"/>
                  <a:pt x="366" y="495"/>
                </a:cubicBezTo>
                <a:cubicBezTo>
                  <a:pt x="403" y="485"/>
                  <a:pt x="437" y="469"/>
                  <a:pt x="473" y="458"/>
                </a:cubicBezTo>
                <a:cubicBezTo>
                  <a:pt x="502" y="449"/>
                  <a:pt x="528" y="440"/>
                  <a:pt x="557" y="431"/>
                </a:cubicBezTo>
                <a:cubicBezTo>
                  <a:pt x="568" y="427"/>
                  <a:pt x="579" y="424"/>
                  <a:pt x="590" y="4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9" name="Ink 9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4238" y="3697288"/>
            <a:ext cx="3608387" cy="677862"/>
          </a:xfrm>
          <a:custGeom>
            <a:avLst/>
            <a:gdLst>
              <a:gd name="T0" fmla="*/ 0 w 10021"/>
              <a:gd name="T1" fmla="*/ 2147483647 h 1885"/>
              <a:gd name="T2" fmla="*/ 2147483647 w 10021"/>
              <a:gd name="T3" fmla="*/ 2147483647 h 1885"/>
              <a:gd name="T4" fmla="*/ 2147483647 w 10021"/>
              <a:gd name="T5" fmla="*/ 2147483647 h 1885"/>
              <a:gd name="T6" fmla="*/ 2147483647 w 10021"/>
              <a:gd name="T7" fmla="*/ 2147483647 h 1885"/>
              <a:gd name="T8" fmla="*/ 2147483647 w 10021"/>
              <a:gd name="T9" fmla="*/ 2147483647 h 1885"/>
              <a:gd name="T10" fmla="*/ 2147483647 w 10021"/>
              <a:gd name="T11" fmla="*/ 2147483647 h 1885"/>
              <a:gd name="T12" fmla="*/ 2147483647 w 10021"/>
              <a:gd name="T13" fmla="*/ 2147483647 h 1885"/>
              <a:gd name="T14" fmla="*/ 2147483647 w 10021"/>
              <a:gd name="T15" fmla="*/ 2147483647 h 1885"/>
              <a:gd name="T16" fmla="*/ 2147483647 w 10021"/>
              <a:gd name="T17" fmla="*/ 2147483647 h 1885"/>
              <a:gd name="T18" fmla="*/ 2147483647 w 10021"/>
              <a:gd name="T19" fmla="*/ 2147483647 h 1885"/>
              <a:gd name="T20" fmla="*/ 2147483647 w 10021"/>
              <a:gd name="T21" fmla="*/ 2147483647 h 1885"/>
              <a:gd name="T22" fmla="*/ 2147483647 w 10021"/>
              <a:gd name="T23" fmla="*/ 2147483647 h 1885"/>
              <a:gd name="T24" fmla="*/ 2147483647 w 10021"/>
              <a:gd name="T25" fmla="*/ 2147483647 h 1885"/>
              <a:gd name="T26" fmla="*/ 2147483647 w 10021"/>
              <a:gd name="T27" fmla="*/ 2147483647 h 1885"/>
              <a:gd name="T28" fmla="*/ 2147483647 w 10021"/>
              <a:gd name="T29" fmla="*/ 2147483647 h 1885"/>
              <a:gd name="T30" fmla="*/ 2147483647 w 10021"/>
              <a:gd name="T31" fmla="*/ 2147483647 h 1885"/>
              <a:gd name="T32" fmla="*/ 2147483647 w 10021"/>
              <a:gd name="T33" fmla="*/ 2147483647 h 1885"/>
              <a:gd name="T34" fmla="*/ 2147483647 w 10021"/>
              <a:gd name="T35" fmla="*/ 2147483647 h 1885"/>
              <a:gd name="T36" fmla="*/ 2147483647 w 10021"/>
              <a:gd name="T37" fmla="*/ 2147483647 h 1885"/>
              <a:gd name="T38" fmla="*/ 2147483647 w 10021"/>
              <a:gd name="T39" fmla="*/ 2147483647 h 1885"/>
              <a:gd name="T40" fmla="*/ 2147483647 w 10021"/>
              <a:gd name="T41" fmla="*/ 2147483647 h 1885"/>
              <a:gd name="T42" fmla="*/ 2147483647 w 10021"/>
              <a:gd name="T43" fmla="*/ 2147483647 h 1885"/>
              <a:gd name="T44" fmla="*/ 2147483647 w 10021"/>
              <a:gd name="T45" fmla="*/ 2147483647 h 1885"/>
              <a:gd name="T46" fmla="*/ 2147483647 w 10021"/>
              <a:gd name="T47" fmla="*/ 2147483647 h 1885"/>
              <a:gd name="T48" fmla="*/ 2147483647 w 10021"/>
              <a:gd name="T49" fmla="*/ 2147483647 h 1885"/>
              <a:gd name="T50" fmla="*/ 2147483647 w 10021"/>
              <a:gd name="T51" fmla="*/ 2147483647 h 1885"/>
              <a:gd name="T52" fmla="*/ 2147483647 w 10021"/>
              <a:gd name="T53" fmla="*/ 2147483647 h 1885"/>
              <a:gd name="T54" fmla="*/ 2147483647 w 10021"/>
              <a:gd name="T55" fmla="*/ 2147483647 h 1885"/>
              <a:gd name="T56" fmla="*/ 2147483647 w 10021"/>
              <a:gd name="T57" fmla="*/ 2147483647 h 1885"/>
              <a:gd name="T58" fmla="*/ 2147483647 w 10021"/>
              <a:gd name="T59" fmla="*/ 2147483647 h 1885"/>
              <a:gd name="T60" fmla="*/ 2147483647 w 10021"/>
              <a:gd name="T61" fmla="*/ 2147483647 h 1885"/>
              <a:gd name="T62" fmla="*/ 2147483647 w 10021"/>
              <a:gd name="T63" fmla="*/ 2147483647 h 1885"/>
              <a:gd name="T64" fmla="*/ 2147483647 w 10021"/>
              <a:gd name="T65" fmla="*/ 2147483647 h 1885"/>
              <a:gd name="T66" fmla="*/ 2147483647 w 10021"/>
              <a:gd name="T67" fmla="*/ 2147483647 h 1885"/>
              <a:gd name="T68" fmla="*/ 2147483647 w 10021"/>
              <a:gd name="T69" fmla="*/ 2147483647 h 1885"/>
              <a:gd name="T70" fmla="*/ 2147483647 w 10021"/>
              <a:gd name="T71" fmla="*/ 2147483647 h 1885"/>
              <a:gd name="T72" fmla="*/ 2147483647 w 10021"/>
              <a:gd name="T73" fmla="*/ 2147483647 h 1885"/>
              <a:gd name="T74" fmla="*/ 2147483647 w 10021"/>
              <a:gd name="T75" fmla="*/ 2147483647 h 1885"/>
              <a:gd name="T76" fmla="*/ 2147483647 w 10021"/>
              <a:gd name="T77" fmla="*/ 2147483647 h 1885"/>
              <a:gd name="T78" fmla="*/ 2147483647 w 10021"/>
              <a:gd name="T79" fmla="*/ 2147483647 h 1885"/>
              <a:gd name="T80" fmla="*/ 2147483647 w 10021"/>
              <a:gd name="T81" fmla="*/ 2147483647 h 1885"/>
              <a:gd name="T82" fmla="*/ 2147483647 w 10021"/>
              <a:gd name="T83" fmla="*/ 2147483647 h 1885"/>
              <a:gd name="T84" fmla="*/ 2147483647 w 10021"/>
              <a:gd name="T85" fmla="*/ 2147483647 h 1885"/>
              <a:gd name="T86" fmla="*/ 2147483647 w 10021"/>
              <a:gd name="T87" fmla="*/ 2147483647 h 1885"/>
              <a:gd name="T88" fmla="*/ 2147483647 w 10021"/>
              <a:gd name="T89" fmla="*/ 2147483647 h 1885"/>
              <a:gd name="T90" fmla="*/ 2147483647 w 10021"/>
              <a:gd name="T91" fmla="*/ 2147483647 h 1885"/>
              <a:gd name="T92" fmla="*/ 2147483647 w 10021"/>
              <a:gd name="T93" fmla="*/ 2147483647 h 1885"/>
              <a:gd name="T94" fmla="*/ 2147483647 w 10021"/>
              <a:gd name="T95" fmla="*/ 2147483647 h 1885"/>
              <a:gd name="T96" fmla="*/ 2147483647 w 10021"/>
              <a:gd name="T97" fmla="*/ 2147483647 h 1885"/>
              <a:gd name="T98" fmla="*/ 2147483647 w 10021"/>
              <a:gd name="T99" fmla="*/ 2147483647 h 1885"/>
              <a:gd name="T100" fmla="*/ 2147483647 w 10021"/>
              <a:gd name="T101" fmla="*/ 2147483647 h 1885"/>
              <a:gd name="T102" fmla="*/ 2147483647 w 10021"/>
              <a:gd name="T103" fmla="*/ 2147483647 h 1885"/>
              <a:gd name="T104" fmla="*/ 2147483647 w 10021"/>
              <a:gd name="T105" fmla="*/ 2147483647 h 1885"/>
              <a:gd name="T106" fmla="*/ 2147483647 w 10021"/>
              <a:gd name="T107" fmla="*/ 2147483647 h 1885"/>
              <a:gd name="T108" fmla="*/ 2147483647 w 10021"/>
              <a:gd name="T109" fmla="*/ 2147483647 h 1885"/>
              <a:gd name="T110" fmla="*/ 2147483647 w 10021"/>
              <a:gd name="T111" fmla="*/ 2147483647 h 1885"/>
              <a:gd name="T112" fmla="*/ 2147483647 w 10021"/>
              <a:gd name="T113" fmla="*/ 2147483647 h 1885"/>
              <a:gd name="T114" fmla="*/ 2147483647 w 10021"/>
              <a:gd name="T115" fmla="*/ 2147483647 h 1885"/>
              <a:gd name="T116" fmla="*/ 2147483647 w 10021"/>
              <a:gd name="T117" fmla="*/ 2147483647 h 1885"/>
              <a:gd name="T118" fmla="*/ 2147483647 w 10021"/>
              <a:gd name="T119" fmla="*/ 2147483647 h 1885"/>
              <a:gd name="T120" fmla="*/ 2147483647 w 10021"/>
              <a:gd name="T121" fmla="*/ 2147483647 h 1885"/>
              <a:gd name="T122" fmla="*/ 2147483647 w 10021"/>
              <a:gd name="T123" fmla="*/ 2147483647 h 18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21"/>
              <a:gd name="T187" fmla="*/ 0 h 1885"/>
              <a:gd name="T188" fmla="*/ 10021 w 10021"/>
              <a:gd name="T189" fmla="*/ 1885 h 18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21" h="1885" extrusionOk="0">
                <a:moveTo>
                  <a:pt x="230" y="814"/>
                </a:moveTo>
                <a:cubicBezTo>
                  <a:pt x="195" y="797"/>
                  <a:pt x="189" y="782"/>
                  <a:pt x="138" y="787"/>
                </a:cubicBezTo>
                <a:cubicBezTo>
                  <a:pt x="66" y="794"/>
                  <a:pt x="11" y="823"/>
                  <a:pt x="0" y="896"/>
                </a:cubicBezTo>
                <a:cubicBezTo>
                  <a:pt x="-11" y="972"/>
                  <a:pt x="116" y="1073"/>
                  <a:pt x="161" y="1118"/>
                </a:cubicBezTo>
                <a:cubicBezTo>
                  <a:pt x="216" y="1173"/>
                  <a:pt x="278" y="1225"/>
                  <a:pt x="325" y="1288"/>
                </a:cubicBezTo>
                <a:cubicBezTo>
                  <a:pt x="350" y="1322"/>
                  <a:pt x="341" y="1331"/>
                  <a:pt x="346" y="1366"/>
                </a:cubicBezTo>
                <a:cubicBezTo>
                  <a:pt x="295" y="1385"/>
                  <a:pt x="272" y="1394"/>
                  <a:pt x="215" y="1381"/>
                </a:cubicBezTo>
                <a:cubicBezTo>
                  <a:pt x="149" y="1366"/>
                  <a:pt x="145" y="1343"/>
                  <a:pt x="118" y="1299"/>
                </a:cubicBezTo>
                <a:cubicBezTo>
                  <a:pt x="167" y="1271"/>
                  <a:pt x="215" y="1252"/>
                  <a:pt x="270" y="1235"/>
                </a:cubicBezTo>
                <a:cubicBezTo>
                  <a:pt x="342" y="1213"/>
                  <a:pt x="411" y="1185"/>
                  <a:pt x="481" y="1156"/>
                </a:cubicBezTo>
                <a:cubicBezTo>
                  <a:pt x="543" y="1130"/>
                  <a:pt x="690" y="1069"/>
                  <a:pt x="711" y="994"/>
                </a:cubicBezTo>
                <a:cubicBezTo>
                  <a:pt x="718" y="970"/>
                  <a:pt x="718" y="961"/>
                  <a:pt x="700" y="948"/>
                </a:cubicBezTo>
                <a:cubicBezTo>
                  <a:pt x="660" y="967"/>
                  <a:pt x="626" y="978"/>
                  <a:pt x="599" y="1019"/>
                </a:cubicBezTo>
                <a:cubicBezTo>
                  <a:pt x="564" y="1071"/>
                  <a:pt x="543" y="1143"/>
                  <a:pt x="558" y="1206"/>
                </a:cubicBezTo>
                <a:cubicBezTo>
                  <a:pt x="572" y="1263"/>
                  <a:pt x="619" y="1316"/>
                  <a:pt x="682" y="1311"/>
                </a:cubicBezTo>
                <a:cubicBezTo>
                  <a:pt x="816" y="1301"/>
                  <a:pt x="929" y="1143"/>
                  <a:pt x="979" y="1035"/>
                </a:cubicBezTo>
                <a:cubicBezTo>
                  <a:pt x="1081" y="816"/>
                  <a:pt x="1091" y="539"/>
                  <a:pt x="1032" y="307"/>
                </a:cubicBezTo>
                <a:cubicBezTo>
                  <a:pt x="1020" y="271"/>
                  <a:pt x="1018" y="262"/>
                  <a:pt x="1003" y="243"/>
                </a:cubicBezTo>
                <a:cubicBezTo>
                  <a:pt x="948" y="295"/>
                  <a:pt x="946" y="366"/>
                  <a:pt x="932" y="443"/>
                </a:cubicBezTo>
                <a:cubicBezTo>
                  <a:pt x="885" y="689"/>
                  <a:pt x="836" y="958"/>
                  <a:pt x="870" y="1209"/>
                </a:cubicBezTo>
                <a:cubicBezTo>
                  <a:pt x="878" y="1267"/>
                  <a:pt x="897" y="1302"/>
                  <a:pt x="955" y="1272"/>
                </a:cubicBezTo>
                <a:cubicBezTo>
                  <a:pt x="997" y="1236"/>
                  <a:pt x="1014" y="1221"/>
                  <a:pt x="1038" y="1190"/>
                </a:cubicBezTo>
              </a:path>
              <a:path w="10021" h="1885" extrusionOk="0">
                <a:moveTo>
                  <a:pt x="1435" y="418"/>
                </a:moveTo>
                <a:cubicBezTo>
                  <a:pt x="1465" y="306"/>
                  <a:pt x="1501" y="193"/>
                  <a:pt x="1509" y="77"/>
                </a:cubicBezTo>
                <a:cubicBezTo>
                  <a:pt x="1509" y="36"/>
                  <a:pt x="1510" y="25"/>
                  <a:pt x="1503" y="0"/>
                </a:cubicBezTo>
                <a:cubicBezTo>
                  <a:pt x="1462" y="63"/>
                  <a:pt x="1437" y="115"/>
                  <a:pt x="1419" y="198"/>
                </a:cubicBezTo>
                <a:cubicBezTo>
                  <a:pt x="1338" y="574"/>
                  <a:pt x="1337" y="967"/>
                  <a:pt x="1315" y="1349"/>
                </a:cubicBezTo>
                <a:cubicBezTo>
                  <a:pt x="1313" y="1388"/>
                  <a:pt x="1312" y="1866"/>
                  <a:pt x="1262" y="1878"/>
                </a:cubicBezTo>
                <a:cubicBezTo>
                  <a:pt x="1237" y="1885"/>
                  <a:pt x="1228" y="1884"/>
                  <a:pt x="1230" y="1852"/>
                </a:cubicBezTo>
              </a:path>
              <a:path w="10021" h="1885" extrusionOk="0">
                <a:moveTo>
                  <a:pt x="1221" y="1247"/>
                </a:moveTo>
                <a:cubicBezTo>
                  <a:pt x="1254" y="1218"/>
                  <a:pt x="1273" y="1216"/>
                  <a:pt x="1315" y="1207"/>
                </a:cubicBezTo>
                <a:cubicBezTo>
                  <a:pt x="1351" y="1200"/>
                  <a:pt x="1378" y="1190"/>
                  <a:pt x="1408" y="1170"/>
                </a:cubicBezTo>
                <a:cubicBezTo>
                  <a:pt x="1415" y="1165"/>
                  <a:pt x="1422" y="1160"/>
                  <a:pt x="1429" y="1155"/>
                </a:cubicBezTo>
              </a:path>
              <a:path w="10021" h="1885" extrusionOk="0">
                <a:moveTo>
                  <a:pt x="1911" y="1063"/>
                </a:moveTo>
                <a:cubicBezTo>
                  <a:pt x="1941" y="1046"/>
                  <a:pt x="1969" y="1027"/>
                  <a:pt x="1998" y="1008"/>
                </a:cubicBezTo>
                <a:cubicBezTo>
                  <a:pt x="1986" y="1006"/>
                  <a:pt x="1963" y="988"/>
                  <a:pt x="1930" y="1039"/>
                </a:cubicBezTo>
                <a:cubicBezTo>
                  <a:pt x="1905" y="1078"/>
                  <a:pt x="1899" y="1144"/>
                  <a:pt x="1941" y="1174"/>
                </a:cubicBezTo>
                <a:cubicBezTo>
                  <a:pt x="1982" y="1203"/>
                  <a:pt x="2038" y="1176"/>
                  <a:pt x="2073" y="1151"/>
                </a:cubicBezTo>
                <a:cubicBezTo>
                  <a:pt x="2135" y="1107"/>
                  <a:pt x="2179" y="1039"/>
                  <a:pt x="2200" y="966"/>
                </a:cubicBezTo>
                <a:cubicBezTo>
                  <a:pt x="2253" y="782"/>
                  <a:pt x="2198" y="564"/>
                  <a:pt x="2127" y="392"/>
                </a:cubicBezTo>
                <a:cubicBezTo>
                  <a:pt x="2105" y="339"/>
                  <a:pt x="2042" y="243"/>
                  <a:pt x="2049" y="300"/>
                </a:cubicBezTo>
                <a:cubicBezTo>
                  <a:pt x="2054" y="313"/>
                  <a:pt x="2058" y="325"/>
                  <a:pt x="2063" y="338"/>
                </a:cubicBezTo>
              </a:path>
              <a:path w="10021" h="1885" extrusionOk="0">
                <a:moveTo>
                  <a:pt x="2386" y="1118"/>
                </a:moveTo>
                <a:cubicBezTo>
                  <a:pt x="2400" y="1153"/>
                  <a:pt x="2407" y="1173"/>
                  <a:pt x="2432" y="1199"/>
                </a:cubicBezTo>
                <a:cubicBezTo>
                  <a:pt x="2446" y="1152"/>
                  <a:pt x="2453" y="1106"/>
                  <a:pt x="2461" y="1058"/>
                </a:cubicBezTo>
                <a:cubicBezTo>
                  <a:pt x="2468" y="1011"/>
                  <a:pt x="2473" y="934"/>
                  <a:pt x="2531" y="922"/>
                </a:cubicBezTo>
                <a:cubicBezTo>
                  <a:pt x="2560" y="916"/>
                  <a:pt x="2608" y="963"/>
                  <a:pt x="2626" y="979"/>
                </a:cubicBezTo>
                <a:cubicBezTo>
                  <a:pt x="2660" y="1008"/>
                  <a:pt x="2696" y="1040"/>
                  <a:pt x="2723" y="1077"/>
                </a:cubicBezTo>
                <a:cubicBezTo>
                  <a:pt x="2743" y="1104"/>
                  <a:pt x="2750" y="1140"/>
                  <a:pt x="2729" y="1170"/>
                </a:cubicBezTo>
                <a:cubicBezTo>
                  <a:pt x="2707" y="1201"/>
                  <a:pt x="2641" y="1226"/>
                  <a:pt x="2604" y="1220"/>
                </a:cubicBezTo>
                <a:cubicBezTo>
                  <a:pt x="2568" y="1214"/>
                  <a:pt x="2540" y="1192"/>
                  <a:pt x="2534" y="1156"/>
                </a:cubicBezTo>
                <a:cubicBezTo>
                  <a:pt x="2533" y="1126"/>
                  <a:pt x="2533" y="1116"/>
                  <a:pt x="2539" y="1096"/>
                </a:cubicBezTo>
              </a:path>
              <a:path w="10021" h="1885" extrusionOk="0">
                <a:moveTo>
                  <a:pt x="2739" y="537"/>
                </a:moveTo>
                <a:cubicBezTo>
                  <a:pt x="2751" y="469"/>
                  <a:pt x="2763" y="401"/>
                  <a:pt x="2771" y="333"/>
                </a:cubicBezTo>
                <a:cubicBezTo>
                  <a:pt x="2772" y="324"/>
                  <a:pt x="2773" y="316"/>
                  <a:pt x="2774" y="307"/>
                </a:cubicBezTo>
                <a:cubicBezTo>
                  <a:pt x="2777" y="396"/>
                  <a:pt x="2777" y="486"/>
                  <a:pt x="2782" y="575"/>
                </a:cubicBezTo>
                <a:cubicBezTo>
                  <a:pt x="2795" y="799"/>
                  <a:pt x="2795" y="1061"/>
                  <a:pt x="2879" y="1272"/>
                </a:cubicBezTo>
                <a:cubicBezTo>
                  <a:pt x="2911" y="1352"/>
                  <a:pt x="2916" y="1222"/>
                  <a:pt x="2917" y="1206"/>
                </a:cubicBezTo>
              </a:path>
              <a:path w="10021" h="1885" extrusionOk="0">
                <a:moveTo>
                  <a:pt x="2818" y="868"/>
                </a:moveTo>
                <a:cubicBezTo>
                  <a:pt x="2802" y="839"/>
                  <a:pt x="2797" y="832"/>
                  <a:pt x="2789" y="813"/>
                </a:cubicBezTo>
                <a:cubicBezTo>
                  <a:pt x="2841" y="802"/>
                  <a:pt x="2877" y="816"/>
                  <a:pt x="2931" y="828"/>
                </a:cubicBezTo>
                <a:cubicBezTo>
                  <a:pt x="2971" y="837"/>
                  <a:pt x="3011" y="845"/>
                  <a:pt x="3052" y="852"/>
                </a:cubicBezTo>
              </a:path>
              <a:path w="10021" h="1885" extrusionOk="0">
                <a:moveTo>
                  <a:pt x="3098" y="1087"/>
                </a:moveTo>
                <a:cubicBezTo>
                  <a:pt x="3085" y="1129"/>
                  <a:pt x="3070" y="1166"/>
                  <a:pt x="3080" y="1208"/>
                </a:cubicBezTo>
                <a:cubicBezTo>
                  <a:pt x="3105" y="1171"/>
                  <a:pt x="3120" y="1136"/>
                  <a:pt x="3135" y="1094"/>
                </a:cubicBezTo>
                <a:cubicBezTo>
                  <a:pt x="3156" y="1036"/>
                  <a:pt x="3177" y="979"/>
                  <a:pt x="3200" y="922"/>
                </a:cubicBezTo>
                <a:cubicBezTo>
                  <a:pt x="3212" y="893"/>
                  <a:pt x="3228" y="833"/>
                  <a:pt x="3265" y="823"/>
                </a:cubicBezTo>
                <a:cubicBezTo>
                  <a:pt x="3298" y="814"/>
                  <a:pt x="3339" y="863"/>
                  <a:pt x="3357" y="882"/>
                </a:cubicBezTo>
                <a:cubicBezTo>
                  <a:pt x="3398" y="925"/>
                  <a:pt x="3441" y="972"/>
                  <a:pt x="3473" y="1023"/>
                </a:cubicBezTo>
                <a:cubicBezTo>
                  <a:pt x="3498" y="1062"/>
                  <a:pt x="3517" y="1112"/>
                  <a:pt x="3495" y="1157"/>
                </a:cubicBezTo>
                <a:cubicBezTo>
                  <a:pt x="3475" y="1198"/>
                  <a:pt x="3432" y="1215"/>
                  <a:pt x="3390" y="1216"/>
                </a:cubicBezTo>
                <a:cubicBezTo>
                  <a:pt x="3326" y="1217"/>
                  <a:pt x="3309" y="1179"/>
                  <a:pt x="3312" y="1124"/>
                </a:cubicBezTo>
              </a:path>
              <a:path w="10021" h="1885" extrusionOk="0">
                <a:moveTo>
                  <a:pt x="3824" y="419"/>
                </a:moveTo>
                <a:cubicBezTo>
                  <a:pt x="3835" y="399"/>
                  <a:pt x="3839" y="392"/>
                  <a:pt x="3839" y="376"/>
                </a:cubicBezTo>
                <a:cubicBezTo>
                  <a:pt x="3798" y="358"/>
                  <a:pt x="3768" y="350"/>
                  <a:pt x="3724" y="369"/>
                </a:cubicBezTo>
                <a:cubicBezTo>
                  <a:pt x="3659" y="397"/>
                  <a:pt x="3639" y="466"/>
                  <a:pt x="3626" y="531"/>
                </a:cubicBezTo>
                <a:cubicBezTo>
                  <a:pt x="3591" y="713"/>
                  <a:pt x="3576" y="923"/>
                  <a:pt x="3593" y="1107"/>
                </a:cubicBezTo>
                <a:cubicBezTo>
                  <a:pt x="3601" y="1200"/>
                  <a:pt x="3634" y="1275"/>
                  <a:pt x="3710" y="1332"/>
                </a:cubicBezTo>
                <a:cubicBezTo>
                  <a:pt x="3801" y="1400"/>
                  <a:pt x="3891" y="1409"/>
                  <a:pt x="3987" y="1353"/>
                </a:cubicBezTo>
              </a:path>
              <a:path w="10021" h="1885" extrusionOk="0">
                <a:moveTo>
                  <a:pt x="5296" y="511"/>
                </a:moveTo>
                <a:cubicBezTo>
                  <a:pt x="5311" y="490"/>
                  <a:pt x="5328" y="477"/>
                  <a:pt x="5344" y="461"/>
                </a:cubicBezTo>
                <a:cubicBezTo>
                  <a:pt x="5395" y="493"/>
                  <a:pt x="5418" y="529"/>
                  <a:pt x="5443" y="585"/>
                </a:cubicBezTo>
                <a:cubicBezTo>
                  <a:pt x="5505" y="725"/>
                  <a:pt x="5559" y="872"/>
                  <a:pt x="5613" y="1016"/>
                </a:cubicBezTo>
                <a:cubicBezTo>
                  <a:pt x="5643" y="1096"/>
                  <a:pt x="5680" y="1190"/>
                  <a:pt x="5643" y="1274"/>
                </a:cubicBezTo>
                <a:cubicBezTo>
                  <a:pt x="5617" y="1334"/>
                  <a:pt x="5558" y="1372"/>
                  <a:pt x="5499" y="1395"/>
                </a:cubicBezTo>
                <a:cubicBezTo>
                  <a:pt x="5446" y="1416"/>
                  <a:pt x="5383" y="1435"/>
                  <a:pt x="5325" y="1431"/>
                </a:cubicBezTo>
                <a:cubicBezTo>
                  <a:pt x="5275" y="1428"/>
                  <a:pt x="5302" y="1392"/>
                  <a:pt x="5311" y="1367"/>
                </a:cubicBezTo>
              </a:path>
              <a:path w="10021" h="1885" extrusionOk="0">
                <a:moveTo>
                  <a:pt x="5869" y="419"/>
                </a:moveTo>
                <a:cubicBezTo>
                  <a:pt x="5841" y="401"/>
                  <a:pt x="5814" y="389"/>
                  <a:pt x="5779" y="389"/>
                </a:cubicBezTo>
                <a:cubicBezTo>
                  <a:pt x="5707" y="388"/>
                  <a:pt x="5678" y="439"/>
                  <a:pt x="5678" y="505"/>
                </a:cubicBezTo>
                <a:cubicBezTo>
                  <a:pt x="5678" y="584"/>
                  <a:pt x="5697" y="663"/>
                  <a:pt x="5702" y="742"/>
                </a:cubicBezTo>
                <a:cubicBezTo>
                  <a:pt x="5709" y="858"/>
                  <a:pt x="5693" y="973"/>
                  <a:pt x="5695" y="1089"/>
                </a:cubicBezTo>
                <a:cubicBezTo>
                  <a:pt x="5696" y="1155"/>
                  <a:pt x="5708" y="1218"/>
                  <a:pt x="5761" y="1263"/>
                </a:cubicBezTo>
                <a:cubicBezTo>
                  <a:pt x="5803" y="1298"/>
                  <a:pt x="5862" y="1312"/>
                  <a:pt x="5914" y="1320"/>
                </a:cubicBezTo>
                <a:cubicBezTo>
                  <a:pt x="5952" y="1326"/>
                  <a:pt x="5985" y="1327"/>
                  <a:pt x="6021" y="1314"/>
                </a:cubicBezTo>
                <a:cubicBezTo>
                  <a:pt x="6052" y="1303"/>
                  <a:pt x="6075" y="1284"/>
                  <a:pt x="6101" y="1264"/>
                </a:cubicBezTo>
              </a:path>
              <a:path w="10021" h="1885" extrusionOk="0">
                <a:moveTo>
                  <a:pt x="8071" y="311"/>
                </a:moveTo>
                <a:cubicBezTo>
                  <a:pt x="8072" y="309"/>
                  <a:pt x="8076" y="281"/>
                  <a:pt x="8122" y="272"/>
                </a:cubicBezTo>
                <a:cubicBezTo>
                  <a:pt x="8162" y="264"/>
                  <a:pt x="8197" y="265"/>
                  <a:pt x="8233" y="285"/>
                </a:cubicBezTo>
                <a:cubicBezTo>
                  <a:pt x="8290" y="316"/>
                  <a:pt x="8312" y="381"/>
                  <a:pt x="8329" y="440"/>
                </a:cubicBezTo>
                <a:cubicBezTo>
                  <a:pt x="8381" y="619"/>
                  <a:pt x="8390" y="832"/>
                  <a:pt x="8361" y="1016"/>
                </a:cubicBezTo>
                <a:cubicBezTo>
                  <a:pt x="8348" y="1098"/>
                  <a:pt x="8313" y="1163"/>
                  <a:pt x="8245" y="1210"/>
                </a:cubicBezTo>
                <a:cubicBezTo>
                  <a:pt x="8207" y="1236"/>
                  <a:pt x="8160" y="1258"/>
                  <a:pt x="8115" y="1268"/>
                </a:cubicBezTo>
                <a:cubicBezTo>
                  <a:pt x="8090" y="1274"/>
                  <a:pt x="8064" y="1277"/>
                  <a:pt x="8039" y="1283"/>
                </a:cubicBezTo>
              </a:path>
              <a:path w="10021" h="1885" extrusionOk="0">
                <a:moveTo>
                  <a:pt x="3985" y="960"/>
                </a:moveTo>
                <a:cubicBezTo>
                  <a:pt x="4023" y="966"/>
                  <a:pt x="4042" y="997"/>
                  <a:pt x="4054" y="1038"/>
                </a:cubicBezTo>
                <a:cubicBezTo>
                  <a:pt x="4064" y="1070"/>
                  <a:pt x="4065" y="1113"/>
                  <a:pt x="4062" y="1146"/>
                </a:cubicBezTo>
                <a:cubicBezTo>
                  <a:pt x="4057" y="1167"/>
                  <a:pt x="4055" y="1175"/>
                  <a:pt x="4043" y="1186"/>
                </a:cubicBezTo>
                <a:cubicBezTo>
                  <a:pt x="3998" y="1160"/>
                  <a:pt x="3973" y="1128"/>
                  <a:pt x="3955" y="1076"/>
                </a:cubicBezTo>
                <a:cubicBezTo>
                  <a:pt x="3935" y="1019"/>
                  <a:pt x="3929" y="952"/>
                  <a:pt x="3955" y="896"/>
                </a:cubicBezTo>
                <a:cubicBezTo>
                  <a:pt x="3981" y="839"/>
                  <a:pt x="4033" y="818"/>
                  <a:pt x="4083" y="786"/>
                </a:cubicBezTo>
                <a:cubicBezTo>
                  <a:pt x="4123" y="761"/>
                  <a:pt x="4169" y="745"/>
                  <a:pt x="4213" y="728"/>
                </a:cubicBezTo>
                <a:cubicBezTo>
                  <a:pt x="4245" y="716"/>
                  <a:pt x="4272" y="712"/>
                  <a:pt x="4305" y="709"/>
                </a:cubicBezTo>
              </a:path>
              <a:path w="10021" h="1885" extrusionOk="0">
                <a:moveTo>
                  <a:pt x="4387" y="799"/>
                </a:moveTo>
                <a:cubicBezTo>
                  <a:pt x="4378" y="846"/>
                  <a:pt x="4362" y="891"/>
                  <a:pt x="4342" y="936"/>
                </a:cubicBezTo>
                <a:cubicBezTo>
                  <a:pt x="4318" y="991"/>
                  <a:pt x="4301" y="1046"/>
                  <a:pt x="4298" y="1107"/>
                </a:cubicBezTo>
                <a:cubicBezTo>
                  <a:pt x="4295" y="1159"/>
                  <a:pt x="4308" y="1229"/>
                  <a:pt x="4365" y="1248"/>
                </a:cubicBezTo>
                <a:cubicBezTo>
                  <a:pt x="4406" y="1261"/>
                  <a:pt x="4438" y="1224"/>
                  <a:pt x="4454" y="1192"/>
                </a:cubicBezTo>
                <a:cubicBezTo>
                  <a:pt x="4480" y="1140"/>
                  <a:pt x="4476" y="1079"/>
                  <a:pt x="4470" y="1023"/>
                </a:cubicBezTo>
                <a:cubicBezTo>
                  <a:pt x="4463" y="960"/>
                  <a:pt x="4447" y="898"/>
                  <a:pt x="4438" y="835"/>
                </a:cubicBezTo>
                <a:cubicBezTo>
                  <a:pt x="4430" y="779"/>
                  <a:pt x="4429" y="753"/>
                  <a:pt x="4462" y="709"/>
                </a:cubicBezTo>
                <a:cubicBezTo>
                  <a:pt x="4508" y="754"/>
                  <a:pt x="4530" y="793"/>
                  <a:pt x="4552" y="855"/>
                </a:cubicBezTo>
                <a:cubicBezTo>
                  <a:pt x="4571" y="911"/>
                  <a:pt x="4584" y="969"/>
                  <a:pt x="4603" y="1025"/>
                </a:cubicBezTo>
                <a:cubicBezTo>
                  <a:pt x="4615" y="1062"/>
                  <a:pt x="4615" y="1053"/>
                  <a:pt x="4642" y="1072"/>
                </a:cubicBezTo>
                <a:cubicBezTo>
                  <a:pt x="4668" y="1042"/>
                  <a:pt x="4693" y="968"/>
                  <a:pt x="4740" y="983"/>
                </a:cubicBezTo>
                <a:cubicBezTo>
                  <a:pt x="4773" y="994"/>
                  <a:pt x="4801" y="1020"/>
                  <a:pt x="4834" y="1032"/>
                </a:cubicBezTo>
                <a:cubicBezTo>
                  <a:pt x="4877" y="1047"/>
                  <a:pt x="4917" y="1044"/>
                  <a:pt x="4957" y="1023"/>
                </a:cubicBezTo>
                <a:cubicBezTo>
                  <a:pt x="4999" y="1002"/>
                  <a:pt x="5015" y="962"/>
                  <a:pt x="5015" y="917"/>
                </a:cubicBezTo>
                <a:cubicBezTo>
                  <a:pt x="5015" y="856"/>
                  <a:pt x="4989" y="804"/>
                  <a:pt x="4963" y="751"/>
                </a:cubicBezTo>
                <a:cubicBezTo>
                  <a:pt x="4941" y="707"/>
                  <a:pt x="4901" y="661"/>
                  <a:pt x="4890" y="613"/>
                </a:cubicBezTo>
                <a:cubicBezTo>
                  <a:pt x="4882" y="579"/>
                  <a:pt x="4905" y="576"/>
                  <a:pt x="4923" y="556"/>
                </a:cubicBezTo>
              </a:path>
              <a:path w="10021" h="1885" extrusionOk="0">
                <a:moveTo>
                  <a:pt x="6148" y="756"/>
                </a:moveTo>
                <a:cubicBezTo>
                  <a:pt x="6174" y="746"/>
                  <a:pt x="6195" y="721"/>
                  <a:pt x="6173" y="687"/>
                </a:cubicBezTo>
                <a:cubicBezTo>
                  <a:pt x="6149" y="649"/>
                  <a:pt x="6108" y="642"/>
                  <a:pt x="6067" y="649"/>
                </a:cubicBezTo>
                <a:cubicBezTo>
                  <a:pt x="6022" y="657"/>
                  <a:pt x="5985" y="686"/>
                  <a:pt x="5955" y="719"/>
                </a:cubicBezTo>
                <a:cubicBezTo>
                  <a:pt x="5892" y="791"/>
                  <a:pt x="5858" y="898"/>
                  <a:pt x="5885" y="991"/>
                </a:cubicBezTo>
                <a:cubicBezTo>
                  <a:pt x="5899" y="1039"/>
                  <a:pt x="5930" y="1076"/>
                  <a:pt x="5980" y="1088"/>
                </a:cubicBezTo>
                <a:cubicBezTo>
                  <a:pt x="6010" y="1095"/>
                  <a:pt x="6053" y="1093"/>
                  <a:pt x="6082" y="1084"/>
                </a:cubicBezTo>
                <a:cubicBezTo>
                  <a:pt x="6114" y="1074"/>
                  <a:pt x="6147" y="1056"/>
                  <a:pt x="6177" y="1041"/>
                </a:cubicBezTo>
              </a:path>
              <a:path w="10021" h="1885" extrusionOk="0">
                <a:moveTo>
                  <a:pt x="6295" y="953"/>
                </a:moveTo>
                <a:cubicBezTo>
                  <a:pt x="6307" y="937"/>
                  <a:pt x="6312" y="932"/>
                  <a:pt x="6305" y="918"/>
                </a:cubicBezTo>
                <a:cubicBezTo>
                  <a:pt x="6257" y="931"/>
                  <a:pt x="6188" y="929"/>
                  <a:pt x="6201" y="1005"/>
                </a:cubicBezTo>
                <a:cubicBezTo>
                  <a:pt x="6215" y="1086"/>
                  <a:pt x="6321" y="1109"/>
                  <a:pt x="6384" y="1075"/>
                </a:cubicBezTo>
                <a:cubicBezTo>
                  <a:pt x="6416" y="1057"/>
                  <a:pt x="6435" y="1037"/>
                  <a:pt x="6448" y="1003"/>
                </a:cubicBezTo>
                <a:cubicBezTo>
                  <a:pt x="6468" y="952"/>
                  <a:pt x="6442" y="951"/>
                  <a:pt x="6487" y="910"/>
                </a:cubicBezTo>
                <a:cubicBezTo>
                  <a:pt x="6526" y="875"/>
                  <a:pt x="6571" y="849"/>
                  <a:pt x="6609" y="812"/>
                </a:cubicBezTo>
                <a:cubicBezTo>
                  <a:pt x="6731" y="692"/>
                  <a:pt x="6809" y="534"/>
                  <a:pt x="6804" y="361"/>
                </a:cubicBezTo>
                <a:cubicBezTo>
                  <a:pt x="6802" y="276"/>
                  <a:pt x="6780" y="195"/>
                  <a:pt x="6744" y="118"/>
                </a:cubicBezTo>
                <a:cubicBezTo>
                  <a:pt x="6720" y="66"/>
                  <a:pt x="6697" y="44"/>
                  <a:pt x="6656" y="11"/>
                </a:cubicBezTo>
                <a:cubicBezTo>
                  <a:pt x="6624" y="47"/>
                  <a:pt x="6610" y="68"/>
                  <a:pt x="6600" y="123"/>
                </a:cubicBezTo>
                <a:cubicBezTo>
                  <a:pt x="6559" y="343"/>
                  <a:pt x="6558" y="589"/>
                  <a:pt x="6599" y="809"/>
                </a:cubicBezTo>
                <a:cubicBezTo>
                  <a:pt x="6622" y="932"/>
                  <a:pt x="6686" y="1182"/>
                  <a:pt x="6814" y="1248"/>
                </a:cubicBezTo>
                <a:cubicBezTo>
                  <a:pt x="6851" y="1248"/>
                  <a:pt x="6866" y="1242"/>
                  <a:pt x="6876" y="1207"/>
                </a:cubicBezTo>
              </a:path>
              <a:path w="10021" h="1885" extrusionOk="0">
                <a:moveTo>
                  <a:pt x="7125" y="671"/>
                </a:moveTo>
                <a:cubicBezTo>
                  <a:pt x="7134" y="647"/>
                  <a:pt x="7136" y="640"/>
                  <a:pt x="7142" y="624"/>
                </a:cubicBezTo>
                <a:cubicBezTo>
                  <a:pt x="7149" y="669"/>
                  <a:pt x="7145" y="712"/>
                  <a:pt x="7145" y="758"/>
                </a:cubicBezTo>
                <a:cubicBezTo>
                  <a:pt x="7145" y="823"/>
                  <a:pt x="7151" y="888"/>
                  <a:pt x="7159" y="953"/>
                </a:cubicBezTo>
                <a:cubicBezTo>
                  <a:pt x="7163" y="985"/>
                  <a:pt x="7168" y="1013"/>
                  <a:pt x="7176" y="1044"/>
                </a:cubicBezTo>
                <a:cubicBezTo>
                  <a:pt x="7141" y="1018"/>
                  <a:pt x="7116" y="986"/>
                  <a:pt x="7087" y="952"/>
                </a:cubicBezTo>
                <a:cubicBezTo>
                  <a:pt x="7062" y="922"/>
                  <a:pt x="7034" y="895"/>
                  <a:pt x="7007" y="867"/>
                </a:cubicBezTo>
                <a:cubicBezTo>
                  <a:pt x="7053" y="887"/>
                  <a:pt x="7096" y="916"/>
                  <a:pt x="7145" y="929"/>
                </a:cubicBezTo>
                <a:cubicBezTo>
                  <a:pt x="7199" y="944"/>
                  <a:pt x="7247" y="933"/>
                  <a:pt x="7296" y="912"/>
                </a:cubicBezTo>
              </a:path>
              <a:path w="10021" h="1885" extrusionOk="0">
                <a:moveTo>
                  <a:pt x="7614" y="432"/>
                </a:moveTo>
                <a:cubicBezTo>
                  <a:pt x="7620" y="464"/>
                  <a:pt x="7610" y="489"/>
                  <a:pt x="7603" y="521"/>
                </a:cubicBezTo>
                <a:cubicBezTo>
                  <a:pt x="7590" y="582"/>
                  <a:pt x="7583" y="644"/>
                  <a:pt x="7576" y="706"/>
                </a:cubicBezTo>
                <a:cubicBezTo>
                  <a:pt x="7567" y="781"/>
                  <a:pt x="7563" y="855"/>
                  <a:pt x="7561" y="930"/>
                </a:cubicBezTo>
                <a:cubicBezTo>
                  <a:pt x="7560" y="962"/>
                  <a:pt x="7560" y="993"/>
                  <a:pt x="7562" y="1024"/>
                </a:cubicBezTo>
                <a:cubicBezTo>
                  <a:pt x="7563" y="1058"/>
                  <a:pt x="7563" y="1067"/>
                  <a:pt x="7565" y="1088"/>
                </a:cubicBezTo>
              </a:path>
              <a:path w="10021" h="1885" extrusionOk="0">
                <a:moveTo>
                  <a:pt x="8932" y="1316"/>
                </a:moveTo>
                <a:cubicBezTo>
                  <a:pt x="8923" y="1269"/>
                  <a:pt x="8920" y="1250"/>
                  <a:pt x="8901" y="1211"/>
                </a:cubicBezTo>
                <a:cubicBezTo>
                  <a:pt x="8844" y="1244"/>
                  <a:pt x="8810" y="1268"/>
                  <a:pt x="8775" y="1332"/>
                </a:cubicBezTo>
                <a:cubicBezTo>
                  <a:pt x="8734" y="1407"/>
                  <a:pt x="8637" y="1655"/>
                  <a:pt x="8732" y="1728"/>
                </a:cubicBezTo>
                <a:cubicBezTo>
                  <a:pt x="8778" y="1763"/>
                  <a:pt x="8793" y="1729"/>
                  <a:pt x="8818" y="1694"/>
                </a:cubicBezTo>
                <a:cubicBezTo>
                  <a:pt x="8866" y="1629"/>
                  <a:pt x="8879" y="1535"/>
                  <a:pt x="8907" y="1461"/>
                </a:cubicBezTo>
                <a:cubicBezTo>
                  <a:pt x="8922" y="1507"/>
                  <a:pt x="8931" y="1588"/>
                  <a:pt x="8987" y="1602"/>
                </a:cubicBezTo>
                <a:cubicBezTo>
                  <a:pt x="9045" y="1616"/>
                  <a:pt x="9127" y="1502"/>
                  <a:pt x="9160" y="1468"/>
                </a:cubicBezTo>
                <a:cubicBezTo>
                  <a:pt x="9166" y="1497"/>
                  <a:pt x="9171" y="1526"/>
                  <a:pt x="9175" y="1557"/>
                </a:cubicBezTo>
                <a:cubicBezTo>
                  <a:pt x="9180" y="1592"/>
                  <a:pt x="9176" y="1638"/>
                  <a:pt x="9216" y="1653"/>
                </a:cubicBezTo>
                <a:cubicBezTo>
                  <a:pt x="9276" y="1676"/>
                  <a:pt x="9332" y="1543"/>
                  <a:pt x="9392" y="1580"/>
                </a:cubicBezTo>
                <a:cubicBezTo>
                  <a:pt x="9429" y="1603"/>
                  <a:pt x="9421" y="1646"/>
                  <a:pt x="9476" y="1649"/>
                </a:cubicBezTo>
                <a:cubicBezTo>
                  <a:pt x="9561" y="1653"/>
                  <a:pt x="9650" y="1584"/>
                  <a:pt x="9712" y="1534"/>
                </a:cubicBezTo>
                <a:cubicBezTo>
                  <a:pt x="9740" y="1511"/>
                  <a:pt x="9767" y="1487"/>
                  <a:pt x="9794" y="1464"/>
                </a:cubicBezTo>
                <a:cubicBezTo>
                  <a:pt x="9773" y="1528"/>
                  <a:pt x="9762" y="1577"/>
                  <a:pt x="9761" y="1642"/>
                </a:cubicBezTo>
                <a:cubicBezTo>
                  <a:pt x="9831" y="1638"/>
                  <a:pt x="9859" y="1636"/>
                  <a:pt x="9909" y="1567"/>
                </a:cubicBezTo>
                <a:cubicBezTo>
                  <a:pt x="10041" y="1385"/>
                  <a:pt x="10018" y="1123"/>
                  <a:pt x="9988" y="914"/>
                </a:cubicBezTo>
                <a:cubicBezTo>
                  <a:pt x="9961" y="732"/>
                  <a:pt x="9912" y="556"/>
                  <a:pt x="9859" y="381"/>
                </a:cubicBezTo>
                <a:cubicBezTo>
                  <a:pt x="9895" y="400"/>
                  <a:pt x="9930" y="416"/>
                  <a:pt x="9969" y="431"/>
                </a:cubicBezTo>
                <a:cubicBezTo>
                  <a:pt x="9986" y="438"/>
                  <a:pt x="10003" y="444"/>
                  <a:pt x="10020" y="45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0" name="Ink 9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33663" y="4640263"/>
            <a:ext cx="2341562" cy="107950"/>
          </a:xfrm>
          <a:custGeom>
            <a:avLst/>
            <a:gdLst>
              <a:gd name="T0" fmla="*/ 2147483647 w 6506"/>
              <a:gd name="T1" fmla="*/ 2147483647 h 301"/>
              <a:gd name="T2" fmla="*/ 0 w 6506"/>
              <a:gd name="T3" fmla="*/ 2147483647 h 301"/>
              <a:gd name="T4" fmla="*/ 2147483647 w 6506"/>
              <a:gd name="T5" fmla="*/ 2147483647 h 301"/>
              <a:gd name="T6" fmla="*/ 2147483647 w 6506"/>
              <a:gd name="T7" fmla="*/ 2147483647 h 301"/>
              <a:gd name="T8" fmla="*/ 2147483647 w 6506"/>
              <a:gd name="T9" fmla="*/ 2147483647 h 301"/>
              <a:gd name="T10" fmla="*/ 2147483647 w 6506"/>
              <a:gd name="T11" fmla="*/ 0 h 3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6"/>
              <a:gd name="T19" fmla="*/ 0 h 301"/>
              <a:gd name="T20" fmla="*/ 6506 w 6506"/>
              <a:gd name="T21" fmla="*/ 301 h 3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6" h="301" extrusionOk="0">
                <a:moveTo>
                  <a:pt x="110" y="98"/>
                </a:moveTo>
                <a:cubicBezTo>
                  <a:pt x="73" y="104"/>
                  <a:pt x="36" y="111"/>
                  <a:pt x="0" y="117"/>
                </a:cubicBezTo>
                <a:cubicBezTo>
                  <a:pt x="271" y="232"/>
                  <a:pt x="550" y="271"/>
                  <a:pt x="846" y="288"/>
                </a:cubicBezTo>
                <a:cubicBezTo>
                  <a:pt x="2180" y="366"/>
                  <a:pt x="3524" y="201"/>
                  <a:pt x="4853" y="115"/>
                </a:cubicBezTo>
                <a:cubicBezTo>
                  <a:pt x="5325" y="84"/>
                  <a:pt x="6030" y="188"/>
                  <a:pt x="6481" y="22"/>
                </a:cubicBezTo>
                <a:cubicBezTo>
                  <a:pt x="6513" y="9"/>
                  <a:pt x="6513" y="3"/>
                  <a:pt x="645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1" name="Ink 9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76925" y="1008063"/>
            <a:ext cx="1722438" cy="2701925"/>
          </a:xfrm>
          <a:custGeom>
            <a:avLst/>
            <a:gdLst>
              <a:gd name="T0" fmla="*/ 2147483647 w 4783"/>
              <a:gd name="T1" fmla="*/ 2147483647 h 7503"/>
              <a:gd name="T2" fmla="*/ 2147483647 w 4783"/>
              <a:gd name="T3" fmla="*/ 2147483647 h 7503"/>
              <a:gd name="T4" fmla="*/ 2147483647 w 4783"/>
              <a:gd name="T5" fmla="*/ 2147483647 h 7503"/>
              <a:gd name="T6" fmla="*/ 2147483647 w 4783"/>
              <a:gd name="T7" fmla="*/ 2147483647 h 7503"/>
              <a:gd name="T8" fmla="*/ 2147483647 w 4783"/>
              <a:gd name="T9" fmla="*/ 2147483647 h 7503"/>
              <a:gd name="T10" fmla="*/ 2147483647 w 4783"/>
              <a:gd name="T11" fmla="*/ 2147483647 h 7503"/>
              <a:gd name="T12" fmla="*/ 2147483647 w 4783"/>
              <a:gd name="T13" fmla="*/ 2147483647 h 7503"/>
              <a:gd name="T14" fmla="*/ 2147483647 w 4783"/>
              <a:gd name="T15" fmla="*/ 2147483647 h 7503"/>
              <a:gd name="T16" fmla="*/ 2147483647 w 4783"/>
              <a:gd name="T17" fmla="*/ 2147483647 h 7503"/>
              <a:gd name="T18" fmla="*/ 2147483647 w 4783"/>
              <a:gd name="T19" fmla="*/ 2147483647 h 7503"/>
              <a:gd name="T20" fmla="*/ 2147483647 w 4783"/>
              <a:gd name="T21" fmla="*/ 2147483647 h 7503"/>
              <a:gd name="T22" fmla="*/ 2147483647 w 4783"/>
              <a:gd name="T23" fmla="*/ 2147483647 h 7503"/>
              <a:gd name="T24" fmla="*/ 2147483647 w 4783"/>
              <a:gd name="T25" fmla="*/ 2147483647 h 7503"/>
              <a:gd name="T26" fmla="*/ 2147483647 w 4783"/>
              <a:gd name="T27" fmla="*/ 2147483647 h 7503"/>
              <a:gd name="T28" fmla="*/ 2147483647 w 4783"/>
              <a:gd name="T29" fmla="*/ 2147483647 h 7503"/>
              <a:gd name="T30" fmla="*/ 2147483647 w 4783"/>
              <a:gd name="T31" fmla="*/ 2147483647 h 7503"/>
              <a:gd name="T32" fmla="*/ 2147483647 w 4783"/>
              <a:gd name="T33" fmla="*/ 2147483647 h 7503"/>
              <a:gd name="T34" fmla="*/ 2147483647 w 4783"/>
              <a:gd name="T35" fmla="*/ 0 h 75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83"/>
              <a:gd name="T55" fmla="*/ 0 h 7503"/>
              <a:gd name="T56" fmla="*/ 4783 w 4783"/>
              <a:gd name="T57" fmla="*/ 7503 h 75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83" h="7503" extrusionOk="0">
                <a:moveTo>
                  <a:pt x="4757" y="597"/>
                </a:moveTo>
                <a:cubicBezTo>
                  <a:pt x="4750" y="595"/>
                  <a:pt x="4712" y="560"/>
                  <a:pt x="4688" y="556"/>
                </a:cubicBezTo>
                <a:cubicBezTo>
                  <a:pt x="4527" y="530"/>
                  <a:pt x="4363" y="552"/>
                  <a:pt x="4199" y="543"/>
                </a:cubicBezTo>
                <a:cubicBezTo>
                  <a:pt x="3752" y="519"/>
                  <a:pt x="3314" y="496"/>
                  <a:pt x="2866" y="495"/>
                </a:cubicBezTo>
                <a:cubicBezTo>
                  <a:pt x="2154" y="493"/>
                  <a:pt x="1440" y="508"/>
                  <a:pt x="729" y="485"/>
                </a:cubicBezTo>
                <a:cubicBezTo>
                  <a:pt x="549" y="479"/>
                  <a:pt x="365" y="475"/>
                  <a:pt x="187" y="474"/>
                </a:cubicBezTo>
                <a:cubicBezTo>
                  <a:pt x="180" y="569"/>
                  <a:pt x="167" y="667"/>
                  <a:pt x="168" y="770"/>
                </a:cubicBezTo>
                <a:cubicBezTo>
                  <a:pt x="177" y="1503"/>
                  <a:pt x="184" y="2219"/>
                  <a:pt x="139" y="2952"/>
                </a:cubicBezTo>
                <a:cubicBezTo>
                  <a:pt x="82" y="3886"/>
                  <a:pt x="-15" y="4788"/>
                  <a:pt x="35" y="5725"/>
                </a:cubicBezTo>
                <a:cubicBezTo>
                  <a:pt x="59" y="6181"/>
                  <a:pt x="81" y="6650"/>
                  <a:pt x="65" y="7107"/>
                </a:cubicBezTo>
                <a:cubicBezTo>
                  <a:pt x="60" y="7238"/>
                  <a:pt x="57" y="7379"/>
                  <a:pt x="58" y="7500"/>
                </a:cubicBezTo>
                <a:cubicBezTo>
                  <a:pt x="238" y="7463"/>
                  <a:pt x="423" y="7419"/>
                  <a:pt x="607" y="7392"/>
                </a:cubicBezTo>
                <a:cubicBezTo>
                  <a:pt x="1131" y="7316"/>
                  <a:pt x="1689" y="7325"/>
                  <a:pt x="2215" y="7371"/>
                </a:cubicBezTo>
                <a:cubicBezTo>
                  <a:pt x="2915" y="7433"/>
                  <a:pt x="3601" y="7434"/>
                  <a:pt x="4299" y="7458"/>
                </a:cubicBezTo>
                <a:cubicBezTo>
                  <a:pt x="4369" y="7460"/>
                  <a:pt x="4432" y="7477"/>
                  <a:pt x="4500" y="7482"/>
                </a:cubicBezTo>
                <a:cubicBezTo>
                  <a:pt x="4637" y="7017"/>
                  <a:pt x="4639" y="6570"/>
                  <a:pt x="4612" y="6083"/>
                </a:cubicBezTo>
                <a:cubicBezTo>
                  <a:pt x="4564" y="5213"/>
                  <a:pt x="4577" y="4335"/>
                  <a:pt x="4596" y="3463"/>
                </a:cubicBezTo>
                <a:cubicBezTo>
                  <a:pt x="4622" y="2306"/>
                  <a:pt x="4775" y="1158"/>
                  <a:pt x="4780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sz="2800" b="1">
                <a:latin typeface="Courier New" pitchFamily="49" charset="0"/>
              </a:rPr>
              <a:t>class</a:t>
            </a:r>
            <a:r>
              <a:rPr lang="en-US" sz="2800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600200" y="95250"/>
            <a:ext cx="5943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Times New Roman" pitchFamily="18" charset="0"/>
              </a:rPr>
              <a:t>CS 5 today</a:t>
            </a:r>
          </a:p>
        </p:txBody>
      </p:sp>
      <p:grpSp>
        <p:nvGrpSpPr>
          <p:cNvPr id="91140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838200"/>
            <a:ext cx="7759700" cy="174625"/>
            <a:chOff x="295" y="1311"/>
            <a:chExt cx="5177" cy="114"/>
          </a:xfrm>
        </p:grpSpPr>
        <p:sp>
          <p:nvSpPr>
            <p:cNvPr id="91173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4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141" name="Group 7"/>
          <p:cNvGrpSpPr>
            <a:grpSpLocks/>
          </p:cNvGrpSpPr>
          <p:nvPr/>
        </p:nvGrpSpPr>
        <p:grpSpPr bwMode="auto">
          <a:xfrm>
            <a:off x="1309688" y="6067425"/>
            <a:ext cx="1619250" cy="671513"/>
            <a:chOff x="480" y="3744"/>
            <a:chExt cx="1020" cy="423"/>
          </a:xfrm>
        </p:grpSpPr>
        <p:sp>
          <p:nvSpPr>
            <p:cNvPr id="91171" name="Rectangle 8"/>
            <p:cNvSpPr>
              <a:spLocks noChangeArrowheads="1"/>
            </p:cNvSpPr>
            <p:nvPr/>
          </p:nvSpPr>
          <p:spPr bwMode="auto">
            <a:xfrm>
              <a:off x="480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11/26</a:t>
              </a:r>
            </a:p>
          </p:txBody>
        </p:sp>
        <p:sp>
          <p:nvSpPr>
            <p:cNvPr id="91172" name="Rectangle 9"/>
            <p:cNvSpPr>
              <a:spLocks noChangeArrowheads="1"/>
            </p:cNvSpPr>
            <p:nvPr/>
          </p:nvSpPr>
          <p:spPr bwMode="auto">
            <a:xfrm>
              <a:off x="480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11/28</a:t>
              </a:r>
            </a:p>
          </p:txBody>
        </p:sp>
      </p:grpSp>
      <p:sp>
        <p:nvSpPr>
          <p:cNvPr id="91142" name="Rectangle 10"/>
          <p:cNvSpPr>
            <a:spLocks noChangeArrowheads="1"/>
          </p:cNvSpPr>
          <p:nvPr/>
        </p:nvSpPr>
        <p:spPr bwMode="auto">
          <a:xfrm>
            <a:off x="4283075" y="6192838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/>
              <a:t>Mon., 12/3</a:t>
            </a:r>
          </a:p>
        </p:txBody>
      </p:sp>
      <p:sp>
        <p:nvSpPr>
          <p:cNvPr id="91143" name="Text Box 11"/>
          <p:cNvSpPr txBox="1">
            <a:spLocks noChangeArrowheads="1"/>
          </p:cNvSpPr>
          <p:nvPr/>
        </p:nvSpPr>
        <p:spPr bwMode="auto">
          <a:xfrm>
            <a:off x="838200" y="5600700"/>
            <a:ext cx="25908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Software Engineering</a:t>
            </a:r>
          </a:p>
        </p:txBody>
      </p:sp>
      <p:sp>
        <p:nvSpPr>
          <p:cNvPr id="91144" name="Text Box 12"/>
          <p:cNvSpPr txBox="1">
            <a:spLocks noChangeArrowheads="1"/>
          </p:cNvSpPr>
          <p:nvPr/>
        </p:nvSpPr>
        <p:spPr bwMode="auto">
          <a:xfrm>
            <a:off x="4267200" y="5600700"/>
            <a:ext cx="16764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Final projects</a:t>
            </a:r>
          </a:p>
        </p:txBody>
      </p:sp>
      <p:sp>
        <p:nvSpPr>
          <p:cNvPr id="91145" name="Text Box 13"/>
          <p:cNvSpPr txBox="1">
            <a:spLocks noChangeArrowheads="1"/>
          </p:cNvSpPr>
          <p:nvPr/>
        </p:nvSpPr>
        <p:spPr bwMode="auto">
          <a:xfrm>
            <a:off x="6781800" y="5600700"/>
            <a:ext cx="15240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TheoComp !</a:t>
            </a:r>
          </a:p>
        </p:txBody>
      </p:sp>
      <p:sp>
        <p:nvSpPr>
          <p:cNvPr id="91146" name="Text Box 14"/>
          <p:cNvSpPr txBox="1">
            <a:spLocks noChangeArrowheads="1"/>
          </p:cNvSpPr>
          <p:nvPr/>
        </p:nvSpPr>
        <p:spPr bwMode="auto">
          <a:xfrm>
            <a:off x="6421438" y="304482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Exam review</a:t>
            </a:r>
          </a:p>
        </p:txBody>
      </p:sp>
      <p:sp>
        <p:nvSpPr>
          <p:cNvPr id="91147" name="Text Box 15"/>
          <p:cNvSpPr txBox="1">
            <a:spLocks noChangeArrowheads="1"/>
          </p:cNvSpPr>
          <p:nvPr/>
        </p:nvSpPr>
        <p:spPr bwMode="auto">
          <a:xfrm>
            <a:off x="5659438" y="1882775"/>
            <a:ext cx="3276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/>
              <a:t>Python's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Date</a:t>
            </a:r>
            <a:r>
              <a:rPr lang="en-US"/>
              <a:t> class</a:t>
            </a:r>
          </a:p>
        </p:txBody>
      </p:sp>
      <p:grpSp>
        <p:nvGrpSpPr>
          <p:cNvPr id="91148" name="Group 16"/>
          <p:cNvGrpSpPr>
            <a:grpSpLocks/>
          </p:cNvGrpSpPr>
          <p:nvPr/>
        </p:nvGrpSpPr>
        <p:grpSpPr bwMode="auto">
          <a:xfrm>
            <a:off x="6727825" y="6040438"/>
            <a:ext cx="1619250" cy="671512"/>
            <a:chOff x="4176" y="3744"/>
            <a:chExt cx="1020" cy="423"/>
          </a:xfrm>
        </p:grpSpPr>
        <p:sp>
          <p:nvSpPr>
            <p:cNvPr id="91169" name="Rectangle 17"/>
            <p:cNvSpPr>
              <a:spLocks noChangeArrowheads="1"/>
            </p:cNvSpPr>
            <p:nvPr/>
          </p:nvSpPr>
          <p:spPr bwMode="auto">
            <a:xfrm>
              <a:off x="4176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12/5</a:t>
              </a:r>
            </a:p>
          </p:txBody>
        </p:sp>
        <p:sp>
          <p:nvSpPr>
            <p:cNvPr id="91170" name="Rectangle 18"/>
            <p:cNvSpPr>
              <a:spLocks noChangeArrowheads="1"/>
            </p:cNvSpPr>
            <p:nvPr/>
          </p:nvSpPr>
          <p:spPr bwMode="auto">
            <a:xfrm>
              <a:off x="4176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12/10</a:t>
              </a:r>
            </a:p>
          </p:txBody>
        </p:sp>
      </p:grpSp>
      <p:sp>
        <p:nvSpPr>
          <p:cNvPr id="91149" name="Text Box 19"/>
          <p:cNvSpPr txBox="1">
            <a:spLocks noChangeArrowheads="1"/>
          </p:cNvSpPr>
          <p:nvPr/>
        </p:nvSpPr>
        <p:spPr bwMode="auto">
          <a:xfrm>
            <a:off x="6421438" y="24447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Lab and HW #11</a:t>
            </a:r>
          </a:p>
        </p:txBody>
      </p:sp>
      <p:sp>
        <p:nvSpPr>
          <p:cNvPr id="91150" name="Line 20"/>
          <p:cNvSpPr>
            <a:spLocks noChangeShapeType="1"/>
          </p:cNvSpPr>
          <p:nvPr/>
        </p:nvSpPr>
        <p:spPr bwMode="auto">
          <a:xfrm>
            <a:off x="7867650" y="3530600"/>
            <a:ext cx="113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51" name="Picture 21" descr="devinsmith"/>
          <p:cNvPicPr>
            <a:picLocks noChangeAspect="1" noChangeArrowheads="1"/>
          </p:cNvPicPr>
          <p:nvPr/>
        </p:nvPicPr>
        <p:blipFill>
          <a:blip r:embed="rId19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1582"/>
          <a:stretch>
            <a:fillRect/>
          </a:stretch>
        </p:blipFill>
        <p:spPr bwMode="auto">
          <a:xfrm>
            <a:off x="533400" y="2438400"/>
            <a:ext cx="573246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2" name="Picture 22" descr="danny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622" b="7553"/>
          <a:stretch>
            <a:fillRect/>
          </a:stretch>
        </p:blipFill>
        <p:spPr bwMode="auto">
          <a:xfrm>
            <a:off x="6400800" y="3744913"/>
            <a:ext cx="2057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53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48600" y="4800600"/>
            <a:ext cx="381000" cy="457200"/>
            <a:chOff x="2928" y="1051"/>
            <a:chExt cx="840" cy="957"/>
          </a:xfrm>
        </p:grpSpPr>
        <p:sp>
          <p:nvSpPr>
            <p:cNvPr id="91156" name="Freeform 2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7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9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0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2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3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4" name="AutoShape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5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7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8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4" name="Text Box 37"/>
          <p:cNvSpPr txBox="1">
            <a:spLocks noChangeArrowheads="1"/>
          </p:cNvSpPr>
          <p:nvPr/>
        </p:nvSpPr>
        <p:spPr bwMode="auto">
          <a:xfrm>
            <a:off x="7796213" y="4535488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Hey! How did </a:t>
            </a:r>
            <a:r>
              <a:rPr lang="en-US" sz="1000" u="sng">
                <a:solidFill>
                  <a:srgbClr val="046923"/>
                </a:solidFill>
                <a:latin typeface="Comic Sans MS" pitchFamily="66" charset="0"/>
              </a:rPr>
              <a:t>you</a:t>
            </a: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 get a body?</a:t>
            </a:r>
          </a:p>
        </p:txBody>
      </p:sp>
      <p:sp>
        <p:nvSpPr>
          <p:cNvPr id="91155" name="Text Box 38"/>
          <p:cNvSpPr txBox="1">
            <a:spLocks noChangeArrowheads="1"/>
          </p:cNvSpPr>
          <p:nvPr/>
        </p:nvSpPr>
        <p:spPr bwMode="auto">
          <a:xfrm>
            <a:off x="523875" y="19875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Comic Sans MS" pitchFamily="66" charset="0"/>
              </a:rPr>
              <a:t>Choose your side…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600200" y="2730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92163" name="Picture 3" descr="jb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4567238"/>
          </a:xfrm>
          <a:prstGeom prst="rect">
            <a:avLst/>
          </a:prstGeom>
          <a:noFill/>
          <a:ln w="28575">
            <a:solidFill>
              <a:srgbClr val="0469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1b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876800" y="114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2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28600" y="2208213"/>
            <a:ext cx="40386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def zerospan( L, hi, low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for i in range(len(L)):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if low &lt;= L[i] &lt;= hi: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L[i] = 0.0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4038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def zerospan( L, hi, low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for x in L: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if low &lt;= x &lt;= hi: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x = 0.0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648200" y="3743325"/>
            <a:ext cx="4267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def </a:t>
            </a:r>
            <a:r>
              <a:rPr lang="en-US" sz="1600" b="1">
                <a:solidFill>
                  <a:srgbClr val="07A738"/>
                </a:solidFill>
                <a:latin typeface="Courier New" pitchFamily="49" charset="0"/>
              </a:rPr>
              <a:t>ROOKnotcastle</a:t>
            </a:r>
            <a:r>
              <a:rPr lang="en-US" sz="1600" b="1">
                <a:latin typeface="Courier New" pitchFamily="49" charset="0"/>
              </a:rPr>
              <a:t>( B, r, c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for row in range(len(B)):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for col in range(len(B[0])):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if row == r or col == c: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B[row][col] = 1</a:t>
            </a:r>
          </a:p>
        </p:txBody>
      </p:sp>
      <p:pic>
        <p:nvPicPr>
          <p:cNvPr id="93192" name="Picture 8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03425"/>
            <a:ext cx="34972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47675" y="3981450"/>
            <a:ext cx="29813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447675" y="3981450"/>
            <a:ext cx="29813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223838" y="5575300"/>
            <a:ext cx="3395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52A"/>
                </a:solidFill>
                <a:latin typeface="Times New Roman" pitchFamily="18" charset="0"/>
              </a:rPr>
              <a:t>This does not change L!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06425" y="1663700"/>
            <a:ext cx="7735888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3600" b="1">
                <a:latin typeface="Courier New" pitchFamily="49" charset="0"/>
              </a:rPr>
              <a:t> zerospan( L, hi, low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</a:t>
            </a: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for</a:t>
            </a:r>
            <a:r>
              <a:rPr lang="en-US" sz="3600" b="1">
                <a:latin typeface="Courier New" pitchFamily="49" charset="0"/>
              </a:rPr>
              <a:t> x </a:t>
            </a: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in</a:t>
            </a:r>
            <a:r>
              <a:rPr lang="en-US" sz="3600" b="1">
                <a:latin typeface="Courier New" pitchFamily="49" charset="0"/>
              </a:rPr>
              <a:t> L: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  </a:t>
            </a: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3600" b="1">
                <a:latin typeface="Courier New" pitchFamily="49" charset="0"/>
              </a:rPr>
              <a:t> low  &lt;=  x  &lt;= hi: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    x = 0.0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032000" y="60960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52A"/>
                </a:solidFill>
                <a:latin typeface="Times New Roman" pitchFamily="18" charset="0"/>
              </a:rPr>
              <a:t>CAUTION: This does </a:t>
            </a:r>
            <a:r>
              <a:rPr lang="en-US" sz="2800" b="1" i="1">
                <a:solidFill>
                  <a:srgbClr val="FF052A"/>
                </a:solidFill>
                <a:latin typeface="Times New Roman" pitchFamily="18" charset="0"/>
              </a:rPr>
              <a:t>not</a:t>
            </a:r>
            <a:r>
              <a:rPr lang="en-US" sz="2800">
                <a:solidFill>
                  <a:srgbClr val="FF052A"/>
                </a:solidFill>
                <a:latin typeface="Times New Roman" pitchFamily="18" charset="0"/>
              </a:rPr>
              <a:t> change L!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98563" y="214313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Sets values between </a:t>
            </a:r>
            <a:r>
              <a:rPr lang="en-US" b="1">
                <a:latin typeface="Courier New" pitchFamily="49" charset="0"/>
              </a:rPr>
              <a:t>low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hi</a:t>
            </a:r>
            <a:r>
              <a:rPr lang="en-US"/>
              <a:t> to 0.0.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28600" y="2286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3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124200" y="304800"/>
            <a:ext cx="510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00 read r1     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input to r1</a:t>
            </a:r>
            <a:endParaRPr lang="en-US" sz="16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01 add r2 r2 r1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add into r2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02 jnez r1 00  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if r1 != 0: goto 00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03 write r2    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else: write the sum</a:t>
            </a:r>
            <a:endParaRPr lang="en-US" sz="1600" b="1">
              <a:latin typeface="Courier New" pitchFamily="49" charset="0"/>
            </a:endParaRPr>
          </a:p>
        </p:txBody>
      </p:sp>
      <p:pic>
        <p:nvPicPr>
          <p:cNvPr id="95237" name="Picture 5" descr="al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>
            <a:fillRect/>
          </a:stretch>
        </p:blipFill>
        <p:spPr bwMode="auto">
          <a:xfrm>
            <a:off x="228600" y="2819400"/>
            <a:ext cx="8686800" cy="35115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957263" y="2238375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using the stack -- Aargh!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727825" y="1889125"/>
            <a:ext cx="1670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adding in place :-)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5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144713" y="35210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ruler( 1 )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144713" y="40513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ruler( 2 )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876800" y="35306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'1'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724400" y="406082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'212'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144713" y="45815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ruler( 3 )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4391025" y="459105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'3231323'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44713" y="511175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ruler( 4 )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735388" y="5121275"/>
            <a:ext cx="284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'434243414342434'</a:t>
            </a:r>
          </a:p>
        </p:txBody>
      </p:sp>
      <p:sp>
        <p:nvSpPr>
          <p:cNvPr id="96268" name="AutoShape 12"/>
          <p:cNvSpPr>
            <a:spLocks/>
          </p:cNvSpPr>
          <p:nvPr/>
        </p:nvSpPr>
        <p:spPr bwMode="auto">
          <a:xfrm rot="5400000">
            <a:off x="4410869" y="5045869"/>
            <a:ext cx="152400" cy="1157288"/>
          </a:xfrm>
          <a:prstGeom prst="rightBrace">
            <a:avLst>
              <a:gd name="adj1" fmla="val 63281"/>
              <a:gd name="adj2" fmla="val 50000"/>
            </a:avLst>
          </a:prstGeom>
          <a:noFill/>
          <a:ln w="28575">
            <a:solidFill>
              <a:srgbClr val="1815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AutoShape 13"/>
          <p:cNvSpPr>
            <a:spLocks/>
          </p:cNvSpPr>
          <p:nvPr/>
        </p:nvSpPr>
        <p:spPr bwMode="auto">
          <a:xfrm rot="5400000">
            <a:off x="5749132" y="5053806"/>
            <a:ext cx="152400" cy="1147763"/>
          </a:xfrm>
          <a:prstGeom prst="rightBrace">
            <a:avLst>
              <a:gd name="adj1" fmla="val 62760"/>
              <a:gd name="adj2" fmla="val 50000"/>
            </a:avLst>
          </a:prstGeom>
          <a:noFill/>
          <a:ln w="28575">
            <a:solidFill>
              <a:srgbClr val="1815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906838" y="56007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815F3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5257800" y="559276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815F3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V="1">
            <a:off x="5164138" y="5549900"/>
            <a:ext cx="0" cy="38100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605338" y="589756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815F3"/>
                </a:solidFill>
                <a:latin typeface="Courier New" pitchFamily="49" charset="0"/>
              </a:rPr>
              <a:t>i</a:t>
            </a: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3352800" y="457200"/>
            <a:ext cx="5181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ruler( n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s = </a:t>
            </a:r>
            <a:r>
              <a:rPr lang="en-US" b="1">
                <a:solidFill>
                  <a:srgbClr val="07A738"/>
                </a:solidFill>
                <a:latin typeface="Courier New" pitchFamily="49" charset="0"/>
              </a:rPr>
              <a:t>''</a:t>
            </a:r>
            <a:endParaRPr lang="en-US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</a:t>
            </a:r>
            <a:r>
              <a:rPr lang="en-US" b="1">
                <a:solidFill>
                  <a:srgbClr val="B307E8"/>
                </a:solidFill>
                <a:latin typeface="Courier New" pitchFamily="49" charset="0"/>
              </a:rPr>
              <a:t>range</a:t>
            </a:r>
            <a:r>
              <a:rPr lang="en-US" b="1">
                <a:latin typeface="Courier New" pitchFamily="49" charset="0"/>
              </a:rPr>
              <a:t>(n,0,-1):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s +=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str</a:t>
            </a:r>
            <a:r>
              <a:rPr lang="en-US" b="1">
                <a:latin typeface="Courier New" pitchFamily="49" charset="0"/>
              </a:rPr>
              <a:t>(i) + 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s</a:t>
            </a:r>
          </a:p>
        </p:txBody>
      </p:sp>
      <p:pic>
        <p:nvPicPr>
          <p:cNvPr id="96275" name="Picture 19" descr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6494"/>
          <a:stretch>
            <a:fillRect/>
          </a:stretch>
        </p:blipFill>
        <p:spPr bwMode="auto">
          <a:xfrm>
            <a:off x="685800" y="1600200"/>
            <a:ext cx="1600200" cy="10382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>
            <a:spLocks noChangeArrowheads="1"/>
          </p:cNvSpPr>
          <p:nvPr/>
        </p:nvSpPr>
        <p:spPr bwMode="auto">
          <a:xfrm>
            <a:off x="878866" y="6243638"/>
            <a:ext cx="8112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… Microsoft has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tried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arithmetizing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both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English and Chinese</a:t>
            </a:r>
          </a:p>
        </p:txBody>
      </p:sp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127000" y="127000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Cambria" panose="02040503050406030204" pitchFamily="18" charset="0"/>
              </a:rPr>
              <a:t>For example, </a:t>
            </a:r>
          </a:p>
        </p:txBody>
      </p:sp>
      <p:sp>
        <p:nvSpPr>
          <p:cNvPr id="14340" name="TextBox 23"/>
          <p:cNvSpPr txBox="1">
            <a:spLocks noChangeArrowheads="1"/>
          </p:cNvSpPr>
          <p:nvPr/>
        </p:nvSpPr>
        <p:spPr bwMode="auto">
          <a:xfrm>
            <a:off x="388938" y="2362200"/>
            <a:ext cx="2362200" cy="17081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100">
                <a:solidFill>
                  <a:srgbClr val="000000"/>
                </a:solidFill>
                <a:latin typeface="Cambria" panose="02040503050406030204" pitchFamily="18" charset="0"/>
              </a:rPr>
              <a:t>Computers can only help us to the extent that we can </a:t>
            </a:r>
            <a:r>
              <a:rPr lang="en-US" sz="2100" b="1" i="1">
                <a:solidFill>
                  <a:srgbClr val="800000"/>
                </a:solidFill>
                <a:latin typeface="Cambria" panose="02040503050406030204" pitchFamily="18" charset="0"/>
              </a:rPr>
              <a:t>arithmetize </a:t>
            </a:r>
            <a:r>
              <a:rPr lang="en-US" sz="2100">
                <a:solidFill>
                  <a:srgbClr val="000000"/>
                </a:solidFill>
                <a:latin typeface="Cambria" panose="02040503050406030204" pitchFamily="18" charset="0"/>
              </a:rPr>
              <a:t>an activity.</a:t>
            </a:r>
          </a:p>
        </p:txBody>
      </p:sp>
      <p:pic>
        <p:nvPicPr>
          <p:cNvPr id="14341" name="Picture 3" descr="Screen shot 2012-11-19 at 12.2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88963"/>
            <a:ext cx="5334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97283" name="Picture 3" descr="did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342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avidt"/>
          <p:cNvPicPr>
            <a:picLocks noChangeAspect="1" noChangeArrowheads="1"/>
          </p:cNvPicPr>
          <p:nvPr/>
        </p:nvPicPr>
        <p:blipFill>
          <a:blip r:embed="rId2"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-40" r="-24" b="25504"/>
          <a:stretch>
            <a:fillRect/>
          </a:stretch>
        </p:blipFill>
        <p:spPr bwMode="auto">
          <a:xfrm>
            <a:off x="179388" y="2239963"/>
            <a:ext cx="88090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600200" y="2730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sz="2800" b="1">
                <a:latin typeface="Courier New" pitchFamily="49" charset="0"/>
              </a:rPr>
              <a:t>class</a:t>
            </a:r>
            <a:r>
              <a:rPr lang="en-US" sz="2800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600200" y="95250"/>
            <a:ext cx="5943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Times New Roman" pitchFamily="18" charset="0"/>
              </a:rPr>
              <a:t>CS 5 today</a:t>
            </a:r>
          </a:p>
        </p:txBody>
      </p:sp>
      <p:grpSp>
        <p:nvGrpSpPr>
          <p:cNvPr id="9933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838200"/>
            <a:ext cx="7759700" cy="174625"/>
            <a:chOff x="295" y="1311"/>
            <a:chExt cx="5177" cy="114"/>
          </a:xfrm>
        </p:grpSpPr>
        <p:sp>
          <p:nvSpPr>
            <p:cNvPr id="99365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333" name="Group 7"/>
          <p:cNvGrpSpPr>
            <a:grpSpLocks/>
          </p:cNvGrpSpPr>
          <p:nvPr/>
        </p:nvGrpSpPr>
        <p:grpSpPr bwMode="auto">
          <a:xfrm>
            <a:off x="1309688" y="6067425"/>
            <a:ext cx="1619250" cy="671513"/>
            <a:chOff x="480" y="3744"/>
            <a:chExt cx="1020" cy="423"/>
          </a:xfrm>
        </p:grpSpPr>
        <p:sp>
          <p:nvSpPr>
            <p:cNvPr id="99363" name="Rectangle 8"/>
            <p:cNvSpPr>
              <a:spLocks noChangeArrowheads="1"/>
            </p:cNvSpPr>
            <p:nvPr/>
          </p:nvSpPr>
          <p:spPr bwMode="auto">
            <a:xfrm>
              <a:off x="480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11/26</a:t>
              </a:r>
            </a:p>
          </p:txBody>
        </p:sp>
        <p:sp>
          <p:nvSpPr>
            <p:cNvPr id="99364" name="Rectangle 9"/>
            <p:cNvSpPr>
              <a:spLocks noChangeArrowheads="1"/>
            </p:cNvSpPr>
            <p:nvPr/>
          </p:nvSpPr>
          <p:spPr bwMode="auto">
            <a:xfrm>
              <a:off x="480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11/28</a:t>
              </a:r>
            </a:p>
          </p:txBody>
        </p:sp>
      </p:grpSp>
      <p:sp>
        <p:nvSpPr>
          <p:cNvPr id="99334" name="Rectangle 10"/>
          <p:cNvSpPr>
            <a:spLocks noChangeArrowheads="1"/>
          </p:cNvSpPr>
          <p:nvPr/>
        </p:nvSpPr>
        <p:spPr bwMode="auto">
          <a:xfrm>
            <a:off x="4283075" y="6192838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/>
              <a:t>Mon., 12/3</a:t>
            </a:r>
          </a:p>
        </p:txBody>
      </p:sp>
      <p:sp>
        <p:nvSpPr>
          <p:cNvPr id="99335" name="Text Box 11"/>
          <p:cNvSpPr txBox="1">
            <a:spLocks noChangeArrowheads="1"/>
          </p:cNvSpPr>
          <p:nvPr/>
        </p:nvSpPr>
        <p:spPr bwMode="auto">
          <a:xfrm>
            <a:off x="838200" y="5600700"/>
            <a:ext cx="25908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Software Engineering</a:t>
            </a:r>
          </a:p>
        </p:txBody>
      </p:sp>
      <p:sp>
        <p:nvSpPr>
          <p:cNvPr id="99336" name="Text Box 12"/>
          <p:cNvSpPr txBox="1">
            <a:spLocks noChangeArrowheads="1"/>
          </p:cNvSpPr>
          <p:nvPr/>
        </p:nvSpPr>
        <p:spPr bwMode="auto">
          <a:xfrm>
            <a:off x="4267200" y="5600700"/>
            <a:ext cx="16764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Final projects</a:t>
            </a:r>
          </a:p>
        </p:txBody>
      </p:sp>
      <p:sp>
        <p:nvSpPr>
          <p:cNvPr id="99337" name="Text Box 13"/>
          <p:cNvSpPr txBox="1">
            <a:spLocks noChangeArrowheads="1"/>
          </p:cNvSpPr>
          <p:nvPr/>
        </p:nvSpPr>
        <p:spPr bwMode="auto">
          <a:xfrm>
            <a:off x="6781800" y="5600700"/>
            <a:ext cx="15240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TheoComp !</a:t>
            </a:r>
          </a:p>
        </p:txBody>
      </p:sp>
      <p:sp>
        <p:nvSpPr>
          <p:cNvPr id="99338" name="Text Box 14"/>
          <p:cNvSpPr txBox="1">
            <a:spLocks noChangeArrowheads="1"/>
          </p:cNvSpPr>
          <p:nvPr/>
        </p:nvSpPr>
        <p:spPr bwMode="auto">
          <a:xfrm>
            <a:off x="6421438" y="304482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Exam review</a:t>
            </a:r>
          </a:p>
        </p:txBody>
      </p:sp>
      <p:sp>
        <p:nvSpPr>
          <p:cNvPr id="99339" name="Text Box 15"/>
          <p:cNvSpPr txBox="1">
            <a:spLocks noChangeArrowheads="1"/>
          </p:cNvSpPr>
          <p:nvPr/>
        </p:nvSpPr>
        <p:spPr bwMode="auto">
          <a:xfrm>
            <a:off x="5659438" y="1882775"/>
            <a:ext cx="3276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/>
              <a:t>Python's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Date</a:t>
            </a:r>
            <a:r>
              <a:rPr lang="en-US"/>
              <a:t> class</a:t>
            </a:r>
          </a:p>
        </p:txBody>
      </p:sp>
      <p:grpSp>
        <p:nvGrpSpPr>
          <p:cNvPr id="99340" name="Group 16"/>
          <p:cNvGrpSpPr>
            <a:grpSpLocks/>
          </p:cNvGrpSpPr>
          <p:nvPr/>
        </p:nvGrpSpPr>
        <p:grpSpPr bwMode="auto">
          <a:xfrm>
            <a:off x="6727825" y="6040438"/>
            <a:ext cx="1619250" cy="671512"/>
            <a:chOff x="4176" y="3744"/>
            <a:chExt cx="1020" cy="423"/>
          </a:xfrm>
        </p:grpSpPr>
        <p:sp>
          <p:nvSpPr>
            <p:cNvPr id="99361" name="Rectangle 17"/>
            <p:cNvSpPr>
              <a:spLocks noChangeArrowheads="1"/>
            </p:cNvSpPr>
            <p:nvPr/>
          </p:nvSpPr>
          <p:spPr bwMode="auto">
            <a:xfrm>
              <a:off x="4176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12/5</a:t>
              </a:r>
            </a:p>
          </p:txBody>
        </p:sp>
        <p:sp>
          <p:nvSpPr>
            <p:cNvPr id="99362" name="Rectangle 18"/>
            <p:cNvSpPr>
              <a:spLocks noChangeArrowheads="1"/>
            </p:cNvSpPr>
            <p:nvPr/>
          </p:nvSpPr>
          <p:spPr bwMode="auto">
            <a:xfrm>
              <a:off x="4176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12/10</a:t>
              </a:r>
            </a:p>
          </p:txBody>
        </p:sp>
      </p:grpSp>
      <p:sp>
        <p:nvSpPr>
          <p:cNvPr id="99341" name="Text Box 19"/>
          <p:cNvSpPr txBox="1">
            <a:spLocks noChangeArrowheads="1"/>
          </p:cNvSpPr>
          <p:nvPr/>
        </p:nvSpPr>
        <p:spPr bwMode="auto">
          <a:xfrm>
            <a:off x="6421438" y="24447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Lab and HW #11</a:t>
            </a:r>
          </a:p>
        </p:txBody>
      </p:sp>
      <p:sp>
        <p:nvSpPr>
          <p:cNvPr id="99342" name="Line 20"/>
          <p:cNvSpPr>
            <a:spLocks noChangeShapeType="1"/>
          </p:cNvSpPr>
          <p:nvPr/>
        </p:nvSpPr>
        <p:spPr bwMode="auto">
          <a:xfrm>
            <a:off x="7867650" y="3530600"/>
            <a:ext cx="113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343" name="Picture 21" descr="devinsmith"/>
          <p:cNvPicPr>
            <a:picLocks noChangeAspect="1" noChangeArrowheads="1"/>
          </p:cNvPicPr>
          <p:nvPr/>
        </p:nvPicPr>
        <p:blipFill>
          <a:blip r:embed="rId19">
            <a:lum bright="-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1582"/>
          <a:stretch>
            <a:fillRect/>
          </a:stretch>
        </p:blipFill>
        <p:spPr bwMode="auto">
          <a:xfrm>
            <a:off x="533400" y="2438400"/>
            <a:ext cx="573246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4" name="Picture 22" descr="dannyk"/>
          <p:cNvPicPr>
            <a:picLocks noChangeAspect="1" noChangeArrowheads="1"/>
          </p:cNvPicPr>
          <p:nvPr/>
        </p:nvPicPr>
        <p:blipFill>
          <a:blip r:embed="rId20" cstate="print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622" b="7553"/>
          <a:stretch>
            <a:fillRect/>
          </a:stretch>
        </p:blipFill>
        <p:spPr bwMode="auto">
          <a:xfrm>
            <a:off x="6400800" y="3744913"/>
            <a:ext cx="2057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45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48600" y="4800600"/>
            <a:ext cx="381000" cy="457200"/>
            <a:chOff x="2928" y="1051"/>
            <a:chExt cx="840" cy="957"/>
          </a:xfrm>
        </p:grpSpPr>
        <p:sp>
          <p:nvSpPr>
            <p:cNvPr id="99348" name="Freeform 2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9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0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1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2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3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4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5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6" name="AutoShape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7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8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9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0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46" name="Text Box 37"/>
          <p:cNvSpPr txBox="1">
            <a:spLocks noChangeArrowheads="1"/>
          </p:cNvSpPr>
          <p:nvPr/>
        </p:nvSpPr>
        <p:spPr bwMode="auto">
          <a:xfrm>
            <a:off x="7796213" y="4535488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Hey! How did </a:t>
            </a:r>
            <a:r>
              <a:rPr lang="en-US" sz="1000" u="sng">
                <a:solidFill>
                  <a:srgbClr val="046923"/>
                </a:solidFill>
                <a:latin typeface="Comic Sans MS" pitchFamily="66" charset="0"/>
              </a:rPr>
              <a:t>you</a:t>
            </a: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 get a body?</a:t>
            </a:r>
          </a:p>
        </p:txBody>
      </p:sp>
      <p:sp>
        <p:nvSpPr>
          <p:cNvPr id="99347" name="Text Box 38"/>
          <p:cNvSpPr txBox="1">
            <a:spLocks noChangeArrowheads="1"/>
          </p:cNvSpPr>
          <p:nvPr/>
        </p:nvSpPr>
        <p:spPr bwMode="auto">
          <a:xfrm>
            <a:off x="523875" y="19875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Comic Sans MS" pitchFamily="66" charset="0"/>
              </a:rPr>
              <a:t>Choose your side…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100355" name="Picture 3" descr="ar"/>
          <p:cNvPicPr>
            <a:picLocks noChangeAspect="1" noChangeArrowheads="1"/>
          </p:cNvPicPr>
          <p:nvPr/>
        </p:nvPicPr>
        <p:blipFill>
          <a:blip r:embed="rId2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4922838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101379" name="Picture 3" descr="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543050"/>
            <a:ext cx="65389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dr"/>
          <p:cNvPicPr>
            <a:picLocks noChangeAspect="1" noChangeArrowheads="1"/>
          </p:cNvPicPr>
          <p:nvPr/>
        </p:nvPicPr>
        <p:blipFill>
          <a:blip r:embed="rId3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076825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athenaa"/>
          <p:cNvPicPr>
            <a:picLocks noChangeAspect="1" noChangeArrowheads="1"/>
          </p:cNvPicPr>
          <p:nvPr/>
        </p:nvPicPr>
        <p:blipFill>
          <a:blip r:embed="rId2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471988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athenaa"/>
          <p:cNvPicPr>
            <a:picLocks noChangeAspect="1" noChangeArrowheads="1"/>
          </p:cNvPicPr>
          <p:nvPr/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4471988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1045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104452" name="Oval 6"/>
          <p:cNvSpPr>
            <a:spLocks noChangeArrowheads="1"/>
          </p:cNvSpPr>
          <p:nvPr/>
        </p:nvSpPr>
        <p:spPr bwMode="auto">
          <a:xfrm>
            <a:off x="35845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Oval 7"/>
          <p:cNvSpPr>
            <a:spLocks noChangeArrowheads="1"/>
          </p:cNvSpPr>
          <p:nvPr/>
        </p:nvSpPr>
        <p:spPr bwMode="auto">
          <a:xfrm>
            <a:off x="35845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Oval 8"/>
          <p:cNvSpPr>
            <a:spLocks noChangeArrowheads="1"/>
          </p:cNvSpPr>
          <p:nvPr/>
        </p:nvSpPr>
        <p:spPr bwMode="auto">
          <a:xfrm>
            <a:off x="35845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Oval 9"/>
          <p:cNvSpPr>
            <a:spLocks noChangeArrowheads="1"/>
          </p:cNvSpPr>
          <p:nvPr/>
        </p:nvSpPr>
        <p:spPr bwMode="auto">
          <a:xfrm>
            <a:off x="35845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Oval 10"/>
          <p:cNvSpPr>
            <a:spLocks noChangeArrowheads="1"/>
          </p:cNvSpPr>
          <p:nvPr/>
        </p:nvSpPr>
        <p:spPr bwMode="auto">
          <a:xfrm>
            <a:off x="35845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Oval 11"/>
          <p:cNvSpPr>
            <a:spLocks noChangeArrowheads="1"/>
          </p:cNvSpPr>
          <p:nvPr/>
        </p:nvSpPr>
        <p:spPr bwMode="auto">
          <a:xfrm>
            <a:off x="358457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Oval 12"/>
          <p:cNvSpPr>
            <a:spLocks noChangeArrowheads="1"/>
          </p:cNvSpPr>
          <p:nvPr/>
        </p:nvSpPr>
        <p:spPr bwMode="auto">
          <a:xfrm>
            <a:off x="38830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Oval 13"/>
          <p:cNvSpPr>
            <a:spLocks noChangeArrowheads="1"/>
          </p:cNvSpPr>
          <p:nvPr/>
        </p:nvSpPr>
        <p:spPr bwMode="auto">
          <a:xfrm>
            <a:off x="38830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Oval 14"/>
          <p:cNvSpPr>
            <a:spLocks noChangeArrowheads="1"/>
          </p:cNvSpPr>
          <p:nvPr/>
        </p:nvSpPr>
        <p:spPr bwMode="auto">
          <a:xfrm>
            <a:off x="38830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Oval 15"/>
          <p:cNvSpPr>
            <a:spLocks noChangeArrowheads="1"/>
          </p:cNvSpPr>
          <p:nvPr/>
        </p:nvSpPr>
        <p:spPr bwMode="auto">
          <a:xfrm>
            <a:off x="38830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Oval 16"/>
          <p:cNvSpPr>
            <a:spLocks noChangeArrowheads="1"/>
          </p:cNvSpPr>
          <p:nvPr/>
        </p:nvSpPr>
        <p:spPr bwMode="auto">
          <a:xfrm>
            <a:off x="388302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7" descr="30%"/>
          <p:cNvSpPr>
            <a:spLocks noChangeArrowheads="1"/>
          </p:cNvSpPr>
          <p:nvPr/>
        </p:nvSpPr>
        <p:spPr bwMode="auto">
          <a:xfrm>
            <a:off x="388302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Oval 18"/>
          <p:cNvSpPr>
            <a:spLocks noChangeArrowheads="1"/>
          </p:cNvSpPr>
          <p:nvPr/>
        </p:nvSpPr>
        <p:spPr bwMode="auto">
          <a:xfrm>
            <a:off x="418306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Oval 19"/>
          <p:cNvSpPr>
            <a:spLocks noChangeArrowheads="1"/>
          </p:cNvSpPr>
          <p:nvPr/>
        </p:nvSpPr>
        <p:spPr bwMode="auto">
          <a:xfrm>
            <a:off x="418306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Oval 20"/>
          <p:cNvSpPr>
            <a:spLocks noChangeArrowheads="1"/>
          </p:cNvSpPr>
          <p:nvPr/>
        </p:nvSpPr>
        <p:spPr bwMode="auto">
          <a:xfrm>
            <a:off x="418306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Oval 21"/>
          <p:cNvSpPr>
            <a:spLocks noChangeArrowheads="1"/>
          </p:cNvSpPr>
          <p:nvPr/>
        </p:nvSpPr>
        <p:spPr bwMode="auto">
          <a:xfrm>
            <a:off x="418306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Oval 22"/>
          <p:cNvSpPr>
            <a:spLocks noChangeArrowheads="1"/>
          </p:cNvSpPr>
          <p:nvPr/>
        </p:nvSpPr>
        <p:spPr bwMode="auto">
          <a:xfrm>
            <a:off x="418306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Oval 23" descr="30%"/>
          <p:cNvSpPr>
            <a:spLocks noChangeArrowheads="1"/>
          </p:cNvSpPr>
          <p:nvPr/>
        </p:nvSpPr>
        <p:spPr bwMode="auto">
          <a:xfrm>
            <a:off x="418306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Oval 24"/>
          <p:cNvSpPr>
            <a:spLocks noChangeArrowheads="1"/>
          </p:cNvSpPr>
          <p:nvPr/>
        </p:nvSpPr>
        <p:spPr bwMode="auto">
          <a:xfrm>
            <a:off x="44831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Oval 25"/>
          <p:cNvSpPr>
            <a:spLocks noChangeArrowheads="1"/>
          </p:cNvSpPr>
          <p:nvPr/>
        </p:nvSpPr>
        <p:spPr bwMode="auto">
          <a:xfrm>
            <a:off x="44831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Oval 26"/>
          <p:cNvSpPr>
            <a:spLocks noChangeArrowheads="1"/>
          </p:cNvSpPr>
          <p:nvPr/>
        </p:nvSpPr>
        <p:spPr bwMode="auto">
          <a:xfrm>
            <a:off x="44831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Oval 27"/>
          <p:cNvSpPr>
            <a:spLocks noChangeArrowheads="1"/>
          </p:cNvSpPr>
          <p:nvPr/>
        </p:nvSpPr>
        <p:spPr bwMode="auto">
          <a:xfrm>
            <a:off x="448310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Oval 28"/>
          <p:cNvSpPr>
            <a:spLocks noChangeArrowheads="1"/>
          </p:cNvSpPr>
          <p:nvPr/>
        </p:nvSpPr>
        <p:spPr bwMode="auto">
          <a:xfrm>
            <a:off x="448310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Oval 29" descr="30%"/>
          <p:cNvSpPr>
            <a:spLocks noChangeArrowheads="1"/>
          </p:cNvSpPr>
          <p:nvPr/>
        </p:nvSpPr>
        <p:spPr bwMode="auto">
          <a:xfrm>
            <a:off x="448310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Oval 30"/>
          <p:cNvSpPr>
            <a:spLocks noChangeArrowheads="1"/>
          </p:cNvSpPr>
          <p:nvPr/>
        </p:nvSpPr>
        <p:spPr bwMode="auto">
          <a:xfrm>
            <a:off x="47815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Oval 31"/>
          <p:cNvSpPr>
            <a:spLocks noChangeArrowheads="1"/>
          </p:cNvSpPr>
          <p:nvPr/>
        </p:nvSpPr>
        <p:spPr bwMode="auto">
          <a:xfrm>
            <a:off x="47815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Oval 32"/>
          <p:cNvSpPr>
            <a:spLocks noChangeArrowheads="1"/>
          </p:cNvSpPr>
          <p:nvPr/>
        </p:nvSpPr>
        <p:spPr bwMode="auto">
          <a:xfrm>
            <a:off x="47815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9" name="Oval 33"/>
          <p:cNvSpPr>
            <a:spLocks noChangeArrowheads="1"/>
          </p:cNvSpPr>
          <p:nvPr/>
        </p:nvSpPr>
        <p:spPr bwMode="auto">
          <a:xfrm>
            <a:off x="478155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Oval 34" descr="30%"/>
          <p:cNvSpPr>
            <a:spLocks noChangeArrowheads="1"/>
          </p:cNvSpPr>
          <p:nvPr/>
        </p:nvSpPr>
        <p:spPr bwMode="auto">
          <a:xfrm>
            <a:off x="478155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1" name="Oval 35"/>
          <p:cNvSpPr>
            <a:spLocks noChangeArrowheads="1"/>
          </p:cNvSpPr>
          <p:nvPr/>
        </p:nvSpPr>
        <p:spPr bwMode="auto">
          <a:xfrm>
            <a:off x="478155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2" name="Oval 36"/>
          <p:cNvSpPr>
            <a:spLocks noChangeArrowheads="1"/>
          </p:cNvSpPr>
          <p:nvPr/>
        </p:nvSpPr>
        <p:spPr bwMode="auto">
          <a:xfrm>
            <a:off x="508158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Oval 37"/>
          <p:cNvSpPr>
            <a:spLocks noChangeArrowheads="1"/>
          </p:cNvSpPr>
          <p:nvPr/>
        </p:nvSpPr>
        <p:spPr bwMode="auto">
          <a:xfrm>
            <a:off x="508158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Oval 38"/>
          <p:cNvSpPr>
            <a:spLocks noChangeArrowheads="1"/>
          </p:cNvSpPr>
          <p:nvPr/>
        </p:nvSpPr>
        <p:spPr bwMode="auto">
          <a:xfrm>
            <a:off x="508158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5" name="Oval 39"/>
          <p:cNvSpPr>
            <a:spLocks noChangeArrowheads="1"/>
          </p:cNvSpPr>
          <p:nvPr/>
        </p:nvSpPr>
        <p:spPr bwMode="auto">
          <a:xfrm>
            <a:off x="508158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6" name="Oval 40"/>
          <p:cNvSpPr>
            <a:spLocks noChangeArrowheads="1"/>
          </p:cNvSpPr>
          <p:nvPr/>
        </p:nvSpPr>
        <p:spPr bwMode="auto">
          <a:xfrm>
            <a:off x="508158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Oval 41" descr="30%"/>
          <p:cNvSpPr>
            <a:spLocks noChangeArrowheads="1"/>
          </p:cNvSpPr>
          <p:nvPr/>
        </p:nvSpPr>
        <p:spPr bwMode="auto">
          <a:xfrm>
            <a:off x="508158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Oval 42"/>
          <p:cNvSpPr>
            <a:spLocks noChangeArrowheads="1"/>
          </p:cNvSpPr>
          <p:nvPr/>
        </p:nvSpPr>
        <p:spPr bwMode="auto">
          <a:xfrm>
            <a:off x="53816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9" name="Oval 43"/>
          <p:cNvSpPr>
            <a:spLocks noChangeArrowheads="1"/>
          </p:cNvSpPr>
          <p:nvPr/>
        </p:nvSpPr>
        <p:spPr bwMode="auto">
          <a:xfrm>
            <a:off x="53816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Oval 44"/>
          <p:cNvSpPr>
            <a:spLocks noChangeArrowheads="1"/>
          </p:cNvSpPr>
          <p:nvPr/>
        </p:nvSpPr>
        <p:spPr bwMode="auto">
          <a:xfrm>
            <a:off x="53816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Oval 45"/>
          <p:cNvSpPr>
            <a:spLocks noChangeArrowheads="1"/>
          </p:cNvSpPr>
          <p:nvPr/>
        </p:nvSpPr>
        <p:spPr bwMode="auto">
          <a:xfrm>
            <a:off x="53816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Oval 46"/>
          <p:cNvSpPr>
            <a:spLocks noChangeArrowheads="1"/>
          </p:cNvSpPr>
          <p:nvPr/>
        </p:nvSpPr>
        <p:spPr bwMode="auto">
          <a:xfrm>
            <a:off x="53816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Oval 47"/>
          <p:cNvSpPr>
            <a:spLocks noChangeArrowheads="1"/>
          </p:cNvSpPr>
          <p:nvPr/>
        </p:nvSpPr>
        <p:spPr bwMode="auto">
          <a:xfrm>
            <a:off x="538162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Rectangle 48"/>
          <p:cNvSpPr>
            <a:spLocks noChangeArrowheads="1"/>
          </p:cNvSpPr>
          <p:nvPr/>
        </p:nvSpPr>
        <p:spPr bwMode="auto">
          <a:xfrm>
            <a:off x="353695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104496" name="Text Box 50"/>
          <p:cNvSpPr txBox="1">
            <a:spLocks noChangeArrowheads="1"/>
          </p:cNvSpPr>
          <p:nvPr/>
        </p:nvSpPr>
        <p:spPr bwMode="auto">
          <a:xfrm>
            <a:off x="5021263" y="136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  <p:sp>
        <p:nvSpPr>
          <p:cNvPr id="104497" name="Text Box 51"/>
          <p:cNvSpPr txBox="1">
            <a:spLocks noChangeArrowheads="1"/>
          </p:cNvSpPr>
          <p:nvPr/>
        </p:nvSpPr>
        <p:spPr bwMode="auto">
          <a:xfrm>
            <a:off x="3632200" y="5883275"/>
            <a:ext cx="518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… humans and computers have different relative strengths in these games.</a:t>
            </a:r>
          </a:p>
        </p:txBody>
      </p:sp>
      <p:sp>
        <p:nvSpPr>
          <p:cNvPr id="104498" name="Text Box 52"/>
          <p:cNvSpPr txBox="1">
            <a:spLocks noChangeArrowheads="1"/>
          </p:cNvSpPr>
          <p:nvPr/>
        </p:nvSpPr>
        <p:spPr bwMode="auto">
          <a:xfrm>
            <a:off x="6477000" y="2747963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104499" name="Text Box 53"/>
          <p:cNvSpPr txBox="1">
            <a:spLocks noChangeArrowheads="1"/>
          </p:cNvSpPr>
          <p:nvPr/>
        </p:nvSpPr>
        <p:spPr bwMode="auto">
          <a:xfrm>
            <a:off x="990600" y="2763838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104500" name="Text Box 54"/>
          <p:cNvSpPr txBox="1">
            <a:spLocks noChangeArrowheads="1"/>
          </p:cNvSpPr>
          <p:nvPr/>
        </p:nvSpPr>
        <p:spPr bwMode="auto">
          <a:xfrm>
            <a:off x="6019800" y="3433763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evaluating the strength of a board for a player</a:t>
            </a:r>
          </a:p>
        </p:txBody>
      </p:sp>
      <p:sp>
        <p:nvSpPr>
          <p:cNvPr id="104501" name="Text Box 55"/>
          <p:cNvSpPr txBox="1">
            <a:spLocks noChangeArrowheads="1"/>
          </p:cNvSpPr>
          <p:nvPr/>
        </p:nvSpPr>
        <p:spPr bwMode="auto">
          <a:xfrm>
            <a:off x="347663" y="3449638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looking ahead in the game to find winning combinations of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1026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10584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4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5" name="Oval 1029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Oval 1030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Oval 1031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Oval 1032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Oval 1033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Oval 1034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Oval 1035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Oval 1036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Oval 1037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Oval 1038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Oval 1039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Oval 1040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Oval 1041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Oval 1042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Oval 1043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Oval 1044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Oval 1045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Oval 1046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Oval 1047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Oval 1048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Oval 1049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Oval 1050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Oval 1051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Oval 1052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9" name="Oval 1053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0" name="Oval 1054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1" name="Oval 1055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2" name="Oval 1056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3" name="Oval 1057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Oval 1058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Oval 1059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Oval 1060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7" name="Oval 1061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8" name="Oval 1062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Oval 1063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Oval 1064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Oval 1065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2" name="Oval 1066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Oval 1067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4" name="Oval 1068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5" name="Oval 1069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6" name="Rectangle 1070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7" name="Oval 1071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8" name="Oval 1072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9" name="Rectangle 1073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05520" name="Rectangle 1074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05521" name="Oval 1075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2" name="Rectangle 1076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05523" name="Line 1077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4" name="Line 1078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5" name="Line 1079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6" name="Line 1080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7" name="Line 1081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8" name="Line 1082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9" name="Line 1083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30" name="Text Box 1084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105531" name="Text Box 1085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105532" name="Text Box 1086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105533" name="Text Box 1087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105534" name="Text Box 1088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105535" name="Text Box 1089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105536" name="Text Box 1090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105537" name="Rectangle 1091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105538" name="Text Box 1092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scoresFor</a:t>
            </a:r>
            <a:r>
              <a:rPr lang="en-US" sz="4000">
                <a:latin typeface="Times" charset="0"/>
              </a:rPr>
              <a:t> each column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105539" name="Oval 1093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0" name="Oval 1094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Oval 1095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2" name="Oval 1096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3" name="Oval 1097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Oval 1098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Oval 1099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Oval 1100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7" name="Oval 1101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Oval 1102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Oval 1103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0" name="Oval 1104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1" name="Oval 1105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2" name="Oval 1106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3" name="Oval 1107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4" name="Oval 1108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5" name="Oval 1109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6" name="Oval 1110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7" name="Oval 1111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8" name="Oval 1112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9" name="Oval 1113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0" name="Oval 1114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1" name="Oval 1115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2" name="Oval 1116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3" name="Oval 1117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4" name="Oval 1118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5" name="Oval 1119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6" name="Oval 1120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7" name="Oval 1121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8" name="Oval 1122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9" name="Oval 1123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0" name="Oval 1124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1" name="Oval 1125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2" name="Oval 1126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3" name="Oval 1127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4" name="Oval 1128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5" name="Oval 1129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6" name="Oval 1130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7" name="Oval 1131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8" name="Oval 1132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9" name="Oval 1133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0" name="Oval 1134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1" name="Oval 1135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2" name="Rectangle 1136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83" name="Oval 1137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4" name="Oval 1138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5" name="Oval 1139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6" name="Oval 1140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7" name="Oval 1141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8" name="Oval 1142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9" name="Oval 1143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0" name="Oval 1144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1" name="Oval 1145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2" name="Oval 1146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3" name="Oval 1147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4" name="Oval 1148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5" name="Oval 1149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6" name="Oval 1150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7" name="Oval 1151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8" name="Oval 1152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9" name="Oval 1153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0" name="Oval 1154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1" name="Oval 1155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2" name="Oval 1156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3" name="Oval 1157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4" name="Oval 1158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5" name="Oval 1159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6" name="Oval 1160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7" name="Oval 1161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8" name="Oval 1162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9" name="Oval 1163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0" name="Oval 1164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1" name="Oval 1165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2" name="Oval 1166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3" name="Oval 1167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4" name="Oval 1168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5" name="Oval 1169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6" name="Oval 1170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7" name="Oval 1171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8" name="Oval 1172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9" name="Oval 1173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0" name="Oval 1174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1" name="Oval 1175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2" name="Oval 1176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3" name="Oval 1177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4" name="Oval 1178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5" name="Rectangle 1179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26" name="Oval 1180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7" name="Oval 1181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8" name="Oval 1182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9" name="Oval 1183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0" name="Oval 1184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1" name="Oval 1185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2" name="Oval 1186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3" name="Oval 1187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4" name="Oval 1188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5" name="Oval 1189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6" name="Oval 1190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7" name="Oval 1191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8" name="Oval 1192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9" name="Oval 1193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0" name="Oval 1194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1" name="Oval 1195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2" name="Oval 1196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3" name="Oval 1197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4" name="Oval 1198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5" name="Oval 1199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6" name="Oval 1200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7" name="Oval 1201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8" name="Oval 1202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9" name="Oval 1203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0" name="Oval 1204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1" name="Oval 1205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2" name="Oval 1206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3" name="Oval 1207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4" name="Oval 1208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5" name="Oval 1209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6" name="Oval 1210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7" name="Oval 1211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8" name="Oval 1212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9" name="Oval 1213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0" name="Oval 1214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1" name="Oval 1215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2" name="Oval 1216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3" name="Oval 1217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4" name="Oval 1218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5" name="Oval 1219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6" name="Oval 1220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7" name="Oval 1221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8" name="Rectangle 1222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69" name="Oval 1223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0" name="Oval 1224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1" name="Oval 1225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2" name="Oval 1226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3" name="Oval 1227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4" name="Oval 1228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5" name="Oval 1229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6" name="Oval 1230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7" name="Oval 1231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8" name="Oval 1232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9" name="Oval 1233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0" name="Oval 1234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1" name="Oval 1235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2" name="Oval 1236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3" name="Oval 1237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4" name="Oval 1238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5" name="Oval 1239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6" name="Oval 1240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7" name="Oval 1241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8" name="Oval 1242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9" name="Oval 1243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0" name="Oval 1244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1" name="Oval 1245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2" name="Oval 1246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3" name="Oval 1247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4" name="Oval 1248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5" name="Oval 1249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6" name="Oval 1250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7" name="Oval 1251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8" name="Oval 1252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9" name="Oval 1253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0" name="Oval 1254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1" name="Oval 1255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2" name="Oval 1256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3" name="Oval 1257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4" name="Oval 1258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5" name="Oval 1259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6" name="Oval 1260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7" name="Oval 1261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8" name="Oval 1262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9" name="Oval 1263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0" name="Oval 1264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1" name="Rectangle 1265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12" name="Oval 1266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3" name="Oval 1267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4" name="Oval 1268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5" name="Oval 1269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6" name="Oval 1270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7" name="Oval 1271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8" name="Oval 1272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9" name="Oval 1273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0" name="Oval 1274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1" name="Oval 1275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2" name="Oval 1276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3" name="Oval 1277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4" name="Oval 1278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5" name="Oval 1279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6" name="Oval 1280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7" name="Oval 1281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8" name="Oval 1282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9" name="Oval 1283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0" name="Oval 1284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1" name="Oval 1285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2" name="Oval 1286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3" name="Oval 1287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4" name="Oval 1288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5" name="Oval 1289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6" name="Oval 1290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7" name="Oval 1291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8" name="Oval 1292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9" name="Oval 1293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0" name="Oval 1294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1" name="Oval 1295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2" name="Oval 1296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3" name="Oval 1297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4" name="Oval 1298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5" name="Oval 1299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6" name="Oval 1300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7" name="Oval 1301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8" name="Oval 1302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9" name="Oval 1303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0" name="Oval 1304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1" name="Oval 1305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2" name="Oval 1306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3" name="Oval 1307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4" name="Rectangle 1308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55" name="Oval 1309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6" name="Oval 1310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7" name="Oval 1311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8" name="Oval 1312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9" name="Oval 1313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0" name="Oval 1314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1" name="Oval 1315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2" name="Oval 1316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3" name="Oval 1317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4" name="Oval 1318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5" name="Oval 1319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6" name="Oval 1320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7" name="Oval 1321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8" name="Oval 1322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9" name="Oval 1323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0" name="Oval 1324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1" name="Oval 1325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2" name="Oval 1326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3" name="Oval 1327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4" name="Oval 1328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5" name="Oval 1329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6" name="Oval 1330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7" name="Oval 1331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8" name="Oval 1332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9" name="Oval 1333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0" name="Oval 1334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1" name="Oval 1335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2" name="Oval 1336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3" name="Oval 1337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4" name="Oval 1338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5" name="Oval 1339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6" name="Oval 1340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7" name="Oval 1341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8" name="Oval 1342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9" name="Oval 1343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0" name="Oval 1344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1" name="Oval 1345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2" name="Oval 1346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3" name="Oval 1347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4" name="Oval 1348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5" name="Oval 1349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6" name="Oval 1350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7" name="Rectangle 1351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98" name="Oval 1352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9" name="Oval 1353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0" name="Oval 1354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1" name="Oval 1355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2" name="Oval 1356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3" name="Oval 1357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4" name="Oval 1358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5" name="Oval 1359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6" name="Oval 1360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7" name="Oval 1361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8" name="Oval 1362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9" name="Oval 1363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0" name="Oval 1364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1" name="Oval 1365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2" name="Oval 1366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3" name="Oval 1367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4" name="Oval 1368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5" name="Oval 1369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6" name="Oval 1370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7" name="Oval 1371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8" name="Oval 1372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9" name="Oval 1373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0" name="Oval 1374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1" name="Oval 1375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2" name="Oval 1376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3" name="Oval 1377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4" name="Oval 1378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5" name="Oval 1379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6" name="Oval 1380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7" name="Oval 1381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8" name="Oval 1382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9" name="Oval 1383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0" name="Oval 1384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1" name="Oval 1385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2" name="Oval 1386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3" name="Oval 1387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4" name="Oval 1388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5" name="Oval 1389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6" name="Oval 1390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7" name="Oval 1391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8" name="Oval 1392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9" name="Oval 1393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40" name="Rectangle 1394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41" name="Text Box 1395"/>
          <p:cNvSpPr txBox="1">
            <a:spLocks noChangeArrowheads="1"/>
          </p:cNvSpPr>
          <p:nvPr/>
        </p:nvSpPr>
        <p:spPr bwMode="auto">
          <a:xfrm>
            <a:off x="152400" y="1339850"/>
            <a:ext cx="2590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9"/>
          <p:cNvSpPr txBox="1">
            <a:spLocks noChangeArrowheads="1"/>
          </p:cNvSpPr>
          <p:nvPr/>
        </p:nvSpPr>
        <p:spPr bwMode="auto">
          <a:xfrm>
            <a:off x="2330450" y="200025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"Intelligent"  CS 5 ?</a:t>
            </a:r>
          </a:p>
        </p:txBody>
      </p:sp>
      <p:sp>
        <p:nvSpPr>
          <p:cNvPr id="106499" name="Text Box 50"/>
          <p:cNvSpPr txBox="1">
            <a:spLocks noChangeArrowheads="1"/>
          </p:cNvSpPr>
          <p:nvPr/>
        </p:nvSpPr>
        <p:spPr bwMode="auto">
          <a:xfrm>
            <a:off x="4876800" y="16764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An </a:t>
            </a:r>
            <a:r>
              <a:rPr lang="en-US" sz="1800" b="1" i="1">
                <a:solidFill>
                  <a:srgbClr val="333399"/>
                </a:solidFill>
              </a:rPr>
              <a:t>object</a:t>
            </a:r>
            <a:r>
              <a:rPr lang="en-US" sz="1800">
                <a:solidFill>
                  <a:srgbClr val="000000"/>
                </a:solidFill>
              </a:rPr>
              <a:t> is structured data that is alive, responsible, and </a:t>
            </a:r>
            <a:r>
              <a:rPr lang="en-US" sz="1800" i="1">
                <a:solidFill>
                  <a:srgbClr val="000000"/>
                </a:solidFill>
              </a:rPr>
              <a:t>intelligent</a:t>
            </a:r>
            <a:r>
              <a:rPr lang="en-US" sz="1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6500" name="Text Box 51"/>
          <p:cNvSpPr txBox="1">
            <a:spLocks noChangeArrowheads="1"/>
          </p:cNvSpPr>
          <p:nvPr/>
        </p:nvSpPr>
        <p:spPr bwMode="auto">
          <a:xfrm>
            <a:off x="5181600" y="25146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B04FF"/>
                </a:solidFill>
                <a:latin typeface="Comic Sans MS" pitchFamily="66" charset="0"/>
              </a:rPr>
              <a:t>Sound too friendly? </a:t>
            </a:r>
          </a:p>
        </p:txBody>
      </p:sp>
      <p:sp>
        <p:nvSpPr>
          <p:cNvPr id="106501" name="Text Box 52"/>
          <p:cNvSpPr txBox="1">
            <a:spLocks noChangeArrowheads="1"/>
          </p:cNvSpPr>
          <p:nvPr/>
        </p:nvSpPr>
        <p:spPr bwMode="auto">
          <a:xfrm>
            <a:off x="685800" y="3595688"/>
            <a:ext cx="769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This week</a:t>
            </a:r>
            <a:r>
              <a:rPr lang="ja-JP" altLang="en-US" sz="1800">
                <a:solidFill>
                  <a:srgbClr val="000000"/>
                </a:solidFill>
              </a:rPr>
              <a:t>’</a:t>
            </a:r>
            <a:r>
              <a:rPr lang="en-US" altLang="ja-JP" sz="1800">
                <a:solidFill>
                  <a:srgbClr val="000000"/>
                </a:solidFill>
              </a:rPr>
              <a:t>s objects and classes will be the opposite ...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6502" name="Picture 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38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Oval 103"/>
          <p:cNvSpPr>
            <a:spLocks noChangeArrowheads="1"/>
          </p:cNvSpPr>
          <p:nvPr/>
        </p:nvSpPr>
        <p:spPr bwMode="auto">
          <a:xfrm>
            <a:off x="474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4" name="Oval 104"/>
          <p:cNvSpPr>
            <a:spLocks noChangeArrowheads="1"/>
          </p:cNvSpPr>
          <p:nvPr/>
        </p:nvSpPr>
        <p:spPr bwMode="auto">
          <a:xfrm>
            <a:off x="474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5" name="Oval 105"/>
          <p:cNvSpPr>
            <a:spLocks noChangeArrowheads="1"/>
          </p:cNvSpPr>
          <p:nvPr/>
        </p:nvSpPr>
        <p:spPr bwMode="auto">
          <a:xfrm>
            <a:off x="474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6" name="Oval 106"/>
          <p:cNvSpPr>
            <a:spLocks noChangeArrowheads="1"/>
          </p:cNvSpPr>
          <p:nvPr/>
        </p:nvSpPr>
        <p:spPr bwMode="auto">
          <a:xfrm>
            <a:off x="474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7" name="Oval 107"/>
          <p:cNvSpPr>
            <a:spLocks noChangeArrowheads="1"/>
          </p:cNvSpPr>
          <p:nvPr/>
        </p:nvSpPr>
        <p:spPr bwMode="auto">
          <a:xfrm>
            <a:off x="474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8" name="Oval 108"/>
          <p:cNvSpPr>
            <a:spLocks noChangeArrowheads="1"/>
          </p:cNvSpPr>
          <p:nvPr/>
        </p:nvSpPr>
        <p:spPr bwMode="auto">
          <a:xfrm>
            <a:off x="474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9" name="Oval 109"/>
          <p:cNvSpPr>
            <a:spLocks noChangeArrowheads="1"/>
          </p:cNvSpPr>
          <p:nvPr/>
        </p:nvSpPr>
        <p:spPr bwMode="auto">
          <a:xfrm>
            <a:off x="855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0" name="Oval 110"/>
          <p:cNvSpPr>
            <a:spLocks noChangeArrowheads="1"/>
          </p:cNvSpPr>
          <p:nvPr/>
        </p:nvSpPr>
        <p:spPr bwMode="auto">
          <a:xfrm>
            <a:off x="855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1" name="Oval 111"/>
          <p:cNvSpPr>
            <a:spLocks noChangeArrowheads="1"/>
          </p:cNvSpPr>
          <p:nvPr/>
        </p:nvSpPr>
        <p:spPr bwMode="auto">
          <a:xfrm>
            <a:off x="855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2" name="Oval 112"/>
          <p:cNvSpPr>
            <a:spLocks noChangeArrowheads="1"/>
          </p:cNvSpPr>
          <p:nvPr/>
        </p:nvSpPr>
        <p:spPr bwMode="auto">
          <a:xfrm>
            <a:off x="855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3" name="Oval 113"/>
          <p:cNvSpPr>
            <a:spLocks noChangeArrowheads="1"/>
          </p:cNvSpPr>
          <p:nvPr/>
        </p:nvSpPr>
        <p:spPr bwMode="auto">
          <a:xfrm>
            <a:off x="855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4" name="Oval 115"/>
          <p:cNvSpPr>
            <a:spLocks noChangeArrowheads="1"/>
          </p:cNvSpPr>
          <p:nvPr/>
        </p:nvSpPr>
        <p:spPr bwMode="auto">
          <a:xfrm>
            <a:off x="1236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5" name="Oval 116"/>
          <p:cNvSpPr>
            <a:spLocks noChangeArrowheads="1"/>
          </p:cNvSpPr>
          <p:nvPr/>
        </p:nvSpPr>
        <p:spPr bwMode="auto">
          <a:xfrm>
            <a:off x="1236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6" name="Oval 117"/>
          <p:cNvSpPr>
            <a:spLocks noChangeArrowheads="1"/>
          </p:cNvSpPr>
          <p:nvPr/>
        </p:nvSpPr>
        <p:spPr bwMode="auto">
          <a:xfrm>
            <a:off x="1236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7" name="Oval 118"/>
          <p:cNvSpPr>
            <a:spLocks noChangeArrowheads="1"/>
          </p:cNvSpPr>
          <p:nvPr/>
        </p:nvSpPr>
        <p:spPr bwMode="auto">
          <a:xfrm>
            <a:off x="1236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8" name="Oval 119"/>
          <p:cNvSpPr>
            <a:spLocks noChangeArrowheads="1"/>
          </p:cNvSpPr>
          <p:nvPr/>
        </p:nvSpPr>
        <p:spPr bwMode="auto">
          <a:xfrm>
            <a:off x="1236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9" name="Oval 121"/>
          <p:cNvSpPr>
            <a:spLocks noChangeArrowheads="1"/>
          </p:cNvSpPr>
          <p:nvPr/>
        </p:nvSpPr>
        <p:spPr bwMode="auto">
          <a:xfrm>
            <a:off x="1617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0" name="Oval 122"/>
          <p:cNvSpPr>
            <a:spLocks noChangeArrowheads="1"/>
          </p:cNvSpPr>
          <p:nvPr/>
        </p:nvSpPr>
        <p:spPr bwMode="auto">
          <a:xfrm>
            <a:off x="1617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1" name="Oval 123"/>
          <p:cNvSpPr>
            <a:spLocks noChangeArrowheads="1"/>
          </p:cNvSpPr>
          <p:nvPr/>
        </p:nvSpPr>
        <p:spPr bwMode="auto">
          <a:xfrm>
            <a:off x="1617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2" name="Oval 124"/>
          <p:cNvSpPr>
            <a:spLocks noChangeArrowheads="1"/>
          </p:cNvSpPr>
          <p:nvPr/>
        </p:nvSpPr>
        <p:spPr bwMode="auto">
          <a:xfrm>
            <a:off x="1617663" y="5440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3" name="Oval 125"/>
          <p:cNvSpPr>
            <a:spLocks noChangeArrowheads="1"/>
          </p:cNvSpPr>
          <p:nvPr/>
        </p:nvSpPr>
        <p:spPr bwMode="auto">
          <a:xfrm>
            <a:off x="1617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4" name="Oval 127"/>
          <p:cNvSpPr>
            <a:spLocks noChangeArrowheads="1"/>
          </p:cNvSpPr>
          <p:nvPr/>
        </p:nvSpPr>
        <p:spPr bwMode="auto">
          <a:xfrm>
            <a:off x="1998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5" name="Oval 128"/>
          <p:cNvSpPr>
            <a:spLocks noChangeArrowheads="1"/>
          </p:cNvSpPr>
          <p:nvPr/>
        </p:nvSpPr>
        <p:spPr bwMode="auto">
          <a:xfrm>
            <a:off x="1998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6" name="Oval 129"/>
          <p:cNvSpPr>
            <a:spLocks noChangeArrowheads="1"/>
          </p:cNvSpPr>
          <p:nvPr/>
        </p:nvSpPr>
        <p:spPr bwMode="auto">
          <a:xfrm>
            <a:off x="1998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7" name="Oval 130"/>
          <p:cNvSpPr>
            <a:spLocks noChangeArrowheads="1"/>
          </p:cNvSpPr>
          <p:nvPr/>
        </p:nvSpPr>
        <p:spPr bwMode="auto">
          <a:xfrm>
            <a:off x="1998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8" name="Oval 132"/>
          <p:cNvSpPr>
            <a:spLocks noChangeArrowheads="1"/>
          </p:cNvSpPr>
          <p:nvPr/>
        </p:nvSpPr>
        <p:spPr bwMode="auto">
          <a:xfrm>
            <a:off x="1998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9" name="Oval 133"/>
          <p:cNvSpPr>
            <a:spLocks noChangeArrowheads="1"/>
          </p:cNvSpPr>
          <p:nvPr/>
        </p:nvSpPr>
        <p:spPr bwMode="auto">
          <a:xfrm>
            <a:off x="2379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0" name="Oval 134"/>
          <p:cNvSpPr>
            <a:spLocks noChangeArrowheads="1"/>
          </p:cNvSpPr>
          <p:nvPr/>
        </p:nvSpPr>
        <p:spPr bwMode="auto">
          <a:xfrm>
            <a:off x="2379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1" name="Oval 135"/>
          <p:cNvSpPr>
            <a:spLocks noChangeArrowheads="1"/>
          </p:cNvSpPr>
          <p:nvPr/>
        </p:nvSpPr>
        <p:spPr bwMode="auto">
          <a:xfrm>
            <a:off x="2379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2" name="Oval 136"/>
          <p:cNvSpPr>
            <a:spLocks noChangeArrowheads="1"/>
          </p:cNvSpPr>
          <p:nvPr/>
        </p:nvSpPr>
        <p:spPr bwMode="auto">
          <a:xfrm>
            <a:off x="2379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3" name="Oval 137"/>
          <p:cNvSpPr>
            <a:spLocks noChangeArrowheads="1"/>
          </p:cNvSpPr>
          <p:nvPr/>
        </p:nvSpPr>
        <p:spPr bwMode="auto">
          <a:xfrm>
            <a:off x="2379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4" name="Oval 139"/>
          <p:cNvSpPr>
            <a:spLocks noChangeArrowheads="1"/>
          </p:cNvSpPr>
          <p:nvPr/>
        </p:nvSpPr>
        <p:spPr bwMode="auto">
          <a:xfrm>
            <a:off x="2760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5" name="Oval 140"/>
          <p:cNvSpPr>
            <a:spLocks noChangeArrowheads="1"/>
          </p:cNvSpPr>
          <p:nvPr/>
        </p:nvSpPr>
        <p:spPr bwMode="auto">
          <a:xfrm>
            <a:off x="2760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6" name="Oval 141"/>
          <p:cNvSpPr>
            <a:spLocks noChangeArrowheads="1"/>
          </p:cNvSpPr>
          <p:nvPr/>
        </p:nvSpPr>
        <p:spPr bwMode="auto">
          <a:xfrm>
            <a:off x="2760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7" name="Oval 142"/>
          <p:cNvSpPr>
            <a:spLocks noChangeArrowheads="1"/>
          </p:cNvSpPr>
          <p:nvPr/>
        </p:nvSpPr>
        <p:spPr bwMode="auto">
          <a:xfrm>
            <a:off x="2760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8" name="Oval 143"/>
          <p:cNvSpPr>
            <a:spLocks noChangeArrowheads="1"/>
          </p:cNvSpPr>
          <p:nvPr/>
        </p:nvSpPr>
        <p:spPr bwMode="auto">
          <a:xfrm>
            <a:off x="2760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9" name="Oval 144"/>
          <p:cNvSpPr>
            <a:spLocks noChangeArrowheads="1"/>
          </p:cNvSpPr>
          <p:nvPr/>
        </p:nvSpPr>
        <p:spPr bwMode="auto">
          <a:xfrm>
            <a:off x="2760663" y="6167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0" name="Rectangle 145"/>
          <p:cNvSpPr>
            <a:spLocks noChangeArrowheads="1"/>
          </p:cNvSpPr>
          <p:nvPr/>
        </p:nvSpPr>
        <p:spPr bwMode="auto">
          <a:xfrm>
            <a:off x="414338" y="4267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1" name="Text Box 146"/>
          <p:cNvSpPr txBox="1">
            <a:spLocks noChangeArrowheads="1"/>
          </p:cNvSpPr>
          <p:nvPr/>
        </p:nvSpPr>
        <p:spPr bwMode="auto">
          <a:xfrm>
            <a:off x="3581400" y="4724400"/>
            <a:ext cx="1828800" cy="1177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   X to move.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Is there a way to win? </a:t>
            </a:r>
          </a:p>
        </p:txBody>
      </p:sp>
      <p:sp>
        <p:nvSpPr>
          <p:cNvPr id="106542" name="Text Box 147"/>
          <p:cNvSpPr txBox="1">
            <a:spLocks noChangeArrowheads="1"/>
          </p:cNvSpPr>
          <p:nvPr/>
        </p:nvSpPr>
        <p:spPr bwMode="auto">
          <a:xfrm>
            <a:off x="5791200" y="4459288"/>
            <a:ext cx="3048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|X|O|O|O|X|O|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06543" name="Text Box 148"/>
          <p:cNvSpPr txBox="1">
            <a:spLocks noChangeArrowheads="1"/>
          </p:cNvSpPr>
          <p:nvPr/>
        </p:nvSpPr>
        <p:spPr bwMode="auto">
          <a:xfrm>
            <a:off x="7010400" y="328613"/>
            <a:ext cx="197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  <a:latin typeface="Times New Roman" pitchFamily="18" charset="0"/>
              </a:rPr>
              <a:t>Hw 11 due 11/22</a:t>
            </a:r>
          </a:p>
        </p:txBody>
      </p:sp>
      <p:sp>
        <p:nvSpPr>
          <p:cNvPr id="106544" name="Text Box 149"/>
          <p:cNvSpPr txBox="1">
            <a:spLocks noChangeArrowheads="1"/>
          </p:cNvSpPr>
          <p:nvPr/>
        </p:nvSpPr>
        <p:spPr bwMode="auto">
          <a:xfrm>
            <a:off x="206375" y="282575"/>
            <a:ext cx="2125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  <a:latin typeface="Times New Roman" pitchFamily="18" charset="0"/>
              </a:rPr>
              <a:t>Friday 2-4, LAC</a:t>
            </a:r>
          </a:p>
        </p:txBody>
      </p:sp>
      <p:sp>
        <p:nvSpPr>
          <p:cNvPr id="106545" name="Text Box 150"/>
          <p:cNvSpPr txBox="1">
            <a:spLocks noChangeArrowheads="1"/>
          </p:cNvSpPr>
          <p:nvPr/>
        </p:nvSpPr>
        <p:spPr bwMode="auto">
          <a:xfrm>
            <a:off x="347663" y="609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B04FF"/>
                </a:solidFill>
              </a:rPr>
              <a:t>office hours</a:t>
            </a:r>
          </a:p>
        </p:txBody>
      </p:sp>
      <p:grpSp>
        <p:nvGrpSpPr>
          <p:cNvPr id="106546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5588" y="6170613"/>
            <a:ext cx="236537" cy="257175"/>
            <a:chOff x="2928" y="1051"/>
            <a:chExt cx="840" cy="957"/>
          </a:xfrm>
        </p:grpSpPr>
        <p:sp>
          <p:nvSpPr>
            <p:cNvPr id="106556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7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58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59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0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1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2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3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4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5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6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7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47" name="Oval 166" descr="Dark vertical"/>
          <p:cNvSpPr>
            <a:spLocks noChangeArrowheads="1"/>
          </p:cNvSpPr>
          <p:nvPr/>
        </p:nvSpPr>
        <p:spPr bwMode="auto">
          <a:xfrm>
            <a:off x="865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8" name="Oval 167" descr="Dark vertical"/>
          <p:cNvSpPr>
            <a:spLocks noChangeArrowheads="1"/>
          </p:cNvSpPr>
          <p:nvPr/>
        </p:nvSpPr>
        <p:spPr bwMode="auto">
          <a:xfrm>
            <a:off x="1246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9" name="Oval 168" descr="Dark vertical"/>
          <p:cNvSpPr>
            <a:spLocks noChangeArrowheads="1"/>
          </p:cNvSpPr>
          <p:nvPr/>
        </p:nvSpPr>
        <p:spPr bwMode="auto">
          <a:xfrm>
            <a:off x="1627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50" name="Oval 169" descr="Dark vertical"/>
          <p:cNvSpPr>
            <a:spLocks noChangeArrowheads="1"/>
          </p:cNvSpPr>
          <p:nvPr/>
        </p:nvSpPr>
        <p:spPr bwMode="auto">
          <a:xfrm>
            <a:off x="1998663" y="58166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51" name="Oval 170" descr="Dark vertical"/>
          <p:cNvSpPr>
            <a:spLocks noChangeArrowheads="1"/>
          </p:cNvSpPr>
          <p:nvPr/>
        </p:nvSpPr>
        <p:spPr bwMode="auto">
          <a:xfrm>
            <a:off x="2379663" y="61610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52" name="Oval 171"/>
          <p:cNvSpPr>
            <a:spLocks noChangeArrowheads="1"/>
          </p:cNvSpPr>
          <p:nvPr/>
        </p:nvSpPr>
        <p:spPr bwMode="auto">
          <a:xfrm>
            <a:off x="3725863" y="4845050"/>
            <a:ext cx="169862" cy="1698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6553" name="Group 17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06554" name="Rectangle 17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55" name="Rectangle 17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  <a:endParaRPr lang="en-US" sz="3600" b="1">
              <a:solidFill>
                <a:srgbClr val="0902AB"/>
              </a:solidFill>
              <a:latin typeface="Courier New" pitchFamily="49" charset="0"/>
            </a:endParaRPr>
          </a:p>
        </p:txBody>
      </p:sp>
      <p:sp>
        <p:nvSpPr>
          <p:cNvPr id="15364" name="Oval 6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7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53070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11"/>
          <p:cNvSpPr>
            <a:spLocks noChangeArrowheads="1"/>
          </p:cNvSpPr>
          <p:nvPr/>
        </p:nvSpPr>
        <p:spPr bwMode="auto">
          <a:xfrm>
            <a:off x="53070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auto">
          <a:xfrm>
            <a:off x="53070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3"/>
          <p:cNvSpPr>
            <a:spLocks noChangeArrowheads="1"/>
          </p:cNvSpPr>
          <p:nvPr/>
        </p:nvSpPr>
        <p:spPr bwMode="auto">
          <a:xfrm>
            <a:off x="53070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4"/>
          <p:cNvSpPr>
            <a:spLocks noChangeArrowheads="1"/>
          </p:cNvSpPr>
          <p:nvPr/>
        </p:nvSpPr>
        <p:spPr bwMode="auto">
          <a:xfrm>
            <a:off x="53070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5"/>
          <p:cNvSpPr>
            <a:spLocks noChangeArrowheads="1"/>
          </p:cNvSpPr>
          <p:nvPr/>
        </p:nvSpPr>
        <p:spPr bwMode="auto">
          <a:xfrm>
            <a:off x="53070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6"/>
          <p:cNvSpPr>
            <a:spLocks noChangeArrowheads="1"/>
          </p:cNvSpPr>
          <p:nvPr/>
        </p:nvSpPr>
        <p:spPr bwMode="auto">
          <a:xfrm>
            <a:off x="56165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Oval 17"/>
          <p:cNvSpPr>
            <a:spLocks noChangeArrowheads="1"/>
          </p:cNvSpPr>
          <p:nvPr/>
        </p:nvSpPr>
        <p:spPr bwMode="auto">
          <a:xfrm>
            <a:off x="56165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Oval 18"/>
          <p:cNvSpPr>
            <a:spLocks noChangeArrowheads="1"/>
          </p:cNvSpPr>
          <p:nvPr/>
        </p:nvSpPr>
        <p:spPr bwMode="auto">
          <a:xfrm>
            <a:off x="561657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Oval 19"/>
          <p:cNvSpPr>
            <a:spLocks noChangeArrowheads="1"/>
          </p:cNvSpPr>
          <p:nvPr/>
        </p:nvSpPr>
        <p:spPr bwMode="auto">
          <a:xfrm>
            <a:off x="561657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Oval 20"/>
          <p:cNvSpPr>
            <a:spLocks noChangeArrowheads="1"/>
          </p:cNvSpPr>
          <p:nvPr/>
        </p:nvSpPr>
        <p:spPr bwMode="auto">
          <a:xfrm>
            <a:off x="56165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21" descr="Dark vertical"/>
          <p:cNvSpPr>
            <a:spLocks noChangeArrowheads="1"/>
          </p:cNvSpPr>
          <p:nvPr/>
        </p:nvSpPr>
        <p:spPr bwMode="auto">
          <a:xfrm>
            <a:off x="56165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Oval 22"/>
          <p:cNvSpPr>
            <a:spLocks noChangeArrowheads="1"/>
          </p:cNvSpPr>
          <p:nvPr/>
        </p:nvSpPr>
        <p:spPr bwMode="auto">
          <a:xfrm>
            <a:off x="59277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Oval 23"/>
          <p:cNvSpPr>
            <a:spLocks noChangeArrowheads="1"/>
          </p:cNvSpPr>
          <p:nvPr/>
        </p:nvSpPr>
        <p:spPr bwMode="auto">
          <a:xfrm>
            <a:off x="59277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Oval 24"/>
          <p:cNvSpPr>
            <a:spLocks noChangeArrowheads="1"/>
          </p:cNvSpPr>
          <p:nvPr/>
        </p:nvSpPr>
        <p:spPr bwMode="auto">
          <a:xfrm>
            <a:off x="592772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Oval 25"/>
          <p:cNvSpPr>
            <a:spLocks noChangeArrowheads="1"/>
          </p:cNvSpPr>
          <p:nvPr/>
        </p:nvSpPr>
        <p:spPr bwMode="auto">
          <a:xfrm>
            <a:off x="592772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Oval 26"/>
          <p:cNvSpPr>
            <a:spLocks noChangeArrowheads="1"/>
          </p:cNvSpPr>
          <p:nvPr/>
        </p:nvSpPr>
        <p:spPr bwMode="auto">
          <a:xfrm>
            <a:off x="5927725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Oval 27" descr="Dark vertical"/>
          <p:cNvSpPr>
            <a:spLocks noChangeArrowheads="1"/>
          </p:cNvSpPr>
          <p:nvPr/>
        </p:nvSpPr>
        <p:spPr bwMode="auto">
          <a:xfrm>
            <a:off x="59277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Oval 28"/>
          <p:cNvSpPr>
            <a:spLocks noChangeArrowheads="1"/>
          </p:cNvSpPr>
          <p:nvPr/>
        </p:nvSpPr>
        <p:spPr bwMode="auto">
          <a:xfrm>
            <a:off x="62372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Oval 29"/>
          <p:cNvSpPr>
            <a:spLocks noChangeArrowheads="1"/>
          </p:cNvSpPr>
          <p:nvPr/>
        </p:nvSpPr>
        <p:spPr bwMode="auto">
          <a:xfrm>
            <a:off x="62372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Oval 30"/>
          <p:cNvSpPr>
            <a:spLocks noChangeArrowheads="1"/>
          </p:cNvSpPr>
          <p:nvPr/>
        </p:nvSpPr>
        <p:spPr bwMode="auto">
          <a:xfrm>
            <a:off x="62372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Oval 31"/>
          <p:cNvSpPr>
            <a:spLocks noChangeArrowheads="1"/>
          </p:cNvSpPr>
          <p:nvPr/>
        </p:nvSpPr>
        <p:spPr bwMode="auto">
          <a:xfrm>
            <a:off x="62372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Oval 32"/>
          <p:cNvSpPr>
            <a:spLocks noChangeArrowheads="1"/>
          </p:cNvSpPr>
          <p:nvPr/>
        </p:nvSpPr>
        <p:spPr bwMode="auto">
          <a:xfrm>
            <a:off x="62372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33" descr="Dark vertical"/>
          <p:cNvSpPr>
            <a:spLocks noChangeArrowheads="1"/>
          </p:cNvSpPr>
          <p:nvPr/>
        </p:nvSpPr>
        <p:spPr bwMode="auto">
          <a:xfrm>
            <a:off x="62372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Oval 34"/>
          <p:cNvSpPr>
            <a:spLocks noChangeArrowheads="1"/>
          </p:cNvSpPr>
          <p:nvPr/>
        </p:nvSpPr>
        <p:spPr bwMode="auto">
          <a:xfrm>
            <a:off x="65468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Oval 35"/>
          <p:cNvSpPr>
            <a:spLocks noChangeArrowheads="1"/>
          </p:cNvSpPr>
          <p:nvPr/>
        </p:nvSpPr>
        <p:spPr bwMode="auto">
          <a:xfrm>
            <a:off x="65468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Oval 36"/>
          <p:cNvSpPr>
            <a:spLocks noChangeArrowheads="1"/>
          </p:cNvSpPr>
          <p:nvPr/>
        </p:nvSpPr>
        <p:spPr bwMode="auto">
          <a:xfrm>
            <a:off x="65468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Oval 37"/>
          <p:cNvSpPr>
            <a:spLocks noChangeArrowheads="1"/>
          </p:cNvSpPr>
          <p:nvPr/>
        </p:nvSpPr>
        <p:spPr bwMode="auto">
          <a:xfrm>
            <a:off x="65468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Oval 38" descr="Dark vertical"/>
          <p:cNvSpPr>
            <a:spLocks noChangeArrowheads="1"/>
          </p:cNvSpPr>
          <p:nvPr/>
        </p:nvSpPr>
        <p:spPr bwMode="auto">
          <a:xfrm>
            <a:off x="65468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Oval 39"/>
          <p:cNvSpPr>
            <a:spLocks noChangeArrowheads="1"/>
          </p:cNvSpPr>
          <p:nvPr/>
        </p:nvSpPr>
        <p:spPr bwMode="auto">
          <a:xfrm>
            <a:off x="65468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Oval 40"/>
          <p:cNvSpPr>
            <a:spLocks noChangeArrowheads="1"/>
          </p:cNvSpPr>
          <p:nvPr/>
        </p:nvSpPr>
        <p:spPr bwMode="auto">
          <a:xfrm>
            <a:off x="68595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Oval 41"/>
          <p:cNvSpPr>
            <a:spLocks noChangeArrowheads="1"/>
          </p:cNvSpPr>
          <p:nvPr/>
        </p:nvSpPr>
        <p:spPr bwMode="auto">
          <a:xfrm>
            <a:off x="68595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Oval 42"/>
          <p:cNvSpPr>
            <a:spLocks noChangeArrowheads="1"/>
          </p:cNvSpPr>
          <p:nvPr/>
        </p:nvSpPr>
        <p:spPr bwMode="auto">
          <a:xfrm>
            <a:off x="68595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Oval 43"/>
          <p:cNvSpPr>
            <a:spLocks noChangeArrowheads="1"/>
          </p:cNvSpPr>
          <p:nvPr/>
        </p:nvSpPr>
        <p:spPr bwMode="auto">
          <a:xfrm>
            <a:off x="68595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Oval 44"/>
          <p:cNvSpPr>
            <a:spLocks noChangeArrowheads="1"/>
          </p:cNvSpPr>
          <p:nvPr/>
        </p:nvSpPr>
        <p:spPr bwMode="auto">
          <a:xfrm>
            <a:off x="68595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Oval 45" descr="Dark vertical"/>
          <p:cNvSpPr>
            <a:spLocks noChangeArrowheads="1"/>
          </p:cNvSpPr>
          <p:nvPr/>
        </p:nvSpPr>
        <p:spPr bwMode="auto">
          <a:xfrm>
            <a:off x="68595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Oval 46"/>
          <p:cNvSpPr>
            <a:spLocks noChangeArrowheads="1"/>
          </p:cNvSpPr>
          <p:nvPr/>
        </p:nvSpPr>
        <p:spPr bwMode="auto">
          <a:xfrm>
            <a:off x="7170738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Rectangle 47"/>
          <p:cNvSpPr>
            <a:spLocks noChangeArrowheads="1"/>
          </p:cNvSpPr>
          <p:nvPr/>
        </p:nvSpPr>
        <p:spPr bwMode="auto">
          <a:xfrm>
            <a:off x="52578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Oval 48"/>
          <p:cNvSpPr>
            <a:spLocks noChangeArrowheads="1"/>
          </p:cNvSpPr>
          <p:nvPr/>
        </p:nvSpPr>
        <p:spPr bwMode="auto">
          <a:xfrm>
            <a:off x="10398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Oval 49"/>
          <p:cNvSpPr>
            <a:spLocks noChangeArrowheads="1"/>
          </p:cNvSpPr>
          <p:nvPr/>
        </p:nvSpPr>
        <p:spPr bwMode="auto">
          <a:xfrm>
            <a:off x="10398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Oval 50"/>
          <p:cNvSpPr>
            <a:spLocks noChangeArrowheads="1"/>
          </p:cNvSpPr>
          <p:nvPr/>
        </p:nvSpPr>
        <p:spPr bwMode="auto">
          <a:xfrm>
            <a:off x="10398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Oval 51"/>
          <p:cNvSpPr>
            <a:spLocks noChangeArrowheads="1"/>
          </p:cNvSpPr>
          <p:nvPr/>
        </p:nvSpPr>
        <p:spPr bwMode="auto">
          <a:xfrm>
            <a:off x="10398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Oval 52"/>
          <p:cNvSpPr>
            <a:spLocks noChangeArrowheads="1"/>
          </p:cNvSpPr>
          <p:nvPr/>
        </p:nvSpPr>
        <p:spPr bwMode="auto">
          <a:xfrm>
            <a:off x="10398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Oval 53"/>
          <p:cNvSpPr>
            <a:spLocks noChangeArrowheads="1"/>
          </p:cNvSpPr>
          <p:nvPr/>
        </p:nvSpPr>
        <p:spPr bwMode="auto">
          <a:xfrm>
            <a:off x="10398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2" name="Oval 54"/>
          <p:cNvSpPr>
            <a:spLocks noChangeArrowheads="1"/>
          </p:cNvSpPr>
          <p:nvPr/>
        </p:nvSpPr>
        <p:spPr bwMode="auto">
          <a:xfrm>
            <a:off x="13493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Oval 55"/>
          <p:cNvSpPr>
            <a:spLocks noChangeArrowheads="1"/>
          </p:cNvSpPr>
          <p:nvPr/>
        </p:nvSpPr>
        <p:spPr bwMode="auto">
          <a:xfrm>
            <a:off x="13493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Oval 56"/>
          <p:cNvSpPr>
            <a:spLocks noChangeArrowheads="1"/>
          </p:cNvSpPr>
          <p:nvPr/>
        </p:nvSpPr>
        <p:spPr bwMode="auto">
          <a:xfrm>
            <a:off x="1349375" y="3670300"/>
            <a:ext cx="247650" cy="2349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Oval 57" descr="Dark vertical"/>
          <p:cNvSpPr>
            <a:spLocks noChangeArrowheads="1"/>
          </p:cNvSpPr>
          <p:nvPr/>
        </p:nvSpPr>
        <p:spPr bwMode="auto">
          <a:xfrm>
            <a:off x="1349375" y="39497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Oval 58"/>
          <p:cNvSpPr>
            <a:spLocks noChangeArrowheads="1"/>
          </p:cNvSpPr>
          <p:nvPr/>
        </p:nvSpPr>
        <p:spPr bwMode="auto">
          <a:xfrm>
            <a:off x="13493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Oval 59" descr="Dark vertical"/>
          <p:cNvSpPr>
            <a:spLocks noChangeArrowheads="1"/>
          </p:cNvSpPr>
          <p:nvPr/>
        </p:nvSpPr>
        <p:spPr bwMode="auto">
          <a:xfrm>
            <a:off x="13493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8" name="Oval 60"/>
          <p:cNvSpPr>
            <a:spLocks noChangeArrowheads="1"/>
          </p:cNvSpPr>
          <p:nvPr/>
        </p:nvSpPr>
        <p:spPr bwMode="auto">
          <a:xfrm>
            <a:off x="16605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Oval 61"/>
          <p:cNvSpPr>
            <a:spLocks noChangeArrowheads="1"/>
          </p:cNvSpPr>
          <p:nvPr/>
        </p:nvSpPr>
        <p:spPr bwMode="auto">
          <a:xfrm>
            <a:off x="16605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Oval 62" descr="Dark vertical"/>
          <p:cNvSpPr>
            <a:spLocks noChangeArrowheads="1"/>
          </p:cNvSpPr>
          <p:nvPr/>
        </p:nvSpPr>
        <p:spPr bwMode="auto">
          <a:xfrm>
            <a:off x="1660525" y="3670300"/>
            <a:ext cx="247650" cy="23495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Oval 63"/>
          <p:cNvSpPr>
            <a:spLocks noChangeArrowheads="1"/>
          </p:cNvSpPr>
          <p:nvPr/>
        </p:nvSpPr>
        <p:spPr bwMode="auto">
          <a:xfrm>
            <a:off x="1660525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2" name="Oval 64" descr="Dark vertical"/>
          <p:cNvSpPr>
            <a:spLocks noChangeArrowheads="1"/>
          </p:cNvSpPr>
          <p:nvPr/>
        </p:nvSpPr>
        <p:spPr bwMode="auto">
          <a:xfrm>
            <a:off x="1660525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3" name="Oval 65" descr="Dark vertical"/>
          <p:cNvSpPr>
            <a:spLocks noChangeArrowheads="1"/>
          </p:cNvSpPr>
          <p:nvPr/>
        </p:nvSpPr>
        <p:spPr bwMode="auto">
          <a:xfrm>
            <a:off x="16605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Oval 66"/>
          <p:cNvSpPr>
            <a:spLocks noChangeArrowheads="1"/>
          </p:cNvSpPr>
          <p:nvPr/>
        </p:nvSpPr>
        <p:spPr bwMode="auto">
          <a:xfrm>
            <a:off x="19700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Oval 67"/>
          <p:cNvSpPr>
            <a:spLocks noChangeArrowheads="1"/>
          </p:cNvSpPr>
          <p:nvPr/>
        </p:nvSpPr>
        <p:spPr bwMode="auto">
          <a:xfrm>
            <a:off x="19700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Oval 68"/>
          <p:cNvSpPr>
            <a:spLocks noChangeArrowheads="1"/>
          </p:cNvSpPr>
          <p:nvPr/>
        </p:nvSpPr>
        <p:spPr bwMode="auto">
          <a:xfrm>
            <a:off x="19700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Oval 69"/>
          <p:cNvSpPr>
            <a:spLocks noChangeArrowheads="1"/>
          </p:cNvSpPr>
          <p:nvPr/>
        </p:nvSpPr>
        <p:spPr bwMode="auto">
          <a:xfrm>
            <a:off x="19700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Oval 70"/>
          <p:cNvSpPr>
            <a:spLocks noChangeArrowheads="1"/>
          </p:cNvSpPr>
          <p:nvPr/>
        </p:nvSpPr>
        <p:spPr bwMode="auto">
          <a:xfrm>
            <a:off x="19700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9" name="Oval 71" descr="Dark vertical"/>
          <p:cNvSpPr>
            <a:spLocks noChangeArrowheads="1"/>
          </p:cNvSpPr>
          <p:nvPr/>
        </p:nvSpPr>
        <p:spPr bwMode="auto">
          <a:xfrm>
            <a:off x="19700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0" name="Oval 72"/>
          <p:cNvSpPr>
            <a:spLocks noChangeArrowheads="1"/>
          </p:cNvSpPr>
          <p:nvPr/>
        </p:nvSpPr>
        <p:spPr bwMode="auto">
          <a:xfrm>
            <a:off x="22796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1" name="Oval 73"/>
          <p:cNvSpPr>
            <a:spLocks noChangeArrowheads="1"/>
          </p:cNvSpPr>
          <p:nvPr/>
        </p:nvSpPr>
        <p:spPr bwMode="auto">
          <a:xfrm>
            <a:off x="22796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2" name="Oval 74"/>
          <p:cNvSpPr>
            <a:spLocks noChangeArrowheads="1"/>
          </p:cNvSpPr>
          <p:nvPr/>
        </p:nvSpPr>
        <p:spPr bwMode="auto">
          <a:xfrm>
            <a:off x="22796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3" name="Oval 75"/>
          <p:cNvSpPr>
            <a:spLocks noChangeArrowheads="1"/>
          </p:cNvSpPr>
          <p:nvPr/>
        </p:nvSpPr>
        <p:spPr bwMode="auto">
          <a:xfrm>
            <a:off x="22796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4" name="Oval 76" descr="Dark vertical"/>
          <p:cNvSpPr>
            <a:spLocks noChangeArrowheads="1"/>
          </p:cNvSpPr>
          <p:nvPr/>
        </p:nvSpPr>
        <p:spPr bwMode="auto">
          <a:xfrm>
            <a:off x="22796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5" name="Oval 77"/>
          <p:cNvSpPr>
            <a:spLocks noChangeArrowheads="1"/>
          </p:cNvSpPr>
          <p:nvPr/>
        </p:nvSpPr>
        <p:spPr bwMode="auto">
          <a:xfrm>
            <a:off x="22796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6" name="Oval 78"/>
          <p:cNvSpPr>
            <a:spLocks noChangeArrowheads="1"/>
          </p:cNvSpPr>
          <p:nvPr/>
        </p:nvSpPr>
        <p:spPr bwMode="auto">
          <a:xfrm>
            <a:off x="25923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7" name="Oval 79"/>
          <p:cNvSpPr>
            <a:spLocks noChangeArrowheads="1"/>
          </p:cNvSpPr>
          <p:nvPr/>
        </p:nvSpPr>
        <p:spPr bwMode="auto">
          <a:xfrm>
            <a:off x="25923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8" name="Oval 80"/>
          <p:cNvSpPr>
            <a:spLocks noChangeArrowheads="1"/>
          </p:cNvSpPr>
          <p:nvPr/>
        </p:nvSpPr>
        <p:spPr bwMode="auto">
          <a:xfrm>
            <a:off x="25923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9" name="Oval 81"/>
          <p:cNvSpPr>
            <a:spLocks noChangeArrowheads="1"/>
          </p:cNvSpPr>
          <p:nvPr/>
        </p:nvSpPr>
        <p:spPr bwMode="auto">
          <a:xfrm>
            <a:off x="25923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0" name="Oval 82"/>
          <p:cNvSpPr>
            <a:spLocks noChangeArrowheads="1"/>
          </p:cNvSpPr>
          <p:nvPr/>
        </p:nvSpPr>
        <p:spPr bwMode="auto">
          <a:xfrm>
            <a:off x="25923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1" name="Oval 83" descr="Dark vertical"/>
          <p:cNvSpPr>
            <a:spLocks noChangeArrowheads="1"/>
          </p:cNvSpPr>
          <p:nvPr/>
        </p:nvSpPr>
        <p:spPr bwMode="auto">
          <a:xfrm>
            <a:off x="25923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2" name="Oval 84"/>
          <p:cNvSpPr>
            <a:spLocks noChangeArrowheads="1"/>
          </p:cNvSpPr>
          <p:nvPr/>
        </p:nvSpPr>
        <p:spPr bwMode="auto">
          <a:xfrm>
            <a:off x="29019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3" name="Oval 85"/>
          <p:cNvSpPr>
            <a:spLocks noChangeArrowheads="1"/>
          </p:cNvSpPr>
          <p:nvPr/>
        </p:nvSpPr>
        <p:spPr bwMode="auto">
          <a:xfrm>
            <a:off x="29019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4" name="Oval 86"/>
          <p:cNvSpPr>
            <a:spLocks noChangeArrowheads="1"/>
          </p:cNvSpPr>
          <p:nvPr/>
        </p:nvSpPr>
        <p:spPr bwMode="auto">
          <a:xfrm>
            <a:off x="29019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5" name="Oval 87"/>
          <p:cNvSpPr>
            <a:spLocks noChangeArrowheads="1"/>
          </p:cNvSpPr>
          <p:nvPr/>
        </p:nvSpPr>
        <p:spPr bwMode="auto">
          <a:xfrm>
            <a:off x="29019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6" name="Oval 88"/>
          <p:cNvSpPr>
            <a:spLocks noChangeArrowheads="1"/>
          </p:cNvSpPr>
          <p:nvPr/>
        </p:nvSpPr>
        <p:spPr bwMode="auto">
          <a:xfrm>
            <a:off x="2901950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7" name="Oval 89"/>
          <p:cNvSpPr>
            <a:spLocks noChangeArrowheads="1"/>
          </p:cNvSpPr>
          <p:nvPr/>
        </p:nvSpPr>
        <p:spPr bwMode="auto">
          <a:xfrm>
            <a:off x="29019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8" name="Rectangle 90"/>
          <p:cNvSpPr>
            <a:spLocks noChangeArrowheads="1"/>
          </p:cNvSpPr>
          <p:nvPr/>
        </p:nvSpPr>
        <p:spPr bwMode="auto">
          <a:xfrm>
            <a:off x="9906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49" name="Text Box 134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5450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15451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15452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1545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15454" name="Oval 145" descr="Dark vertical"/>
          <p:cNvSpPr>
            <a:spLocks noChangeArrowheads="1"/>
          </p:cNvSpPr>
          <p:nvPr/>
        </p:nvSpPr>
        <p:spPr bwMode="auto">
          <a:xfrm>
            <a:off x="7170738" y="3949700"/>
            <a:ext cx="247650" cy="233363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5" name="Oval 146"/>
          <p:cNvSpPr>
            <a:spLocks noChangeArrowheads="1"/>
          </p:cNvSpPr>
          <p:nvPr/>
        </p:nvSpPr>
        <p:spPr bwMode="auto">
          <a:xfrm>
            <a:off x="7170738" y="4227513"/>
            <a:ext cx="247650" cy="2365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6" name="Oval 147" descr="Dark vertical"/>
          <p:cNvSpPr>
            <a:spLocks noChangeArrowheads="1"/>
          </p:cNvSpPr>
          <p:nvPr/>
        </p:nvSpPr>
        <p:spPr bwMode="auto">
          <a:xfrm>
            <a:off x="7170738" y="3389313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7" name="Oval 148"/>
          <p:cNvSpPr>
            <a:spLocks noChangeArrowheads="1"/>
          </p:cNvSpPr>
          <p:nvPr/>
        </p:nvSpPr>
        <p:spPr bwMode="auto">
          <a:xfrm>
            <a:off x="7170738" y="3667125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8" name="Oval 149" descr="Dark vertical"/>
          <p:cNvSpPr>
            <a:spLocks noChangeArrowheads="1"/>
          </p:cNvSpPr>
          <p:nvPr/>
        </p:nvSpPr>
        <p:spPr bwMode="auto">
          <a:xfrm>
            <a:off x="7170738" y="31130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9" name="Rectangle 152"/>
          <p:cNvSpPr>
            <a:spLocks noChangeArrowheads="1"/>
          </p:cNvSpPr>
          <p:nvPr/>
        </p:nvSpPr>
        <p:spPr bwMode="auto">
          <a:xfrm>
            <a:off x="3336925" y="2228850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15460" name="Rectangle 153"/>
          <p:cNvSpPr>
            <a:spLocks noChangeArrowheads="1"/>
          </p:cNvSpPr>
          <p:nvPr/>
        </p:nvSpPr>
        <p:spPr bwMode="auto">
          <a:xfrm>
            <a:off x="7248525" y="2230438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15461" name="Rectangle 154"/>
          <p:cNvSpPr>
            <a:spLocks noChangeArrowheads="1"/>
          </p:cNvSpPr>
          <p:nvPr/>
        </p:nvSpPr>
        <p:spPr bwMode="auto">
          <a:xfrm>
            <a:off x="4994275" y="2230438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15462" name="Text Box 155"/>
          <p:cNvSpPr txBox="1">
            <a:spLocks noChangeArrowheads="1"/>
          </p:cNvSpPr>
          <p:nvPr/>
        </p:nvSpPr>
        <p:spPr bwMode="auto">
          <a:xfrm>
            <a:off x="922338" y="493395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5463" name="Oval 156"/>
          <p:cNvSpPr>
            <a:spLocks noChangeArrowheads="1"/>
          </p:cNvSpPr>
          <p:nvPr/>
        </p:nvSpPr>
        <p:spPr bwMode="auto">
          <a:xfrm>
            <a:off x="1960563" y="5043488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" name="Oval 157" descr="Dark vertical"/>
          <p:cNvSpPr>
            <a:spLocks noChangeArrowheads="1"/>
          </p:cNvSpPr>
          <p:nvPr/>
        </p:nvSpPr>
        <p:spPr bwMode="auto">
          <a:xfrm>
            <a:off x="1946275" y="5314950"/>
            <a:ext cx="163513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5" name="Text Box 159"/>
          <p:cNvSpPr txBox="1">
            <a:spLocks noChangeArrowheads="1"/>
          </p:cNvSpPr>
          <p:nvPr/>
        </p:nvSpPr>
        <p:spPr bwMode="auto">
          <a:xfrm>
            <a:off x="914400" y="52101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5466" name="Text Box 160"/>
          <p:cNvSpPr txBox="1">
            <a:spLocks noChangeArrowheads="1"/>
          </p:cNvSpPr>
          <p:nvPr/>
        </p:nvSpPr>
        <p:spPr bwMode="auto">
          <a:xfrm>
            <a:off x="5314950" y="49180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5467" name="Oval 161"/>
          <p:cNvSpPr>
            <a:spLocks noChangeArrowheads="1"/>
          </p:cNvSpPr>
          <p:nvPr/>
        </p:nvSpPr>
        <p:spPr bwMode="auto">
          <a:xfrm>
            <a:off x="6353175" y="5027613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8" name="Oval 162" descr="Dark vertical"/>
          <p:cNvSpPr>
            <a:spLocks noChangeArrowheads="1"/>
          </p:cNvSpPr>
          <p:nvPr/>
        </p:nvSpPr>
        <p:spPr bwMode="auto">
          <a:xfrm>
            <a:off x="6338888" y="5299075"/>
            <a:ext cx="163512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9" name="Text Box 163"/>
          <p:cNvSpPr txBox="1">
            <a:spLocks noChangeArrowheads="1"/>
          </p:cNvSpPr>
          <p:nvPr/>
        </p:nvSpPr>
        <p:spPr bwMode="auto">
          <a:xfrm>
            <a:off x="5307013" y="51943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4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0755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23" name="Text Box 7"/>
          <p:cNvSpPr txBox="1">
            <a:spLocks noChangeArrowheads="1"/>
          </p:cNvSpPr>
          <p:nvPr/>
        </p:nvSpPr>
        <p:spPr bwMode="auto">
          <a:xfrm>
            <a:off x="5300663" y="1884363"/>
            <a:ext cx="1752600" cy="528637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B04FF"/>
                </a:solidFill>
                <a:latin typeface="Courier New" pitchFamily="49" charset="0"/>
              </a:rPr>
              <a:t>Player</a:t>
            </a:r>
            <a:endParaRPr lang="en-US" sz="2800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Player</a:t>
            </a:r>
            <a:r>
              <a:rPr lang="en-US" sz="4000">
                <a:latin typeface="Times New Roman" pitchFamily="18" charset="0"/>
              </a:rPr>
              <a:t>'s  methods</a:t>
            </a:r>
            <a:r>
              <a:rPr lang="en-US" sz="4000" b="1">
                <a:latin typeface="Courier New" pitchFamily="49" charset="0"/>
              </a:rPr>
              <a:t> </a:t>
            </a:r>
          </a:p>
        </p:txBody>
      </p:sp>
      <p:sp>
        <p:nvSpPr>
          <p:cNvPr id="107525" name="Rectangle 16"/>
          <p:cNvSpPr>
            <a:spLocks noChangeArrowheads="1"/>
          </p:cNvSpPr>
          <p:nvPr/>
        </p:nvSpPr>
        <p:spPr bwMode="auto">
          <a:xfrm>
            <a:off x="4627563" y="2652713"/>
            <a:ext cx="4114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__init__(self, ox, tbt, ply)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6" name="Rectangle 20"/>
          <p:cNvSpPr>
            <a:spLocks noChangeArrowheads="1"/>
          </p:cNvSpPr>
          <p:nvPr/>
        </p:nvSpPr>
        <p:spPr bwMode="auto">
          <a:xfrm>
            <a:off x="4627563" y="3103563"/>
            <a:ext cx="22145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__repr__(self)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7" name="Rectangle 27"/>
          <p:cNvSpPr>
            <a:spLocks noChangeArrowheads="1"/>
          </p:cNvSpPr>
          <p:nvPr/>
        </p:nvSpPr>
        <p:spPr bwMode="auto">
          <a:xfrm>
            <a:off x="4627563" y="4006850"/>
            <a:ext cx="350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scoreBoard(self, b)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8" name="Rectangle 29"/>
          <p:cNvSpPr>
            <a:spLocks noChangeArrowheads="1"/>
          </p:cNvSpPr>
          <p:nvPr/>
        </p:nvSpPr>
        <p:spPr bwMode="auto">
          <a:xfrm>
            <a:off x="4627563" y="4457700"/>
            <a:ext cx="33480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scoresFor(self, b)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9" name="Rectangle 31"/>
          <p:cNvSpPr>
            <a:spLocks noChangeArrowheads="1"/>
          </p:cNvSpPr>
          <p:nvPr/>
        </p:nvSpPr>
        <p:spPr bwMode="auto">
          <a:xfrm>
            <a:off x="4627563" y="4908550"/>
            <a:ext cx="3857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tiebreakMove(self, scores)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30" name="Rectangle 33"/>
          <p:cNvSpPr>
            <a:spLocks noChangeArrowheads="1"/>
          </p:cNvSpPr>
          <p:nvPr/>
        </p:nvSpPr>
        <p:spPr bwMode="auto">
          <a:xfrm>
            <a:off x="4627563" y="5360988"/>
            <a:ext cx="3692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nextMove(self, b)</a:t>
            </a:r>
          </a:p>
        </p:txBody>
      </p:sp>
      <p:sp>
        <p:nvSpPr>
          <p:cNvPr id="107531" name="Rectangle 36"/>
          <p:cNvSpPr>
            <a:spLocks noChangeArrowheads="1"/>
          </p:cNvSpPr>
          <p:nvPr/>
        </p:nvSpPr>
        <p:spPr bwMode="auto">
          <a:xfrm>
            <a:off x="4627563" y="3554413"/>
            <a:ext cx="350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oppCh(self)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32" name="Text Box 45"/>
          <p:cNvSpPr txBox="1">
            <a:spLocks noChangeArrowheads="1"/>
          </p:cNvSpPr>
          <p:nvPr/>
        </p:nvSpPr>
        <p:spPr bwMode="auto">
          <a:xfrm>
            <a:off x="1182688" y="1563688"/>
            <a:ext cx="1462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Board</a:t>
            </a:r>
            <a:endParaRPr lang="en-US">
              <a:latin typeface="Times" charset="0"/>
            </a:endParaRPr>
          </a:p>
        </p:txBody>
      </p:sp>
      <p:sp>
        <p:nvSpPr>
          <p:cNvPr id="107533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190750"/>
            <a:ext cx="461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__init__( self, width, height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4" name="Text 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662238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allowsMove( self, col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5" name="Text Box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079875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__repr__( self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6" name="Text Box 4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3135313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addMove( self, col, ox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7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4551363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isFull( self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8" name="Text Box 5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5024438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winsFor( self, ox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9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5497513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hostGame( self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40" name="Text Box 5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606800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delMove( self, col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41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6019800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set( self, movestring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107542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954963" y="3889375"/>
            <a:ext cx="236537" cy="257175"/>
            <a:chOff x="2928" y="1051"/>
            <a:chExt cx="840" cy="957"/>
          </a:xfrm>
        </p:grpSpPr>
        <p:sp>
          <p:nvSpPr>
            <p:cNvPr id="107545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6" name="Oval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7" name="Oval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8" name="Oval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9" name="Oval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0" name="Oval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1" name="Oval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2" name="Oval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3" name="AutoShap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4" name="Freeform 4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5" name="Freeform 4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6" name="Freeform 4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7" name="Freeform 4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3" name="Text Box 46"/>
          <p:cNvSpPr txBox="1">
            <a:spLocks noChangeArrowheads="1"/>
          </p:cNvSpPr>
          <p:nvPr/>
        </p:nvSpPr>
        <p:spPr bwMode="auto">
          <a:xfrm>
            <a:off x="7620000" y="3657600"/>
            <a:ext cx="765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Demos?</a:t>
            </a:r>
          </a:p>
        </p:txBody>
      </p:sp>
      <p:sp>
        <p:nvSpPr>
          <p:cNvPr id="107544" name="Right Brace 38"/>
          <p:cNvSpPr>
            <a:spLocks/>
          </p:cNvSpPr>
          <p:nvPr/>
        </p:nvSpPr>
        <p:spPr bwMode="auto">
          <a:xfrm>
            <a:off x="7612063" y="3554413"/>
            <a:ext cx="214312" cy="709612"/>
          </a:xfrm>
          <a:prstGeom prst="rightBrace">
            <a:avLst>
              <a:gd name="adj1" fmla="val 31440"/>
              <a:gd name="adj2" fmla="val 50000"/>
            </a:avLst>
          </a:prstGeom>
          <a:noFill/>
          <a:ln w="9525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08610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11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4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8663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Strategic thinking!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0854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95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Python </a:t>
            </a:r>
            <a:r>
              <a:rPr lang="en-US" b="1" i="1">
                <a:latin typeface="Times" charset="0"/>
              </a:rPr>
              <a:t>had</a:t>
            </a:r>
            <a:r>
              <a:rPr lang="en-US">
                <a:latin typeface="Times" charset="0"/>
              </a:rPr>
              <a:t> no Connect-four datatype…</a:t>
            </a:r>
          </a:p>
        </p:txBody>
      </p:sp>
      <p:sp>
        <p:nvSpPr>
          <p:cNvPr id="108549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795588"/>
            <a:ext cx="3048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8550" name="Group 5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98575" y="2038350"/>
            <a:ext cx="444500" cy="538163"/>
            <a:chOff x="2928" y="1051"/>
            <a:chExt cx="840" cy="957"/>
          </a:xfrm>
        </p:grpSpPr>
        <p:sp>
          <p:nvSpPr>
            <p:cNvPr id="108597" name="Freeform 5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8" name="Oval 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9" name="Oval 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0" name="Oval 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1" name="Oval 5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2" name="Oval 5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3" name="Oval 5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4" name="Oval 6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5" name="AutoShape 6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6" name="Freeform 6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Freeform 6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8" name="Freeform 6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9" name="Freeform 6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1" name="Text Box 66"/>
          <p:cNvSpPr txBox="1">
            <a:spLocks noChangeArrowheads="1"/>
          </p:cNvSpPr>
          <p:nvPr/>
        </p:nvSpPr>
        <p:spPr bwMode="auto">
          <a:xfrm>
            <a:off x="207963" y="2054225"/>
            <a:ext cx="1095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I feel ahead of the game here...</a:t>
            </a:r>
          </a:p>
        </p:txBody>
      </p:sp>
      <p:sp>
        <p:nvSpPr>
          <p:cNvPr id="108552" name="Text Box 6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95400" y="548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" charset="0"/>
              </a:rPr>
              <a:t>… but you've already corrected that!</a:t>
            </a:r>
          </a:p>
        </p:txBody>
      </p:sp>
      <p:sp>
        <p:nvSpPr>
          <p:cNvPr id="108553" name="Oval 68"/>
          <p:cNvSpPr>
            <a:spLocks noChangeArrowheads="1"/>
          </p:cNvSpPr>
          <p:nvPr/>
        </p:nvSpPr>
        <p:spPr bwMode="auto">
          <a:xfrm>
            <a:off x="1355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Oval 69"/>
          <p:cNvSpPr>
            <a:spLocks noChangeArrowheads="1"/>
          </p:cNvSpPr>
          <p:nvPr/>
        </p:nvSpPr>
        <p:spPr bwMode="auto">
          <a:xfrm>
            <a:off x="1355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Oval 70"/>
          <p:cNvSpPr>
            <a:spLocks noChangeArrowheads="1"/>
          </p:cNvSpPr>
          <p:nvPr/>
        </p:nvSpPr>
        <p:spPr bwMode="auto">
          <a:xfrm>
            <a:off x="1355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Oval 71"/>
          <p:cNvSpPr>
            <a:spLocks noChangeArrowheads="1"/>
          </p:cNvSpPr>
          <p:nvPr/>
        </p:nvSpPr>
        <p:spPr bwMode="auto">
          <a:xfrm>
            <a:off x="1355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Oval 72"/>
          <p:cNvSpPr>
            <a:spLocks noChangeArrowheads="1"/>
          </p:cNvSpPr>
          <p:nvPr/>
        </p:nvSpPr>
        <p:spPr bwMode="auto">
          <a:xfrm>
            <a:off x="1355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Oval 73"/>
          <p:cNvSpPr>
            <a:spLocks noChangeArrowheads="1"/>
          </p:cNvSpPr>
          <p:nvPr/>
        </p:nvSpPr>
        <p:spPr bwMode="auto">
          <a:xfrm>
            <a:off x="1355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Oval 74"/>
          <p:cNvSpPr>
            <a:spLocks noChangeArrowheads="1"/>
          </p:cNvSpPr>
          <p:nvPr/>
        </p:nvSpPr>
        <p:spPr bwMode="auto">
          <a:xfrm>
            <a:off x="1736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Oval 75"/>
          <p:cNvSpPr>
            <a:spLocks noChangeArrowheads="1"/>
          </p:cNvSpPr>
          <p:nvPr/>
        </p:nvSpPr>
        <p:spPr bwMode="auto">
          <a:xfrm>
            <a:off x="1736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Oval 76"/>
          <p:cNvSpPr>
            <a:spLocks noChangeArrowheads="1"/>
          </p:cNvSpPr>
          <p:nvPr/>
        </p:nvSpPr>
        <p:spPr bwMode="auto">
          <a:xfrm>
            <a:off x="1736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Oval 77"/>
          <p:cNvSpPr>
            <a:spLocks noChangeArrowheads="1"/>
          </p:cNvSpPr>
          <p:nvPr/>
        </p:nvSpPr>
        <p:spPr bwMode="auto">
          <a:xfrm>
            <a:off x="1736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Oval 78"/>
          <p:cNvSpPr>
            <a:spLocks noChangeArrowheads="1"/>
          </p:cNvSpPr>
          <p:nvPr/>
        </p:nvSpPr>
        <p:spPr bwMode="auto">
          <a:xfrm>
            <a:off x="1736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Oval 79"/>
          <p:cNvSpPr>
            <a:spLocks noChangeArrowheads="1"/>
          </p:cNvSpPr>
          <p:nvPr/>
        </p:nvSpPr>
        <p:spPr bwMode="auto">
          <a:xfrm>
            <a:off x="2117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Oval 80"/>
          <p:cNvSpPr>
            <a:spLocks noChangeArrowheads="1"/>
          </p:cNvSpPr>
          <p:nvPr/>
        </p:nvSpPr>
        <p:spPr bwMode="auto">
          <a:xfrm>
            <a:off x="2117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Oval 81"/>
          <p:cNvSpPr>
            <a:spLocks noChangeArrowheads="1"/>
          </p:cNvSpPr>
          <p:nvPr/>
        </p:nvSpPr>
        <p:spPr bwMode="auto">
          <a:xfrm>
            <a:off x="2117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Oval 82"/>
          <p:cNvSpPr>
            <a:spLocks noChangeArrowheads="1"/>
          </p:cNvSpPr>
          <p:nvPr/>
        </p:nvSpPr>
        <p:spPr bwMode="auto">
          <a:xfrm>
            <a:off x="2117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Oval 83"/>
          <p:cNvSpPr>
            <a:spLocks noChangeArrowheads="1"/>
          </p:cNvSpPr>
          <p:nvPr/>
        </p:nvSpPr>
        <p:spPr bwMode="auto">
          <a:xfrm>
            <a:off x="2117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Oval 84"/>
          <p:cNvSpPr>
            <a:spLocks noChangeArrowheads="1"/>
          </p:cNvSpPr>
          <p:nvPr/>
        </p:nvSpPr>
        <p:spPr bwMode="auto">
          <a:xfrm>
            <a:off x="2498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Oval 85"/>
          <p:cNvSpPr>
            <a:spLocks noChangeArrowheads="1"/>
          </p:cNvSpPr>
          <p:nvPr/>
        </p:nvSpPr>
        <p:spPr bwMode="auto">
          <a:xfrm>
            <a:off x="2498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Oval 86"/>
          <p:cNvSpPr>
            <a:spLocks noChangeArrowheads="1"/>
          </p:cNvSpPr>
          <p:nvPr/>
        </p:nvSpPr>
        <p:spPr bwMode="auto">
          <a:xfrm>
            <a:off x="2498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Oval 87"/>
          <p:cNvSpPr>
            <a:spLocks noChangeArrowheads="1"/>
          </p:cNvSpPr>
          <p:nvPr/>
        </p:nvSpPr>
        <p:spPr bwMode="auto">
          <a:xfrm>
            <a:off x="2498725" y="37480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Oval 88"/>
          <p:cNvSpPr>
            <a:spLocks noChangeArrowheads="1"/>
          </p:cNvSpPr>
          <p:nvPr/>
        </p:nvSpPr>
        <p:spPr bwMode="auto">
          <a:xfrm>
            <a:off x="2498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Oval 89"/>
          <p:cNvSpPr>
            <a:spLocks noChangeArrowheads="1"/>
          </p:cNvSpPr>
          <p:nvPr/>
        </p:nvSpPr>
        <p:spPr bwMode="auto">
          <a:xfrm>
            <a:off x="2879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5" name="Oval 90"/>
          <p:cNvSpPr>
            <a:spLocks noChangeArrowheads="1"/>
          </p:cNvSpPr>
          <p:nvPr/>
        </p:nvSpPr>
        <p:spPr bwMode="auto">
          <a:xfrm>
            <a:off x="2879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Oval 91"/>
          <p:cNvSpPr>
            <a:spLocks noChangeArrowheads="1"/>
          </p:cNvSpPr>
          <p:nvPr/>
        </p:nvSpPr>
        <p:spPr bwMode="auto">
          <a:xfrm>
            <a:off x="2879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7" name="Oval 92"/>
          <p:cNvSpPr>
            <a:spLocks noChangeArrowheads="1"/>
          </p:cNvSpPr>
          <p:nvPr/>
        </p:nvSpPr>
        <p:spPr bwMode="auto">
          <a:xfrm>
            <a:off x="2879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Oval 93"/>
          <p:cNvSpPr>
            <a:spLocks noChangeArrowheads="1"/>
          </p:cNvSpPr>
          <p:nvPr/>
        </p:nvSpPr>
        <p:spPr bwMode="auto">
          <a:xfrm>
            <a:off x="2879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Oval 94"/>
          <p:cNvSpPr>
            <a:spLocks noChangeArrowheads="1"/>
          </p:cNvSpPr>
          <p:nvPr/>
        </p:nvSpPr>
        <p:spPr bwMode="auto">
          <a:xfrm>
            <a:off x="3260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0" name="Oval 95"/>
          <p:cNvSpPr>
            <a:spLocks noChangeArrowheads="1"/>
          </p:cNvSpPr>
          <p:nvPr/>
        </p:nvSpPr>
        <p:spPr bwMode="auto">
          <a:xfrm>
            <a:off x="3260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Oval 96"/>
          <p:cNvSpPr>
            <a:spLocks noChangeArrowheads="1"/>
          </p:cNvSpPr>
          <p:nvPr/>
        </p:nvSpPr>
        <p:spPr bwMode="auto">
          <a:xfrm>
            <a:off x="3260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2" name="Oval 97"/>
          <p:cNvSpPr>
            <a:spLocks noChangeArrowheads="1"/>
          </p:cNvSpPr>
          <p:nvPr/>
        </p:nvSpPr>
        <p:spPr bwMode="auto">
          <a:xfrm>
            <a:off x="3260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Oval 98"/>
          <p:cNvSpPr>
            <a:spLocks noChangeArrowheads="1"/>
          </p:cNvSpPr>
          <p:nvPr/>
        </p:nvSpPr>
        <p:spPr bwMode="auto">
          <a:xfrm>
            <a:off x="3260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4" name="Oval 99"/>
          <p:cNvSpPr>
            <a:spLocks noChangeArrowheads="1"/>
          </p:cNvSpPr>
          <p:nvPr/>
        </p:nvSpPr>
        <p:spPr bwMode="auto">
          <a:xfrm>
            <a:off x="3641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5" name="Oval 100"/>
          <p:cNvSpPr>
            <a:spLocks noChangeArrowheads="1"/>
          </p:cNvSpPr>
          <p:nvPr/>
        </p:nvSpPr>
        <p:spPr bwMode="auto">
          <a:xfrm>
            <a:off x="3641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6" name="Oval 101"/>
          <p:cNvSpPr>
            <a:spLocks noChangeArrowheads="1"/>
          </p:cNvSpPr>
          <p:nvPr/>
        </p:nvSpPr>
        <p:spPr bwMode="auto">
          <a:xfrm>
            <a:off x="3641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7" name="Oval 102"/>
          <p:cNvSpPr>
            <a:spLocks noChangeArrowheads="1"/>
          </p:cNvSpPr>
          <p:nvPr/>
        </p:nvSpPr>
        <p:spPr bwMode="auto">
          <a:xfrm>
            <a:off x="3641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8" name="Oval 103"/>
          <p:cNvSpPr>
            <a:spLocks noChangeArrowheads="1"/>
          </p:cNvSpPr>
          <p:nvPr/>
        </p:nvSpPr>
        <p:spPr bwMode="auto">
          <a:xfrm>
            <a:off x="3641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9" name="Oval 104"/>
          <p:cNvSpPr>
            <a:spLocks noChangeArrowheads="1"/>
          </p:cNvSpPr>
          <p:nvPr/>
        </p:nvSpPr>
        <p:spPr bwMode="auto">
          <a:xfrm>
            <a:off x="3641725" y="4475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0" name="Rectangle 105"/>
          <p:cNvSpPr>
            <a:spLocks noChangeArrowheads="1"/>
          </p:cNvSpPr>
          <p:nvPr/>
        </p:nvSpPr>
        <p:spPr bwMode="auto">
          <a:xfrm>
            <a:off x="1295400" y="2574925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91" name="Oval 120" descr="Dark vertical"/>
          <p:cNvSpPr>
            <a:spLocks noChangeArrowheads="1"/>
          </p:cNvSpPr>
          <p:nvPr/>
        </p:nvSpPr>
        <p:spPr bwMode="auto">
          <a:xfrm>
            <a:off x="1746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2" name="Oval 121" descr="Dark vertical"/>
          <p:cNvSpPr>
            <a:spLocks noChangeArrowheads="1"/>
          </p:cNvSpPr>
          <p:nvPr/>
        </p:nvSpPr>
        <p:spPr bwMode="auto">
          <a:xfrm>
            <a:off x="2127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3" name="Oval 122" descr="Dark vertical"/>
          <p:cNvSpPr>
            <a:spLocks noChangeArrowheads="1"/>
          </p:cNvSpPr>
          <p:nvPr/>
        </p:nvSpPr>
        <p:spPr bwMode="auto">
          <a:xfrm>
            <a:off x="2508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4" name="Oval 123" descr="Dark vertical"/>
          <p:cNvSpPr>
            <a:spLocks noChangeArrowheads="1"/>
          </p:cNvSpPr>
          <p:nvPr/>
        </p:nvSpPr>
        <p:spPr bwMode="auto">
          <a:xfrm>
            <a:off x="2879725" y="41243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5" name="Oval 124" descr="Dark vertical"/>
          <p:cNvSpPr>
            <a:spLocks noChangeArrowheads="1"/>
          </p:cNvSpPr>
          <p:nvPr/>
        </p:nvSpPr>
        <p:spPr bwMode="auto">
          <a:xfrm>
            <a:off x="3260725" y="446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6" name="Rectangle 66"/>
          <p:cNvSpPr>
            <a:spLocks noChangeArrowheads="1"/>
          </p:cNvSpPr>
          <p:nvPr/>
        </p:nvSpPr>
        <p:spPr bwMode="auto">
          <a:xfrm>
            <a:off x="4797425" y="6265863"/>
            <a:ext cx="423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libri" pitchFamily="34" charset="0"/>
              </a:rPr>
              <a:t>Now, </a:t>
            </a:r>
            <a:r>
              <a:rPr lang="en-US" i="1">
                <a:solidFill>
                  <a:srgbClr val="0B04FF"/>
                </a:solidFill>
                <a:latin typeface="Calibri" pitchFamily="34" charset="0"/>
              </a:rPr>
              <a:t>may the best machine win</a:t>
            </a:r>
            <a:r>
              <a:rPr lang="en-US">
                <a:solidFill>
                  <a:srgbClr val="0B04FF"/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1095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109572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109573" name="Text Box 50"/>
          <p:cNvSpPr txBox="1">
            <a:spLocks noChangeArrowheads="1"/>
          </p:cNvSpPr>
          <p:nvPr/>
        </p:nvSpPr>
        <p:spPr bwMode="auto">
          <a:xfrm>
            <a:off x="5021263" y="136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  <p:sp>
        <p:nvSpPr>
          <p:cNvPr id="109574" name="Text Box 60"/>
          <p:cNvSpPr txBox="1">
            <a:spLocks noChangeArrowheads="1"/>
          </p:cNvSpPr>
          <p:nvPr/>
        </p:nvSpPr>
        <p:spPr bwMode="auto">
          <a:xfrm>
            <a:off x="990600" y="2514600"/>
            <a:ext cx="3730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In 1945, Alan Turing predicted that computers would be better chess players than people in     ~ 50 years…</a:t>
            </a:r>
          </a:p>
          <a:p>
            <a:pPr algn="ctr">
              <a:spcBef>
                <a:spcPct val="50000"/>
              </a:spcBef>
            </a:pPr>
            <a:endParaRPr lang="en-US">
              <a:solidFill>
                <a:srgbClr val="0B04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0B04FF"/>
                </a:solidFill>
              </a:rPr>
              <a:t>and thus would have achieved intelligence.</a:t>
            </a:r>
            <a:endParaRPr lang="en-US">
              <a:solidFill>
                <a:srgbClr val="0B04FF"/>
              </a:solidFill>
            </a:endParaRPr>
          </a:p>
        </p:txBody>
      </p:sp>
      <p:pic>
        <p:nvPicPr>
          <p:cNvPr id="109575" name="Picture 61" descr="200px-Alan_Turing_Memorial_Clo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127250"/>
            <a:ext cx="28209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 Box 62"/>
          <p:cNvSpPr txBox="1">
            <a:spLocks noChangeArrowheads="1"/>
          </p:cNvSpPr>
          <p:nvPr/>
        </p:nvSpPr>
        <p:spPr bwMode="auto">
          <a:xfrm>
            <a:off x="5791200" y="5959475"/>
            <a:ext cx="2514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Alan Turing memorial Manchester,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11064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110596" name="Oval 6"/>
          <p:cNvSpPr>
            <a:spLocks noChangeArrowheads="1"/>
          </p:cNvSpPr>
          <p:nvPr/>
        </p:nvSpPr>
        <p:spPr bwMode="auto">
          <a:xfrm>
            <a:off x="34004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Oval 7"/>
          <p:cNvSpPr>
            <a:spLocks noChangeArrowheads="1"/>
          </p:cNvSpPr>
          <p:nvPr/>
        </p:nvSpPr>
        <p:spPr bwMode="auto">
          <a:xfrm>
            <a:off x="34004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Oval 8"/>
          <p:cNvSpPr>
            <a:spLocks noChangeArrowheads="1"/>
          </p:cNvSpPr>
          <p:nvPr/>
        </p:nvSpPr>
        <p:spPr bwMode="auto">
          <a:xfrm>
            <a:off x="34004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Oval 9"/>
          <p:cNvSpPr>
            <a:spLocks noChangeArrowheads="1"/>
          </p:cNvSpPr>
          <p:nvPr/>
        </p:nvSpPr>
        <p:spPr bwMode="auto">
          <a:xfrm>
            <a:off x="34004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Oval 10"/>
          <p:cNvSpPr>
            <a:spLocks noChangeArrowheads="1"/>
          </p:cNvSpPr>
          <p:nvPr/>
        </p:nvSpPr>
        <p:spPr bwMode="auto">
          <a:xfrm>
            <a:off x="34004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Oval 11"/>
          <p:cNvSpPr>
            <a:spLocks noChangeArrowheads="1"/>
          </p:cNvSpPr>
          <p:nvPr/>
        </p:nvSpPr>
        <p:spPr bwMode="auto">
          <a:xfrm>
            <a:off x="340042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Oval 12"/>
          <p:cNvSpPr>
            <a:spLocks noChangeArrowheads="1"/>
          </p:cNvSpPr>
          <p:nvPr/>
        </p:nvSpPr>
        <p:spPr bwMode="auto">
          <a:xfrm>
            <a:off x="36988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Oval 13"/>
          <p:cNvSpPr>
            <a:spLocks noChangeArrowheads="1"/>
          </p:cNvSpPr>
          <p:nvPr/>
        </p:nvSpPr>
        <p:spPr bwMode="auto">
          <a:xfrm>
            <a:off x="36988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Oval 14"/>
          <p:cNvSpPr>
            <a:spLocks noChangeArrowheads="1"/>
          </p:cNvSpPr>
          <p:nvPr/>
        </p:nvSpPr>
        <p:spPr bwMode="auto">
          <a:xfrm>
            <a:off x="36988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Oval 15"/>
          <p:cNvSpPr>
            <a:spLocks noChangeArrowheads="1"/>
          </p:cNvSpPr>
          <p:nvPr/>
        </p:nvSpPr>
        <p:spPr bwMode="auto">
          <a:xfrm>
            <a:off x="36988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Oval 16"/>
          <p:cNvSpPr>
            <a:spLocks noChangeArrowheads="1"/>
          </p:cNvSpPr>
          <p:nvPr/>
        </p:nvSpPr>
        <p:spPr bwMode="auto">
          <a:xfrm>
            <a:off x="369887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Oval 17" descr="30%"/>
          <p:cNvSpPr>
            <a:spLocks noChangeArrowheads="1"/>
          </p:cNvSpPr>
          <p:nvPr/>
        </p:nvSpPr>
        <p:spPr bwMode="auto">
          <a:xfrm>
            <a:off x="369887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Oval 18"/>
          <p:cNvSpPr>
            <a:spLocks noChangeArrowheads="1"/>
          </p:cNvSpPr>
          <p:nvPr/>
        </p:nvSpPr>
        <p:spPr bwMode="auto">
          <a:xfrm>
            <a:off x="399891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Oval 19"/>
          <p:cNvSpPr>
            <a:spLocks noChangeArrowheads="1"/>
          </p:cNvSpPr>
          <p:nvPr/>
        </p:nvSpPr>
        <p:spPr bwMode="auto">
          <a:xfrm>
            <a:off x="399891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Oval 20"/>
          <p:cNvSpPr>
            <a:spLocks noChangeArrowheads="1"/>
          </p:cNvSpPr>
          <p:nvPr/>
        </p:nvSpPr>
        <p:spPr bwMode="auto">
          <a:xfrm>
            <a:off x="399891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Oval 21"/>
          <p:cNvSpPr>
            <a:spLocks noChangeArrowheads="1"/>
          </p:cNvSpPr>
          <p:nvPr/>
        </p:nvSpPr>
        <p:spPr bwMode="auto">
          <a:xfrm>
            <a:off x="399891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Oval 22"/>
          <p:cNvSpPr>
            <a:spLocks noChangeArrowheads="1"/>
          </p:cNvSpPr>
          <p:nvPr/>
        </p:nvSpPr>
        <p:spPr bwMode="auto">
          <a:xfrm>
            <a:off x="399891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Oval 23" descr="30%"/>
          <p:cNvSpPr>
            <a:spLocks noChangeArrowheads="1"/>
          </p:cNvSpPr>
          <p:nvPr/>
        </p:nvSpPr>
        <p:spPr bwMode="auto">
          <a:xfrm>
            <a:off x="399891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Oval 24"/>
          <p:cNvSpPr>
            <a:spLocks noChangeArrowheads="1"/>
          </p:cNvSpPr>
          <p:nvPr/>
        </p:nvSpPr>
        <p:spPr bwMode="auto">
          <a:xfrm>
            <a:off x="42989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Oval 25"/>
          <p:cNvSpPr>
            <a:spLocks noChangeArrowheads="1"/>
          </p:cNvSpPr>
          <p:nvPr/>
        </p:nvSpPr>
        <p:spPr bwMode="auto">
          <a:xfrm>
            <a:off x="42989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Oval 26"/>
          <p:cNvSpPr>
            <a:spLocks noChangeArrowheads="1"/>
          </p:cNvSpPr>
          <p:nvPr/>
        </p:nvSpPr>
        <p:spPr bwMode="auto">
          <a:xfrm>
            <a:off x="42989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Oval 27"/>
          <p:cNvSpPr>
            <a:spLocks noChangeArrowheads="1"/>
          </p:cNvSpPr>
          <p:nvPr/>
        </p:nvSpPr>
        <p:spPr bwMode="auto">
          <a:xfrm>
            <a:off x="429895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Oval 28"/>
          <p:cNvSpPr>
            <a:spLocks noChangeArrowheads="1"/>
          </p:cNvSpPr>
          <p:nvPr/>
        </p:nvSpPr>
        <p:spPr bwMode="auto">
          <a:xfrm>
            <a:off x="429895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Oval 29" descr="30%"/>
          <p:cNvSpPr>
            <a:spLocks noChangeArrowheads="1"/>
          </p:cNvSpPr>
          <p:nvPr/>
        </p:nvSpPr>
        <p:spPr bwMode="auto">
          <a:xfrm>
            <a:off x="429895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Oval 30"/>
          <p:cNvSpPr>
            <a:spLocks noChangeArrowheads="1"/>
          </p:cNvSpPr>
          <p:nvPr/>
        </p:nvSpPr>
        <p:spPr bwMode="auto">
          <a:xfrm>
            <a:off x="45974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Oval 31"/>
          <p:cNvSpPr>
            <a:spLocks noChangeArrowheads="1"/>
          </p:cNvSpPr>
          <p:nvPr/>
        </p:nvSpPr>
        <p:spPr bwMode="auto">
          <a:xfrm>
            <a:off x="45974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Oval 32"/>
          <p:cNvSpPr>
            <a:spLocks noChangeArrowheads="1"/>
          </p:cNvSpPr>
          <p:nvPr/>
        </p:nvSpPr>
        <p:spPr bwMode="auto">
          <a:xfrm>
            <a:off x="45974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Oval 33"/>
          <p:cNvSpPr>
            <a:spLocks noChangeArrowheads="1"/>
          </p:cNvSpPr>
          <p:nvPr/>
        </p:nvSpPr>
        <p:spPr bwMode="auto">
          <a:xfrm>
            <a:off x="459740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Oval 34" descr="30%"/>
          <p:cNvSpPr>
            <a:spLocks noChangeArrowheads="1"/>
          </p:cNvSpPr>
          <p:nvPr/>
        </p:nvSpPr>
        <p:spPr bwMode="auto">
          <a:xfrm>
            <a:off x="459740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Oval 35"/>
          <p:cNvSpPr>
            <a:spLocks noChangeArrowheads="1"/>
          </p:cNvSpPr>
          <p:nvPr/>
        </p:nvSpPr>
        <p:spPr bwMode="auto">
          <a:xfrm>
            <a:off x="459740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6" name="Oval 36"/>
          <p:cNvSpPr>
            <a:spLocks noChangeArrowheads="1"/>
          </p:cNvSpPr>
          <p:nvPr/>
        </p:nvSpPr>
        <p:spPr bwMode="auto">
          <a:xfrm>
            <a:off x="489743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Oval 37"/>
          <p:cNvSpPr>
            <a:spLocks noChangeArrowheads="1"/>
          </p:cNvSpPr>
          <p:nvPr/>
        </p:nvSpPr>
        <p:spPr bwMode="auto">
          <a:xfrm>
            <a:off x="489743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Oval 38"/>
          <p:cNvSpPr>
            <a:spLocks noChangeArrowheads="1"/>
          </p:cNvSpPr>
          <p:nvPr/>
        </p:nvSpPr>
        <p:spPr bwMode="auto">
          <a:xfrm>
            <a:off x="489743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Oval 39"/>
          <p:cNvSpPr>
            <a:spLocks noChangeArrowheads="1"/>
          </p:cNvSpPr>
          <p:nvPr/>
        </p:nvSpPr>
        <p:spPr bwMode="auto">
          <a:xfrm>
            <a:off x="489743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0" name="Oval 40"/>
          <p:cNvSpPr>
            <a:spLocks noChangeArrowheads="1"/>
          </p:cNvSpPr>
          <p:nvPr/>
        </p:nvSpPr>
        <p:spPr bwMode="auto">
          <a:xfrm>
            <a:off x="489743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1" name="Oval 41" descr="30%"/>
          <p:cNvSpPr>
            <a:spLocks noChangeArrowheads="1"/>
          </p:cNvSpPr>
          <p:nvPr/>
        </p:nvSpPr>
        <p:spPr bwMode="auto">
          <a:xfrm>
            <a:off x="489743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2" name="Oval 42"/>
          <p:cNvSpPr>
            <a:spLocks noChangeArrowheads="1"/>
          </p:cNvSpPr>
          <p:nvPr/>
        </p:nvSpPr>
        <p:spPr bwMode="auto">
          <a:xfrm>
            <a:off x="5197475" y="28876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3" name="Oval 43"/>
          <p:cNvSpPr>
            <a:spLocks noChangeArrowheads="1"/>
          </p:cNvSpPr>
          <p:nvPr/>
        </p:nvSpPr>
        <p:spPr bwMode="auto">
          <a:xfrm>
            <a:off x="51974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Oval 44"/>
          <p:cNvSpPr>
            <a:spLocks noChangeArrowheads="1"/>
          </p:cNvSpPr>
          <p:nvPr/>
        </p:nvSpPr>
        <p:spPr bwMode="auto">
          <a:xfrm>
            <a:off x="51974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Oval 45"/>
          <p:cNvSpPr>
            <a:spLocks noChangeArrowheads="1"/>
          </p:cNvSpPr>
          <p:nvPr/>
        </p:nvSpPr>
        <p:spPr bwMode="auto">
          <a:xfrm>
            <a:off x="51974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6" name="Oval 46"/>
          <p:cNvSpPr>
            <a:spLocks noChangeArrowheads="1"/>
          </p:cNvSpPr>
          <p:nvPr/>
        </p:nvSpPr>
        <p:spPr bwMode="auto">
          <a:xfrm>
            <a:off x="51974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7" name="Oval 47"/>
          <p:cNvSpPr>
            <a:spLocks noChangeArrowheads="1"/>
          </p:cNvSpPr>
          <p:nvPr/>
        </p:nvSpPr>
        <p:spPr bwMode="auto">
          <a:xfrm>
            <a:off x="519747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Rectangle 48"/>
          <p:cNvSpPr>
            <a:spLocks noChangeArrowheads="1"/>
          </p:cNvSpPr>
          <p:nvPr/>
        </p:nvSpPr>
        <p:spPr bwMode="auto">
          <a:xfrm>
            <a:off x="335280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39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110640" name="Text Box 50"/>
          <p:cNvSpPr txBox="1">
            <a:spLocks noChangeArrowheads="1"/>
          </p:cNvSpPr>
          <p:nvPr/>
        </p:nvSpPr>
        <p:spPr bwMode="auto">
          <a:xfrm>
            <a:off x="5021263" y="136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  <p:sp>
        <p:nvSpPr>
          <p:cNvPr id="110641" name="Text Box 51"/>
          <p:cNvSpPr txBox="1">
            <a:spLocks noChangeArrowheads="1"/>
          </p:cNvSpPr>
          <p:nvPr/>
        </p:nvSpPr>
        <p:spPr bwMode="auto">
          <a:xfrm>
            <a:off x="6292850" y="2747963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110642" name="Text Box 52"/>
          <p:cNvSpPr txBox="1">
            <a:spLocks noChangeArrowheads="1"/>
          </p:cNvSpPr>
          <p:nvPr/>
        </p:nvSpPr>
        <p:spPr bwMode="auto">
          <a:xfrm>
            <a:off x="849313" y="2763838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110643" name="Text Box 53"/>
          <p:cNvSpPr txBox="1">
            <a:spLocks noChangeArrowheads="1"/>
          </p:cNvSpPr>
          <p:nvPr/>
        </p:nvSpPr>
        <p:spPr bwMode="auto">
          <a:xfrm>
            <a:off x="5835650" y="3433763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evaluating the strength of a board for a player</a:t>
            </a:r>
          </a:p>
        </p:txBody>
      </p:sp>
      <p:sp>
        <p:nvSpPr>
          <p:cNvPr id="110644" name="Text Box 54"/>
          <p:cNvSpPr txBox="1">
            <a:spLocks noChangeArrowheads="1"/>
          </p:cNvSpPr>
          <p:nvPr/>
        </p:nvSpPr>
        <p:spPr bwMode="auto">
          <a:xfrm>
            <a:off x="163513" y="3449638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looking ahead in the game to find winning combinations of moves</a:t>
            </a:r>
          </a:p>
        </p:txBody>
      </p:sp>
      <p:sp>
        <p:nvSpPr>
          <p:cNvPr id="110645" name="Text Box 55"/>
          <p:cNvSpPr txBox="1">
            <a:spLocks noChangeArrowheads="1"/>
          </p:cNvSpPr>
          <p:nvPr/>
        </p:nvSpPr>
        <p:spPr bwMode="auto">
          <a:xfrm>
            <a:off x="3632200" y="5883275"/>
            <a:ext cx="518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… humans and computers have different relative strengths in these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1171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How humans play games…</a:t>
            </a: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1752600" y="2971800"/>
            <a:ext cx="5410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- experts could reconstruct these perfectly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- novice players did far worse…</a:t>
            </a:r>
          </a:p>
        </p:txBody>
      </p:sp>
      <p:sp>
        <p:nvSpPr>
          <p:cNvPr id="111621" name="Text Box 7"/>
          <p:cNvSpPr txBox="1">
            <a:spLocks noChangeArrowheads="1"/>
          </p:cNvSpPr>
          <p:nvPr/>
        </p:nvSpPr>
        <p:spPr bwMode="auto">
          <a:xfrm>
            <a:off x="609600" y="42672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latin typeface="Comic Sans MS" pitchFamily="66" charset="0"/>
              </a:rPr>
              <a:t>Random</a:t>
            </a:r>
            <a:r>
              <a:rPr lang="en-US">
                <a:latin typeface="Comic Sans MS" pitchFamily="66" charset="0"/>
              </a:rPr>
              <a:t> chess positions (not legal ones) were then shown to the two groups</a:t>
            </a:r>
          </a:p>
        </p:txBody>
      </p:sp>
      <p:sp>
        <p:nvSpPr>
          <p:cNvPr id="111622" name="Text Box 8"/>
          <p:cNvSpPr txBox="1">
            <a:spLocks noChangeArrowheads="1"/>
          </p:cNvSpPr>
          <p:nvPr/>
        </p:nvSpPr>
        <p:spPr bwMode="auto">
          <a:xfrm>
            <a:off x="1768475" y="5437188"/>
            <a:ext cx="44799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- experts and novices did equally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  well (badly) at reconstructing them!</a:t>
            </a:r>
          </a:p>
        </p:txBody>
      </p:sp>
      <p:sp>
        <p:nvSpPr>
          <p:cNvPr id="111623" name="Oval 9"/>
          <p:cNvSpPr>
            <a:spLocks noChangeArrowheads="1"/>
          </p:cNvSpPr>
          <p:nvPr/>
        </p:nvSpPr>
        <p:spPr bwMode="auto">
          <a:xfrm>
            <a:off x="682942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Oval 10"/>
          <p:cNvSpPr>
            <a:spLocks noChangeArrowheads="1"/>
          </p:cNvSpPr>
          <p:nvPr/>
        </p:nvSpPr>
        <p:spPr bwMode="auto">
          <a:xfrm>
            <a:off x="682942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Oval 11"/>
          <p:cNvSpPr>
            <a:spLocks noChangeArrowheads="1"/>
          </p:cNvSpPr>
          <p:nvPr/>
        </p:nvSpPr>
        <p:spPr bwMode="auto">
          <a:xfrm>
            <a:off x="682942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Oval 12"/>
          <p:cNvSpPr>
            <a:spLocks noChangeArrowheads="1"/>
          </p:cNvSpPr>
          <p:nvPr/>
        </p:nvSpPr>
        <p:spPr bwMode="auto">
          <a:xfrm>
            <a:off x="682942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Oval 13"/>
          <p:cNvSpPr>
            <a:spLocks noChangeArrowheads="1"/>
          </p:cNvSpPr>
          <p:nvPr/>
        </p:nvSpPr>
        <p:spPr bwMode="auto">
          <a:xfrm>
            <a:off x="682942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Oval 14"/>
          <p:cNvSpPr>
            <a:spLocks noChangeArrowheads="1"/>
          </p:cNvSpPr>
          <p:nvPr/>
        </p:nvSpPr>
        <p:spPr bwMode="auto">
          <a:xfrm>
            <a:off x="6829425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Oval 15"/>
          <p:cNvSpPr>
            <a:spLocks noChangeArrowheads="1"/>
          </p:cNvSpPr>
          <p:nvPr/>
        </p:nvSpPr>
        <p:spPr bwMode="auto">
          <a:xfrm>
            <a:off x="71278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Oval 16"/>
          <p:cNvSpPr>
            <a:spLocks noChangeArrowheads="1"/>
          </p:cNvSpPr>
          <p:nvPr/>
        </p:nvSpPr>
        <p:spPr bwMode="auto">
          <a:xfrm>
            <a:off x="71278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Oval 17"/>
          <p:cNvSpPr>
            <a:spLocks noChangeArrowheads="1"/>
          </p:cNvSpPr>
          <p:nvPr/>
        </p:nvSpPr>
        <p:spPr bwMode="auto">
          <a:xfrm>
            <a:off x="71278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Oval 18"/>
          <p:cNvSpPr>
            <a:spLocks noChangeArrowheads="1"/>
          </p:cNvSpPr>
          <p:nvPr/>
        </p:nvSpPr>
        <p:spPr bwMode="auto">
          <a:xfrm>
            <a:off x="71278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Oval 19"/>
          <p:cNvSpPr>
            <a:spLocks noChangeArrowheads="1"/>
          </p:cNvSpPr>
          <p:nvPr/>
        </p:nvSpPr>
        <p:spPr bwMode="auto">
          <a:xfrm>
            <a:off x="7127875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Oval 20" descr="30%"/>
          <p:cNvSpPr>
            <a:spLocks noChangeArrowheads="1"/>
          </p:cNvSpPr>
          <p:nvPr/>
        </p:nvSpPr>
        <p:spPr bwMode="auto">
          <a:xfrm>
            <a:off x="7127875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Oval 21"/>
          <p:cNvSpPr>
            <a:spLocks noChangeArrowheads="1"/>
          </p:cNvSpPr>
          <p:nvPr/>
        </p:nvSpPr>
        <p:spPr bwMode="auto">
          <a:xfrm>
            <a:off x="7427913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6" name="Oval 22"/>
          <p:cNvSpPr>
            <a:spLocks noChangeArrowheads="1"/>
          </p:cNvSpPr>
          <p:nvPr/>
        </p:nvSpPr>
        <p:spPr bwMode="auto">
          <a:xfrm>
            <a:off x="7427913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7" name="Oval 23"/>
          <p:cNvSpPr>
            <a:spLocks noChangeArrowheads="1"/>
          </p:cNvSpPr>
          <p:nvPr/>
        </p:nvSpPr>
        <p:spPr bwMode="auto">
          <a:xfrm>
            <a:off x="7427913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8" name="Oval 24"/>
          <p:cNvSpPr>
            <a:spLocks noChangeArrowheads="1"/>
          </p:cNvSpPr>
          <p:nvPr/>
        </p:nvSpPr>
        <p:spPr bwMode="auto">
          <a:xfrm>
            <a:off x="7427913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9" name="Oval 25"/>
          <p:cNvSpPr>
            <a:spLocks noChangeArrowheads="1"/>
          </p:cNvSpPr>
          <p:nvPr/>
        </p:nvSpPr>
        <p:spPr bwMode="auto">
          <a:xfrm>
            <a:off x="7427913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0" name="Oval 26" descr="30%"/>
          <p:cNvSpPr>
            <a:spLocks noChangeArrowheads="1"/>
          </p:cNvSpPr>
          <p:nvPr/>
        </p:nvSpPr>
        <p:spPr bwMode="auto">
          <a:xfrm>
            <a:off x="7427913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Oval 27"/>
          <p:cNvSpPr>
            <a:spLocks noChangeArrowheads="1"/>
          </p:cNvSpPr>
          <p:nvPr/>
        </p:nvSpPr>
        <p:spPr bwMode="auto">
          <a:xfrm>
            <a:off x="772795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Oval 28"/>
          <p:cNvSpPr>
            <a:spLocks noChangeArrowheads="1"/>
          </p:cNvSpPr>
          <p:nvPr/>
        </p:nvSpPr>
        <p:spPr bwMode="auto">
          <a:xfrm>
            <a:off x="772795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Oval 29"/>
          <p:cNvSpPr>
            <a:spLocks noChangeArrowheads="1"/>
          </p:cNvSpPr>
          <p:nvPr/>
        </p:nvSpPr>
        <p:spPr bwMode="auto">
          <a:xfrm>
            <a:off x="7727950" y="3059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Oval 30"/>
          <p:cNvSpPr>
            <a:spLocks noChangeArrowheads="1"/>
          </p:cNvSpPr>
          <p:nvPr/>
        </p:nvSpPr>
        <p:spPr bwMode="auto">
          <a:xfrm>
            <a:off x="7727950" y="33369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Oval 31"/>
          <p:cNvSpPr>
            <a:spLocks noChangeArrowheads="1"/>
          </p:cNvSpPr>
          <p:nvPr/>
        </p:nvSpPr>
        <p:spPr bwMode="auto">
          <a:xfrm>
            <a:off x="7727950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Oval 32" descr="30%"/>
          <p:cNvSpPr>
            <a:spLocks noChangeArrowheads="1"/>
          </p:cNvSpPr>
          <p:nvPr/>
        </p:nvSpPr>
        <p:spPr bwMode="auto">
          <a:xfrm>
            <a:off x="7727950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Oval 33"/>
          <p:cNvSpPr>
            <a:spLocks noChangeArrowheads="1"/>
          </p:cNvSpPr>
          <p:nvPr/>
        </p:nvSpPr>
        <p:spPr bwMode="auto">
          <a:xfrm>
            <a:off x="802640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Oval 34"/>
          <p:cNvSpPr>
            <a:spLocks noChangeArrowheads="1"/>
          </p:cNvSpPr>
          <p:nvPr/>
        </p:nvSpPr>
        <p:spPr bwMode="auto">
          <a:xfrm>
            <a:off x="802640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Oval 35"/>
          <p:cNvSpPr>
            <a:spLocks noChangeArrowheads="1"/>
          </p:cNvSpPr>
          <p:nvPr/>
        </p:nvSpPr>
        <p:spPr bwMode="auto">
          <a:xfrm>
            <a:off x="8026400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Oval 36"/>
          <p:cNvSpPr>
            <a:spLocks noChangeArrowheads="1"/>
          </p:cNvSpPr>
          <p:nvPr/>
        </p:nvSpPr>
        <p:spPr bwMode="auto">
          <a:xfrm>
            <a:off x="8026400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Oval 37" descr="30%"/>
          <p:cNvSpPr>
            <a:spLocks noChangeArrowheads="1"/>
          </p:cNvSpPr>
          <p:nvPr/>
        </p:nvSpPr>
        <p:spPr bwMode="auto">
          <a:xfrm>
            <a:off x="8026400" y="36147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Oval 38"/>
          <p:cNvSpPr>
            <a:spLocks noChangeArrowheads="1"/>
          </p:cNvSpPr>
          <p:nvPr/>
        </p:nvSpPr>
        <p:spPr bwMode="auto">
          <a:xfrm>
            <a:off x="8026400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3" name="Oval 39"/>
          <p:cNvSpPr>
            <a:spLocks noChangeArrowheads="1"/>
          </p:cNvSpPr>
          <p:nvPr/>
        </p:nvSpPr>
        <p:spPr bwMode="auto">
          <a:xfrm>
            <a:off x="8326438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4" name="Oval 40"/>
          <p:cNvSpPr>
            <a:spLocks noChangeArrowheads="1"/>
          </p:cNvSpPr>
          <p:nvPr/>
        </p:nvSpPr>
        <p:spPr bwMode="auto">
          <a:xfrm>
            <a:off x="8326438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5" name="Oval 41"/>
          <p:cNvSpPr>
            <a:spLocks noChangeArrowheads="1"/>
          </p:cNvSpPr>
          <p:nvPr/>
        </p:nvSpPr>
        <p:spPr bwMode="auto">
          <a:xfrm>
            <a:off x="8326438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6" name="Oval 42"/>
          <p:cNvSpPr>
            <a:spLocks noChangeArrowheads="1"/>
          </p:cNvSpPr>
          <p:nvPr/>
        </p:nvSpPr>
        <p:spPr bwMode="auto">
          <a:xfrm>
            <a:off x="8326438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7" name="Oval 43"/>
          <p:cNvSpPr>
            <a:spLocks noChangeArrowheads="1"/>
          </p:cNvSpPr>
          <p:nvPr/>
        </p:nvSpPr>
        <p:spPr bwMode="auto">
          <a:xfrm>
            <a:off x="8326438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8" name="Oval 44" descr="30%"/>
          <p:cNvSpPr>
            <a:spLocks noChangeArrowheads="1"/>
          </p:cNvSpPr>
          <p:nvPr/>
        </p:nvSpPr>
        <p:spPr bwMode="auto">
          <a:xfrm>
            <a:off x="8326438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9" name="Oval 45"/>
          <p:cNvSpPr>
            <a:spLocks noChangeArrowheads="1"/>
          </p:cNvSpPr>
          <p:nvPr/>
        </p:nvSpPr>
        <p:spPr bwMode="auto">
          <a:xfrm>
            <a:off x="86264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0" name="Oval 46"/>
          <p:cNvSpPr>
            <a:spLocks noChangeArrowheads="1"/>
          </p:cNvSpPr>
          <p:nvPr/>
        </p:nvSpPr>
        <p:spPr bwMode="auto">
          <a:xfrm>
            <a:off x="86264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1" name="Oval 47"/>
          <p:cNvSpPr>
            <a:spLocks noChangeArrowheads="1"/>
          </p:cNvSpPr>
          <p:nvPr/>
        </p:nvSpPr>
        <p:spPr bwMode="auto">
          <a:xfrm>
            <a:off x="86264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2" name="Oval 48"/>
          <p:cNvSpPr>
            <a:spLocks noChangeArrowheads="1"/>
          </p:cNvSpPr>
          <p:nvPr/>
        </p:nvSpPr>
        <p:spPr bwMode="auto">
          <a:xfrm>
            <a:off x="86264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3" name="Oval 49"/>
          <p:cNvSpPr>
            <a:spLocks noChangeArrowheads="1"/>
          </p:cNvSpPr>
          <p:nvPr/>
        </p:nvSpPr>
        <p:spPr bwMode="auto">
          <a:xfrm>
            <a:off x="862647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4" name="Oval 50"/>
          <p:cNvSpPr>
            <a:spLocks noChangeArrowheads="1"/>
          </p:cNvSpPr>
          <p:nvPr/>
        </p:nvSpPr>
        <p:spPr bwMode="auto">
          <a:xfrm>
            <a:off x="8626475" y="3894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5" name="Rectangle 51"/>
          <p:cNvSpPr>
            <a:spLocks noChangeArrowheads="1"/>
          </p:cNvSpPr>
          <p:nvPr/>
        </p:nvSpPr>
        <p:spPr bwMode="auto">
          <a:xfrm>
            <a:off x="6781800" y="24384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6" name="Oval 52"/>
          <p:cNvSpPr>
            <a:spLocks noChangeArrowheads="1"/>
          </p:cNvSpPr>
          <p:nvPr/>
        </p:nvSpPr>
        <p:spPr bwMode="auto">
          <a:xfrm>
            <a:off x="682942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7" name="Oval 53"/>
          <p:cNvSpPr>
            <a:spLocks noChangeArrowheads="1"/>
          </p:cNvSpPr>
          <p:nvPr/>
        </p:nvSpPr>
        <p:spPr bwMode="auto">
          <a:xfrm>
            <a:off x="682942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8" name="Oval 54" descr="30%"/>
          <p:cNvSpPr>
            <a:spLocks noChangeArrowheads="1"/>
          </p:cNvSpPr>
          <p:nvPr/>
        </p:nvSpPr>
        <p:spPr bwMode="auto">
          <a:xfrm>
            <a:off x="6829425" y="54975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9" name="Oval 55"/>
          <p:cNvSpPr>
            <a:spLocks noChangeArrowheads="1"/>
          </p:cNvSpPr>
          <p:nvPr/>
        </p:nvSpPr>
        <p:spPr bwMode="auto">
          <a:xfrm>
            <a:off x="682942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0" name="Oval 56"/>
          <p:cNvSpPr>
            <a:spLocks noChangeArrowheads="1"/>
          </p:cNvSpPr>
          <p:nvPr/>
        </p:nvSpPr>
        <p:spPr bwMode="auto">
          <a:xfrm>
            <a:off x="6829425" y="6053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1" name="Oval 57"/>
          <p:cNvSpPr>
            <a:spLocks noChangeArrowheads="1"/>
          </p:cNvSpPr>
          <p:nvPr/>
        </p:nvSpPr>
        <p:spPr bwMode="auto">
          <a:xfrm>
            <a:off x="6829425" y="63325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2" name="Oval 58"/>
          <p:cNvSpPr>
            <a:spLocks noChangeArrowheads="1"/>
          </p:cNvSpPr>
          <p:nvPr/>
        </p:nvSpPr>
        <p:spPr bwMode="auto">
          <a:xfrm>
            <a:off x="71278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3" name="Oval 59"/>
          <p:cNvSpPr>
            <a:spLocks noChangeArrowheads="1"/>
          </p:cNvSpPr>
          <p:nvPr/>
        </p:nvSpPr>
        <p:spPr bwMode="auto">
          <a:xfrm>
            <a:off x="7127875" y="5218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4" name="Oval 60"/>
          <p:cNvSpPr>
            <a:spLocks noChangeArrowheads="1"/>
          </p:cNvSpPr>
          <p:nvPr/>
        </p:nvSpPr>
        <p:spPr bwMode="auto">
          <a:xfrm>
            <a:off x="71278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Oval 61"/>
          <p:cNvSpPr>
            <a:spLocks noChangeArrowheads="1"/>
          </p:cNvSpPr>
          <p:nvPr/>
        </p:nvSpPr>
        <p:spPr bwMode="auto">
          <a:xfrm>
            <a:off x="712787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6" name="Oval 62"/>
          <p:cNvSpPr>
            <a:spLocks noChangeArrowheads="1"/>
          </p:cNvSpPr>
          <p:nvPr/>
        </p:nvSpPr>
        <p:spPr bwMode="auto">
          <a:xfrm>
            <a:off x="71278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7" name="Oval 63"/>
          <p:cNvSpPr>
            <a:spLocks noChangeArrowheads="1"/>
          </p:cNvSpPr>
          <p:nvPr/>
        </p:nvSpPr>
        <p:spPr bwMode="auto">
          <a:xfrm>
            <a:off x="71278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8" name="Oval 64"/>
          <p:cNvSpPr>
            <a:spLocks noChangeArrowheads="1"/>
          </p:cNvSpPr>
          <p:nvPr/>
        </p:nvSpPr>
        <p:spPr bwMode="auto">
          <a:xfrm>
            <a:off x="7427913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9" name="Oval 65"/>
          <p:cNvSpPr>
            <a:spLocks noChangeArrowheads="1"/>
          </p:cNvSpPr>
          <p:nvPr/>
        </p:nvSpPr>
        <p:spPr bwMode="auto">
          <a:xfrm>
            <a:off x="7427913" y="5218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0" name="Oval 66"/>
          <p:cNvSpPr>
            <a:spLocks noChangeArrowheads="1"/>
          </p:cNvSpPr>
          <p:nvPr/>
        </p:nvSpPr>
        <p:spPr bwMode="auto">
          <a:xfrm>
            <a:off x="7427913" y="54975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1" name="Oval 67"/>
          <p:cNvSpPr>
            <a:spLocks noChangeArrowheads="1"/>
          </p:cNvSpPr>
          <p:nvPr/>
        </p:nvSpPr>
        <p:spPr bwMode="auto">
          <a:xfrm>
            <a:off x="7427913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2" name="Oval 68"/>
          <p:cNvSpPr>
            <a:spLocks noChangeArrowheads="1"/>
          </p:cNvSpPr>
          <p:nvPr/>
        </p:nvSpPr>
        <p:spPr bwMode="auto">
          <a:xfrm>
            <a:off x="7427913" y="60531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3" name="Oval 69"/>
          <p:cNvSpPr>
            <a:spLocks noChangeArrowheads="1"/>
          </p:cNvSpPr>
          <p:nvPr/>
        </p:nvSpPr>
        <p:spPr bwMode="auto">
          <a:xfrm>
            <a:off x="7427913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4" name="Oval 70" descr="30%"/>
          <p:cNvSpPr>
            <a:spLocks noChangeArrowheads="1"/>
          </p:cNvSpPr>
          <p:nvPr/>
        </p:nvSpPr>
        <p:spPr bwMode="auto">
          <a:xfrm>
            <a:off x="7727950" y="494188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5" name="Oval 71" descr="30%"/>
          <p:cNvSpPr>
            <a:spLocks noChangeArrowheads="1"/>
          </p:cNvSpPr>
          <p:nvPr/>
        </p:nvSpPr>
        <p:spPr bwMode="auto">
          <a:xfrm>
            <a:off x="7727950" y="52181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6" name="Oval 72"/>
          <p:cNvSpPr>
            <a:spLocks noChangeArrowheads="1"/>
          </p:cNvSpPr>
          <p:nvPr/>
        </p:nvSpPr>
        <p:spPr bwMode="auto">
          <a:xfrm>
            <a:off x="7727950" y="54975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7" name="Oval 73"/>
          <p:cNvSpPr>
            <a:spLocks noChangeArrowheads="1"/>
          </p:cNvSpPr>
          <p:nvPr/>
        </p:nvSpPr>
        <p:spPr bwMode="auto">
          <a:xfrm>
            <a:off x="7727950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8" name="Oval 74"/>
          <p:cNvSpPr>
            <a:spLocks noChangeArrowheads="1"/>
          </p:cNvSpPr>
          <p:nvPr/>
        </p:nvSpPr>
        <p:spPr bwMode="auto">
          <a:xfrm>
            <a:off x="772795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9" name="Oval 75" descr="30%"/>
          <p:cNvSpPr>
            <a:spLocks noChangeArrowheads="1"/>
          </p:cNvSpPr>
          <p:nvPr/>
        </p:nvSpPr>
        <p:spPr bwMode="auto">
          <a:xfrm>
            <a:off x="7727950" y="63325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0" name="Oval 76"/>
          <p:cNvSpPr>
            <a:spLocks noChangeArrowheads="1"/>
          </p:cNvSpPr>
          <p:nvPr/>
        </p:nvSpPr>
        <p:spPr bwMode="auto">
          <a:xfrm>
            <a:off x="8026400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1" name="Oval 77"/>
          <p:cNvSpPr>
            <a:spLocks noChangeArrowheads="1"/>
          </p:cNvSpPr>
          <p:nvPr/>
        </p:nvSpPr>
        <p:spPr bwMode="auto">
          <a:xfrm>
            <a:off x="8026400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2" name="Oval 78"/>
          <p:cNvSpPr>
            <a:spLocks noChangeArrowheads="1"/>
          </p:cNvSpPr>
          <p:nvPr/>
        </p:nvSpPr>
        <p:spPr bwMode="auto">
          <a:xfrm>
            <a:off x="8026400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3" name="Oval 79"/>
          <p:cNvSpPr>
            <a:spLocks noChangeArrowheads="1"/>
          </p:cNvSpPr>
          <p:nvPr/>
        </p:nvSpPr>
        <p:spPr bwMode="auto">
          <a:xfrm>
            <a:off x="8026400" y="57753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4" name="Oval 80"/>
          <p:cNvSpPr>
            <a:spLocks noChangeArrowheads="1"/>
          </p:cNvSpPr>
          <p:nvPr/>
        </p:nvSpPr>
        <p:spPr bwMode="auto">
          <a:xfrm>
            <a:off x="802640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5" name="Oval 81"/>
          <p:cNvSpPr>
            <a:spLocks noChangeArrowheads="1"/>
          </p:cNvSpPr>
          <p:nvPr/>
        </p:nvSpPr>
        <p:spPr bwMode="auto">
          <a:xfrm>
            <a:off x="8026400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6" name="Oval 82"/>
          <p:cNvSpPr>
            <a:spLocks noChangeArrowheads="1"/>
          </p:cNvSpPr>
          <p:nvPr/>
        </p:nvSpPr>
        <p:spPr bwMode="auto">
          <a:xfrm>
            <a:off x="8326438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7" name="Oval 83"/>
          <p:cNvSpPr>
            <a:spLocks noChangeArrowheads="1"/>
          </p:cNvSpPr>
          <p:nvPr/>
        </p:nvSpPr>
        <p:spPr bwMode="auto">
          <a:xfrm>
            <a:off x="8326438" y="52181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8" name="Oval 84"/>
          <p:cNvSpPr>
            <a:spLocks noChangeArrowheads="1"/>
          </p:cNvSpPr>
          <p:nvPr/>
        </p:nvSpPr>
        <p:spPr bwMode="auto">
          <a:xfrm>
            <a:off x="8326438" y="54975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9" name="Oval 85"/>
          <p:cNvSpPr>
            <a:spLocks noChangeArrowheads="1"/>
          </p:cNvSpPr>
          <p:nvPr/>
        </p:nvSpPr>
        <p:spPr bwMode="auto">
          <a:xfrm>
            <a:off x="8326438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0" name="Oval 86" descr="30%"/>
          <p:cNvSpPr>
            <a:spLocks noChangeArrowheads="1"/>
          </p:cNvSpPr>
          <p:nvPr/>
        </p:nvSpPr>
        <p:spPr bwMode="auto">
          <a:xfrm>
            <a:off x="8326438" y="6053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1" name="Oval 87"/>
          <p:cNvSpPr>
            <a:spLocks noChangeArrowheads="1"/>
          </p:cNvSpPr>
          <p:nvPr/>
        </p:nvSpPr>
        <p:spPr bwMode="auto">
          <a:xfrm>
            <a:off x="8326438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2" name="Oval 88"/>
          <p:cNvSpPr>
            <a:spLocks noChangeArrowheads="1"/>
          </p:cNvSpPr>
          <p:nvPr/>
        </p:nvSpPr>
        <p:spPr bwMode="auto">
          <a:xfrm>
            <a:off x="86264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3" name="Oval 89"/>
          <p:cNvSpPr>
            <a:spLocks noChangeArrowheads="1"/>
          </p:cNvSpPr>
          <p:nvPr/>
        </p:nvSpPr>
        <p:spPr bwMode="auto">
          <a:xfrm>
            <a:off x="862647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4" name="Oval 90"/>
          <p:cNvSpPr>
            <a:spLocks noChangeArrowheads="1"/>
          </p:cNvSpPr>
          <p:nvPr/>
        </p:nvSpPr>
        <p:spPr bwMode="auto">
          <a:xfrm>
            <a:off x="86264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5" name="Oval 91" descr="30%"/>
          <p:cNvSpPr>
            <a:spLocks noChangeArrowheads="1"/>
          </p:cNvSpPr>
          <p:nvPr/>
        </p:nvSpPr>
        <p:spPr bwMode="auto">
          <a:xfrm>
            <a:off x="8626475" y="577532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6" name="Oval 92"/>
          <p:cNvSpPr>
            <a:spLocks noChangeArrowheads="1"/>
          </p:cNvSpPr>
          <p:nvPr/>
        </p:nvSpPr>
        <p:spPr bwMode="auto">
          <a:xfrm>
            <a:off x="86264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7" name="Oval 93"/>
          <p:cNvSpPr>
            <a:spLocks noChangeArrowheads="1"/>
          </p:cNvSpPr>
          <p:nvPr/>
        </p:nvSpPr>
        <p:spPr bwMode="auto">
          <a:xfrm>
            <a:off x="86264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8" name="Rectangle 94"/>
          <p:cNvSpPr>
            <a:spLocks noChangeArrowheads="1"/>
          </p:cNvSpPr>
          <p:nvPr/>
        </p:nvSpPr>
        <p:spPr bwMode="auto">
          <a:xfrm>
            <a:off x="6781800" y="48768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09" name="Text Box 96"/>
          <p:cNvSpPr txBox="1">
            <a:spLocks noChangeArrowheads="1"/>
          </p:cNvSpPr>
          <p:nvPr/>
        </p:nvSpPr>
        <p:spPr bwMode="auto">
          <a:xfrm>
            <a:off x="609600" y="1295400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An experiment (by A. deGroot) was performed in which chess positions were shown to novice and expert players…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3" descr="computer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49263"/>
            <a:ext cx="5167313" cy="5962650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Text Box 14"/>
          <p:cNvSpPr txBox="1">
            <a:spLocks noChangeArrowheads="1"/>
          </p:cNvSpPr>
          <p:nvPr/>
        </p:nvSpPr>
        <p:spPr bwMode="auto">
          <a:xfrm>
            <a:off x="5810250" y="465138"/>
            <a:ext cx="203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Playing Chess like a computer…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137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latin typeface="Courier New" pitchFamily="49" charset="0"/>
              </a:rPr>
              <a:t>Player</a:t>
            </a:r>
            <a:r>
              <a:rPr lang="en-US" sz="4000">
                <a:latin typeface="Times New Roman" pitchFamily="18" charset="0"/>
              </a:rPr>
              <a:t> class</a:t>
            </a:r>
          </a:p>
        </p:txBody>
      </p:sp>
      <p:sp>
        <p:nvSpPr>
          <p:cNvPr id="113668" name="AutoShape 6"/>
          <p:cNvSpPr>
            <a:spLocks noChangeArrowheads="1"/>
          </p:cNvSpPr>
          <p:nvPr/>
        </p:nvSpPr>
        <p:spPr bwMode="auto">
          <a:xfrm>
            <a:off x="512763" y="3214688"/>
            <a:ext cx="1828800" cy="990600"/>
          </a:xfrm>
          <a:prstGeom prst="cube">
            <a:avLst>
              <a:gd name="adj" fmla="val 33856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Freeform 8"/>
          <p:cNvSpPr>
            <a:spLocks/>
          </p:cNvSpPr>
          <p:nvPr/>
        </p:nvSpPr>
        <p:spPr bwMode="auto">
          <a:xfrm>
            <a:off x="1427163" y="2605088"/>
            <a:ext cx="1657350" cy="763587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Rectangle 9"/>
          <p:cNvSpPr>
            <a:spLocks noChangeArrowheads="1"/>
          </p:cNvSpPr>
          <p:nvPr/>
        </p:nvSpPr>
        <p:spPr bwMode="auto">
          <a:xfrm>
            <a:off x="752475" y="3592513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Player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pForX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71" name="Text Box 30"/>
          <p:cNvSpPr txBox="1">
            <a:spLocks noChangeArrowheads="1"/>
          </p:cNvSpPr>
          <p:nvPr/>
        </p:nvSpPr>
        <p:spPr bwMode="auto">
          <a:xfrm>
            <a:off x="1200150" y="1370013"/>
            <a:ext cx="6650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What data does a computer AI player need?</a:t>
            </a:r>
          </a:p>
        </p:txBody>
      </p:sp>
      <p:grpSp>
        <p:nvGrpSpPr>
          <p:cNvPr id="113672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799513" y="3981450"/>
            <a:ext cx="236537" cy="257175"/>
            <a:chOff x="2928" y="1051"/>
            <a:chExt cx="840" cy="957"/>
          </a:xfrm>
        </p:grpSpPr>
        <p:sp>
          <p:nvSpPr>
            <p:cNvPr id="113691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2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3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4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5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6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7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8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9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0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1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3" name="Text Box 46"/>
          <p:cNvSpPr txBox="1">
            <a:spLocks noChangeArrowheads="1"/>
          </p:cNvSpPr>
          <p:nvPr/>
        </p:nvSpPr>
        <p:spPr bwMode="auto">
          <a:xfrm>
            <a:off x="8429625" y="3741738"/>
            <a:ext cx="511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Ply?</a:t>
            </a:r>
          </a:p>
        </p:txBody>
      </p:sp>
      <p:sp>
        <p:nvSpPr>
          <p:cNvPr id="113674" name="AutoShape 48"/>
          <p:cNvSpPr>
            <a:spLocks noChangeArrowheads="1"/>
          </p:cNvSpPr>
          <p:nvPr/>
        </p:nvSpPr>
        <p:spPr bwMode="auto">
          <a:xfrm>
            <a:off x="3200400" y="3233738"/>
            <a:ext cx="1600200" cy="914400"/>
          </a:xfrm>
          <a:prstGeom prst="cube">
            <a:avLst>
              <a:gd name="adj" fmla="val 4140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Rectangle 49"/>
          <p:cNvSpPr>
            <a:spLocks noChangeArrowheads="1"/>
          </p:cNvSpPr>
          <p:nvPr/>
        </p:nvSpPr>
        <p:spPr bwMode="auto">
          <a:xfrm>
            <a:off x="3298825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ox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76" name="AutoShape 50"/>
          <p:cNvSpPr>
            <a:spLocks noChangeArrowheads="1"/>
          </p:cNvSpPr>
          <p:nvPr/>
        </p:nvSpPr>
        <p:spPr bwMode="auto">
          <a:xfrm>
            <a:off x="4876800" y="3252788"/>
            <a:ext cx="1752600" cy="874712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Rectangle 51"/>
          <p:cNvSpPr>
            <a:spLocks noChangeArrowheads="1"/>
          </p:cNvSpPr>
          <p:nvPr/>
        </p:nvSpPr>
        <p:spPr bwMode="auto">
          <a:xfrm>
            <a:off x="5029200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tbt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78" name="Text Box 52"/>
          <p:cNvSpPr txBox="1">
            <a:spLocks noChangeArrowheads="1"/>
          </p:cNvSpPr>
          <p:nvPr/>
        </p:nvSpPr>
        <p:spPr bwMode="auto">
          <a:xfrm>
            <a:off x="3541713" y="3155950"/>
            <a:ext cx="82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'X'</a:t>
            </a:r>
          </a:p>
        </p:txBody>
      </p:sp>
      <p:sp>
        <p:nvSpPr>
          <p:cNvPr id="113679" name="Text Box 53"/>
          <p:cNvSpPr txBox="1">
            <a:spLocks noChangeArrowheads="1"/>
          </p:cNvSpPr>
          <p:nvPr/>
        </p:nvSpPr>
        <p:spPr bwMode="auto">
          <a:xfrm>
            <a:off x="5019675" y="3155950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'LEFT'</a:t>
            </a:r>
          </a:p>
        </p:txBody>
      </p:sp>
      <p:sp>
        <p:nvSpPr>
          <p:cNvPr id="113680" name="AutoShape 54"/>
          <p:cNvSpPr>
            <a:spLocks noChangeArrowheads="1"/>
          </p:cNvSpPr>
          <p:nvPr/>
        </p:nvSpPr>
        <p:spPr bwMode="auto">
          <a:xfrm>
            <a:off x="6684963" y="3224213"/>
            <a:ext cx="1697037" cy="933450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Rectangle 55"/>
          <p:cNvSpPr>
            <a:spLocks noChangeArrowheads="1"/>
          </p:cNvSpPr>
          <p:nvPr/>
        </p:nvSpPr>
        <p:spPr bwMode="auto">
          <a:xfrm>
            <a:off x="7037388" y="3571875"/>
            <a:ext cx="595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ply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82" name="Text Box 56"/>
          <p:cNvSpPr txBox="1">
            <a:spLocks noChangeArrowheads="1"/>
          </p:cNvSpPr>
          <p:nvPr/>
        </p:nvSpPr>
        <p:spPr bwMode="auto">
          <a:xfrm>
            <a:off x="7096125" y="3155950"/>
            <a:ext cx="82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113683" name="Text Box 57"/>
          <p:cNvSpPr txBox="1">
            <a:spLocks noChangeArrowheads="1"/>
          </p:cNvSpPr>
          <p:nvPr/>
        </p:nvSpPr>
        <p:spPr bwMode="auto">
          <a:xfrm>
            <a:off x="4235450" y="2600325"/>
            <a:ext cx="329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DATA MEMBERS</a:t>
            </a:r>
          </a:p>
        </p:txBody>
      </p:sp>
      <p:sp>
        <p:nvSpPr>
          <p:cNvPr id="113684" name="Rectangle 58"/>
          <p:cNvSpPr>
            <a:spLocks noChangeArrowheads="1"/>
          </p:cNvSpPr>
          <p:nvPr/>
        </p:nvSpPr>
        <p:spPr bwMode="auto">
          <a:xfrm>
            <a:off x="4953000" y="41624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tiebreakType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3685" name="Rectangle 59"/>
          <p:cNvSpPr>
            <a:spLocks noChangeArrowheads="1"/>
          </p:cNvSpPr>
          <p:nvPr/>
        </p:nvSpPr>
        <p:spPr bwMode="auto">
          <a:xfrm>
            <a:off x="3060700" y="4162425"/>
            <a:ext cx="141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checker, O or X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3686" name="Rectangle 60"/>
          <p:cNvSpPr>
            <a:spLocks noChangeArrowheads="1"/>
          </p:cNvSpPr>
          <p:nvPr/>
        </p:nvSpPr>
        <p:spPr bwMode="auto">
          <a:xfrm>
            <a:off x="6451600" y="4162425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moves to look ahead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3687" name="Text Box 61"/>
          <p:cNvSpPr txBox="1">
            <a:spLocks noChangeArrowheads="1"/>
          </p:cNvSpPr>
          <p:nvPr/>
        </p:nvSpPr>
        <p:spPr bwMode="auto">
          <a:xfrm>
            <a:off x="1854200" y="5102225"/>
            <a:ext cx="5257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Comic Sans MS" pitchFamily="66" charset="0"/>
              </a:rPr>
              <a:t>surprisingly little!</a:t>
            </a:r>
          </a:p>
        </p:txBody>
      </p:sp>
      <p:sp>
        <p:nvSpPr>
          <p:cNvPr id="113688" name="Text Box 62"/>
          <p:cNvSpPr txBox="1">
            <a:spLocks noChangeArrowheads="1"/>
          </p:cNvSpPr>
          <p:nvPr/>
        </p:nvSpPr>
        <p:spPr bwMode="auto">
          <a:xfrm>
            <a:off x="1981200" y="6243638"/>
            <a:ext cx="5257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600" b="1" i="1">
                <a:latin typeface="Comic Sans MS" pitchFamily="66" charset="0"/>
              </a:rPr>
              <a:t>How about knowledge about its opponent?</a:t>
            </a:r>
          </a:p>
        </p:txBody>
      </p:sp>
      <p:sp>
        <p:nvSpPr>
          <p:cNvPr id="113689" name="Line 63"/>
          <p:cNvSpPr>
            <a:spLocks noChangeShapeType="1"/>
          </p:cNvSpPr>
          <p:nvPr/>
        </p:nvSpPr>
        <p:spPr bwMode="auto">
          <a:xfrm flipH="1">
            <a:off x="350520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Line 64"/>
          <p:cNvSpPr>
            <a:spLocks noChangeShapeType="1"/>
          </p:cNvSpPr>
          <p:nvPr/>
        </p:nvSpPr>
        <p:spPr bwMode="auto">
          <a:xfrm>
            <a:off x="694055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23"/>
          <p:cNvSpPr txBox="1">
            <a:spLocks noChangeArrowheads="1"/>
          </p:cNvSpPr>
          <p:nvPr/>
        </p:nvSpPr>
        <p:spPr bwMode="auto">
          <a:xfrm>
            <a:off x="1069975" y="1055688"/>
            <a:ext cx="69961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Make no mistake about it: computers process numbers - not symbols. </a:t>
            </a:r>
          </a:p>
          <a:p>
            <a:pPr algn="ctr"/>
            <a:endParaRPr lang="en-US" sz="4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Computers can only help us to the extent that we can </a:t>
            </a:r>
            <a:r>
              <a:rPr lang="en-US" sz="4200" b="1" i="1">
                <a:solidFill>
                  <a:srgbClr val="800000"/>
                </a:solidFill>
                <a:latin typeface="Calibri" pitchFamily="34" charset="0"/>
              </a:rPr>
              <a:t>arithmetize </a:t>
            </a:r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an activity.</a:t>
            </a:r>
          </a:p>
        </p:txBody>
      </p:sp>
      <p:sp>
        <p:nvSpPr>
          <p:cNvPr id="114691" name="Rectangle 24"/>
          <p:cNvSpPr>
            <a:spLocks noChangeArrowheads="1"/>
          </p:cNvSpPr>
          <p:nvPr/>
        </p:nvSpPr>
        <p:spPr bwMode="auto">
          <a:xfrm>
            <a:off x="5643563" y="6243638"/>
            <a:ext cx="334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- paraphrasing Alan Perlis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2" name="Rectangle 25"/>
          <p:cNvSpPr>
            <a:spLocks noChangeArrowheads="1"/>
          </p:cNvSpPr>
          <p:nvPr/>
        </p:nvSpPr>
        <p:spPr bwMode="auto">
          <a:xfrm>
            <a:off x="127000" y="127000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Why AI is challenging:</a:t>
            </a:r>
            <a:endParaRPr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49275" y="930275"/>
            <a:ext cx="6613525" cy="180975"/>
            <a:chOff x="295" y="1311"/>
            <a:chExt cx="5177" cy="114"/>
          </a:xfrm>
        </p:grpSpPr>
        <p:sp>
          <p:nvSpPr>
            <p:cNvPr id="1158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  <a:endParaRPr lang="en-US" sz="3600" b="1">
              <a:solidFill>
                <a:srgbClr val="0902AB"/>
              </a:solidFill>
              <a:latin typeface="Courier New" pitchFamily="49" charset="0"/>
            </a:endParaRPr>
          </a:p>
        </p:txBody>
      </p:sp>
      <p:sp>
        <p:nvSpPr>
          <p:cNvPr id="115716" name="Oval 6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Oval 7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Rectangle 8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15719" name="Rectangle 9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15720" name="Oval 10"/>
          <p:cNvSpPr>
            <a:spLocks noChangeArrowheads="1"/>
          </p:cNvSpPr>
          <p:nvPr/>
        </p:nvSpPr>
        <p:spPr bwMode="auto">
          <a:xfrm>
            <a:off x="53070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Oval 11"/>
          <p:cNvSpPr>
            <a:spLocks noChangeArrowheads="1"/>
          </p:cNvSpPr>
          <p:nvPr/>
        </p:nvSpPr>
        <p:spPr bwMode="auto">
          <a:xfrm>
            <a:off x="53070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Oval 12"/>
          <p:cNvSpPr>
            <a:spLocks noChangeArrowheads="1"/>
          </p:cNvSpPr>
          <p:nvPr/>
        </p:nvSpPr>
        <p:spPr bwMode="auto">
          <a:xfrm>
            <a:off x="53070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Oval 13"/>
          <p:cNvSpPr>
            <a:spLocks noChangeArrowheads="1"/>
          </p:cNvSpPr>
          <p:nvPr/>
        </p:nvSpPr>
        <p:spPr bwMode="auto">
          <a:xfrm>
            <a:off x="53070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Oval 14"/>
          <p:cNvSpPr>
            <a:spLocks noChangeArrowheads="1"/>
          </p:cNvSpPr>
          <p:nvPr/>
        </p:nvSpPr>
        <p:spPr bwMode="auto">
          <a:xfrm>
            <a:off x="53070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Oval 15"/>
          <p:cNvSpPr>
            <a:spLocks noChangeArrowheads="1"/>
          </p:cNvSpPr>
          <p:nvPr/>
        </p:nvSpPr>
        <p:spPr bwMode="auto">
          <a:xfrm>
            <a:off x="53070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Oval 16"/>
          <p:cNvSpPr>
            <a:spLocks noChangeArrowheads="1"/>
          </p:cNvSpPr>
          <p:nvPr/>
        </p:nvSpPr>
        <p:spPr bwMode="auto">
          <a:xfrm>
            <a:off x="56165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Oval 17"/>
          <p:cNvSpPr>
            <a:spLocks noChangeArrowheads="1"/>
          </p:cNvSpPr>
          <p:nvPr/>
        </p:nvSpPr>
        <p:spPr bwMode="auto">
          <a:xfrm>
            <a:off x="56165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Oval 18"/>
          <p:cNvSpPr>
            <a:spLocks noChangeArrowheads="1"/>
          </p:cNvSpPr>
          <p:nvPr/>
        </p:nvSpPr>
        <p:spPr bwMode="auto">
          <a:xfrm>
            <a:off x="561657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Oval 19"/>
          <p:cNvSpPr>
            <a:spLocks noChangeArrowheads="1"/>
          </p:cNvSpPr>
          <p:nvPr/>
        </p:nvSpPr>
        <p:spPr bwMode="auto">
          <a:xfrm>
            <a:off x="561657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Oval 20"/>
          <p:cNvSpPr>
            <a:spLocks noChangeArrowheads="1"/>
          </p:cNvSpPr>
          <p:nvPr/>
        </p:nvSpPr>
        <p:spPr bwMode="auto">
          <a:xfrm>
            <a:off x="56165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Oval 21" descr="Dark vertical"/>
          <p:cNvSpPr>
            <a:spLocks noChangeArrowheads="1"/>
          </p:cNvSpPr>
          <p:nvPr/>
        </p:nvSpPr>
        <p:spPr bwMode="auto">
          <a:xfrm>
            <a:off x="56165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2" name="Oval 22"/>
          <p:cNvSpPr>
            <a:spLocks noChangeArrowheads="1"/>
          </p:cNvSpPr>
          <p:nvPr/>
        </p:nvSpPr>
        <p:spPr bwMode="auto">
          <a:xfrm>
            <a:off x="59277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Oval 23"/>
          <p:cNvSpPr>
            <a:spLocks noChangeArrowheads="1"/>
          </p:cNvSpPr>
          <p:nvPr/>
        </p:nvSpPr>
        <p:spPr bwMode="auto">
          <a:xfrm>
            <a:off x="59277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4" name="Oval 24"/>
          <p:cNvSpPr>
            <a:spLocks noChangeArrowheads="1"/>
          </p:cNvSpPr>
          <p:nvPr/>
        </p:nvSpPr>
        <p:spPr bwMode="auto">
          <a:xfrm>
            <a:off x="592772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5" name="Oval 25"/>
          <p:cNvSpPr>
            <a:spLocks noChangeArrowheads="1"/>
          </p:cNvSpPr>
          <p:nvPr/>
        </p:nvSpPr>
        <p:spPr bwMode="auto">
          <a:xfrm>
            <a:off x="592772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6" name="Oval 26"/>
          <p:cNvSpPr>
            <a:spLocks noChangeArrowheads="1"/>
          </p:cNvSpPr>
          <p:nvPr/>
        </p:nvSpPr>
        <p:spPr bwMode="auto">
          <a:xfrm>
            <a:off x="5927725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7" name="Oval 27" descr="Dark vertical"/>
          <p:cNvSpPr>
            <a:spLocks noChangeArrowheads="1"/>
          </p:cNvSpPr>
          <p:nvPr/>
        </p:nvSpPr>
        <p:spPr bwMode="auto">
          <a:xfrm>
            <a:off x="59277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8" name="Oval 28"/>
          <p:cNvSpPr>
            <a:spLocks noChangeArrowheads="1"/>
          </p:cNvSpPr>
          <p:nvPr/>
        </p:nvSpPr>
        <p:spPr bwMode="auto">
          <a:xfrm>
            <a:off x="62372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9" name="Oval 29"/>
          <p:cNvSpPr>
            <a:spLocks noChangeArrowheads="1"/>
          </p:cNvSpPr>
          <p:nvPr/>
        </p:nvSpPr>
        <p:spPr bwMode="auto">
          <a:xfrm>
            <a:off x="62372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0" name="Oval 30"/>
          <p:cNvSpPr>
            <a:spLocks noChangeArrowheads="1"/>
          </p:cNvSpPr>
          <p:nvPr/>
        </p:nvSpPr>
        <p:spPr bwMode="auto">
          <a:xfrm>
            <a:off x="62372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1" name="Oval 31"/>
          <p:cNvSpPr>
            <a:spLocks noChangeArrowheads="1"/>
          </p:cNvSpPr>
          <p:nvPr/>
        </p:nvSpPr>
        <p:spPr bwMode="auto">
          <a:xfrm>
            <a:off x="62372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2" name="Oval 32"/>
          <p:cNvSpPr>
            <a:spLocks noChangeArrowheads="1"/>
          </p:cNvSpPr>
          <p:nvPr/>
        </p:nvSpPr>
        <p:spPr bwMode="auto">
          <a:xfrm>
            <a:off x="62372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3" name="Oval 33" descr="Dark vertical"/>
          <p:cNvSpPr>
            <a:spLocks noChangeArrowheads="1"/>
          </p:cNvSpPr>
          <p:nvPr/>
        </p:nvSpPr>
        <p:spPr bwMode="auto">
          <a:xfrm>
            <a:off x="62372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4" name="Oval 34"/>
          <p:cNvSpPr>
            <a:spLocks noChangeArrowheads="1"/>
          </p:cNvSpPr>
          <p:nvPr/>
        </p:nvSpPr>
        <p:spPr bwMode="auto">
          <a:xfrm>
            <a:off x="65468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5" name="Oval 35"/>
          <p:cNvSpPr>
            <a:spLocks noChangeArrowheads="1"/>
          </p:cNvSpPr>
          <p:nvPr/>
        </p:nvSpPr>
        <p:spPr bwMode="auto">
          <a:xfrm>
            <a:off x="65468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6" name="Oval 36"/>
          <p:cNvSpPr>
            <a:spLocks noChangeArrowheads="1"/>
          </p:cNvSpPr>
          <p:nvPr/>
        </p:nvSpPr>
        <p:spPr bwMode="auto">
          <a:xfrm>
            <a:off x="65468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7" name="Oval 37"/>
          <p:cNvSpPr>
            <a:spLocks noChangeArrowheads="1"/>
          </p:cNvSpPr>
          <p:nvPr/>
        </p:nvSpPr>
        <p:spPr bwMode="auto">
          <a:xfrm>
            <a:off x="65468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8" name="Oval 38" descr="Dark vertical"/>
          <p:cNvSpPr>
            <a:spLocks noChangeArrowheads="1"/>
          </p:cNvSpPr>
          <p:nvPr/>
        </p:nvSpPr>
        <p:spPr bwMode="auto">
          <a:xfrm>
            <a:off x="65468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9" name="Oval 39"/>
          <p:cNvSpPr>
            <a:spLocks noChangeArrowheads="1"/>
          </p:cNvSpPr>
          <p:nvPr/>
        </p:nvSpPr>
        <p:spPr bwMode="auto">
          <a:xfrm>
            <a:off x="65468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0" name="Oval 40"/>
          <p:cNvSpPr>
            <a:spLocks noChangeArrowheads="1"/>
          </p:cNvSpPr>
          <p:nvPr/>
        </p:nvSpPr>
        <p:spPr bwMode="auto">
          <a:xfrm>
            <a:off x="68595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1" name="Oval 41"/>
          <p:cNvSpPr>
            <a:spLocks noChangeArrowheads="1"/>
          </p:cNvSpPr>
          <p:nvPr/>
        </p:nvSpPr>
        <p:spPr bwMode="auto">
          <a:xfrm>
            <a:off x="68595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2" name="Oval 42"/>
          <p:cNvSpPr>
            <a:spLocks noChangeArrowheads="1"/>
          </p:cNvSpPr>
          <p:nvPr/>
        </p:nvSpPr>
        <p:spPr bwMode="auto">
          <a:xfrm>
            <a:off x="68595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3" name="Oval 43"/>
          <p:cNvSpPr>
            <a:spLocks noChangeArrowheads="1"/>
          </p:cNvSpPr>
          <p:nvPr/>
        </p:nvSpPr>
        <p:spPr bwMode="auto">
          <a:xfrm>
            <a:off x="68595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4" name="Oval 44"/>
          <p:cNvSpPr>
            <a:spLocks noChangeArrowheads="1"/>
          </p:cNvSpPr>
          <p:nvPr/>
        </p:nvSpPr>
        <p:spPr bwMode="auto">
          <a:xfrm>
            <a:off x="68595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5" name="Oval 45" descr="Dark vertical"/>
          <p:cNvSpPr>
            <a:spLocks noChangeArrowheads="1"/>
          </p:cNvSpPr>
          <p:nvPr/>
        </p:nvSpPr>
        <p:spPr bwMode="auto">
          <a:xfrm>
            <a:off x="68595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6" name="Oval 46"/>
          <p:cNvSpPr>
            <a:spLocks noChangeArrowheads="1"/>
          </p:cNvSpPr>
          <p:nvPr/>
        </p:nvSpPr>
        <p:spPr bwMode="auto">
          <a:xfrm>
            <a:off x="7170738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7" name="Rectangle 47"/>
          <p:cNvSpPr>
            <a:spLocks noChangeArrowheads="1"/>
          </p:cNvSpPr>
          <p:nvPr/>
        </p:nvSpPr>
        <p:spPr bwMode="auto">
          <a:xfrm>
            <a:off x="52578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58" name="Oval 48"/>
          <p:cNvSpPr>
            <a:spLocks noChangeArrowheads="1"/>
          </p:cNvSpPr>
          <p:nvPr/>
        </p:nvSpPr>
        <p:spPr bwMode="auto">
          <a:xfrm>
            <a:off x="10398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9" name="Oval 49"/>
          <p:cNvSpPr>
            <a:spLocks noChangeArrowheads="1"/>
          </p:cNvSpPr>
          <p:nvPr/>
        </p:nvSpPr>
        <p:spPr bwMode="auto">
          <a:xfrm>
            <a:off x="10398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0" name="Oval 50"/>
          <p:cNvSpPr>
            <a:spLocks noChangeArrowheads="1"/>
          </p:cNvSpPr>
          <p:nvPr/>
        </p:nvSpPr>
        <p:spPr bwMode="auto">
          <a:xfrm>
            <a:off x="10398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1" name="Oval 51"/>
          <p:cNvSpPr>
            <a:spLocks noChangeArrowheads="1"/>
          </p:cNvSpPr>
          <p:nvPr/>
        </p:nvSpPr>
        <p:spPr bwMode="auto">
          <a:xfrm>
            <a:off x="10398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2" name="Oval 52"/>
          <p:cNvSpPr>
            <a:spLocks noChangeArrowheads="1"/>
          </p:cNvSpPr>
          <p:nvPr/>
        </p:nvSpPr>
        <p:spPr bwMode="auto">
          <a:xfrm>
            <a:off x="10398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3" name="Oval 53"/>
          <p:cNvSpPr>
            <a:spLocks noChangeArrowheads="1"/>
          </p:cNvSpPr>
          <p:nvPr/>
        </p:nvSpPr>
        <p:spPr bwMode="auto">
          <a:xfrm>
            <a:off x="10398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4" name="Oval 54"/>
          <p:cNvSpPr>
            <a:spLocks noChangeArrowheads="1"/>
          </p:cNvSpPr>
          <p:nvPr/>
        </p:nvSpPr>
        <p:spPr bwMode="auto">
          <a:xfrm>
            <a:off x="13493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5" name="Oval 55"/>
          <p:cNvSpPr>
            <a:spLocks noChangeArrowheads="1"/>
          </p:cNvSpPr>
          <p:nvPr/>
        </p:nvSpPr>
        <p:spPr bwMode="auto">
          <a:xfrm>
            <a:off x="13493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6" name="Oval 56"/>
          <p:cNvSpPr>
            <a:spLocks noChangeArrowheads="1"/>
          </p:cNvSpPr>
          <p:nvPr/>
        </p:nvSpPr>
        <p:spPr bwMode="auto">
          <a:xfrm>
            <a:off x="1349375" y="3670300"/>
            <a:ext cx="247650" cy="2349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7" name="Oval 57" descr="Dark vertical"/>
          <p:cNvSpPr>
            <a:spLocks noChangeArrowheads="1"/>
          </p:cNvSpPr>
          <p:nvPr/>
        </p:nvSpPr>
        <p:spPr bwMode="auto">
          <a:xfrm>
            <a:off x="1349375" y="39497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8" name="Oval 58"/>
          <p:cNvSpPr>
            <a:spLocks noChangeArrowheads="1"/>
          </p:cNvSpPr>
          <p:nvPr/>
        </p:nvSpPr>
        <p:spPr bwMode="auto">
          <a:xfrm>
            <a:off x="13493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9" name="Oval 59" descr="Dark vertical"/>
          <p:cNvSpPr>
            <a:spLocks noChangeArrowheads="1"/>
          </p:cNvSpPr>
          <p:nvPr/>
        </p:nvSpPr>
        <p:spPr bwMode="auto">
          <a:xfrm>
            <a:off x="13493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0" name="Oval 60"/>
          <p:cNvSpPr>
            <a:spLocks noChangeArrowheads="1"/>
          </p:cNvSpPr>
          <p:nvPr/>
        </p:nvSpPr>
        <p:spPr bwMode="auto">
          <a:xfrm>
            <a:off x="16605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1" name="Oval 61"/>
          <p:cNvSpPr>
            <a:spLocks noChangeArrowheads="1"/>
          </p:cNvSpPr>
          <p:nvPr/>
        </p:nvSpPr>
        <p:spPr bwMode="auto">
          <a:xfrm>
            <a:off x="16605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2" name="Oval 62" descr="Dark vertical"/>
          <p:cNvSpPr>
            <a:spLocks noChangeArrowheads="1"/>
          </p:cNvSpPr>
          <p:nvPr/>
        </p:nvSpPr>
        <p:spPr bwMode="auto">
          <a:xfrm>
            <a:off x="1660525" y="3670300"/>
            <a:ext cx="247650" cy="23495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3" name="Oval 63"/>
          <p:cNvSpPr>
            <a:spLocks noChangeArrowheads="1"/>
          </p:cNvSpPr>
          <p:nvPr/>
        </p:nvSpPr>
        <p:spPr bwMode="auto">
          <a:xfrm>
            <a:off x="1660525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4" name="Oval 64" descr="Dark vertical"/>
          <p:cNvSpPr>
            <a:spLocks noChangeArrowheads="1"/>
          </p:cNvSpPr>
          <p:nvPr/>
        </p:nvSpPr>
        <p:spPr bwMode="auto">
          <a:xfrm>
            <a:off x="1660525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5" name="Oval 65" descr="Dark vertical"/>
          <p:cNvSpPr>
            <a:spLocks noChangeArrowheads="1"/>
          </p:cNvSpPr>
          <p:nvPr/>
        </p:nvSpPr>
        <p:spPr bwMode="auto">
          <a:xfrm>
            <a:off x="16605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6" name="Oval 66"/>
          <p:cNvSpPr>
            <a:spLocks noChangeArrowheads="1"/>
          </p:cNvSpPr>
          <p:nvPr/>
        </p:nvSpPr>
        <p:spPr bwMode="auto">
          <a:xfrm>
            <a:off x="19700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7" name="Oval 67"/>
          <p:cNvSpPr>
            <a:spLocks noChangeArrowheads="1"/>
          </p:cNvSpPr>
          <p:nvPr/>
        </p:nvSpPr>
        <p:spPr bwMode="auto">
          <a:xfrm>
            <a:off x="19700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8" name="Oval 68"/>
          <p:cNvSpPr>
            <a:spLocks noChangeArrowheads="1"/>
          </p:cNvSpPr>
          <p:nvPr/>
        </p:nvSpPr>
        <p:spPr bwMode="auto">
          <a:xfrm>
            <a:off x="19700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9" name="Oval 69"/>
          <p:cNvSpPr>
            <a:spLocks noChangeArrowheads="1"/>
          </p:cNvSpPr>
          <p:nvPr/>
        </p:nvSpPr>
        <p:spPr bwMode="auto">
          <a:xfrm>
            <a:off x="19700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0" name="Oval 70"/>
          <p:cNvSpPr>
            <a:spLocks noChangeArrowheads="1"/>
          </p:cNvSpPr>
          <p:nvPr/>
        </p:nvSpPr>
        <p:spPr bwMode="auto">
          <a:xfrm>
            <a:off x="19700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1" name="Oval 71" descr="Dark vertical"/>
          <p:cNvSpPr>
            <a:spLocks noChangeArrowheads="1"/>
          </p:cNvSpPr>
          <p:nvPr/>
        </p:nvSpPr>
        <p:spPr bwMode="auto">
          <a:xfrm>
            <a:off x="19700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2" name="Oval 72"/>
          <p:cNvSpPr>
            <a:spLocks noChangeArrowheads="1"/>
          </p:cNvSpPr>
          <p:nvPr/>
        </p:nvSpPr>
        <p:spPr bwMode="auto">
          <a:xfrm>
            <a:off x="22796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3" name="Oval 73"/>
          <p:cNvSpPr>
            <a:spLocks noChangeArrowheads="1"/>
          </p:cNvSpPr>
          <p:nvPr/>
        </p:nvSpPr>
        <p:spPr bwMode="auto">
          <a:xfrm>
            <a:off x="22796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4" name="Oval 74"/>
          <p:cNvSpPr>
            <a:spLocks noChangeArrowheads="1"/>
          </p:cNvSpPr>
          <p:nvPr/>
        </p:nvSpPr>
        <p:spPr bwMode="auto">
          <a:xfrm>
            <a:off x="22796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5" name="Oval 75"/>
          <p:cNvSpPr>
            <a:spLocks noChangeArrowheads="1"/>
          </p:cNvSpPr>
          <p:nvPr/>
        </p:nvSpPr>
        <p:spPr bwMode="auto">
          <a:xfrm>
            <a:off x="22796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6" name="Oval 76" descr="Dark vertical"/>
          <p:cNvSpPr>
            <a:spLocks noChangeArrowheads="1"/>
          </p:cNvSpPr>
          <p:nvPr/>
        </p:nvSpPr>
        <p:spPr bwMode="auto">
          <a:xfrm>
            <a:off x="22796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7" name="Oval 77"/>
          <p:cNvSpPr>
            <a:spLocks noChangeArrowheads="1"/>
          </p:cNvSpPr>
          <p:nvPr/>
        </p:nvSpPr>
        <p:spPr bwMode="auto">
          <a:xfrm>
            <a:off x="22796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8" name="Oval 78"/>
          <p:cNvSpPr>
            <a:spLocks noChangeArrowheads="1"/>
          </p:cNvSpPr>
          <p:nvPr/>
        </p:nvSpPr>
        <p:spPr bwMode="auto">
          <a:xfrm>
            <a:off x="25923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9" name="Oval 79"/>
          <p:cNvSpPr>
            <a:spLocks noChangeArrowheads="1"/>
          </p:cNvSpPr>
          <p:nvPr/>
        </p:nvSpPr>
        <p:spPr bwMode="auto">
          <a:xfrm>
            <a:off x="25923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0" name="Oval 80"/>
          <p:cNvSpPr>
            <a:spLocks noChangeArrowheads="1"/>
          </p:cNvSpPr>
          <p:nvPr/>
        </p:nvSpPr>
        <p:spPr bwMode="auto">
          <a:xfrm>
            <a:off x="25923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1" name="Oval 81"/>
          <p:cNvSpPr>
            <a:spLocks noChangeArrowheads="1"/>
          </p:cNvSpPr>
          <p:nvPr/>
        </p:nvSpPr>
        <p:spPr bwMode="auto">
          <a:xfrm>
            <a:off x="25923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2" name="Oval 82"/>
          <p:cNvSpPr>
            <a:spLocks noChangeArrowheads="1"/>
          </p:cNvSpPr>
          <p:nvPr/>
        </p:nvSpPr>
        <p:spPr bwMode="auto">
          <a:xfrm>
            <a:off x="25923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3" name="Oval 83" descr="Dark vertical"/>
          <p:cNvSpPr>
            <a:spLocks noChangeArrowheads="1"/>
          </p:cNvSpPr>
          <p:nvPr/>
        </p:nvSpPr>
        <p:spPr bwMode="auto">
          <a:xfrm>
            <a:off x="25923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4" name="Oval 84"/>
          <p:cNvSpPr>
            <a:spLocks noChangeArrowheads="1"/>
          </p:cNvSpPr>
          <p:nvPr/>
        </p:nvSpPr>
        <p:spPr bwMode="auto">
          <a:xfrm>
            <a:off x="29019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5" name="Oval 85"/>
          <p:cNvSpPr>
            <a:spLocks noChangeArrowheads="1"/>
          </p:cNvSpPr>
          <p:nvPr/>
        </p:nvSpPr>
        <p:spPr bwMode="auto">
          <a:xfrm>
            <a:off x="29019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6" name="Oval 86"/>
          <p:cNvSpPr>
            <a:spLocks noChangeArrowheads="1"/>
          </p:cNvSpPr>
          <p:nvPr/>
        </p:nvSpPr>
        <p:spPr bwMode="auto">
          <a:xfrm>
            <a:off x="29019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7" name="Oval 87"/>
          <p:cNvSpPr>
            <a:spLocks noChangeArrowheads="1"/>
          </p:cNvSpPr>
          <p:nvPr/>
        </p:nvSpPr>
        <p:spPr bwMode="auto">
          <a:xfrm>
            <a:off x="29019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8" name="Oval 88"/>
          <p:cNvSpPr>
            <a:spLocks noChangeArrowheads="1"/>
          </p:cNvSpPr>
          <p:nvPr/>
        </p:nvSpPr>
        <p:spPr bwMode="auto">
          <a:xfrm>
            <a:off x="2901950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9" name="Oval 89"/>
          <p:cNvSpPr>
            <a:spLocks noChangeArrowheads="1"/>
          </p:cNvSpPr>
          <p:nvPr/>
        </p:nvSpPr>
        <p:spPr bwMode="auto">
          <a:xfrm>
            <a:off x="29019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0" name="Rectangle 90"/>
          <p:cNvSpPr>
            <a:spLocks noChangeArrowheads="1"/>
          </p:cNvSpPr>
          <p:nvPr/>
        </p:nvSpPr>
        <p:spPr bwMode="auto">
          <a:xfrm>
            <a:off x="9906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01" name="Text Box 134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15802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100.0</a:t>
            </a:r>
          </a:p>
        </p:txBody>
      </p:sp>
      <p:sp>
        <p:nvSpPr>
          <p:cNvPr id="115803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 50.0</a:t>
            </a:r>
          </a:p>
        </p:txBody>
      </p:sp>
      <p:sp>
        <p:nvSpPr>
          <p:cNvPr id="115804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0.0</a:t>
            </a:r>
          </a:p>
        </p:txBody>
      </p:sp>
      <p:sp>
        <p:nvSpPr>
          <p:cNvPr id="115805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115806" name="Oval 145" descr="Dark vertical"/>
          <p:cNvSpPr>
            <a:spLocks noChangeArrowheads="1"/>
          </p:cNvSpPr>
          <p:nvPr/>
        </p:nvSpPr>
        <p:spPr bwMode="auto">
          <a:xfrm>
            <a:off x="7170738" y="3949700"/>
            <a:ext cx="247650" cy="233363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7" name="Oval 146"/>
          <p:cNvSpPr>
            <a:spLocks noChangeArrowheads="1"/>
          </p:cNvSpPr>
          <p:nvPr/>
        </p:nvSpPr>
        <p:spPr bwMode="auto">
          <a:xfrm>
            <a:off x="7170738" y="4227513"/>
            <a:ext cx="247650" cy="2365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8" name="Oval 147" descr="Dark vertical"/>
          <p:cNvSpPr>
            <a:spLocks noChangeArrowheads="1"/>
          </p:cNvSpPr>
          <p:nvPr/>
        </p:nvSpPr>
        <p:spPr bwMode="auto">
          <a:xfrm>
            <a:off x="7170738" y="3389313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9" name="Oval 148"/>
          <p:cNvSpPr>
            <a:spLocks noChangeArrowheads="1"/>
          </p:cNvSpPr>
          <p:nvPr/>
        </p:nvSpPr>
        <p:spPr bwMode="auto">
          <a:xfrm>
            <a:off x="7170738" y="3667125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0" name="Oval 149" descr="Dark vertical"/>
          <p:cNvSpPr>
            <a:spLocks noChangeArrowheads="1"/>
          </p:cNvSpPr>
          <p:nvPr/>
        </p:nvSpPr>
        <p:spPr bwMode="auto">
          <a:xfrm>
            <a:off x="7170738" y="31130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1" name="Rectangle 152"/>
          <p:cNvSpPr>
            <a:spLocks noChangeArrowheads="1"/>
          </p:cNvSpPr>
          <p:nvPr/>
        </p:nvSpPr>
        <p:spPr bwMode="auto">
          <a:xfrm>
            <a:off x="3336925" y="222885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win</a:t>
            </a:r>
          </a:p>
        </p:txBody>
      </p:sp>
      <p:sp>
        <p:nvSpPr>
          <p:cNvPr id="115812" name="Rectangle 153"/>
          <p:cNvSpPr>
            <a:spLocks noChangeArrowheads="1"/>
          </p:cNvSpPr>
          <p:nvPr/>
        </p:nvSpPr>
        <p:spPr bwMode="auto">
          <a:xfrm>
            <a:off x="7248525" y="223043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loss</a:t>
            </a:r>
          </a:p>
        </p:txBody>
      </p:sp>
      <p:sp>
        <p:nvSpPr>
          <p:cNvPr id="115813" name="Rectangle 154"/>
          <p:cNvSpPr>
            <a:spLocks noChangeArrowheads="1"/>
          </p:cNvSpPr>
          <p:nvPr/>
        </p:nvSpPr>
        <p:spPr bwMode="auto">
          <a:xfrm>
            <a:off x="4994275" y="2230438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anything else</a:t>
            </a:r>
          </a:p>
        </p:txBody>
      </p:sp>
      <p:sp>
        <p:nvSpPr>
          <p:cNvPr id="115814" name="Text Box 155"/>
          <p:cNvSpPr txBox="1">
            <a:spLocks noChangeArrowheads="1"/>
          </p:cNvSpPr>
          <p:nvPr/>
        </p:nvSpPr>
        <p:spPr bwMode="auto">
          <a:xfrm>
            <a:off x="922338" y="493395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15" name="Oval 156"/>
          <p:cNvSpPr>
            <a:spLocks noChangeArrowheads="1"/>
          </p:cNvSpPr>
          <p:nvPr/>
        </p:nvSpPr>
        <p:spPr bwMode="auto">
          <a:xfrm>
            <a:off x="1960563" y="5043488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6" name="Oval 157" descr="Dark vertical"/>
          <p:cNvSpPr>
            <a:spLocks noChangeArrowheads="1"/>
          </p:cNvSpPr>
          <p:nvPr/>
        </p:nvSpPr>
        <p:spPr bwMode="auto">
          <a:xfrm>
            <a:off x="1946275" y="5314950"/>
            <a:ext cx="163513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7" name="Text Box 159"/>
          <p:cNvSpPr txBox="1">
            <a:spLocks noChangeArrowheads="1"/>
          </p:cNvSpPr>
          <p:nvPr/>
        </p:nvSpPr>
        <p:spPr bwMode="auto">
          <a:xfrm>
            <a:off x="914400" y="52101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18" name="Text Box 160"/>
          <p:cNvSpPr txBox="1">
            <a:spLocks noChangeArrowheads="1"/>
          </p:cNvSpPr>
          <p:nvPr/>
        </p:nvSpPr>
        <p:spPr bwMode="auto">
          <a:xfrm>
            <a:off x="5314950" y="49180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19" name="Oval 161"/>
          <p:cNvSpPr>
            <a:spLocks noChangeArrowheads="1"/>
          </p:cNvSpPr>
          <p:nvPr/>
        </p:nvSpPr>
        <p:spPr bwMode="auto">
          <a:xfrm>
            <a:off x="6353175" y="5027613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20" name="Oval 162" descr="Dark vertical"/>
          <p:cNvSpPr>
            <a:spLocks noChangeArrowheads="1"/>
          </p:cNvSpPr>
          <p:nvPr/>
        </p:nvSpPr>
        <p:spPr bwMode="auto">
          <a:xfrm>
            <a:off x="6338888" y="5299075"/>
            <a:ext cx="163512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21" name="Text Box 163"/>
          <p:cNvSpPr txBox="1">
            <a:spLocks noChangeArrowheads="1"/>
          </p:cNvSpPr>
          <p:nvPr/>
        </p:nvSpPr>
        <p:spPr bwMode="auto">
          <a:xfrm>
            <a:off x="5307013" y="51943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22" name="Rectangle 90"/>
          <p:cNvSpPr>
            <a:spLocks noChangeArrowheads="1"/>
          </p:cNvSpPr>
          <p:nvPr/>
        </p:nvSpPr>
        <p:spPr bwMode="auto">
          <a:xfrm>
            <a:off x="3146425" y="1838325"/>
            <a:ext cx="5291138" cy="84931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6758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39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</a:p>
        </p:txBody>
      </p:sp>
      <p:sp>
        <p:nvSpPr>
          <p:cNvPr id="116740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16741" name="Line 1116"/>
          <p:cNvSpPr>
            <a:spLocks noChangeShapeType="1"/>
          </p:cNvSpPr>
          <p:nvPr/>
        </p:nvSpPr>
        <p:spPr bwMode="auto">
          <a:xfrm>
            <a:off x="2824163" y="2063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Text Box 1117"/>
          <p:cNvSpPr txBox="1">
            <a:spLocks noChangeArrowheads="1"/>
          </p:cNvSpPr>
          <p:nvPr/>
        </p:nvSpPr>
        <p:spPr bwMode="auto">
          <a:xfrm>
            <a:off x="3416300" y="1830388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100.0</a:t>
            </a:r>
          </a:p>
        </p:txBody>
      </p:sp>
      <p:sp>
        <p:nvSpPr>
          <p:cNvPr id="116743" name="Text Box 1118"/>
          <p:cNvSpPr txBox="1">
            <a:spLocks noChangeArrowheads="1"/>
          </p:cNvSpPr>
          <p:nvPr/>
        </p:nvSpPr>
        <p:spPr bwMode="auto">
          <a:xfrm>
            <a:off x="5402263" y="1830388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116744" name="Text Box 1119"/>
          <p:cNvSpPr txBox="1">
            <a:spLocks noChangeArrowheads="1"/>
          </p:cNvSpPr>
          <p:nvPr/>
        </p:nvSpPr>
        <p:spPr bwMode="auto">
          <a:xfrm>
            <a:off x="7548563" y="183038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116745" name="Rectangle 1120"/>
          <p:cNvSpPr>
            <a:spLocks noChangeArrowheads="1"/>
          </p:cNvSpPr>
          <p:nvPr/>
        </p:nvSpPr>
        <p:spPr bwMode="auto">
          <a:xfrm>
            <a:off x="457200" y="181927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116746" name="Rectangle 1126"/>
          <p:cNvSpPr>
            <a:spLocks noChangeArrowheads="1"/>
          </p:cNvSpPr>
          <p:nvPr/>
        </p:nvSpPr>
        <p:spPr bwMode="auto">
          <a:xfrm>
            <a:off x="3476625" y="2154238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116747" name="Rectangle 1127"/>
          <p:cNvSpPr>
            <a:spLocks noChangeArrowheads="1"/>
          </p:cNvSpPr>
          <p:nvPr/>
        </p:nvSpPr>
        <p:spPr bwMode="auto">
          <a:xfrm>
            <a:off x="7388225" y="21558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116748" name="Rectangle 1128"/>
          <p:cNvSpPr>
            <a:spLocks noChangeArrowheads="1"/>
          </p:cNvSpPr>
          <p:nvPr/>
        </p:nvSpPr>
        <p:spPr bwMode="auto">
          <a:xfrm>
            <a:off x="5133975" y="2155825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116749" name="Text Box 1137"/>
          <p:cNvSpPr txBox="1">
            <a:spLocks noChangeArrowheads="1"/>
          </p:cNvSpPr>
          <p:nvPr/>
        </p:nvSpPr>
        <p:spPr bwMode="auto">
          <a:xfrm>
            <a:off x="990600" y="3810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16750" name="Text Box 1139"/>
          <p:cNvSpPr txBox="1">
            <a:spLocks noChangeArrowheads="1"/>
          </p:cNvSpPr>
          <p:nvPr/>
        </p:nvSpPr>
        <p:spPr bwMode="auto">
          <a:xfrm>
            <a:off x="465138" y="3124200"/>
            <a:ext cx="3368675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Implementation ideas…</a:t>
            </a:r>
          </a:p>
        </p:txBody>
      </p:sp>
      <p:sp>
        <p:nvSpPr>
          <p:cNvPr id="116751" name="Text Box 1140"/>
          <p:cNvSpPr txBox="1">
            <a:spLocks noChangeArrowheads="1"/>
          </p:cNvSpPr>
          <p:nvPr/>
        </p:nvSpPr>
        <p:spPr bwMode="auto">
          <a:xfrm>
            <a:off x="3825875" y="4730750"/>
            <a:ext cx="2036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116752" name="Text Box 1142"/>
          <p:cNvSpPr txBox="1">
            <a:spLocks noChangeArrowheads="1"/>
          </p:cNvSpPr>
          <p:nvPr/>
        </p:nvSpPr>
        <p:spPr bwMode="auto">
          <a:xfrm>
            <a:off x="6548438" y="4729163"/>
            <a:ext cx="2036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04C4"/>
                </a:solidFill>
              </a:rPr>
              <a:t>This doesn't seem to be looking very far ahead !</a:t>
            </a:r>
          </a:p>
        </p:txBody>
      </p:sp>
      <p:sp>
        <p:nvSpPr>
          <p:cNvPr id="116753" name="Text Box 1143"/>
          <p:cNvSpPr txBox="1">
            <a:spLocks noChangeArrowheads="1"/>
          </p:cNvSpPr>
          <p:nvPr/>
        </p:nvSpPr>
        <p:spPr bwMode="auto">
          <a:xfrm>
            <a:off x="815975" y="4851400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sp>
        <p:nvSpPr>
          <p:cNvPr id="116754" name="Text Box 1144"/>
          <p:cNvSpPr txBox="1">
            <a:spLocks noChangeArrowheads="1"/>
          </p:cNvSpPr>
          <p:nvPr/>
        </p:nvSpPr>
        <p:spPr bwMode="auto">
          <a:xfrm>
            <a:off x="585788" y="6310313"/>
            <a:ext cx="2465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What class is this method in?</a:t>
            </a:r>
          </a:p>
        </p:txBody>
      </p:sp>
      <p:pic>
        <p:nvPicPr>
          <p:cNvPr id="116755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76600"/>
            <a:ext cx="11033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6" name="Freeform 1146"/>
          <p:cNvSpPr>
            <a:spLocks/>
          </p:cNvSpPr>
          <p:nvPr/>
        </p:nvSpPr>
        <p:spPr bwMode="auto">
          <a:xfrm>
            <a:off x="4265613" y="34909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6757" name="Straight Connector 27"/>
          <p:cNvCxnSpPr>
            <a:cxnSpLocks noChangeShapeType="1"/>
          </p:cNvCxnSpPr>
          <p:nvPr/>
        </p:nvCxnSpPr>
        <p:spPr bwMode="auto">
          <a:xfrm>
            <a:off x="3108325" y="42418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4267200"/>
            <a:ext cx="8237113" cy="149073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457200" y="1143000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Times" charset="0"/>
              </a:rPr>
              <a:t>Assigns a </a:t>
            </a:r>
            <a:r>
              <a:rPr lang="en-US" i="1" dirty="0">
                <a:latin typeface="Times" charset="0"/>
              </a:rPr>
              <a:t>score</a:t>
            </a:r>
            <a:r>
              <a:rPr lang="en-US" dirty="0">
                <a:latin typeface="Times" charset="0"/>
              </a:rPr>
              <a:t> to any board, </a:t>
            </a:r>
            <a:r>
              <a:rPr lang="en-US" b="1" dirty="0">
                <a:latin typeface="Courier New" pitchFamily="49" charset="0"/>
              </a:rPr>
              <a:t>b</a:t>
            </a:r>
            <a:endParaRPr lang="en-US" dirty="0">
              <a:latin typeface="Times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3281363" y="3631842"/>
            <a:ext cx="367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6389" name="Text Box 1139"/>
          <p:cNvSpPr txBox="1">
            <a:spLocks noChangeArrowheads="1"/>
          </p:cNvSpPr>
          <p:nvPr/>
        </p:nvSpPr>
        <p:spPr bwMode="auto">
          <a:xfrm>
            <a:off x="533400" y="3569930"/>
            <a:ext cx="2381250" cy="4667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Implementing…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1242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2036763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How can there be no </a:t>
            </a:r>
            <a:r>
              <a:rPr lang="en-US" sz="1600" b="1">
                <a:latin typeface="Cambria" panose="02040503050406030204" pitchFamily="18" charset="0"/>
              </a:rPr>
              <a:t>'X'</a:t>
            </a:r>
            <a:r>
              <a:rPr lang="en-US" sz="1600">
                <a:latin typeface="Cambria" panose="02040503050406030204" pitchFamily="18" charset="0"/>
              </a:rPr>
              <a:t> or </a:t>
            </a:r>
            <a:r>
              <a:rPr lang="en-US" sz="1600" b="1">
                <a:latin typeface="Cambria" panose="02040503050406030204" pitchFamily="18" charset="0"/>
              </a:rPr>
              <a:t>'O'</a:t>
            </a:r>
            <a:r>
              <a:rPr lang="en-US" sz="1600">
                <a:latin typeface="Cambria" panose="02040503050406030204" pitchFamily="18" charset="0"/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098442"/>
            <a:ext cx="11033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6556375" y="3312755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grpSp>
        <p:nvGrpSpPr>
          <p:cNvPr id="2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116767" y="3449679"/>
            <a:ext cx="236537" cy="257175"/>
            <a:chOff x="2928" y="1051"/>
            <a:chExt cx="840" cy="957"/>
          </a:xfrm>
        </p:grpSpPr>
        <p:sp>
          <p:nvSpPr>
            <p:cNvPr id="22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5201187" y="3351726"/>
            <a:ext cx="11588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 smtClean="0">
                <a:latin typeface="Calibri" panose="020F0502020204030204" pitchFamily="34" charset="0"/>
              </a:rPr>
              <a:t>Who's this self?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6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38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39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0" name="Rectangle 152"/>
          <p:cNvSpPr>
            <a:spLocks noChangeArrowheads="1"/>
          </p:cNvSpPr>
          <p:nvPr/>
        </p:nvSpPr>
        <p:spPr bwMode="auto">
          <a:xfrm>
            <a:off x="3336925" y="2228850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7248525" y="2230438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2" name="Rectangle 154"/>
          <p:cNvSpPr>
            <a:spLocks noChangeArrowheads="1"/>
          </p:cNvSpPr>
          <p:nvPr/>
        </p:nvSpPr>
        <p:spPr bwMode="auto">
          <a:xfrm>
            <a:off x="4994275" y="2230438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43" name="Text Box 1137"/>
          <p:cNvSpPr txBox="1">
            <a:spLocks noChangeArrowheads="1"/>
          </p:cNvSpPr>
          <p:nvPr/>
        </p:nvSpPr>
        <p:spPr bwMode="auto">
          <a:xfrm>
            <a:off x="828854" y="4330521"/>
            <a:ext cx="3679825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b.winsFor</a:t>
            </a:r>
            <a:r>
              <a:rPr lang="en-US" b="1" dirty="0" smtClean="0">
                <a:latin typeface="Courier New" pitchFamily="49" charset="0"/>
              </a:rPr>
              <a:t>(</a:t>
            </a:r>
            <a:endParaRPr lang="en-US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784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4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3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Scoring </a:t>
            </a:r>
            <a:r>
              <a:rPr lang="en-US" sz="3600" b="1" i="1">
                <a:latin typeface="Times New Roman" pitchFamily="18" charset="0"/>
              </a:rPr>
              <a:t>moves</a:t>
            </a:r>
            <a:r>
              <a:rPr lang="en-US" sz="3600">
                <a:latin typeface="Times New Roman" pitchFamily="18" charset="0"/>
              </a:rPr>
              <a:t>, not boards...</a:t>
            </a:r>
          </a:p>
        </p:txBody>
      </p:sp>
      <p:sp>
        <p:nvSpPr>
          <p:cNvPr id="117764" name="Text Box 1039"/>
          <p:cNvSpPr txBox="1">
            <a:spLocks noChangeArrowheads="1"/>
          </p:cNvSpPr>
          <p:nvPr/>
        </p:nvSpPr>
        <p:spPr bwMode="auto">
          <a:xfrm>
            <a:off x="431800" y="12779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 </a:t>
            </a:r>
            <a:r>
              <a:rPr lang="en-US">
                <a:latin typeface="Times" charset="0"/>
              </a:rPr>
              <a:t>returns a </a:t>
            </a:r>
            <a:r>
              <a:rPr lang="en-US" b="1" i="1">
                <a:latin typeface="Times" charset="0"/>
              </a:rPr>
              <a:t>list of 7 scores!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117765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117766" name="Rectangle 1046"/>
          <p:cNvSpPr>
            <a:spLocks noChangeArrowheads="1"/>
          </p:cNvSpPr>
          <p:nvPr/>
        </p:nvSpPr>
        <p:spPr bwMode="auto">
          <a:xfrm>
            <a:off x="7950200" y="17446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117767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17828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9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0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1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2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3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4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5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6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7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8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9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40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68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17769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17770" name="Text Box 1114"/>
          <p:cNvSpPr txBox="1">
            <a:spLocks noChangeArrowheads="1"/>
          </p:cNvSpPr>
          <p:nvPr/>
        </p:nvSpPr>
        <p:spPr bwMode="auto">
          <a:xfrm>
            <a:off x="4873625" y="5994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will use -1 as the score for a full column.</a:t>
            </a:r>
          </a:p>
        </p:txBody>
      </p:sp>
      <p:sp>
        <p:nvSpPr>
          <p:cNvPr id="117771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7772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0-ply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7773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7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9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0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1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2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3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4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5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6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7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8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0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1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2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3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4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5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6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7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8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9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0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1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2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3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4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5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6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7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8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9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0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11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2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3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4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5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6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7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117818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19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0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1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2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3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4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5" name="Line 1116"/>
          <p:cNvSpPr>
            <a:spLocks noChangeShapeType="1"/>
          </p:cNvSpPr>
          <p:nvPr/>
        </p:nvSpPr>
        <p:spPr bwMode="auto">
          <a:xfrm flipH="1" flipV="1">
            <a:off x="5164138" y="5562600"/>
            <a:ext cx="147637" cy="49053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17827" name="Rectangle 145"/>
          <p:cNvSpPr>
            <a:spLocks noChangeArrowheads="1"/>
          </p:cNvSpPr>
          <p:nvPr/>
        </p:nvSpPr>
        <p:spPr bwMode="auto">
          <a:xfrm>
            <a:off x="550863" y="3181350"/>
            <a:ext cx="334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>
                <a:latin typeface="Calibri" pitchFamily="34" charset="0"/>
              </a:rPr>
              <a:t>The Player object's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ply </a:t>
            </a:r>
            <a:r>
              <a:rPr lang="en-US" sz="2100">
                <a:latin typeface="Calibri" pitchFamily="34" charset="0"/>
              </a:rPr>
              <a:t>tells how far ahead to look.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886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6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87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scoresFor </a:t>
            </a:r>
            <a:r>
              <a:rPr lang="en-US" sz="3600">
                <a:latin typeface="Times New Roman" pitchFamily="18" charset="0"/>
              </a:rPr>
              <a:t>at 1 ply</a:t>
            </a:r>
          </a:p>
        </p:txBody>
      </p:sp>
      <p:sp>
        <p:nvSpPr>
          <p:cNvPr id="118788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118789" name="Rectangle 1046"/>
          <p:cNvSpPr>
            <a:spLocks noChangeArrowheads="1"/>
          </p:cNvSpPr>
          <p:nvPr/>
        </p:nvSpPr>
        <p:spPr bwMode="auto">
          <a:xfrm>
            <a:off x="7950200" y="17446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118790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18848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9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0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1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2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3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4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5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6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7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8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9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60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1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118792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8793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1-ply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8794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5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3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4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6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7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8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0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1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32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4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5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6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7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8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118839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0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1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2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3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4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5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6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18847" name="Text Box 1049"/>
          <p:cNvSpPr txBox="1">
            <a:spLocks noChangeArrowheads="1"/>
          </p:cNvSpPr>
          <p:nvPr/>
        </p:nvSpPr>
        <p:spPr bwMode="auto">
          <a:xfrm>
            <a:off x="485775" y="3509963"/>
            <a:ext cx="3314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990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0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Two</a:t>
            </a:r>
            <a:r>
              <a:rPr lang="en-US" sz="3600">
                <a:latin typeface="Times New Roman" pitchFamily="18" charset="0"/>
              </a:rPr>
              <a:t> moves ahead… ?</a:t>
            </a:r>
          </a:p>
        </p:txBody>
      </p:sp>
      <p:sp>
        <p:nvSpPr>
          <p:cNvPr id="119812" name="Text Box 11"/>
          <p:cNvSpPr txBox="1">
            <a:spLocks noChangeArrowheads="1"/>
          </p:cNvSpPr>
          <p:nvPr/>
        </p:nvSpPr>
        <p:spPr bwMode="auto">
          <a:xfrm>
            <a:off x="685800" y="1600200"/>
            <a:ext cx="3352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A 2-ply lookahead player can also "see" an </a:t>
            </a:r>
            <a:r>
              <a:rPr lang="en-US" sz="1800" b="1" i="1"/>
              <a:t>opponent's </a:t>
            </a:r>
            <a:r>
              <a:rPr lang="en-US" sz="1800"/>
              <a:t> impending victory.</a:t>
            </a:r>
          </a:p>
        </p:txBody>
      </p:sp>
      <p:sp>
        <p:nvSpPr>
          <p:cNvPr id="119813" name="Oval 12"/>
          <p:cNvSpPr>
            <a:spLocks noChangeArrowheads="1"/>
          </p:cNvSpPr>
          <p:nvPr/>
        </p:nvSpPr>
        <p:spPr bwMode="auto">
          <a:xfrm>
            <a:off x="4708525" y="17605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Oval 13" descr="Dark vertical"/>
          <p:cNvSpPr>
            <a:spLocks noChangeArrowheads="1"/>
          </p:cNvSpPr>
          <p:nvPr/>
        </p:nvSpPr>
        <p:spPr bwMode="auto">
          <a:xfrm>
            <a:off x="4708525" y="21224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Oval 14"/>
          <p:cNvSpPr>
            <a:spLocks noChangeArrowheads="1"/>
          </p:cNvSpPr>
          <p:nvPr/>
        </p:nvSpPr>
        <p:spPr bwMode="auto">
          <a:xfrm>
            <a:off x="4708525" y="2486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Oval 15" descr="Dark vertical"/>
          <p:cNvSpPr>
            <a:spLocks noChangeArrowheads="1"/>
          </p:cNvSpPr>
          <p:nvPr/>
        </p:nvSpPr>
        <p:spPr bwMode="auto">
          <a:xfrm>
            <a:off x="4708525" y="28495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Oval 16"/>
          <p:cNvSpPr>
            <a:spLocks noChangeArrowheads="1"/>
          </p:cNvSpPr>
          <p:nvPr/>
        </p:nvSpPr>
        <p:spPr bwMode="auto">
          <a:xfrm>
            <a:off x="4708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Oval 17"/>
          <p:cNvSpPr>
            <a:spLocks noChangeArrowheads="1"/>
          </p:cNvSpPr>
          <p:nvPr/>
        </p:nvSpPr>
        <p:spPr bwMode="auto">
          <a:xfrm>
            <a:off x="4708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Oval 18"/>
          <p:cNvSpPr>
            <a:spLocks noChangeArrowheads="1"/>
          </p:cNvSpPr>
          <p:nvPr/>
        </p:nvSpPr>
        <p:spPr bwMode="auto">
          <a:xfrm>
            <a:off x="5089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Oval 19"/>
          <p:cNvSpPr>
            <a:spLocks noChangeArrowheads="1"/>
          </p:cNvSpPr>
          <p:nvPr/>
        </p:nvSpPr>
        <p:spPr bwMode="auto">
          <a:xfrm>
            <a:off x="5089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Oval 20"/>
          <p:cNvSpPr>
            <a:spLocks noChangeArrowheads="1"/>
          </p:cNvSpPr>
          <p:nvPr/>
        </p:nvSpPr>
        <p:spPr bwMode="auto">
          <a:xfrm>
            <a:off x="5089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Oval 21"/>
          <p:cNvSpPr>
            <a:spLocks noChangeArrowheads="1"/>
          </p:cNvSpPr>
          <p:nvPr/>
        </p:nvSpPr>
        <p:spPr bwMode="auto">
          <a:xfrm>
            <a:off x="5089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Oval 22"/>
          <p:cNvSpPr>
            <a:spLocks noChangeArrowheads="1"/>
          </p:cNvSpPr>
          <p:nvPr/>
        </p:nvSpPr>
        <p:spPr bwMode="auto">
          <a:xfrm>
            <a:off x="5089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Oval 23"/>
          <p:cNvSpPr>
            <a:spLocks noChangeArrowheads="1"/>
          </p:cNvSpPr>
          <p:nvPr/>
        </p:nvSpPr>
        <p:spPr bwMode="auto">
          <a:xfrm>
            <a:off x="5470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5" name="Oval 24"/>
          <p:cNvSpPr>
            <a:spLocks noChangeArrowheads="1"/>
          </p:cNvSpPr>
          <p:nvPr/>
        </p:nvSpPr>
        <p:spPr bwMode="auto">
          <a:xfrm>
            <a:off x="5470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Oval 25"/>
          <p:cNvSpPr>
            <a:spLocks noChangeArrowheads="1"/>
          </p:cNvSpPr>
          <p:nvPr/>
        </p:nvSpPr>
        <p:spPr bwMode="auto">
          <a:xfrm>
            <a:off x="5470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7" name="Oval 26"/>
          <p:cNvSpPr>
            <a:spLocks noChangeArrowheads="1"/>
          </p:cNvSpPr>
          <p:nvPr/>
        </p:nvSpPr>
        <p:spPr bwMode="auto">
          <a:xfrm>
            <a:off x="5470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8" name="Oval 27"/>
          <p:cNvSpPr>
            <a:spLocks noChangeArrowheads="1"/>
          </p:cNvSpPr>
          <p:nvPr/>
        </p:nvSpPr>
        <p:spPr bwMode="auto">
          <a:xfrm>
            <a:off x="6229350" y="32115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Oval 28"/>
          <p:cNvSpPr>
            <a:spLocks noChangeArrowheads="1"/>
          </p:cNvSpPr>
          <p:nvPr/>
        </p:nvSpPr>
        <p:spPr bwMode="auto">
          <a:xfrm>
            <a:off x="5851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0" name="Oval 29"/>
          <p:cNvSpPr>
            <a:spLocks noChangeArrowheads="1"/>
          </p:cNvSpPr>
          <p:nvPr/>
        </p:nvSpPr>
        <p:spPr bwMode="auto">
          <a:xfrm>
            <a:off x="5851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1" name="Oval 30"/>
          <p:cNvSpPr>
            <a:spLocks noChangeArrowheads="1"/>
          </p:cNvSpPr>
          <p:nvPr/>
        </p:nvSpPr>
        <p:spPr bwMode="auto">
          <a:xfrm>
            <a:off x="5851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2" name="Oval 31"/>
          <p:cNvSpPr>
            <a:spLocks noChangeArrowheads="1"/>
          </p:cNvSpPr>
          <p:nvPr/>
        </p:nvSpPr>
        <p:spPr bwMode="auto">
          <a:xfrm>
            <a:off x="5851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3" name="Oval 32"/>
          <p:cNvSpPr>
            <a:spLocks noChangeArrowheads="1"/>
          </p:cNvSpPr>
          <p:nvPr/>
        </p:nvSpPr>
        <p:spPr bwMode="auto">
          <a:xfrm>
            <a:off x="5851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4" name="Oval 33"/>
          <p:cNvSpPr>
            <a:spLocks noChangeArrowheads="1"/>
          </p:cNvSpPr>
          <p:nvPr/>
        </p:nvSpPr>
        <p:spPr bwMode="auto">
          <a:xfrm>
            <a:off x="6232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5" name="Oval 34"/>
          <p:cNvSpPr>
            <a:spLocks noChangeArrowheads="1"/>
          </p:cNvSpPr>
          <p:nvPr/>
        </p:nvSpPr>
        <p:spPr bwMode="auto">
          <a:xfrm>
            <a:off x="6232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6" name="Oval 35"/>
          <p:cNvSpPr>
            <a:spLocks noChangeArrowheads="1"/>
          </p:cNvSpPr>
          <p:nvPr/>
        </p:nvSpPr>
        <p:spPr bwMode="auto">
          <a:xfrm>
            <a:off x="6232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7" name="Oval 36"/>
          <p:cNvSpPr>
            <a:spLocks noChangeArrowheads="1"/>
          </p:cNvSpPr>
          <p:nvPr/>
        </p:nvSpPr>
        <p:spPr bwMode="auto">
          <a:xfrm>
            <a:off x="6232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8" name="Oval 37"/>
          <p:cNvSpPr>
            <a:spLocks noChangeArrowheads="1"/>
          </p:cNvSpPr>
          <p:nvPr/>
        </p:nvSpPr>
        <p:spPr bwMode="auto">
          <a:xfrm>
            <a:off x="6232525" y="3576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9" name="Oval 38"/>
          <p:cNvSpPr>
            <a:spLocks noChangeArrowheads="1"/>
          </p:cNvSpPr>
          <p:nvPr/>
        </p:nvSpPr>
        <p:spPr bwMode="auto">
          <a:xfrm>
            <a:off x="6613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0" name="Oval 39"/>
          <p:cNvSpPr>
            <a:spLocks noChangeArrowheads="1"/>
          </p:cNvSpPr>
          <p:nvPr/>
        </p:nvSpPr>
        <p:spPr bwMode="auto">
          <a:xfrm>
            <a:off x="6613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1" name="Oval 40"/>
          <p:cNvSpPr>
            <a:spLocks noChangeArrowheads="1"/>
          </p:cNvSpPr>
          <p:nvPr/>
        </p:nvSpPr>
        <p:spPr bwMode="auto">
          <a:xfrm>
            <a:off x="6613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2" name="Oval 41"/>
          <p:cNvSpPr>
            <a:spLocks noChangeArrowheads="1"/>
          </p:cNvSpPr>
          <p:nvPr/>
        </p:nvSpPr>
        <p:spPr bwMode="auto">
          <a:xfrm>
            <a:off x="6613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3" name="Oval 42"/>
          <p:cNvSpPr>
            <a:spLocks noChangeArrowheads="1"/>
          </p:cNvSpPr>
          <p:nvPr/>
        </p:nvSpPr>
        <p:spPr bwMode="auto">
          <a:xfrm>
            <a:off x="6613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4" name="Oval 43"/>
          <p:cNvSpPr>
            <a:spLocks noChangeArrowheads="1"/>
          </p:cNvSpPr>
          <p:nvPr/>
        </p:nvSpPr>
        <p:spPr bwMode="auto">
          <a:xfrm>
            <a:off x="6994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5" name="Oval 44"/>
          <p:cNvSpPr>
            <a:spLocks noChangeArrowheads="1"/>
          </p:cNvSpPr>
          <p:nvPr/>
        </p:nvSpPr>
        <p:spPr bwMode="auto">
          <a:xfrm>
            <a:off x="6994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6" name="Oval 45"/>
          <p:cNvSpPr>
            <a:spLocks noChangeArrowheads="1"/>
          </p:cNvSpPr>
          <p:nvPr/>
        </p:nvSpPr>
        <p:spPr bwMode="auto">
          <a:xfrm>
            <a:off x="6994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7" name="Oval 46"/>
          <p:cNvSpPr>
            <a:spLocks noChangeArrowheads="1"/>
          </p:cNvSpPr>
          <p:nvPr/>
        </p:nvSpPr>
        <p:spPr bwMode="auto">
          <a:xfrm>
            <a:off x="6994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8" name="Oval 47"/>
          <p:cNvSpPr>
            <a:spLocks noChangeArrowheads="1"/>
          </p:cNvSpPr>
          <p:nvPr/>
        </p:nvSpPr>
        <p:spPr bwMode="auto">
          <a:xfrm>
            <a:off x="6994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9" name="Oval 48"/>
          <p:cNvSpPr>
            <a:spLocks noChangeArrowheads="1"/>
          </p:cNvSpPr>
          <p:nvPr/>
        </p:nvSpPr>
        <p:spPr bwMode="auto">
          <a:xfrm>
            <a:off x="6994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0" name="Rectangle 49"/>
          <p:cNvSpPr>
            <a:spLocks noChangeArrowheads="1"/>
          </p:cNvSpPr>
          <p:nvPr/>
        </p:nvSpPr>
        <p:spPr bwMode="auto">
          <a:xfrm>
            <a:off x="4648200" y="1676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851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5638800"/>
            <a:ext cx="531813" cy="615950"/>
            <a:chOff x="2928" y="1051"/>
            <a:chExt cx="840" cy="957"/>
          </a:xfrm>
        </p:grpSpPr>
        <p:sp>
          <p:nvSpPr>
            <p:cNvPr id="119890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1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2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3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4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5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6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7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8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9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0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1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2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52" name="Oval 64" descr="Dark vertical"/>
          <p:cNvSpPr>
            <a:spLocks noChangeArrowheads="1"/>
          </p:cNvSpPr>
          <p:nvPr/>
        </p:nvSpPr>
        <p:spPr bwMode="auto">
          <a:xfrm>
            <a:off x="5099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3" name="Oval 65" descr="Dark vertical"/>
          <p:cNvSpPr>
            <a:spLocks noChangeArrowheads="1"/>
          </p:cNvSpPr>
          <p:nvPr/>
        </p:nvSpPr>
        <p:spPr bwMode="auto">
          <a:xfrm>
            <a:off x="5480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4" name="Oval 66" descr="Dark vertical"/>
          <p:cNvSpPr>
            <a:spLocks noChangeArrowheads="1"/>
          </p:cNvSpPr>
          <p:nvPr/>
        </p:nvSpPr>
        <p:spPr bwMode="auto">
          <a:xfrm>
            <a:off x="5861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5" name="Oval 67" descr="Dark vertical"/>
          <p:cNvSpPr>
            <a:spLocks noChangeArrowheads="1"/>
          </p:cNvSpPr>
          <p:nvPr/>
        </p:nvSpPr>
        <p:spPr bwMode="auto">
          <a:xfrm>
            <a:off x="5473700" y="3216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6" name="Oval 68"/>
          <p:cNvSpPr>
            <a:spLocks noChangeArrowheads="1"/>
          </p:cNvSpPr>
          <p:nvPr/>
        </p:nvSpPr>
        <p:spPr bwMode="auto">
          <a:xfrm>
            <a:off x="6613525" y="3570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7" name="Oval 69"/>
          <p:cNvSpPr>
            <a:spLocks noChangeArrowheads="1"/>
          </p:cNvSpPr>
          <p:nvPr/>
        </p:nvSpPr>
        <p:spPr bwMode="auto">
          <a:xfrm>
            <a:off x="3368675" y="30734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8" name="Text Box 70"/>
          <p:cNvSpPr txBox="1">
            <a:spLocks noChangeArrowheads="1"/>
          </p:cNvSpPr>
          <p:nvPr/>
        </p:nvSpPr>
        <p:spPr bwMode="auto">
          <a:xfrm>
            <a:off x="3717925" y="2979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's </a:t>
            </a:r>
          </a:p>
        </p:txBody>
      </p:sp>
      <p:sp>
        <p:nvSpPr>
          <p:cNvPr id="119859" name="Text Box 71"/>
          <p:cNvSpPr txBox="1">
            <a:spLocks noChangeArrowheads="1"/>
          </p:cNvSpPr>
          <p:nvPr/>
        </p:nvSpPr>
        <p:spPr bwMode="auto">
          <a:xfrm>
            <a:off x="249238" y="62579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119860" name="Rectangle 72"/>
          <p:cNvSpPr>
            <a:spLocks noChangeArrowheads="1"/>
          </p:cNvSpPr>
          <p:nvPr/>
        </p:nvSpPr>
        <p:spPr bwMode="auto">
          <a:xfrm>
            <a:off x="7696200" y="59737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19861" name="Rectangle 73"/>
          <p:cNvSpPr>
            <a:spLocks noChangeArrowheads="1"/>
          </p:cNvSpPr>
          <p:nvPr/>
        </p:nvSpPr>
        <p:spPr bwMode="auto">
          <a:xfrm>
            <a:off x="7696200" y="44196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19862" name="Text Box 74"/>
          <p:cNvSpPr txBox="1">
            <a:spLocks noChangeArrowheads="1"/>
          </p:cNvSpPr>
          <p:nvPr/>
        </p:nvSpPr>
        <p:spPr bwMode="auto">
          <a:xfrm>
            <a:off x="7777163" y="4799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9863" name="Text Box 75"/>
          <p:cNvSpPr txBox="1">
            <a:spLocks noChangeArrowheads="1"/>
          </p:cNvSpPr>
          <p:nvPr/>
        </p:nvSpPr>
        <p:spPr bwMode="auto">
          <a:xfrm>
            <a:off x="7770813" y="63547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9864" name="Text Box 76"/>
          <p:cNvSpPr txBox="1">
            <a:spLocks noChangeArrowheads="1"/>
          </p:cNvSpPr>
          <p:nvPr/>
        </p:nvSpPr>
        <p:spPr bwMode="auto">
          <a:xfrm>
            <a:off x="392113" y="6505575"/>
            <a:ext cx="1000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Try it!</a:t>
            </a:r>
          </a:p>
        </p:txBody>
      </p:sp>
      <p:sp>
        <p:nvSpPr>
          <p:cNvPr id="119865" name="Line 93"/>
          <p:cNvSpPr>
            <a:spLocks noChangeShapeType="1"/>
          </p:cNvSpPr>
          <p:nvPr/>
        </p:nvSpPr>
        <p:spPr bwMode="auto">
          <a:xfrm>
            <a:off x="482282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6" name="Line 94"/>
          <p:cNvSpPr>
            <a:spLocks noChangeShapeType="1"/>
          </p:cNvSpPr>
          <p:nvPr/>
        </p:nvSpPr>
        <p:spPr bwMode="auto">
          <a:xfrm>
            <a:off x="4394200" y="5319713"/>
            <a:ext cx="368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7" name="Line 100"/>
          <p:cNvSpPr>
            <a:spLocks noChangeShapeType="1"/>
          </p:cNvSpPr>
          <p:nvPr/>
        </p:nvSpPr>
        <p:spPr bwMode="auto">
          <a:xfrm>
            <a:off x="521176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8" name="Line 101"/>
          <p:cNvSpPr>
            <a:spLocks noChangeShapeType="1"/>
          </p:cNvSpPr>
          <p:nvPr/>
        </p:nvSpPr>
        <p:spPr bwMode="auto">
          <a:xfrm>
            <a:off x="5602288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9" name="Line 102"/>
          <p:cNvSpPr>
            <a:spLocks noChangeShapeType="1"/>
          </p:cNvSpPr>
          <p:nvPr/>
        </p:nvSpPr>
        <p:spPr bwMode="auto">
          <a:xfrm>
            <a:off x="599281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0" name="Line 103"/>
          <p:cNvSpPr>
            <a:spLocks noChangeShapeType="1"/>
          </p:cNvSpPr>
          <p:nvPr/>
        </p:nvSpPr>
        <p:spPr bwMode="auto">
          <a:xfrm>
            <a:off x="638175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1" name="Line 104"/>
          <p:cNvSpPr>
            <a:spLocks noChangeShapeType="1"/>
          </p:cNvSpPr>
          <p:nvPr/>
        </p:nvSpPr>
        <p:spPr bwMode="auto">
          <a:xfrm>
            <a:off x="677227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2" name="Line 105"/>
          <p:cNvSpPr>
            <a:spLocks noChangeShapeType="1"/>
          </p:cNvSpPr>
          <p:nvPr/>
        </p:nvSpPr>
        <p:spPr bwMode="auto">
          <a:xfrm>
            <a:off x="716280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3" name="Line 106"/>
          <p:cNvSpPr>
            <a:spLocks noChangeShapeType="1"/>
          </p:cNvSpPr>
          <p:nvPr/>
        </p:nvSpPr>
        <p:spPr bwMode="auto">
          <a:xfrm>
            <a:off x="480060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4" name="Line 107"/>
          <p:cNvSpPr>
            <a:spLocks noChangeShapeType="1"/>
          </p:cNvSpPr>
          <p:nvPr/>
        </p:nvSpPr>
        <p:spPr bwMode="auto">
          <a:xfrm>
            <a:off x="518953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5" name="Line 108"/>
          <p:cNvSpPr>
            <a:spLocks noChangeShapeType="1"/>
          </p:cNvSpPr>
          <p:nvPr/>
        </p:nvSpPr>
        <p:spPr bwMode="auto">
          <a:xfrm>
            <a:off x="5580063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6" name="Line 109"/>
          <p:cNvSpPr>
            <a:spLocks noChangeShapeType="1"/>
          </p:cNvSpPr>
          <p:nvPr/>
        </p:nvSpPr>
        <p:spPr bwMode="auto">
          <a:xfrm>
            <a:off x="597058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7" name="Line 110"/>
          <p:cNvSpPr>
            <a:spLocks noChangeShapeType="1"/>
          </p:cNvSpPr>
          <p:nvPr/>
        </p:nvSpPr>
        <p:spPr bwMode="auto">
          <a:xfrm>
            <a:off x="635952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8" name="Line 111"/>
          <p:cNvSpPr>
            <a:spLocks noChangeShapeType="1"/>
          </p:cNvSpPr>
          <p:nvPr/>
        </p:nvSpPr>
        <p:spPr bwMode="auto">
          <a:xfrm>
            <a:off x="675005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9" name="Line 112"/>
          <p:cNvSpPr>
            <a:spLocks noChangeShapeType="1"/>
          </p:cNvSpPr>
          <p:nvPr/>
        </p:nvSpPr>
        <p:spPr bwMode="auto">
          <a:xfrm>
            <a:off x="714057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80" name="Text Box 70"/>
          <p:cNvSpPr txBox="1">
            <a:spLocks noChangeArrowheads="1"/>
          </p:cNvSpPr>
          <p:nvPr/>
        </p:nvSpPr>
        <p:spPr bwMode="auto">
          <a:xfrm>
            <a:off x="2295525" y="3360738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turn </a:t>
            </a: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7791450" y="1219200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0-ply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872413" y="15986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scores</a:t>
            </a:r>
          </a:p>
        </p:txBody>
      </p:sp>
      <p:sp>
        <p:nvSpPr>
          <p:cNvPr id="119883" name="Rectangle 95"/>
          <p:cNvSpPr>
            <a:spLocks noChangeArrowheads="1"/>
          </p:cNvSpPr>
          <p:nvPr/>
        </p:nvSpPr>
        <p:spPr bwMode="auto">
          <a:xfrm>
            <a:off x="4614863" y="1357313"/>
            <a:ext cx="39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-1</a:t>
            </a:r>
            <a:endParaRPr lang="en-US" sz="1500" b="1"/>
          </a:p>
        </p:txBody>
      </p:sp>
      <p:sp>
        <p:nvSpPr>
          <p:cNvPr id="119884" name="Rectangle 96"/>
          <p:cNvSpPr>
            <a:spLocks noChangeArrowheads="1"/>
          </p:cNvSpPr>
          <p:nvPr/>
        </p:nvSpPr>
        <p:spPr bwMode="auto">
          <a:xfrm>
            <a:off x="5016500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119885" name="Rectangle 97"/>
          <p:cNvSpPr>
            <a:spLocks noChangeArrowheads="1"/>
          </p:cNvSpPr>
          <p:nvPr/>
        </p:nvSpPr>
        <p:spPr bwMode="auto">
          <a:xfrm>
            <a:off x="543083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119886" name="Rectangle 98"/>
          <p:cNvSpPr>
            <a:spLocks noChangeArrowheads="1"/>
          </p:cNvSpPr>
          <p:nvPr/>
        </p:nvSpPr>
        <p:spPr bwMode="auto">
          <a:xfrm>
            <a:off x="583088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119887" name="Rectangle 99"/>
          <p:cNvSpPr>
            <a:spLocks noChangeArrowheads="1"/>
          </p:cNvSpPr>
          <p:nvPr/>
        </p:nvSpPr>
        <p:spPr bwMode="auto">
          <a:xfrm>
            <a:off x="6143625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119888" name="Rectangle 100"/>
          <p:cNvSpPr>
            <a:spLocks noChangeArrowheads="1"/>
          </p:cNvSpPr>
          <p:nvPr/>
        </p:nvSpPr>
        <p:spPr bwMode="auto">
          <a:xfrm>
            <a:off x="6548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119889" name="Rectangle 101"/>
          <p:cNvSpPr>
            <a:spLocks noChangeArrowheads="1"/>
          </p:cNvSpPr>
          <p:nvPr/>
        </p:nvSpPr>
        <p:spPr bwMode="auto">
          <a:xfrm>
            <a:off x="6929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2084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 vs. scoresFor</a:t>
            </a:r>
          </a:p>
        </p:txBody>
      </p:sp>
      <p:sp>
        <p:nvSpPr>
          <p:cNvPr id="120836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</a:t>
            </a:r>
            <a:r>
              <a:rPr lang="en-US">
                <a:latin typeface="Times" charset="0"/>
              </a:rPr>
              <a:t>  looks ahead 0 moves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120837" name="Text Box 7"/>
          <p:cNvSpPr txBox="1">
            <a:spLocks noChangeArrowheads="1"/>
          </p:cNvSpPr>
          <p:nvPr/>
        </p:nvSpPr>
        <p:spPr bwMode="auto">
          <a:xfrm>
            <a:off x="5405438" y="127793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902AB"/>
                </a:solidFill>
              </a:rPr>
              <a:t>The "Zen" approach -- we are excellent at this!</a:t>
            </a:r>
          </a:p>
        </p:txBody>
      </p:sp>
      <p:sp>
        <p:nvSpPr>
          <p:cNvPr id="120838" name="Rectangle 9"/>
          <p:cNvSpPr>
            <a:spLocks noChangeArrowheads="1"/>
          </p:cNvSpPr>
          <p:nvPr/>
        </p:nvSpPr>
        <p:spPr bwMode="auto">
          <a:xfrm>
            <a:off x="7678738" y="128270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latin typeface="Times" charset="0"/>
              </a:rPr>
              <a:t>0-ply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120839" name="Text Box 11"/>
          <p:cNvSpPr txBox="1">
            <a:spLocks noChangeArrowheads="1"/>
          </p:cNvSpPr>
          <p:nvPr/>
        </p:nvSpPr>
        <p:spPr bwMode="auto">
          <a:xfrm>
            <a:off x="685800" y="3087688"/>
            <a:ext cx="7827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scoresFor( self, b )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/>
              <a:t>returns a LIST of scores,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 i="1">
                <a:solidFill>
                  <a:srgbClr val="0902AB"/>
                </a:solidFill>
              </a:rPr>
              <a:t>one for each column you </a:t>
            </a:r>
            <a:r>
              <a:rPr lang="en-US" i="1">
                <a:solidFill>
                  <a:srgbClr val="FF0000"/>
                </a:solidFill>
              </a:rPr>
              <a:t>might </a:t>
            </a:r>
            <a:r>
              <a:rPr lang="en-US" i="1">
                <a:solidFill>
                  <a:srgbClr val="0902AB"/>
                </a:solidFill>
              </a:rPr>
              <a:t>choose to move next…</a:t>
            </a:r>
            <a:endParaRPr lang="en-US">
              <a:solidFill>
                <a:srgbClr val="0902AB"/>
              </a:solidFill>
            </a:endParaRPr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7696200" y="4724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20841" name="Rectangle 72"/>
          <p:cNvSpPr>
            <a:spLocks noChangeArrowheads="1"/>
          </p:cNvSpPr>
          <p:nvPr/>
        </p:nvSpPr>
        <p:spPr bwMode="auto">
          <a:xfrm>
            <a:off x="7699375" y="5334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20842" name="Rectangle 72"/>
          <p:cNvSpPr>
            <a:spLocks noChangeArrowheads="1"/>
          </p:cNvSpPr>
          <p:nvPr/>
        </p:nvSpPr>
        <p:spPr bwMode="auto">
          <a:xfrm>
            <a:off x="7912100" y="58674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…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cxnSp>
        <p:nvCxnSpPr>
          <p:cNvPr id="120843" name="Straight Connector 14"/>
          <p:cNvCxnSpPr>
            <a:cxnSpLocks noChangeShapeType="1"/>
          </p:cNvCxnSpPr>
          <p:nvPr/>
        </p:nvCxnSpPr>
        <p:spPr bwMode="auto">
          <a:xfrm>
            <a:off x="609600" y="26670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4" name="Rectangle 13"/>
          <p:cNvSpPr>
            <a:spLocks noChangeArrowheads="1"/>
          </p:cNvSpPr>
          <p:nvPr/>
        </p:nvSpPr>
        <p:spPr bwMode="auto">
          <a:xfrm>
            <a:off x="7945438" y="17557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0845" name="Rectangle 10"/>
          <p:cNvSpPr>
            <a:spLocks noChangeArrowheads="1"/>
          </p:cNvSpPr>
          <p:nvPr/>
        </p:nvSpPr>
        <p:spPr bwMode="auto">
          <a:xfrm>
            <a:off x="7723188" y="41068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Oval 1026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Oval 1027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Oval 1028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Oval 1029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Oval 1030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Oval 1031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Oval 1032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Oval 1033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Oval 1035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Oval 1036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Oval 1037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Oval 1038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Oval 1039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Oval 1040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Oval 1042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Oval 1043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Oval 1044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Oval 1045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Oval 1046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Oval 1047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Oval 1048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Oval 1049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0" name="Oval 1050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1" name="Oval 1051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2" name="Oval 1052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3" name="Oval 1053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4" name="Oval 1054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5" name="Oval 1055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6" name="Oval 1056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7" name="Oval 1057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8" name="Oval 1058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9" name="Oval 1059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0" name="Oval 1060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1" name="Oval 1061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2" name="Oval 1062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3" name="Oval 1063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4" name="Oval 1064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5" name="Oval 1065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6" name="Oval 1066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7" name="Rectangle 1067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8" name="Rectangle 1068"/>
          <p:cNvSpPr>
            <a:spLocks noChangeArrowheads="1"/>
          </p:cNvSpPr>
          <p:nvPr/>
        </p:nvSpPr>
        <p:spPr bwMode="auto">
          <a:xfrm>
            <a:off x="3859213" y="25241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121899" name="Oval 1069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00" name="Text Box 1070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01" name="Text Box 1071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02" name="Text Box 1072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03" name="Text Box 1073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04" name="Text Box 1074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05" name="Text Box 1075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06" name="Text Box 1076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07" name="Text Box 1077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08" name="Rectangle 1078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9" name="Rectangle 1079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0" name="Rectangle 1080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1" name="Rectangle 1081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2" name="Rectangle 1082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3" name="Rectangle 1083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4" name="Rectangle 1084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5" name="Text Box 1085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16" name="Text Box 1086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17" name="Text Box 1087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18" name="Text Box 1088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19" name="Text Box 1089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20" name="Text Box 1090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21" name="Text Box 1091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22" name="Text Box 1092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23" name="Rectangle 1093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4" name="Rectangle 1094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5" name="Rectangle 1095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6" name="Rectangle 1096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7" name="Rectangle 1097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8" name="Rectangle 1098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9" name="Rectangle 1099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30" name="Text Box 1100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31" name="Text Box 1101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32" name="Text Box 1102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33" name="Text Box 1103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34" name="Text Box 1104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35" name="Text Box 1105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36" name="Text Box 1106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37" name="Text Box 1107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38" name="Rectangle 1108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39" name="Rectangle 1109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0" name="Rectangle 1110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1" name="Rectangle 1111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2" name="Rectangle 1112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3" name="Rectangle 1113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4" name="Rectangle 1114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5" name="Text Box 1115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46" name="Text Box 1116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47" name="Text Box 1117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48" name="Text Box 1118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49" name="Text Box 1119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50" name="Text Box 1120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51" name="Text Box 1121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52" name="Text Box 1122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53" name="Rectangle 1123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4" name="Rectangle 1124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5" name="Rectangle 1125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6" name="Rectangle 1126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7" name="Rectangle 1127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8" name="Rectangle 1128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" name="Rectangle 1129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" name="Text Box 1130"/>
          <p:cNvSpPr txBox="1">
            <a:spLocks noChangeArrowheads="1"/>
          </p:cNvSpPr>
          <p:nvPr/>
        </p:nvSpPr>
        <p:spPr bwMode="auto">
          <a:xfrm>
            <a:off x="846138" y="152400"/>
            <a:ext cx="2019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"Quiz"</a:t>
            </a:r>
          </a:p>
        </p:txBody>
      </p:sp>
      <p:sp>
        <p:nvSpPr>
          <p:cNvPr id="121961" name="Oval 1131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2" name="Oval 1132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3" name="Oval 1133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4" name="Oval 1134" descr="Dark vertical"/>
          <p:cNvSpPr>
            <a:spLocks noChangeArrowheads="1"/>
          </p:cNvSpPr>
          <p:nvPr/>
        </p:nvSpPr>
        <p:spPr bwMode="auto">
          <a:xfrm>
            <a:off x="7604125" y="9810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5" name="Rectangle 1135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121966" name="Rectangle 1136"/>
          <p:cNvSpPr>
            <a:spLocks noChangeArrowheads="1"/>
          </p:cNvSpPr>
          <p:nvPr/>
        </p:nvSpPr>
        <p:spPr bwMode="auto">
          <a:xfrm>
            <a:off x="8080375" y="9112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121967" name="Line 1137"/>
          <p:cNvSpPr>
            <a:spLocks noChangeShapeType="1"/>
          </p:cNvSpPr>
          <p:nvPr/>
        </p:nvSpPr>
        <p:spPr bwMode="auto">
          <a:xfrm flipV="1">
            <a:off x="3386138" y="2611438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8" name="Line 1138"/>
          <p:cNvSpPr>
            <a:spLocks noChangeShapeType="1"/>
          </p:cNvSpPr>
          <p:nvPr/>
        </p:nvSpPr>
        <p:spPr bwMode="auto">
          <a:xfrm flipV="1">
            <a:off x="4089400" y="2613025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9" name="Line 1139"/>
          <p:cNvSpPr>
            <a:spLocks noChangeShapeType="1"/>
          </p:cNvSpPr>
          <p:nvPr/>
        </p:nvSpPr>
        <p:spPr bwMode="auto">
          <a:xfrm flipV="1">
            <a:off x="4903788" y="2620963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0" name="Line 1140"/>
          <p:cNvSpPr>
            <a:spLocks noChangeShapeType="1"/>
          </p:cNvSpPr>
          <p:nvPr/>
        </p:nvSpPr>
        <p:spPr bwMode="auto">
          <a:xfrm flipH="1" flipV="1">
            <a:off x="5697538" y="2628900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1" name="Line 1141"/>
          <p:cNvSpPr>
            <a:spLocks noChangeShapeType="1"/>
          </p:cNvSpPr>
          <p:nvPr/>
        </p:nvSpPr>
        <p:spPr bwMode="auto">
          <a:xfrm flipH="1" flipV="1">
            <a:off x="6081713" y="2644775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2" name="Line 1142"/>
          <p:cNvSpPr>
            <a:spLocks noChangeShapeType="1"/>
          </p:cNvSpPr>
          <p:nvPr/>
        </p:nvSpPr>
        <p:spPr bwMode="auto">
          <a:xfrm flipH="1" flipV="1">
            <a:off x="6537325" y="2652713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3" name="Line 1143"/>
          <p:cNvSpPr>
            <a:spLocks noChangeShapeType="1"/>
          </p:cNvSpPr>
          <p:nvPr/>
        </p:nvSpPr>
        <p:spPr bwMode="auto">
          <a:xfrm flipH="1" flipV="1">
            <a:off x="6888163" y="2636838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4" name="Text Box 1176"/>
          <p:cNvSpPr txBox="1">
            <a:spLocks noChangeArrowheads="1"/>
          </p:cNvSpPr>
          <p:nvPr/>
        </p:nvSpPr>
        <p:spPr bwMode="auto">
          <a:xfrm>
            <a:off x="7366000" y="1403350"/>
            <a:ext cx="1538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or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121975" name="Rectangle 1177"/>
          <p:cNvSpPr>
            <a:spLocks noChangeArrowheads="1"/>
          </p:cNvSpPr>
          <p:nvPr/>
        </p:nvSpPr>
        <p:spPr bwMode="auto">
          <a:xfrm>
            <a:off x="7288213" y="890588"/>
            <a:ext cx="16906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6" name="Rectangle 1180"/>
          <p:cNvSpPr>
            <a:spLocks noChangeArrowheads="1"/>
          </p:cNvSpPr>
          <p:nvPr/>
        </p:nvSpPr>
        <p:spPr bwMode="auto">
          <a:xfrm>
            <a:off x="457200" y="1687513"/>
            <a:ext cx="27987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121977" name="Rectangle 1181"/>
          <p:cNvSpPr>
            <a:spLocks noChangeArrowheads="1"/>
          </p:cNvSpPr>
          <p:nvPr/>
        </p:nvSpPr>
        <p:spPr bwMode="auto">
          <a:xfrm>
            <a:off x="650875" y="3384550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121978" name="Rectangle 1182"/>
          <p:cNvSpPr>
            <a:spLocks noChangeArrowheads="1"/>
          </p:cNvSpPr>
          <p:nvPr/>
        </p:nvSpPr>
        <p:spPr bwMode="auto">
          <a:xfrm>
            <a:off x="674688" y="4419600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121979" name="Rectangle 1183"/>
          <p:cNvSpPr>
            <a:spLocks noChangeArrowheads="1"/>
          </p:cNvSpPr>
          <p:nvPr/>
        </p:nvSpPr>
        <p:spPr bwMode="auto">
          <a:xfrm>
            <a:off x="652463" y="5470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121980" name="Rectangle 1184"/>
          <p:cNvSpPr>
            <a:spLocks noChangeArrowheads="1"/>
          </p:cNvSpPr>
          <p:nvPr/>
        </p:nvSpPr>
        <p:spPr bwMode="auto">
          <a:xfrm>
            <a:off x="650875" y="6443663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121981" name="Rectangle 148"/>
          <p:cNvSpPr>
            <a:spLocks noChangeArrowheads="1"/>
          </p:cNvSpPr>
          <p:nvPr/>
        </p:nvSpPr>
        <p:spPr bwMode="auto">
          <a:xfrm>
            <a:off x="682625" y="968375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Fill in the score for a move to each column.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026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2883" name="Text Box 1027"/>
          <p:cNvSpPr txBox="1">
            <a:spLocks noChangeArrowheads="1"/>
          </p:cNvSpPr>
          <p:nvPr/>
        </p:nvSpPr>
        <p:spPr bwMode="auto">
          <a:xfrm>
            <a:off x="228600" y="4411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2884" name="Text Box 1028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2885" name="Text Box 1029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2886" name="Text Box 1030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2887" name="Text Box 1031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2888" name="Text Box 1032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2889" name="Text Box 1033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2890" name="Text Box 1034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2891" name="Text Box 1035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2892" name="Rectangle 1036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Rectangle 1037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Rectangle 1038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Rectangle 1039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Rectangle 1040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Rectangle 1041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Rectangle 1042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Text Box 1043"/>
          <p:cNvSpPr txBox="1">
            <a:spLocks noChangeArrowheads="1"/>
          </p:cNvSpPr>
          <p:nvPr/>
        </p:nvSpPr>
        <p:spPr bwMode="auto">
          <a:xfrm>
            <a:off x="3230563" y="4379913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2900" name="Text Box 1044"/>
          <p:cNvSpPr txBox="1">
            <a:spLocks noChangeArrowheads="1"/>
          </p:cNvSpPr>
          <p:nvPr/>
        </p:nvSpPr>
        <p:spPr bwMode="auto">
          <a:xfrm>
            <a:off x="2801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2901" name="Text Box 1045"/>
          <p:cNvSpPr txBox="1">
            <a:spLocks noChangeArrowheads="1"/>
          </p:cNvSpPr>
          <p:nvPr/>
        </p:nvSpPr>
        <p:spPr bwMode="auto">
          <a:xfrm>
            <a:off x="3627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2902" name="Text Box 1046"/>
          <p:cNvSpPr txBox="1">
            <a:spLocks noChangeArrowheads="1"/>
          </p:cNvSpPr>
          <p:nvPr/>
        </p:nvSpPr>
        <p:spPr bwMode="auto">
          <a:xfrm>
            <a:off x="4452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2903" name="Text Box 1047"/>
          <p:cNvSpPr txBox="1">
            <a:spLocks noChangeArrowheads="1"/>
          </p:cNvSpPr>
          <p:nvPr/>
        </p:nvSpPr>
        <p:spPr bwMode="auto">
          <a:xfrm>
            <a:off x="5278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2904" name="Text Box 1048"/>
          <p:cNvSpPr txBox="1">
            <a:spLocks noChangeArrowheads="1"/>
          </p:cNvSpPr>
          <p:nvPr/>
        </p:nvSpPr>
        <p:spPr bwMode="auto">
          <a:xfrm>
            <a:off x="6103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2905" name="Text Box 1049"/>
          <p:cNvSpPr txBox="1">
            <a:spLocks noChangeArrowheads="1"/>
          </p:cNvSpPr>
          <p:nvPr/>
        </p:nvSpPr>
        <p:spPr bwMode="auto">
          <a:xfrm>
            <a:off x="6929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2906" name="Text Box 1050"/>
          <p:cNvSpPr txBox="1">
            <a:spLocks noChangeArrowheads="1"/>
          </p:cNvSpPr>
          <p:nvPr/>
        </p:nvSpPr>
        <p:spPr bwMode="auto">
          <a:xfrm>
            <a:off x="7754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2907" name="Rectangle 1051"/>
          <p:cNvSpPr>
            <a:spLocks noChangeArrowheads="1"/>
          </p:cNvSpPr>
          <p:nvPr/>
        </p:nvSpPr>
        <p:spPr bwMode="auto">
          <a:xfrm>
            <a:off x="2833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Rectangle 1052"/>
          <p:cNvSpPr>
            <a:spLocks noChangeArrowheads="1"/>
          </p:cNvSpPr>
          <p:nvPr/>
        </p:nvSpPr>
        <p:spPr bwMode="auto">
          <a:xfrm>
            <a:off x="7786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Rectangle 1053"/>
          <p:cNvSpPr>
            <a:spLocks noChangeArrowheads="1"/>
          </p:cNvSpPr>
          <p:nvPr/>
        </p:nvSpPr>
        <p:spPr bwMode="auto">
          <a:xfrm>
            <a:off x="6961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Rectangle 1054"/>
          <p:cNvSpPr>
            <a:spLocks noChangeArrowheads="1"/>
          </p:cNvSpPr>
          <p:nvPr/>
        </p:nvSpPr>
        <p:spPr bwMode="auto">
          <a:xfrm>
            <a:off x="6135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Rectangle 1055"/>
          <p:cNvSpPr>
            <a:spLocks noChangeArrowheads="1"/>
          </p:cNvSpPr>
          <p:nvPr/>
        </p:nvSpPr>
        <p:spPr bwMode="auto">
          <a:xfrm>
            <a:off x="5310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2" name="Rectangle 1056"/>
          <p:cNvSpPr>
            <a:spLocks noChangeArrowheads="1"/>
          </p:cNvSpPr>
          <p:nvPr/>
        </p:nvSpPr>
        <p:spPr bwMode="auto">
          <a:xfrm>
            <a:off x="4484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3" name="Rectangle 1057"/>
          <p:cNvSpPr>
            <a:spLocks noChangeArrowheads="1"/>
          </p:cNvSpPr>
          <p:nvPr/>
        </p:nvSpPr>
        <p:spPr bwMode="auto">
          <a:xfrm>
            <a:off x="3659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4" name="Text Box 1058"/>
          <p:cNvSpPr txBox="1">
            <a:spLocks noChangeArrowheads="1"/>
          </p:cNvSpPr>
          <p:nvPr/>
        </p:nvSpPr>
        <p:spPr bwMode="auto">
          <a:xfrm>
            <a:off x="6396038" y="62944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122915" name="Text Box 105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122916" name="Text Box 1060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Example 1-ply and 2-ply lookahead scores</a:t>
            </a:r>
          </a:p>
        </p:txBody>
      </p:sp>
      <p:sp>
        <p:nvSpPr>
          <p:cNvPr id="122917" name="Line 1061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028"/>
          <p:cNvSpPr txBox="1">
            <a:spLocks noChangeArrowheads="1"/>
          </p:cNvSpPr>
          <p:nvPr/>
        </p:nvSpPr>
        <p:spPr bwMode="auto">
          <a:xfrm>
            <a:off x="608013" y="1371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3907" name="Text Box 1029"/>
          <p:cNvSpPr txBox="1">
            <a:spLocks noChangeArrowheads="1"/>
          </p:cNvSpPr>
          <p:nvPr/>
        </p:nvSpPr>
        <p:spPr bwMode="auto">
          <a:xfrm>
            <a:off x="5791200" y="35814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3908" name="Line 1030"/>
          <p:cNvSpPr>
            <a:spLocks noChangeShapeType="1"/>
          </p:cNvSpPr>
          <p:nvPr/>
        </p:nvSpPr>
        <p:spPr bwMode="auto">
          <a:xfrm>
            <a:off x="457200" y="3113088"/>
            <a:ext cx="796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Text Box 1031"/>
          <p:cNvSpPr txBox="1">
            <a:spLocks noChangeArrowheads="1"/>
          </p:cNvSpPr>
          <p:nvPr/>
        </p:nvSpPr>
        <p:spPr bwMode="auto">
          <a:xfrm>
            <a:off x="3587750" y="1143000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3910" name="Text Box 1032"/>
          <p:cNvSpPr txBox="1">
            <a:spLocks noChangeArrowheads="1"/>
          </p:cNvSpPr>
          <p:nvPr/>
        </p:nvSpPr>
        <p:spPr bwMode="auto">
          <a:xfrm>
            <a:off x="3198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3911" name="Text Box 1033"/>
          <p:cNvSpPr txBox="1">
            <a:spLocks noChangeArrowheads="1"/>
          </p:cNvSpPr>
          <p:nvPr/>
        </p:nvSpPr>
        <p:spPr bwMode="auto">
          <a:xfrm>
            <a:off x="4024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3912" name="Text Box 1034"/>
          <p:cNvSpPr txBox="1">
            <a:spLocks noChangeArrowheads="1"/>
          </p:cNvSpPr>
          <p:nvPr/>
        </p:nvSpPr>
        <p:spPr bwMode="auto">
          <a:xfrm>
            <a:off x="4849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3913" name="Text Box 1035"/>
          <p:cNvSpPr txBox="1">
            <a:spLocks noChangeArrowheads="1"/>
          </p:cNvSpPr>
          <p:nvPr/>
        </p:nvSpPr>
        <p:spPr bwMode="auto">
          <a:xfrm>
            <a:off x="5675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3914" name="Text Box 1036"/>
          <p:cNvSpPr txBox="1">
            <a:spLocks noChangeArrowheads="1"/>
          </p:cNvSpPr>
          <p:nvPr/>
        </p:nvSpPr>
        <p:spPr bwMode="auto">
          <a:xfrm>
            <a:off x="6500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3915" name="Text Box 1037"/>
          <p:cNvSpPr txBox="1">
            <a:spLocks noChangeArrowheads="1"/>
          </p:cNvSpPr>
          <p:nvPr/>
        </p:nvSpPr>
        <p:spPr bwMode="auto">
          <a:xfrm>
            <a:off x="7326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3916" name="Text Box 1038"/>
          <p:cNvSpPr txBox="1">
            <a:spLocks noChangeArrowheads="1"/>
          </p:cNvSpPr>
          <p:nvPr/>
        </p:nvSpPr>
        <p:spPr bwMode="auto">
          <a:xfrm>
            <a:off x="8151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3917" name="Rectangle 1039"/>
          <p:cNvSpPr>
            <a:spLocks noChangeArrowheads="1"/>
          </p:cNvSpPr>
          <p:nvPr/>
        </p:nvSpPr>
        <p:spPr bwMode="auto">
          <a:xfrm>
            <a:off x="3230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Rectangle 1040"/>
          <p:cNvSpPr>
            <a:spLocks noChangeArrowheads="1"/>
          </p:cNvSpPr>
          <p:nvPr/>
        </p:nvSpPr>
        <p:spPr bwMode="auto">
          <a:xfrm>
            <a:off x="8183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9" name="Rectangle 1041"/>
          <p:cNvSpPr>
            <a:spLocks noChangeArrowheads="1"/>
          </p:cNvSpPr>
          <p:nvPr/>
        </p:nvSpPr>
        <p:spPr bwMode="auto">
          <a:xfrm>
            <a:off x="7358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Rectangle 1042"/>
          <p:cNvSpPr>
            <a:spLocks noChangeArrowheads="1"/>
          </p:cNvSpPr>
          <p:nvPr/>
        </p:nvSpPr>
        <p:spPr bwMode="auto">
          <a:xfrm>
            <a:off x="6532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1" name="Rectangle 1043"/>
          <p:cNvSpPr>
            <a:spLocks noChangeArrowheads="1"/>
          </p:cNvSpPr>
          <p:nvPr/>
        </p:nvSpPr>
        <p:spPr bwMode="auto">
          <a:xfrm>
            <a:off x="5707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Rectangle 1044"/>
          <p:cNvSpPr>
            <a:spLocks noChangeArrowheads="1"/>
          </p:cNvSpPr>
          <p:nvPr/>
        </p:nvSpPr>
        <p:spPr bwMode="auto">
          <a:xfrm>
            <a:off x="4881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3" name="Rectangle 1045"/>
          <p:cNvSpPr>
            <a:spLocks noChangeArrowheads="1"/>
          </p:cNvSpPr>
          <p:nvPr/>
        </p:nvSpPr>
        <p:spPr bwMode="auto">
          <a:xfrm>
            <a:off x="4056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4" name="Text Box 1046"/>
          <p:cNvSpPr txBox="1">
            <a:spLocks noChangeArrowheads="1"/>
          </p:cNvSpPr>
          <p:nvPr/>
        </p:nvSpPr>
        <p:spPr bwMode="auto">
          <a:xfrm>
            <a:off x="457200" y="3733800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3925" name="Text Box 1047"/>
          <p:cNvSpPr txBox="1">
            <a:spLocks noChangeArrowheads="1"/>
          </p:cNvSpPr>
          <p:nvPr/>
        </p:nvSpPr>
        <p:spPr bwMode="auto">
          <a:xfrm>
            <a:off x="609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3926" name="Text Box 1048"/>
          <p:cNvSpPr txBox="1">
            <a:spLocks noChangeArrowheads="1"/>
          </p:cNvSpPr>
          <p:nvPr/>
        </p:nvSpPr>
        <p:spPr bwMode="auto">
          <a:xfrm>
            <a:off x="1435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3927" name="Text Box 1049"/>
          <p:cNvSpPr txBox="1">
            <a:spLocks noChangeArrowheads="1"/>
          </p:cNvSpPr>
          <p:nvPr/>
        </p:nvSpPr>
        <p:spPr bwMode="auto">
          <a:xfrm>
            <a:off x="2260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3928" name="Text Box 1050"/>
          <p:cNvSpPr txBox="1">
            <a:spLocks noChangeArrowheads="1"/>
          </p:cNvSpPr>
          <p:nvPr/>
        </p:nvSpPr>
        <p:spPr bwMode="auto">
          <a:xfrm>
            <a:off x="3086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3929" name="Text Box 1051"/>
          <p:cNvSpPr txBox="1">
            <a:spLocks noChangeArrowheads="1"/>
          </p:cNvSpPr>
          <p:nvPr/>
        </p:nvSpPr>
        <p:spPr bwMode="auto">
          <a:xfrm>
            <a:off x="3911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3930" name="Text Box 1052"/>
          <p:cNvSpPr txBox="1">
            <a:spLocks noChangeArrowheads="1"/>
          </p:cNvSpPr>
          <p:nvPr/>
        </p:nvSpPr>
        <p:spPr bwMode="auto">
          <a:xfrm>
            <a:off x="4737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3931" name="Text Box 1053"/>
          <p:cNvSpPr txBox="1">
            <a:spLocks noChangeArrowheads="1"/>
          </p:cNvSpPr>
          <p:nvPr/>
        </p:nvSpPr>
        <p:spPr bwMode="auto">
          <a:xfrm>
            <a:off x="5562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3932" name="Rectangle 1054"/>
          <p:cNvSpPr>
            <a:spLocks noChangeArrowheads="1"/>
          </p:cNvSpPr>
          <p:nvPr/>
        </p:nvSpPr>
        <p:spPr bwMode="auto">
          <a:xfrm>
            <a:off x="641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Rectangle 1055"/>
          <p:cNvSpPr>
            <a:spLocks noChangeArrowheads="1"/>
          </p:cNvSpPr>
          <p:nvPr/>
        </p:nvSpPr>
        <p:spPr bwMode="auto">
          <a:xfrm>
            <a:off x="5594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4" name="Rectangle 1056"/>
          <p:cNvSpPr>
            <a:spLocks noChangeArrowheads="1"/>
          </p:cNvSpPr>
          <p:nvPr/>
        </p:nvSpPr>
        <p:spPr bwMode="auto">
          <a:xfrm>
            <a:off x="4768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Rectangle 1057"/>
          <p:cNvSpPr>
            <a:spLocks noChangeArrowheads="1"/>
          </p:cNvSpPr>
          <p:nvPr/>
        </p:nvSpPr>
        <p:spPr bwMode="auto">
          <a:xfrm>
            <a:off x="3943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Rectangle 1058"/>
          <p:cNvSpPr>
            <a:spLocks noChangeArrowheads="1"/>
          </p:cNvSpPr>
          <p:nvPr/>
        </p:nvSpPr>
        <p:spPr bwMode="auto">
          <a:xfrm>
            <a:off x="3117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Rectangle 1059"/>
          <p:cNvSpPr>
            <a:spLocks noChangeArrowheads="1"/>
          </p:cNvSpPr>
          <p:nvPr/>
        </p:nvSpPr>
        <p:spPr bwMode="auto">
          <a:xfrm>
            <a:off x="2292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8" name="Rectangle 1060"/>
          <p:cNvSpPr>
            <a:spLocks noChangeArrowheads="1"/>
          </p:cNvSpPr>
          <p:nvPr/>
        </p:nvSpPr>
        <p:spPr bwMode="auto">
          <a:xfrm>
            <a:off x="1466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Text Box 1061"/>
          <p:cNvSpPr txBox="1">
            <a:spLocks noChangeArrowheads="1"/>
          </p:cNvSpPr>
          <p:nvPr/>
        </p:nvSpPr>
        <p:spPr bwMode="auto">
          <a:xfrm>
            <a:off x="1752600" y="44958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be careful!</a:t>
            </a:r>
          </a:p>
        </p:txBody>
      </p:sp>
      <p:sp>
        <p:nvSpPr>
          <p:cNvPr id="123940" name="Text Box 1062"/>
          <p:cNvSpPr txBox="1">
            <a:spLocks noChangeArrowheads="1"/>
          </p:cNvSpPr>
          <p:nvPr/>
        </p:nvSpPr>
        <p:spPr bwMode="auto">
          <a:xfrm>
            <a:off x="3187700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123941" name="Text Box 1063"/>
          <p:cNvSpPr txBox="1">
            <a:spLocks noChangeArrowheads="1"/>
          </p:cNvSpPr>
          <p:nvPr/>
        </p:nvSpPr>
        <p:spPr bwMode="auto">
          <a:xfrm>
            <a:off x="40386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2" name="Text Box 1064"/>
          <p:cNvSpPr txBox="1">
            <a:spLocks noChangeArrowheads="1"/>
          </p:cNvSpPr>
          <p:nvPr/>
        </p:nvSpPr>
        <p:spPr bwMode="auto">
          <a:xfrm>
            <a:off x="486092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43" name="Text Box 1065"/>
          <p:cNvSpPr txBox="1">
            <a:spLocks noChangeArrowheads="1"/>
          </p:cNvSpPr>
          <p:nvPr/>
        </p:nvSpPr>
        <p:spPr bwMode="auto">
          <a:xfrm>
            <a:off x="565467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4" name="Text Box 1066"/>
          <p:cNvSpPr txBox="1">
            <a:spLocks noChangeArrowheads="1"/>
          </p:cNvSpPr>
          <p:nvPr/>
        </p:nvSpPr>
        <p:spPr bwMode="auto">
          <a:xfrm>
            <a:off x="65024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45" name="Text Box 1067"/>
          <p:cNvSpPr txBox="1">
            <a:spLocks noChangeArrowheads="1"/>
          </p:cNvSpPr>
          <p:nvPr/>
        </p:nvSpPr>
        <p:spPr bwMode="auto">
          <a:xfrm>
            <a:off x="73183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6" name="Text Box 1068"/>
          <p:cNvSpPr txBox="1">
            <a:spLocks noChangeArrowheads="1"/>
          </p:cNvSpPr>
          <p:nvPr/>
        </p:nvSpPr>
        <p:spPr bwMode="auto">
          <a:xfrm>
            <a:off x="81565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47" name="Text Box 1069"/>
          <p:cNvSpPr txBox="1">
            <a:spLocks noChangeArrowheads="1"/>
          </p:cNvSpPr>
          <p:nvPr/>
        </p:nvSpPr>
        <p:spPr bwMode="auto">
          <a:xfrm>
            <a:off x="608013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8" name="Text Box 1070"/>
          <p:cNvSpPr txBox="1">
            <a:spLocks noChangeArrowheads="1"/>
          </p:cNvSpPr>
          <p:nvPr/>
        </p:nvSpPr>
        <p:spPr bwMode="auto">
          <a:xfrm>
            <a:off x="142716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49" name="Text Box 1071"/>
          <p:cNvSpPr txBox="1">
            <a:spLocks noChangeArrowheads="1"/>
          </p:cNvSpPr>
          <p:nvPr/>
        </p:nvSpPr>
        <p:spPr bwMode="auto">
          <a:xfrm>
            <a:off x="2249488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0" name="Text Box 1072"/>
          <p:cNvSpPr txBox="1">
            <a:spLocks noChangeArrowheads="1"/>
          </p:cNvSpPr>
          <p:nvPr/>
        </p:nvSpPr>
        <p:spPr bwMode="auto">
          <a:xfrm>
            <a:off x="30591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1" name="Text Box 1073"/>
          <p:cNvSpPr txBox="1">
            <a:spLocks noChangeArrowheads="1"/>
          </p:cNvSpPr>
          <p:nvPr/>
        </p:nvSpPr>
        <p:spPr bwMode="auto">
          <a:xfrm>
            <a:off x="39227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52" name="Text Box 1074"/>
          <p:cNvSpPr txBox="1">
            <a:spLocks noChangeArrowheads="1"/>
          </p:cNvSpPr>
          <p:nvPr/>
        </p:nvSpPr>
        <p:spPr bwMode="auto">
          <a:xfrm>
            <a:off x="4738688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3" name="Text Box 1075"/>
          <p:cNvSpPr txBox="1">
            <a:spLocks noChangeArrowheads="1"/>
          </p:cNvSpPr>
          <p:nvPr/>
        </p:nvSpPr>
        <p:spPr bwMode="auto">
          <a:xfrm>
            <a:off x="5537200" y="58388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123954" name="Text Box 1076"/>
          <p:cNvSpPr txBox="1">
            <a:spLocks noChangeArrowheads="1"/>
          </p:cNvSpPr>
          <p:nvPr/>
        </p:nvSpPr>
        <p:spPr bwMode="auto">
          <a:xfrm>
            <a:off x="2357438" y="27257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123955" name="Text Box 1077"/>
          <p:cNvSpPr txBox="1">
            <a:spLocks noChangeArrowheads="1"/>
          </p:cNvSpPr>
          <p:nvPr/>
        </p:nvSpPr>
        <p:spPr bwMode="auto">
          <a:xfrm>
            <a:off x="49466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6" name="Text Box 1078"/>
          <p:cNvSpPr txBox="1">
            <a:spLocks noChangeArrowheads="1"/>
          </p:cNvSpPr>
          <p:nvPr/>
        </p:nvSpPr>
        <p:spPr bwMode="auto">
          <a:xfrm>
            <a:off x="65849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7" name="Text Box 1079"/>
          <p:cNvSpPr txBox="1">
            <a:spLocks noChangeArrowheads="1"/>
          </p:cNvSpPr>
          <p:nvPr/>
        </p:nvSpPr>
        <p:spPr bwMode="auto">
          <a:xfrm>
            <a:off x="4530725" y="6264275"/>
            <a:ext cx="259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123958" name="Text Box 1080"/>
          <p:cNvSpPr txBox="1">
            <a:spLocks noChangeArrowheads="1"/>
          </p:cNvSpPr>
          <p:nvPr/>
        </p:nvSpPr>
        <p:spPr bwMode="auto">
          <a:xfrm>
            <a:off x="3997325" y="6269038"/>
            <a:ext cx="401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9" name="Text Box 1081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Answers to example lookahead scores</a:t>
            </a:r>
          </a:p>
        </p:txBody>
      </p:sp>
      <p:sp>
        <p:nvSpPr>
          <p:cNvPr id="123960" name="Line 1082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249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Looking further ahead … </a:t>
            </a:r>
          </a:p>
        </p:txBody>
      </p:sp>
      <p:sp>
        <p:nvSpPr>
          <p:cNvPr id="124932" name="Text Box 6"/>
          <p:cNvSpPr txBox="1">
            <a:spLocks noChangeArrowheads="1"/>
          </p:cNvSpPr>
          <p:nvPr/>
        </p:nvSpPr>
        <p:spPr bwMode="auto">
          <a:xfrm>
            <a:off x="457200" y="1374775"/>
            <a:ext cx="152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0 ply:</a:t>
            </a:r>
          </a:p>
        </p:txBody>
      </p:sp>
      <p:sp>
        <p:nvSpPr>
          <p:cNvPr id="124933" name="Text Box 7"/>
          <p:cNvSpPr txBox="1">
            <a:spLocks noChangeArrowheads="1"/>
          </p:cNvSpPr>
          <p:nvPr/>
        </p:nvSpPr>
        <p:spPr bwMode="auto">
          <a:xfrm>
            <a:off x="35369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2 ply:</a:t>
            </a:r>
          </a:p>
        </p:txBody>
      </p:sp>
      <p:sp>
        <p:nvSpPr>
          <p:cNvPr id="124934" name="Text Box 8"/>
          <p:cNvSpPr txBox="1">
            <a:spLocks noChangeArrowheads="1"/>
          </p:cNvSpPr>
          <p:nvPr/>
        </p:nvSpPr>
        <p:spPr bwMode="auto">
          <a:xfrm>
            <a:off x="6461125" y="2286000"/>
            <a:ext cx="1447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3 ply:</a:t>
            </a:r>
          </a:p>
        </p:txBody>
      </p:sp>
      <p:sp>
        <p:nvSpPr>
          <p:cNvPr id="124935" name="Rectangle 9"/>
          <p:cNvSpPr>
            <a:spLocks noChangeArrowheads="1"/>
          </p:cNvSpPr>
          <p:nvPr/>
        </p:nvSpPr>
        <p:spPr bwMode="auto">
          <a:xfrm>
            <a:off x="1828800" y="13716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Zen</a:t>
            </a:r>
            <a:r>
              <a:rPr lang="en-US">
                <a:latin typeface="Times New Roman" pitchFamily="18" charset="0"/>
              </a:rPr>
              <a:t> choice of move: </a:t>
            </a:r>
            <a:r>
              <a:rPr lang="en-US" i="1">
                <a:latin typeface="Times New Roman" pitchFamily="18" charset="0"/>
              </a:rPr>
              <a:t>here and now   </a:t>
            </a:r>
          </a:p>
        </p:txBody>
      </p:sp>
      <p:sp>
        <p:nvSpPr>
          <p:cNvPr id="124936" name="Text Box 10"/>
          <p:cNvSpPr txBox="1">
            <a:spLocks noChangeArrowheads="1"/>
          </p:cNvSpPr>
          <p:nvPr/>
        </p:nvSpPr>
        <p:spPr bwMode="auto">
          <a:xfrm>
            <a:off x="3232150" y="2895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|X|O|O| | 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124937" name="Text Box 11"/>
          <p:cNvSpPr txBox="1">
            <a:spLocks noChangeArrowheads="1"/>
          </p:cNvSpPr>
          <p:nvPr/>
        </p:nvSpPr>
        <p:spPr bwMode="auto">
          <a:xfrm>
            <a:off x="6127750" y="2887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|X|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|O|O|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|X|X| 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|O|X|O| |O|X|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124938" name="Text Box 12"/>
          <p:cNvSpPr txBox="1">
            <a:spLocks noChangeArrowheads="1"/>
          </p:cNvSpPr>
          <p:nvPr/>
        </p:nvSpPr>
        <p:spPr bwMode="auto">
          <a:xfrm>
            <a:off x="260350" y="4724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win</a:t>
            </a:r>
          </a:p>
        </p:txBody>
      </p:sp>
      <p:sp>
        <p:nvSpPr>
          <p:cNvPr id="124939" name="Text Box 13"/>
          <p:cNvSpPr txBox="1">
            <a:spLocks noChangeArrowheads="1"/>
          </p:cNvSpPr>
          <p:nvPr/>
        </p:nvSpPr>
        <p:spPr bwMode="auto">
          <a:xfrm>
            <a:off x="2819400" y="51958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(2)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avoid losing</a:t>
            </a:r>
          </a:p>
        </p:txBody>
      </p:sp>
      <p:sp>
        <p:nvSpPr>
          <p:cNvPr id="124940" name="Text Box 14"/>
          <p:cNvSpPr txBox="1">
            <a:spLocks noChangeArrowheads="1"/>
          </p:cNvSpPr>
          <p:nvPr/>
        </p:nvSpPr>
        <p:spPr bwMode="auto">
          <a:xfrm>
            <a:off x="6203950" y="5713413"/>
            <a:ext cx="2482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(3)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set up a win by forcing the opponent to avoid losing</a:t>
            </a:r>
          </a:p>
        </p:txBody>
      </p:sp>
      <p:sp>
        <p:nvSpPr>
          <p:cNvPr id="124941" name="Line 15"/>
          <p:cNvSpPr>
            <a:spLocks noChangeShapeType="1"/>
          </p:cNvSpPr>
          <p:nvPr/>
        </p:nvSpPr>
        <p:spPr bwMode="auto">
          <a:xfrm>
            <a:off x="2667000" y="4916488"/>
            <a:ext cx="5257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16"/>
          <p:cNvSpPr>
            <a:spLocks noChangeShapeType="1"/>
          </p:cNvSpPr>
          <p:nvPr/>
        </p:nvSpPr>
        <p:spPr bwMode="auto">
          <a:xfrm>
            <a:off x="5986463" y="5410200"/>
            <a:ext cx="193833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Text Box 17"/>
          <p:cNvSpPr txBox="1">
            <a:spLocks noChangeArrowheads="1"/>
          </p:cNvSpPr>
          <p:nvPr/>
        </p:nvSpPr>
        <p:spPr bwMode="auto">
          <a:xfrm>
            <a:off x="36814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24944" name="Text Box 18"/>
          <p:cNvSpPr txBox="1">
            <a:spLocks noChangeArrowheads="1"/>
          </p:cNvSpPr>
          <p:nvPr/>
        </p:nvSpPr>
        <p:spPr bwMode="auto">
          <a:xfrm>
            <a:off x="66659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‘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24945" name="Text Box 19"/>
          <p:cNvSpPr txBox="1">
            <a:spLocks noChangeArrowheads="1"/>
          </p:cNvSpPr>
          <p:nvPr/>
        </p:nvSpPr>
        <p:spPr bwMode="auto">
          <a:xfrm>
            <a:off x="7937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1 ply:</a:t>
            </a:r>
          </a:p>
        </p:txBody>
      </p:sp>
      <p:sp>
        <p:nvSpPr>
          <p:cNvPr id="124946" name="Text Box 20"/>
          <p:cNvSpPr txBox="1">
            <a:spLocks noChangeArrowheads="1"/>
          </p:cNvSpPr>
          <p:nvPr/>
        </p:nvSpPr>
        <p:spPr bwMode="auto">
          <a:xfrm>
            <a:off x="412750" y="29718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|O|X|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|O|X|X|X| 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124947" name="Text Box 21"/>
          <p:cNvSpPr txBox="1">
            <a:spLocks noChangeArrowheads="1"/>
          </p:cNvSpPr>
          <p:nvPr/>
        </p:nvSpPr>
        <p:spPr bwMode="auto">
          <a:xfrm>
            <a:off x="1014413" y="25765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6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7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3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4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5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6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8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9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0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1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2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3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4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5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6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7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8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9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0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1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2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3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4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5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96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7" name="Oval 48" descr="Dark vertical"/>
          <p:cNvSpPr>
            <a:spLocks noChangeArrowheads="1"/>
          </p:cNvSpPr>
          <p:nvPr/>
        </p:nvSpPr>
        <p:spPr bwMode="auto">
          <a:xfrm>
            <a:off x="8648700" y="12890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8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125999" name="Rectangle 50"/>
          <p:cNvSpPr>
            <a:spLocks noChangeArrowheads="1"/>
          </p:cNvSpPr>
          <p:nvPr/>
        </p:nvSpPr>
        <p:spPr bwMode="auto">
          <a:xfrm>
            <a:off x="7808913" y="1219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126000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01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126002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3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4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5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6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7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8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9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126010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126011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126012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126013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126014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126015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126016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126017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18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19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0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1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2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3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4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5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6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7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8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9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0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1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2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3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4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5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6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7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8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9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0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1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2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3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4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5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6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7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8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9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0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1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2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3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4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5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6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7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8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9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0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61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2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3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4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5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6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7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8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9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0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1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2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3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4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5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6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7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8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9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0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1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2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3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4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5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6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7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8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9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0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1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2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3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4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5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6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7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8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9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0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1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2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3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04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5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6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7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8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9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0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1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2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3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4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5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6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7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8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9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0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1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2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3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4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5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6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7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8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9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0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1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2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3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4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5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6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7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8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9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0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1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2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3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4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5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6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47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8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9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0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1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2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3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4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5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6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7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8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9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0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1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2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3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4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5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6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7" name="Oval 219"/>
          <p:cNvSpPr>
            <a:spLocks noChangeArrowheads="1"/>
          </p:cNvSpPr>
          <p:nvPr/>
        </p:nvSpPr>
        <p:spPr bwMode="auto">
          <a:xfrm>
            <a:off x="44211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8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9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0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1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2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3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4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5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6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7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8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9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0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1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2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3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4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5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6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7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8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9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90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1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2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3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4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5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6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7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8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9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0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1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2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3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4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5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6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7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8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9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0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1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2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3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4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5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6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7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8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9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0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1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2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3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4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5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6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7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8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9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0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1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2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233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4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5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6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7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8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9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0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1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2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3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4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5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6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7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8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9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0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1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2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3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4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5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6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7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8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9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0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1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2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3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4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5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6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7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8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9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0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1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2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3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4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5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276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7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8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9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0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1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2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3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4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5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6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7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8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9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0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1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2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3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4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5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6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7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8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9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0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1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2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3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4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5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6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7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8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9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0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1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2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3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4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5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6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7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8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319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422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(0) Suppose you're playing at 3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of your possible moves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</a:t>
            </a:r>
            <a:r>
              <a:rPr lang="en-US" sz="1600" b="1">
                <a:solidFill>
                  <a:srgbClr val="840802"/>
                </a:solidFill>
                <a:latin typeface="Times" charset="0"/>
              </a:rPr>
              <a:t>OPPONENT</a:t>
            </a:r>
            <a:r>
              <a:rPr lang="en-US" sz="1600" b="1">
                <a:latin typeface="Times" charset="0"/>
              </a:rPr>
              <a:t> its </a:t>
            </a:r>
            <a:r>
              <a:rPr lang="en-US" sz="1600" b="1"/>
              <a:t>scoresFor</a:t>
            </a:r>
            <a:r>
              <a:rPr lang="en-US" sz="1600" b="1">
                <a:latin typeface="Times" charset="0"/>
              </a:rPr>
              <a:t> each board!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At what ply?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  <p:sp>
        <p:nvSpPr>
          <p:cNvPr id="126320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6321" name="Text Box 378"/>
          <p:cNvSpPr txBox="1">
            <a:spLocks noChangeArrowheads="1"/>
          </p:cNvSpPr>
          <p:nvPr/>
        </p:nvSpPr>
        <p:spPr bwMode="auto">
          <a:xfrm>
            <a:off x="152400" y="3352800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2" name="Rectangle 384"/>
          <p:cNvSpPr>
            <a:spLocks noChangeArrowheads="1"/>
          </p:cNvSpPr>
          <p:nvPr/>
        </p:nvSpPr>
        <p:spPr bwMode="auto">
          <a:xfrm>
            <a:off x="2667000" y="6484938"/>
            <a:ext cx="3644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these are all of the opponent's calls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scoresFor </a:t>
            </a:r>
            <a:r>
              <a:rPr lang="en-US" sz="1200" b="1">
                <a:latin typeface="Times New Roman" pitchFamily="18" charset="0"/>
              </a:rPr>
              <a:t>!</a:t>
            </a:r>
          </a:p>
        </p:txBody>
      </p:sp>
      <p:sp>
        <p:nvSpPr>
          <p:cNvPr id="126323" name="Text Box 385"/>
          <p:cNvSpPr txBox="1">
            <a:spLocks noChangeArrowheads="1"/>
          </p:cNvSpPr>
          <p:nvPr/>
        </p:nvSpPr>
        <p:spPr bwMode="auto">
          <a:xfrm>
            <a:off x="214947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4" name="Text Box 386"/>
          <p:cNvSpPr txBox="1">
            <a:spLocks noChangeArrowheads="1"/>
          </p:cNvSpPr>
          <p:nvPr/>
        </p:nvSpPr>
        <p:spPr bwMode="auto">
          <a:xfrm>
            <a:off x="37179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5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6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126327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6328" name="Rectangle 378"/>
          <p:cNvSpPr>
            <a:spLocks noChangeArrowheads="1"/>
          </p:cNvSpPr>
          <p:nvPr/>
        </p:nvSpPr>
        <p:spPr bwMode="auto">
          <a:xfrm>
            <a:off x="6267450" y="1912938"/>
            <a:ext cx="2476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What score will the opponent give each?</a:t>
            </a:r>
          </a:p>
        </p:txBody>
      </p:sp>
      <p:sp>
        <p:nvSpPr>
          <p:cNvPr id="126329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2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7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8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9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0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1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8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9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0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1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2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3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4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5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6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7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8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9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0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1" name="Oval 48" descr="Dark vertical"/>
          <p:cNvSpPr>
            <a:spLocks noChangeArrowheads="1"/>
          </p:cNvSpPr>
          <p:nvPr/>
        </p:nvSpPr>
        <p:spPr bwMode="auto">
          <a:xfrm>
            <a:off x="8648700" y="12890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2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127023" name="Rectangle 50"/>
          <p:cNvSpPr>
            <a:spLocks noChangeArrowheads="1"/>
          </p:cNvSpPr>
          <p:nvPr/>
        </p:nvSpPr>
        <p:spPr bwMode="auto">
          <a:xfrm>
            <a:off x="7808913" y="1219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127024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5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127026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7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8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9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0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1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2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3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127034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127035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127036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127037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127038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127039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127040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127041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2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3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4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5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6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7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8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9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0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1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2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3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4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5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6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7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8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9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0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1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2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3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4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5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6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7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8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9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0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1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2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3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4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5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6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7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8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9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0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1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2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3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4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5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6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7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8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9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0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1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2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3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4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5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6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7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8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9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0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1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2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3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4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5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6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7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8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9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0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1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2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3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4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5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6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7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8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9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0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1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2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3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4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5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6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7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28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9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0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1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2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3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4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5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6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7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8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9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0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1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2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3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4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5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6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7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8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9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0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1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2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3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4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5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6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7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8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9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0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1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2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3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4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5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6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7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8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9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0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71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2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3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4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5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6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7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8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9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0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1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2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3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4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5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6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7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8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9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0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1" name="Oval 219"/>
          <p:cNvSpPr>
            <a:spLocks noChangeArrowheads="1"/>
          </p:cNvSpPr>
          <p:nvPr/>
        </p:nvSpPr>
        <p:spPr bwMode="auto">
          <a:xfrm>
            <a:off x="44211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2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3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4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5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6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7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8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9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0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1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2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3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4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5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6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7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8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9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0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1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2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3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14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5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6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7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8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9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0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1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2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3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4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5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6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7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8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9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0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1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2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3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4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5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6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7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8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9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0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1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2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3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4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5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6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7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8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9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0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1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2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3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4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5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6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57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8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9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0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1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2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3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4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5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6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7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8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9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0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1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2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3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4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5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6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7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8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9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0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1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2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3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4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5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6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7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8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9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0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1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2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3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4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5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6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7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8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9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00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1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2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3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4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5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6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7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8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9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0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1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2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3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4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5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6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7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8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9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0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1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2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3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4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5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6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7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8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9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0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1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2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3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4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5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6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7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8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9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40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41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42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43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422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(0) Suppose you're playing at 3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of your possible moves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</a:t>
            </a:r>
            <a:r>
              <a:rPr lang="en-US" sz="1600" b="1">
                <a:solidFill>
                  <a:srgbClr val="840802"/>
                </a:solidFill>
                <a:latin typeface="Times" charset="0"/>
              </a:rPr>
              <a:t>OPPONENT</a:t>
            </a:r>
            <a:r>
              <a:rPr lang="en-US" sz="1600" b="1">
                <a:latin typeface="Times" charset="0"/>
              </a:rPr>
              <a:t> its </a:t>
            </a:r>
            <a:r>
              <a:rPr lang="en-US" sz="1600" b="1"/>
              <a:t>scoresFor</a:t>
            </a:r>
            <a:r>
              <a:rPr lang="en-US" sz="1600" b="1">
                <a:latin typeface="Times" charset="0"/>
              </a:rPr>
              <a:t> each board!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At what ply?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  <p:sp>
        <p:nvSpPr>
          <p:cNvPr id="127344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7345" name="Text Box 378"/>
          <p:cNvSpPr txBox="1">
            <a:spLocks noChangeArrowheads="1"/>
          </p:cNvSpPr>
          <p:nvPr/>
        </p:nvSpPr>
        <p:spPr bwMode="auto">
          <a:xfrm>
            <a:off x="152400" y="3352800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46" name="Rectangle 384"/>
          <p:cNvSpPr>
            <a:spLocks noChangeArrowheads="1"/>
          </p:cNvSpPr>
          <p:nvPr/>
        </p:nvSpPr>
        <p:spPr bwMode="auto">
          <a:xfrm>
            <a:off x="2667000" y="6484938"/>
            <a:ext cx="3644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these are all of the opponent's calls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scoresFor </a:t>
            </a:r>
            <a:r>
              <a:rPr lang="en-US" sz="1200" b="1">
                <a:latin typeface="Times New Roman" pitchFamily="18" charset="0"/>
              </a:rPr>
              <a:t>!</a:t>
            </a:r>
          </a:p>
        </p:txBody>
      </p:sp>
      <p:sp>
        <p:nvSpPr>
          <p:cNvPr id="127347" name="Text Box 385"/>
          <p:cNvSpPr txBox="1">
            <a:spLocks noChangeArrowheads="1"/>
          </p:cNvSpPr>
          <p:nvPr/>
        </p:nvSpPr>
        <p:spPr bwMode="auto">
          <a:xfrm>
            <a:off x="214947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48" name="Text Box 386"/>
          <p:cNvSpPr txBox="1">
            <a:spLocks noChangeArrowheads="1"/>
          </p:cNvSpPr>
          <p:nvPr/>
        </p:nvSpPr>
        <p:spPr bwMode="auto">
          <a:xfrm>
            <a:off x="37179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49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50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127351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7352" name="Rectangle 378"/>
          <p:cNvSpPr>
            <a:spLocks noChangeArrowheads="1"/>
          </p:cNvSpPr>
          <p:nvPr/>
        </p:nvSpPr>
        <p:spPr bwMode="auto">
          <a:xfrm>
            <a:off x="6267450" y="1912938"/>
            <a:ext cx="2476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What score will the opponent give each?</a:t>
            </a:r>
          </a:p>
        </p:txBody>
      </p:sp>
      <p:sp>
        <p:nvSpPr>
          <p:cNvPr id="127353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  <p:sp>
        <p:nvSpPr>
          <p:cNvPr id="127354" name="Rectangle 379"/>
          <p:cNvSpPr>
            <a:spLocks noChangeArrowheads="1"/>
          </p:cNvSpPr>
          <p:nvPr/>
        </p:nvSpPr>
        <p:spPr bwMode="auto">
          <a:xfrm>
            <a:off x="314325" y="3613150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5" name="Rectangle 380"/>
          <p:cNvSpPr>
            <a:spLocks noChangeArrowheads="1"/>
          </p:cNvSpPr>
          <p:nvPr/>
        </p:nvSpPr>
        <p:spPr bwMode="auto">
          <a:xfrm>
            <a:off x="663575" y="4795838"/>
            <a:ext cx="1409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100</a:t>
            </a:r>
          </a:p>
        </p:txBody>
      </p:sp>
      <p:sp>
        <p:nvSpPr>
          <p:cNvPr id="127356" name="Rectangle 381"/>
          <p:cNvSpPr>
            <a:spLocks noChangeArrowheads="1"/>
          </p:cNvSpPr>
          <p:nvPr/>
        </p:nvSpPr>
        <p:spPr bwMode="auto">
          <a:xfrm>
            <a:off x="2301875" y="5116513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7" name="Rectangle 382"/>
          <p:cNvSpPr>
            <a:spLocks noChangeArrowheads="1"/>
          </p:cNvSpPr>
          <p:nvPr/>
        </p:nvSpPr>
        <p:spPr bwMode="auto">
          <a:xfrm>
            <a:off x="3927475" y="4945063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8" name="Rectangle 383"/>
          <p:cNvSpPr>
            <a:spLocks noChangeArrowheads="1"/>
          </p:cNvSpPr>
          <p:nvPr/>
        </p:nvSpPr>
        <p:spPr bwMode="auto">
          <a:xfrm>
            <a:off x="5503863" y="5105400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9" name="Rectangle 384"/>
          <p:cNvSpPr>
            <a:spLocks noChangeArrowheads="1"/>
          </p:cNvSpPr>
          <p:nvPr/>
        </p:nvSpPr>
        <p:spPr bwMode="auto">
          <a:xfrm>
            <a:off x="7061200" y="4851400"/>
            <a:ext cx="12969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50</a:t>
            </a:r>
          </a:p>
        </p:txBody>
      </p:sp>
      <p:sp>
        <p:nvSpPr>
          <p:cNvPr id="127360" name="Rectangle 385"/>
          <p:cNvSpPr>
            <a:spLocks noChangeArrowheads="1"/>
          </p:cNvSpPr>
          <p:nvPr/>
        </p:nvSpPr>
        <p:spPr bwMode="auto">
          <a:xfrm>
            <a:off x="7545388" y="3636963"/>
            <a:ext cx="1409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100</a:t>
            </a:r>
          </a:p>
        </p:txBody>
      </p:sp>
      <p:sp>
        <p:nvSpPr>
          <p:cNvPr id="127361" name="Rectangle 387"/>
          <p:cNvSpPr>
            <a:spLocks noChangeArrowheads="1"/>
          </p:cNvSpPr>
          <p:nvPr/>
        </p:nvSpPr>
        <p:spPr bwMode="auto">
          <a:xfrm>
            <a:off x="539750" y="3940175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2" name="Rectangle 388"/>
          <p:cNvSpPr>
            <a:spLocks noChangeArrowheads="1"/>
          </p:cNvSpPr>
          <p:nvPr/>
        </p:nvSpPr>
        <p:spPr bwMode="auto">
          <a:xfrm>
            <a:off x="1184275" y="5087938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0</a:t>
            </a:r>
          </a:p>
        </p:txBody>
      </p:sp>
      <p:sp>
        <p:nvSpPr>
          <p:cNvPr id="127363" name="Rectangle 389"/>
          <p:cNvSpPr>
            <a:spLocks noChangeArrowheads="1"/>
          </p:cNvSpPr>
          <p:nvPr/>
        </p:nvSpPr>
        <p:spPr bwMode="auto">
          <a:xfrm>
            <a:off x="2582863" y="5435600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4" name="Rectangle 390"/>
          <p:cNvSpPr>
            <a:spLocks noChangeArrowheads="1"/>
          </p:cNvSpPr>
          <p:nvPr/>
        </p:nvSpPr>
        <p:spPr bwMode="auto">
          <a:xfrm>
            <a:off x="4191000" y="5257800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5" name="Rectangle 391"/>
          <p:cNvSpPr>
            <a:spLocks noChangeArrowheads="1"/>
          </p:cNvSpPr>
          <p:nvPr/>
        </p:nvSpPr>
        <p:spPr bwMode="auto">
          <a:xfrm>
            <a:off x="5799138" y="5418138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6" name="Rectangle 392"/>
          <p:cNvSpPr>
            <a:spLocks noChangeArrowheads="1"/>
          </p:cNvSpPr>
          <p:nvPr/>
        </p:nvSpPr>
        <p:spPr bwMode="auto">
          <a:xfrm>
            <a:off x="7467600" y="5181600"/>
            <a:ext cx="523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50</a:t>
            </a:r>
          </a:p>
        </p:txBody>
      </p:sp>
      <p:sp>
        <p:nvSpPr>
          <p:cNvPr id="127367" name="Rectangle 393"/>
          <p:cNvSpPr>
            <a:spLocks noChangeArrowheads="1"/>
          </p:cNvSpPr>
          <p:nvPr/>
        </p:nvSpPr>
        <p:spPr bwMode="auto">
          <a:xfrm>
            <a:off x="8042275" y="3962400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0</a:t>
            </a:r>
          </a:p>
        </p:txBody>
      </p:sp>
      <p:sp>
        <p:nvSpPr>
          <p:cNvPr id="127368" name="Rectangle 386"/>
          <p:cNvSpPr>
            <a:spLocks noChangeArrowheads="1"/>
          </p:cNvSpPr>
          <p:nvPr/>
        </p:nvSpPr>
        <p:spPr bwMode="auto">
          <a:xfrm>
            <a:off x="6376988" y="2517775"/>
            <a:ext cx="21859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0B04FF"/>
                </a:solidFill>
                <a:latin typeface="Comic Sans MS" pitchFamily="66" charset="0"/>
              </a:rPr>
              <a:t>What score does </a:t>
            </a:r>
            <a:r>
              <a:rPr lang="en-US" sz="1600" b="1" i="1">
                <a:solidFill>
                  <a:srgbClr val="0B04FF"/>
                </a:solidFill>
                <a:latin typeface="Courier New" pitchFamily="49" charset="0"/>
              </a:rPr>
              <a:t>self</a:t>
            </a:r>
            <a:r>
              <a:rPr lang="en-US" sz="1600" b="1" i="1">
                <a:solidFill>
                  <a:srgbClr val="0B04FF"/>
                </a:solidFill>
                <a:latin typeface="Comic Sans MS" pitchFamily="66" charset="0"/>
              </a:rPr>
              <a:t> give each?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15"/>
          <p:cNvSpPr txBox="1">
            <a:spLocks noChangeArrowheads="1"/>
          </p:cNvSpPr>
          <p:nvPr/>
        </p:nvSpPr>
        <p:spPr bwMode="auto">
          <a:xfrm>
            <a:off x="304800" y="304800"/>
            <a:ext cx="525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4200"/>
              </a:lnSpc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Giving each board a score is useful, but …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09800" y="5535613"/>
            <a:ext cx="6705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ts val="4200"/>
              </a:lnSpc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Cambria" pitchFamily="18" charset="0"/>
              </a:rPr>
              <a:t>… ultimately, we want to give a score to each possible </a:t>
            </a:r>
            <a:r>
              <a:rPr lang="en-US" sz="3600" b="1" i="1">
                <a:solidFill>
                  <a:srgbClr val="000000"/>
                </a:solidFill>
                <a:latin typeface="Cambria" pitchFamily="18" charset="0"/>
              </a:rPr>
              <a:t>move.</a:t>
            </a:r>
            <a:endParaRPr lang="en-US" sz="36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12" name="Oval 1050"/>
          <p:cNvSpPr>
            <a:spLocks noChangeArrowheads="1"/>
          </p:cNvSpPr>
          <p:nvPr/>
        </p:nvSpPr>
        <p:spPr bwMode="auto">
          <a:xfrm>
            <a:off x="3336925" y="28352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1051" descr="Dark vertical"/>
          <p:cNvSpPr>
            <a:spLocks noChangeArrowheads="1"/>
          </p:cNvSpPr>
          <p:nvPr/>
        </p:nvSpPr>
        <p:spPr bwMode="auto">
          <a:xfrm>
            <a:off x="3336925" y="31972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1052"/>
          <p:cNvSpPr>
            <a:spLocks noChangeArrowheads="1"/>
          </p:cNvSpPr>
          <p:nvPr/>
        </p:nvSpPr>
        <p:spPr bwMode="auto">
          <a:xfrm>
            <a:off x="3336925" y="35607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1053" descr="Dark vertical"/>
          <p:cNvSpPr>
            <a:spLocks noChangeArrowheads="1"/>
          </p:cNvSpPr>
          <p:nvPr/>
        </p:nvSpPr>
        <p:spPr bwMode="auto">
          <a:xfrm>
            <a:off x="3336925" y="39243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1054"/>
          <p:cNvSpPr>
            <a:spLocks noChangeArrowheads="1"/>
          </p:cNvSpPr>
          <p:nvPr/>
        </p:nvSpPr>
        <p:spPr bwMode="auto">
          <a:xfrm>
            <a:off x="3336925" y="4287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1055"/>
          <p:cNvSpPr>
            <a:spLocks noChangeArrowheads="1"/>
          </p:cNvSpPr>
          <p:nvPr/>
        </p:nvSpPr>
        <p:spPr bwMode="auto">
          <a:xfrm>
            <a:off x="3336925" y="4651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056"/>
          <p:cNvSpPr>
            <a:spLocks noChangeArrowheads="1"/>
          </p:cNvSpPr>
          <p:nvPr/>
        </p:nvSpPr>
        <p:spPr bwMode="auto">
          <a:xfrm>
            <a:off x="3717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057"/>
          <p:cNvSpPr>
            <a:spLocks noChangeArrowheads="1"/>
          </p:cNvSpPr>
          <p:nvPr/>
        </p:nvSpPr>
        <p:spPr bwMode="auto">
          <a:xfrm>
            <a:off x="3717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058"/>
          <p:cNvSpPr>
            <a:spLocks noChangeArrowheads="1"/>
          </p:cNvSpPr>
          <p:nvPr/>
        </p:nvSpPr>
        <p:spPr bwMode="auto">
          <a:xfrm>
            <a:off x="3717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059"/>
          <p:cNvSpPr>
            <a:spLocks noChangeArrowheads="1"/>
          </p:cNvSpPr>
          <p:nvPr/>
        </p:nvSpPr>
        <p:spPr bwMode="auto">
          <a:xfrm>
            <a:off x="3717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060"/>
          <p:cNvSpPr>
            <a:spLocks noChangeArrowheads="1"/>
          </p:cNvSpPr>
          <p:nvPr/>
        </p:nvSpPr>
        <p:spPr bwMode="auto">
          <a:xfrm>
            <a:off x="3717925" y="4287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061"/>
          <p:cNvSpPr>
            <a:spLocks noChangeArrowheads="1"/>
          </p:cNvSpPr>
          <p:nvPr/>
        </p:nvSpPr>
        <p:spPr bwMode="auto">
          <a:xfrm>
            <a:off x="4098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062"/>
          <p:cNvSpPr>
            <a:spLocks noChangeArrowheads="1"/>
          </p:cNvSpPr>
          <p:nvPr/>
        </p:nvSpPr>
        <p:spPr bwMode="auto">
          <a:xfrm>
            <a:off x="4098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063"/>
          <p:cNvSpPr>
            <a:spLocks noChangeArrowheads="1"/>
          </p:cNvSpPr>
          <p:nvPr/>
        </p:nvSpPr>
        <p:spPr bwMode="auto">
          <a:xfrm>
            <a:off x="4098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1064"/>
          <p:cNvSpPr>
            <a:spLocks noChangeArrowheads="1"/>
          </p:cNvSpPr>
          <p:nvPr/>
        </p:nvSpPr>
        <p:spPr bwMode="auto">
          <a:xfrm>
            <a:off x="4098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1065"/>
          <p:cNvSpPr>
            <a:spLocks noChangeArrowheads="1"/>
          </p:cNvSpPr>
          <p:nvPr/>
        </p:nvSpPr>
        <p:spPr bwMode="auto">
          <a:xfrm>
            <a:off x="4857750" y="42862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Oval 1066"/>
          <p:cNvSpPr>
            <a:spLocks noChangeArrowheads="1"/>
          </p:cNvSpPr>
          <p:nvPr/>
        </p:nvSpPr>
        <p:spPr bwMode="auto">
          <a:xfrm>
            <a:off x="4479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Oval 1067"/>
          <p:cNvSpPr>
            <a:spLocks noChangeArrowheads="1"/>
          </p:cNvSpPr>
          <p:nvPr/>
        </p:nvSpPr>
        <p:spPr bwMode="auto">
          <a:xfrm>
            <a:off x="4479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Oval 1068"/>
          <p:cNvSpPr>
            <a:spLocks noChangeArrowheads="1"/>
          </p:cNvSpPr>
          <p:nvPr/>
        </p:nvSpPr>
        <p:spPr bwMode="auto">
          <a:xfrm>
            <a:off x="4479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Oval 1069"/>
          <p:cNvSpPr>
            <a:spLocks noChangeArrowheads="1"/>
          </p:cNvSpPr>
          <p:nvPr/>
        </p:nvSpPr>
        <p:spPr bwMode="auto">
          <a:xfrm>
            <a:off x="4479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Oval 1070"/>
          <p:cNvSpPr>
            <a:spLocks noChangeArrowheads="1"/>
          </p:cNvSpPr>
          <p:nvPr/>
        </p:nvSpPr>
        <p:spPr bwMode="auto">
          <a:xfrm>
            <a:off x="4479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1071"/>
          <p:cNvSpPr>
            <a:spLocks noChangeArrowheads="1"/>
          </p:cNvSpPr>
          <p:nvPr/>
        </p:nvSpPr>
        <p:spPr bwMode="auto">
          <a:xfrm>
            <a:off x="4860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1072"/>
          <p:cNvSpPr>
            <a:spLocks noChangeArrowheads="1"/>
          </p:cNvSpPr>
          <p:nvPr/>
        </p:nvSpPr>
        <p:spPr bwMode="auto">
          <a:xfrm>
            <a:off x="4860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Oval 1073"/>
          <p:cNvSpPr>
            <a:spLocks noChangeArrowheads="1"/>
          </p:cNvSpPr>
          <p:nvPr/>
        </p:nvSpPr>
        <p:spPr bwMode="auto">
          <a:xfrm>
            <a:off x="4860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Oval 1074"/>
          <p:cNvSpPr>
            <a:spLocks noChangeArrowheads="1"/>
          </p:cNvSpPr>
          <p:nvPr/>
        </p:nvSpPr>
        <p:spPr bwMode="auto">
          <a:xfrm>
            <a:off x="4860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Oval 1075"/>
          <p:cNvSpPr>
            <a:spLocks noChangeArrowheads="1"/>
          </p:cNvSpPr>
          <p:nvPr/>
        </p:nvSpPr>
        <p:spPr bwMode="auto">
          <a:xfrm>
            <a:off x="4860925" y="4651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Oval 1076"/>
          <p:cNvSpPr>
            <a:spLocks noChangeArrowheads="1"/>
          </p:cNvSpPr>
          <p:nvPr/>
        </p:nvSpPr>
        <p:spPr bwMode="auto">
          <a:xfrm>
            <a:off x="5241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Oval 1077"/>
          <p:cNvSpPr>
            <a:spLocks noChangeArrowheads="1"/>
          </p:cNvSpPr>
          <p:nvPr/>
        </p:nvSpPr>
        <p:spPr bwMode="auto">
          <a:xfrm>
            <a:off x="5241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Oval 1078"/>
          <p:cNvSpPr>
            <a:spLocks noChangeArrowheads="1"/>
          </p:cNvSpPr>
          <p:nvPr/>
        </p:nvSpPr>
        <p:spPr bwMode="auto">
          <a:xfrm>
            <a:off x="5241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Oval 1079"/>
          <p:cNvSpPr>
            <a:spLocks noChangeArrowheads="1"/>
          </p:cNvSpPr>
          <p:nvPr/>
        </p:nvSpPr>
        <p:spPr bwMode="auto">
          <a:xfrm>
            <a:off x="5241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Oval 1080"/>
          <p:cNvSpPr>
            <a:spLocks noChangeArrowheads="1"/>
          </p:cNvSpPr>
          <p:nvPr/>
        </p:nvSpPr>
        <p:spPr bwMode="auto">
          <a:xfrm>
            <a:off x="5241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Oval 1081"/>
          <p:cNvSpPr>
            <a:spLocks noChangeArrowheads="1"/>
          </p:cNvSpPr>
          <p:nvPr/>
        </p:nvSpPr>
        <p:spPr bwMode="auto">
          <a:xfrm>
            <a:off x="5622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Oval 1082"/>
          <p:cNvSpPr>
            <a:spLocks noChangeArrowheads="1"/>
          </p:cNvSpPr>
          <p:nvPr/>
        </p:nvSpPr>
        <p:spPr bwMode="auto">
          <a:xfrm>
            <a:off x="5622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Oval 1083"/>
          <p:cNvSpPr>
            <a:spLocks noChangeArrowheads="1"/>
          </p:cNvSpPr>
          <p:nvPr/>
        </p:nvSpPr>
        <p:spPr bwMode="auto">
          <a:xfrm>
            <a:off x="5622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Oval 1084"/>
          <p:cNvSpPr>
            <a:spLocks noChangeArrowheads="1"/>
          </p:cNvSpPr>
          <p:nvPr/>
        </p:nvSpPr>
        <p:spPr bwMode="auto">
          <a:xfrm>
            <a:off x="5622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Oval 1085"/>
          <p:cNvSpPr>
            <a:spLocks noChangeArrowheads="1"/>
          </p:cNvSpPr>
          <p:nvPr/>
        </p:nvSpPr>
        <p:spPr bwMode="auto">
          <a:xfrm>
            <a:off x="5622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Oval 1086"/>
          <p:cNvSpPr>
            <a:spLocks noChangeArrowheads="1"/>
          </p:cNvSpPr>
          <p:nvPr/>
        </p:nvSpPr>
        <p:spPr bwMode="auto">
          <a:xfrm>
            <a:off x="5622925" y="4651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Rectangle 1087"/>
          <p:cNvSpPr>
            <a:spLocks noChangeArrowheads="1"/>
          </p:cNvSpPr>
          <p:nvPr/>
        </p:nvSpPr>
        <p:spPr bwMode="auto">
          <a:xfrm>
            <a:off x="3276600" y="27511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Oval 1102" descr="Dark vertical"/>
          <p:cNvSpPr>
            <a:spLocks noChangeArrowheads="1"/>
          </p:cNvSpPr>
          <p:nvPr/>
        </p:nvSpPr>
        <p:spPr bwMode="auto">
          <a:xfrm>
            <a:off x="3727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Oval 1103" descr="Dark vertical"/>
          <p:cNvSpPr>
            <a:spLocks noChangeArrowheads="1"/>
          </p:cNvSpPr>
          <p:nvPr/>
        </p:nvSpPr>
        <p:spPr bwMode="auto">
          <a:xfrm>
            <a:off x="4108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Oval 1104" descr="Dark vertical"/>
          <p:cNvSpPr>
            <a:spLocks noChangeArrowheads="1"/>
          </p:cNvSpPr>
          <p:nvPr/>
        </p:nvSpPr>
        <p:spPr bwMode="auto">
          <a:xfrm>
            <a:off x="4489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Oval 1105" descr="Dark vertical"/>
          <p:cNvSpPr>
            <a:spLocks noChangeArrowheads="1"/>
          </p:cNvSpPr>
          <p:nvPr/>
        </p:nvSpPr>
        <p:spPr bwMode="auto">
          <a:xfrm>
            <a:off x="4102100" y="42910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Oval 1106"/>
          <p:cNvSpPr>
            <a:spLocks noChangeArrowheads="1"/>
          </p:cNvSpPr>
          <p:nvPr/>
        </p:nvSpPr>
        <p:spPr bwMode="auto">
          <a:xfrm>
            <a:off x="5241925" y="464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1115"/>
          <p:cNvSpPr>
            <a:spLocks noChangeShapeType="1"/>
          </p:cNvSpPr>
          <p:nvPr/>
        </p:nvSpPr>
        <p:spPr bwMode="auto">
          <a:xfrm flipH="1">
            <a:off x="388461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Line 1116"/>
          <p:cNvSpPr>
            <a:spLocks noChangeShapeType="1"/>
          </p:cNvSpPr>
          <p:nvPr/>
        </p:nvSpPr>
        <p:spPr bwMode="auto">
          <a:xfrm flipH="1">
            <a:off x="3502025" y="2209800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Line 1117"/>
          <p:cNvSpPr>
            <a:spLocks noChangeShapeType="1"/>
          </p:cNvSpPr>
          <p:nvPr/>
        </p:nvSpPr>
        <p:spPr bwMode="auto">
          <a:xfrm flipH="1">
            <a:off x="4284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Line 1118"/>
          <p:cNvSpPr>
            <a:spLocks noChangeShapeType="1"/>
          </p:cNvSpPr>
          <p:nvPr/>
        </p:nvSpPr>
        <p:spPr bwMode="auto">
          <a:xfrm flipH="1">
            <a:off x="4665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1119"/>
          <p:cNvSpPr>
            <a:spLocks noChangeShapeType="1"/>
          </p:cNvSpPr>
          <p:nvPr/>
        </p:nvSpPr>
        <p:spPr bwMode="auto">
          <a:xfrm flipH="1">
            <a:off x="5046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1120"/>
          <p:cNvSpPr>
            <a:spLocks noChangeShapeType="1"/>
          </p:cNvSpPr>
          <p:nvPr/>
        </p:nvSpPr>
        <p:spPr bwMode="auto">
          <a:xfrm flipH="1">
            <a:off x="5427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Line 1121"/>
          <p:cNvSpPr>
            <a:spLocks noChangeShapeType="1"/>
          </p:cNvSpPr>
          <p:nvPr/>
        </p:nvSpPr>
        <p:spPr bwMode="auto">
          <a:xfrm flipH="1">
            <a:off x="5794375" y="2193925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2" name="Oval 1108" descr="Dark vertical"/>
          <p:cNvSpPr>
            <a:spLocks noChangeArrowheads="1"/>
          </p:cNvSpPr>
          <p:nvPr/>
        </p:nvSpPr>
        <p:spPr bwMode="auto">
          <a:xfrm>
            <a:off x="3349625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Oval 1108" descr="Dark vertical"/>
          <p:cNvSpPr>
            <a:spLocks noChangeArrowheads="1"/>
          </p:cNvSpPr>
          <p:nvPr/>
        </p:nvSpPr>
        <p:spPr bwMode="auto">
          <a:xfrm>
            <a:off x="3730625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Oval 1108" descr="Dark vertical"/>
          <p:cNvSpPr>
            <a:spLocks noChangeArrowheads="1"/>
          </p:cNvSpPr>
          <p:nvPr/>
        </p:nvSpPr>
        <p:spPr bwMode="auto">
          <a:xfrm>
            <a:off x="4113213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5" name="Oval 1108" descr="Dark vertical"/>
          <p:cNvSpPr>
            <a:spLocks noChangeArrowheads="1"/>
          </p:cNvSpPr>
          <p:nvPr/>
        </p:nvSpPr>
        <p:spPr bwMode="auto">
          <a:xfrm>
            <a:off x="5638800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6" name="Oval 1108" descr="Dark vertical"/>
          <p:cNvSpPr>
            <a:spLocks noChangeArrowheads="1"/>
          </p:cNvSpPr>
          <p:nvPr/>
        </p:nvSpPr>
        <p:spPr bwMode="auto">
          <a:xfrm>
            <a:off x="4494213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Oval 1108" descr="Dark vertical"/>
          <p:cNvSpPr>
            <a:spLocks noChangeArrowheads="1"/>
          </p:cNvSpPr>
          <p:nvPr/>
        </p:nvSpPr>
        <p:spPr bwMode="auto">
          <a:xfrm>
            <a:off x="4876800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Oval 1108" descr="Dark vertical"/>
          <p:cNvSpPr>
            <a:spLocks noChangeArrowheads="1"/>
          </p:cNvSpPr>
          <p:nvPr/>
        </p:nvSpPr>
        <p:spPr bwMode="auto">
          <a:xfrm>
            <a:off x="5257800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 scoresFor(self, b):</a:t>
            </a:r>
          </a:p>
        </p:txBody>
      </p:sp>
      <p:sp>
        <p:nvSpPr>
          <p:cNvPr id="128003" name="Text Box 7"/>
          <p:cNvSpPr txBox="1">
            <a:spLocks noChangeArrowheads="1"/>
          </p:cNvSpPr>
          <p:nvPr/>
        </p:nvSpPr>
        <p:spPr bwMode="auto">
          <a:xfrm>
            <a:off x="6523038" y="76200"/>
            <a:ext cx="2544762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Calibri" pitchFamily="34" charset="0"/>
              </a:rPr>
              <a:t>(2) If needed +possible, add the move to the board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(3) Ask an OPPONENT its </a:t>
            </a:r>
            <a:r>
              <a:rPr lang="en-US" sz="1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at ply-1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(!)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(4) compute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's score</a:t>
            </a:r>
          </a:p>
        </p:txBody>
      </p:sp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5" name="Rectangle 37"/>
          <p:cNvSpPr>
            <a:spLocks noChangeArrowheads="1"/>
          </p:cNvSpPr>
          <p:nvPr/>
        </p:nvSpPr>
        <p:spPr bwMode="auto">
          <a:xfrm>
            <a:off x="709613" y="838200"/>
            <a:ext cx="525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128006" name="Rectangle 45"/>
          <p:cNvSpPr>
            <a:spLocks noChangeArrowheads="1"/>
          </p:cNvSpPr>
          <p:nvPr/>
        </p:nvSpPr>
        <p:spPr bwMode="auto">
          <a:xfrm>
            <a:off x="725488" y="1562100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128007" name="Rectangle 46"/>
          <p:cNvSpPr>
            <a:spLocks noChangeArrowheads="1"/>
          </p:cNvSpPr>
          <p:nvPr/>
        </p:nvSpPr>
        <p:spPr bwMode="auto">
          <a:xfrm>
            <a:off x="714375" y="2049463"/>
            <a:ext cx="422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for col in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128008" name="Straight Arrow Connector 48"/>
          <p:cNvCxnSpPr>
            <a:cxnSpLocks noChangeShapeType="1"/>
          </p:cNvCxnSpPr>
          <p:nvPr/>
        </p:nvCxnSpPr>
        <p:spPr bwMode="auto">
          <a:xfrm rot="5400000">
            <a:off x="4000500" y="13335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291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Game Difficulty == </a:t>
            </a:r>
            <a:r>
              <a:rPr lang="en-US" sz="3600" i="1">
                <a:solidFill>
                  <a:srgbClr val="0B04FF"/>
                </a:solidFill>
                <a:latin typeface="Calibri" pitchFamily="34" charset="0"/>
              </a:rPr>
              <a:t>Branching Factor</a:t>
            </a:r>
          </a:p>
        </p:txBody>
      </p:sp>
      <p:sp>
        <p:nvSpPr>
          <p:cNvPr id="129028" name="Text Box 6"/>
          <p:cNvSpPr txBox="1">
            <a:spLocks noChangeArrowheads="1"/>
          </p:cNvSpPr>
          <p:nvPr/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/>
              <a:t>Branching Factor Estimates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for different two-player games</a:t>
            </a:r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Text Box 8"/>
          <p:cNvSpPr txBox="1">
            <a:spLocks noChangeArrowheads="1"/>
          </p:cNvSpPr>
          <p:nvPr/>
        </p:nvSpPr>
        <p:spPr bwMode="auto">
          <a:xfrm>
            <a:off x="6324600" y="4343400"/>
            <a:ext cx="22860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Tic-tac-toe    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Connect Four       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Checkers           10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Othello               30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Chess                40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Go                       ?</a:t>
            </a:r>
          </a:p>
        </p:txBody>
      </p:sp>
      <p:sp>
        <p:nvSpPr>
          <p:cNvPr id="129031" name="Text Box 9"/>
          <p:cNvSpPr txBox="1">
            <a:spLocks noChangeArrowheads="1"/>
          </p:cNvSpPr>
          <p:nvPr/>
        </p:nvSpPr>
        <p:spPr bwMode="auto">
          <a:xfrm>
            <a:off x="342900" y="1514475"/>
            <a:ext cx="4914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 On average, Connect 4 players have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seven choices</a:t>
            </a:r>
            <a:r>
              <a:rPr lang="en-US" sz="2100">
                <a:latin typeface="Calibri" pitchFamily="34" charset="0"/>
              </a:rPr>
              <a:t> per move.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Chess players have more,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perhaps around 40</a:t>
            </a:r>
            <a:r>
              <a:rPr lang="en-US" sz="2100">
                <a:latin typeface="Calibri" pitchFamily="34" charset="0"/>
              </a:rPr>
              <a:t>, possible choices in a given move.</a:t>
            </a:r>
          </a:p>
        </p:txBody>
      </p:sp>
      <p:sp>
        <p:nvSpPr>
          <p:cNvPr id="129032" name="Line 10"/>
          <p:cNvSpPr>
            <a:spLocks noChangeShapeType="1"/>
          </p:cNvSpPr>
          <p:nvPr/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Line 11"/>
          <p:cNvSpPr>
            <a:spLocks noChangeShapeType="1"/>
          </p:cNvSpPr>
          <p:nvPr/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12"/>
          <p:cNvSpPr>
            <a:spLocks noChangeShapeType="1"/>
          </p:cNvSpPr>
          <p:nvPr/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Line 13"/>
          <p:cNvSpPr>
            <a:spLocks noChangeShapeType="1"/>
          </p:cNvSpPr>
          <p:nvPr/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Line 14"/>
          <p:cNvSpPr>
            <a:spLocks noChangeShapeType="1"/>
          </p:cNvSpPr>
          <p:nvPr/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Line 15"/>
          <p:cNvSpPr>
            <a:spLocks noChangeShapeType="1"/>
          </p:cNvSpPr>
          <p:nvPr/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Line 16"/>
          <p:cNvSpPr>
            <a:spLocks noChangeShapeType="1"/>
          </p:cNvSpPr>
          <p:nvPr/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Oval 17"/>
          <p:cNvSpPr>
            <a:spLocks noChangeArrowheads="1"/>
          </p:cNvSpPr>
          <p:nvPr/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Oval 18"/>
          <p:cNvSpPr>
            <a:spLocks noChangeArrowheads="1"/>
          </p:cNvSpPr>
          <p:nvPr/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Oval 19"/>
          <p:cNvSpPr>
            <a:spLocks noChangeArrowheads="1"/>
          </p:cNvSpPr>
          <p:nvPr/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Oval 20"/>
          <p:cNvSpPr>
            <a:spLocks noChangeArrowheads="1"/>
          </p:cNvSpPr>
          <p:nvPr/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Oval 21"/>
          <p:cNvSpPr>
            <a:spLocks noChangeArrowheads="1"/>
          </p:cNvSpPr>
          <p:nvPr/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Oval 22"/>
          <p:cNvSpPr>
            <a:spLocks noChangeArrowheads="1"/>
          </p:cNvSpPr>
          <p:nvPr/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Oval 23"/>
          <p:cNvSpPr>
            <a:spLocks noChangeArrowheads="1"/>
          </p:cNvSpPr>
          <p:nvPr/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Oval 24"/>
          <p:cNvSpPr>
            <a:spLocks noChangeArrowheads="1"/>
          </p:cNvSpPr>
          <p:nvPr/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Line 25"/>
          <p:cNvSpPr>
            <a:spLocks noChangeShapeType="1"/>
          </p:cNvSpPr>
          <p:nvPr/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Line 26"/>
          <p:cNvSpPr>
            <a:spLocks noChangeShapeType="1"/>
          </p:cNvSpPr>
          <p:nvPr/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Line 27"/>
          <p:cNvSpPr>
            <a:spLocks noChangeShapeType="1"/>
          </p:cNvSpPr>
          <p:nvPr/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Line 28"/>
          <p:cNvSpPr>
            <a:spLocks noChangeShapeType="1"/>
          </p:cNvSpPr>
          <p:nvPr/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Line 29"/>
          <p:cNvSpPr>
            <a:spLocks noChangeShapeType="1"/>
          </p:cNvSpPr>
          <p:nvPr/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Line 30"/>
          <p:cNvSpPr>
            <a:spLocks noChangeShapeType="1"/>
          </p:cNvSpPr>
          <p:nvPr/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Line 31"/>
          <p:cNvSpPr>
            <a:spLocks noChangeShapeType="1"/>
          </p:cNvSpPr>
          <p:nvPr/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Line 32"/>
          <p:cNvSpPr>
            <a:spLocks noChangeShapeType="1"/>
          </p:cNvSpPr>
          <p:nvPr/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Line 33"/>
          <p:cNvSpPr>
            <a:spLocks noChangeShapeType="1"/>
          </p:cNvSpPr>
          <p:nvPr/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Line 34"/>
          <p:cNvSpPr>
            <a:spLocks noChangeShapeType="1"/>
          </p:cNvSpPr>
          <p:nvPr/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Line 35"/>
          <p:cNvSpPr>
            <a:spLocks noChangeShapeType="1"/>
          </p:cNvSpPr>
          <p:nvPr/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Line 36"/>
          <p:cNvSpPr>
            <a:spLocks noChangeShapeType="1"/>
          </p:cNvSpPr>
          <p:nvPr/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Line 37"/>
          <p:cNvSpPr>
            <a:spLocks noChangeShapeType="1"/>
          </p:cNvSpPr>
          <p:nvPr/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Line 38"/>
          <p:cNvSpPr>
            <a:spLocks noChangeShapeType="1"/>
          </p:cNvSpPr>
          <p:nvPr/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Line 39"/>
          <p:cNvSpPr>
            <a:spLocks noChangeShapeType="1"/>
          </p:cNvSpPr>
          <p:nvPr/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Line 40"/>
          <p:cNvSpPr>
            <a:spLocks noChangeShapeType="1"/>
          </p:cNvSpPr>
          <p:nvPr/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Line 41"/>
          <p:cNvSpPr>
            <a:spLocks noChangeShapeType="1"/>
          </p:cNvSpPr>
          <p:nvPr/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2"/>
          <p:cNvSpPr>
            <a:spLocks noChangeShapeType="1"/>
          </p:cNvSpPr>
          <p:nvPr/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5" name="Line 43"/>
          <p:cNvSpPr>
            <a:spLocks noChangeShapeType="1"/>
          </p:cNvSpPr>
          <p:nvPr/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6" name="Line 44"/>
          <p:cNvSpPr>
            <a:spLocks noChangeShapeType="1"/>
          </p:cNvSpPr>
          <p:nvPr/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7" name="Line 45"/>
          <p:cNvSpPr>
            <a:spLocks noChangeShapeType="1"/>
          </p:cNvSpPr>
          <p:nvPr/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8" name="Line 46"/>
          <p:cNvSpPr>
            <a:spLocks noChangeShapeType="1"/>
          </p:cNvSpPr>
          <p:nvPr/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9" name="Line 47"/>
          <p:cNvSpPr>
            <a:spLocks noChangeShapeType="1"/>
          </p:cNvSpPr>
          <p:nvPr/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0" name="Line 48"/>
          <p:cNvSpPr>
            <a:spLocks noChangeShapeType="1"/>
          </p:cNvSpPr>
          <p:nvPr/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1" name="Line 49"/>
          <p:cNvSpPr>
            <a:spLocks noChangeShapeType="1"/>
          </p:cNvSpPr>
          <p:nvPr/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Line 50"/>
          <p:cNvSpPr>
            <a:spLocks noChangeShapeType="1"/>
          </p:cNvSpPr>
          <p:nvPr/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Line 51"/>
          <p:cNvSpPr>
            <a:spLocks noChangeShapeType="1"/>
          </p:cNvSpPr>
          <p:nvPr/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Line 52"/>
          <p:cNvSpPr>
            <a:spLocks noChangeShapeType="1"/>
          </p:cNvSpPr>
          <p:nvPr/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Line 53"/>
          <p:cNvSpPr>
            <a:spLocks noChangeShapeType="1"/>
          </p:cNvSpPr>
          <p:nvPr/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6" name="Line 54"/>
          <p:cNvSpPr>
            <a:spLocks noChangeShapeType="1"/>
          </p:cNvSpPr>
          <p:nvPr/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7" name="Line 55"/>
          <p:cNvSpPr>
            <a:spLocks noChangeShapeType="1"/>
          </p:cNvSpPr>
          <p:nvPr/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8" name="Line 56"/>
          <p:cNvSpPr>
            <a:spLocks noChangeShapeType="1"/>
          </p:cNvSpPr>
          <p:nvPr/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9" name="Line 57"/>
          <p:cNvSpPr>
            <a:spLocks noChangeShapeType="1"/>
          </p:cNvSpPr>
          <p:nvPr/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0" name="Line 58"/>
          <p:cNvSpPr>
            <a:spLocks noChangeShapeType="1"/>
          </p:cNvSpPr>
          <p:nvPr/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1" name="Line 59"/>
          <p:cNvSpPr>
            <a:spLocks noChangeShapeType="1"/>
          </p:cNvSpPr>
          <p:nvPr/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2" name="Line 60"/>
          <p:cNvSpPr>
            <a:spLocks noChangeShapeType="1"/>
          </p:cNvSpPr>
          <p:nvPr/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3" name="Line 61"/>
          <p:cNvSpPr>
            <a:spLocks noChangeShapeType="1"/>
          </p:cNvSpPr>
          <p:nvPr/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4" name="Line 62"/>
          <p:cNvSpPr>
            <a:spLocks noChangeShapeType="1"/>
          </p:cNvSpPr>
          <p:nvPr/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5" name="Line 63"/>
          <p:cNvSpPr>
            <a:spLocks noChangeShapeType="1"/>
          </p:cNvSpPr>
          <p:nvPr/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6" name="Line 64"/>
          <p:cNvSpPr>
            <a:spLocks noChangeShapeType="1"/>
          </p:cNvSpPr>
          <p:nvPr/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7" name="Line 65"/>
          <p:cNvSpPr>
            <a:spLocks noChangeShapeType="1"/>
          </p:cNvSpPr>
          <p:nvPr/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8" name="Line 66"/>
          <p:cNvSpPr>
            <a:spLocks noChangeShapeType="1"/>
          </p:cNvSpPr>
          <p:nvPr/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9" name="Line 67"/>
          <p:cNvSpPr>
            <a:spLocks noChangeShapeType="1"/>
          </p:cNvSpPr>
          <p:nvPr/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0" name="Line 68"/>
          <p:cNvSpPr>
            <a:spLocks noChangeShapeType="1"/>
          </p:cNvSpPr>
          <p:nvPr/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1" name="Line 69"/>
          <p:cNvSpPr>
            <a:spLocks noChangeShapeType="1"/>
          </p:cNvSpPr>
          <p:nvPr/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2" name="Line 70"/>
          <p:cNvSpPr>
            <a:spLocks noChangeShapeType="1"/>
          </p:cNvSpPr>
          <p:nvPr/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3" name="Line 71"/>
          <p:cNvSpPr>
            <a:spLocks noChangeShapeType="1"/>
          </p:cNvSpPr>
          <p:nvPr/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4" name="Line 72"/>
          <p:cNvSpPr>
            <a:spLocks noChangeShapeType="1"/>
          </p:cNvSpPr>
          <p:nvPr/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5" name="Line 73"/>
          <p:cNvSpPr>
            <a:spLocks noChangeShapeType="1"/>
          </p:cNvSpPr>
          <p:nvPr/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6" name="Oval 74"/>
          <p:cNvSpPr>
            <a:spLocks noChangeArrowheads="1"/>
          </p:cNvSpPr>
          <p:nvPr/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7" name="Oval 75"/>
          <p:cNvSpPr>
            <a:spLocks noChangeArrowheads="1"/>
          </p:cNvSpPr>
          <p:nvPr/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8" name="Oval 76"/>
          <p:cNvSpPr>
            <a:spLocks noChangeArrowheads="1"/>
          </p:cNvSpPr>
          <p:nvPr/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9" name="Oval 77"/>
          <p:cNvSpPr>
            <a:spLocks noChangeArrowheads="1"/>
          </p:cNvSpPr>
          <p:nvPr/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0" name="Oval 78"/>
          <p:cNvSpPr>
            <a:spLocks noChangeArrowheads="1"/>
          </p:cNvSpPr>
          <p:nvPr/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1" name="Oval 79"/>
          <p:cNvSpPr>
            <a:spLocks noChangeArrowheads="1"/>
          </p:cNvSpPr>
          <p:nvPr/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2" name="Oval 80"/>
          <p:cNvSpPr>
            <a:spLocks noChangeArrowheads="1"/>
          </p:cNvSpPr>
          <p:nvPr/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3" name="Oval 81"/>
          <p:cNvSpPr>
            <a:spLocks noChangeArrowheads="1"/>
          </p:cNvSpPr>
          <p:nvPr/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4" name="Oval 82"/>
          <p:cNvSpPr>
            <a:spLocks noChangeArrowheads="1"/>
          </p:cNvSpPr>
          <p:nvPr/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5" name="Oval 83"/>
          <p:cNvSpPr>
            <a:spLocks noChangeArrowheads="1"/>
          </p:cNvSpPr>
          <p:nvPr/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6" name="Oval 84"/>
          <p:cNvSpPr>
            <a:spLocks noChangeArrowheads="1"/>
          </p:cNvSpPr>
          <p:nvPr/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7" name="Oval 85"/>
          <p:cNvSpPr>
            <a:spLocks noChangeArrowheads="1"/>
          </p:cNvSpPr>
          <p:nvPr/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8" name="Oval 86"/>
          <p:cNvSpPr>
            <a:spLocks noChangeArrowheads="1"/>
          </p:cNvSpPr>
          <p:nvPr/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9" name="Oval 87"/>
          <p:cNvSpPr>
            <a:spLocks noChangeArrowheads="1"/>
          </p:cNvSpPr>
          <p:nvPr/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0" name="Oval 88"/>
          <p:cNvSpPr>
            <a:spLocks noChangeArrowheads="1"/>
          </p:cNvSpPr>
          <p:nvPr/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1" name="Oval 89"/>
          <p:cNvSpPr>
            <a:spLocks noChangeArrowheads="1"/>
          </p:cNvSpPr>
          <p:nvPr/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2" name="Oval 90"/>
          <p:cNvSpPr>
            <a:spLocks noChangeArrowheads="1"/>
          </p:cNvSpPr>
          <p:nvPr/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3" name="Oval 91"/>
          <p:cNvSpPr>
            <a:spLocks noChangeArrowheads="1"/>
          </p:cNvSpPr>
          <p:nvPr/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4" name="Oval 92"/>
          <p:cNvSpPr>
            <a:spLocks noChangeArrowheads="1"/>
          </p:cNvSpPr>
          <p:nvPr/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5" name="Oval 93"/>
          <p:cNvSpPr>
            <a:spLocks noChangeArrowheads="1"/>
          </p:cNvSpPr>
          <p:nvPr/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6" name="Oval 94"/>
          <p:cNvSpPr>
            <a:spLocks noChangeArrowheads="1"/>
          </p:cNvSpPr>
          <p:nvPr/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7" name="Oval 95"/>
          <p:cNvSpPr>
            <a:spLocks noChangeArrowheads="1"/>
          </p:cNvSpPr>
          <p:nvPr/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8" name="Oval 96"/>
          <p:cNvSpPr>
            <a:spLocks noChangeArrowheads="1"/>
          </p:cNvSpPr>
          <p:nvPr/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9" name="Oval 97"/>
          <p:cNvSpPr>
            <a:spLocks noChangeArrowheads="1"/>
          </p:cNvSpPr>
          <p:nvPr/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0" name="Oval 98"/>
          <p:cNvSpPr>
            <a:spLocks noChangeArrowheads="1"/>
          </p:cNvSpPr>
          <p:nvPr/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1" name="Oval 99"/>
          <p:cNvSpPr>
            <a:spLocks noChangeArrowheads="1"/>
          </p:cNvSpPr>
          <p:nvPr/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2" name="Oval 100"/>
          <p:cNvSpPr>
            <a:spLocks noChangeArrowheads="1"/>
          </p:cNvSpPr>
          <p:nvPr/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3" name="Oval 101"/>
          <p:cNvSpPr>
            <a:spLocks noChangeArrowheads="1"/>
          </p:cNvSpPr>
          <p:nvPr/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4" name="Oval 102"/>
          <p:cNvSpPr>
            <a:spLocks noChangeArrowheads="1"/>
          </p:cNvSpPr>
          <p:nvPr/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5" name="Oval 103"/>
          <p:cNvSpPr>
            <a:spLocks noChangeArrowheads="1"/>
          </p:cNvSpPr>
          <p:nvPr/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6" name="Oval 104"/>
          <p:cNvSpPr>
            <a:spLocks noChangeArrowheads="1"/>
          </p:cNvSpPr>
          <p:nvPr/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7" name="Oval 105"/>
          <p:cNvSpPr>
            <a:spLocks noChangeArrowheads="1"/>
          </p:cNvSpPr>
          <p:nvPr/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8" name="Oval 106"/>
          <p:cNvSpPr>
            <a:spLocks noChangeArrowheads="1"/>
          </p:cNvSpPr>
          <p:nvPr/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9" name="Oval 107"/>
          <p:cNvSpPr>
            <a:spLocks noChangeArrowheads="1"/>
          </p:cNvSpPr>
          <p:nvPr/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0" name="Oval 108"/>
          <p:cNvSpPr>
            <a:spLocks noChangeArrowheads="1"/>
          </p:cNvSpPr>
          <p:nvPr/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1" name="Oval 109"/>
          <p:cNvSpPr>
            <a:spLocks noChangeArrowheads="1"/>
          </p:cNvSpPr>
          <p:nvPr/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2" name="Oval 110"/>
          <p:cNvSpPr>
            <a:spLocks noChangeArrowheads="1"/>
          </p:cNvSpPr>
          <p:nvPr/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3" name="Oval 111"/>
          <p:cNvSpPr>
            <a:spLocks noChangeArrowheads="1"/>
          </p:cNvSpPr>
          <p:nvPr/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4" name="Oval 112"/>
          <p:cNvSpPr>
            <a:spLocks noChangeArrowheads="1"/>
          </p:cNvSpPr>
          <p:nvPr/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5" name="Oval 113"/>
          <p:cNvSpPr>
            <a:spLocks noChangeArrowheads="1"/>
          </p:cNvSpPr>
          <p:nvPr/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6" name="Oval 114"/>
          <p:cNvSpPr>
            <a:spLocks noChangeArrowheads="1"/>
          </p:cNvSpPr>
          <p:nvPr/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7" name="Oval 115"/>
          <p:cNvSpPr>
            <a:spLocks noChangeArrowheads="1"/>
          </p:cNvSpPr>
          <p:nvPr/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8" name="Oval 116"/>
          <p:cNvSpPr>
            <a:spLocks noChangeArrowheads="1"/>
          </p:cNvSpPr>
          <p:nvPr/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9" name="Oval 117"/>
          <p:cNvSpPr>
            <a:spLocks noChangeArrowheads="1"/>
          </p:cNvSpPr>
          <p:nvPr/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0" name="Oval 118"/>
          <p:cNvSpPr>
            <a:spLocks noChangeArrowheads="1"/>
          </p:cNvSpPr>
          <p:nvPr/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1" name="Oval 119"/>
          <p:cNvSpPr>
            <a:spLocks noChangeArrowheads="1"/>
          </p:cNvSpPr>
          <p:nvPr/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2" name="Oval 120"/>
          <p:cNvSpPr>
            <a:spLocks noChangeArrowheads="1"/>
          </p:cNvSpPr>
          <p:nvPr/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3" name="Oval 121"/>
          <p:cNvSpPr>
            <a:spLocks noChangeArrowheads="1"/>
          </p:cNvSpPr>
          <p:nvPr/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4" name="Oval 122"/>
          <p:cNvSpPr>
            <a:spLocks noChangeArrowheads="1"/>
          </p:cNvSpPr>
          <p:nvPr/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5" name="Rectangle 123"/>
          <p:cNvSpPr>
            <a:spLocks noChangeArrowheads="1"/>
          </p:cNvSpPr>
          <p:nvPr/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Ply</a:t>
            </a:r>
          </a:p>
        </p:txBody>
      </p:sp>
      <p:sp>
        <p:nvSpPr>
          <p:cNvPr id="129146" name="Rectangle 124"/>
          <p:cNvSpPr>
            <a:spLocks noChangeArrowheads="1"/>
          </p:cNvSpPr>
          <p:nvPr/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1 Ply</a:t>
            </a:r>
          </a:p>
        </p:txBody>
      </p:sp>
      <p:sp>
        <p:nvSpPr>
          <p:cNvPr id="129147" name="Rectangle 125"/>
          <p:cNvSpPr>
            <a:spLocks noChangeArrowheads="1"/>
          </p:cNvSpPr>
          <p:nvPr/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2 Ply</a:t>
            </a:r>
          </a:p>
        </p:txBody>
      </p:sp>
      <p:pic>
        <p:nvPicPr>
          <p:cNvPr id="129148" name="Picture 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75038"/>
            <a:ext cx="25733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49" name="Text Box 127"/>
          <p:cNvSpPr txBox="1">
            <a:spLocks noChangeArrowheads="1"/>
          </p:cNvSpPr>
          <p:nvPr/>
        </p:nvSpPr>
        <p:spPr bwMode="auto">
          <a:xfrm>
            <a:off x="187325" y="6289675"/>
            <a:ext cx="2555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Hydra at home in the UAE… </a:t>
            </a:r>
          </a:p>
        </p:txBody>
      </p:sp>
      <p:sp>
        <p:nvSpPr>
          <p:cNvPr id="129150" name="Text Box 128"/>
          <p:cNvSpPr txBox="1">
            <a:spLocks noChangeArrowheads="1"/>
          </p:cNvSpPr>
          <p:nvPr/>
        </p:nvSpPr>
        <p:spPr bwMode="auto">
          <a:xfrm>
            <a:off x="728663" y="5649913"/>
            <a:ext cx="19573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600" b="1"/>
              <a:t>Hydra looks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600" b="1"/>
              <a:t> ahead 18 ply...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6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30175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76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1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Games</a:t>
            </a:r>
            <a:r>
              <a:rPr lang="ja-JP" altLang="en-US" sz="4000">
                <a:latin typeface="Times" charset="0"/>
              </a:rPr>
              <a:t>’</a:t>
            </a:r>
            <a:r>
              <a:rPr lang="en-US" altLang="ja-JP" sz="4000">
                <a:latin typeface="Times" charset="0"/>
              </a:rPr>
              <a:t> Branching Factors</a:t>
            </a:r>
            <a:endParaRPr lang="en-US" sz="4000">
              <a:latin typeface="Times" charset="0"/>
            </a:endParaRPr>
          </a:p>
        </p:txBody>
      </p:sp>
      <p:sp>
        <p:nvSpPr>
          <p:cNvPr id="130052" name="Text Box 11"/>
          <p:cNvSpPr txBox="1">
            <a:spLocks noChangeArrowheads="1"/>
          </p:cNvSpPr>
          <p:nvPr/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/>
              <a:t>Branching Factor Estimates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for different two-player games</a:t>
            </a:r>
          </a:p>
        </p:txBody>
      </p:sp>
      <p:sp>
        <p:nvSpPr>
          <p:cNvPr id="130053" name="Rectangle 12"/>
          <p:cNvSpPr>
            <a:spLocks noChangeArrowheads="1"/>
          </p:cNvSpPr>
          <p:nvPr/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Text Box 13"/>
          <p:cNvSpPr txBox="1">
            <a:spLocks noChangeArrowheads="1"/>
          </p:cNvSpPr>
          <p:nvPr/>
        </p:nvSpPr>
        <p:spPr bwMode="auto">
          <a:xfrm>
            <a:off x="6324600" y="4343400"/>
            <a:ext cx="22860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Tic-tac-toe    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Connect Four       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Checkers           10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Othello               30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Chess                40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Go                       ?</a:t>
            </a:r>
          </a:p>
        </p:txBody>
      </p:sp>
      <p:sp>
        <p:nvSpPr>
          <p:cNvPr id="130055" name="Line 30"/>
          <p:cNvSpPr>
            <a:spLocks noChangeShapeType="1"/>
          </p:cNvSpPr>
          <p:nvPr/>
        </p:nvSpPr>
        <p:spPr bwMode="auto">
          <a:xfrm>
            <a:off x="5210175" y="5032375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Line 31"/>
          <p:cNvSpPr>
            <a:spLocks noChangeShapeType="1"/>
          </p:cNvSpPr>
          <p:nvPr/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Line 32"/>
          <p:cNvSpPr>
            <a:spLocks noChangeShapeType="1"/>
          </p:cNvSpPr>
          <p:nvPr/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Line 33"/>
          <p:cNvSpPr>
            <a:spLocks noChangeShapeType="1"/>
          </p:cNvSpPr>
          <p:nvPr/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Line 34"/>
          <p:cNvSpPr>
            <a:spLocks noChangeShapeType="1"/>
          </p:cNvSpPr>
          <p:nvPr/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0" name="Line 35"/>
          <p:cNvSpPr>
            <a:spLocks noChangeShapeType="1"/>
          </p:cNvSpPr>
          <p:nvPr/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1" name="Line 36"/>
          <p:cNvSpPr>
            <a:spLocks noChangeShapeType="1"/>
          </p:cNvSpPr>
          <p:nvPr/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Line 37"/>
          <p:cNvSpPr>
            <a:spLocks noChangeShapeType="1"/>
          </p:cNvSpPr>
          <p:nvPr/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Line 38"/>
          <p:cNvSpPr>
            <a:spLocks noChangeShapeType="1"/>
          </p:cNvSpPr>
          <p:nvPr/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Oval 40"/>
          <p:cNvSpPr>
            <a:spLocks noChangeArrowheads="1"/>
          </p:cNvSpPr>
          <p:nvPr/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5" name="Oval 41"/>
          <p:cNvSpPr>
            <a:spLocks noChangeArrowheads="1"/>
          </p:cNvSpPr>
          <p:nvPr/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Oval 42"/>
          <p:cNvSpPr>
            <a:spLocks noChangeArrowheads="1"/>
          </p:cNvSpPr>
          <p:nvPr/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7" name="Oval 43"/>
          <p:cNvSpPr>
            <a:spLocks noChangeArrowheads="1"/>
          </p:cNvSpPr>
          <p:nvPr/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Oval 44"/>
          <p:cNvSpPr>
            <a:spLocks noChangeArrowheads="1"/>
          </p:cNvSpPr>
          <p:nvPr/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9" name="Oval 45"/>
          <p:cNvSpPr>
            <a:spLocks noChangeArrowheads="1"/>
          </p:cNvSpPr>
          <p:nvPr/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Oval 46"/>
          <p:cNvSpPr>
            <a:spLocks noChangeArrowheads="1"/>
          </p:cNvSpPr>
          <p:nvPr/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1" name="Line 47"/>
          <p:cNvSpPr>
            <a:spLocks noChangeShapeType="1"/>
          </p:cNvSpPr>
          <p:nvPr/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Line 48"/>
          <p:cNvSpPr>
            <a:spLocks noChangeShapeType="1"/>
          </p:cNvSpPr>
          <p:nvPr/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3" name="Line 49"/>
          <p:cNvSpPr>
            <a:spLocks noChangeShapeType="1"/>
          </p:cNvSpPr>
          <p:nvPr/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Line 50"/>
          <p:cNvSpPr>
            <a:spLocks noChangeShapeType="1"/>
          </p:cNvSpPr>
          <p:nvPr/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Line 51"/>
          <p:cNvSpPr>
            <a:spLocks noChangeShapeType="1"/>
          </p:cNvSpPr>
          <p:nvPr/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Line 52"/>
          <p:cNvSpPr>
            <a:spLocks noChangeShapeType="1"/>
          </p:cNvSpPr>
          <p:nvPr/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Line 53"/>
          <p:cNvSpPr>
            <a:spLocks noChangeShapeType="1"/>
          </p:cNvSpPr>
          <p:nvPr/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8" name="Line 54"/>
          <p:cNvSpPr>
            <a:spLocks noChangeShapeType="1"/>
          </p:cNvSpPr>
          <p:nvPr/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Line 55"/>
          <p:cNvSpPr>
            <a:spLocks noChangeShapeType="1"/>
          </p:cNvSpPr>
          <p:nvPr/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Line 56"/>
          <p:cNvSpPr>
            <a:spLocks noChangeShapeType="1"/>
          </p:cNvSpPr>
          <p:nvPr/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1" name="Line 57"/>
          <p:cNvSpPr>
            <a:spLocks noChangeShapeType="1"/>
          </p:cNvSpPr>
          <p:nvPr/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Line 58"/>
          <p:cNvSpPr>
            <a:spLocks noChangeShapeType="1"/>
          </p:cNvSpPr>
          <p:nvPr/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3" name="Line 59"/>
          <p:cNvSpPr>
            <a:spLocks noChangeShapeType="1"/>
          </p:cNvSpPr>
          <p:nvPr/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Line 60"/>
          <p:cNvSpPr>
            <a:spLocks noChangeShapeType="1"/>
          </p:cNvSpPr>
          <p:nvPr/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Line 61"/>
          <p:cNvSpPr>
            <a:spLocks noChangeShapeType="1"/>
          </p:cNvSpPr>
          <p:nvPr/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Line 62"/>
          <p:cNvSpPr>
            <a:spLocks noChangeShapeType="1"/>
          </p:cNvSpPr>
          <p:nvPr/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7" name="Line 63"/>
          <p:cNvSpPr>
            <a:spLocks noChangeShapeType="1"/>
          </p:cNvSpPr>
          <p:nvPr/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8" name="Line 64"/>
          <p:cNvSpPr>
            <a:spLocks noChangeShapeType="1"/>
          </p:cNvSpPr>
          <p:nvPr/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9" name="Line 65"/>
          <p:cNvSpPr>
            <a:spLocks noChangeShapeType="1"/>
          </p:cNvSpPr>
          <p:nvPr/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0" name="Line 66"/>
          <p:cNvSpPr>
            <a:spLocks noChangeShapeType="1"/>
          </p:cNvSpPr>
          <p:nvPr/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1" name="Line 67"/>
          <p:cNvSpPr>
            <a:spLocks noChangeShapeType="1"/>
          </p:cNvSpPr>
          <p:nvPr/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2" name="Line 68"/>
          <p:cNvSpPr>
            <a:spLocks noChangeShapeType="1"/>
          </p:cNvSpPr>
          <p:nvPr/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3" name="Line 69"/>
          <p:cNvSpPr>
            <a:spLocks noChangeShapeType="1"/>
          </p:cNvSpPr>
          <p:nvPr/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4" name="Line 70"/>
          <p:cNvSpPr>
            <a:spLocks noChangeShapeType="1"/>
          </p:cNvSpPr>
          <p:nvPr/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5" name="Line 71"/>
          <p:cNvSpPr>
            <a:spLocks noChangeShapeType="1"/>
          </p:cNvSpPr>
          <p:nvPr/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6" name="Line 72"/>
          <p:cNvSpPr>
            <a:spLocks noChangeShapeType="1"/>
          </p:cNvSpPr>
          <p:nvPr/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7" name="Line 73"/>
          <p:cNvSpPr>
            <a:spLocks noChangeShapeType="1"/>
          </p:cNvSpPr>
          <p:nvPr/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8" name="Line 74"/>
          <p:cNvSpPr>
            <a:spLocks noChangeShapeType="1"/>
          </p:cNvSpPr>
          <p:nvPr/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9" name="Line 75"/>
          <p:cNvSpPr>
            <a:spLocks noChangeShapeType="1"/>
          </p:cNvSpPr>
          <p:nvPr/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0" name="Line 76"/>
          <p:cNvSpPr>
            <a:spLocks noChangeShapeType="1"/>
          </p:cNvSpPr>
          <p:nvPr/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1" name="Line 77"/>
          <p:cNvSpPr>
            <a:spLocks noChangeShapeType="1"/>
          </p:cNvSpPr>
          <p:nvPr/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2" name="Line 78"/>
          <p:cNvSpPr>
            <a:spLocks noChangeShapeType="1"/>
          </p:cNvSpPr>
          <p:nvPr/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3" name="Line 79"/>
          <p:cNvSpPr>
            <a:spLocks noChangeShapeType="1"/>
          </p:cNvSpPr>
          <p:nvPr/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4" name="Line 80"/>
          <p:cNvSpPr>
            <a:spLocks noChangeShapeType="1"/>
          </p:cNvSpPr>
          <p:nvPr/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5" name="Line 81"/>
          <p:cNvSpPr>
            <a:spLocks noChangeShapeType="1"/>
          </p:cNvSpPr>
          <p:nvPr/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6" name="Line 82"/>
          <p:cNvSpPr>
            <a:spLocks noChangeShapeType="1"/>
          </p:cNvSpPr>
          <p:nvPr/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7" name="Line 83"/>
          <p:cNvSpPr>
            <a:spLocks noChangeShapeType="1"/>
          </p:cNvSpPr>
          <p:nvPr/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8" name="Line 84"/>
          <p:cNvSpPr>
            <a:spLocks noChangeShapeType="1"/>
          </p:cNvSpPr>
          <p:nvPr/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9" name="Line 85"/>
          <p:cNvSpPr>
            <a:spLocks noChangeShapeType="1"/>
          </p:cNvSpPr>
          <p:nvPr/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0" name="Line 86"/>
          <p:cNvSpPr>
            <a:spLocks noChangeShapeType="1"/>
          </p:cNvSpPr>
          <p:nvPr/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1" name="Line 87"/>
          <p:cNvSpPr>
            <a:spLocks noChangeShapeType="1"/>
          </p:cNvSpPr>
          <p:nvPr/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2" name="Line 88"/>
          <p:cNvSpPr>
            <a:spLocks noChangeShapeType="1"/>
          </p:cNvSpPr>
          <p:nvPr/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3" name="Line 89"/>
          <p:cNvSpPr>
            <a:spLocks noChangeShapeType="1"/>
          </p:cNvSpPr>
          <p:nvPr/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4" name="Line 90"/>
          <p:cNvSpPr>
            <a:spLocks noChangeShapeType="1"/>
          </p:cNvSpPr>
          <p:nvPr/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5" name="Line 91"/>
          <p:cNvSpPr>
            <a:spLocks noChangeShapeType="1"/>
          </p:cNvSpPr>
          <p:nvPr/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6" name="Line 92"/>
          <p:cNvSpPr>
            <a:spLocks noChangeShapeType="1"/>
          </p:cNvSpPr>
          <p:nvPr/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7" name="Line 93"/>
          <p:cNvSpPr>
            <a:spLocks noChangeShapeType="1"/>
          </p:cNvSpPr>
          <p:nvPr/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8" name="Line 94"/>
          <p:cNvSpPr>
            <a:spLocks noChangeShapeType="1"/>
          </p:cNvSpPr>
          <p:nvPr/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9" name="Line 95"/>
          <p:cNvSpPr>
            <a:spLocks noChangeShapeType="1"/>
          </p:cNvSpPr>
          <p:nvPr/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0" name="Oval 96"/>
          <p:cNvSpPr>
            <a:spLocks noChangeArrowheads="1"/>
          </p:cNvSpPr>
          <p:nvPr/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1" name="Oval 97"/>
          <p:cNvSpPr>
            <a:spLocks noChangeArrowheads="1"/>
          </p:cNvSpPr>
          <p:nvPr/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2" name="Oval 98"/>
          <p:cNvSpPr>
            <a:spLocks noChangeArrowheads="1"/>
          </p:cNvSpPr>
          <p:nvPr/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3" name="Oval 99"/>
          <p:cNvSpPr>
            <a:spLocks noChangeArrowheads="1"/>
          </p:cNvSpPr>
          <p:nvPr/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4" name="Oval 100"/>
          <p:cNvSpPr>
            <a:spLocks noChangeArrowheads="1"/>
          </p:cNvSpPr>
          <p:nvPr/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5" name="Oval 101"/>
          <p:cNvSpPr>
            <a:spLocks noChangeArrowheads="1"/>
          </p:cNvSpPr>
          <p:nvPr/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6" name="Oval 102"/>
          <p:cNvSpPr>
            <a:spLocks noChangeArrowheads="1"/>
          </p:cNvSpPr>
          <p:nvPr/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7" name="Oval 103"/>
          <p:cNvSpPr>
            <a:spLocks noChangeArrowheads="1"/>
          </p:cNvSpPr>
          <p:nvPr/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8" name="Oval 104"/>
          <p:cNvSpPr>
            <a:spLocks noChangeArrowheads="1"/>
          </p:cNvSpPr>
          <p:nvPr/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9" name="Oval 105"/>
          <p:cNvSpPr>
            <a:spLocks noChangeArrowheads="1"/>
          </p:cNvSpPr>
          <p:nvPr/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0" name="Oval 106"/>
          <p:cNvSpPr>
            <a:spLocks noChangeArrowheads="1"/>
          </p:cNvSpPr>
          <p:nvPr/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1" name="Oval 107"/>
          <p:cNvSpPr>
            <a:spLocks noChangeArrowheads="1"/>
          </p:cNvSpPr>
          <p:nvPr/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2" name="Oval 108"/>
          <p:cNvSpPr>
            <a:spLocks noChangeArrowheads="1"/>
          </p:cNvSpPr>
          <p:nvPr/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3" name="Oval 109"/>
          <p:cNvSpPr>
            <a:spLocks noChangeArrowheads="1"/>
          </p:cNvSpPr>
          <p:nvPr/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4" name="Oval 110"/>
          <p:cNvSpPr>
            <a:spLocks noChangeArrowheads="1"/>
          </p:cNvSpPr>
          <p:nvPr/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5" name="Oval 111"/>
          <p:cNvSpPr>
            <a:spLocks noChangeArrowheads="1"/>
          </p:cNvSpPr>
          <p:nvPr/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6" name="Oval 112"/>
          <p:cNvSpPr>
            <a:spLocks noChangeArrowheads="1"/>
          </p:cNvSpPr>
          <p:nvPr/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7" name="Oval 113"/>
          <p:cNvSpPr>
            <a:spLocks noChangeArrowheads="1"/>
          </p:cNvSpPr>
          <p:nvPr/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8" name="Oval 114"/>
          <p:cNvSpPr>
            <a:spLocks noChangeArrowheads="1"/>
          </p:cNvSpPr>
          <p:nvPr/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9" name="Oval 115"/>
          <p:cNvSpPr>
            <a:spLocks noChangeArrowheads="1"/>
          </p:cNvSpPr>
          <p:nvPr/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0" name="Oval 116"/>
          <p:cNvSpPr>
            <a:spLocks noChangeArrowheads="1"/>
          </p:cNvSpPr>
          <p:nvPr/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1" name="Oval 117"/>
          <p:cNvSpPr>
            <a:spLocks noChangeArrowheads="1"/>
          </p:cNvSpPr>
          <p:nvPr/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2" name="Oval 118"/>
          <p:cNvSpPr>
            <a:spLocks noChangeArrowheads="1"/>
          </p:cNvSpPr>
          <p:nvPr/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3" name="Oval 119"/>
          <p:cNvSpPr>
            <a:spLocks noChangeArrowheads="1"/>
          </p:cNvSpPr>
          <p:nvPr/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4" name="Oval 120"/>
          <p:cNvSpPr>
            <a:spLocks noChangeArrowheads="1"/>
          </p:cNvSpPr>
          <p:nvPr/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5" name="Oval 121"/>
          <p:cNvSpPr>
            <a:spLocks noChangeArrowheads="1"/>
          </p:cNvSpPr>
          <p:nvPr/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6" name="Oval 122"/>
          <p:cNvSpPr>
            <a:spLocks noChangeArrowheads="1"/>
          </p:cNvSpPr>
          <p:nvPr/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7" name="Oval 123"/>
          <p:cNvSpPr>
            <a:spLocks noChangeArrowheads="1"/>
          </p:cNvSpPr>
          <p:nvPr/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8" name="Oval 124"/>
          <p:cNvSpPr>
            <a:spLocks noChangeArrowheads="1"/>
          </p:cNvSpPr>
          <p:nvPr/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9" name="Oval 125"/>
          <p:cNvSpPr>
            <a:spLocks noChangeArrowheads="1"/>
          </p:cNvSpPr>
          <p:nvPr/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0" name="Oval 126"/>
          <p:cNvSpPr>
            <a:spLocks noChangeArrowheads="1"/>
          </p:cNvSpPr>
          <p:nvPr/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1" name="Oval 127"/>
          <p:cNvSpPr>
            <a:spLocks noChangeArrowheads="1"/>
          </p:cNvSpPr>
          <p:nvPr/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2" name="Oval 128"/>
          <p:cNvSpPr>
            <a:spLocks noChangeArrowheads="1"/>
          </p:cNvSpPr>
          <p:nvPr/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3" name="Oval 129"/>
          <p:cNvSpPr>
            <a:spLocks noChangeArrowheads="1"/>
          </p:cNvSpPr>
          <p:nvPr/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4" name="Oval 130"/>
          <p:cNvSpPr>
            <a:spLocks noChangeArrowheads="1"/>
          </p:cNvSpPr>
          <p:nvPr/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5" name="Oval 131"/>
          <p:cNvSpPr>
            <a:spLocks noChangeArrowheads="1"/>
          </p:cNvSpPr>
          <p:nvPr/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6" name="Oval 132"/>
          <p:cNvSpPr>
            <a:spLocks noChangeArrowheads="1"/>
          </p:cNvSpPr>
          <p:nvPr/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7" name="Oval 133"/>
          <p:cNvSpPr>
            <a:spLocks noChangeArrowheads="1"/>
          </p:cNvSpPr>
          <p:nvPr/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8" name="Oval 134"/>
          <p:cNvSpPr>
            <a:spLocks noChangeArrowheads="1"/>
          </p:cNvSpPr>
          <p:nvPr/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9" name="Oval 135"/>
          <p:cNvSpPr>
            <a:spLocks noChangeArrowheads="1"/>
          </p:cNvSpPr>
          <p:nvPr/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0" name="Oval 136"/>
          <p:cNvSpPr>
            <a:spLocks noChangeArrowheads="1"/>
          </p:cNvSpPr>
          <p:nvPr/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1" name="Oval 137"/>
          <p:cNvSpPr>
            <a:spLocks noChangeArrowheads="1"/>
          </p:cNvSpPr>
          <p:nvPr/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2" name="Oval 138"/>
          <p:cNvSpPr>
            <a:spLocks noChangeArrowheads="1"/>
          </p:cNvSpPr>
          <p:nvPr/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3" name="Oval 139"/>
          <p:cNvSpPr>
            <a:spLocks noChangeArrowheads="1"/>
          </p:cNvSpPr>
          <p:nvPr/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4" name="Oval 140"/>
          <p:cNvSpPr>
            <a:spLocks noChangeArrowheads="1"/>
          </p:cNvSpPr>
          <p:nvPr/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5" name="Oval 141"/>
          <p:cNvSpPr>
            <a:spLocks noChangeArrowheads="1"/>
          </p:cNvSpPr>
          <p:nvPr/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6" name="Oval 142"/>
          <p:cNvSpPr>
            <a:spLocks noChangeArrowheads="1"/>
          </p:cNvSpPr>
          <p:nvPr/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7" name="Oval 143"/>
          <p:cNvSpPr>
            <a:spLocks noChangeArrowheads="1"/>
          </p:cNvSpPr>
          <p:nvPr/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8" name="Oval 144"/>
          <p:cNvSpPr>
            <a:spLocks noChangeArrowheads="1"/>
          </p:cNvSpPr>
          <p:nvPr/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9" name="Rectangle 146"/>
          <p:cNvSpPr>
            <a:spLocks noChangeArrowheads="1"/>
          </p:cNvSpPr>
          <p:nvPr/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1 Ply</a:t>
            </a:r>
          </a:p>
        </p:txBody>
      </p:sp>
      <p:sp>
        <p:nvSpPr>
          <p:cNvPr id="130170" name="Rectangle 147"/>
          <p:cNvSpPr>
            <a:spLocks noChangeArrowheads="1"/>
          </p:cNvSpPr>
          <p:nvPr/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2 Ply</a:t>
            </a:r>
          </a:p>
        </p:txBody>
      </p:sp>
      <p:sp>
        <p:nvSpPr>
          <p:cNvPr id="130171" name="Text Box 148"/>
          <p:cNvSpPr txBox="1">
            <a:spLocks noChangeArrowheads="1"/>
          </p:cNvSpPr>
          <p:nvPr/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6E0416"/>
                </a:solidFill>
                <a:latin typeface="Comic Sans MS" pitchFamily="66" charset="0"/>
              </a:rPr>
              <a:t>Boundaries for </a:t>
            </a:r>
            <a:r>
              <a:rPr lang="en-US" i="1">
                <a:solidFill>
                  <a:srgbClr val="6E0416"/>
                </a:solidFill>
                <a:latin typeface="Comic Sans MS" pitchFamily="66" charset="0"/>
              </a:rPr>
              <a:t>qualitatively different games…</a:t>
            </a:r>
            <a:endParaRPr lang="en-US">
              <a:solidFill>
                <a:srgbClr val="6E0416"/>
              </a:solidFill>
              <a:latin typeface="Comic Sans MS" pitchFamily="66" charset="0"/>
            </a:endParaRPr>
          </a:p>
        </p:txBody>
      </p:sp>
      <p:sp>
        <p:nvSpPr>
          <p:cNvPr id="130172" name="Oval 149"/>
          <p:cNvSpPr>
            <a:spLocks noChangeArrowheads="1"/>
          </p:cNvSpPr>
          <p:nvPr/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73" name="Rectangle 150"/>
          <p:cNvSpPr>
            <a:spLocks noChangeArrowheads="1"/>
          </p:cNvSpPr>
          <p:nvPr/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Ply</a:t>
            </a:r>
          </a:p>
        </p:txBody>
      </p:sp>
      <p:sp>
        <p:nvSpPr>
          <p:cNvPr id="130174" name="Text Box 9"/>
          <p:cNvSpPr txBox="1">
            <a:spLocks noChangeArrowheads="1"/>
          </p:cNvSpPr>
          <p:nvPr/>
        </p:nvSpPr>
        <p:spPr bwMode="auto">
          <a:xfrm>
            <a:off x="342900" y="1514475"/>
            <a:ext cx="4914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 On average, Connect 4 players have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seven choices</a:t>
            </a:r>
            <a:r>
              <a:rPr lang="en-US" sz="2100">
                <a:latin typeface="Calibri" pitchFamily="34" charset="0"/>
              </a:rPr>
              <a:t> per move.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Chess players have more,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perhaps around 40</a:t>
            </a:r>
            <a:r>
              <a:rPr lang="en-US" sz="2100">
                <a:latin typeface="Calibri" pitchFamily="34" charset="0"/>
              </a:rPr>
              <a:t>, possible choices in a given move.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5"/>
          <p:cNvSpPr>
            <a:spLocks noChangeArrowheads="1"/>
          </p:cNvSpPr>
          <p:nvPr/>
        </p:nvSpPr>
        <p:spPr bwMode="auto">
          <a:xfrm>
            <a:off x="1752600" y="914400"/>
            <a:ext cx="5410200" cy="4976813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5" name="Picture 5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10017"/>
          <a:stretch>
            <a:fillRect/>
          </a:stretch>
        </p:blipFill>
        <p:spPr bwMode="auto">
          <a:xfrm>
            <a:off x="2108200" y="1168400"/>
            <a:ext cx="48609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Text Box 31"/>
          <p:cNvSpPr txBox="1">
            <a:spLocks noChangeArrowheads="1"/>
          </p:cNvSpPr>
          <p:nvPr/>
        </p:nvSpPr>
        <p:spPr bwMode="auto">
          <a:xfrm>
            <a:off x="327025" y="6178550"/>
            <a:ext cx="467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6E0416"/>
                </a:solidFill>
                <a:latin typeface="Comic Sans MS" pitchFamily="66" charset="0"/>
              </a:rPr>
              <a:t>Connect 4 was solved in 1988.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248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15"/>
          <p:cNvSpPr>
            <a:spLocks noChangeArrowheads="1"/>
          </p:cNvSpPr>
          <p:nvPr/>
        </p:nvSpPr>
        <p:spPr bwMode="auto">
          <a:xfrm>
            <a:off x="381000" y="890588"/>
            <a:ext cx="3200400" cy="762000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Text Box 31"/>
          <p:cNvSpPr txBox="1">
            <a:spLocks noChangeArrowheads="1"/>
          </p:cNvSpPr>
          <p:nvPr/>
        </p:nvSpPr>
        <p:spPr bwMode="auto">
          <a:xfrm>
            <a:off x="327025" y="6178550"/>
            <a:ext cx="467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6E0416"/>
                </a:solidFill>
                <a:latin typeface="Comic Sans MS" pitchFamily="66" charset="0"/>
              </a:rPr>
              <a:t>Checkers was solved in 2007.</a:t>
            </a:r>
          </a:p>
        </p:txBody>
      </p:sp>
      <p:sp>
        <p:nvSpPr>
          <p:cNvPr id="132101" name="Line 30"/>
          <p:cNvSpPr>
            <a:spLocks noChangeShapeType="1"/>
          </p:cNvSpPr>
          <p:nvPr/>
        </p:nvSpPr>
        <p:spPr bwMode="auto">
          <a:xfrm>
            <a:off x="2800350" y="4886325"/>
            <a:ext cx="3867150" cy="0"/>
          </a:xfrm>
          <a:prstGeom prst="line">
            <a:avLst/>
          </a:prstGeom>
          <a:noFill/>
          <a:ln w="254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Line 30"/>
          <p:cNvSpPr>
            <a:spLocks noChangeShapeType="1"/>
          </p:cNvSpPr>
          <p:nvPr/>
        </p:nvSpPr>
        <p:spPr bwMode="auto">
          <a:xfrm>
            <a:off x="568325" y="5421313"/>
            <a:ext cx="15160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30"/>
          <p:cNvSpPr>
            <a:spLocks noChangeShapeType="1"/>
          </p:cNvSpPr>
          <p:nvPr/>
        </p:nvSpPr>
        <p:spPr bwMode="auto">
          <a:xfrm>
            <a:off x="5661025" y="5157788"/>
            <a:ext cx="27082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ChangeArrowheads="1"/>
          </p:cNvSpPr>
          <p:nvPr/>
        </p:nvSpPr>
        <p:spPr bwMode="auto">
          <a:xfrm>
            <a:off x="5421313" y="152400"/>
            <a:ext cx="3316287" cy="901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019800" y="2286000"/>
            <a:ext cx="25574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Write </a:t>
            </a:r>
            <a:r>
              <a:rPr lang="en-US" sz="1600" b="1">
                <a:latin typeface="Courier New" pitchFamily="49" charset="0"/>
              </a:rPr>
              <a:t>tiebreakMove</a:t>
            </a:r>
            <a:r>
              <a:rPr lang="en-US" sz="1600">
                <a:latin typeface="Times New Roman" pitchFamily="18" charset="0"/>
              </a:rPr>
              <a:t> to return the </a:t>
            </a:r>
            <a:r>
              <a:rPr lang="en-US" sz="1600" b="1" i="1">
                <a:latin typeface="Times New Roman" pitchFamily="18" charset="0"/>
              </a:rPr>
              <a:t>leftmost best</a:t>
            </a:r>
            <a:r>
              <a:rPr lang="en-US" sz="1600">
                <a:latin typeface="Times New Roman" pitchFamily="18" charset="0"/>
              </a:rPr>
              <a:t> score inside the list </a:t>
            </a:r>
            <a:r>
              <a:rPr lang="en-US" sz="1600" b="1">
                <a:latin typeface="Courier New" pitchFamily="49" charset="0"/>
              </a:rPr>
              <a:t>scores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33124" name="Rectangle 5"/>
          <p:cNvSpPr>
            <a:spLocks noChangeArrowheads="1"/>
          </p:cNvSpPr>
          <p:nvPr/>
        </p:nvSpPr>
        <p:spPr bwMode="auto">
          <a:xfrm>
            <a:off x="152400" y="431800"/>
            <a:ext cx="72405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B04FF"/>
                </a:solidFill>
                <a:latin typeface="Courier New" pitchFamily="49" charset="0"/>
              </a:rPr>
              <a:t>tiebreakMove</a:t>
            </a:r>
            <a:r>
              <a:rPr lang="en-US" b="1">
                <a:latin typeface="Courier New" pitchFamily="49" charset="0"/>
              </a:rPr>
              <a:t>(self, S):</a:t>
            </a:r>
          </a:p>
          <a:p>
            <a:pPr>
              <a:lnSpc>
                <a:spcPct val="80000"/>
              </a:lnSpc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b="1">
                <a:latin typeface="Courier New" pitchFamily="49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self.tbt == </a:t>
            </a:r>
            <a:r>
              <a:rPr lang="en-US" b="1">
                <a:solidFill>
                  <a:srgbClr val="06961A"/>
                </a:solidFill>
                <a:latin typeface="Courier New" pitchFamily="49" charset="0"/>
              </a:rPr>
              <a:t>'LEFT'</a:t>
            </a:r>
            <a:r>
              <a:rPr lang="en-US" b="1">
                <a:latin typeface="Courier New" pitchFamily="49" charset="0"/>
              </a:rPr>
              <a:t>:  </a:t>
            </a:r>
          </a:p>
        </p:txBody>
      </p:sp>
      <p:sp>
        <p:nvSpPr>
          <p:cNvPr id="133125" name="Text Box 6"/>
          <p:cNvSpPr txBox="1">
            <a:spLocks noChangeArrowheads="1"/>
          </p:cNvSpPr>
          <p:nvPr/>
        </p:nvSpPr>
        <p:spPr bwMode="auto">
          <a:xfrm>
            <a:off x="1139825" y="6383338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How would  </a:t>
            </a:r>
            <a:r>
              <a:rPr lang="en-US" sz="1600" b="1">
                <a:solidFill>
                  <a:srgbClr val="06961A"/>
                </a:solidFill>
                <a:latin typeface="Courier New" pitchFamily="49" charset="0"/>
              </a:rPr>
              <a:t>'RANDOM'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and </a:t>
            </a:r>
            <a:r>
              <a:rPr lang="en-US" sz="1600" b="1">
                <a:solidFill>
                  <a:srgbClr val="06961A"/>
                </a:solidFill>
                <a:latin typeface="Courier New" pitchFamily="49" charset="0"/>
              </a:rPr>
              <a:t>'RIGHT'</a:t>
            </a:r>
            <a:r>
              <a:rPr lang="en-US" sz="1600" b="1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work differently?</a:t>
            </a:r>
          </a:p>
        </p:txBody>
      </p:sp>
      <p:sp>
        <p:nvSpPr>
          <p:cNvPr id="133126" name="Freeform 7"/>
          <p:cNvSpPr>
            <a:spLocks/>
          </p:cNvSpPr>
          <p:nvPr/>
        </p:nvSpPr>
        <p:spPr bwMode="auto">
          <a:xfrm>
            <a:off x="6394450" y="3159125"/>
            <a:ext cx="838200" cy="228600"/>
          </a:xfrm>
          <a:custGeom>
            <a:avLst/>
            <a:gdLst>
              <a:gd name="T0" fmla="*/ 2147483647 w 528"/>
              <a:gd name="T1" fmla="*/ 0 h 144"/>
              <a:gd name="T2" fmla="*/ 2147483647 w 528"/>
              <a:gd name="T3" fmla="*/ 2147483647 h 144"/>
              <a:gd name="T4" fmla="*/ 0 w 528"/>
              <a:gd name="T5" fmla="*/ 2147483647 h 144"/>
              <a:gd name="T6" fmla="*/ 0 60000 65536"/>
              <a:gd name="T7" fmla="*/ 0 60000 65536"/>
              <a:gd name="T8" fmla="*/ 0 60000 65536"/>
              <a:gd name="T9" fmla="*/ 0 w 528"/>
              <a:gd name="T10" fmla="*/ 0 h 144"/>
              <a:gd name="T11" fmla="*/ 528 w 52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44">
                <a:moveTo>
                  <a:pt x="528" y="0"/>
                </a:moveTo>
                <a:lnTo>
                  <a:pt x="528" y="144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Rectangle 5"/>
          <p:cNvSpPr>
            <a:spLocks noChangeArrowheads="1"/>
          </p:cNvSpPr>
          <p:nvPr/>
        </p:nvSpPr>
        <p:spPr bwMode="auto">
          <a:xfrm>
            <a:off x="5486400" y="533400"/>
            <a:ext cx="327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 = [-1,0,50,50,0,0,50]</a:t>
            </a:r>
            <a:endParaRPr lang="en-US"/>
          </a:p>
        </p:txBody>
      </p:sp>
      <p:sp>
        <p:nvSpPr>
          <p:cNvPr id="133128" name="Rectangle 6"/>
          <p:cNvSpPr>
            <a:spLocks noChangeArrowheads="1"/>
          </p:cNvSpPr>
          <p:nvPr/>
        </p:nvSpPr>
        <p:spPr bwMode="auto">
          <a:xfrm>
            <a:off x="6705600" y="177800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Suppose</a:t>
            </a:r>
            <a:endParaRPr lang="en-US" sz="1800"/>
          </a:p>
        </p:txBody>
      </p:sp>
      <p:sp>
        <p:nvSpPr>
          <p:cNvPr id="133129" name="Rectangle 8"/>
          <p:cNvSpPr>
            <a:spLocks noChangeArrowheads="1"/>
          </p:cNvSpPr>
          <p:nvPr/>
        </p:nvSpPr>
        <p:spPr bwMode="auto">
          <a:xfrm>
            <a:off x="624840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0</a:t>
            </a:r>
            <a:endParaRPr lang="en-US" sz="1400"/>
          </a:p>
        </p:txBody>
      </p:sp>
      <p:sp>
        <p:nvSpPr>
          <p:cNvPr id="133130" name="Rectangle 9"/>
          <p:cNvSpPr>
            <a:spLocks noChangeArrowheads="1"/>
          </p:cNvSpPr>
          <p:nvPr/>
        </p:nvSpPr>
        <p:spPr bwMode="auto">
          <a:xfrm>
            <a:off x="65230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1</a:t>
            </a:r>
            <a:endParaRPr lang="en-US" sz="1400"/>
          </a:p>
        </p:txBody>
      </p:sp>
      <p:sp>
        <p:nvSpPr>
          <p:cNvPr id="133131" name="Rectangle 10"/>
          <p:cNvSpPr>
            <a:spLocks noChangeArrowheads="1"/>
          </p:cNvSpPr>
          <p:nvPr/>
        </p:nvSpPr>
        <p:spPr bwMode="auto">
          <a:xfrm>
            <a:off x="68659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2</a:t>
            </a:r>
            <a:endParaRPr lang="en-US" sz="1400"/>
          </a:p>
        </p:txBody>
      </p:sp>
      <p:sp>
        <p:nvSpPr>
          <p:cNvPr id="133132" name="Rectangle 11"/>
          <p:cNvSpPr>
            <a:spLocks noChangeArrowheads="1"/>
          </p:cNvSpPr>
          <p:nvPr/>
        </p:nvSpPr>
        <p:spPr bwMode="auto">
          <a:xfrm>
            <a:off x="72977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3</a:t>
            </a:r>
            <a:endParaRPr lang="en-US" sz="1400"/>
          </a:p>
        </p:txBody>
      </p:sp>
      <p:sp>
        <p:nvSpPr>
          <p:cNvPr id="133133" name="Rectangle 12"/>
          <p:cNvSpPr>
            <a:spLocks noChangeArrowheads="1"/>
          </p:cNvSpPr>
          <p:nvPr/>
        </p:nvSpPr>
        <p:spPr bwMode="auto">
          <a:xfrm>
            <a:off x="76533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4</a:t>
            </a:r>
            <a:endParaRPr lang="en-US" sz="1400"/>
          </a:p>
        </p:txBody>
      </p:sp>
      <p:sp>
        <p:nvSpPr>
          <p:cNvPr id="133134" name="Rectangle 13"/>
          <p:cNvSpPr>
            <a:spLocks noChangeArrowheads="1"/>
          </p:cNvSpPr>
          <p:nvPr/>
        </p:nvSpPr>
        <p:spPr bwMode="auto">
          <a:xfrm>
            <a:off x="7896225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5</a:t>
            </a:r>
            <a:endParaRPr lang="en-US" sz="1400"/>
          </a:p>
        </p:txBody>
      </p:sp>
      <p:sp>
        <p:nvSpPr>
          <p:cNvPr id="133135" name="Rectangle 14"/>
          <p:cNvSpPr>
            <a:spLocks noChangeArrowheads="1"/>
          </p:cNvSpPr>
          <p:nvPr/>
        </p:nvSpPr>
        <p:spPr bwMode="auto">
          <a:xfrm>
            <a:off x="82375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6</a:t>
            </a:r>
            <a:endParaRPr lang="en-US" sz="1400"/>
          </a:p>
        </p:txBody>
      </p:sp>
      <p:sp>
        <p:nvSpPr>
          <p:cNvPr id="133136" name="Rectangle 15"/>
          <p:cNvSpPr>
            <a:spLocks noChangeArrowheads="1"/>
          </p:cNvSpPr>
          <p:nvPr/>
        </p:nvSpPr>
        <p:spPr bwMode="auto">
          <a:xfrm>
            <a:off x="5410200" y="1066800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col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Extra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Times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50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50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50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50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50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50925" y="4803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431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431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431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431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431925" y="4440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431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812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812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812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812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812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812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93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93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93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93925" y="4076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93925" y="4440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93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74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74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74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74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74925" y="44402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74925" y="4803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55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55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55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55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55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55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336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336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336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336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336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336925" y="4803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90600" y="2903538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381000" y="2054225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scoreBoard4Tourney</a:t>
            </a:r>
            <a:r>
              <a:rPr lang="en-US" dirty="0" smtClean="0">
                <a:latin typeface="Times" charset="0"/>
              </a:rPr>
              <a:t> </a:t>
            </a:r>
            <a:r>
              <a:rPr lang="en-US" dirty="0">
                <a:latin typeface="Times" charset="0"/>
              </a:rPr>
              <a:t>and a CS 5 C4 round-robin</a:t>
            </a:r>
          </a:p>
        </p:txBody>
      </p:sp>
      <p:sp>
        <p:nvSpPr>
          <p:cNvPr id="134191" name="Text Box 79"/>
          <p:cNvSpPr txBox="1">
            <a:spLocks noChangeArrowheads="1"/>
          </p:cNvSpPr>
          <p:nvPr/>
        </p:nvSpPr>
        <p:spPr bwMode="auto">
          <a:xfrm>
            <a:off x="58738" y="6530975"/>
            <a:ext cx="3630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http://www.stanford.edu/~ccecka/research/C4.html</a:t>
            </a: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4649788" y="2816225"/>
            <a:ext cx="3303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Using more scores than </a:t>
            </a:r>
            <a:r>
              <a:rPr lang="en-US" b="1"/>
              <a:t>0, 50, </a:t>
            </a:r>
            <a:r>
              <a:rPr lang="en-US"/>
              <a:t>and </a:t>
            </a:r>
            <a:r>
              <a:rPr lang="en-US" b="1"/>
              <a:t>100 </a:t>
            </a:r>
            <a:r>
              <a:rPr lang="en-US"/>
              <a:t>!</a:t>
            </a:r>
          </a:p>
        </p:txBody>
      </p:sp>
      <p:sp>
        <p:nvSpPr>
          <p:cNvPr id="134194" name="Text Box 83"/>
          <p:cNvSpPr txBox="1">
            <a:spLocks noChangeArrowheads="1"/>
          </p:cNvSpPr>
          <p:nvPr/>
        </p:nvSpPr>
        <p:spPr bwMode="auto">
          <a:xfrm>
            <a:off x="4316413" y="464661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don't give this board a 50.0 !</a:t>
            </a:r>
          </a:p>
        </p:txBody>
      </p:sp>
      <p:sp>
        <p:nvSpPr>
          <p:cNvPr id="134195" name="Line 84"/>
          <p:cNvSpPr>
            <a:spLocks noChangeShapeType="1"/>
          </p:cNvSpPr>
          <p:nvPr/>
        </p:nvSpPr>
        <p:spPr bwMode="auto">
          <a:xfrm flipH="1">
            <a:off x="3810000" y="4884738"/>
            <a:ext cx="533400" cy="0"/>
          </a:xfrm>
          <a:prstGeom prst="line">
            <a:avLst/>
          </a:prstGeom>
          <a:noFill/>
          <a:ln w="9525">
            <a:solidFill>
              <a:srgbClr val="0B0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96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088188" y="6140450"/>
            <a:ext cx="428625" cy="530225"/>
            <a:chOff x="2928" y="1051"/>
            <a:chExt cx="840" cy="957"/>
          </a:xfrm>
        </p:grpSpPr>
        <p:sp>
          <p:nvSpPr>
            <p:cNvPr id="134199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0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1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2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3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4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5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6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7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8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9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0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1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97" name="Text Box 46"/>
          <p:cNvSpPr txBox="1">
            <a:spLocks noChangeArrowheads="1"/>
          </p:cNvSpPr>
          <p:nvPr/>
        </p:nvSpPr>
        <p:spPr bwMode="auto">
          <a:xfrm>
            <a:off x="1271588" y="5754688"/>
            <a:ext cx="670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Calibri" pitchFamily="34" charset="0"/>
              </a:rPr>
              <a:t>Good luck – against your own program!</a:t>
            </a:r>
          </a:p>
        </p:txBody>
      </p:sp>
      <p:cxnSp>
        <p:nvCxnSpPr>
          <p:cNvPr id="134198" name="Straight Connector 73"/>
          <p:cNvCxnSpPr>
            <a:cxnSpLocks noChangeShapeType="1"/>
          </p:cNvCxnSpPr>
          <p:nvPr/>
        </p:nvCxnSpPr>
        <p:spPr bwMode="auto">
          <a:xfrm>
            <a:off x="609600" y="5562600"/>
            <a:ext cx="7851775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  <a:r>
              <a:rPr lang="en-US" sz="3600" b="1">
                <a:latin typeface="Calibri" pitchFamily="34" charset="0"/>
              </a:rPr>
              <a:t>   </a:t>
            </a:r>
            <a:r>
              <a:rPr lang="en-US" sz="3600">
                <a:latin typeface="Calibri" pitchFamily="34" charset="0"/>
              </a:rPr>
              <a:t>vs.</a:t>
            </a:r>
            <a:r>
              <a:rPr lang="en-US" sz="3600" b="1">
                <a:latin typeface="Calibri" pitchFamily="34" charset="0"/>
              </a:rPr>
              <a:t>  </a:t>
            </a:r>
            <a:r>
              <a:rPr lang="en-US" sz="3600" b="1">
                <a:latin typeface="Courier New" pitchFamily="49" charset="0"/>
              </a:rPr>
              <a:t>scoresFor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703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scoreBoard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latin typeface="Times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</a:rPr>
              <a:t>looks ahead 0 moves</a:t>
            </a:r>
            <a:endParaRPr lang="en-US" dirty="0">
              <a:solidFill>
                <a:srgbClr val="0B04FF"/>
              </a:solidFill>
              <a:latin typeface="Cambria" panose="02040503050406030204" pitchFamily="18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7700963" y="1282700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0-ply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31800" y="3741737"/>
            <a:ext cx="7037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scoresFor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solidFill>
                  <a:srgbClr val="0902AB"/>
                </a:solidFill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returns a LIST of scores:</a:t>
            </a:r>
            <a:r>
              <a:rPr lang="en-US" dirty="0">
                <a:solidFill>
                  <a:srgbClr val="0902AB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solidFill>
                  <a:srgbClr val="0902AB"/>
                </a:solidFill>
              </a:rPr>
              <a:t>one for each column a player </a:t>
            </a:r>
            <a:r>
              <a:rPr lang="en-US" i="1" dirty="0">
                <a:solidFill>
                  <a:srgbClr val="FF0000"/>
                </a:solidFill>
              </a:rPr>
              <a:t>might </a:t>
            </a:r>
            <a:r>
              <a:rPr lang="en-US" i="1" dirty="0">
                <a:solidFill>
                  <a:srgbClr val="0902AB"/>
                </a:solidFill>
              </a:rPr>
              <a:t>move next…</a:t>
            </a:r>
            <a:endParaRPr lang="en-US" dirty="0">
              <a:solidFill>
                <a:srgbClr val="0902AB"/>
              </a:solidFill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7700963" y="45675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Cambria" panose="02040503050406030204" pitchFamily="18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5" name="Rectangle 72"/>
          <p:cNvSpPr>
            <a:spLocks noChangeArrowheads="1"/>
          </p:cNvSpPr>
          <p:nvPr/>
        </p:nvSpPr>
        <p:spPr bwMode="auto">
          <a:xfrm>
            <a:off x="7700963" y="51771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Cambria" panose="02040503050406030204" pitchFamily="18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6" name="Rectangle 72"/>
          <p:cNvSpPr>
            <a:spLocks noChangeArrowheads="1"/>
          </p:cNvSpPr>
          <p:nvPr/>
        </p:nvSpPr>
        <p:spPr bwMode="auto">
          <a:xfrm>
            <a:off x="8000789" y="5710535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7996781" y="1755775"/>
            <a:ext cx="423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endParaRPr 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7700963" y="3949997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Cambria" panose="02040503050406030204" pitchFamily="18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4590" name="Rectangle 1"/>
          <p:cNvSpPr>
            <a:spLocks noChangeArrowheads="1"/>
          </p:cNvSpPr>
          <p:nvPr/>
        </p:nvSpPr>
        <p:spPr bwMode="auto">
          <a:xfrm>
            <a:off x="1210039" y="2052638"/>
            <a:ext cx="48951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mbria" panose="02040503050406030204" pitchFamily="18" charset="0"/>
              </a:rPr>
              <a:t>it </a:t>
            </a:r>
            <a:r>
              <a:rPr lang="en-US" b="1" u="sng" dirty="0">
                <a:latin typeface="Cambria" panose="02040503050406030204" pitchFamily="18" charset="0"/>
              </a:rPr>
              <a:t>scores</a:t>
            </a:r>
            <a:r>
              <a:rPr lang="en-US" dirty="0">
                <a:latin typeface="Cambria" panose="02040503050406030204" pitchFamily="18" charset="0"/>
              </a:rPr>
              <a:t> the </a:t>
            </a:r>
            <a:r>
              <a:rPr lang="en-US" b="1" u="sng" dirty="0">
                <a:latin typeface="Cambria" panose="02040503050406030204" pitchFamily="18" charset="0"/>
              </a:rPr>
              <a:t>board</a:t>
            </a:r>
            <a:r>
              <a:rPr lang="en-US" dirty="0">
                <a:latin typeface="Cambria" panose="02040503050406030204" pitchFamily="18" charset="0"/>
              </a:rPr>
              <a:t> as it stands </a:t>
            </a:r>
            <a:r>
              <a:rPr lang="en-US" i="1" dirty="0">
                <a:latin typeface="Cambria" panose="02040503050406030204" pitchFamily="18" charset="0"/>
              </a:rPr>
              <a:t>now</a:t>
            </a: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914400" y="4954885"/>
            <a:ext cx="59436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it gives a separate </a:t>
            </a:r>
            <a:r>
              <a:rPr lang="en-US" b="1" u="sng" dirty="0">
                <a:latin typeface="Cambria" panose="02040503050406030204" pitchFamily="18" charset="0"/>
              </a:rPr>
              <a:t>score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u="sng" dirty="0">
                <a:latin typeface="Cambria" panose="02040503050406030204" pitchFamily="18" charset="0"/>
              </a:rPr>
              <a:t>for</a:t>
            </a:r>
            <a:r>
              <a:rPr lang="en-US" dirty="0">
                <a:latin typeface="Cambria" panose="02040503050406030204" pitchFamily="18" charset="0"/>
              </a:rPr>
              <a:t> each column and considers future moves up to </a:t>
            </a:r>
            <a:r>
              <a:rPr lang="en-US" i="1" dirty="0">
                <a:latin typeface="Cambria" panose="02040503050406030204" pitchFamily="18" charset="0"/>
              </a:rPr>
              <a:t>n-ply</a:t>
            </a:r>
            <a:endParaRPr lang="en-US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  <a:r>
              <a:rPr lang="en-US" sz="3600" b="1">
                <a:latin typeface="Calibri" pitchFamily="34" charset="0"/>
              </a:rPr>
              <a:t>   </a:t>
            </a:r>
            <a:r>
              <a:rPr lang="en-US" sz="3600">
                <a:latin typeface="Calibri" pitchFamily="34" charset="0"/>
              </a:rPr>
              <a:t>vs.</a:t>
            </a:r>
            <a:r>
              <a:rPr lang="en-US" sz="3600" b="1">
                <a:latin typeface="Calibri" pitchFamily="34" charset="0"/>
              </a:rPr>
              <a:t>  </a:t>
            </a:r>
            <a:r>
              <a:rPr lang="en-US" sz="3600" b="1">
                <a:latin typeface="Courier New" pitchFamily="49" charset="0"/>
              </a:rPr>
              <a:t>scoresFor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703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scoreBoard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latin typeface="Times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</a:rPr>
              <a:t>looks ahead 0 moves</a:t>
            </a:r>
            <a:endParaRPr lang="en-US" dirty="0">
              <a:solidFill>
                <a:srgbClr val="0B04FF"/>
              </a:solidFill>
              <a:latin typeface="Cambria" panose="02040503050406030204" pitchFamily="18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7700963" y="1282700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0-ply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31800" y="3741737"/>
            <a:ext cx="7037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scoresFor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solidFill>
                  <a:srgbClr val="0902AB"/>
                </a:solidFill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returns a LIST of scores:</a:t>
            </a:r>
            <a:r>
              <a:rPr lang="en-US" dirty="0">
                <a:solidFill>
                  <a:srgbClr val="0902AB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solidFill>
                  <a:srgbClr val="0902AB"/>
                </a:solidFill>
              </a:rPr>
              <a:t>one for each column a player </a:t>
            </a:r>
            <a:r>
              <a:rPr lang="en-US" i="1" dirty="0">
                <a:solidFill>
                  <a:srgbClr val="FF0000"/>
                </a:solidFill>
              </a:rPr>
              <a:t>might </a:t>
            </a:r>
            <a:r>
              <a:rPr lang="en-US" i="1" dirty="0">
                <a:solidFill>
                  <a:srgbClr val="0902AB"/>
                </a:solidFill>
              </a:rPr>
              <a:t>move next…</a:t>
            </a:r>
            <a:endParaRPr lang="en-US" dirty="0">
              <a:solidFill>
                <a:srgbClr val="0902AB"/>
              </a:solidFill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7700963" y="45675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Cambria" panose="02040503050406030204" pitchFamily="18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5" name="Rectangle 72"/>
          <p:cNvSpPr>
            <a:spLocks noChangeArrowheads="1"/>
          </p:cNvSpPr>
          <p:nvPr/>
        </p:nvSpPr>
        <p:spPr bwMode="auto">
          <a:xfrm>
            <a:off x="7700963" y="51771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Cambria" panose="02040503050406030204" pitchFamily="18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6" name="Rectangle 72"/>
          <p:cNvSpPr>
            <a:spLocks noChangeArrowheads="1"/>
          </p:cNvSpPr>
          <p:nvPr/>
        </p:nvSpPr>
        <p:spPr bwMode="auto">
          <a:xfrm>
            <a:off x="8000789" y="5710535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7996781" y="1755775"/>
            <a:ext cx="423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endParaRPr 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7700963" y="3949997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Cambria" panose="02040503050406030204" pitchFamily="18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4590" name="Rectangle 1"/>
          <p:cNvSpPr>
            <a:spLocks noChangeArrowheads="1"/>
          </p:cNvSpPr>
          <p:nvPr/>
        </p:nvSpPr>
        <p:spPr bwMode="auto">
          <a:xfrm>
            <a:off x="1210039" y="2052638"/>
            <a:ext cx="48951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mbria" panose="02040503050406030204" pitchFamily="18" charset="0"/>
              </a:rPr>
              <a:t>it </a:t>
            </a:r>
            <a:r>
              <a:rPr lang="en-US" b="1" u="sng" dirty="0">
                <a:latin typeface="Cambria" panose="02040503050406030204" pitchFamily="18" charset="0"/>
              </a:rPr>
              <a:t>scores</a:t>
            </a:r>
            <a:r>
              <a:rPr lang="en-US" dirty="0">
                <a:latin typeface="Cambria" panose="02040503050406030204" pitchFamily="18" charset="0"/>
              </a:rPr>
              <a:t> the </a:t>
            </a:r>
            <a:r>
              <a:rPr lang="en-US" b="1" u="sng" dirty="0">
                <a:latin typeface="Cambria" panose="02040503050406030204" pitchFamily="18" charset="0"/>
              </a:rPr>
              <a:t>board</a:t>
            </a:r>
            <a:r>
              <a:rPr lang="en-US" dirty="0">
                <a:latin typeface="Cambria" panose="02040503050406030204" pitchFamily="18" charset="0"/>
              </a:rPr>
              <a:t> as it stands </a:t>
            </a:r>
            <a:r>
              <a:rPr lang="en-US" i="1" dirty="0">
                <a:latin typeface="Cambria" panose="02040503050406030204" pitchFamily="18" charset="0"/>
              </a:rPr>
              <a:t>now</a:t>
            </a: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914400" y="4954885"/>
            <a:ext cx="5486400" cy="1200329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</a:rPr>
              <a:t>it gives a separate </a:t>
            </a:r>
            <a:r>
              <a:rPr lang="en-US" b="1" u="sng">
                <a:latin typeface="Cambria" panose="02040503050406030204" pitchFamily="18" charset="0"/>
              </a:rPr>
              <a:t>score</a:t>
            </a:r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u="sng">
                <a:latin typeface="Cambria" panose="02040503050406030204" pitchFamily="18" charset="0"/>
              </a:rPr>
              <a:t>for</a:t>
            </a:r>
            <a:r>
              <a:rPr lang="en-US">
                <a:latin typeface="Cambria" panose="02040503050406030204" pitchFamily="18" charset="0"/>
              </a:rPr>
              <a:t> each column and considers future moves up to </a:t>
            </a:r>
            <a:r>
              <a:rPr lang="en-US" i="1">
                <a:latin typeface="Cambria" panose="02040503050406030204" pitchFamily="18" charset="0"/>
              </a:rPr>
              <a:t>n-ply</a:t>
            </a:r>
            <a:endParaRPr lang="en-US" b="1" i="1">
              <a:latin typeface="Cambria" panose="02040503050406030204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8695359">
            <a:off x="1587840" y="4069122"/>
            <a:ext cx="1143000" cy="1754485"/>
          </a:xfrm>
          <a:prstGeom prst="downArrow">
            <a:avLst/>
          </a:prstGeom>
          <a:solidFill>
            <a:srgbClr val="CCEC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2642" y="5271664"/>
            <a:ext cx="1981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CCE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This is the AI.</a:t>
            </a:r>
            <a:endParaRPr lang="en-US" sz="4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32004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Scoring </a:t>
            </a:r>
            <a:r>
              <a:rPr lang="en-US" sz="3600" b="1" i="1" dirty="0">
                <a:latin typeface="Cambria" pitchFamily="18" charset="0"/>
              </a:rPr>
              <a:t>moves</a:t>
            </a:r>
            <a:r>
              <a:rPr lang="en-US" sz="3600" dirty="0">
                <a:latin typeface="Cambria" pitchFamily="18" charset="0"/>
              </a:rPr>
              <a:t> at 0 ply</a:t>
            </a: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319463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use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 -1 </a:t>
            </a:r>
            <a:r>
              <a:rPr lang="en-US" sz="210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2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0-ply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838" y="1138238"/>
            <a:ext cx="3700462" cy="323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libri" pitchFamily="34" charset="0"/>
              </a:rPr>
              <a:t>"</a:t>
            </a:r>
            <a:r>
              <a:rPr lang="en-US" sz="1500" b="1" dirty="0">
                <a:latin typeface="Calibri" pitchFamily="34" charset="0"/>
              </a:rPr>
              <a:t>Ply</a:t>
            </a:r>
            <a:r>
              <a:rPr lang="en-US" sz="1500" dirty="0">
                <a:latin typeface="Calibri" pitchFamily="34" charset="0"/>
              </a:rPr>
              <a:t>" is the number of moves to look ahead…</a:t>
            </a:r>
            <a:endParaRPr lang="en-US" sz="1500" dirty="0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9536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19461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946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p:sp>
        <p:nvSpPr>
          <p:cNvPr id="19463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1 ply</a:t>
            </a:r>
          </a:p>
        </p:txBody>
      </p:sp>
      <p:sp>
        <p:nvSpPr>
          <p:cNvPr id="19464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1-ply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9465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1-ply means 1 move is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6" name="Text Box 1111"/>
          <p:cNvSpPr txBox="1">
            <a:spLocks noChangeArrowheads="1"/>
          </p:cNvSpPr>
          <p:nvPr/>
        </p:nvSpPr>
        <p:spPr bwMode="auto">
          <a:xfrm>
            <a:off x="53594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1-ply scores for </a:t>
            </a:r>
          </a:p>
        </p:txBody>
      </p:sp>
      <p:sp>
        <p:nvSpPr>
          <p:cNvPr id="19467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9512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147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Rectangle 148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Rectangle 149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Rectangle 150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0" name="Rectangle 151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1" name="Rectangle 152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2" name="Rectangle 153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3" name="Oval 1108" descr="Dark vertical"/>
          <p:cNvSpPr>
            <a:spLocks noChangeArrowheads="1"/>
          </p:cNvSpPr>
          <p:nvPr/>
        </p:nvSpPr>
        <p:spPr bwMode="auto">
          <a:xfrm>
            <a:off x="78517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1"/>
          <p:cNvSpPr>
            <a:spLocks noChangeArrowheads="1"/>
          </p:cNvSpPr>
          <p:nvPr/>
        </p:nvSpPr>
        <p:spPr bwMode="auto">
          <a:xfrm rot="20901651">
            <a:off x="2866046" y="4299487"/>
            <a:ext cx="1041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9"/>
          <p:cNvSpPr txBox="1">
            <a:spLocks noChangeArrowheads="1"/>
          </p:cNvSpPr>
          <p:nvPr/>
        </p:nvSpPr>
        <p:spPr bwMode="auto">
          <a:xfrm>
            <a:off x="2362200" y="200025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 is </a:t>
            </a: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alien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" y="924238"/>
            <a:ext cx="9144000" cy="5825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408385">
            <a:off x="260476" y="5318312"/>
            <a:ext cx="49283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Want </a:t>
            </a:r>
            <a:r>
              <a:rPr lang="en-US" dirty="0" err="1" smtClean="0"/>
              <a:t>vPython</a:t>
            </a:r>
            <a:r>
              <a:rPr lang="en-US" dirty="0" smtClean="0"/>
              <a:t> to work on your Win64 machine? Come by/ask…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</a:t>
            </a:r>
          </a:p>
        </p:txBody>
      </p:sp>
      <p:sp>
        <p:nvSpPr>
          <p:cNvPr id="20485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9"/>
          <p:cNvSpPr txBox="1">
            <a:spLocks noChangeArrowheads="1"/>
          </p:cNvSpPr>
          <p:nvPr/>
        </p:nvSpPr>
        <p:spPr bwMode="auto">
          <a:xfrm>
            <a:off x="6858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 for </a:t>
            </a:r>
          </a:p>
        </p:txBody>
      </p:sp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71008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130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 rot="21329464">
            <a:off x="664036" y="310698"/>
            <a:ext cx="2115900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</a:rPr>
              <a:t>Try this on the back first!</a:t>
            </a:r>
            <a:endParaRPr lang="en-US" sz="1500" dirty="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90880" y="1447920"/>
              <a:ext cx="5991840" cy="522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1520" y="1438560"/>
                <a:ext cx="6010560" cy="52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9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352550" y="1143000"/>
            <a:ext cx="6345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24579" name="Rectangle 49"/>
          <p:cNvSpPr>
            <a:spLocks noChangeArrowheads="1"/>
          </p:cNvSpPr>
          <p:nvPr/>
        </p:nvSpPr>
        <p:spPr bwMode="auto">
          <a:xfrm>
            <a:off x="651096" y="433388"/>
            <a:ext cx="7748147" cy="50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Strategic thinking == intelligence</a:t>
            </a:r>
          </a:p>
        </p:txBody>
      </p:sp>
      <p:sp>
        <p:nvSpPr>
          <p:cNvPr id="24580" name="Text Box 50"/>
          <p:cNvSpPr txBox="1">
            <a:spLocks noChangeArrowheads="1"/>
          </p:cNvSpPr>
          <p:nvPr/>
        </p:nvSpPr>
        <p:spPr bwMode="auto">
          <a:xfrm>
            <a:off x="5082867" y="93663"/>
            <a:ext cx="327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581" name="Text Box 60"/>
          <p:cNvSpPr txBox="1">
            <a:spLocks noChangeArrowheads="1"/>
          </p:cNvSpPr>
          <p:nvPr/>
        </p:nvSpPr>
        <p:spPr bwMode="auto">
          <a:xfrm>
            <a:off x="990600" y="2514600"/>
            <a:ext cx="3534569" cy="34163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In 1945, Alan Turing predicted that computers would be better chess players than people in     ~ 50 years…</a:t>
            </a:r>
          </a:p>
          <a:p>
            <a:pPr algn="ctr">
              <a:spcBef>
                <a:spcPct val="50000"/>
              </a:spcBef>
            </a:pPr>
            <a:endParaRPr lang="en-US" dirty="0">
              <a:latin typeface="Cambria" panose="020405030504060302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CC3300"/>
                </a:solidFill>
                <a:latin typeface="Cambria" panose="02040503050406030204" pitchFamily="18" charset="0"/>
              </a:rPr>
              <a:t>and thus would have achieved intelligence.</a:t>
            </a:r>
            <a:endParaRPr lang="en-US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pic>
        <p:nvPicPr>
          <p:cNvPr id="18439" name="Picture 61" descr="200px-Alan_Turing_Memorial_Clo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2279650"/>
            <a:ext cx="2820987" cy="37655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62"/>
          <p:cNvSpPr txBox="1">
            <a:spLocks noChangeArrowheads="1"/>
          </p:cNvSpPr>
          <p:nvPr/>
        </p:nvSpPr>
        <p:spPr bwMode="auto">
          <a:xfrm>
            <a:off x="5791200" y="6111875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ambria" panose="02040503050406030204" pitchFamily="18" charset="0"/>
              </a:rPr>
              <a:t>Alan Turing memorial Manchester,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6"/>
          <p:cNvSpPr>
            <a:spLocks noChangeArrowheads="1"/>
          </p:cNvSpPr>
          <p:nvPr/>
        </p:nvSpPr>
        <p:spPr bwMode="auto">
          <a:xfrm>
            <a:off x="34004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Oval 7"/>
          <p:cNvSpPr>
            <a:spLocks noChangeArrowheads="1"/>
          </p:cNvSpPr>
          <p:nvPr/>
        </p:nvSpPr>
        <p:spPr bwMode="auto">
          <a:xfrm>
            <a:off x="34004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Oval 8"/>
          <p:cNvSpPr>
            <a:spLocks noChangeArrowheads="1"/>
          </p:cNvSpPr>
          <p:nvPr/>
        </p:nvSpPr>
        <p:spPr bwMode="auto">
          <a:xfrm>
            <a:off x="34004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9"/>
          <p:cNvSpPr>
            <a:spLocks noChangeArrowheads="1"/>
          </p:cNvSpPr>
          <p:nvPr/>
        </p:nvSpPr>
        <p:spPr bwMode="auto">
          <a:xfrm>
            <a:off x="34004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10"/>
          <p:cNvSpPr>
            <a:spLocks noChangeArrowheads="1"/>
          </p:cNvSpPr>
          <p:nvPr/>
        </p:nvSpPr>
        <p:spPr bwMode="auto">
          <a:xfrm>
            <a:off x="34004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11"/>
          <p:cNvSpPr>
            <a:spLocks noChangeArrowheads="1"/>
          </p:cNvSpPr>
          <p:nvPr/>
        </p:nvSpPr>
        <p:spPr bwMode="auto">
          <a:xfrm>
            <a:off x="340042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12"/>
          <p:cNvSpPr>
            <a:spLocks noChangeArrowheads="1"/>
          </p:cNvSpPr>
          <p:nvPr/>
        </p:nvSpPr>
        <p:spPr bwMode="auto">
          <a:xfrm>
            <a:off x="36988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3"/>
          <p:cNvSpPr>
            <a:spLocks noChangeArrowheads="1"/>
          </p:cNvSpPr>
          <p:nvPr/>
        </p:nvSpPr>
        <p:spPr bwMode="auto">
          <a:xfrm>
            <a:off x="36988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14"/>
          <p:cNvSpPr>
            <a:spLocks noChangeArrowheads="1"/>
          </p:cNvSpPr>
          <p:nvPr/>
        </p:nvSpPr>
        <p:spPr bwMode="auto">
          <a:xfrm>
            <a:off x="36988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15"/>
          <p:cNvSpPr>
            <a:spLocks noChangeArrowheads="1"/>
          </p:cNvSpPr>
          <p:nvPr/>
        </p:nvSpPr>
        <p:spPr bwMode="auto">
          <a:xfrm>
            <a:off x="36988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16"/>
          <p:cNvSpPr>
            <a:spLocks noChangeArrowheads="1"/>
          </p:cNvSpPr>
          <p:nvPr/>
        </p:nvSpPr>
        <p:spPr bwMode="auto">
          <a:xfrm>
            <a:off x="369887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7" descr="30%"/>
          <p:cNvSpPr>
            <a:spLocks noChangeArrowheads="1"/>
          </p:cNvSpPr>
          <p:nvPr/>
        </p:nvSpPr>
        <p:spPr bwMode="auto">
          <a:xfrm>
            <a:off x="369887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8"/>
          <p:cNvSpPr>
            <a:spLocks noChangeArrowheads="1"/>
          </p:cNvSpPr>
          <p:nvPr/>
        </p:nvSpPr>
        <p:spPr bwMode="auto">
          <a:xfrm>
            <a:off x="399891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Oval 19"/>
          <p:cNvSpPr>
            <a:spLocks noChangeArrowheads="1"/>
          </p:cNvSpPr>
          <p:nvPr/>
        </p:nvSpPr>
        <p:spPr bwMode="auto">
          <a:xfrm>
            <a:off x="399891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20"/>
          <p:cNvSpPr>
            <a:spLocks noChangeArrowheads="1"/>
          </p:cNvSpPr>
          <p:nvPr/>
        </p:nvSpPr>
        <p:spPr bwMode="auto">
          <a:xfrm>
            <a:off x="399891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21"/>
          <p:cNvSpPr>
            <a:spLocks noChangeArrowheads="1"/>
          </p:cNvSpPr>
          <p:nvPr/>
        </p:nvSpPr>
        <p:spPr bwMode="auto">
          <a:xfrm>
            <a:off x="399891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22"/>
          <p:cNvSpPr>
            <a:spLocks noChangeArrowheads="1"/>
          </p:cNvSpPr>
          <p:nvPr/>
        </p:nvSpPr>
        <p:spPr bwMode="auto">
          <a:xfrm>
            <a:off x="399891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23" descr="30%"/>
          <p:cNvSpPr>
            <a:spLocks noChangeArrowheads="1"/>
          </p:cNvSpPr>
          <p:nvPr/>
        </p:nvSpPr>
        <p:spPr bwMode="auto">
          <a:xfrm>
            <a:off x="399891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4"/>
          <p:cNvSpPr>
            <a:spLocks noChangeArrowheads="1"/>
          </p:cNvSpPr>
          <p:nvPr/>
        </p:nvSpPr>
        <p:spPr bwMode="auto">
          <a:xfrm>
            <a:off x="42989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5"/>
          <p:cNvSpPr>
            <a:spLocks noChangeArrowheads="1"/>
          </p:cNvSpPr>
          <p:nvPr/>
        </p:nvSpPr>
        <p:spPr bwMode="auto">
          <a:xfrm>
            <a:off x="42989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Oval 26"/>
          <p:cNvSpPr>
            <a:spLocks noChangeArrowheads="1"/>
          </p:cNvSpPr>
          <p:nvPr/>
        </p:nvSpPr>
        <p:spPr bwMode="auto">
          <a:xfrm>
            <a:off x="42989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7"/>
          <p:cNvSpPr>
            <a:spLocks noChangeArrowheads="1"/>
          </p:cNvSpPr>
          <p:nvPr/>
        </p:nvSpPr>
        <p:spPr bwMode="auto">
          <a:xfrm>
            <a:off x="429895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8"/>
          <p:cNvSpPr>
            <a:spLocks noChangeArrowheads="1"/>
          </p:cNvSpPr>
          <p:nvPr/>
        </p:nvSpPr>
        <p:spPr bwMode="auto">
          <a:xfrm>
            <a:off x="429895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9" descr="30%"/>
          <p:cNvSpPr>
            <a:spLocks noChangeArrowheads="1"/>
          </p:cNvSpPr>
          <p:nvPr/>
        </p:nvSpPr>
        <p:spPr bwMode="auto">
          <a:xfrm>
            <a:off x="429895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30"/>
          <p:cNvSpPr>
            <a:spLocks noChangeArrowheads="1"/>
          </p:cNvSpPr>
          <p:nvPr/>
        </p:nvSpPr>
        <p:spPr bwMode="auto">
          <a:xfrm>
            <a:off x="45974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31"/>
          <p:cNvSpPr>
            <a:spLocks noChangeArrowheads="1"/>
          </p:cNvSpPr>
          <p:nvPr/>
        </p:nvSpPr>
        <p:spPr bwMode="auto">
          <a:xfrm>
            <a:off x="45974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32"/>
          <p:cNvSpPr>
            <a:spLocks noChangeArrowheads="1"/>
          </p:cNvSpPr>
          <p:nvPr/>
        </p:nvSpPr>
        <p:spPr bwMode="auto">
          <a:xfrm>
            <a:off x="45974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33"/>
          <p:cNvSpPr>
            <a:spLocks noChangeArrowheads="1"/>
          </p:cNvSpPr>
          <p:nvPr/>
        </p:nvSpPr>
        <p:spPr bwMode="auto">
          <a:xfrm>
            <a:off x="459740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4" descr="30%"/>
          <p:cNvSpPr>
            <a:spLocks noChangeArrowheads="1"/>
          </p:cNvSpPr>
          <p:nvPr/>
        </p:nvSpPr>
        <p:spPr bwMode="auto">
          <a:xfrm>
            <a:off x="459740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5"/>
          <p:cNvSpPr>
            <a:spLocks noChangeArrowheads="1"/>
          </p:cNvSpPr>
          <p:nvPr/>
        </p:nvSpPr>
        <p:spPr bwMode="auto">
          <a:xfrm>
            <a:off x="459740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6"/>
          <p:cNvSpPr>
            <a:spLocks noChangeArrowheads="1"/>
          </p:cNvSpPr>
          <p:nvPr/>
        </p:nvSpPr>
        <p:spPr bwMode="auto">
          <a:xfrm>
            <a:off x="489743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7"/>
          <p:cNvSpPr>
            <a:spLocks noChangeArrowheads="1"/>
          </p:cNvSpPr>
          <p:nvPr/>
        </p:nvSpPr>
        <p:spPr bwMode="auto">
          <a:xfrm>
            <a:off x="489743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8"/>
          <p:cNvSpPr>
            <a:spLocks noChangeArrowheads="1"/>
          </p:cNvSpPr>
          <p:nvPr/>
        </p:nvSpPr>
        <p:spPr bwMode="auto">
          <a:xfrm>
            <a:off x="489743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9"/>
          <p:cNvSpPr>
            <a:spLocks noChangeArrowheads="1"/>
          </p:cNvSpPr>
          <p:nvPr/>
        </p:nvSpPr>
        <p:spPr bwMode="auto">
          <a:xfrm>
            <a:off x="489743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40"/>
          <p:cNvSpPr>
            <a:spLocks noChangeArrowheads="1"/>
          </p:cNvSpPr>
          <p:nvPr/>
        </p:nvSpPr>
        <p:spPr bwMode="auto">
          <a:xfrm>
            <a:off x="489743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41" descr="30%"/>
          <p:cNvSpPr>
            <a:spLocks noChangeArrowheads="1"/>
          </p:cNvSpPr>
          <p:nvPr/>
        </p:nvSpPr>
        <p:spPr bwMode="auto">
          <a:xfrm>
            <a:off x="489743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42"/>
          <p:cNvSpPr>
            <a:spLocks noChangeArrowheads="1"/>
          </p:cNvSpPr>
          <p:nvPr/>
        </p:nvSpPr>
        <p:spPr bwMode="auto">
          <a:xfrm>
            <a:off x="5197475" y="28876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43"/>
          <p:cNvSpPr>
            <a:spLocks noChangeArrowheads="1"/>
          </p:cNvSpPr>
          <p:nvPr/>
        </p:nvSpPr>
        <p:spPr bwMode="auto">
          <a:xfrm>
            <a:off x="51974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4"/>
          <p:cNvSpPr>
            <a:spLocks noChangeArrowheads="1"/>
          </p:cNvSpPr>
          <p:nvPr/>
        </p:nvSpPr>
        <p:spPr bwMode="auto">
          <a:xfrm>
            <a:off x="51974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5"/>
          <p:cNvSpPr>
            <a:spLocks noChangeArrowheads="1"/>
          </p:cNvSpPr>
          <p:nvPr/>
        </p:nvSpPr>
        <p:spPr bwMode="auto">
          <a:xfrm>
            <a:off x="51974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6"/>
          <p:cNvSpPr>
            <a:spLocks noChangeArrowheads="1"/>
          </p:cNvSpPr>
          <p:nvPr/>
        </p:nvSpPr>
        <p:spPr bwMode="auto">
          <a:xfrm>
            <a:off x="51974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7"/>
          <p:cNvSpPr>
            <a:spLocks noChangeArrowheads="1"/>
          </p:cNvSpPr>
          <p:nvPr/>
        </p:nvSpPr>
        <p:spPr bwMode="auto">
          <a:xfrm>
            <a:off x="519747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Rectangle 48"/>
          <p:cNvSpPr>
            <a:spLocks noChangeArrowheads="1"/>
          </p:cNvSpPr>
          <p:nvPr/>
        </p:nvSpPr>
        <p:spPr bwMode="auto">
          <a:xfrm>
            <a:off x="335280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Rectangle 49"/>
          <p:cNvSpPr>
            <a:spLocks noChangeArrowheads="1"/>
          </p:cNvSpPr>
          <p:nvPr/>
        </p:nvSpPr>
        <p:spPr bwMode="auto">
          <a:xfrm>
            <a:off x="723231" y="433388"/>
            <a:ext cx="760387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Strategic thinking </a:t>
            </a:r>
            <a:r>
              <a:rPr lang="en-US" sz="4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!=</a:t>
            </a:r>
            <a:r>
              <a:rPr lang="en-US" sz="4200" dirty="0" smtClean="0">
                <a:latin typeface="Cambria" panose="02040503050406030204" pitchFamily="18" charset="0"/>
              </a:rPr>
              <a:t> </a:t>
            </a:r>
            <a:r>
              <a:rPr lang="en-US" sz="4200" dirty="0">
                <a:latin typeface="Cambria" panose="02040503050406030204" pitchFamily="18" charset="0"/>
              </a:rPr>
              <a:t>intelligence</a:t>
            </a:r>
          </a:p>
        </p:txBody>
      </p:sp>
      <p:sp>
        <p:nvSpPr>
          <p:cNvPr id="25646" name="Text Box 51"/>
          <p:cNvSpPr txBox="1">
            <a:spLocks noChangeArrowheads="1"/>
          </p:cNvSpPr>
          <p:nvPr/>
        </p:nvSpPr>
        <p:spPr bwMode="auto">
          <a:xfrm>
            <a:off x="6292850" y="2747963"/>
            <a:ext cx="1752600" cy="4762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25647" name="Text Box 52"/>
          <p:cNvSpPr txBox="1">
            <a:spLocks noChangeArrowheads="1"/>
          </p:cNvSpPr>
          <p:nvPr/>
        </p:nvSpPr>
        <p:spPr bwMode="auto">
          <a:xfrm>
            <a:off x="849313" y="2763838"/>
            <a:ext cx="1752600" cy="4762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25648" name="Text Box 53"/>
          <p:cNvSpPr txBox="1">
            <a:spLocks noChangeArrowheads="1"/>
          </p:cNvSpPr>
          <p:nvPr/>
        </p:nvSpPr>
        <p:spPr bwMode="auto">
          <a:xfrm>
            <a:off x="6019800" y="34337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alibri" pitchFamily="34" charset="0"/>
              </a:rPr>
              <a:t>good at evaluating the strength of a board for a player</a:t>
            </a:r>
          </a:p>
        </p:txBody>
      </p:sp>
      <p:sp>
        <p:nvSpPr>
          <p:cNvPr id="25649" name="Text Box 54"/>
          <p:cNvSpPr txBox="1">
            <a:spLocks noChangeArrowheads="1"/>
          </p:cNvSpPr>
          <p:nvPr/>
        </p:nvSpPr>
        <p:spPr bwMode="auto">
          <a:xfrm>
            <a:off x="457200" y="3449638"/>
            <a:ext cx="2438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alibri" pitchFamily="34" charset="0"/>
              </a:rPr>
              <a:t>good at looking to find winning combinations of moves</a:t>
            </a:r>
          </a:p>
        </p:txBody>
      </p:sp>
      <p:sp>
        <p:nvSpPr>
          <p:cNvPr id="25650" name="Text Box 55"/>
          <p:cNvSpPr txBox="1">
            <a:spLocks noChangeArrowheads="1"/>
          </p:cNvSpPr>
          <p:nvPr/>
        </p:nvSpPr>
        <p:spPr bwMode="auto">
          <a:xfrm>
            <a:off x="3048000" y="5883275"/>
            <a:ext cx="5772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… humans and computers have different relative strengths in these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62000" y="2736850"/>
            <a:ext cx="5715000" cy="99456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Humans play via "look-up"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40158" y="2935465"/>
            <a:ext cx="5410200" cy="66357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experts could reconstruct these perfectly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novice players did far worse…</a:t>
            </a:r>
          </a:p>
        </p:txBody>
      </p:sp>
      <p:sp>
        <p:nvSpPr>
          <p:cNvPr id="26628" name="Oval 9"/>
          <p:cNvSpPr>
            <a:spLocks noChangeArrowheads="1"/>
          </p:cNvSpPr>
          <p:nvPr/>
        </p:nvSpPr>
        <p:spPr bwMode="auto">
          <a:xfrm>
            <a:off x="682942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10"/>
          <p:cNvSpPr>
            <a:spLocks noChangeArrowheads="1"/>
          </p:cNvSpPr>
          <p:nvPr/>
        </p:nvSpPr>
        <p:spPr bwMode="auto">
          <a:xfrm>
            <a:off x="682942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11"/>
          <p:cNvSpPr>
            <a:spLocks noChangeArrowheads="1"/>
          </p:cNvSpPr>
          <p:nvPr/>
        </p:nvSpPr>
        <p:spPr bwMode="auto">
          <a:xfrm>
            <a:off x="682942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12"/>
          <p:cNvSpPr>
            <a:spLocks noChangeArrowheads="1"/>
          </p:cNvSpPr>
          <p:nvPr/>
        </p:nvSpPr>
        <p:spPr bwMode="auto">
          <a:xfrm>
            <a:off x="682942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682942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14"/>
          <p:cNvSpPr>
            <a:spLocks noChangeArrowheads="1"/>
          </p:cNvSpPr>
          <p:nvPr/>
        </p:nvSpPr>
        <p:spPr bwMode="auto">
          <a:xfrm>
            <a:off x="6829425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71278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6"/>
          <p:cNvSpPr>
            <a:spLocks noChangeArrowheads="1"/>
          </p:cNvSpPr>
          <p:nvPr/>
        </p:nvSpPr>
        <p:spPr bwMode="auto">
          <a:xfrm>
            <a:off x="71278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7"/>
          <p:cNvSpPr>
            <a:spLocks noChangeArrowheads="1"/>
          </p:cNvSpPr>
          <p:nvPr/>
        </p:nvSpPr>
        <p:spPr bwMode="auto">
          <a:xfrm>
            <a:off x="71278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8"/>
          <p:cNvSpPr>
            <a:spLocks noChangeArrowheads="1"/>
          </p:cNvSpPr>
          <p:nvPr/>
        </p:nvSpPr>
        <p:spPr bwMode="auto">
          <a:xfrm>
            <a:off x="71278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9"/>
          <p:cNvSpPr>
            <a:spLocks noChangeArrowheads="1"/>
          </p:cNvSpPr>
          <p:nvPr/>
        </p:nvSpPr>
        <p:spPr bwMode="auto">
          <a:xfrm>
            <a:off x="7127875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Oval 20" descr="30%"/>
          <p:cNvSpPr>
            <a:spLocks noChangeArrowheads="1"/>
          </p:cNvSpPr>
          <p:nvPr/>
        </p:nvSpPr>
        <p:spPr bwMode="auto">
          <a:xfrm>
            <a:off x="7127875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Oval 21"/>
          <p:cNvSpPr>
            <a:spLocks noChangeArrowheads="1"/>
          </p:cNvSpPr>
          <p:nvPr/>
        </p:nvSpPr>
        <p:spPr bwMode="auto">
          <a:xfrm>
            <a:off x="7427913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22"/>
          <p:cNvSpPr>
            <a:spLocks noChangeArrowheads="1"/>
          </p:cNvSpPr>
          <p:nvPr/>
        </p:nvSpPr>
        <p:spPr bwMode="auto">
          <a:xfrm>
            <a:off x="7427913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23"/>
          <p:cNvSpPr>
            <a:spLocks noChangeArrowheads="1"/>
          </p:cNvSpPr>
          <p:nvPr/>
        </p:nvSpPr>
        <p:spPr bwMode="auto">
          <a:xfrm>
            <a:off x="7427913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24"/>
          <p:cNvSpPr>
            <a:spLocks noChangeArrowheads="1"/>
          </p:cNvSpPr>
          <p:nvPr/>
        </p:nvSpPr>
        <p:spPr bwMode="auto">
          <a:xfrm>
            <a:off x="7427913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5"/>
          <p:cNvSpPr>
            <a:spLocks noChangeArrowheads="1"/>
          </p:cNvSpPr>
          <p:nvPr/>
        </p:nvSpPr>
        <p:spPr bwMode="auto">
          <a:xfrm>
            <a:off x="7427913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6" descr="30%"/>
          <p:cNvSpPr>
            <a:spLocks noChangeArrowheads="1"/>
          </p:cNvSpPr>
          <p:nvPr/>
        </p:nvSpPr>
        <p:spPr bwMode="auto">
          <a:xfrm>
            <a:off x="7427913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7"/>
          <p:cNvSpPr>
            <a:spLocks noChangeArrowheads="1"/>
          </p:cNvSpPr>
          <p:nvPr/>
        </p:nvSpPr>
        <p:spPr bwMode="auto">
          <a:xfrm>
            <a:off x="772795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8"/>
          <p:cNvSpPr>
            <a:spLocks noChangeArrowheads="1"/>
          </p:cNvSpPr>
          <p:nvPr/>
        </p:nvSpPr>
        <p:spPr bwMode="auto">
          <a:xfrm>
            <a:off x="772795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9"/>
          <p:cNvSpPr>
            <a:spLocks noChangeArrowheads="1"/>
          </p:cNvSpPr>
          <p:nvPr/>
        </p:nvSpPr>
        <p:spPr bwMode="auto">
          <a:xfrm>
            <a:off x="7727950" y="3059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30"/>
          <p:cNvSpPr>
            <a:spLocks noChangeArrowheads="1"/>
          </p:cNvSpPr>
          <p:nvPr/>
        </p:nvSpPr>
        <p:spPr bwMode="auto">
          <a:xfrm>
            <a:off x="7727950" y="33369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31"/>
          <p:cNvSpPr>
            <a:spLocks noChangeArrowheads="1"/>
          </p:cNvSpPr>
          <p:nvPr/>
        </p:nvSpPr>
        <p:spPr bwMode="auto">
          <a:xfrm>
            <a:off x="7727950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32" descr="30%"/>
          <p:cNvSpPr>
            <a:spLocks noChangeArrowheads="1"/>
          </p:cNvSpPr>
          <p:nvPr/>
        </p:nvSpPr>
        <p:spPr bwMode="auto">
          <a:xfrm>
            <a:off x="7727950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33"/>
          <p:cNvSpPr>
            <a:spLocks noChangeArrowheads="1"/>
          </p:cNvSpPr>
          <p:nvPr/>
        </p:nvSpPr>
        <p:spPr bwMode="auto">
          <a:xfrm>
            <a:off x="802640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34"/>
          <p:cNvSpPr>
            <a:spLocks noChangeArrowheads="1"/>
          </p:cNvSpPr>
          <p:nvPr/>
        </p:nvSpPr>
        <p:spPr bwMode="auto">
          <a:xfrm>
            <a:off x="802640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5"/>
          <p:cNvSpPr>
            <a:spLocks noChangeArrowheads="1"/>
          </p:cNvSpPr>
          <p:nvPr/>
        </p:nvSpPr>
        <p:spPr bwMode="auto">
          <a:xfrm>
            <a:off x="8026400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6"/>
          <p:cNvSpPr>
            <a:spLocks noChangeArrowheads="1"/>
          </p:cNvSpPr>
          <p:nvPr/>
        </p:nvSpPr>
        <p:spPr bwMode="auto">
          <a:xfrm>
            <a:off x="8026400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7" descr="30%"/>
          <p:cNvSpPr>
            <a:spLocks noChangeArrowheads="1"/>
          </p:cNvSpPr>
          <p:nvPr/>
        </p:nvSpPr>
        <p:spPr bwMode="auto">
          <a:xfrm>
            <a:off x="8026400" y="36147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8"/>
          <p:cNvSpPr>
            <a:spLocks noChangeArrowheads="1"/>
          </p:cNvSpPr>
          <p:nvPr/>
        </p:nvSpPr>
        <p:spPr bwMode="auto">
          <a:xfrm>
            <a:off x="8026400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39"/>
          <p:cNvSpPr>
            <a:spLocks noChangeArrowheads="1"/>
          </p:cNvSpPr>
          <p:nvPr/>
        </p:nvSpPr>
        <p:spPr bwMode="auto">
          <a:xfrm>
            <a:off x="8326438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40"/>
          <p:cNvSpPr>
            <a:spLocks noChangeArrowheads="1"/>
          </p:cNvSpPr>
          <p:nvPr/>
        </p:nvSpPr>
        <p:spPr bwMode="auto">
          <a:xfrm>
            <a:off x="8326438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41"/>
          <p:cNvSpPr>
            <a:spLocks noChangeArrowheads="1"/>
          </p:cNvSpPr>
          <p:nvPr/>
        </p:nvSpPr>
        <p:spPr bwMode="auto">
          <a:xfrm>
            <a:off x="8326438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42"/>
          <p:cNvSpPr>
            <a:spLocks noChangeArrowheads="1"/>
          </p:cNvSpPr>
          <p:nvPr/>
        </p:nvSpPr>
        <p:spPr bwMode="auto">
          <a:xfrm>
            <a:off x="8326438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43"/>
          <p:cNvSpPr>
            <a:spLocks noChangeArrowheads="1"/>
          </p:cNvSpPr>
          <p:nvPr/>
        </p:nvSpPr>
        <p:spPr bwMode="auto">
          <a:xfrm>
            <a:off x="8326438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44" descr="30%"/>
          <p:cNvSpPr>
            <a:spLocks noChangeArrowheads="1"/>
          </p:cNvSpPr>
          <p:nvPr/>
        </p:nvSpPr>
        <p:spPr bwMode="auto">
          <a:xfrm>
            <a:off x="8326438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5"/>
          <p:cNvSpPr>
            <a:spLocks noChangeArrowheads="1"/>
          </p:cNvSpPr>
          <p:nvPr/>
        </p:nvSpPr>
        <p:spPr bwMode="auto">
          <a:xfrm>
            <a:off x="86264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46"/>
          <p:cNvSpPr>
            <a:spLocks noChangeArrowheads="1"/>
          </p:cNvSpPr>
          <p:nvPr/>
        </p:nvSpPr>
        <p:spPr bwMode="auto">
          <a:xfrm>
            <a:off x="86264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47"/>
          <p:cNvSpPr>
            <a:spLocks noChangeArrowheads="1"/>
          </p:cNvSpPr>
          <p:nvPr/>
        </p:nvSpPr>
        <p:spPr bwMode="auto">
          <a:xfrm>
            <a:off x="86264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48"/>
          <p:cNvSpPr>
            <a:spLocks noChangeArrowheads="1"/>
          </p:cNvSpPr>
          <p:nvPr/>
        </p:nvSpPr>
        <p:spPr bwMode="auto">
          <a:xfrm>
            <a:off x="86264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9"/>
          <p:cNvSpPr>
            <a:spLocks noChangeArrowheads="1"/>
          </p:cNvSpPr>
          <p:nvPr/>
        </p:nvSpPr>
        <p:spPr bwMode="auto">
          <a:xfrm>
            <a:off x="862647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50"/>
          <p:cNvSpPr>
            <a:spLocks noChangeArrowheads="1"/>
          </p:cNvSpPr>
          <p:nvPr/>
        </p:nvSpPr>
        <p:spPr bwMode="auto">
          <a:xfrm>
            <a:off x="8626475" y="3894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Rectangle 51"/>
          <p:cNvSpPr>
            <a:spLocks noChangeArrowheads="1"/>
          </p:cNvSpPr>
          <p:nvPr/>
        </p:nvSpPr>
        <p:spPr bwMode="auto">
          <a:xfrm>
            <a:off x="6781800" y="24384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Text Box 96"/>
          <p:cNvSpPr txBox="1">
            <a:spLocks noChangeArrowheads="1"/>
          </p:cNvSpPr>
          <p:nvPr/>
        </p:nvSpPr>
        <p:spPr bwMode="auto">
          <a:xfrm>
            <a:off x="609600" y="12954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 experiment (by A. deGroot) was performed in which chess positions were shown to novice and expert players…</a:t>
            </a: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90488" y="6530975"/>
            <a:ext cx="1216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Comic Sans MS" pitchFamily="66" charset="0"/>
              </a:rPr>
              <a:t>Adriaan de Groot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 bwMode="auto">
          <a:xfrm>
            <a:off x="762000" y="5233590"/>
            <a:ext cx="5715000" cy="99456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609600" y="4267200"/>
            <a:ext cx="6219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latin typeface="Calibri" pitchFamily="34" charset="0"/>
              </a:rPr>
              <a:t>Random</a:t>
            </a:r>
            <a:r>
              <a:rPr lang="en-US">
                <a:latin typeface="Calibri" pitchFamily="34" charset="0"/>
              </a:rPr>
              <a:t> chess positions (not legal ones) were then shown to the two groups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940158" y="5458183"/>
            <a:ext cx="5536842" cy="6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experts and novices did </a:t>
            </a:r>
            <a:r>
              <a:rPr lang="en-US" sz="2100" dirty="0" smtClean="0">
                <a:latin typeface="Cambria" panose="02040503050406030204" pitchFamily="18" charset="0"/>
              </a:rPr>
              <a:t>equally  well/badly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	</a:t>
            </a:r>
            <a:r>
              <a:rPr lang="en-US" sz="2100" dirty="0" smtClean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at reconstructing them!</a:t>
            </a:r>
          </a:p>
        </p:txBody>
      </p:sp>
      <p:sp>
        <p:nvSpPr>
          <p:cNvPr id="27697" name="Oval 52"/>
          <p:cNvSpPr>
            <a:spLocks noChangeArrowheads="1"/>
          </p:cNvSpPr>
          <p:nvPr/>
        </p:nvSpPr>
        <p:spPr bwMode="auto">
          <a:xfrm>
            <a:off x="682942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Oval 53"/>
          <p:cNvSpPr>
            <a:spLocks noChangeArrowheads="1"/>
          </p:cNvSpPr>
          <p:nvPr/>
        </p:nvSpPr>
        <p:spPr bwMode="auto">
          <a:xfrm>
            <a:off x="682942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Oval 54" descr="30%"/>
          <p:cNvSpPr>
            <a:spLocks noChangeArrowheads="1"/>
          </p:cNvSpPr>
          <p:nvPr/>
        </p:nvSpPr>
        <p:spPr bwMode="auto">
          <a:xfrm>
            <a:off x="6829425" y="54975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Oval 55"/>
          <p:cNvSpPr>
            <a:spLocks noChangeArrowheads="1"/>
          </p:cNvSpPr>
          <p:nvPr/>
        </p:nvSpPr>
        <p:spPr bwMode="auto">
          <a:xfrm>
            <a:off x="682942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Oval 56"/>
          <p:cNvSpPr>
            <a:spLocks noChangeArrowheads="1"/>
          </p:cNvSpPr>
          <p:nvPr/>
        </p:nvSpPr>
        <p:spPr bwMode="auto">
          <a:xfrm>
            <a:off x="6829425" y="6053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Oval 57"/>
          <p:cNvSpPr>
            <a:spLocks noChangeArrowheads="1"/>
          </p:cNvSpPr>
          <p:nvPr/>
        </p:nvSpPr>
        <p:spPr bwMode="auto">
          <a:xfrm>
            <a:off x="6829425" y="63325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Oval 58"/>
          <p:cNvSpPr>
            <a:spLocks noChangeArrowheads="1"/>
          </p:cNvSpPr>
          <p:nvPr/>
        </p:nvSpPr>
        <p:spPr bwMode="auto">
          <a:xfrm>
            <a:off x="71278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Oval 59"/>
          <p:cNvSpPr>
            <a:spLocks noChangeArrowheads="1"/>
          </p:cNvSpPr>
          <p:nvPr/>
        </p:nvSpPr>
        <p:spPr bwMode="auto">
          <a:xfrm>
            <a:off x="7127875" y="5218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Oval 60"/>
          <p:cNvSpPr>
            <a:spLocks noChangeArrowheads="1"/>
          </p:cNvSpPr>
          <p:nvPr/>
        </p:nvSpPr>
        <p:spPr bwMode="auto">
          <a:xfrm>
            <a:off x="71278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Oval 61"/>
          <p:cNvSpPr>
            <a:spLocks noChangeArrowheads="1"/>
          </p:cNvSpPr>
          <p:nvPr/>
        </p:nvSpPr>
        <p:spPr bwMode="auto">
          <a:xfrm>
            <a:off x="712787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Oval 62"/>
          <p:cNvSpPr>
            <a:spLocks noChangeArrowheads="1"/>
          </p:cNvSpPr>
          <p:nvPr/>
        </p:nvSpPr>
        <p:spPr bwMode="auto">
          <a:xfrm>
            <a:off x="71278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Oval 63"/>
          <p:cNvSpPr>
            <a:spLocks noChangeArrowheads="1"/>
          </p:cNvSpPr>
          <p:nvPr/>
        </p:nvSpPr>
        <p:spPr bwMode="auto">
          <a:xfrm>
            <a:off x="71278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Oval 64"/>
          <p:cNvSpPr>
            <a:spLocks noChangeArrowheads="1"/>
          </p:cNvSpPr>
          <p:nvPr/>
        </p:nvSpPr>
        <p:spPr bwMode="auto">
          <a:xfrm>
            <a:off x="7427913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Oval 65"/>
          <p:cNvSpPr>
            <a:spLocks noChangeArrowheads="1"/>
          </p:cNvSpPr>
          <p:nvPr/>
        </p:nvSpPr>
        <p:spPr bwMode="auto">
          <a:xfrm>
            <a:off x="7427913" y="5218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1" name="Oval 66"/>
          <p:cNvSpPr>
            <a:spLocks noChangeArrowheads="1"/>
          </p:cNvSpPr>
          <p:nvPr/>
        </p:nvSpPr>
        <p:spPr bwMode="auto">
          <a:xfrm>
            <a:off x="7427913" y="54975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2" name="Oval 67"/>
          <p:cNvSpPr>
            <a:spLocks noChangeArrowheads="1"/>
          </p:cNvSpPr>
          <p:nvPr/>
        </p:nvSpPr>
        <p:spPr bwMode="auto">
          <a:xfrm>
            <a:off x="7427913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3" name="Oval 68"/>
          <p:cNvSpPr>
            <a:spLocks noChangeArrowheads="1"/>
          </p:cNvSpPr>
          <p:nvPr/>
        </p:nvSpPr>
        <p:spPr bwMode="auto">
          <a:xfrm>
            <a:off x="7427913" y="60531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4" name="Oval 69"/>
          <p:cNvSpPr>
            <a:spLocks noChangeArrowheads="1"/>
          </p:cNvSpPr>
          <p:nvPr/>
        </p:nvSpPr>
        <p:spPr bwMode="auto">
          <a:xfrm>
            <a:off x="7427913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5" name="Oval 70" descr="30%"/>
          <p:cNvSpPr>
            <a:spLocks noChangeArrowheads="1"/>
          </p:cNvSpPr>
          <p:nvPr/>
        </p:nvSpPr>
        <p:spPr bwMode="auto">
          <a:xfrm>
            <a:off x="7727950" y="494188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6" name="Oval 71" descr="30%"/>
          <p:cNvSpPr>
            <a:spLocks noChangeArrowheads="1"/>
          </p:cNvSpPr>
          <p:nvPr/>
        </p:nvSpPr>
        <p:spPr bwMode="auto">
          <a:xfrm>
            <a:off x="7727950" y="52181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7" name="Oval 72"/>
          <p:cNvSpPr>
            <a:spLocks noChangeArrowheads="1"/>
          </p:cNvSpPr>
          <p:nvPr/>
        </p:nvSpPr>
        <p:spPr bwMode="auto">
          <a:xfrm>
            <a:off x="7727950" y="54975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8" name="Oval 73"/>
          <p:cNvSpPr>
            <a:spLocks noChangeArrowheads="1"/>
          </p:cNvSpPr>
          <p:nvPr/>
        </p:nvSpPr>
        <p:spPr bwMode="auto">
          <a:xfrm>
            <a:off x="7727950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9" name="Oval 74"/>
          <p:cNvSpPr>
            <a:spLocks noChangeArrowheads="1"/>
          </p:cNvSpPr>
          <p:nvPr/>
        </p:nvSpPr>
        <p:spPr bwMode="auto">
          <a:xfrm>
            <a:off x="772795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0" name="Oval 75" descr="30%"/>
          <p:cNvSpPr>
            <a:spLocks noChangeArrowheads="1"/>
          </p:cNvSpPr>
          <p:nvPr/>
        </p:nvSpPr>
        <p:spPr bwMode="auto">
          <a:xfrm>
            <a:off x="7727950" y="63325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1" name="Oval 76"/>
          <p:cNvSpPr>
            <a:spLocks noChangeArrowheads="1"/>
          </p:cNvSpPr>
          <p:nvPr/>
        </p:nvSpPr>
        <p:spPr bwMode="auto">
          <a:xfrm>
            <a:off x="8026400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2" name="Oval 77"/>
          <p:cNvSpPr>
            <a:spLocks noChangeArrowheads="1"/>
          </p:cNvSpPr>
          <p:nvPr/>
        </p:nvSpPr>
        <p:spPr bwMode="auto">
          <a:xfrm>
            <a:off x="8026400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3" name="Oval 78"/>
          <p:cNvSpPr>
            <a:spLocks noChangeArrowheads="1"/>
          </p:cNvSpPr>
          <p:nvPr/>
        </p:nvSpPr>
        <p:spPr bwMode="auto">
          <a:xfrm>
            <a:off x="8026400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4" name="Oval 79"/>
          <p:cNvSpPr>
            <a:spLocks noChangeArrowheads="1"/>
          </p:cNvSpPr>
          <p:nvPr/>
        </p:nvSpPr>
        <p:spPr bwMode="auto">
          <a:xfrm>
            <a:off x="8026400" y="57753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5" name="Oval 80"/>
          <p:cNvSpPr>
            <a:spLocks noChangeArrowheads="1"/>
          </p:cNvSpPr>
          <p:nvPr/>
        </p:nvSpPr>
        <p:spPr bwMode="auto">
          <a:xfrm>
            <a:off x="802640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6" name="Oval 81"/>
          <p:cNvSpPr>
            <a:spLocks noChangeArrowheads="1"/>
          </p:cNvSpPr>
          <p:nvPr/>
        </p:nvSpPr>
        <p:spPr bwMode="auto">
          <a:xfrm>
            <a:off x="8026400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7" name="Oval 82"/>
          <p:cNvSpPr>
            <a:spLocks noChangeArrowheads="1"/>
          </p:cNvSpPr>
          <p:nvPr/>
        </p:nvSpPr>
        <p:spPr bwMode="auto">
          <a:xfrm>
            <a:off x="8326438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8" name="Oval 83"/>
          <p:cNvSpPr>
            <a:spLocks noChangeArrowheads="1"/>
          </p:cNvSpPr>
          <p:nvPr/>
        </p:nvSpPr>
        <p:spPr bwMode="auto">
          <a:xfrm>
            <a:off x="8326438" y="52181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9" name="Oval 84"/>
          <p:cNvSpPr>
            <a:spLocks noChangeArrowheads="1"/>
          </p:cNvSpPr>
          <p:nvPr/>
        </p:nvSpPr>
        <p:spPr bwMode="auto">
          <a:xfrm>
            <a:off x="8326438" y="54975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0" name="Oval 85"/>
          <p:cNvSpPr>
            <a:spLocks noChangeArrowheads="1"/>
          </p:cNvSpPr>
          <p:nvPr/>
        </p:nvSpPr>
        <p:spPr bwMode="auto">
          <a:xfrm>
            <a:off x="8326438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1" name="Oval 86" descr="30%"/>
          <p:cNvSpPr>
            <a:spLocks noChangeArrowheads="1"/>
          </p:cNvSpPr>
          <p:nvPr/>
        </p:nvSpPr>
        <p:spPr bwMode="auto">
          <a:xfrm>
            <a:off x="8326438" y="6053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2" name="Oval 87"/>
          <p:cNvSpPr>
            <a:spLocks noChangeArrowheads="1"/>
          </p:cNvSpPr>
          <p:nvPr/>
        </p:nvSpPr>
        <p:spPr bwMode="auto">
          <a:xfrm>
            <a:off x="8326438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3" name="Oval 88"/>
          <p:cNvSpPr>
            <a:spLocks noChangeArrowheads="1"/>
          </p:cNvSpPr>
          <p:nvPr/>
        </p:nvSpPr>
        <p:spPr bwMode="auto">
          <a:xfrm>
            <a:off x="86264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4" name="Oval 89"/>
          <p:cNvSpPr>
            <a:spLocks noChangeArrowheads="1"/>
          </p:cNvSpPr>
          <p:nvPr/>
        </p:nvSpPr>
        <p:spPr bwMode="auto">
          <a:xfrm>
            <a:off x="862647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5" name="Oval 90"/>
          <p:cNvSpPr>
            <a:spLocks noChangeArrowheads="1"/>
          </p:cNvSpPr>
          <p:nvPr/>
        </p:nvSpPr>
        <p:spPr bwMode="auto">
          <a:xfrm>
            <a:off x="86264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6" name="Oval 91" descr="30%"/>
          <p:cNvSpPr>
            <a:spLocks noChangeArrowheads="1"/>
          </p:cNvSpPr>
          <p:nvPr/>
        </p:nvSpPr>
        <p:spPr bwMode="auto">
          <a:xfrm>
            <a:off x="8626475" y="577532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7" name="Oval 92"/>
          <p:cNvSpPr>
            <a:spLocks noChangeArrowheads="1"/>
          </p:cNvSpPr>
          <p:nvPr/>
        </p:nvSpPr>
        <p:spPr bwMode="auto">
          <a:xfrm>
            <a:off x="86264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8" name="Oval 93"/>
          <p:cNvSpPr>
            <a:spLocks noChangeArrowheads="1"/>
          </p:cNvSpPr>
          <p:nvPr/>
        </p:nvSpPr>
        <p:spPr bwMode="auto">
          <a:xfrm>
            <a:off x="86264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9" name="Rectangle 94"/>
          <p:cNvSpPr>
            <a:spLocks noChangeArrowheads="1"/>
          </p:cNvSpPr>
          <p:nvPr/>
        </p:nvSpPr>
        <p:spPr bwMode="auto">
          <a:xfrm>
            <a:off x="6781800" y="48768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41" name="Rectangle 1"/>
          <p:cNvSpPr>
            <a:spLocks noChangeArrowheads="1"/>
          </p:cNvSpPr>
          <p:nvPr/>
        </p:nvSpPr>
        <p:spPr bwMode="auto">
          <a:xfrm>
            <a:off x="90488" y="6530975"/>
            <a:ext cx="1216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Comic Sans MS" pitchFamily="66" charset="0"/>
              </a:rPr>
              <a:t>Adriaan de Groot</a:t>
            </a:r>
            <a:endParaRPr lang="en-US" sz="1000"/>
          </a:p>
        </p:txBody>
      </p:sp>
      <p:sp>
        <p:nvSpPr>
          <p:cNvPr id="94" name="Rounded Rectangle 93"/>
          <p:cNvSpPr/>
          <p:nvPr/>
        </p:nvSpPr>
        <p:spPr bwMode="auto">
          <a:xfrm>
            <a:off x="762000" y="2736850"/>
            <a:ext cx="5715000" cy="99456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Humans play via "look-up"</a:t>
            </a:r>
          </a:p>
        </p:txBody>
      </p:sp>
      <p:sp>
        <p:nvSpPr>
          <p:cNvPr id="96" name="Text Box 6"/>
          <p:cNvSpPr txBox="1">
            <a:spLocks noChangeArrowheads="1"/>
          </p:cNvSpPr>
          <p:nvPr/>
        </p:nvSpPr>
        <p:spPr bwMode="auto">
          <a:xfrm>
            <a:off x="940158" y="2935465"/>
            <a:ext cx="5410200" cy="66357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experts could reconstruct these perfectly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novice players did far worse…</a:t>
            </a: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682942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10"/>
          <p:cNvSpPr>
            <a:spLocks noChangeArrowheads="1"/>
          </p:cNvSpPr>
          <p:nvPr/>
        </p:nvSpPr>
        <p:spPr bwMode="auto">
          <a:xfrm>
            <a:off x="682942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11"/>
          <p:cNvSpPr>
            <a:spLocks noChangeArrowheads="1"/>
          </p:cNvSpPr>
          <p:nvPr/>
        </p:nvSpPr>
        <p:spPr bwMode="auto">
          <a:xfrm>
            <a:off x="682942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12"/>
          <p:cNvSpPr>
            <a:spLocks noChangeArrowheads="1"/>
          </p:cNvSpPr>
          <p:nvPr/>
        </p:nvSpPr>
        <p:spPr bwMode="auto">
          <a:xfrm>
            <a:off x="682942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682942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14"/>
          <p:cNvSpPr>
            <a:spLocks noChangeArrowheads="1"/>
          </p:cNvSpPr>
          <p:nvPr/>
        </p:nvSpPr>
        <p:spPr bwMode="auto">
          <a:xfrm>
            <a:off x="6829425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15"/>
          <p:cNvSpPr>
            <a:spLocks noChangeArrowheads="1"/>
          </p:cNvSpPr>
          <p:nvPr/>
        </p:nvSpPr>
        <p:spPr bwMode="auto">
          <a:xfrm>
            <a:off x="71278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16"/>
          <p:cNvSpPr>
            <a:spLocks noChangeArrowheads="1"/>
          </p:cNvSpPr>
          <p:nvPr/>
        </p:nvSpPr>
        <p:spPr bwMode="auto">
          <a:xfrm>
            <a:off x="71278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17"/>
          <p:cNvSpPr>
            <a:spLocks noChangeArrowheads="1"/>
          </p:cNvSpPr>
          <p:nvPr/>
        </p:nvSpPr>
        <p:spPr bwMode="auto">
          <a:xfrm>
            <a:off x="71278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18"/>
          <p:cNvSpPr>
            <a:spLocks noChangeArrowheads="1"/>
          </p:cNvSpPr>
          <p:nvPr/>
        </p:nvSpPr>
        <p:spPr bwMode="auto">
          <a:xfrm>
            <a:off x="71278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19"/>
          <p:cNvSpPr>
            <a:spLocks noChangeArrowheads="1"/>
          </p:cNvSpPr>
          <p:nvPr/>
        </p:nvSpPr>
        <p:spPr bwMode="auto">
          <a:xfrm>
            <a:off x="7127875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20" descr="30%"/>
          <p:cNvSpPr>
            <a:spLocks noChangeArrowheads="1"/>
          </p:cNvSpPr>
          <p:nvPr/>
        </p:nvSpPr>
        <p:spPr bwMode="auto">
          <a:xfrm>
            <a:off x="7127875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7427913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22"/>
          <p:cNvSpPr>
            <a:spLocks noChangeArrowheads="1"/>
          </p:cNvSpPr>
          <p:nvPr/>
        </p:nvSpPr>
        <p:spPr bwMode="auto">
          <a:xfrm>
            <a:off x="7427913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7427913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24"/>
          <p:cNvSpPr>
            <a:spLocks noChangeArrowheads="1"/>
          </p:cNvSpPr>
          <p:nvPr/>
        </p:nvSpPr>
        <p:spPr bwMode="auto">
          <a:xfrm>
            <a:off x="7427913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>
            <a:off x="7427913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26" descr="30%"/>
          <p:cNvSpPr>
            <a:spLocks noChangeArrowheads="1"/>
          </p:cNvSpPr>
          <p:nvPr/>
        </p:nvSpPr>
        <p:spPr bwMode="auto">
          <a:xfrm>
            <a:off x="7427913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27"/>
          <p:cNvSpPr>
            <a:spLocks noChangeArrowheads="1"/>
          </p:cNvSpPr>
          <p:nvPr/>
        </p:nvSpPr>
        <p:spPr bwMode="auto">
          <a:xfrm>
            <a:off x="772795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28"/>
          <p:cNvSpPr>
            <a:spLocks noChangeArrowheads="1"/>
          </p:cNvSpPr>
          <p:nvPr/>
        </p:nvSpPr>
        <p:spPr bwMode="auto">
          <a:xfrm>
            <a:off x="772795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29"/>
          <p:cNvSpPr>
            <a:spLocks noChangeArrowheads="1"/>
          </p:cNvSpPr>
          <p:nvPr/>
        </p:nvSpPr>
        <p:spPr bwMode="auto">
          <a:xfrm>
            <a:off x="7727950" y="3059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0"/>
          <p:cNvSpPr>
            <a:spLocks noChangeArrowheads="1"/>
          </p:cNvSpPr>
          <p:nvPr/>
        </p:nvSpPr>
        <p:spPr bwMode="auto">
          <a:xfrm>
            <a:off x="7727950" y="33369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31"/>
          <p:cNvSpPr>
            <a:spLocks noChangeArrowheads="1"/>
          </p:cNvSpPr>
          <p:nvPr/>
        </p:nvSpPr>
        <p:spPr bwMode="auto">
          <a:xfrm>
            <a:off x="7727950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2" descr="30%"/>
          <p:cNvSpPr>
            <a:spLocks noChangeArrowheads="1"/>
          </p:cNvSpPr>
          <p:nvPr/>
        </p:nvSpPr>
        <p:spPr bwMode="auto">
          <a:xfrm>
            <a:off x="7727950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33"/>
          <p:cNvSpPr>
            <a:spLocks noChangeArrowheads="1"/>
          </p:cNvSpPr>
          <p:nvPr/>
        </p:nvSpPr>
        <p:spPr bwMode="auto">
          <a:xfrm>
            <a:off x="802640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34"/>
          <p:cNvSpPr>
            <a:spLocks noChangeArrowheads="1"/>
          </p:cNvSpPr>
          <p:nvPr/>
        </p:nvSpPr>
        <p:spPr bwMode="auto">
          <a:xfrm>
            <a:off x="802640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35"/>
          <p:cNvSpPr>
            <a:spLocks noChangeArrowheads="1"/>
          </p:cNvSpPr>
          <p:nvPr/>
        </p:nvSpPr>
        <p:spPr bwMode="auto">
          <a:xfrm>
            <a:off x="8026400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36"/>
          <p:cNvSpPr>
            <a:spLocks noChangeArrowheads="1"/>
          </p:cNvSpPr>
          <p:nvPr/>
        </p:nvSpPr>
        <p:spPr bwMode="auto">
          <a:xfrm>
            <a:off x="8026400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37" descr="30%"/>
          <p:cNvSpPr>
            <a:spLocks noChangeArrowheads="1"/>
          </p:cNvSpPr>
          <p:nvPr/>
        </p:nvSpPr>
        <p:spPr bwMode="auto">
          <a:xfrm>
            <a:off x="8026400" y="36147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38"/>
          <p:cNvSpPr>
            <a:spLocks noChangeArrowheads="1"/>
          </p:cNvSpPr>
          <p:nvPr/>
        </p:nvSpPr>
        <p:spPr bwMode="auto">
          <a:xfrm>
            <a:off x="8026400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39"/>
          <p:cNvSpPr>
            <a:spLocks noChangeArrowheads="1"/>
          </p:cNvSpPr>
          <p:nvPr/>
        </p:nvSpPr>
        <p:spPr bwMode="auto">
          <a:xfrm>
            <a:off x="8326438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40"/>
          <p:cNvSpPr>
            <a:spLocks noChangeArrowheads="1"/>
          </p:cNvSpPr>
          <p:nvPr/>
        </p:nvSpPr>
        <p:spPr bwMode="auto">
          <a:xfrm>
            <a:off x="8326438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41"/>
          <p:cNvSpPr>
            <a:spLocks noChangeArrowheads="1"/>
          </p:cNvSpPr>
          <p:nvPr/>
        </p:nvSpPr>
        <p:spPr bwMode="auto">
          <a:xfrm>
            <a:off x="8326438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Oval 42"/>
          <p:cNvSpPr>
            <a:spLocks noChangeArrowheads="1"/>
          </p:cNvSpPr>
          <p:nvPr/>
        </p:nvSpPr>
        <p:spPr bwMode="auto">
          <a:xfrm>
            <a:off x="8326438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Oval 43"/>
          <p:cNvSpPr>
            <a:spLocks noChangeArrowheads="1"/>
          </p:cNvSpPr>
          <p:nvPr/>
        </p:nvSpPr>
        <p:spPr bwMode="auto">
          <a:xfrm>
            <a:off x="8326438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Oval 44" descr="30%"/>
          <p:cNvSpPr>
            <a:spLocks noChangeArrowheads="1"/>
          </p:cNvSpPr>
          <p:nvPr/>
        </p:nvSpPr>
        <p:spPr bwMode="auto">
          <a:xfrm>
            <a:off x="8326438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45"/>
          <p:cNvSpPr>
            <a:spLocks noChangeArrowheads="1"/>
          </p:cNvSpPr>
          <p:nvPr/>
        </p:nvSpPr>
        <p:spPr bwMode="auto">
          <a:xfrm>
            <a:off x="86264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46"/>
          <p:cNvSpPr>
            <a:spLocks noChangeArrowheads="1"/>
          </p:cNvSpPr>
          <p:nvPr/>
        </p:nvSpPr>
        <p:spPr bwMode="auto">
          <a:xfrm>
            <a:off x="86264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47"/>
          <p:cNvSpPr>
            <a:spLocks noChangeArrowheads="1"/>
          </p:cNvSpPr>
          <p:nvPr/>
        </p:nvSpPr>
        <p:spPr bwMode="auto">
          <a:xfrm>
            <a:off x="86264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48"/>
          <p:cNvSpPr>
            <a:spLocks noChangeArrowheads="1"/>
          </p:cNvSpPr>
          <p:nvPr/>
        </p:nvSpPr>
        <p:spPr bwMode="auto">
          <a:xfrm>
            <a:off x="86264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Oval 49"/>
          <p:cNvSpPr>
            <a:spLocks noChangeArrowheads="1"/>
          </p:cNvSpPr>
          <p:nvPr/>
        </p:nvSpPr>
        <p:spPr bwMode="auto">
          <a:xfrm>
            <a:off x="862647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50"/>
          <p:cNvSpPr>
            <a:spLocks noChangeArrowheads="1"/>
          </p:cNvSpPr>
          <p:nvPr/>
        </p:nvSpPr>
        <p:spPr bwMode="auto">
          <a:xfrm>
            <a:off x="8626475" y="3894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51"/>
          <p:cNvSpPr>
            <a:spLocks noChangeArrowheads="1"/>
          </p:cNvSpPr>
          <p:nvPr/>
        </p:nvSpPr>
        <p:spPr bwMode="auto">
          <a:xfrm>
            <a:off x="6781800" y="24384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6"/>
          <p:cNvSpPr txBox="1">
            <a:spLocks noChangeArrowheads="1"/>
          </p:cNvSpPr>
          <p:nvPr/>
        </p:nvSpPr>
        <p:spPr bwMode="auto">
          <a:xfrm>
            <a:off x="609600" y="12954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 experiment (by A. deGroot) was performed in which chess positions were shown to novice and expert players…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computer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49263"/>
            <a:ext cx="5167313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2038350" cy="1570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Computers can </a:t>
            </a:r>
            <a:r>
              <a:rPr lang="en-US" b="1" i="1" dirty="0">
                <a:latin typeface="Cambria" panose="02040503050406030204" pitchFamily="18" charset="0"/>
              </a:rPr>
              <a:t>look up </a:t>
            </a:r>
            <a:r>
              <a:rPr lang="en-US" dirty="0">
                <a:latin typeface="Cambria" panose="02040503050406030204" pitchFamily="18" charset="0"/>
              </a:rPr>
              <a:t>positions, too… !</a:t>
            </a:r>
          </a:p>
        </p:txBody>
      </p:sp>
      <p:cxnSp>
        <p:nvCxnSpPr>
          <p:cNvPr id="28676" name="Straight Arrow Connector 4"/>
          <p:cNvCxnSpPr>
            <a:cxnSpLocks noChangeShapeType="1"/>
          </p:cNvCxnSpPr>
          <p:nvPr/>
        </p:nvCxnSpPr>
        <p:spPr bwMode="auto">
          <a:xfrm>
            <a:off x="4267200" y="1419225"/>
            <a:ext cx="1066800" cy="0"/>
          </a:xfrm>
          <a:prstGeom prst="straightConnector1">
            <a:avLst/>
          </a:prstGeom>
          <a:noFill/>
          <a:ln w="38100">
            <a:solidFill>
              <a:srgbClr val="0B04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743163" y="1240304"/>
            <a:ext cx="21145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B04FF"/>
                </a:solidFill>
                <a:latin typeface="Cambria" panose="02040503050406030204" pitchFamily="18" charset="0"/>
              </a:rPr>
              <a:t>though sometimes with surprising results!</a:t>
            </a:r>
            <a:endParaRPr lang="en-US" dirty="0">
              <a:solidFill>
                <a:srgbClr val="0B04FF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8663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hw11:   </a:t>
            </a:r>
            <a:r>
              <a:rPr lang="en-US" sz="4000" i="1" dirty="0">
                <a:latin typeface="Cambria" panose="02040503050406030204" pitchFamily="18" charset="0"/>
              </a:rPr>
              <a:t>Strategic thinking!</a:t>
            </a:r>
            <a:endParaRPr lang="en-US" sz="4000" b="1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95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Python </a:t>
            </a:r>
            <a:r>
              <a:rPr lang="en-US" b="1" i="1">
                <a:latin typeface="Cambria" panose="02040503050406030204" pitchFamily="18" charset="0"/>
              </a:rPr>
              <a:t>had</a:t>
            </a:r>
            <a:r>
              <a:rPr lang="en-US">
                <a:latin typeface="Cambria" panose="02040503050406030204" pitchFamily="18" charset="0"/>
              </a:rPr>
              <a:t> no Connect-four datatype…</a:t>
            </a:r>
          </a:p>
        </p:txBody>
      </p:sp>
      <p:sp>
        <p:nvSpPr>
          <p:cNvPr id="10244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795588"/>
            <a:ext cx="3048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245" name="Group 5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98575" y="2038350"/>
            <a:ext cx="444500" cy="538163"/>
            <a:chOff x="2928" y="1051"/>
            <a:chExt cx="840" cy="957"/>
          </a:xfrm>
        </p:grpSpPr>
        <p:sp>
          <p:nvSpPr>
            <p:cNvPr id="10294" name="Freeform 5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Oval 5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Oval 5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Oval 5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Oval 5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Oval 5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Oval 5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Oval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AutoShape 6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Freeform 6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66"/>
          <p:cNvSpPr txBox="1">
            <a:spLocks noChangeArrowheads="1"/>
          </p:cNvSpPr>
          <p:nvPr/>
        </p:nvSpPr>
        <p:spPr bwMode="auto">
          <a:xfrm>
            <a:off x="207963" y="2054225"/>
            <a:ext cx="1095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I feel ahead of the game here...</a:t>
            </a:r>
          </a:p>
        </p:txBody>
      </p:sp>
      <p:sp>
        <p:nvSpPr>
          <p:cNvPr id="10247" name="Text Box 6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548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… but you've already corrected that!</a:t>
            </a:r>
          </a:p>
        </p:txBody>
      </p:sp>
      <p:sp>
        <p:nvSpPr>
          <p:cNvPr id="10248" name="Oval 68"/>
          <p:cNvSpPr>
            <a:spLocks noChangeArrowheads="1"/>
          </p:cNvSpPr>
          <p:nvPr/>
        </p:nvSpPr>
        <p:spPr bwMode="auto">
          <a:xfrm>
            <a:off x="1355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Oval 69"/>
          <p:cNvSpPr>
            <a:spLocks noChangeArrowheads="1"/>
          </p:cNvSpPr>
          <p:nvPr/>
        </p:nvSpPr>
        <p:spPr bwMode="auto">
          <a:xfrm>
            <a:off x="1355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70"/>
          <p:cNvSpPr>
            <a:spLocks noChangeArrowheads="1"/>
          </p:cNvSpPr>
          <p:nvPr/>
        </p:nvSpPr>
        <p:spPr bwMode="auto">
          <a:xfrm>
            <a:off x="1355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71"/>
          <p:cNvSpPr>
            <a:spLocks noChangeArrowheads="1"/>
          </p:cNvSpPr>
          <p:nvPr/>
        </p:nvSpPr>
        <p:spPr bwMode="auto">
          <a:xfrm>
            <a:off x="1355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72"/>
          <p:cNvSpPr>
            <a:spLocks noChangeArrowheads="1"/>
          </p:cNvSpPr>
          <p:nvPr/>
        </p:nvSpPr>
        <p:spPr bwMode="auto">
          <a:xfrm>
            <a:off x="1355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73"/>
          <p:cNvSpPr>
            <a:spLocks noChangeArrowheads="1"/>
          </p:cNvSpPr>
          <p:nvPr/>
        </p:nvSpPr>
        <p:spPr bwMode="auto">
          <a:xfrm>
            <a:off x="1355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74"/>
          <p:cNvSpPr>
            <a:spLocks noChangeArrowheads="1"/>
          </p:cNvSpPr>
          <p:nvPr/>
        </p:nvSpPr>
        <p:spPr bwMode="auto">
          <a:xfrm>
            <a:off x="1736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75"/>
          <p:cNvSpPr>
            <a:spLocks noChangeArrowheads="1"/>
          </p:cNvSpPr>
          <p:nvPr/>
        </p:nvSpPr>
        <p:spPr bwMode="auto">
          <a:xfrm>
            <a:off x="1736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76"/>
          <p:cNvSpPr>
            <a:spLocks noChangeArrowheads="1"/>
          </p:cNvSpPr>
          <p:nvPr/>
        </p:nvSpPr>
        <p:spPr bwMode="auto">
          <a:xfrm>
            <a:off x="1736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77"/>
          <p:cNvSpPr>
            <a:spLocks noChangeArrowheads="1"/>
          </p:cNvSpPr>
          <p:nvPr/>
        </p:nvSpPr>
        <p:spPr bwMode="auto">
          <a:xfrm>
            <a:off x="1736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78"/>
          <p:cNvSpPr>
            <a:spLocks noChangeArrowheads="1"/>
          </p:cNvSpPr>
          <p:nvPr/>
        </p:nvSpPr>
        <p:spPr bwMode="auto">
          <a:xfrm>
            <a:off x="1736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Oval 79"/>
          <p:cNvSpPr>
            <a:spLocks noChangeArrowheads="1"/>
          </p:cNvSpPr>
          <p:nvPr/>
        </p:nvSpPr>
        <p:spPr bwMode="auto">
          <a:xfrm>
            <a:off x="2117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Oval 80"/>
          <p:cNvSpPr>
            <a:spLocks noChangeArrowheads="1"/>
          </p:cNvSpPr>
          <p:nvPr/>
        </p:nvSpPr>
        <p:spPr bwMode="auto">
          <a:xfrm>
            <a:off x="2117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Oval 81"/>
          <p:cNvSpPr>
            <a:spLocks noChangeArrowheads="1"/>
          </p:cNvSpPr>
          <p:nvPr/>
        </p:nvSpPr>
        <p:spPr bwMode="auto">
          <a:xfrm>
            <a:off x="2117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Oval 82"/>
          <p:cNvSpPr>
            <a:spLocks noChangeArrowheads="1"/>
          </p:cNvSpPr>
          <p:nvPr/>
        </p:nvSpPr>
        <p:spPr bwMode="auto">
          <a:xfrm>
            <a:off x="2117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Oval 83"/>
          <p:cNvSpPr>
            <a:spLocks noChangeArrowheads="1"/>
          </p:cNvSpPr>
          <p:nvPr/>
        </p:nvSpPr>
        <p:spPr bwMode="auto">
          <a:xfrm>
            <a:off x="2117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Oval 84"/>
          <p:cNvSpPr>
            <a:spLocks noChangeArrowheads="1"/>
          </p:cNvSpPr>
          <p:nvPr/>
        </p:nvSpPr>
        <p:spPr bwMode="auto">
          <a:xfrm>
            <a:off x="2498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85"/>
          <p:cNvSpPr>
            <a:spLocks noChangeArrowheads="1"/>
          </p:cNvSpPr>
          <p:nvPr/>
        </p:nvSpPr>
        <p:spPr bwMode="auto">
          <a:xfrm>
            <a:off x="2498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86"/>
          <p:cNvSpPr>
            <a:spLocks noChangeArrowheads="1"/>
          </p:cNvSpPr>
          <p:nvPr/>
        </p:nvSpPr>
        <p:spPr bwMode="auto">
          <a:xfrm>
            <a:off x="2498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87"/>
          <p:cNvSpPr>
            <a:spLocks noChangeArrowheads="1"/>
          </p:cNvSpPr>
          <p:nvPr/>
        </p:nvSpPr>
        <p:spPr bwMode="auto">
          <a:xfrm>
            <a:off x="2498725" y="37480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88"/>
          <p:cNvSpPr>
            <a:spLocks noChangeArrowheads="1"/>
          </p:cNvSpPr>
          <p:nvPr/>
        </p:nvSpPr>
        <p:spPr bwMode="auto">
          <a:xfrm>
            <a:off x="2498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89"/>
          <p:cNvSpPr>
            <a:spLocks noChangeArrowheads="1"/>
          </p:cNvSpPr>
          <p:nvPr/>
        </p:nvSpPr>
        <p:spPr bwMode="auto">
          <a:xfrm>
            <a:off x="2879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90"/>
          <p:cNvSpPr>
            <a:spLocks noChangeArrowheads="1"/>
          </p:cNvSpPr>
          <p:nvPr/>
        </p:nvSpPr>
        <p:spPr bwMode="auto">
          <a:xfrm>
            <a:off x="2879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Oval 91"/>
          <p:cNvSpPr>
            <a:spLocks noChangeArrowheads="1"/>
          </p:cNvSpPr>
          <p:nvPr/>
        </p:nvSpPr>
        <p:spPr bwMode="auto">
          <a:xfrm>
            <a:off x="2879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Oval 92"/>
          <p:cNvSpPr>
            <a:spLocks noChangeArrowheads="1"/>
          </p:cNvSpPr>
          <p:nvPr/>
        </p:nvSpPr>
        <p:spPr bwMode="auto">
          <a:xfrm>
            <a:off x="2879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Oval 93"/>
          <p:cNvSpPr>
            <a:spLocks noChangeArrowheads="1"/>
          </p:cNvSpPr>
          <p:nvPr/>
        </p:nvSpPr>
        <p:spPr bwMode="auto">
          <a:xfrm>
            <a:off x="2879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94"/>
          <p:cNvSpPr>
            <a:spLocks noChangeArrowheads="1"/>
          </p:cNvSpPr>
          <p:nvPr/>
        </p:nvSpPr>
        <p:spPr bwMode="auto">
          <a:xfrm>
            <a:off x="3260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Oval 95"/>
          <p:cNvSpPr>
            <a:spLocks noChangeArrowheads="1"/>
          </p:cNvSpPr>
          <p:nvPr/>
        </p:nvSpPr>
        <p:spPr bwMode="auto">
          <a:xfrm>
            <a:off x="3260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Oval 96"/>
          <p:cNvSpPr>
            <a:spLocks noChangeArrowheads="1"/>
          </p:cNvSpPr>
          <p:nvPr/>
        </p:nvSpPr>
        <p:spPr bwMode="auto">
          <a:xfrm>
            <a:off x="3260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Oval 97"/>
          <p:cNvSpPr>
            <a:spLocks noChangeArrowheads="1"/>
          </p:cNvSpPr>
          <p:nvPr/>
        </p:nvSpPr>
        <p:spPr bwMode="auto">
          <a:xfrm>
            <a:off x="3260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Oval 98"/>
          <p:cNvSpPr>
            <a:spLocks noChangeArrowheads="1"/>
          </p:cNvSpPr>
          <p:nvPr/>
        </p:nvSpPr>
        <p:spPr bwMode="auto">
          <a:xfrm>
            <a:off x="3260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Oval 99"/>
          <p:cNvSpPr>
            <a:spLocks noChangeArrowheads="1"/>
          </p:cNvSpPr>
          <p:nvPr/>
        </p:nvSpPr>
        <p:spPr bwMode="auto">
          <a:xfrm>
            <a:off x="3641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Oval 100"/>
          <p:cNvSpPr>
            <a:spLocks noChangeArrowheads="1"/>
          </p:cNvSpPr>
          <p:nvPr/>
        </p:nvSpPr>
        <p:spPr bwMode="auto">
          <a:xfrm>
            <a:off x="3641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Oval 101"/>
          <p:cNvSpPr>
            <a:spLocks noChangeArrowheads="1"/>
          </p:cNvSpPr>
          <p:nvPr/>
        </p:nvSpPr>
        <p:spPr bwMode="auto">
          <a:xfrm>
            <a:off x="3641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Oval 102"/>
          <p:cNvSpPr>
            <a:spLocks noChangeArrowheads="1"/>
          </p:cNvSpPr>
          <p:nvPr/>
        </p:nvSpPr>
        <p:spPr bwMode="auto">
          <a:xfrm>
            <a:off x="3641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Oval 103"/>
          <p:cNvSpPr>
            <a:spLocks noChangeArrowheads="1"/>
          </p:cNvSpPr>
          <p:nvPr/>
        </p:nvSpPr>
        <p:spPr bwMode="auto">
          <a:xfrm>
            <a:off x="3641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Oval 104"/>
          <p:cNvSpPr>
            <a:spLocks noChangeArrowheads="1"/>
          </p:cNvSpPr>
          <p:nvPr/>
        </p:nvSpPr>
        <p:spPr bwMode="auto">
          <a:xfrm>
            <a:off x="3641725" y="4475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Rectangle 105"/>
          <p:cNvSpPr>
            <a:spLocks noChangeArrowheads="1"/>
          </p:cNvSpPr>
          <p:nvPr/>
        </p:nvSpPr>
        <p:spPr bwMode="auto">
          <a:xfrm>
            <a:off x="1295400" y="2574925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Oval 120" descr="Dark vertical"/>
          <p:cNvSpPr>
            <a:spLocks noChangeArrowheads="1"/>
          </p:cNvSpPr>
          <p:nvPr/>
        </p:nvSpPr>
        <p:spPr bwMode="auto">
          <a:xfrm>
            <a:off x="1746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Oval 121" descr="Dark vertical"/>
          <p:cNvSpPr>
            <a:spLocks noChangeArrowheads="1"/>
          </p:cNvSpPr>
          <p:nvPr/>
        </p:nvSpPr>
        <p:spPr bwMode="auto">
          <a:xfrm>
            <a:off x="2127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Oval 122" descr="Dark vertical"/>
          <p:cNvSpPr>
            <a:spLocks noChangeArrowheads="1"/>
          </p:cNvSpPr>
          <p:nvPr/>
        </p:nvSpPr>
        <p:spPr bwMode="auto">
          <a:xfrm>
            <a:off x="2508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Oval 123" descr="Dark vertical"/>
          <p:cNvSpPr>
            <a:spLocks noChangeArrowheads="1"/>
          </p:cNvSpPr>
          <p:nvPr/>
        </p:nvSpPr>
        <p:spPr bwMode="auto">
          <a:xfrm>
            <a:off x="2879725" y="41243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Oval 124" descr="Dark vertical"/>
          <p:cNvSpPr>
            <a:spLocks noChangeArrowheads="1"/>
          </p:cNvSpPr>
          <p:nvPr/>
        </p:nvSpPr>
        <p:spPr bwMode="auto">
          <a:xfrm>
            <a:off x="3260725" y="446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Rectangle 66"/>
          <p:cNvSpPr>
            <a:spLocks noChangeArrowheads="1"/>
          </p:cNvSpPr>
          <p:nvPr/>
        </p:nvSpPr>
        <p:spPr bwMode="auto">
          <a:xfrm>
            <a:off x="4797425" y="6265863"/>
            <a:ext cx="4301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Now, </a:t>
            </a:r>
            <a:r>
              <a:rPr lang="en-US" i="1">
                <a:solidFill>
                  <a:srgbClr val="0B04FF"/>
                </a:solidFill>
                <a:latin typeface="Cambria" panose="02040503050406030204" pitchFamily="18" charset="0"/>
              </a:rPr>
              <a:t>may the best machine win</a:t>
            </a:r>
            <a:r>
              <a:rPr lang="en-US">
                <a:solidFill>
                  <a:srgbClr val="0B04FF"/>
                </a:solidFill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10292" name="Rectangle 67"/>
          <p:cNvSpPr>
            <a:spLocks noChangeArrowheads="1"/>
          </p:cNvSpPr>
          <p:nvPr/>
        </p:nvSpPr>
        <p:spPr bwMode="auto">
          <a:xfrm>
            <a:off x="990600" y="4953000"/>
            <a:ext cx="3192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6961A"/>
                </a:solidFill>
                <a:latin typeface="Times" charset="0"/>
              </a:rPr>
              <a:t>How many moves ahead might we have to look?</a:t>
            </a:r>
            <a:endParaRPr lang="en-US" sz="1200">
              <a:solidFill>
                <a:srgbClr val="0696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alibri" panose="020F0502020204030204" pitchFamily="34" charset="0"/>
              </a:rPr>
              <a:t>Extra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13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13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13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13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13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13362" y="5032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394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394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394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394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394362" y="4668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394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775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775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775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775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775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775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56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56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56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56362" y="43053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56362" y="4668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56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37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37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37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37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37362" y="46688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37362" y="5032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18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18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18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18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18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18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299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299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299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299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299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299362" y="5032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53037" y="3132138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846286" y="1295400"/>
            <a:ext cx="7599363" cy="707886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B04FF"/>
                </a:solidFill>
                <a:latin typeface="Courier New" pitchFamily="49" charset="0"/>
              </a:rPr>
              <a:t>scoreBoard4Tourney</a:t>
            </a:r>
            <a:endParaRPr lang="en-US" sz="4000" dirty="0">
              <a:latin typeface="Times" charset="0"/>
            </a:endParaRP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4612225" y="3147856"/>
            <a:ext cx="3833424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Idea: u</a:t>
            </a:r>
            <a:r>
              <a:rPr lang="en-US" dirty="0" smtClean="0"/>
              <a:t>se </a:t>
            </a:r>
            <a:r>
              <a:rPr lang="en-US" dirty="0"/>
              <a:t>more </a:t>
            </a:r>
            <a:r>
              <a:rPr lang="en-US" dirty="0" smtClean="0"/>
              <a:t>than just    </a:t>
            </a:r>
            <a:r>
              <a:rPr lang="en-US" b="1" dirty="0"/>
              <a:t>0, 50, </a:t>
            </a:r>
            <a:r>
              <a:rPr lang="en-US" dirty="0"/>
              <a:t>and </a:t>
            </a:r>
            <a:r>
              <a:rPr lang="en-US" b="1" dirty="0" smtClean="0"/>
              <a:t>100</a:t>
            </a:r>
            <a:endParaRPr lang="en-US" dirty="0"/>
          </a:p>
        </p:txBody>
      </p:sp>
      <p:sp>
        <p:nvSpPr>
          <p:cNvPr id="134194" name="Text Box 83"/>
          <p:cNvSpPr txBox="1">
            <a:spLocks noChangeArrowheads="1"/>
          </p:cNvSpPr>
          <p:nvPr/>
        </p:nvSpPr>
        <p:spPr bwMode="auto">
          <a:xfrm>
            <a:off x="4495800" y="4876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latin typeface="Cambria" panose="02040503050406030204" pitchFamily="18" charset="0"/>
              </a:rPr>
              <a:t>don't give this board a </a:t>
            </a:r>
            <a:r>
              <a:rPr lang="en-US" i="1" dirty="0" smtClean="0">
                <a:latin typeface="Cambria" panose="02040503050406030204" pitchFamily="18" charset="0"/>
              </a:rPr>
              <a:t>50.0 ! 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6096000"/>
            <a:ext cx="8199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We run a C4 round-robin  tournament using your scoring </a:t>
            </a:r>
            <a:r>
              <a:rPr lang="en-US" dirty="0" err="1" smtClean="0">
                <a:latin typeface="Cambria" panose="02040503050406030204" pitchFamily="18" charset="0"/>
              </a:rPr>
              <a:t>f'ns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3831199" y="4845844"/>
            <a:ext cx="636587" cy="515938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343068" y="2031190"/>
            <a:ext cx="310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scoring </a:t>
            </a:r>
            <a:r>
              <a:rPr lang="en-US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like a human</a:t>
            </a:r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…</a:t>
            </a:r>
            <a:endParaRPr lang="en-US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NOT</a:t>
            </a:r>
            <a:r>
              <a:rPr lang="en-US" sz="4200" b="1" dirty="0" smtClean="0">
                <a:latin typeface="Calibri" panose="020F0502020204030204" pitchFamily="34" charset="0"/>
              </a:rPr>
              <a:t> Extra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13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13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13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13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13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13362" y="5032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394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394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394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394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394362" y="4668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394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775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775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775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775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775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775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56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56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56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56362" y="43053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56362" y="4668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56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37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37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37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37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37362" y="46688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37362" y="5032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18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18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18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18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18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18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299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299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299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299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299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299362" y="5032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53037" y="3132138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846286" y="1295400"/>
            <a:ext cx="759936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B04FF"/>
                </a:solidFill>
                <a:latin typeface="Courier New" pitchFamily="49" charset="0"/>
              </a:rPr>
              <a:t>scoresFor</a:t>
            </a:r>
            <a:endParaRPr lang="en-US" sz="4000" dirty="0">
              <a:latin typeface="Times" charset="0"/>
            </a:endParaRP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4612225" y="3147856"/>
            <a:ext cx="3833424" cy="1200329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/>
              <a:t>Idea:</a:t>
            </a:r>
            <a:r>
              <a:rPr lang="en-US" dirty="0" smtClean="0"/>
              <a:t> Find the score (0,50,100) for each column </a:t>
            </a:r>
            <a:r>
              <a:rPr lang="en-US" b="1" i="1" dirty="0" smtClean="0"/>
              <a:t>at the current ply. </a:t>
            </a:r>
            <a:endParaRPr lang="en-US" dirty="0"/>
          </a:p>
        </p:txBody>
      </p:sp>
      <p:sp>
        <p:nvSpPr>
          <p:cNvPr id="134194" name="Text Box 83"/>
          <p:cNvSpPr txBox="1">
            <a:spLocks noChangeArrowheads="1"/>
          </p:cNvSpPr>
          <p:nvPr/>
        </p:nvSpPr>
        <p:spPr bwMode="auto">
          <a:xfrm>
            <a:off x="4495800" y="4876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anose="02040503050406030204" pitchFamily="18" charset="0"/>
              </a:rPr>
              <a:t> This </a:t>
            </a:r>
            <a:r>
              <a:rPr lang="en-US" i="1" dirty="0">
                <a:latin typeface="Cambria" panose="02040503050406030204" pitchFamily="18" charset="0"/>
              </a:rPr>
              <a:t>board </a:t>
            </a:r>
            <a:r>
              <a:rPr lang="en-US" i="1" dirty="0" smtClean="0">
                <a:latin typeface="Cambria" panose="02040503050406030204" pitchFamily="18" charset="0"/>
              </a:rPr>
              <a:t>== 50.0 until ply 5! 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6096000"/>
            <a:ext cx="8199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We run a C4 round-robin  tournament using your scoring </a:t>
            </a:r>
            <a:r>
              <a:rPr lang="en-US" dirty="0" err="1" smtClean="0">
                <a:latin typeface="Cambria" panose="02040503050406030204" pitchFamily="18" charset="0"/>
              </a:rPr>
              <a:t>f'ns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3831199" y="4845844"/>
            <a:ext cx="636587" cy="515938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67042" y="2031190"/>
            <a:ext cx="3291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scoring </a:t>
            </a:r>
            <a:r>
              <a:rPr lang="en-US" i="1" dirty="0" smtClean="0">
                <a:latin typeface="Cambria" panose="02040503050406030204" pitchFamily="18" charset="0"/>
              </a:rPr>
              <a:t>like a machine</a:t>
            </a:r>
            <a:r>
              <a:rPr lang="en-US" dirty="0" smtClean="0">
                <a:latin typeface="Cambria" panose="02040503050406030204" pitchFamily="18" charset="0"/>
              </a:rPr>
              <a:t>…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20639631">
            <a:off x="495300" y="4086562"/>
            <a:ext cx="5016500" cy="138499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i="1" dirty="0" smtClean="0">
                <a:latin typeface="Cambria" panose="02040503050406030204" pitchFamily="18" charset="0"/>
              </a:rPr>
              <a:t>Needs</a:t>
            </a:r>
            <a:r>
              <a:rPr lang="en-US" sz="4200" dirty="0" smtClean="0">
                <a:latin typeface="Cambria" panose="02040503050406030204" pitchFamily="18" charset="0"/>
              </a:rPr>
              <a:t> to return a list of seven scores!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5400000">
            <a:off x="5451188" y="3520177"/>
            <a:ext cx="1143000" cy="1754485"/>
          </a:xfrm>
          <a:prstGeom prst="downArrow">
            <a:avLst/>
          </a:prstGeom>
          <a:solidFill>
            <a:srgbClr val="CCEC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398055"/>
            <a:ext cx="1981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CCE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This is the AI.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4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0766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30767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143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</p:txBody>
      </p:sp>
      <p:sp>
        <p:nvSpPr>
          <p:cNvPr id="30769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5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1790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31791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1780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</p:txBody>
      </p:sp>
      <p:sp>
        <p:nvSpPr>
          <p:cNvPr id="31793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  <p:sp>
        <p:nvSpPr>
          <p:cNvPr id="31794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1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31802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31803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31804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31805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31806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31807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31808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09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0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1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4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5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7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9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0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1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2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3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4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5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6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7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8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1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3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4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5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6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7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8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9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0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1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2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3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4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5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6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7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8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9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0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2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3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4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5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6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7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8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9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0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1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2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3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4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5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6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7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8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9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0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1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2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3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4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5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6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7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8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9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0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1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2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3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4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5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6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7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8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9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0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1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2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3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4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5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6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7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8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99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0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1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2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3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4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5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6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7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8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09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0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1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2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3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4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5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6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7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8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9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0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1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2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3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4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5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6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7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8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29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30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31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32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33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34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35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36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37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38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39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0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1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2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3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4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5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6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7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8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9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0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1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2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3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4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5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6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7" name="Oval 219"/>
          <p:cNvSpPr>
            <a:spLocks noChangeArrowheads="1"/>
          </p:cNvSpPr>
          <p:nvPr/>
        </p:nvSpPr>
        <p:spPr bwMode="auto">
          <a:xfrm>
            <a:off x="44211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8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59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0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1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2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3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4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5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6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7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8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69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0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1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2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3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4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5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6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7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8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9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80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81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82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83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84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85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86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87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88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89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0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1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2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3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4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5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6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7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8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99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0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1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2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3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4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5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6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7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8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9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0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1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2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3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4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5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6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7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8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19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20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21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22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23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24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25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26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27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28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29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0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1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2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3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4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5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6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7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8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9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0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1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2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3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4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5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6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7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8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49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0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1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2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3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4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5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6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7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8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9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0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1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2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3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4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5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66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7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8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9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0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1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2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3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4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5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6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7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8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79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0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1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2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3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4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5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6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7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8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89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0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1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2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3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4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5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6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7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8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9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00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01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02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03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04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05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06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07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08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09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10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2814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32816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32817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32818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32819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32820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32821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32822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32823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32824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5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6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7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8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0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1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2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3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4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5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6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7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8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1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2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4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7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9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0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1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2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3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4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5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6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7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8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9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0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1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2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3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4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5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6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7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8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9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0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2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3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4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5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6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7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8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9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0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1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2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3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4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6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7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8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9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1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7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8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9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0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1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2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4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7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8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9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0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11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2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3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4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5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6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7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8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9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0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1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2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3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4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5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6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7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8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9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0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1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2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3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4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5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6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7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8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9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0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1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2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3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4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5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6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7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8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9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0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1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2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3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4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5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6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7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8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9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0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1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2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3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4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5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6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7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8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9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0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1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2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3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4" name="Oval 219"/>
          <p:cNvSpPr>
            <a:spLocks noChangeArrowheads="1"/>
          </p:cNvSpPr>
          <p:nvPr/>
        </p:nvSpPr>
        <p:spPr bwMode="auto">
          <a:xfrm>
            <a:off x="44211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5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7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8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9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0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1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2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3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4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5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6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7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8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9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0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1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2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3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4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5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6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97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8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9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0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1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2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3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4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5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6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7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8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9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0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1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2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3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4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5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6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7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8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9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0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1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2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3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4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5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6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7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8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9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0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1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2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3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4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5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6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7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8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9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40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1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2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3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4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5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6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7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8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9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0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1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2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3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4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5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6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7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8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9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0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1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2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3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4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5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6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7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8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9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0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1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2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3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4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5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6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7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8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9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0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1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2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83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4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5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6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7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8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9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0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1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2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3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4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5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6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7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8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9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0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1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2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3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4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5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6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7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8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9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0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1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2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3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4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5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6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7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8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9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0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1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2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3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4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5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26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1431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(2) Ask </a:t>
            </a:r>
            <a:r>
              <a:rPr lang="en-US" sz="1600">
                <a:solidFill>
                  <a:srgbClr val="840802"/>
                </a:solidFill>
                <a:latin typeface="Calibri" pitchFamily="34" charset="0"/>
              </a:rPr>
              <a:t>OPPONENT</a:t>
            </a:r>
            <a:r>
              <a:rPr lang="en-US" sz="1600">
                <a:latin typeface="Calibri" pitchFamily="34" charset="0"/>
              </a:rPr>
              <a:t> its scoresFor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(3) Compute which score the opp. will take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(4) Compute what score you get…</a:t>
            </a:r>
          </a:p>
        </p:txBody>
      </p:sp>
      <p:sp>
        <p:nvSpPr>
          <p:cNvPr id="33127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28" name="Text Box 378"/>
          <p:cNvSpPr txBox="1">
            <a:spLocks noChangeArrowheads="1"/>
          </p:cNvSpPr>
          <p:nvPr/>
        </p:nvSpPr>
        <p:spPr bwMode="auto">
          <a:xfrm>
            <a:off x="152400" y="3352800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3129" name="Rectangle 384"/>
          <p:cNvSpPr>
            <a:spLocks noChangeArrowheads="1"/>
          </p:cNvSpPr>
          <p:nvPr/>
        </p:nvSpPr>
        <p:spPr bwMode="auto">
          <a:xfrm>
            <a:off x="2667000" y="6484938"/>
            <a:ext cx="3644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these are all of the opponent's calls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scoresFor </a:t>
            </a:r>
            <a:r>
              <a:rPr lang="en-US" sz="1200" b="1">
                <a:latin typeface="Times New Roman" pitchFamily="18" charset="0"/>
              </a:rPr>
              <a:t>!</a:t>
            </a:r>
          </a:p>
        </p:txBody>
      </p:sp>
      <p:sp>
        <p:nvSpPr>
          <p:cNvPr id="33130" name="Text Box 385"/>
          <p:cNvSpPr txBox="1">
            <a:spLocks noChangeArrowheads="1"/>
          </p:cNvSpPr>
          <p:nvPr/>
        </p:nvSpPr>
        <p:spPr bwMode="auto">
          <a:xfrm>
            <a:off x="214947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3131" name="Text Box 386"/>
          <p:cNvSpPr txBox="1">
            <a:spLocks noChangeArrowheads="1"/>
          </p:cNvSpPr>
          <p:nvPr/>
        </p:nvSpPr>
        <p:spPr bwMode="auto">
          <a:xfrm>
            <a:off x="37179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3132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3133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33134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5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  <p:sp>
        <p:nvSpPr>
          <p:cNvPr id="33136" name="Text Box 389"/>
          <p:cNvSpPr txBox="1">
            <a:spLocks noChangeArrowheads="1"/>
          </p:cNvSpPr>
          <p:nvPr/>
        </p:nvSpPr>
        <p:spPr bwMode="auto">
          <a:xfrm>
            <a:off x="5519738" y="2057400"/>
            <a:ext cx="3548062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7" name="Oval 51" descr="50%"/>
          <p:cNvSpPr>
            <a:spLocks noChangeArrowheads="1"/>
          </p:cNvSpPr>
          <p:nvPr/>
        </p:nvSpPr>
        <p:spPr bwMode="auto">
          <a:xfrm>
            <a:off x="5395913" y="28384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38" name="Rectangle 378"/>
          <p:cNvSpPr>
            <a:spLocks noChangeArrowheads="1"/>
          </p:cNvSpPr>
          <p:nvPr/>
        </p:nvSpPr>
        <p:spPr bwMode="auto">
          <a:xfrm>
            <a:off x="6019800" y="1719263"/>
            <a:ext cx="2476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840802"/>
                </a:solidFill>
                <a:latin typeface="Cambria" pitchFamily="18" charset="0"/>
              </a:rPr>
              <a:t>Opponent's scoresFor</a:t>
            </a:r>
          </a:p>
        </p:txBody>
      </p:sp>
      <p:sp>
        <p:nvSpPr>
          <p:cNvPr id="33139" name="Up Arrow 1"/>
          <p:cNvSpPr>
            <a:spLocks noChangeArrowheads="1"/>
          </p:cNvSpPr>
          <p:nvPr/>
        </p:nvSpPr>
        <p:spPr bwMode="auto">
          <a:xfrm>
            <a:off x="8545513" y="2703513"/>
            <a:ext cx="385762" cy="574675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0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1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2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3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4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5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6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3838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33840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33841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33842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33843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33844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33845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33846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33847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33848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9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1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2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4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5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7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8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0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1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3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4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6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7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9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0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2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3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5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6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7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8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9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0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1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2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3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4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5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6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7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8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9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90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91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2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93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94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95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96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97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98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99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0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1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2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3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4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5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6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7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8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09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0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1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2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3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4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5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6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7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8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19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0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1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2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3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4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5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6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7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8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29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0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1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2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3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4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35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6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7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8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39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0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1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2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3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4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5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6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7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8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49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0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1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2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3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4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5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6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7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8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59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0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1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2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3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4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5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6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7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8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69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70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71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72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73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74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75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76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77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78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79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0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1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2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3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4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5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6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7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8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89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0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1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2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3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4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5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6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7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8" name="Oval 219"/>
          <p:cNvSpPr>
            <a:spLocks noChangeArrowheads="1"/>
          </p:cNvSpPr>
          <p:nvPr/>
        </p:nvSpPr>
        <p:spPr bwMode="auto">
          <a:xfrm>
            <a:off x="44211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999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0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1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2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3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4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5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6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7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8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09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0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1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2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3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4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5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6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7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8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19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20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21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22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23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24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25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26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27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28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29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0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1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2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3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4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5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6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7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8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39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0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1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2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3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4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5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6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7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8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49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0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1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2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3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4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5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6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7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8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59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0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1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2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3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64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5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6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7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8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9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0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1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2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3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4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5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6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7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8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79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0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1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2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3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4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5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6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7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8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89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0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1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2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3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4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5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6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7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8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99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00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01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02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03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04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05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06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7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08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09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0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1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2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3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4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5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6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7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8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19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0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1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2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3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4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5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6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7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8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29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0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1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2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3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4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5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6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7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8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39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0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1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2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3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4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5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6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7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8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149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50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21615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(2) Ask </a:t>
            </a:r>
            <a:r>
              <a:rPr lang="en-US" sz="1600">
                <a:solidFill>
                  <a:srgbClr val="840802"/>
                </a:solidFill>
                <a:latin typeface="Calibri" pitchFamily="34" charset="0"/>
              </a:rPr>
              <a:t>OPPONENT</a:t>
            </a:r>
            <a:r>
              <a:rPr lang="en-US" sz="1600">
                <a:latin typeface="Calibri" pitchFamily="34" charset="0"/>
              </a:rPr>
              <a:t> its scoresFor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(3) Compute which score the opp. will take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(4) Compute what score you get…</a:t>
            </a:r>
          </a:p>
        </p:txBody>
      </p:sp>
      <p:sp>
        <p:nvSpPr>
          <p:cNvPr id="34151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4152" name="Text Box 378"/>
          <p:cNvSpPr txBox="1">
            <a:spLocks noChangeArrowheads="1"/>
          </p:cNvSpPr>
          <p:nvPr/>
        </p:nvSpPr>
        <p:spPr bwMode="auto">
          <a:xfrm>
            <a:off x="152400" y="3352800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4153" name="Rectangle 384"/>
          <p:cNvSpPr>
            <a:spLocks noChangeArrowheads="1"/>
          </p:cNvSpPr>
          <p:nvPr/>
        </p:nvSpPr>
        <p:spPr bwMode="auto">
          <a:xfrm>
            <a:off x="2667000" y="6484938"/>
            <a:ext cx="3644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these are all of the opponent's calls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scoresFor </a:t>
            </a:r>
            <a:r>
              <a:rPr lang="en-US" sz="1200" b="1">
                <a:latin typeface="Times New Roman" pitchFamily="18" charset="0"/>
              </a:rPr>
              <a:t>!</a:t>
            </a:r>
          </a:p>
        </p:txBody>
      </p:sp>
      <p:sp>
        <p:nvSpPr>
          <p:cNvPr id="34154" name="Text Box 385"/>
          <p:cNvSpPr txBox="1">
            <a:spLocks noChangeArrowheads="1"/>
          </p:cNvSpPr>
          <p:nvPr/>
        </p:nvSpPr>
        <p:spPr bwMode="auto">
          <a:xfrm>
            <a:off x="214947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4155" name="Text Box 386"/>
          <p:cNvSpPr txBox="1">
            <a:spLocks noChangeArrowheads="1"/>
          </p:cNvSpPr>
          <p:nvPr/>
        </p:nvSpPr>
        <p:spPr bwMode="auto">
          <a:xfrm>
            <a:off x="37179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4156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4157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34158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4159" name="Rectangle 378"/>
          <p:cNvSpPr>
            <a:spLocks noChangeArrowheads="1"/>
          </p:cNvSpPr>
          <p:nvPr/>
        </p:nvSpPr>
        <p:spPr bwMode="auto">
          <a:xfrm>
            <a:off x="6267450" y="1752600"/>
            <a:ext cx="2476500" cy="5810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840802"/>
                </a:solidFill>
                <a:latin typeface="Cambria" pitchFamily="18" charset="0"/>
              </a:rPr>
              <a:t>What score will the opponent choose?</a:t>
            </a:r>
          </a:p>
        </p:txBody>
      </p:sp>
      <p:sp>
        <p:nvSpPr>
          <p:cNvPr id="34160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  <p:sp>
        <p:nvSpPr>
          <p:cNvPr id="34161" name="Rectangle 379"/>
          <p:cNvSpPr>
            <a:spLocks noChangeArrowheads="1"/>
          </p:cNvSpPr>
          <p:nvPr/>
        </p:nvSpPr>
        <p:spPr bwMode="auto">
          <a:xfrm>
            <a:off x="300038" y="3613150"/>
            <a:ext cx="1219200" cy="3381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34162" name="Rectangle 380"/>
          <p:cNvSpPr>
            <a:spLocks noChangeArrowheads="1"/>
          </p:cNvSpPr>
          <p:nvPr/>
        </p:nvSpPr>
        <p:spPr bwMode="auto">
          <a:xfrm>
            <a:off x="649288" y="4795838"/>
            <a:ext cx="1446212" cy="33813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840802"/>
                </a:solidFill>
              </a:rPr>
              <a:t>max(S) = 100</a:t>
            </a:r>
          </a:p>
        </p:txBody>
      </p:sp>
      <p:sp>
        <p:nvSpPr>
          <p:cNvPr id="34163" name="Rectangle 381"/>
          <p:cNvSpPr>
            <a:spLocks noChangeArrowheads="1"/>
          </p:cNvSpPr>
          <p:nvPr/>
        </p:nvSpPr>
        <p:spPr bwMode="auto">
          <a:xfrm>
            <a:off x="2287588" y="5116513"/>
            <a:ext cx="1219200" cy="33813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34164" name="Rectangle 382"/>
          <p:cNvSpPr>
            <a:spLocks noChangeArrowheads="1"/>
          </p:cNvSpPr>
          <p:nvPr/>
        </p:nvSpPr>
        <p:spPr bwMode="auto">
          <a:xfrm>
            <a:off x="3913188" y="4945063"/>
            <a:ext cx="1219200" cy="33813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34165" name="Rectangle 383"/>
          <p:cNvSpPr>
            <a:spLocks noChangeArrowheads="1"/>
          </p:cNvSpPr>
          <p:nvPr/>
        </p:nvSpPr>
        <p:spPr bwMode="auto">
          <a:xfrm>
            <a:off x="5489575" y="5105400"/>
            <a:ext cx="1219200" cy="3381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34166" name="Rectangle 384"/>
          <p:cNvSpPr>
            <a:spLocks noChangeArrowheads="1"/>
          </p:cNvSpPr>
          <p:nvPr/>
        </p:nvSpPr>
        <p:spPr bwMode="auto">
          <a:xfrm>
            <a:off x="7046913" y="4851400"/>
            <a:ext cx="1331912" cy="3381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840802"/>
                </a:solidFill>
              </a:rPr>
              <a:t>max(S) = 50</a:t>
            </a:r>
          </a:p>
        </p:txBody>
      </p:sp>
      <p:sp>
        <p:nvSpPr>
          <p:cNvPr id="34167" name="Rectangle 385"/>
          <p:cNvSpPr>
            <a:spLocks noChangeArrowheads="1"/>
          </p:cNvSpPr>
          <p:nvPr/>
        </p:nvSpPr>
        <p:spPr bwMode="auto">
          <a:xfrm>
            <a:off x="7531100" y="3636963"/>
            <a:ext cx="1446213" cy="33813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840802"/>
                </a:solidFill>
              </a:rPr>
              <a:t>max(S) = 100</a:t>
            </a:r>
          </a:p>
        </p:txBody>
      </p:sp>
      <p:sp>
        <p:nvSpPr>
          <p:cNvPr id="34168" name="Rectangle 387"/>
          <p:cNvSpPr>
            <a:spLocks noChangeArrowheads="1"/>
          </p:cNvSpPr>
          <p:nvPr/>
        </p:nvSpPr>
        <p:spPr bwMode="auto">
          <a:xfrm>
            <a:off x="539750" y="3940175"/>
            <a:ext cx="692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34169" name="Rectangle 388"/>
          <p:cNvSpPr>
            <a:spLocks noChangeArrowheads="1"/>
          </p:cNvSpPr>
          <p:nvPr/>
        </p:nvSpPr>
        <p:spPr bwMode="auto">
          <a:xfrm>
            <a:off x="1184275" y="5087938"/>
            <a:ext cx="354013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0</a:t>
            </a:r>
          </a:p>
        </p:txBody>
      </p:sp>
      <p:sp>
        <p:nvSpPr>
          <p:cNvPr id="34170" name="Rectangle 389"/>
          <p:cNvSpPr>
            <a:spLocks noChangeArrowheads="1"/>
          </p:cNvSpPr>
          <p:nvPr/>
        </p:nvSpPr>
        <p:spPr bwMode="auto">
          <a:xfrm>
            <a:off x="2582863" y="5435600"/>
            <a:ext cx="692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34171" name="Rectangle 390"/>
          <p:cNvSpPr>
            <a:spLocks noChangeArrowheads="1"/>
          </p:cNvSpPr>
          <p:nvPr/>
        </p:nvSpPr>
        <p:spPr bwMode="auto">
          <a:xfrm>
            <a:off x="4191000" y="5257800"/>
            <a:ext cx="692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34172" name="Rectangle 391"/>
          <p:cNvSpPr>
            <a:spLocks noChangeArrowheads="1"/>
          </p:cNvSpPr>
          <p:nvPr/>
        </p:nvSpPr>
        <p:spPr bwMode="auto">
          <a:xfrm>
            <a:off x="5799138" y="5418138"/>
            <a:ext cx="692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34173" name="Rectangle 392"/>
          <p:cNvSpPr>
            <a:spLocks noChangeArrowheads="1"/>
          </p:cNvSpPr>
          <p:nvPr/>
        </p:nvSpPr>
        <p:spPr bwMode="auto">
          <a:xfrm>
            <a:off x="7467600" y="5181600"/>
            <a:ext cx="5238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50</a:t>
            </a:r>
          </a:p>
        </p:txBody>
      </p:sp>
      <p:sp>
        <p:nvSpPr>
          <p:cNvPr id="34174" name="Rectangle 393"/>
          <p:cNvSpPr>
            <a:spLocks noChangeArrowheads="1"/>
          </p:cNvSpPr>
          <p:nvPr/>
        </p:nvSpPr>
        <p:spPr bwMode="auto">
          <a:xfrm>
            <a:off x="8042275" y="3962400"/>
            <a:ext cx="354013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0</a:t>
            </a:r>
          </a:p>
        </p:txBody>
      </p:sp>
      <p:sp>
        <p:nvSpPr>
          <p:cNvPr id="34175" name="Rectangle 386"/>
          <p:cNvSpPr>
            <a:spLocks noChangeArrowheads="1"/>
          </p:cNvSpPr>
          <p:nvPr/>
        </p:nvSpPr>
        <p:spPr bwMode="auto">
          <a:xfrm>
            <a:off x="6291263" y="2444750"/>
            <a:ext cx="2438400" cy="584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B04FF"/>
                </a:solidFill>
                <a:latin typeface="Cambria" pitchFamily="18" charset="0"/>
              </a:rPr>
              <a:t>What score does self get as a result?</a:t>
            </a:r>
          </a:p>
        </p:txBody>
      </p:sp>
      <p:sp>
        <p:nvSpPr>
          <p:cNvPr id="34176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77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78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79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80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81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82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85800" y="152400"/>
            <a:ext cx="7239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5200">
                <a:latin typeface="Calibri" pitchFamily="34" charset="0"/>
              </a:rPr>
              <a:t>Less concept, </a:t>
            </a:r>
            <a:endParaRPr lang="en-US" sz="5200">
              <a:solidFill>
                <a:srgbClr val="0B04FF"/>
              </a:solidFill>
              <a:latin typeface="Calibri" pitchFamily="34" charset="0"/>
            </a:endParaRPr>
          </a:p>
        </p:txBody>
      </p:sp>
      <p:pic>
        <p:nvPicPr>
          <p:cNvPr id="34819" name="Picture 4" descr="IMG_84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04913"/>
            <a:ext cx="60198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447800" y="5715000"/>
            <a:ext cx="5715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200" i="1">
                <a:latin typeface="Calibri" pitchFamily="34" charset="0"/>
              </a:rPr>
              <a:t>more concrete... </a:t>
            </a:r>
            <a:endParaRPr lang="en-US" sz="5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3480" y="446400"/>
              <a:ext cx="864432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437040"/>
                <a:ext cx="866304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The </a:t>
            </a:r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sz="4000" dirty="0">
                <a:latin typeface="Cambria" panose="02040503050406030204" pitchFamily="18" charset="0"/>
              </a:rPr>
              <a:t> class</a:t>
            </a:r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512763" y="3214688"/>
            <a:ext cx="1828800" cy="990600"/>
          </a:xfrm>
          <a:prstGeom prst="cube">
            <a:avLst>
              <a:gd name="adj" fmla="val 33856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Freeform 8"/>
          <p:cNvSpPr>
            <a:spLocks/>
          </p:cNvSpPr>
          <p:nvPr/>
        </p:nvSpPr>
        <p:spPr bwMode="auto">
          <a:xfrm>
            <a:off x="1427163" y="2605088"/>
            <a:ext cx="1657350" cy="763587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752475" y="3592513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Player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pForX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270" name="Text Box 30"/>
          <p:cNvSpPr txBox="1">
            <a:spLocks noChangeArrowheads="1"/>
          </p:cNvSpPr>
          <p:nvPr/>
        </p:nvSpPr>
        <p:spPr bwMode="auto">
          <a:xfrm>
            <a:off x="1200150" y="1370013"/>
            <a:ext cx="6650038" cy="4946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What data does a computer AI player need?</a:t>
            </a:r>
          </a:p>
        </p:txBody>
      </p:sp>
      <p:grpSp>
        <p:nvGrpSpPr>
          <p:cNvPr id="1127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799513" y="3981450"/>
            <a:ext cx="236537" cy="257175"/>
            <a:chOff x="2928" y="1051"/>
            <a:chExt cx="840" cy="957"/>
          </a:xfrm>
        </p:grpSpPr>
        <p:sp>
          <p:nvSpPr>
            <p:cNvPr id="11290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" name="Text Box 46"/>
          <p:cNvSpPr txBox="1">
            <a:spLocks noChangeArrowheads="1"/>
          </p:cNvSpPr>
          <p:nvPr/>
        </p:nvSpPr>
        <p:spPr bwMode="auto">
          <a:xfrm>
            <a:off x="8429625" y="3741738"/>
            <a:ext cx="511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Ply?</a:t>
            </a:r>
          </a:p>
        </p:txBody>
      </p:sp>
      <p:sp>
        <p:nvSpPr>
          <p:cNvPr id="11273" name="AutoShape 48"/>
          <p:cNvSpPr>
            <a:spLocks noChangeArrowheads="1"/>
          </p:cNvSpPr>
          <p:nvPr/>
        </p:nvSpPr>
        <p:spPr bwMode="auto">
          <a:xfrm>
            <a:off x="3200400" y="3233738"/>
            <a:ext cx="1600200" cy="914400"/>
          </a:xfrm>
          <a:prstGeom prst="cube">
            <a:avLst>
              <a:gd name="adj" fmla="val 4140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49"/>
          <p:cNvSpPr>
            <a:spLocks noChangeArrowheads="1"/>
          </p:cNvSpPr>
          <p:nvPr/>
        </p:nvSpPr>
        <p:spPr bwMode="auto">
          <a:xfrm>
            <a:off x="3298825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ox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275" name="AutoShape 50"/>
          <p:cNvSpPr>
            <a:spLocks noChangeArrowheads="1"/>
          </p:cNvSpPr>
          <p:nvPr/>
        </p:nvSpPr>
        <p:spPr bwMode="auto">
          <a:xfrm>
            <a:off x="4876800" y="3252788"/>
            <a:ext cx="1752600" cy="874712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5029200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tbt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277" name="Text Box 52"/>
          <p:cNvSpPr txBox="1">
            <a:spLocks noChangeArrowheads="1"/>
          </p:cNvSpPr>
          <p:nvPr/>
        </p:nvSpPr>
        <p:spPr bwMode="auto">
          <a:xfrm>
            <a:off x="3541713" y="3155950"/>
            <a:ext cx="82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'X'</a:t>
            </a:r>
          </a:p>
        </p:txBody>
      </p:sp>
      <p:sp>
        <p:nvSpPr>
          <p:cNvPr id="11278" name="Text Box 53"/>
          <p:cNvSpPr txBox="1">
            <a:spLocks noChangeArrowheads="1"/>
          </p:cNvSpPr>
          <p:nvPr/>
        </p:nvSpPr>
        <p:spPr bwMode="auto">
          <a:xfrm>
            <a:off x="5019675" y="3155950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'LEFT'</a:t>
            </a:r>
          </a:p>
        </p:txBody>
      </p:sp>
      <p:sp>
        <p:nvSpPr>
          <p:cNvPr id="11279" name="AutoShape 54"/>
          <p:cNvSpPr>
            <a:spLocks noChangeArrowheads="1"/>
          </p:cNvSpPr>
          <p:nvPr/>
        </p:nvSpPr>
        <p:spPr bwMode="auto">
          <a:xfrm>
            <a:off x="6684963" y="3224213"/>
            <a:ext cx="1697037" cy="933450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55"/>
          <p:cNvSpPr>
            <a:spLocks noChangeArrowheads="1"/>
          </p:cNvSpPr>
          <p:nvPr/>
        </p:nvSpPr>
        <p:spPr bwMode="auto">
          <a:xfrm>
            <a:off x="7037388" y="3571875"/>
            <a:ext cx="595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ply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281" name="Text Box 56"/>
          <p:cNvSpPr txBox="1">
            <a:spLocks noChangeArrowheads="1"/>
          </p:cNvSpPr>
          <p:nvPr/>
        </p:nvSpPr>
        <p:spPr bwMode="auto">
          <a:xfrm>
            <a:off x="7096125" y="3155950"/>
            <a:ext cx="82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1282" name="Text Box 57"/>
          <p:cNvSpPr txBox="1">
            <a:spLocks noChangeArrowheads="1"/>
          </p:cNvSpPr>
          <p:nvPr/>
        </p:nvSpPr>
        <p:spPr bwMode="auto">
          <a:xfrm>
            <a:off x="4235450" y="2600325"/>
            <a:ext cx="329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DATA MEMBERS</a:t>
            </a:r>
          </a:p>
        </p:txBody>
      </p:sp>
      <p:sp>
        <p:nvSpPr>
          <p:cNvPr id="11283" name="Rectangle 58"/>
          <p:cNvSpPr>
            <a:spLocks noChangeArrowheads="1"/>
          </p:cNvSpPr>
          <p:nvPr/>
        </p:nvSpPr>
        <p:spPr bwMode="auto">
          <a:xfrm>
            <a:off x="4953000" y="41624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tiebreakType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284" name="Rectangle 59"/>
          <p:cNvSpPr>
            <a:spLocks noChangeArrowheads="1"/>
          </p:cNvSpPr>
          <p:nvPr/>
        </p:nvSpPr>
        <p:spPr bwMode="auto">
          <a:xfrm>
            <a:off x="3060700" y="4162425"/>
            <a:ext cx="141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checker, O or X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285" name="Rectangle 60"/>
          <p:cNvSpPr>
            <a:spLocks noChangeArrowheads="1"/>
          </p:cNvSpPr>
          <p:nvPr/>
        </p:nvSpPr>
        <p:spPr bwMode="auto">
          <a:xfrm>
            <a:off x="6451600" y="4162425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moves to look ahead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286" name="Text Box 61"/>
          <p:cNvSpPr txBox="1">
            <a:spLocks noChangeArrowheads="1"/>
          </p:cNvSpPr>
          <p:nvPr/>
        </p:nvSpPr>
        <p:spPr bwMode="auto">
          <a:xfrm>
            <a:off x="3888659" y="4876800"/>
            <a:ext cx="3339944" cy="4946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b="1" i="1" dirty="0">
                <a:latin typeface="Cambria" panose="02040503050406030204" pitchFamily="18" charset="0"/>
              </a:rPr>
              <a:t>surprisingly little!</a:t>
            </a:r>
          </a:p>
        </p:txBody>
      </p:sp>
      <p:sp>
        <p:nvSpPr>
          <p:cNvPr id="11287" name="Text Box 62"/>
          <p:cNvSpPr txBox="1">
            <a:spLocks noChangeArrowheads="1"/>
          </p:cNvSpPr>
          <p:nvPr/>
        </p:nvSpPr>
        <p:spPr bwMode="auto">
          <a:xfrm>
            <a:off x="274637" y="6243638"/>
            <a:ext cx="5257800" cy="3606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600" b="1" i="1" dirty="0">
                <a:latin typeface="Cambria" panose="02040503050406030204" pitchFamily="18" charset="0"/>
              </a:rPr>
              <a:t>How about </a:t>
            </a:r>
            <a:r>
              <a:rPr lang="en-US" sz="1600" b="1" i="1" dirty="0">
                <a:solidFill>
                  <a:srgbClr val="CC3300"/>
                </a:solidFill>
                <a:latin typeface="Cambria" panose="02040503050406030204" pitchFamily="18" charset="0"/>
              </a:rPr>
              <a:t>knowledge about its opponent</a:t>
            </a:r>
            <a:r>
              <a:rPr lang="en-US" sz="1600" b="1" i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1288" name="Line 63"/>
          <p:cNvSpPr>
            <a:spLocks noChangeShapeType="1"/>
          </p:cNvSpPr>
          <p:nvPr/>
        </p:nvSpPr>
        <p:spPr bwMode="auto">
          <a:xfrm flipH="1">
            <a:off x="350520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64"/>
          <p:cNvSpPr>
            <a:spLocks noChangeShapeType="1"/>
          </p:cNvSpPr>
          <p:nvPr/>
        </p:nvSpPr>
        <p:spPr bwMode="auto">
          <a:xfrm>
            <a:off x="694055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>
            <a:off x="6684963" y="3252788"/>
            <a:ext cx="2351087" cy="960039"/>
          </a:xfrm>
          <a:prstGeom prst="rightArrow">
            <a:avLst>
              <a:gd name="adj1" fmla="val 55366"/>
              <a:gd name="adj2" fmla="val 56707"/>
            </a:avLst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ChangeArrowheads="1"/>
          </p:cNvSpPr>
          <p:nvPr/>
        </p:nvSpPr>
        <p:spPr bwMode="auto">
          <a:xfrm>
            <a:off x="6032679" y="3466562"/>
            <a:ext cx="2840865" cy="3230451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Games'</a:t>
            </a:r>
            <a:r>
              <a:rPr lang="en-US" altLang="ja-JP" sz="4000" dirty="0">
                <a:latin typeface="Cambria" panose="02040503050406030204" pitchFamily="18" charset="0"/>
              </a:rPr>
              <a:t> Branching Factors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6868" name="Text Box 11"/>
          <p:cNvSpPr txBox="1">
            <a:spLocks noChangeArrowheads="1"/>
          </p:cNvSpPr>
          <p:nvPr/>
        </p:nvSpPr>
        <p:spPr bwMode="auto">
          <a:xfrm>
            <a:off x="5903913" y="3613150"/>
            <a:ext cx="3048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/>
              <a:t>Branching Factors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for different two-player games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324600" y="4343400"/>
            <a:ext cx="2286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Tic-tac-toe    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Connect Four       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Checkers           10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Othello               30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Chess                40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Go                    300</a:t>
            </a:r>
          </a:p>
        </p:txBody>
      </p:sp>
      <p:sp>
        <p:nvSpPr>
          <p:cNvPr id="36870" name="Line 30"/>
          <p:cNvSpPr>
            <a:spLocks noChangeShapeType="1"/>
          </p:cNvSpPr>
          <p:nvPr/>
        </p:nvSpPr>
        <p:spPr bwMode="auto">
          <a:xfrm>
            <a:off x="4087968" y="5385158"/>
            <a:ext cx="4722378" cy="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31"/>
          <p:cNvSpPr>
            <a:spLocks noChangeShapeType="1"/>
          </p:cNvSpPr>
          <p:nvPr/>
        </p:nvSpPr>
        <p:spPr bwMode="auto">
          <a:xfrm>
            <a:off x="4087968" y="6078896"/>
            <a:ext cx="4730314" cy="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32"/>
          <p:cNvSpPr>
            <a:spLocks noChangeShapeType="1"/>
          </p:cNvSpPr>
          <p:nvPr/>
        </p:nvSpPr>
        <p:spPr bwMode="auto">
          <a:xfrm>
            <a:off x="6683375" y="1766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33"/>
          <p:cNvSpPr>
            <a:spLocks noChangeShapeType="1"/>
          </p:cNvSpPr>
          <p:nvPr/>
        </p:nvSpPr>
        <p:spPr bwMode="auto">
          <a:xfrm>
            <a:off x="6715125" y="1758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34"/>
          <p:cNvSpPr>
            <a:spLocks noChangeShapeType="1"/>
          </p:cNvSpPr>
          <p:nvPr/>
        </p:nvSpPr>
        <p:spPr bwMode="auto">
          <a:xfrm>
            <a:off x="6754813" y="1719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35"/>
          <p:cNvSpPr>
            <a:spLocks noChangeShapeType="1"/>
          </p:cNvSpPr>
          <p:nvPr/>
        </p:nvSpPr>
        <p:spPr bwMode="auto">
          <a:xfrm>
            <a:off x="6761163" y="1684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36"/>
          <p:cNvSpPr>
            <a:spLocks noChangeShapeType="1"/>
          </p:cNvSpPr>
          <p:nvPr/>
        </p:nvSpPr>
        <p:spPr bwMode="auto">
          <a:xfrm flipH="1">
            <a:off x="6342063" y="1747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37"/>
          <p:cNvSpPr>
            <a:spLocks noChangeShapeType="1"/>
          </p:cNvSpPr>
          <p:nvPr/>
        </p:nvSpPr>
        <p:spPr bwMode="auto">
          <a:xfrm flipH="1">
            <a:off x="5976938" y="1708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38"/>
          <p:cNvSpPr>
            <a:spLocks noChangeShapeType="1"/>
          </p:cNvSpPr>
          <p:nvPr/>
        </p:nvSpPr>
        <p:spPr bwMode="auto">
          <a:xfrm flipH="1">
            <a:off x="5516563" y="1676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40"/>
          <p:cNvSpPr>
            <a:spLocks noChangeArrowheads="1"/>
          </p:cNvSpPr>
          <p:nvPr/>
        </p:nvSpPr>
        <p:spPr bwMode="auto">
          <a:xfrm>
            <a:off x="5468938" y="2078038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Oval 41"/>
          <p:cNvSpPr>
            <a:spLocks noChangeArrowheads="1"/>
          </p:cNvSpPr>
          <p:nvPr/>
        </p:nvSpPr>
        <p:spPr bwMode="auto">
          <a:xfrm>
            <a:off x="5922963" y="2079625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Oval 42"/>
          <p:cNvSpPr>
            <a:spLocks noChangeArrowheads="1"/>
          </p:cNvSpPr>
          <p:nvPr/>
        </p:nvSpPr>
        <p:spPr bwMode="auto">
          <a:xfrm>
            <a:off x="6297613" y="2081213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Oval 43"/>
          <p:cNvSpPr>
            <a:spLocks noChangeArrowheads="1"/>
          </p:cNvSpPr>
          <p:nvPr/>
        </p:nvSpPr>
        <p:spPr bwMode="auto">
          <a:xfrm>
            <a:off x="6632575" y="2066925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Oval 44"/>
          <p:cNvSpPr>
            <a:spLocks noChangeArrowheads="1"/>
          </p:cNvSpPr>
          <p:nvPr/>
        </p:nvSpPr>
        <p:spPr bwMode="auto">
          <a:xfrm>
            <a:off x="6967538" y="2076450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Oval 45"/>
          <p:cNvSpPr>
            <a:spLocks noChangeArrowheads="1"/>
          </p:cNvSpPr>
          <p:nvPr/>
        </p:nvSpPr>
        <p:spPr bwMode="auto">
          <a:xfrm>
            <a:off x="7366000" y="2078038"/>
            <a:ext cx="96838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Oval 46"/>
          <p:cNvSpPr>
            <a:spLocks noChangeArrowheads="1"/>
          </p:cNvSpPr>
          <p:nvPr/>
        </p:nvSpPr>
        <p:spPr bwMode="auto">
          <a:xfrm>
            <a:off x="7820025" y="2095500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47"/>
          <p:cNvSpPr>
            <a:spLocks noChangeShapeType="1"/>
          </p:cNvSpPr>
          <p:nvPr/>
        </p:nvSpPr>
        <p:spPr bwMode="auto">
          <a:xfrm>
            <a:off x="5516563" y="2179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48"/>
          <p:cNvSpPr>
            <a:spLocks noChangeShapeType="1"/>
          </p:cNvSpPr>
          <p:nvPr/>
        </p:nvSpPr>
        <p:spPr bwMode="auto">
          <a:xfrm>
            <a:off x="5516563" y="2187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49"/>
          <p:cNvSpPr>
            <a:spLocks noChangeShapeType="1"/>
          </p:cNvSpPr>
          <p:nvPr/>
        </p:nvSpPr>
        <p:spPr bwMode="auto">
          <a:xfrm>
            <a:off x="5516563" y="2187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50"/>
          <p:cNvSpPr>
            <a:spLocks noChangeShapeType="1"/>
          </p:cNvSpPr>
          <p:nvPr/>
        </p:nvSpPr>
        <p:spPr bwMode="auto">
          <a:xfrm>
            <a:off x="5516563" y="2187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51"/>
          <p:cNvSpPr>
            <a:spLocks noChangeShapeType="1"/>
          </p:cNvSpPr>
          <p:nvPr/>
        </p:nvSpPr>
        <p:spPr bwMode="auto">
          <a:xfrm flipH="1">
            <a:off x="5445125" y="2187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52"/>
          <p:cNvSpPr>
            <a:spLocks noChangeShapeType="1"/>
          </p:cNvSpPr>
          <p:nvPr/>
        </p:nvSpPr>
        <p:spPr bwMode="auto">
          <a:xfrm flipH="1">
            <a:off x="5373688" y="2187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3"/>
          <p:cNvSpPr>
            <a:spLocks noChangeShapeType="1"/>
          </p:cNvSpPr>
          <p:nvPr/>
        </p:nvSpPr>
        <p:spPr bwMode="auto">
          <a:xfrm flipH="1">
            <a:off x="5294313" y="2195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54"/>
          <p:cNvSpPr>
            <a:spLocks noChangeShapeType="1"/>
          </p:cNvSpPr>
          <p:nvPr/>
        </p:nvSpPr>
        <p:spPr bwMode="auto">
          <a:xfrm>
            <a:off x="5961063" y="2185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55"/>
          <p:cNvSpPr>
            <a:spLocks noChangeShapeType="1"/>
          </p:cNvSpPr>
          <p:nvPr/>
        </p:nvSpPr>
        <p:spPr bwMode="auto">
          <a:xfrm>
            <a:off x="5961063" y="2193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Line 56"/>
          <p:cNvSpPr>
            <a:spLocks noChangeShapeType="1"/>
          </p:cNvSpPr>
          <p:nvPr/>
        </p:nvSpPr>
        <p:spPr bwMode="auto">
          <a:xfrm>
            <a:off x="5961063" y="2193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57"/>
          <p:cNvSpPr>
            <a:spLocks noChangeShapeType="1"/>
          </p:cNvSpPr>
          <p:nvPr/>
        </p:nvSpPr>
        <p:spPr bwMode="auto">
          <a:xfrm>
            <a:off x="5961063" y="2193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58"/>
          <p:cNvSpPr>
            <a:spLocks noChangeShapeType="1"/>
          </p:cNvSpPr>
          <p:nvPr/>
        </p:nvSpPr>
        <p:spPr bwMode="auto">
          <a:xfrm flipH="1">
            <a:off x="5889625" y="2193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Line 59"/>
          <p:cNvSpPr>
            <a:spLocks noChangeShapeType="1"/>
          </p:cNvSpPr>
          <p:nvPr/>
        </p:nvSpPr>
        <p:spPr bwMode="auto">
          <a:xfrm flipH="1">
            <a:off x="5818188" y="2193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60"/>
          <p:cNvSpPr>
            <a:spLocks noChangeShapeType="1"/>
          </p:cNvSpPr>
          <p:nvPr/>
        </p:nvSpPr>
        <p:spPr bwMode="auto">
          <a:xfrm flipH="1">
            <a:off x="5738813" y="2201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Line 61"/>
          <p:cNvSpPr>
            <a:spLocks noChangeShapeType="1"/>
          </p:cNvSpPr>
          <p:nvPr/>
        </p:nvSpPr>
        <p:spPr bwMode="auto">
          <a:xfrm>
            <a:off x="6342063" y="2178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Line 62"/>
          <p:cNvSpPr>
            <a:spLocks noChangeShapeType="1"/>
          </p:cNvSpPr>
          <p:nvPr/>
        </p:nvSpPr>
        <p:spPr bwMode="auto">
          <a:xfrm>
            <a:off x="6342063" y="2185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63"/>
          <p:cNvSpPr>
            <a:spLocks noChangeShapeType="1"/>
          </p:cNvSpPr>
          <p:nvPr/>
        </p:nvSpPr>
        <p:spPr bwMode="auto">
          <a:xfrm>
            <a:off x="6342063" y="2185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Line 64"/>
          <p:cNvSpPr>
            <a:spLocks noChangeShapeType="1"/>
          </p:cNvSpPr>
          <p:nvPr/>
        </p:nvSpPr>
        <p:spPr bwMode="auto">
          <a:xfrm>
            <a:off x="6342063" y="2185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Line 65"/>
          <p:cNvSpPr>
            <a:spLocks noChangeShapeType="1"/>
          </p:cNvSpPr>
          <p:nvPr/>
        </p:nvSpPr>
        <p:spPr bwMode="auto">
          <a:xfrm flipH="1">
            <a:off x="6270625" y="2185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5" name="Line 66"/>
          <p:cNvSpPr>
            <a:spLocks noChangeShapeType="1"/>
          </p:cNvSpPr>
          <p:nvPr/>
        </p:nvSpPr>
        <p:spPr bwMode="auto">
          <a:xfrm flipH="1">
            <a:off x="6199188" y="2185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6" name="Line 67"/>
          <p:cNvSpPr>
            <a:spLocks noChangeShapeType="1"/>
          </p:cNvSpPr>
          <p:nvPr/>
        </p:nvSpPr>
        <p:spPr bwMode="auto">
          <a:xfrm flipH="1">
            <a:off x="6119813" y="2193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7" name="Line 68"/>
          <p:cNvSpPr>
            <a:spLocks noChangeShapeType="1"/>
          </p:cNvSpPr>
          <p:nvPr/>
        </p:nvSpPr>
        <p:spPr bwMode="auto">
          <a:xfrm>
            <a:off x="6681788" y="2174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8" name="Line 69"/>
          <p:cNvSpPr>
            <a:spLocks noChangeShapeType="1"/>
          </p:cNvSpPr>
          <p:nvPr/>
        </p:nvSpPr>
        <p:spPr bwMode="auto">
          <a:xfrm>
            <a:off x="6681788" y="2182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9" name="Line 70"/>
          <p:cNvSpPr>
            <a:spLocks noChangeShapeType="1"/>
          </p:cNvSpPr>
          <p:nvPr/>
        </p:nvSpPr>
        <p:spPr bwMode="auto">
          <a:xfrm>
            <a:off x="6681788" y="2182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0" name="Line 71"/>
          <p:cNvSpPr>
            <a:spLocks noChangeShapeType="1"/>
          </p:cNvSpPr>
          <p:nvPr/>
        </p:nvSpPr>
        <p:spPr bwMode="auto">
          <a:xfrm>
            <a:off x="6681788" y="2182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1" name="Line 72"/>
          <p:cNvSpPr>
            <a:spLocks noChangeShapeType="1"/>
          </p:cNvSpPr>
          <p:nvPr/>
        </p:nvSpPr>
        <p:spPr bwMode="auto">
          <a:xfrm flipH="1">
            <a:off x="6610350" y="2182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2" name="Line 73"/>
          <p:cNvSpPr>
            <a:spLocks noChangeShapeType="1"/>
          </p:cNvSpPr>
          <p:nvPr/>
        </p:nvSpPr>
        <p:spPr bwMode="auto">
          <a:xfrm flipH="1">
            <a:off x="6538913" y="2182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3" name="Line 74"/>
          <p:cNvSpPr>
            <a:spLocks noChangeShapeType="1"/>
          </p:cNvSpPr>
          <p:nvPr/>
        </p:nvSpPr>
        <p:spPr bwMode="auto">
          <a:xfrm flipH="1">
            <a:off x="6459538" y="2190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4" name="Line 75"/>
          <p:cNvSpPr>
            <a:spLocks noChangeShapeType="1"/>
          </p:cNvSpPr>
          <p:nvPr/>
        </p:nvSpPr>
        <p:spPr bwMode="auto">
          <a:xfrm>
            <a:off x="7874000" y="2198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5" name="Line 76"/>
          <p:cNvSpPr>
            <a:spLocks noChangeShapeType="1"/>
          </p:cNvSpPr>
          <p:nvPr/>
        </p:nvSpPr>
        <p:spPr bwMode="auto">
          <a:xfrm>
            <a:off x="7874000" y="2206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6" name="Line 77"/>
          <p:cNvSpPr>
            <a:spLocks noChangeShapeType="1"/>
          </p:cNvSpPr>
          <p:nvPr/>
        </p:nvSpPr>
        <p:spPr bwMode="auto">
          <a:xfrm>
            <a:off x="7874000" y="2206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7" name="Line 78"/>
          <p:cNvSpPr>
            <a:spLocks noChangeShapeType="1"/>
          </p:cNvSpPr>
          <p:nvPr/>
        </p:nvSpPr>
        <p:spPr bwMode="auto">
          <a:xfrm>
            <a:off x="7874000" y="2206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8" name="Line 79"/>
          <p:cNvSpPr>
            <a:spLocks noChangeShapeType="1"/>
          </p:cNvSpPr>
          <p:nvPr/>
        </p:nvSpPr>
        <p:spPr bwMode="auto">
          <a:xfrm flipH="1">
            <a:off x="7802563" y="2206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9" name="Line 80"/>
          <p:cNvSpPr>
            <a:spLocks noChangeShapeType="1"/>
          </p:cNvSpPr>
          <p:nvPr/>
        </p:nvSpPr>
        <p:spPr bwMode="auto">
          <a:xfrm flipH="1">
            <a:off x="7731125" y="2206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Line 81"/>
          <p:cNvSpPr>
            <a:spLocks noChangeShapeType="1"/>
          </p:cNvSpPr>
          <p:nvPr/>
        </p:nvSpPr>
        <p:spPr bwMode="auto">
          <a:xfrm flipH="1">
            <a:off x="7651750" y="2214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1" name="Line 82"/>
          <p:cNvSpPr>
            <a:spLocks noChangeShapeType="1"/>
          </p:cNvSpPr>
          <p:nvPr/>
        </p:nvSpPr>
        <p:spPr bwMode="auto">
          <a:xfrm>
            <a:off x="7424738" y="2173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2" name="Line 83"/>
          <p:cNvSpPr>
            <a:spLocks noChangeShapeType="1"/>
          </p:cNvSpPr>
          <p:nvPr/>
        </p:nvSpPr>
        <p:spPr bwMode="auto">
          <a:xfrm>
            <a:off x="7424738" y="2181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3" name="Line 84"/>
          <p:cNvSpPr>
            <a:spLocks noChangeShapeType="1"/>
          </p:cNvSpPr>
          <p:nvPr/>
        </p:nvSpPr>
        <p:spPr bwMode="auto">
          <a:xfrm>
            <a:off x="7424738" y="2181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4" name="Line 85"/>
          <p:cNvSpPr>
            <a:spLocks noChangeShapeType="1"/>
          </p:cNvSpPr>
          <p:nvPr/>
        </p:nvSpPr>
        <p:spPr bwMode="auto">
          <a:xfrm>
            <a:off x="7424738" y="2181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5" name="Line 86"/>
          <p:cNvSpPr>
            <a:spLocks noChangeShapeType="1"/>
          </p:cNvSpPr>
          <p:nvPr/>
        </p:nvSpPr>
        <p:spPr bwMode="auto">
          <a:xfrm flipH="1">
            <a:off x="7353300" y="2181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6" name="Line 87"/>
          <p:cNvSpPr>
            <a:spLocks noChangeShapeType="1"/>
          </p:cNvSpPr>
          <p:nvPr/>
        </p:nvSpPr>
        <p:spPr bwMode="auto">
          <a:xfrm flipH="1">
            <a:off x="7281863" y="2181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7" name="Line 88"/>
          <p:cNvSpPr>
            <a:spLocks noChangeShapeType="1"/>
          </p:cNvSpPr>
          <p:nvPr/>
        </p:nvSpPr>
        <p:spPr bwMode="auto">
          <a:xfrm flipH="1">
            <a:off x="7202488" y="2189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8" name="Line 89"/>
          <p:cNvSpPr>
            <a:spLocks noChangeShapeType="1"/>
          </p:cNvSpPr>
          <p:nvPr/>
        </p:nvSpPr>
        <p:spPr bwMode="auto">
          <a:xfrm>
            <a:off x="7015163" y="2190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9" name="Line 90"/>
          <p:cNvSpPr>
            <a:spLocks noChangeShapeType="1"/>
          </p:cNvSpPr>
          <p:nvPr/>
        </p:nvSpPr>
        <p:spPr bwMode="auto">
          <a:xfrm>
            <a:off x="7015163" y="2198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0" name="Line 91"/>
          <p:cNvSpPr>
            <a:spLocks noChangeShapeType="1"/>
          </p:cNvSpPr>
          <p:nvPr/>
        </p:nvSpPr>
        <p:spPr bwMode="auto">
          <a:xfrm>
            <a:off x="7015163" y="2198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1" name="Line 92"/>
          <p:cNvSpPr>
            <a:spLocks noChangeShapeType="1"/>
          </p:cNvSpPr>
          <p:nvPr/>
        </p:nvSpPr>
        <p:spPr bwMode="auto">
          <a:xfrm>
            <a:off x="7015163" y="2198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2" name="Line 93"/>
          <p:cNvSpPr>
            <a:spLocks noChangeShapeType="1"/>
          </p:cNvSpPr>
          <p:nvPr/>
        </p:nvSpPr>
        <p:spPr bwMode="auto">
          <a:xfrm flipH="1">
            <a:off x="6943725" y="2198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3" name="Line 94"/>
          <p:cNvSpPr>
            <a:spLocks noChangeShapeType="1"/>
          </p:cNvSpPr>
          <p:nvPr/>
        </p:nvSpPr>
        <p:spPr bwMode="auto">
          <a:xfrm flipH="1">
            <a:off x="6872288" y="2198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4" name="Line 95"/>
          <p:cNvSpPr>
            <a:spLocks noChangeShapeType="1"/>
          </p:cNvSpPr>
          <p:nvPr/>
        </p:nvSpPr>
        <p:spPr bwMode="auto">
          <a:xfrm flipH="1">
            <a:off x="6792913" y="2206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5" name="Oval 96"/>
          <p:cNvSpPr>
            <a:spLocks noChangeArrowheads="1"/>
          </p:cNvSpPr>
          <p:nvPr/>
        </p:nvSpPr>
        <p:spPr bwMode="auto">
          <a:xfrm>
            <a:off x="7616825" y="2643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6" name="Oval 97"/>
          <p:cNvSpPr>
            <a:spLocks noChangeArrowheads="1"/>
          </p:cNvSpPr>
          <p:nvPr/>
        </p:nvSpPr>
        <p:spPr bwMode="auto">
          <a:xfrm>
            <a:off x="7689850" y="2652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7" name="Oval 98"/>
          <p:cNvSpPr>
            <a:spLocks noChangeArrowheads="1"/>
          </p:cNvSpPr>
          <p:nvPr/>
        </p:nvSpPr>
        <p:spPr bwMode="auto">
          <a:xfrm>
            <a:off x="7762875" y="2654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8" name="Oval 99"/>
          <p:cNvSpPr>
            <a:spLocks noChangeArrowheads="1"/>
          </p:cNvSpPr>
          <p:nvPr/>
        </p:nvSpPr>
        <p:spPr bwMode="auto">
          <a:xfrm>
            <a:off x="7835900" y="2647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9" name="Oval 100"/>
          <p:cNvSpPr>
            <a:spLocks noChangeArrowheads="1"/>
          </p:cNvSpPr>
          <p:nvPr/>
        </p:nvSpPr>
        <p:spPr bwMode="auto">
          <a:xfrm>
            <a:off x="7908925" y="2649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0" name="Oval 101"/>
          <p:cNvSpPr>
            <a:spLocks noChangeArrowheads="1"/>
          </p:cNvSpPr>
          <p:nvPr/>
        </p:nvSpPr>
        <p:spPr bwMode="auto">
          <a:xfrm>
            <a:off x="7981950" y="2659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1" name="Oval 102"/>
          <p:cNvSpPr>
            <a:spLocks noChangeArrowheads="1"/>
          </p:cNvSpPr>
          <p:nvPr/>
        </p:nvSpPr>
        <p:spPr bwMode="auto">
          <a:xfrm>
            <a:off x="8078788" y="2660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2" name="Oval 103"/>
          <p:cNvSpPr>
            <a:spLocks noChangeArrowheads="1"/>
          </p:cNvSpPr>
          <p:nvPr/>
        </p:nvSpPr>
        <p:spPr bwMode="auto">
          <a:xfrm>
            <a:off x="7165975" y="26130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3" name="Oval 104"/>
          <p:cNvSpPr>
            <a:spLocks noChangeArrowheads="1"/>
          </p:cNvSpPr>
          <p:nvPr/>
        </p:nvSpPr>
        <p:spPr bwMode="auto">
          <a:xfrm>
            <a:off x="7239000" y="26225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4" name="Oval 105"/>
          <p:cNvSpPr>
            <a:spLocks noChangeArrowheads="1"/>
          </p:cNvSpPr>
          <p:nvPr/>
        </p:nvSpPr>
        <p:spPr bwMode="auto">
          <a:xfrm>
            <a:off x="7312025" y="2624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5" name="Oval 106"/>
          <p:cNvSpPr>
            <a:spLocks noChangeArrowheads="1"/>
          </p:cNvSpPr>
          <p:nvPr/>
        </p:nvSpPr>
        <p:spPr bwMode="auto">
          <a:xfrm>
            <a:off x="7385050" y="26177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6" name="Oval 107"/>
          <p:cNvSpPr>
            <a:spLocks noChangeArrowheads="1"/>
          </p:cNvSpPr>
          <p:nvPr/>
        </p:nvSpPr>
        <p:spPr bwMode="auto">
          <a:xfrm>
            <a:off x="7458075" y="26193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7" name="Oval 108"/>
          <p:cNvSpPr>
            <a:spLocks noChangeArrowheads="1"/>
          </p:cNvSpPr>
          <p:nvPr/>
        </p:nvSpPr>
        <p:spPr bwMode="auto">
          <a:xfrm>
            <a:off x="7531100" y="2628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8" name="Oval 109"/>
          <p:cNvSpPr>
            <a:spLocks noChangeArrowheads="1"/>
          </p:cNvSpPr>
          <p:nvPr/>
        </p:nvSpPr>
        <p:spPr bwMode="auto">
          <a:xfrm>
            <a:off x="7627938" y="2630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9" name="Oval 110"/>
          <p:cNvSpPr>
            <a:spLocks noChangeArrowheads="1"/>
          </p:cNvSpPr>
          <p:nvPr/>
        </p:nvSpPr>
        <p:spPr bwMode="auto">
          <a:xfrm>
            <a:off x="6754813" y="2630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0" name="Oval 111"/>
          <p:cNvSpPr>
            <a:spLocks noChangeArrowheads="1"/>
          </p:cNvSpPr>
          <p:nvPr/>
        </p:nvSpPr>
        <p:spPr bwMode="auto">
          <a:xfrm>
            <a:off x="6827838" y="26400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1" name="Oval 112"/>
          <p:cNvSpPr>
            <a:spLocks noChangeArrowheads="1"/>
          </p:cNvSpPr>
          <p:nvPr/>
        </p:nvSpPr>
        <p:spPr bwMode="auto">
          <a:xfrm>
            <a:off x="6900863" y="2641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2" name="Oval 113"/>
          <p:cNvSpPr>
            <a:spLocks noChangeArrowheads="1"/>
          </p:cNvSpPr>
          <p:nvPr/>
        </p:nvSpPr>
        <p:spPr bwMode="auto">
          <a:xfrm>
            <a:off x="6973888" y="26352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3" name="Oval 114"/>
          <p:cNvSpPr>
            <a:spLocks noChangeArrowheads="1"/>
          </p:cNvSpPr>
          <p:nvPr/>
        </p:nvSpPr>
        <p:spPr bwMode="auto">
          <a:xfrm>
            <a:off x="7046913" y="2636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4" name="Oval 115"/>
          <p:cNvSpPr>
            <a:spLocks noChangeArrowheads="1"/>
          </p:cNvSpPr>
          <p:nvPr/>
        </p:nvSpPr>
        <p:spPr bwMode="auto">
          <a:xfrm>
            <a:off x="7119938" y="2646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5" name="Oval 116"/>
          <p:cNvSpPr>
            <a:spLocks noChangeArrowheads="1"/>
          </p:cNvSpPr>
          <p:nvPr/>
        </p:nvSpPr>
        <p:spPr bwMode="auto">
          <a:xfrm>
            <a:off x="7216775" y="2647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6" name="Oval 117"/>
          <p:cNvSpPr>
            <a:spLocks noChangeArrowheads="1"/>
          </p:cNvSpPr>
          <p:nvPr/>
        </p:nvSpPr>
        <p:spPr bwMode="auto">
          <a:xfrm>
            <a:off x="6407150" y="2624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7" name="Oval 118"/>
          <p:cNvSpPr>
            <a:spLocks noChangeArrowheads="1"/>
          </p:cNvSpPr>
          <p:nvPr/>
        </p:nvSpPr>
        <p:spPr bwMode="auto">
          <a:xfrm>
            <a:off x="6480175" y="26336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8" name="Oval 119"/>
          <p:cNvSpPr>
            <a:spLocks noChangeArrowheads="1"/>
          </p:cNvSpPr>
          <p:nvPr/>
        </p:nvSpPr>
        <p:spPr bwMode="auto">
          <a:xfrm>
            <a:off x="6553200" y="26352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9" name="Oval 120"/>
          <p:cNvSpPr>
            <a:spLocks noChangeArrowheads="1"/>
          </p:cNvSpPr>
          <p:nvPr/>
        </p:nvSpPr>
        <p:spPr bwMode="auto">
          <a:xfrm>
            <a:off x="6626225" y="2628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0" name="Oval 121"/>
          <p:cNvSpPr>
            <a:spLocks noChangeArrowheads="1"/>
          </p:cNvSpPr>
          <p:nvPr/>
        </p:nvSpPr>
        <p:spPr bwMode="auto">
          <a:xfrm>
            <a:off x="6699250" y="26304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1" name="Oval 122"/>
          <p:cNvSpPr>
            <a:spLocks noChangeArrowheads="1"/>
          </p:cNvSpPr>
          <p:nvPr/>
        </p:nvSpPr>
        <p:spPr bwMode="auto">
          <a:xfrm>
            <a:off x="6772275" y="26400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2" name="Oval 123"/>
          <p:cNvSpPr>
            <a:spLocks noChangeArrowheads="1"/>
          </p:cNvSpPr>
          <p:nvPr/>
        </p:nvSpPr>
        <p:spPr bwMode="auto">
          <a:xfrm>
            <a:off x="6869113" y="2641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3" name="Oval 124"/>
          <p:cNvSpPr>
            <a:spLocks noChangeArrowheads="1"/>
          </p:cNvSpPr>
          <p:nvPr/>
        </p:nvSpPr>
        <p:spPr bwMode="auto">
          <a:xfrm>
            <a:off x="6067425" y="26574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4" name="Oval 125"/>
          <p:cNvSpPr>
            <a:spLocks noChangeArrowheads="1"/>
          </p:cNvSpPr>
          <p:nvPr/>
        </p:nvSpPr>
        <p:spPr bwMode="auto">
          <a:xfrm>
            <a:off x="6140450" y="26670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5" name="Oval 126"/>
          <p:cNvSpPr>
            <a:spLocks noChangeArrowheads="1"/>
          </p:cNvSpPr>
          <p:nvPr/>
        </p:nvSpPr>
        <p:spPr bwMode="auto">
          <a:xfrm>
            <a:off x="6213475" y="26685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6" name="Oval 127"/>
          <p:cNvSpPr>
            <a:spLocks noChangeArrowheads="1"/>
          </p:cNvSpPr>
          <p:nvPr/>
        </p:nvSpPr>
        <p:spPr bwMode="auto">
          <a:xfrm>
            <a:off x="6286500" y="26622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7" name="Oval 128"/>
          <p:cNvSpPr>
            <a:spLocks noChangeArrowheads="1"/>
          </p:cNvSpPr>
          <p:nvPr/>
        </p:nvSpPr>
        <p:spPr bwMode="auto">
          <a:xfrm>
            <a:off x="6359525" y="26638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8" name="Oval 129"/>
          <p:cNvSpPr>
            <a:spLocks noChangeArrowheads="1"/>
          </p:cNvSpPr>
          <p:nvPr/>
        </p:nvSpPr>
        <p:spPr bwMode="auto">
          <a:xfrm>
            <a:off x="6432550" y="26733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9" name="Oval 130"/>
          <p:cNvSpPr>
            <a:spLocks noChangeArrowheads="1"/>
          </p:cNvSpPr>
          <p:nvPr/>
        </p:nvSpPr>
        <p:spPr bwMode="auto">
          <a:xfrm>
            <a:off x="6529388" y="26749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0" name="Oval 131"/>
          <p:cNvSpPr>
            <a:spLocks noChangeArrowheads="1"/>
          </p:cNvSpPr>
          <p:nvPr/>
        </p:nvSpPr>
        <p:spPr bwMode="auto">
          <a:xfrm>
            <a:off x="5695950" y="2643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1" name="Oval 132"/>
          <p:cNvSpPr>
            <a:spLocks noChangeArrowheads="1"/>
          </p:cNvSpPr>
          <p:nvPr/>
        </p:nvSpPr>
        <p:spPr bwMode="auto">
          <a:xfrm>
            <a:off x="5768975" y="2652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2" name="Oval 133"/>
          <p:cNvSpPr>
            <a:spLocks noChangeArrowheads="1"/>
          </p:cNvSpPr>
          <p:nvPr/>
        </p:nvSpPr>
        <p:spPr bwMode="auto">
          <a:xfrm>
            <a:off x="5842000" y="2654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3" name="Oval 134"/>
          <p:cNvSpPr>
            <a:spLocks noChangeArrowheads="1"/>
          </p:cNvSpPr>
          <p:nvPr/>
        </p:nvSpPr>
        <p:spPr bwMode="auto">
          <a:xfrm>
            <a:off x="5915025" y="2647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4" name="Oval 135"/>
          <p:cNvSpPr>
            <a:spLocks noChangeArrowheads="1"/>
          </p:cNvSpPr>
          <p:nvPr/>
        </p:nvSpPr>
        <p:spPr bwMode="auto">
          <a:xfrm>
            <a:off x="5988050" y="2649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5" name="Oval 136"/>
          <p:cNvSpPr>
            <a:spLocks noChangeArrowheads="1"/>
          </p:cNvSpPr>
          <p:nvPr/>
        </p:nvSpPr>
        <p:spPr bwMode="auto">
          <a:xfrm>
            <a:off x="6061075" y="2659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6" name="Oval 137"/>
          <p:cNvSpPr>
            <a:spLocks noChangeArrowheads="1"/>
          </p:cNvSpPr>
          <p:nvPr/>
        </p:nvSpPr>
        <p:spPr bwMode="auto">
          <a:xfrm>
            <a:off x="6157913" y="2660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7" name="Oval 138"/>
          <p:cNvSpPr>
            <a:spLocks noChangeArrowheads="1"/>
          </p:cNvSpPr>
          <p:nvPr/>
        </p:nvSpPr>
        <p:spPr bwMode="auto">
          <a:xfrm>
            <a:off x="5253038" y="2636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8" name="Oval 139"/>
          <p:cNvSpPr>
            <a:spLocks noChangeArrowheads="1"/>
          </p:cNvSpPr>
          <p:nvPr/>
        </p:nvSpPr>
        <p:spPr bwMode="auto">
          <a:xfrm>
            <a:off x="5326063" y="2646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9" name="Oval 140"/>
          <p:cNvSpPr>
            <a:spLocks noChangeArrowheads="1"/>
          </p:cNvSpPr>
          <p:nvPr/>
        </p:nvSpPr>
        <p:spPr bwMode="auto">
          <a:xfrm>
            <a:off x="5399088" y="26479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0" name="Oval 141"/>
          <p:cNvSpPr>
            <a:spLocks noChangeArrowheads="1"/>
          </p:cNvSpPr>
          <p:nvPr/>
        </p:nvSpPr>
        <p:spPr bwMode="auto">
          <a:xfrm>
            <a:off x="5472113" y="2641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1" name="Oval 142"/>
          <p:cNvSpPr>
            <a:spLocks noChangeArrowheads="1"/>
          </p:cNvSpPr>
          <p:nvPr/>
        </p:nvSpPr>
        <p:spPr bwMode="auto">
          <a:xfrm>
            <a:off x="5545138" y="26431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2" name="Oval 143"/>
          <p:cNvSpPr>
            <a:spLocks noChangeArrowheads="1"/>
          </p:cNvSpPr>
          <p:nvPr/>
        </p:nvSpPr>
        <p:spPr bwMode="auto">
          <a:xfrm>
            <a:off x="5618163" y="26527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3" name="Oval 144"/>
          <p:cNvSpPr>
            <a:spLocks noChangeArrowheads="1"/>
          </p:cNvSpPr>
          <p:nvPr/>
        </p:nvSpPr>
        <p:spPr bwMode="auto">
          <a:xfrm>
            <a:off x="5715000" y="2654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4" name="Rectangle 146"/>
          <p:cNvSpPr>
            <a:spLocks noChangeArrowheads="1"/>
          </p:cNvSpPr>
          <p:nvPr/>
        </p:nvSpPr>
        <p:spPr bwMode="auto">
          <a:xfrm>
            <a:off x="4837113" y="1752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1 Ply</a:t>
            </a:r>
          </a:p>
        </p:txBody>
      </p:sp>
      <p:sp>
        <p:nvSpPr>
          <p:cNvPr id="36985" name="Rectangle 147"/>
          <p:cNvSpPr>
            <a:spLocks noChangeArrowheads="1"/>
          </p:cNvSpPr>
          <p:nvPr/>
        </p:nvSpPr>
        <p:spPr bwMode="auto">
          <a:xfrm>
            <a:off x="4608513" y="2590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2 Ply</a:t>
            </a:r>
          </a:p>
        </p:txBody>
      </p:sp>
      <p:sp>
        <p:nvSpPr>
          <p:cNvPr id="36986" name="Text Box 148"/>
          <p:cNvSpPr txBox="1">
            <a:spLocks noChangeArrowheads="1"/>
          </p:cNvSpPr>
          <p:nvPr/>
        </p:nvSpPr>
        <p:spPr bwMode="auto">
          <a:xfrm>
            <a:off x="170645" y="4654951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Boundaries for </a:t>
            </a:r>
            <a:r>
              <a:rPr lang="en-US" sz="3200" b="1" i="1" dirty="0">
                <a:latin typeface="Calibri" pitchFamily="34" charset="0"/>
              </a:rPr>
              <a:t>qualitatively</a:t>
            </a:r>
            <a:r>
              <a:rPr lang="en-US" sz="3200" dirty="0">
                <a:latin typeface="Calibri" pitchFamily="34" charset="0"/>
              </a:rPr>
              <a:t> different games…</a:t>
            </a:r>
          </a:p>
        </p:txBody>
      </p:sp>
      <p:sp>
        <p:nvSpPr>
          <p:cNvPr id="36987" name="Oval 149"/>
          <p:cNvSpPr>
            <a:spLocks noChangeArrowheads="1"/>
          </p:cNvSpPr>
          <p:nvPr/>
        </p:nvSpPr>
        <p:spPr bwMode="auto">
          <a:xfrm>
            <a:off x="6596063" y="1592263"/>
            <a:ext cx="192087" cy="168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8" name="Rectangle 150"/>
          <p:cNvSpPr>
            <a:spLocks noChangeArrowheads="1"/>
          </p:cNvSpPr>
          <p:nvPr/>
        </p:nvSpPr>
        <p:spPr bwMode="auto">
          <a:xfrm>
            <a:off x="6705600" y="1295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Ply</a:t>
            </a:r>
          </a:p>
        </p:txBody>
      </p:sp>
      <p:sp>
        <p:nvSpPr>
          <p:cNvPr id="36989" name="Text Box 9"/>
          <p:cNvSpPr txBox="1">
            <a:spLocks noChangeArrowheads="1"/>
          </p:cNvSpPr>
          <p:nvPr/>
        </p:nvSpPr>
        <p:spPr bwMode="auto">
          <a:xfrm>
            <a:off x="319825" y="1478756"/>
            <a:ext cx="392588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On </a:t>
            </a:r>
            <a:r>
              <a:rPr lang="en-US" sz="2100" dirty="0">
                <a:latin typeface="Cambria" pitchFamily="18" charset="0"/>
              </a:rPr>
              <a:t>average, Connect 4 players have </a:t>
            </a:r>
            <a:r>
              <a:rPr lang="en-US" sz="2100" b="1" dirty="0">
                <a:solidFill>
                  <a:srgbClr val="06961A"/>
                </a:solidFill>
                <a:latin typeface="Cambria" pitchFamily="18" charset="0"/>
              </a:rPr>
              <a:t>seven choices </a:t>
            </a:r>
            <a:r>
              <a:rPr lang="en-US" sz="2100" dirty="0">
                <a:latin typeface="Cambria" pitchFamily="18" charset="0"/>
              </a:rPr>
              <a:t>per move.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Chess </a:t>
            </a:r>
            <a:r>
              <a:rPr lang="en-US" sz="2100" dirty="0">
                <a:latin typeface="Cambria" pitchFamily="18" charset="0"/>
              </a:rPr>
              <a:t>players have more, </a:t>
            </a:r>
            <a:r>
              <a:rPr lang="en-US" sz="2100" b="1" dirty="0">
                <a:solidFill>
                  <a:srgbClr val="06961A"/>
                </a:solidFill>
                <a:latin typeface="Cambria" pitchFamily="18" charset="0"/>
              </a:rPr>
              <a:t>perhaps around 40</a:t>
            </a:r>
            <a:r>
              <a:rPr lang="en-US" sz="2100" dirty="0">
                <a:latin typeface="Cambria" pitchFamily="18" charset="0"/>
              </a:rPr>
              <a:t>, possible choices in a given move.</a:t>
            </a:r>
          </a:p>
        </p:txBody>
      </p:sp>
      <p:sp>
        <p:nvSpPr>
          <p:cNvPr id="36990" name="Text Box 31"/>
          <p:cNvSpPr txBox="1">
            <a:spLocks noChangeArrowheads="1"/>
          </p:cNvSpPr>
          <p:nvPr/>
        </p:nvSpPr>
        <p:spPr bwMode="auto">
          <a:xfrm>
            <a:off x="4337485" y="4430713"/>
            <a:ext cx="1885157" cy="369887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1800" dirty="0">
                <a:latin typeface="Cambria" panose="02040503050406030204" pitchFamily="18" charset="0"/>
              </a:rPr>
              <a:t>“</a:t>
            </a:r>
            <a:r>
              <a:rPr lang="en-US" altLang="ja-JP" sz="1800" dirty="0">
                <a:latin typeface="Cambria" panose="02040503050406030204" pitchFamily="18" charset="0"/>
              </a:rPr>
              <a:t>solved</a:t>
            </a:r>
            <a:r>
              <a:rPr lang="ja-JP" altLang="en-US" sz="1800" dirty="0">
                <a:latin typeface="Cambria" panose="02040503050406030204" pitchFamily="18" charset="0"/>
              </a:rPr>
              <a:t>”</a:t>
            </a:r>
            <a:r>
              <a:rPr lang="en-US" altLang="ja-JP" sz="1800" dirty="0">
                <a:latin typeface="Cambria" panose="02040503050406030204" pitchFamily="18" charset="0"/>
              </a:rPr>
              <a:t> games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36991" name="Text Box 33"/>
          <p:cNvSpPr txBox="1">
            <a:spLocks noChangeArrowheads="1"/>
          </p:cNvSpPr>
          <p:nvPr/>
        </p:nvSpPr>
        <p:spPr bwMode="auto">
          <a:xfrm>
            <a:off x="3601679" y="5537379"/>
            <a:ext cx="262096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anose="02040503050406030204" pitchFamily="18" charset="0"/>
              </a:rPr>
              <a:t>computer-dominated</a:t>
            </a:r>
          </a:p>
        </p:txBody>
      </p:sp>
      <p:sp>
        <p:nvSpPr>
          <p:cNvPr id="36992" name="Text Box 34"/>
          <p:cNvSpPr txBox="1">
            <a:spLocks noChangeArrowheads="1"/>
          </p:cNvSpPr>
          <p:nvPr/>
        </p:nvSpPr>
        <p:spPr bwMode="auto">
          <a:xfrm>
            <a:off x="3982679" y="6224611"/>
            <a:ext cx="223996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anose="02040503050406030204" pitchFamily="18" charset="0"/>
              </a:rPr>
              <a:t>human-dominated</a:t>
            </a:r>
          </a:p>
        </p:txBody>
      </p:sp>
      <p:sp>
        <p:nvSpPr>
          <p:cNvPr id="2" name="Down Arrow 1"/>
          <p:cNvSpPr/>
          <p:nvPr/>
        </p:nvSpPr>
        <p:spPr bwMode="auto">
          <a:xfrm rot="2329211">
            <a:off x="3362336" y="959684"/>
            <a:ext cx="478687" cy="533400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rgbClr val="0696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ChangeArrowheads="1"/>
          </p:cNvSpPr>
          <p:nvPr/>
        </p:nvSpPr>
        <p:spPr bwMode="auto">
          <a:xfrm>
            <a:off x="1752600" y="914400"/>
            <a:ext cx="5410200" cy="4976813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1" name="Picture 5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10017"/>
          <a:stretch>
            <a:fillRect/>
          </a:stretch>
        </p:blipFill>
        <p:spPr bwMode="auto">
          <a:xfrm>
            <a:off x="2108200" y="1168400"/>
            <a:ext cx="48609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ounded Rectangle 4"/>
          <p:cNvSpPr>
            <a:spLocks noChangeArrowheads="1"/>
          </p:cNvSpPr>
          <p:nvPr/>
        </p:nvSpPr>
        <p:spPr bwMode="auto">
          <a:xfrm>
            <a:off x="2971800" y="2133600"/>
            <a:ext cx="3048000" cy="381000"/>
          </a:xfrm>
          <a:prstGeom prst="roundRect">
            <a:avLst>
              <a:gd name="adj" fmla="val 16667"/>
            </a:avLst>
          </a:prstGeom>
          <a:solidFill>
            <a:srgbClr val="00B05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118518" y="6178549"/>
            <a:ext cx="4678363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Connect 4 was solved in </a:t>
            </a:r>
            <a:r>
              <a:rPr lang="en-US" b="1" dirty="0">
                <a:latin typeface="Cambria" panose="02040503050406030204" pitchFamily="18" charset="0"/>
              </a:rPr>
              <a:t>1988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248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5"/>
          <p:cNvSpPr>
            <a:spLocks noChangeArrowheads="1"/>
          </p:cNvSpPr>
          <p:nvPr/>
        </p:nvSpPr>
        <p:spPr bwMode="auto">
          <a:xfrm>
            <a:off x="381000" y="890588"/>
            <a:ext cx="3200400" cy="762000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30"/>
          <p:cNvSpPr>
            <a:spLocks noChangeShapeType="1"/>
          </p:cNvSpPr>
          <p:nvPr/>
        </p:nvSpPr>
        <p:spPr bwMode="auto">
          <a:xfrm>
            <a:off x="2800350" y="4886325"/>
            <a:ext cx="3867150" cy="0"/>
          </a:xfrm>
          <a:prstGeom prst="line">
            <a:avLst/>
          </a:prstGeom>
          <a:noFill/>
          <a:ln w="254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30"/>
          <p:cNvSpPr>
            <a:spLocks noChangeShapeType="1"/>
          </p:cNvSpPr>
          <p:nvPr/>
        </p:nvSpPr>
        <p:spPr bwMode="auto">
          <a:xfrm>
            <a:off x="568325" y="5421313"/>
            <a:ext cx="15160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30"/>
          <p:cNvSpPr>
            <a:spLocks noChangeShapeType="1"/>
          </p:cNvSpPr>
          <p:nvPr/>
        </p:nvSpPr>
        <p:spPr bwMode="auto">
          <a:xfrm>
            <a:off x="5661025" y="5157788"/>
            <a:ext cx="27082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18518" y="6178549"/>
            <a:ext cx="4678363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Checkers </a:t>
            </a:r>
            <a:r>
              <a:rPr lang="en-US" dirty="0">
                <a:latin typeface="Cambria" panose="02040503050406030204" pitchFamily="18" charset="0"/>
              </a:rPr>
              <a:t>was solved in </a:t>
            </a:r>
            <a:r>
              <a:rPr lang="en-US" b="1" dirty="0" smtClean="0">
                <a:latin typeface="Cambria" panose="02040503050406030204" pitchFamily="18" charset="0"/>
              </a:rPr>
              <a:t>2007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Games'</a:t>
            </a:r>
            <a:r>
              <a:rPr lang="en-US" altLang="ja-JP" sz="4000" dirty="0">
                <a:latin typeface="Cambria" panose="02040503050406030204" pitchFamily="18" charset="0"/>
              </a:rPr>
              <a:t> Branching Factors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1338" y="-708739"/>
            <a:ext cx="4267201" cy="87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6934200" y="2072512"/>
            <a:ext cx="1937198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(Games</a:t>
            </a:r>
            <a:r>
              <a:rPr lang="en-US" sz="2800" dirty="0">
                <a:solidFill>
                  <a:srgbClr val="CC3300"/>
                </a:solidFill>
                <a:latin typeface="Calibri" panose="020F0502020204030204" pitchFamily="34" charset="0"/>
              </a:rPr>
              <a:t>'</a:t>
            </a:r>
            <a:r>
              <a:rPr lang="en-US" altLang="ja-JP" sz="2800" dirty="0">
                <a:solidFill>
                  <a:srgbClr val="CC3300"/>
                </a:solidFill>
                <a:latin typeface="Calibri" panose="020F0502020204030204" pitchFamily="34" charset="0"/>
              </a:rPr>
              <a:t> Branching </a:t>
            </a:r>
            <a:r>
              <a:rPr lang="en-US" altLang="ja-JP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Factors)</a:t>
            </a:r>
            <a:endParaRPr lang="en-US" sz="2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76200"/>
            <a:ext cx="6400800" cy="6629400"/>
            <a:chOff x="-533400" y="838200"/>
            <a:chExt cx="6172200" cy="6355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17" b="40276"/>
            <a:stretch/>
          </p:blipFill>
          <p:spPr>
            <a:xfrm>
              <a:off x="-533400" y="965916"/>
              <a:ext cx="6172200" cy="622800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990600" y="838200"/>
              <a:ext cx="3505200" cy="3638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939" r="23787" b="87603"/>
          <a:stretch/>
        </p:blipFill>
        <p:spPr>
          <a:xfrm>
            <a:off x="5690317" y="427788"/>
            <a:ext cx="3181081" cy="1447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67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9" b="1"/>
          <a:stretch/>
        </p:blipFill>
        <p:spPr>
          <a:xfrm>
            <a:off x="231820" y="247919"/>
            <a:ext cx="6397580" cy="6469017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0" y="3482427"/>
            <a:ext cx="1937198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(Games</a:t>
            </a:r>
            <a:r>
              <a:rPr lang="en-US" sz="2800" dirty="0">
                <a:solidFill>
                  <a:srgbClr val="CC3300"/>
                </a:solidFill>
                <a:latin typeface="Calibri" panose="020F0502020204030204" pitchFamily="34" charset="0"/>
              </a:rPr>
              <a:t>'</a:t>
            </a:r>
            <a:r>
              <a:rPr lang="en-US" altLang="ja-JP" sz="2800" dirty="0">
                <a:solidFill>
                  <a:srgbClr val="CC3300"/>
                </a:solidFill>
                <a:latin typeface="Calibri" panose="020F0502020204030204" pitchFamily="34" charset="0"/>
              </a:rPr>
              <a:t> Branching </a:t>
            </a:r>
            <a:r>
              <a:rPr lang="en-US" altLang="ja-JP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Factors)</a:t>
            </a:r>
            <a:endParaRPr lang="en-US" sz="2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939" r="23787" b="87603"/>
          <a:stretch/>
        </p:blipFill>
        <p:spPr>
          <a:xfrm>
            <a:off x="5810519" y="5029200"/>
            <a:ext cx="3181081" cy="1447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97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5421313" y="152400"/>
            <a:ext cx="3316287" cy="9017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906160" y="2667000"/>
            <a:ext cx="2856840" cy="107721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First, how could you create </a:t>
            </a:r>
            <a:r>
              <a:rPr lang="en-US" sz="16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LocList</a:t>
            </a:r>
            <a:r>
              <a:rPr lang="en-US" sz="1600" dirty="0" smtClean="0">
                <a:latin typeface="Calibri" panose="020F0502020204030204" pitchFamily="34" charset="0"/>
              </a:rPr>
              <a:t>, a</a:t>
            </a:r>
            <a:r>
              <a:rPr lang="en-US" sz="1600" dirty="0" smtClean="0">
                <a:latin typeface="Calibri" panose="020F0502020204030204" pitchFamily="34" charset="0"/>
              </a:rPr>
              <a:t> list of all of the column #s (locations) of the </a:t>
            </a:r>
            <a:r>
              <a:rPr lang="en-US" sz="1600" b="1" i="1" dirty="0" smtClean="0">
                <a:latin typeface="Calibri" panose="020F0502020204030204" pitchFamily="34" charset="0"/>
              </a:rPr>
              <a:t>highest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score inside the list </a:t>
            </a:r>
            <a:r>
              <a:rPr lang="en-US" sz="1600" b="1" dirty="0" smtClean="0">
                <a:latin typeface="Calibri" panose="020F0502020204030204" pitchFamily="34" charset="0"/>
              </a:rPr>
              <a:t>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52400" y="431800"/>
            <a:ext cx="724058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B04FF"/>
                </a:solidFill>
                <a:latin typeface="Courier New" pitchFamily="49" charset="0"/>
              </a:rPr>
              <a:t>tiebreakMove</a:t>
            </a:r>
            <a:r>
              <a:rPr lang="en-US" b="1" dirty="0">
                <a:latin typeface="Courier New" pitchFamily="49" charset="0"/>
              </a:rPr>
              <a:t>(self, S):</a:t>
            </a:r>
          </a:p>
          <a:p>
            <a:pPr>
              <a:lnSpc>
                <a:spcPct val="80000"/>
              </a:lnSpc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self.tbt</a:t>
            </a:r>
            <a:r>
              <a:rPr lang="en-US" b="1" dirty="0">
                <a:latin typeface="Courier New" pitchFamily="49" charset="0"/>
              </a:rPr>
              <a:t> == </a:t>
            </a:r>
            <a:r>
              <a:rPr lang="en-US" b="1" dirty="0">
                <a:solidFill>
                  <a:srgbClr val="06961A"/>
                </a:solidFill>
                <a:latin typeface="Courier New" pitchFamily="49" charset="0"/>
              </a:rPr>
              <a:t>'LEFT'</a:t>
            </a:r>
            <a:r>
              <a:rPr lang="en-US" b="1" dirty="0">
                <a:latin typeface="Courier New" pitchFamily="49" charset="0"/>
              </a:rPr>
              <a:t>:  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76200" y="6468908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How would  </a:t>
            </a:r>
            <a:r>
              <a:rPr lang="en-US" sz="1600" b="1" dirty="0">
                <a:latin typeface="Cambria" panose="02040503050406030204" pitchFamily="18" charset="0"/>
              </a:rPr>
              <a:t>'RANDOM'</a:t>
            </a:r>
            <a:r>
              <a:rPr lang="en-US" sz="1600" dirty="0">
                <a:latin typeface="Cambria" panose="02040503050406030204" pitchFamily="18" charset="0"/>
              </a:rPr>
              <a:t> and </a:t>
            </a:r>
            <a:r>
              <a:rPr lang="en-US" sz="1600" b="1" dirty="0">
                <a:latin typeface="Cambria" panose="02040503050406030204" pitchFamily="18" charset="0"/>
              </a:rPr>
              <a:t>'RIGHT' </a:t>
            </a:r>
            <a:r>
              <a:rPr lang="en-US" sz="1600" dirty="0">
                <a:latin typeface="Cambria" panose="02040503050406030204" pitchFamily="18" charset="0"/>
              </a:rPr>
              <a:t>work differently?</a:t>
            </a: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5486400" y="533400"/>
            <a:ext cx="327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 = [-1,0,50,50,0,0,50]</a:t>
            </a:r>
            <a:endParaRPr lang="en-US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6705600" y="177800"/>
            <a:ext cx="101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Suppose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624840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0</a:t>
            </a:r>
            <a:endParaRPr lang="en-US" sz="1400"/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65230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1</a:t>
            </a:r>
            <a:endParaRPr lang="en-US" sz="1400"/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68659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2</a:t>
            </a:r>
            <a:endParaRPr lang="en-US" sz="1400"/>
          </a:p>
        </p:txBody>
      </p:sp>
      <p:sp>
        <p:nvSpPr>
          <p:cNvPr id="39948" name="Rectangle 11"/>
          <p:cNvSpPr>
            <a:spLocks noChangeArrowheads="1"/>
          </p:cNvSpPr>
          <p:nvPr/>
        </p:nvSpPr>
        <p:spPr bwMode="auto">
          <a:xfrm>
            <a:off x="72977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3</a:t>
            </a:r>
            <a:endParaRPr lang="en-US" sz="1400"/>
          </a:p>
        </p:txBody>
      </p: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76533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4</a:t>
            </a:r>
            <a:endParaRPr lang="en-US" sz="1400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7896225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5</a:t>
            </a:r>
            <a:endParaRPr lang="en-US" sz="1400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82375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6</a:t>
            </a:r>
            <a:endParaRPr lang="en-US" sz="1400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5410200" y="1066800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col</a:t>
            </a:r>
            <a:endParaRPr lang="en-US" sz="140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030449" y="4953000"/>
            <a:ext cx="2557463" cy="107721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Then, how could you return the </a:t>
            </a:r>
            <a:r>
              <a:rPr lang="en-US" sz="1600" b="1" i="1" dirty="0" smtClean="0">
                <a:latin typeface="Calibri" panose="020F0502020204030204" pitchFamily="34" charset="0"/>
              </a:rPr>
              <a:t>leftmost </a:t>
            </a:r>
            <a:r>
              <a:rPr lang="en-US" sz="1600" dirty="0" smtClean="0">
                <a:latin typeface="Calibri" panose="020F0502020204030204" pitchFamily="34" charset="0"/>
              </a:rPr>
              <a:t>out of all of</a:t>
            </a:r>
            <a:r>
              <a:rPr lang="en-US" sz="1600" dirty="0" smtClean="0">
                <a:latin typeface="Calibri" panose="020F0502020204030204" pitchFamily="34" charset="0"/>
              </a:rPr>
              <a:t> those column numbers that are in </a:t>
            </a:r>
            <a:r>
              <a:rPr lang="en-US" sz="16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bLocList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? 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8837" y="1600200"/>
            <a:ext cx="209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max(S)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8836" y="2016505"/>
            <a:ext cx="262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bLocList</a:t>
            </a:r>
            <a:r>
              <a:rPr lang="en-US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[]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4968505" y="2900809"/>
            <a:ext cx="992981" cy="609600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5103019" y="5105401"/>
            <a:ext cx="992981" cy="609600"/>
          </a:xfrm>
          <a:prstGeom prst="right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0632" y="3744218"/>
            <a:ext cx="21236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</a:rPr>
              <a:t>H</a:t>
            </a:r>
            <a:r>
              <a:rPr lang="en-US" sz="1500" dirty="0" smtClean="0">
                <a:latin typeface="Calibri" panose="020F0502020204030204" pitchFamily="34" charset="0"/>
              </a:rPr>
              <a:t>int:   use a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 smtClean="0">
                <a:latin typeface="Calibri" panose="020F0502020204030204" pitchFamily="34" charset="0"/>
              </a:rPr>
              <a:t> or a LC!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1" y="1143000"/>
            <a:ext cx="7732769" cy="5344844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52400" y="76200"/>
            <a:ext cx="8550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Connect Four </a:t>
            </a:r>
            <a:r>
              <a:rPr lang="en-US" sz="4200" i="1" dirty="0" smtClean="0">
                <a:latin typeface="Cambria" panose="02040503050406030204" pitchFamily="18" charset="0"/>
              </a:rPr>
              <a:t>continues…</a:t>
            </a:r>
            <a:endParaRPr lang="en-US" sz="4200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46"/>
          <p:cNvSpPr txBox="1">
            <a:spLocks noChangeArrowheads="1"/>
          </p:cNvSpPr>
          <p:nvPr/>
        </p:nvSpPr>
        <p:spPr bwMode="auto">
          <a:xfrm>
            <a:off x="313531" y="228600"/>
            <a:ext cx="8550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err="1" smtClean="0">
                <a:latin typeface="Cambria" panose="02040503050406030204" pitchFamily="18" charset="0"/>
              </a:rPr>
              <a:t>Aargh</a:t>
            </a:r>
            <a:r>
              <a:rPr lang="en-US" sz="4200" dirty="0" smtClean="0">
                <a:latin typeface="Cambria" panose="02040503050406030204" pitchFamily="18" charset="0"/>
              </a:rPr>
              <a:t>!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4" y="1447800"/>
            <a:ext cx="8474708" cy="47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46"/>
          <p:cNvSpPr txBox="1">
            <a:spLocks noChangeArrowheads="1"/>
          </p:cNvSpPr>
          <p:nvPr/>
        </p:nvSpPr>
        <p:spPr bwMode="auto">
          <a:xfrm>
            <a:off x="313531" y="228600"/>
            <a:ext cx="855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anose="02040503050406030204" pitchFamily="18" charset="0"/>
              </a:rPr>
              <a:t>This year's </a:t>
            </a:r>
            <a:r>
              <a:rPr lang="en-US" sz="3200" dirty="0" err="1" smtClean="0">
                <a:latin typeface="Cambria" panose="02040503050406030204" pitchFamily="18" charset="0"/>
              </a:rPr>
              <a:t>Cris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</a:rPr>
              <a:t>Cecka</a:t>
            </a:r>
            <a:r>
              <a:rPr lang="en-US" sz="3200" dirty="0" smtClean="0">
                <a:latin typeface="Cambria" panose="02040503050406030204" pitchFamily="18" charset="0"/>
              </a:rPr>
              <a:t> award…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" y="960846"/>
            <a:ext cx="7630590" cy="54014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066800" y="2540358"/>
            <a:ext cx="7315200" cy="457200"/>
          </a:xfrm>
          <a:prstGeom prst="roundRect">
            <a:avLst/>
          </a:prstGeom>
          <a:solidFill>
            <a:srgbClr val="FF0000">
              <a:alpha val="9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8229600" y="3394860"/>
            <a:ext cx="762000" cy="533400"/>
          </a:xfrm>
          <a:prstGeom prst="rightArrow">
            <a:avLst/>
          </a:prstGeom>
          <a:solidFill>
            <a:srgbClr val="FFCC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25459" r="4173" b="8566"/>
          <a:stretch>
            <a:fillRect/>
          </a:stretch>
        </p:blipFill>
        <p:spPr bwMode="auto">
          <a:xfrm>
            <a:off x="228600" y="228600"/>
            <a:ext cx="7239000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" y="1371600"/>
            <a:ext cx="808640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79"/>
          <p:cNvSpPr txBox="1">
            <a:spLocks noChangeArrowheads="1"/>
          </p:cNvSpPr>
          <p:nvPr/>
        </p:nvSpPr>
        <p:spPr bwMode="auto">
          <a:xfrm>
            <a:off x="228600" y="5173663"/>
            <a:ext cx="3184525" cy="276999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http://crisco.seas.harvard.edu/projects/C4.html</a:t>
            </a:r>
          </a:p>
        </p:txBody>
      </p:sp>
      <p:grpSp>
        <p:nvGrpSpPr>
          <p:cNvPr id="40964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77200" y="548262"/>
            <a:ext cx="428625" cy="530225"/>
            <a:chOff x="2928" y="1051"/>
            <a:chExt cx="840" cy="957"/>
          </a:xfrm>
        </p:grpSpPr>
        <p:sp>
          <p:nvSpPr>
            <p:cNvPr id="40969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Text Box 46"/>
          <p:cNvSpPr txBox="1">
            <a:spLocks noChangeArrowheads="1"/>
          </p:cNvSpPr>
          <p:nvPr/>
        </p:nvSpPr>
        <p:spPr bwMode="auto">
          <a:xfrm>
            <a:off x="313531" y="228600"/>
            <a:ext cx="855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Good luck -- </a:t>
            </a:r>
            <a:r>
              <a:rPr lang="en-US" sz="3200" i="1" dirty="0">
                <a:latin typeface="Cambria" panose="02040503050406030204" pitchFamily="18" charset="0"/>
              </a:rPr>
              <a:t>against your own program!</a:t>
            </a:r>
          </a:p>
        </p:txBody>
      </p:sp>
      <p:sp>
        <p:nvSpPr>
          <p:cNvPr id="40966" name="Rectangle 1"/>
          <p:cNvSpPr>
            <a:spLocks noChangeArrowheads="1"/>
          </p:cNvSpPr>
          <p:nvPr/>
        </p:nvSpPr>
        <p:spPr bwMode="auto">
          <a:xfrm>
            <a:off x="365125" y="4724400"/>
            <a:ext cx="2976562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Looking for a game…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0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3281363" y="3733800"/>
            <a:ext cx="367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6389" name="Text Box 1139"/>
          <p:cNvSpPr txBox="1">
            <a:spLocks noChangeArrowheads="1"/>
          </p:cNvSpPr>
          <p:nvPr/>
        </p:nvSpPr>
        <p:spPr bwMode="auto">
          <a:xfrm>
            <a:off x="533400" y="3671888"/>
            <a:ext cx="2381250" cy="4667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Implementing…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1242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2036763" cy="584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How can there be no </a:t>
            </a:r>
            <a:r>
              <a:rPr lang="en-US" sz="1600" b="1">
                <a:latin typeface="Cambria" panose="02040503050406030204" pitchFamily="18" charset="0"/>
              </a:rPr>
              <a:t>'X'</a:t>
            </a:r>
            <a:r>
              <a:rPr lang="en-US" sz="1600">
                <a:latin typeface="Cambria" panose="02040503050406030204" pitchFamily="18" charset="0"/>
              </a:rPr>
              <a:t> or </a:t>
            </a:r>
            <a:r>
              <a:rPr lang="en-US" sz="1600" b="1">
                <a:latin typeface="Cambria" panose="02040503050406030204" pitchFamily="18" charset="0"/>
              </a:rPr>
              <a:t>'O'</a:t>
            </a:r>
            <a:r>
              <a:rPr lang="en-US" sz="1600">
                <a:latin typeface="Cambria" panose="02040503050406030204" pitchFamily="18" charset="0"/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200400"/>
            <a:ext cx="11033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6556375" y="34147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grpSp>
        <p:nvGrpSpPr>
          <p:cNvPr id="2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78130" y="4314825"/>
            <a:ext cx="236537" cy="257175"/>
            <a:chOff x="2928" y="1051"/>
            <a:chExt cx="840" cy="957"/>
          </a:xfrm>
        </p:grpSpPr>
        <p:sp>
          <p:nvSpPr>
            <p:cNvPr id="22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5162550" y="4216872"/>
            <a:ext cx="11588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 smtClean="0">
                <a:latin typeface="Calibri" panose="020F0502020204030204" pitchFamily="34" charset="0"/>
              </a:rPr>
              <a:t>Who's this self?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6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38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39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0" name="Rectangle 152"/>
          <p:cNvSpPr>
            <a:spLocks noChangeArrowheads="1"/>
          </p:cNvSpPr>
          <p:nvPr/>
        </p:nvSpPr>
        <p:spPr bwMode="auto">
          <a:xfrm>
            <a:off x="3336925" y="2228850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7248525" y="2230438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2" name="Rectangle 154"/>
          <p:cNvSpPr>
            <a:spLocks noChangeArrowheads="1"/>
          </p:cNvSpPr>
          <p:nvPr/>
        </p:nvSpPr>
        <p:spPr bwMode="auto">
          <a:xfrm>
            <a:off x="4994275" y="2230438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609840" y="2733840"/>
              <a:ext cx="8372880" cy="3267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0480" y="2724480"/>
                <a:ext cx="8391600" cy="32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3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32004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Scoring </a:t>
            </a:r>
            <a:r>
              <a:rPr lang="en-US" sz="3600" b="1" i="1" dirty="0">
                <a:latin typeface="Cambria" pitchFamily="18" charset="0"/>
              </a:rPr>
              <a:t>moves</a:t>
            </a:r>
            <a:r>
              <a:rPr lang="en-US" sz="3600" dirty="0">
                <a:latin typeface="Cambria" pitchFamily="18" charset="0"/>
              </a:rPr>
              <a:t> at 0 ply</a:t>
            </a: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319463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use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 -1 </a:t>
            </a:r>
            <a:r>
              <a:rPr lang="en-US" sz="210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2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0-ply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838" y="1138238"/>
            <a:ext cx="3700462" cy="323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libri" pitchFamily="34" charset="0"/>
              </a:rPr>
              <a:t>"</a:t>
            </a:r>
            <a:r>
              <a:rPr lang="en-US" sz="1500" b="1" dirty="0">
                <a:latin typeface="Calibri" pitchFamily="34" charset="0"/>
              </a:rPr>
              <a:t>Ply</a:t>
            </a:r>
            <a:r>
              <a:rPr lang="en-US" sz="1500" dirty="0">
                <a:latin typeface="Calibri" pitchFamily="34" charset="0"/>
              </a:rPr>
              <a:t>" is the number of moves to look ahead…</a:t>
            </a:r>
            <a:endParaRPr lang="en-US" sz="1500" dirty="0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952640" y="1876320"/>
              <a:ext cx="6267960" cy="4496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3280" y="1866960"/>
                <a:ext cx="6286680" cy="45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1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9536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19461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946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p:sp>
        <p:nvSpPr>
          <p:cNvPr id="19463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1 ply</a:t>
            </a:r>
          </a:p>
        </p:txBody>
      </p:sp>
      <p:sp>
        <p:nvSpPr>
          <p:cNvPr id="19464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1-ply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9465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1-ply means 1 move is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6" name="Text Box 1111"/>
          <p:cNvSpPr txBox="1">
            <a:spLocks noChangeArrowheads="1"/>
          </p:cNvSpPr>
          <p:nvPr/>
        </p:nvSpPr>
        <p:spPr bwMode="auto">
          <a:xfrm>
            <a:off x="53594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1-ply scores for </a:t>
            </a:r>
          </a:p>
        </p:txBody>
      </p:sp>
      <p:sp>
        <p:nvSpPr>
          <p:cNvPr id="19467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9512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147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Rectangle 148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Rectangle 149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Rectangle 150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0" name="Rectangle 151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1" name="Rectangle 152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2" name="Rectangle 153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3" name="Oval 1108" descr="Dark vertical"/>
          <p:cNvSpPr>
            <a:spLocks noChangeArrowheads="1"/>
          </p:cNvSpPr>
          <p:nvPr/>
        </p:nvSpPr>
        <p:spPr bwMode="auto">
          <a:xfrm>
            <a:off x="78517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1"/>
          <p:cNvSpPr>
            <a:spLocks noChangeArrowheads="1"/>
          </p:cNvSpPr>
          <p:nvPr/>
        </p:nvSpPr>
        <p:spPr bwMode="auto">
          <a:xfrm rot="20901651">
            <a:off x="2866046" y="4299487"/>
            <a:ext cx="1041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391360" y="1619280"/>
              <a:ext cx="2953080" cy="4715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2000" y="1609920"/>
                <a:ext cx="2971800" cy="47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6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</a:t>
            </a:r>
          </a:p>
        </p:txBody>
      </p:sp>
      <p:sp>
        <p:nvSpPr>
          <p:cNvPr id="20485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315040" y="2095560"/>
              <a:ext cx="2838960" cy="4248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5680" y="2086200"/>
                <a:ext cx="2857680" cy="42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0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9"/>
          <p:cNvSpPr txBox="1">
            <a:spLocks noChangeArrowheads="1"/>
          </p:cNvSpPr>
          <p:nvPr/>
        </p:nvSpPr>
        <p:spPr bwMode="auto">
          <a:xfrm>
            <a:off x="6858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 for </a:t>
            </a:r>
          </a:p>
        </p:txBody>
      </p:sp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71008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130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486400" y="1800360"/>
              <a:ext cx="2667600" cy="451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77040" y="1791000"/>
                <a:ext cx="2686320" cy="45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9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90880" y="1447920"/>
              <a:ext cx="5991840" cy="522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1520" y="1438560"/>
                <a:ext cx="6010560" cy="52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9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2920" y="95400"/>
              <a:ext cx="8525160" cy="6401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60" y="86040"/>
                <a:ext cx="8543880" cy="64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73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3480" y="446400"/>
              <a:ext cx="864432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437040"/>
                <a:ext cx="866304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2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25459" r="4173" b="8566"/>
          <a:stretch>
            <a:fillRect/>
          </a:stretch>
        </p:blipFill>
        <p:spPr bwMode="auto">
          <a:xfrm>
            <a:off x="228600" y="228600"/>
            <a:ext cx="7239000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t="37131" r="3423" b="38203"/>
          <a:stretch>
            <a:fillRect/>
          </a:stretch>
        </p:blipFill>
        <p:spPr bwMode="auto">
          <a:xfrm>
            <a:off x="381000" y="2971800"/>
            <a:ext cx="8545513" cy="2736850"/>
          </a:xfrm>
          <a:prstGeom prst="rect">
            <a:avLst/>
          </a:prstGeom>
          <a:noFill/>
          <a:ln w="38100">
            <a:solidFill>
              <a:srgbClr val="0B04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3276600" y="3365500"/>
            <a:ext cx="35814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5"/>
          <p:cNvCxnSpPr>
            <a:cxnSpLocks noChangeShapeType="1"/>
          </p:cNvCxnSpPr>
          <p:nvPr/>
        </p:nvCxnSpPr>
        <p:spPr bwMode="auto">
          <a:xfrm>
            <a:off x="5016500" y="5346700"/>
            <a:ext cx="35814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406400" y="5359400"/>
            <a:ext cx="533400" cy="292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3281363" y="3733800"/>
            <a:ext cx="367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6389" name="Text Box 1139"/>
          <p:cNvSpPr txBox="1">
            <a:spLocks noChangeArrowheads="1"/>
          </p:cNvSpPr>
          <p:nvPr/>
        </p:nvSpPr>
        <p:spPr bwMode="auto">
          <a:xfrm>
            <a:off x="533400" y="3671888"/>
            <a:ext cx="2381250" cy="4667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Implementing…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3909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2036763" cy="584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200400"/>
            <a:ext cx="11033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6556375" y="34147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395" name="Straight Connector 27"/>
          <p:cNvCxnSpPr>
            <a:cxnSpLocks noChangeShapeType="1"/>
          </p:cNvCxnSpPr>
          <p:nvPr/>
        </p:nvCxnSpPr>
        <p:spPr bwMode="auto">
          <a:xfrm>
            <a:off x="5399088" y="41656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6397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100.0</a:t>
            </a:r>
          </a:p>
        </p:txBody>
      </p:sp>
      <p:sp>
        <p:nvSpPr>
          <p:cNvPr id="16398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 50.0</a:t>
            </a:r>
          </a:p>
        </p:txBody>
      </p:sp>
      <p:sp>
        <p:nvSpPr>
          <p:cNvPr id="16399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0.0</a:t>
            </a:r>
          </a:p>
        </p:txBody>
      </p:sp>
      <p:sp>
        <p:nvSpPr>
          <p:cNvPr id="16400" name="Rectangle 152"/>
          <p:cNvSpPr>
            <a:spLocks noChangeArrowheads="1"/>
          </p:cNvSpPr>
          <p:nvPr/>
        </p:nvSpPr>
        <p:spPr bwMode="auto">
          <a:xfrm>
            <a:off x="3336925" y="222885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win</a:t>
            </a:r>
          </a:p>
        </p:txBody>
      </p:sp>
      <p:sp>
        <p:nvSpPr>
          <p:cNvPr id="16401" name="Rectangle 153"/>
          <p:cNvSpPr>
            <a:spLocks noChangeArrowheads="1"/>
          </p:cNvSpPr>
          <p:nvPr/>
        </p:nvSpPr>
        <p:spPr bwMode="auto">
          <a:xfrm>
            <a:off x="7248525" y="223043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loss</a:t>
            </a:r>
          </a:p>
        </p:txBody>
      </p:sp>
      <p:sp>
        <p:nvSpPr>
          <p:cNvPr id="16402" name="Rectangle 154"/>
          <p:cNvSpPr>
            <a:spLocks noChangeArrowheads="1"/>
          </p:cNvSpPr>
          <p:nvPr/>
        </p:nvSpPr>
        <p:spPr bwMode="auto">
          <a:xfrm>
            <a:off x="4994275" y="2230438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anything else</a:t>
            </a:r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1040" y="1276920"/>
              <a:ext cx="8037000" cy="472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680" y="1267560"/>
                <a:ext cx="8055720" cy="47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2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32004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Scoring </a:t>
            </a:r>
            <a:r>
              <a:rPr lang="en-US" sz="3600" b="1" i="1" dirty="0">
                <a:latin typeface="Cambria" pitchFamily="18" charset="0"/>
              </a:rPr>
              <a:t>moves</a:t>
            </a:r>
            <a:r>
              <a:rPr lang="en-US" sz="3600" dirty="0">
                <a:latin typeface="Cambria" pitchFamily="18" charset="0"/>
              </a:rPr>
              <a:t> at 0 ply</a:t>
            </a: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319463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use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 -1 </a:t>
            </a:r>
            <a:r>
              <a:rPr lang="en-US" sz="210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2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0-ply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838" y="1138238"/>
            <a:ext cx="3700462" cy="323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libri" pitchFamily="34" charset="0"/>
              </a:rPr>
              <a:t>"</a:t>
            </a:r>
            <a:r>
              <a:rPr lang="en-US" sz="1500" b="1" dirty="0">
                <a:latin typeface="Calibri" pitchFamily="34" charset="0"/>
              </a:rPr>
              <a:t>Ply</a:t>
            </a:r>
            <a:r>
              <a:rPr lang="en-US" sz="1500" dirty="0">
                <a:latin typeface="Calibri" pitchFamily="34" charset="0"/>
              </a:rPr>
              <a:t>" is the number of moves to look ahead…</a:t>
            </a:r>
            <a:endParaRPr lang="en-US" sz="1500" dirty="0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393520" y="1830600"/>
              <a:ext cx="2786400" cy="42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4160" y="1821240"/>
                <a:ext cx="2805120" cy="4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0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</a:t>
            </a:r>
          </a:p>
        </p:txBody>
      </p:sp>
      <p:sp>
        <p:nvSpPr>
          <p:cNvPr id="20485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4822200" y="2134080"/>
              <a:ext cx="3366720" cy="352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2840" y="2124720"/>
                <a:ext cx="3385440" cy="35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5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9"/>
          <p:cNvSpPr txBox="1">
            <a:spLocks noChangeArrowheads="1"/>
          </p:cNvSpPr>
          <p:nvPr/>
        </p:nvSpPr>
        <p:spPr bwMode="auto">
          <a:xfrm>
            <a:off x="6858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 for </a:t>
            </a:r>
          </a:p>
        </p:txBody>
      </p:sp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09" name="Rectangle 169"/>
          <p:cNvSpPr>
            <a:spLocks noChangeArrowheads="1"/>
          </p:cNvSpPr>
          <p:nvPr/>
        </p:nvSpPr>
        <p:spPr bwMode="auto">
          <a:xfrm>
            <a:off x="1219200" y="4876800"/>
            <a:ext cx="2225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solidFill>
                  <a:srgbClr val="06961A"/>
                </a:solidFill>
                <a:latin typeface="Comic Sans MS" pitchFamily="66" charset="0"/>
              </a:rPr>
              <a:t>"Gotcha!" + "Uh Oh…"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71008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ounded Rectangle 171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1513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464800" y="1098360"/>
              <a:ext cx="2607840" cy="459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5440" y="1089000"/>
                <a:ext cx="2626560" cy="46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234950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381000" y="1858963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31838" y="2647950"/>
            <a:ext cx="2098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18200" y="1027080"/>
              <a:ext cx="6447600" cy="569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8840" y="1017720"/>
                <a:ext cx="6466320" cy="57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15088" y="143510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6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35847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35848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35849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30520" y="178560"/>
              <a:ext cx="7992360" cy="637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160" y="169200"/>
                <a:ext cx="8011080" cy="63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0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  <a:endParaRPr lang="en-US" sz="3600" b="1">
              <a:solidFill>
                <a:srgbClr val="0902AB"/>
              </a:solidFill>
              <a:latin typeface="Courier New" pitchFamily="49" charset="0"/>
            </a:endParaRPr>
          </a:p>
        </p:txBody>
      </p:sp>
      <p:sp>
        <p:nvSpPr>
          <p:cNvPr id="41987" name="Oval 6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7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41991" name="Oval 10"/>
          <p:cNvSpPr>
            <a:spLocks noChangeArrowheads="1"/>
          </p:cNvSpPr>
          <p:nvPr/>
        </p:nvSpPr>
        <p:spPr bwMode="auto">
          <a:xfrm>
            <a:off x="53070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53070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12"/>
          <p:cNvSpPr>
            <a:spLocks noChangeArrowheads="1"/>
          </p:cNvSpPr>
          <p:nvPr/>
        </p:nvSpPr>
        <p:spPr bwMode="auto">
          <a:xfrm>
            <a:off x="53070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3"/>
          <p:cNvSpPr>
            <a:spLocks noChangeArrowheads="1"/>
          </p:cNvSpPr>
          <p:nvPr/>
        </p:nvSpPr>
        <p:spPr bwMode="auto">
          <a:xfrm>
            <a:off x="53070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4"/>
          <p:cNvSpPr>
            <a:spLocks noChangeArrowheads="1"/>
          </p:cNvSpPr>
          <p:nvPr/>
        </p:nvSpPr>
        <p:spPr bwMode="auto">
          <a:xfrm>
            <a:off x="53070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5"/>
          <p:cNvSpPr>
            <a:spLocks noChangeArrowheads="1"/>
          </p:cNvSpPr>
          <p:nvPr/>
        </p:nvSpPr>
        <p:spPr bwMode="auto">
          <a:xfrm>
            <a:off x="53070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6"/>
          <p:cNvSpPr>
            <a:spLocks noChangeArrowheads="1"/>
          </p:cNvSpPr>
          <p:nvPr/>
        </p:nvSpPr>
        <p:spPr bwMode="auto">
          <a:xfrm>
            <a:off x="56165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17"/>
          <p:cNvSpPr>
            <a:spLocks noChangeArrowheads="1"/>
          </p:cNvSpPr>
          <p:nvPr/>
        </p:nvSpPr>
        <p:spPr bwMode="auto">
          <a:xfrm>
            <a:off x="56165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18"/>
          <p:cNvSpPr>
            <a:spLocks noChangeArrowheads="1"/>
          </p:cNvSpPr>
          <p:nvPr/>
        </p:nvSpPr>
        <p:spPr bwMode="auto">
          <a:xfrm>
            <a:off x="561657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19"/>
          <p:cNvSpPr>
            <a:spLocks noChangeArrowheads="1"/>
          </p:cNvSpPr>
          <p:nvPr/>
        </p:nvSpPr>
        <p:spPr bwMode="auto">
          <a:xfrm>
            <a:off x="561657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20"/>
          <p:cNvSpPr>
            <a:spLocks noChangeArrowheads="1"/>
          </p:cNvSpPr>
          <p:nvPr/>
        </p:nvSpPr>
        <p:spPr bwMode="auto">
          <a:xfrm>
            <a:off x="56165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Oval 21" descr="Dark vertical"/>
          <p:cNvSpPr>
            <a:spLocks noChangeArrowheads="1"/>
          </p:cNvSpPr>
          <p:nvPr/>
        </p:nvSpPr>
        <p:spPr bwMode="auto">
          <a:xfrm>
            <a:off x="56165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Oval 22"/>
          <p:cNvSpPr>
            <a:spLocks noChangeArrowheads="1"/>
          </p:cNvSpPr>
          <p:nvPr/>
        </p:nvSpPr>
        <p:spPr bwMode="auto">
          <a:xfrm>
            <a:off x="59277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Oval 23"/>
          <p:cNvSpPr>
            <a:spLocks noChangeArrowheads="1"/>
          </p:cNvSpPr>
          <p:nvPr/>
        </p:nvSpPr>
        <p:spPr bwMode="auto">
          <a:xfrm>
            <a:off x="59277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Oval 24"/>
          <p:cNvSpPr>
            <a:spLocks noChangeArrowheads="1"/>
          </p:cNvSpPr>
          <p:nvPr/>
        </p:nvSpPr>
        <p:spPr bwMode="auto">
          <a:xfrm>
            <a:off x="592772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Oval 25"/>
          <p:cNvSpPr>
            <a:spLocks noChangeArrowheads="1"/>
          </p:cNvSpPr>
          <p:nvPr/>
        </p:nvSpPr>
        <p:spPr bwMode="auto">
          <a:xfrm>
            <a:off x="592772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Oval 26"/>
          <p:cNvSpPr>
            <a:spLocks noChangeArrowheads="1"/>
          </p:cNvSpPr>
          <p:nvPr/>
        </p:nvSpPr>
        <p:spPr bwMode="auto">
          <a:xfrm>
            <a:off x="5927725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Oval 27" descr="Dark vertical"/>
          <p:cNvSpPr>
            <a:spLocks noChangeArrowheads="1"/>
          </p:cNvSpPr>
          <p:nvPr/>
        </p:nvSpPr>
        <p:spPr bwMode="auto">
          <a:xfrm>
            <a:off x="59277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Oval 28"/>
          <p:cNvSpPr>
            <a:spLocks noChangeArrowheads="1"/>
          </p:cNvSpPr>
          <p:nvPr/>
        </p:nvSpPr>
        <p:spPr bwMode="auto">
          <a:xfrm>
            <a:off x="62372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Oval 29"/>
          <p:cNvSpPr>
            <a:spLocks noChangeArrowheads="1"/>
          </p:cNvSpPr>
          <p:nvPr/>
        </p:nvSpPr>
        <p:spPr bwMode="auto">
          <a:xfrm>
            <a:off x="62372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Oval 30"/>
          <p:cNvSpPr>
            <a:spLocks noChangeArrowheads="1"/>
          </p:cNvSpPr>
          <p:nvPr/>
        </p:nvSpPr>
        <p:spPr bwMode="auto">
          <a:xfrm>
            <a:off x="62372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Oval 31"/>
          <p:cNvSpPr>
            <a:spLocks noChangeArrowheads="1"/>
          </p:cNvSpPr>
          <p:nvPr/>
        </p:nvSpPr>
        <p:spPr bwMode="auto">
          <a:xfrm>
            <a:off x="62372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Oval 32"/>
          <p:cNvSpPr>
            <a:spLocks noChangeArrowheads="1"/>
          </p:cNvSpPr>
          <p:nvPr/>
        </p:nvSpPr>
        <p:spPr bwMode="auto">
          <a:xfrm>
            <a:off x="62372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Oval 33" descr="Dark vertical"/>
          <p:cNvSpPr>
            <a:spLocks noChangeArrowheads="1"/>
          </p:cNvSpPr>
          <p:nvPr/>
        </p:nvSpPr>
        <p:spPr bwMode="auto">
          <a:xfrm>
            <a:off x="62372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Oval 34"/>
          <p:cNvSpPr>
            <a:spLocks noChangeArrowheads="1"/>
          </p:cNvSpPr>
          <p:nvPr/>
        </p:nvSpPr>
        <p:spPr bwMode="auto">
          <a:xfrm>
            <a:off x="65468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Oval 35"/>
          <p:cNvSpPr>
            <a:spLocks noChangeArrowheads="1"/>
          </p:cNvSpPr>
          <p:nvPr/>
        </p:nvSpPr>
        <p:spPr bwMode="auto">
          <a:xfrm>
            <a:off x="65468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Oval 36"/>
          <p:cNvSpPr>
            <a:spLocks noChangeArrowheads="1"/>
          </p:cNvSpPr>
          <p:nvPr/>
        </p:nvSpPr>
        <p:spPr bwMode="auto">
          <a:xfrm>
            <a:off x="65468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Oval 37"/>
          <p:cNvSpPr>
            <a:spLocks noChangeArrowheads="1"/>
          </p:cNvSpPr>
          <p:nvPr/>
        </p:nvSpPr>
        <p:spPr bwMode="auto">
          <a:xfrm>
            <a:off x="65468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Oval 38" descr="Dark vertical"/>
          <p:cNvSpPr>
            <a:spLocks noChangeArrowheads="1"/>
          </p:cNvSpPr>
          <p:nvPr/>
        </p:nvSpPr>
        <p:spPr bwMode="auto">
          <a:xfrm>
            <a:off x="65468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Oval 39"/>
          <p:cNvSpPr>
            <a:spLocks noChangeArrowheads="1"/>
          </p:cNvSpPr>
          <p:nvPr/>
        </p:nvSpPr>
        <p:spPr bwMode="auto">
          <a:xfrm>
            <a:off x="65468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Oval 40"/>
          <p:cNvSpPr>
            <a:spLocks noChangeArrowheads="1"/>
          </p:cNvSpPr>
          <p:nvPr/>
        </p:nvSpPr>
        <p:spPr bwMode="auto">
          <a:xfrm>
            <a:off x="68595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Oval 41"/>
          <p:cNvSpPr>
            <a:spLocks noChangeArrowheads="1"/>
          </p:cNvSpPr>
          <p:nvPr/>
        </p:nvSpPr>
        <p:spPr bwMode="auto">
          <a:xfrm>
            <a:off x="68595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Oval 42"/>
          <p:cNvSpPr>
            <a:spLocks noChangeArrowheads="1"/>
          </p:cNvSpPr>
          <p:nvPr/>
        </p:nvSpPr>
        <p:spPr bwMode="auto">
          <a:xfrm>
            <a:off x="68595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Oval 43"/>
          <p:cNvSpPr>
            <a:spLocks noChangeArrowheads="1"/>
          </p:cNvSpPr>
          <p:nvPr/>
        </p:nvSpPr>
        <p:spPr bwMode="auto">
          <a:xfrm>
            <a:off x="68595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Oval 44"/>
          <p:cNvSpPr>
            <a:spLocks noChangeArrowheads="1"/>
          </p:cNvSpPr>
          <p:nvPr/>
        </p:nvSpPr>
        <p:spPr bwMode="auto">
          <a:xfrm>
            <a:off x="68595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Oval 45" descr="Dark vertical"/>
          <p:cNvSpPr>
            <a:spLocks noChangeArrowheads="1"/>
          </p:cNvSpPr>
          <p:nvPr/>
        </p:nvSpPr>
        <p:spPr bwMode="auto">
          <a:xfrm>
            <a:off x="68595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Oval 46"/>
          <p:cNvSpPr>
            <a:spLocks noChangeArrowheads="1"/>
          </p:cNvSpPr>
          <p:nvPr/>
        </p:nvSpPr>
        <p:spPr bwMode="auto">
          <a:xfrm>
            <a:off x="7170738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47"/>
          <p:cNvSpPr>
            <a:spLocks noChangeArrowheads="1"/>
          </p:cNvSpPr>
          <p:nvPr/>
        </p:nvSpPr>
        <p:spPr bwMode="auto">
          <a:xfrm>
            <a:off x="52578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Oval 48"/>
          <p:cNvSpPr>
            <a:spLocks noChangeArrowheads="1"/>
          </p:cNvSpPr>
          <p:nvPr/>
        </p:nvSpPr>
        <p:spPr bwMode="auto">
          <a:xfrm>
            <a:off x="10398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Oval 49"/>
          <p:cNvSpPr>
            <a:spLocks noChangeArrowheads="1"/>
          </p:cNvSpPr>
          <p:nvPr/>
        </p:nvSpPr>
        <p:spPr bwMode="auto">
          <a:xfrm>
            <a:off x="10398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Oval 50"/>
          <p:cNvSpPr>
            <a:spLocks noChangeArrowheads="1"/>
          </p:cNvSpPr>
          <p:nvPr/>
        </p:nvSpPr>
        <p:spPr bwMode="auto">
          <a:xfrm>
            <a:off x="10398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Oval 51"/>
          <p:cNvSpPr>
            <a:spLocks noChangeArrowheads="1"/>
          </p:cNvSpPr>
          <p:nvPr/>
        </p:nvSpPr>
        <p:spPr bwMode="auto">
          <a:xfrm>
            <a:off x="10398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Oval 52"/>
          <p:cNvSpPr>
            <a:spLocks noChangeArrowheads="1"/>
          </p:cNvSpPr>
          <p:nvPr/>
        </p:nvSpPr>
        <p:spPr bwMode="auto">
          <a:xfrm>
            <a:off x="10398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Oval 53"/>
          <p:cNvSpPr>
            <a:spLocks noChangeArrowheads="1"/>
          </p:cNvSpPr>
          <p:nvPr/>
        </p:nvSpPr>
        <p:spPr bwMode="auto">
          <a:xfrm>
            <a:off x="10398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Oval 54"/>
          <p:cNvSpPr>
            <a:spLocks noChangeArrowheads="1"/>
          </p:cNvSpPr>
          <p:nvPr/>
        </p:nvSpPr>
        <p:spPr bwMode="auto">
          <a:xfrm>
            <a:off x="13493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Oval 55"/>
          <p:cNvSpPr>
            <a:spLocks noChangeArrowheads="1"/>
          </p:cNvSpPr>
          <p:nvPr/>
        </p:nvSpPr>
        <p:spPr bwMode="auto">
          <a:xfrm>
            <a:off x="13493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7" name="Oval 56"/>
          <p:cNvSpPr>
            <a:spLocks noChangeArrowheads="1"/>
          </p:cNvSpPr>
          <p:nvPr/>
        </p:nvSpPr>
        <p:spPr bwMode="auto">
          <a:xfrm>
            <a:off x="1349375" y="3670300"/>
            <a:ext cx="247650" cy="2349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Oval 57" descr="Dark vertical"/>
          <p:cNvSpPr>
            <a:spLocks noChangeArrowheads="1"/>
          </p:cNvSpPr>
          <p:nvPr/>
        </p:nvSpPr>
        <p:spPr bwMode="auto">
          <a:xfrm>
            <a:off x="1349375" y="39497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Oval 58"/>
          <p:cNvSpPr>
            <a:spLocks noChangeArrowheads="1"/>
          </p:cNvSpPr>
          <p:nvPr/>
        </p:nvSpPr>
        <p:spPr bwMode="auto">
          <a:xfrm>
            <a:off x="13493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Oval 59" descr="Dark vertical"/>
          <p:cNvSpPr>
            <a:spLocks noChangeArrowheads="1"/>
          </p:cNvSpPr>
          <p:nvPr/>
        </p:nvSpPr>
        <p:spPr bwMode="auto">
          <a:xfrm>
            <a:off x="13493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1" name="Oval 60"/>
          <p:cNvSpPr>
            <a:spLocks noChangeArrowheads="1"/>
          </p:cNvSpPr>
          <p:nvPr/>
        </p:nvSpPr>
        <p:spPr bwMode="auto">
          <a:xfrm>
            <a:off x="16605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2" name="Oval 61"/>
          <p:cNvSpPr>
            <a:spLocks noChangeArrowheads="1"/>
          </p:cNvSpPr>
          <p:nvPr/>
        </p:nvSpPr>
        <p:spPr bwMode="auto">
          <a:xfrm>
            <a:off x="16605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3" name="Oval 62" descr="Dark vertical"/>
          <p:cNvSpPr>
            <a:spLocks noChangeArrowheads="1"/>
          </p:cNvSpPr>
          <p:nvPr/>
        </p:nvSpPr>
        <p:spPr bwMode="auto">
          <a:xfrm>
            <a:off x="1660525" y="3670300"/>
            <a:ext cx="247650" cy="23495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4" name="Oval 63"/>
          <p:cNvSpPr>
            <a:spLocks noChangeArrowheads="1"/>
          </p:cNvSpPr>
          <p:nvPr/>
        </p:nvSpPr>
        <p:spPr bwMode="auto">
          <a:xfrm>
            <a:off x="1660525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5" name="Oval 64" descr="Dark vertical"/>
          <p:cNvSpPr>
            <a:spLocks noChangeArrowheads="1"/>
          </p:cNvSpPr>
          <p:nvPr/>
        </p:nvSpPr>
        <p:spPr bwMode="auto">
          <a:xfrm>
            <a:off x="1660525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6" name="Oval 65" descr="Dark vertical"/>
          <p:cNvSpPr>
            <a:spLocks noChangeArrowheads="1"/>
          </p:cNvSpPr>
          <p:nvPr/>
        </p:nvSpPr>
        <p:spPr bwMode="auto">
          <a:xfrm>
            <a:off x="16605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7" name="Oval 66"/>
          <p:cNvSpPr>
            <a:spLocks noChangeArrowheads="1"/>
          </p:cNvSpPr>
          <p:nvPr/>
        </p:nvSpPr>
        <p:spPr bwMode="auto">
          <a:xfrm>
            <a:off x="19700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8" name="Oval 67"/>
          <p:cNvSpPr>
            <a:spLocks noChangeArrowheads="1"/>
          </p:cNvSpPr>
          <p:nvPr/>
        </p:nvSpPr>
        <p:spPr bwMode="auto">
          <a:xfrm>
            <a:off x="19700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9" name="Oval 68"/>
          <p:cNvSpPr>
            <a:spLocks noChangeArrowheads="1"/>
          </p:cNvSpPr>
          <p:nvPr/>
        </p:nvSpPr>
        <p:spPr bwMode="auto">
          <a:xfrm>
            <a:off x="19700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0" name="Oval 69"/>
          <p:cNvSpPr>
            <a:spLocks noChangeArrowheads="1"/>
          </p:cNvSpPr>
          <p:nvPr/>
        </p:nvSpPr>
        <p:spPr bwMode="auto">
          <a:xfrm>
            <a:off x="19700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1" name="Oval 70"/>
          <p:cNvSpPr>
            <a:spLocks noChangeArrowheads="1"/>
          </p:cNvSpPr>
          <p:nvPr/>
        </p:nvSpPr>
        <p:spPr bwMode="auto">
          <a:xfrm>
            <a:off x="19700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2" name="Oval 71" descr="Dark vertical"/>
          <p:cNvSpPr>
            <a:spLocks noChangeArrowheads="1"/>
          </p:cNvSpPr>
          <p:nvPr/>
        </p:nvSpPr>
        <p:spPr bwMode="auto">
          <a:xfrm>
            <a:off x="19700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3" name="Oval 72"/>
          <p:cNvSpPr>
            <a:spLocks noChangeArrowheads="1"/>
          </p:cNvSpPr>
          <p:nvPr/>
        </p:nvSpPr>
        <p:spPr bwMode="auto">
          <a:xfrm>
            <a:off x="22796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4" name="Oval 73"/>
          <p:cNvSpPr>
            <a:spLocks noChangeArrowheads="1"/>
          </p:cNvSpPr>
          <p:nvPr/>
        </p:nvSpPr>
        <p:spPr bwMode="auto">
          <a:xfrm>
            <a:off x="22796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5" name="Oval 74"/>
          <p:cNvSpPr>
            <a:spLocks noChangeArrowheads="1"/>
          </p:cNvSpPr>
          <p:nvPr/>
        </p:nvSpPr>
        <p:spPr bwMode="auto">
          <a:xfrm>
            <a:off x="22796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6" name="Oval 75"/>
          <p:cNvSpPr>
            <a:spLocks noChangeArrowheads="1"/>
          </p:cNvSpPr>
          <p:nvPr/>
        </p:nvSpPr>
        <p:spPr bwMode="auto">
          <a:xfrm>
            <a:off x="22796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7" name="Oval 76" descr="Dark vertical"/>
          <p:cNvSpPr>
            <a:spLocks noChangeArrowheads="1"/>
          </p:cNvSpPr>
          <p:nvPr/>
        </p:nvSpPr>
        <p:spPr bwMode="auto">
          <a:xfrm>
            <a:off x="22796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8" name="Oval 77"/>
          <p:cNvSpPr>
            <a:spLocks noChangeArrowheads="1"/>
          </p:cNvSpPr>
          <p:nvPr/>
        </p:nvSpPr>
        <p:spPr bwMode="auto">
          <a:xfrm>
            <a:off x="22796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9" name="Oval 78"/>
          <p:cNvSpPr>
            <a:spLocks noChangeArrowheads="1"/>
          </p:cNvSpPr>
          <p:nvPr/>
        </p:nvSpPr>
        <p:spPr bwMode="auto">
          <a:xfrm>
            <a:off x="25923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0" name="Oval 79"/>
          <p:cNvSpPr>
            <a:spLocks noChangeArrowheads="1"/>
          </p:cNvSpPr>
          <p:nvPr/>
        </p:nvSpPr>
        <p:spPr bwMode="auto">
          <a:xfrm>
            <a:off x="25923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1" name="Oval 80"/>
          <p:cNvSpPr>
            <a:spLocks noChangeArrowheads="1"/>
          </p:cNvSpPr>
          <p:nvPr/>
        </p:nvSpPr>
        <p:spPr bwMode="auto">
          <a:xfrm>
            <a:off x="25923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2" name="Oval 81"/>
          <p:cNvSpPr>
            <a:spLocks noChangeArrowheads="1"/>
          </p:cNvSpPr>
          <p:nvPr/>
        </p:nvSpPr>
        <p:spPr bwMode="auto">
          <a:xfrm>
            <a:off x="25923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3" name="Oval 82"/>
          <p:cNvSpPr>
            <a:spLocks noChangeArrowheads="1"/>
          </p:cNvSpPr>
          <p:nvPr/>
        </p:nvSpPr>
        <p:spPr bwMode="auto">
          <a:xfrm>
            <a:off x="25923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4" name="Oval 83" descr="Dark vertical"/>
          <p:cNvSpPr>
            <a:spLocks noChangeArrowheads="1"/>
          </p:cNvSpPr>
          <p:nvPr/>
        </p:nvSpPr>
        <p:spPr bwMode="auto">
          <a:xfrm>
            <a:off x="25923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5" name="Oval 84"/>
          <p:cNvSpPr>
            <a:spLocks noChangeArrowheads="1"/>
          </p:cNvSpPr>
          <p:nvPr/>
        </p:nvSpPr>
        <p:spPr bwMode="auto">
          <a:xfrm>
            <a:off x="29019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6" name="Oval 85"/>
          <p:cNvSpPr>
            <a:spLocks noChangeArrowheads="1"/>
          </p:cNvSpPr>
          <p:nvPr/>
        </p:nvSpPr>
        <p:spPr bwMode="auto">
          <a:xfrm>
            <a:off x="29019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7" name="Oval 86"/>
          <p:cNvSpPr>
            <a:spLocks noChangeArrowheads="1"/>
          </p:cNvSpPr>
          <p:nvPr/>
        </p:nvSpPr>
        <p:spPr bwMode="auto">
          <a:xfrm>
            <a:off x="29019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8" name="Oval 87"/>
          <p:cNvSpPr>
            <a:spLocks noChangeArrowheads="1"/>
          </p:cNvSpPr>
          <p:nvPr/>
        </p:nvSpPr>
        <p:spPr bwMode="auto">
          <a:xfrm>
            <a:off x="29019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9" name="Oval 88"/>
          <p:cNvSpPr>
            <a:spLocks noChangeArrowheads="1"/>
          </p:cNvSpPr>
          <p:nvPr/>
        </p:nvSpPr>
        <p:spPr bwMode="auto">
          <a:xfrm>
            <a:off x="2901950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0" name="Oval 89"/>
          <p:cNvSpPr>
            <a:spLocks noChangeArrowheads="1"/>
          </p:cNvSpPr>
          <p:nvPr/>
        </p:nvSpPr>
        <p:spPr bwMode="auto">
          <a:xfrm>
            <a:off x="29019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1" name="Rectangle 90"/>
          <p:cNvSpPr>
            <a:spLocks noChangeArrowheads="1"/>
          </p:cNvSpPr>
          <p:nvPr/>
        </p:nvSpPr>
        <p:spPr bwMode="auto">
          <a:xfrm>
            <a:off x="9906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72" name="Text Box 134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42073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100.0</a:t>
            </a:r>
          </a:p>
        </p:txBody>
      </p:sp>
      <p:sp>
        <p:nvSpPr>
          <p:cNvPr id="42074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 50.0</a:t>
            </a:r>
          </a:p>
        </p:txBody>
      </p:sp>
      <p:sp>
        <p:nvSpPr>
          <p:cNvPr id="42075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0.0</a:t>
            </a:r>
          </a:p>
        </p:txBody>
      </p:sp>
      <p:sp>
        <p:nvSpPr>
          <p:cNvPr id="42076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42077" name="Oval 145" descr="Dark vertical"/>
          <p:cNvSpPr>
            <a:spLocks noChangeArrowheads="1"/>
          </p:cNvSpPr>
          <p:nvPr/>
        </p:nvSpPr>
        <p:spPr bwMode="auto">
          <a:xfrm>
            <a:off x="7170738" y="3949700"/>
            <a:ext cx="247650" cy="233363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8" name="Oval 146"/>
          <p:cNvSpPr>
            <a:spLocks noChangeArrowheads="1"/>
          </p:cNvSpPr>
          <p:nvPr/>
        </p:nvSpPr>
        <p:spPr bwMode="auto">
          <a:xfrm>
            <a:off x="7170738" y="4227513"/>
            <a:ext cx="247650" cy="2365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9" name="Oval 147" descr="Dark vertical"/>
          <p:cNvSpPr>
            <a:spLocks noChangeArrowheads="1"/>
          </p:cNvSpPr>
          <p:nvPr/>
        </p:nvSpPr>
        <p:spPr bwMode="auto">
          <a:xfrm>
            <a:off x="7170738" y="3389313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0" name="Oval 148"/>
          <p:cNvSpPr>
            <a:spLocks noChangeArrowheads="1"/>
          </p:cNvSpPr>
          <p:nvPr/>
        </p:nvSpPr>
        <p:spPr bwMode="auto">
          <a:xfrm>
            <a:off x="7170738" y="3667125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1" name="Oval 149" descr="Dark vertical"/>
          <p:cNvSpPr>
            <a:spLocks noChangeArrowheads="1"/>
          </p:cNvSpPr>
          <p:nvPr/>
        </p:nvSpPr>
        <p:spPr bwMode="auto">
          <a:xfrm>
            <a:off x="7170738" y="31130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2" name="Rectangle 152"/>
          <p:cNvSpPr>
            <a:spLocks noChangeArrowheads="1"/>
          </p:cNvSpPr>
          <p:nvPr/>
        </p:nvSpPr>
        <p:spPr bwMode="auto">
          <a:xfrm>
            <a:off x="3336925" y="222885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win</a:t>
            </a:r>
          </a:p>
        </p:txBody>
      </p:sp>
      <p:sp>
        <p:nvSpPr>
          <p:cNvPr id="42083" name="Rectangle 153"/>
          <p:cNvSpPr>
            <a:spLocks noChangeArrowheads="1"/>
          </p:cNvSpPr>
          <p:nvPr/>
        </p:nvSpPr>
        <p:spPr bwMode="auto">
          <a:xfrm>
            <a:off x="7248525" y="223043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loss</a:t>
            </a:r>
          </a:p>
        </p:txBody>
      </p:sp>
      <p:sp>
        <p:nvSpPr>
          <p:cNvPr id="42084" name="Rectangle 154"/>
          <p:cNvSpPr>
            <a:spLocks noChangeArrowheads="1"/>
          </p:cNvSpPr>
          <p:nvPr/>
        </p:nvSpPr>
        <p:spPr bwMode="auto">
          <a:xfrm>
            <a:off x="4994275" y="2230438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anything else</a:t>
            </a:r>
          </a:p>
        </p:txBody>
      </p:sp>
      <p:sp>
        <p:nvSpPr>
          <p:cNvPr id="42085" name="Text Box 155"/>
          <p:cNvSpPr txBox="1">
            <a:spLocks noChangeArrowheads="1"/>
          </p:cNvSpPr>
          <p:nvPr/>
        </p:nvSpPr>
        <p:spPr bwMode="auto">
          <a:xfrm>
            <a:off x="922338" y="493395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86" name="Oval 156"/>
          <p:cNvSpPr>
            <a:spLocks noChangeArrowheads="1"/>
          </p:cNvSpPr>
          <p:nvPr/>
        </p:nvSpPr>
        <p:spPr bwMode="auto">
          <a:xfrm>
            <a:off x="1960563" y="5043488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" name="Oval 157" descr="Dark vertical"/>
          <p:cNvSpPr>
            <a:spLocks noChangeArrowheads="1"/>
          </p:cNvSpPr>
          <p:nvPr/>
        </p:nvSpPr>
        <p:spPr bwMode="auto">
          <a:xfrm>
            <a:off x="1946275" y="5314950"/>
            <a:ext cx="163513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8" name="Text Box 159"/>
          <p:cNvSpPr txBox="1">
            <a:spLocks noChangeArrowheads="1"/>
          </p:cNvSpPr>
          <p:nvPr/>
        </p:nvSpPr>
        <p:spPr bwMode="auto">
          <a:xfrm>
            <a:off x="914400" y="52101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89" name="Text Box 160"/>
          <p:cNvSpPr txBox="1">
            <a:spLocks noChangeArrowheads="1"/>
          </p:cNvSpPr>
          <p:nvPr/>
        </p:nvSpPr>
        <p:spPr bwMode="auto">
          <a:xfrm>
            <a:off x="5314950" y="49180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90" name="Oval 161"/>
          <p:cNvSpPr>
            <a:spLocks noChangeArrowheads="1"/>
          </p:cNvSpPr>
          <p:nvPr/>
        </p:nvSpPr>
        <p:spPr bwMode="auto">
          <a:xfrm>
            <a:off x="6353175" y="5027613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91" name="Oval 162" descr="Dark vertical"/>
          <p:cNvSpPr>
            <a:spLocks noChangeArrowheads="1"/>
          </p:cNvSpPr>
          <p:nvPr/>
        </p:nvSpPr>
        <p:spPr bwMode="auto">
          <a:xfrm>
            <a:off x="6338888" y="5299075"/>
            <a:ext cx="163512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92" name="Text Box 163"/>
          <p:cNvSpPr txBox="1">
            <a:spLocks noChangeArrowheads="1"/>
          </p:cNvSpPr>
          <p:nvPr/>
        </p:nvSpPr>
        <p:spPr bwMode="auto">
          <a:xfrm>
            <a:off x="5307013" y="51943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93" name="Rectangle 90"/>
          <p:cNvSpPr>
            <a:spLocks noChangeArrowheads="1"/>
          </p:cNvSpPr>
          <p:nvPr/>
        </p:nvSpPr>
        <p:spPr bwMode="auto">
          <a:xfrm>
            <a:off x="3146425" y="1838325"/>
            <a:ext cx="5291138" cy="84931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2825" y="5351463"/>
              <a:ext cx="319088" cy="379412"/>
            </p14:xfrm>
          </p:contentPart>
        </mc:Choice>
        <mc:Fallback xmlns="">
          <p:pic>
            <p:nvPicPr>
              <p:cNvPr id="3074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8779" y="5336344"/>
                <a:ext cx="347539" cy="408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5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2575" y="4868863"/>
              <a:ext cx="471488" cy="385762"/>
            </p14:xfrm>
          </p:contentPart>
        </mc:Choice>
        <mc:Fallback xmlns="">
          <p:pic>
            <p:nvPicPr>
              <p:cNvPr id="3075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7819" y="4854816"/>
                <a:ext cx="501001" cy="412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6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3573463"/>
              <a:ext cx="1454150" cy="1506537"/>
            </p14:xfrm>
          </p:contentPart>
        </mc:Choice>
        <mc:Fallback xmlns="">
          <p:pic>
            <p:nvPicPr>
              <p:cNvPr id="3076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2197" y="3559784"/>
                <a:ext cx="1481505" cy="1533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7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8313" y="5021263"/>
              <a:ext cx="144462" cy="225425"/>
            </p14:xfrm>
          </p:contentPart>
        </mc:Choice>
        <mc:Fallback xmlns="">
          <p:pic>
            <p:nvPicPr>
              <p:cNvPr id="3077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3269" y="5006499"/>
                <a:ext cx="164276" cy="250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8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6888" y="4946650"/>
              <a:ext cx="158750" cy="52388"/>
            </p14:xfrm>
          </p:contentPart>
        </mc:Choice>
        <mc:Fallback xmlns="">
          <p:pic>
            <p:nvPicPr>
              <p:cNvPr id="3078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9688" y="4941231"/>
                <a:ext cx="171349" cy="65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9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4978400"/>
              <a:ext cx="219075" cy="174625"/>
            </p14:xfrm>
          </p:contentPart>
        </mc:Choice>
        <mc:Fallback xmlns="">
          <p:pic>
            <p:nvPicPr>
              <p:cNvPr id="3079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29537" y="4963668"/>
                <a:ext cx="238500" cy="203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80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2450" y="5351463"/>
              <a:ext cx="98425" cy="320675"/>
            </p14:xfrm>
          </p:contentPart>
        </mc:Choice>
        <mc:Fallback xmlns="">
          <p:pic>
            <p:nvPicPr>
              <p:cNvPr id="3080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98484" y="5337067"/>
                <a:ext cx="116812" cy="348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1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0225" y="5246688"/>
              <a:ext cx="400050" cy="361950"/>
            </p14:xfrm>
          </p:contentPart>
        </mc:Choice>
        <mc:Fallback xmlns="">
          <p:pic>
            <p:nvPicPr>
              <p:cNvPr id="3081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74104" y="5242006"/>
                <a:ext cx="420575" cy="3799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304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1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</a:p>
        </p:txBody>
      </p:sp>
      <p:sp>
        <p:nvSpPr>
          <p:cNvPr id="43012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43013" name="Line 1116"/>
          <p:cNvSpPr>
            <a:spLocks noChangeShapeType="1"/>
          </p:cNvSpPr>
          <p:nvPr/>
        </p:nvSpPr>
        <p:spPr bwMode="auto">
          <a:xfrm>
            <a:off x="2824163" y="2063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1117"/>
          <p:cNvSpPr txBox="1">
            <a:spLocks noChangeArrowheads="1"/>
          </p:cNvSpPr>
          <p:nvPr/>
        </p:nvSpPr>
        <p:spPr bwMode="auto">
          <a:xfrm>
            <a:off x="3416300" y="1830388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100.0</a:t>
            </a:r>
          </a:p>
        </p:txBody>
      </p:sp>
      <p:sp>
        <p:nvSpPr>
          <p:cNvPr id="43015" name="Text Box 1118"/>
          <p:cNvSpPr txBox="1">
            <a:spLocks noChangeArrowheads="1"/>
          </p:cNvSpPr>
          <p:nvPr/>
        </p:nvSpPr>
        <p:spPr bwMode="auto">
          <a:xfrm>
            <a:off x="5402263" y="1830388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43016" name="Text Box 1119"/>
          <p:cNvSpPr txBox="1">
            <a:spLocks noChangeArrowheads="1"/>
          </p:cNvSpPr>
          <p:nvPr/>
        </p:nvSpPr>
        <p:spPr bwMode="auto">
          <a:xfrm>
            <a:off x="7548563" y="183038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3017" name="Rectangle 1120"/>
          <p:cNvSpPr>
            <a:spLocks noChangeArrowheads="1"/>
          </p:cNvSpPr>
          <p:nvPr/>
        </p:nvSpPr>
        <p:spPr bwMode="auto">
          <a:xfrm>
            <a:off x="457200" y="181927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43018" name="Rectangle 1126"/>
          <p:cNvSpPr>
            <a:spLocks noChangeArrowheads="1"/>
          </p:cNvSpPr>
          <p:nvPr/>
        </p:nvSpPr>
        <p:spPr bwMode="auto">
          <a:xfrm>
            <a:off x="3476625" y="2154238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3019" name="Rectangle 1127"/>
          <p:cNvSpPr>
            <a:spLocks noChangeArrowheads="1"/>
          </p:cNvSpPr>
          <p:nvPr/>
        </p:nvSpPr>
        <p:spPr bwMode="auto">
          <a:xfrm>
            <a:off x="7388225" y="21558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3020" name="Rectangle 1128"/>
          <p:cNvSpPr>
            <a:spLocks noChangeArrowheads="1"/>
          </p:cNvSpPr>
          <p:nvPr/>
        </p:nvSpPr>
        <p:spPr bwMode="auto">
          <a:xfrm>
            <a:off x="5133975" y="2155825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43021" name="Text Box 1137"/>
          <p:cNvSpPr txBox="1">
            <a:spLocks noChangeArrowheads="1"/>
          </p:cNvSpPr>
          <p:nvPr/>
        </p:nvSpPr>
        <p:spPr bwMode="auto">
          <a:xfrm>
            <a:off x="990600" y="3810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43022" name="Text Box 1139"/>
          <p:cNvSpPr txBox="1">
            <a:spLocks noChangeArrowheads="1"/>
          </p:cNvSpPr>
          <p:nvPr/>
        </p:nvSpPr>
        <p:spPr bwMode="auto">
          <a:xfrm>
            <a:off x="465138" y="3124200"/>
            <a:ext cx="3368675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Implementation ideas…</a:t>
            </a:r>
          </a:p>
        </p:txBody>
      </p:sp>
      <p:sp>
        <p:nvSpPr>
          <p:cNvPr id="43023" name="Text Box 1140"/>
          <p:cNvSpPr txBox="1">
            <a:spLocks noChangeArrowheads="1"/>
          </p:cNvSpPr>
          <p:nvPr/>
        </p:nvSpPr>
        <p:spPr bwMode="auto">
          <a:xfrm>
            <a:off x="3825875" y="4730750"/>
            <a:ext cx="2036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43024" name="Text Box 1142"/>
          <p:cNvSpPr txBox="1">
            <a:spLocks noChangeArrowheads="1"/>
          </p:cNvSpPr>
          <p:nvPr/>
        </p:nvSpPr>
        <p:spPr bwMode="auto">
          <a:xfrm>
            <a:off x="6548438" y="4729163"/>
            <a:ext cx="2036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04C4"/>
                </a:solidFill>
              </a:rPr>
              <a:t>This doesn't seem to be looking very far ahead !</a:t>
            </a:r>
          </a:p>
        </p:txBody>
      </p:sp>
      <p:sp>
        <p:nvSpPr>
          <p:cNvPr id="43025" name="Text Box 1143"/>
          <p:cNvSpPr txBox="1">
            <a:spLocks noChangeArrowheads="1"/>
          </p:cNvSpPr>
          <p:nvPr/>
        </p:nvSpPr>
        <p:spPr bwMode="auto">
          <a:xfrm>
            <a:off x="815975" y="4851400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sp>
        <p:nvSpPr>
          <p:cNvPr id="43026" name="Text Box 1144"/>
          <p:cNvSpPr txBox="1">
            <a:spLocks noChangeArrowheads="1"/>
          </p:cNvSpPr>
          <p:nvPr/>
        </p:nvSpPr>
        <p:spPr bwMode="auto">
          <a:xfrm>
            <a:off x="6477000" y="3381375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ambria" pitchFamily="18" charset="0"/>
              </a:rPr>
              <a:t>Why do we need to pass in the board? We never had to do that before!</a:t>
            </a:r>
          </a:p>
        </p:txBody>
      </p:sp>
      <p:pic>
        <p:nvPicPr>
          <p:cNvPr id="43027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76600"/>
            <a:ext cx="11033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8" name="Freeform 1146"/>
          <p:cNvSpPr>
            <a:spLocks/>
          </p:cNvSpPr>
          <p:nvPr/>
        </p:nvSpPr>
        <p:spPr bwMode="auto">
          <a:xfrm>
            <a:off x="4265613" y="34909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29" name="Straight Connector 27"/>
          <p:cNvCxnSpPr>
            <a:cxnSpLocks noChangeShapeType="1"/>
          </p:cNvCxnSpPr>
          <p:nvPr/>
        </p:nvCxnSpPr>
        <p:spPr bwMode="auto">
          <a:xfrm>
            <a:off x="3108325" y="42418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4963" y="3538538"/>
              <a:ext cx="1017587" cy="363537"/>
            </p14:xfrm>
          </p:contentPart>
        </mc:Choice>
        <mc:Fallback xmlns="">
          <p:pic>
            <p:nvPicPr>
              <p:cNvPr id="40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524" y="3527020"/>
                <a:ext cx="1033065" cy="38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163" y="5416550"/>
              <a:ext cx="1409700" cy="917575"/>
            </p14:xfrm>
          </p:contentPart>
        </mc:Choice>
        <mc:Fallback xmlns="">
          <p:pic>
            <p:nvPicPr>
              <p:cNvPr id="40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484" y="5400351"/>
                <a:ext cx="1428779" cy="94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9788" y="5662613"/>
              <a:ext cx="9525" cy="7937"/>
            </p14:xfrm>
          </p:contentPart>
        </mc:Choice>
        <mc:Fallback xmlns="">
          <p:pic>
            <p:nvPicPr>
              <p:cNvPr id="410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5867" y="5649264"/>
                <a:ext cx="30407" cy="27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5026025"/>
              <a:ext cx="306387" cy="1169988"/>
            </p14:xfrm>
          </p:contentPart>
        </mc:Choice>
        <mc:Fallback xmlns="">
          <p:pic>
            <p:nvPicPr>
              <p:cNvPr id="410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8072" y="5009825"/>
                <a:ext cx="337710" cy="1200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5392738"/>
              <a:ext cx="5237163" cy="712787"/>
            </p14:xfrm>
          </p:contentPart>
        </mc:Choice>
        <mc:Fallback xmlns="">
          <p:pic>
            <p:nvPicPr>
              <p:cNvPr id="41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39100" y="5377618"/>
                <a:ext cx="5261642" cy="74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6323013"/>
              <a:ext cx="1938337" cy="26987"/>
            </p14:xfrm>
          </p:contentPart>
        </mc:Choice>
        <mc:Fallback xmlns="">
          <p:pic>
            <p:nvPicPr>
              <p:cNvPr id="410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0543" y="6314017"/>
                <a:ext cx="1959578" cy="46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781675"/>
              <a:ext cx="215900" cy="685800"/>
            </p14:xfrm>
          </p:contentPart>
        </mc:Choice>
        <mc:Fallback xmlns="">
          <p:pic>
            <p:nvPicPr>
              <p:cNvPr id="41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4733" y="5766555"/>
                <a:ext cx="245095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925" y="5948363"/>
              <a:ext cx="252413" cy="400050"/>
            </p14:xfrm>
          </p:contentPart>
        </mc:Choice>
        <mc:Fallback xmlns="">
          <p:pic>
            <p:nvPicPr>
              <p:cNvPr id="41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7723" y="5934320"/>
                <a:ext cx="274378" cy="42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5940425"/>
              <a:ext cx="3449637" cy="603250"/>
            </p14:xfrm>
          </p:contentPart>
        </mc:Choice>
        <mc:Fallback xmlns="">
          <p:pic>
            <p:nvPicPr>
              <p:cNvPr id="41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7183" y="5932866"/>
                <a:ext cx="3467638" cy="62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6245225"/>
              <a:ext cx="219075" cy="257175"/>
            </p14:xfrm>
          </p:contentPart>
        </mc:Choice>
        <mc:Fallback xmlns="">
          <p:pic>
            <p:nvPicPr>
              <p:cNvPr id="41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4179" y="6230817"/>
                <a:ext cx="240334" cy="28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2841625"/>
              <a:ext cx="2106612" cy="1608138"/>
            </p14:xfrm>
          </p:contentPart>
        </mc:Choice>
        <mc:Fallback xmlns="">
          <p:pic>
            <p:nvPicPr>
              <p:cNvPr id="41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4209" y="2825065"/>
                <a:ext cx="2135051" cy="163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4367213"/>
              <a:ext cx="2786062" cy="2128837"/>
            </p14:xfrm>
          </p:contentPart>
        </mc:Choice>
        <mc:Fallback xmlns="">
          <p:pic>
            <p:nvPicPr>
              <p:cNvPr id="410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1523" y="4357132"/>
                <a:ext cx="2818102" cy="21540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4114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5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Scoring </a:t>
            </a:r>
            <a:r>
              <a:rPr lang="en-US" sz="3600" b="1" i="1">
                <a:latin typeface="Times New Roman" pitchFamily="18" charset="0"/>
              </a:rPr>
              <a:t>moves</a:t>
            </a:r>
            <a:r>
              <a:rPr lang="en-US" sz="3600">
                <a:latin typeface="Times New Roman" pitchFamily="18" charset="0"/>
              </a:rPr>
              <a:t>, not boards...</a:t>
            </a:r>
          </a:p>
        </p:txBody>
      </p:sp>
      <p:sp>
        <p:nvSpPr>
          <p:cNvPr id="44036" name="Text Box 1039"/>
          <p:cNvSpPr txBox="1">
            <a:spLocks noChangeArrowheads="1"/>
          </p:cNvSpPr>
          <p:nvPr/>
        </p:nvSpPr>
        <p:spPr bwMode="auto">
          <a:xfrm>
            <a:off x="431800" y="12779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 </a:t>
            </a:r>
            <a:r>
              <a:rPr lang="en-US">
                <a:latin typeface="Times" charset="0"/>
              </a:rPr>
              <a:t>returns a </a:t>
            </a:r>
            <a:r>
              <a:rPr lang="en-US" b="1" i="1">
                <a:latin typeface="Times" charset="0"/>
              </a:rPr>
              <a:t>list of 7 scores!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44037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44038" name="Rectangle 1046"/>
          <p:cNvSpPr>
            <a:spLocks noChangeArrowheads="1"/>
          </p:cNvSpPr>
          <p:nvPr/>
        </p:nvSpPr>
        <p:spPr bwMode="auto">
          <a:xfrm>
            <a:off x="7950200" y="17446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4403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44101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0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44041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44042" name="Text Box 1114"/>
          <p:cNvSpPr txBox="1">
            <a:spLocks noChangeArrowheads="1"/>
          </p:cNvSpPr>
          <p:nvPr/>
        </p:nvSpPr>
        <p:spPr bwMode="auto">
          <a:xfrm>
            <a:off x="4873625" y="5994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will use -1 as the score for a full column.</a:t>
            </a:r>
          </a:p>
        </p:txBody>
      </p:sp>
      <p:sp>
        <p:nvSpPr>
          <p:cNvPr id="44043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4044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0-ply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44045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3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8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9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44090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3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4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Line 1116"/>
          <p:cNvSpPr>
            <a:spLocks noChangeShapeType="1"/>
          </p:cNvSpPr>
          <p:nvPr/>
        </p:nvSpPr>
        <p:spPr bwMode="auto">
          <a:xfrm flipH="1" flipV="1">
            <a:off x="5164138" y="5562600"/>
            <a:ext cx="147637" cy="49053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8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44099" name="Rectangle 145"/>
          <p:cNvSpPr>
            <a:spLocks noChangeArrowheads="1"/>
          </p:cNvSpPr>
          <p:nvPr/>
        </p:nvSpPr>
        <p:spPr bwMode="auto">
          <a:xfrm>
            <a:off x="550863" y="3181350"/>
            <a:ext cx="334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>
                <a:latin typeface="Calibri" pitchFamily="34" charset="0"/>
              </a:rPr>
              <a:t>The Player object's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ply </a:t>
            </a:r>
            <a:r>
              <a:rPr lang="en-US" sz="2100">
                <a:latin typeface="Calibri" pitchFamily="34" charset="0"/>
              </a:rPr>
              <a:t>tells how far ahead to look.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4725" y="2279650"/>
              <a:ext cx="2930525" cy="474663"/>
            </p14:xfrm>
          </p:contentPart>
        </mc:Choice>
        <mc:Fallback xmlns="">
          <p:pic>
            <p:nvPicPr>
              <p:cNvPr id="512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8886" y="2264536"/>
                <a:ext cx="2962562" cy="5056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5137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8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59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scoresFor </a:t>
            </a:r>
            <a:r>
              <a:rPr lang="en-US" sz="3600">
                <a:latin typeface="Times New Roman" pitchFamily="18" charset="0"/>
              </a:rPr>
              <a:t>at 1 ply</a:t>
            </a:r>
          </a:p>
        </p:txBody>
      </p:sp>
      <p:sp>
        <p:nvSpPr>
          <p:cNvPr id="45060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"I win!" approach</a:t>
            </a:r>
          </a:p>
        </p:txBody>
      </p:sp>
      <p:sp>
        <p:nvSpPr>
          <p:cNvPr id="45061" name="Rectangle 1046"/>
          <p:cNvSpPr>
            <a:spLocks noChangeArrowheads="1"/>
          </p:cNvSpPr>
          <p:nvPr/>
        </p:nvSpPr>
        <p:spPr bwMode="auto">
          <a:xfrm>
            <a:off x="7950200" y="17446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45062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45124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6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7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8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9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1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2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3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3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45064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5065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1-ply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45066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8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45111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2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3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4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6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7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8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45119" name="Text Box 1049"/>
          <p:cNvSpPr txBox="1">
            <a:spLocks noChangeArrowheads="1"/>
          </p:cNvSpPr>
          <p:nvPr/>
        </p:nvSpPr>
        <p:spPr bwMode="auto">
          <a:xfrm>
            <a:off x="485775" y="3509963"/>
            <a:ext cx="3314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0763" y="2197100"/>
              <a:ext cx="330200" cy="398463"/>
            </p14:xfrm>
          </p:contentPart>
        </mc:Choice>
        <mc:Fallback xmlns="">
          <p:pic>
            <p:nvPicPr>
              <p:cNvPr id="614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9960" y="2188101"/>
                <a:ext cx="351445" cy="42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6550" y="2197100"/>
              <a:ext cx="1801813" cy="485775"/>
            </p14:xfrm>
          </p:contentPart>
        </mc:Choice>
        <mc:Fallback xmlns="">
          <p:pic>
            <p:nvPicPr>
              <p:cNvPr id="614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08272" y="2181256"/>
                <a:ext cx="1825208" cy="51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0763" y="2382838"/>
              <a:ext cx="298450" cy="227012"/>
            </p14:xfrm>
          </p:contentPart>
        </mc:Choice>
        <mc:Fallback xmlns="">
          <p:pic>
            <p:nvPicPr>
              <p:cNvPr id="614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3203" y="2367008"/>
                <a:ext cx="321491" cy="25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1758950"/>
              <a:ext cx="3821113" cy="1204913"/>
            </p14:xfrm>
          </p:contentPart>
        </mc:Choice>
        <mc:Fallback xmlns="">
          <p:pic>
            <p:nvPicPr>
              <p:cNvPr id="614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5871" y="1743465"/>
                <a:ext cx="3852791" cy="12366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64206" y="152400"/>
            <a:ext cx="6846194" cy="197806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62800" y="76200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Ply it!</a:t>
            </a:r>
            <a:endParaRPr lang="en-US" sz="4200" b="1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0247" name="Text Box 6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16806" y="5835966"/>
            <a:ext cx="5169794" cy="5539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 dirty="0" smtClean="0">
                <a:latin typeface="Cambria" panose="02040503050406030204" pitchFamily="18" charset="0"/>
              </a:rPr>
              <a:t>Crazy challenge:   </a:t>
            </a:r>
            <a:r>
              <a:rPr lang="en-US" sz="1500" dirty="0" smtClean="0">
                <a:latin typeface="Cambria" panose="02040503050406030204" pitchFamily="18" charset="0"/>
              </a:rPr>
              <a:t>Who will win – and in what </a:t>
            </a:r>
            <a:r>
              <a:rPr lang="en-US" sz="1500" dirty="0">
                <a:latin typeface="Cambria" panose="02040503050406030204" pitchFamily="18" charset="0"/>
              </a:rPr>
              <a:t>column? </a:t>
            </a:r>
            <a:r>
              <a:rPr lang="en-US" sz="1500" dirty="0" smtClean="0">
                <a:latin typeface="Cambria" panose="02040503050406030204" pitchFamily="18" charset="0"/>
              </a:rPr>
              <a:t>– if you run </a:t>
            </a:r>
            <a:r>
              <a:rPr lang="en-US" sz="1500" b="1" dirty="0" smtClean="0">
                <a:latin typeface="Cambria" panose="02040503050406030204" pitchFamily="18" charset="0"/>
              </a:rPr>
              <a:t>X at 1 ply</a:t>
            </a:r>
            <a:r>
              <a:rPr lang="en-US" sz="1500" dirty="0" smtClean="0">
                <a:latin typeface="Cambria" panose="02040503050406030204" pitchFamily="18" charset="0"/>
              </a:rPr>
              <a:t> and </a:t>
            </a:r>
            <a:r>
              <a:rPr lang="en-US" sz="1500" b="1" dirty="0" smtClean="0">
                <a:latin typeface="Cambria" panose="02040503050406030204" pitchFamily="18" charset="0"/>
              </a:rPr>
              <a:t>O at 2 ply</a:t>
            </a:r>
            <a:r>
              <a:rPr lang="en-US" sz="1500" dirty="0" smtClean="0">
                <a:latin typeface="Cambria" panose="02040503050406030204" pitchFamily="18" charset="0"/>
              </a:rPr>
              <a:t>, each tiebreaking LEFT? 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2806" y="393879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|X|X|X|X|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 0 1 2 3 4 5 6</a:t>
            </a:r>
            <a:endParaRPr lang="en-US" sz="1400" b="1" dirty="0">
              <a:solidFill>
                <a:schemeClr val="accent2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1606" y="303727"/>
            <a:ext cx="1062507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X</a:t>
            </a:r>
            <a:r>
              <a:rPr lang="en-US" sz="1500" dirty="0" smtClean="0">
                <a:latin typeface="Cambria" panose="02040503050406030204" pitchFamily="18" charset="0"/>
              </a:rPr>
              <a:t>:  0-ply,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500" dirty="0" smtClean="0">
                <a:latin typeface="Cambria" panose="02040503050406030204" pitchFamily="18" charset="0"/>
              </a:rPr>
              <a:t>  </a:t>
            </a:r>
            <a:r>
              <a:rPr lang="en-US" sz="1500" dirty="0" err="1" smtClean="0">
                <a:latin typeface="Cambria" panose="02040503050406030204" pitchFamily="18" charset="0"/>
              </a:rPr>
              <a:t>tbk</a:t>
            </a:r>
            <a:endParaRPr lang="en-US" sz="1500" dirty="0" smtClean="0">
              <a:latin typeface="Cambria" panose="02040503050406030204" pitchFamily="18" charset="0"/>
            </a:endParaRPr>
          </a:p>
        </p:txBody>
      </p:sp>
      <p:sp>
        <p:nvSpPr>
          <p:cNvPr id="68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12406" y="393879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|X|X|X|X|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 0 1 2 3 4 5 6</a:t>
            </a:r>
            <a:endParaRPr lang="en-US" sz="1400" b="1" dirty="0">
              <a:solidFill>
                <a:schemeClr val="accent2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71" name="Text Box 5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2743200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X|O|X|O|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O|X|O|O|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X|X|O|X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 0 1 2 3 4 5 6</a:t>
            </a:r>
            <a:endParaRPr lang="en-US" sz="1400" b="1" dirty="0">
              <a:solidFill>
                <a:schemeClr val="accent2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73" name="Text Box 5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4214" y="2743200"/>
            <a:ext cx="1837386" cy="1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O|X|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X|X|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|O|O|O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|X|O|X|O|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 0 1 2 3 4 5 6</a:t>
            </a:r>
            <a:endParaRPr lang="en-US" sz="1400" b="1" dirty="0">
              <a:solidFill>
                <a:schemeClr val="accent2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75" name="Text Box 5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94876" y="2743200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|X|O|O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O|X|O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O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O|O|O|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X|X|O|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 0 1 2 3 4 5 6</a:t>
            </a:r>
            <a:endParaRPr lang="en-US" sz="1400" b="1" dirty="0">
              <a:solidFill>
                <a:schemeClr val="accent2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77" name="Text Box 5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87938" y="2743200"/>
            <a:ext cx="18288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|X|O|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|O|X|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 0 1 2 3 4 5 6</a:t>
            </a:r>
            <a:endParaRPr lang="en-US" sz="1400" b="1" dirty="0">
              <a:solidFill>
                <a:schemeClr val="accent2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79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21995" y="1430605"/>
            <a:ext cx="1011683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5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X</a:t>
            </a:r>
            <a:r>
              <a:rPr lang="en-US" sz="1500" dirty="0" smtClean="0">
                <a:latin typeface="Cambria" panose="02040503050406030204" pitchFamily="18" charset="0"/>
              </a:rPr>
              <a:t>:  1-ply,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1500" dirty="0" smtClean="0">
                <a:latin typeface="Cambria" panose="02040503050406030204" pitchFamily="18" charset="0"/>
              </a:rPr>
              <a:t>  </a:t>
            </a:r>
            <a:r>
              <a:rPr lang="en-US" sz="1500" dirty="0" err="1" smtClean="0">
                <a:latin typeface="Cambria" panose="02040503050406030204" pitchFamily="18" charset="0"/>
              </a:rPr>
              <a:t>tbk</a:t>
            </a:r>
            <a:endParaRPr lang="en-US" sz="1500" dirty="0" smtClean="0"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1010909" y="53150"/>
            <a:ext cx="495300" cy="384131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5400000">
            <a:off x="5465248" y="68464"/>
            <a:ext cx="495300" cy="384131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Text Box 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5304754"/>
            <a:ext cx="18288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|O|O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|X|X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  <a:latin typeface="Lucida Sans Typewriter" panose="020B0509030504030204" pitchFamily="49" charset="0"/>
              </a:rPr>
              <a:t> 0 1 2 3 4 5 6</a:t>
            </a:r>
            <a:endParaRPr lang="en-US" sz="1400" b="1" dirty="0">
              <a:solidFill>
                <a:schemeClr val="accent2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1427" y="6428601"/>
            <a:ext cx="3462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latin typeface="Cambria" panose="02040503050406030204" pitchFamily="18" charset="0"/>
              </a:rPr>
              <a:t>T</a:t>
            </a:r>
            <a:r>
              <a:rPr lang="en-US" sz="1200" dirty="0" smtClean="0">
                <a:latin typeface="Cambria" panose="02040503050406030204" pitchFamily="18" charset="0"/>
              </a:rPr>
              <a:t>his is the start of the match, and it's now X's turn:</a:t>
            </a:r>
            <a:endParaRPr lang="en-US" sz="1200" dirty="0"/>
          </a:p>
        </p:txBody>
      </p:sp>
      <p:sp>
        <p:nvSpPr>
          <p:cNvPr id="88" name="Right Arrow 87"/>
          <p:cNvSpPr/>
          <p:nvPr/>
        </p:nvSpPr>
        <p:spPr bwMode="auto">
          <a:xfrm rot="5400000">
            <a:off x="857478" y="2375530"/>
            <a:ext cx="495300" cy="38413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Right Arrow 88"/>
          <p:cNvSpPr/>
          <p:nvPr/>
        </p:nvSpPr>
        <p:spPr bwMode="auto">
          <a:xfrm rot="5400000">
            <a:off x="3218358" y="2375530"/>
            <a:ext cx="495300" cy="38413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Right Arrow 89"/>
          <p:cNvSpPr/>
          <p:nvPr/>
        </p:nvSpPr>
        <p:spPr bwMode="auto">
          <a:xfrm rot="5400000">
            <a:off x="5427684" y="2375530"/>
            <a:ext cx="495300" cy="38413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Right Arrow 90"/>
          <p:cNvSpPr/>
          <p:nvPr/>
        </p:nvSpPr>
        <p:spPr bwMode="auto">
          <a:xfrm rot="5400000">
            <a:off x="7789884" y="2375530"/>
            <a:ext cx="495300" cy="38413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9411" y="1066800"/>
            <a:ext cx="2071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Cambria" panose="02040503050406030204" pitchFamily="18" charset="0"/>
              </a:rPr>
              <a:t>Name(s): </a:t>
            </a:r>
            <a:r>
              <a:rPr lang="en-US" sz="1200" dirty="0" smtClean="0">
                <a:latin typeface="Cambria" panose="02040503050406030204" pitchFamily="18" charset="0"/>
              </a:rPr>
              <a:t>____________________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30558" y="4343400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Ply?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CC3300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944056" y="4343400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Ply?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CC3300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688823" y="4343400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Ply?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CC3300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366716" y="4343400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Ply?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CC3300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1462" y="4932402"/>
            <a:ext cx="6496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In all of these boards, </a:t>
            </a:r>
            <a:r>
              <a:rPr lang="en-US" sz="1500" b="1" dirty="0" smtClean="0">
                <a:latin typeface="Calibri" panose="020F0502020204030204" pitchFamily="34" charset="0"/>
              </a:rPr>
              <a:t>X</a:t>
            </a:r>
            <a:r>
              <a:rPr lang="en-US" sz="1500" dirty="0" smtClean="0">
                <a:latin typeface="Calibri" panose="020F0502020204030204" pitchFamily="34" charset="0"/>
              </a:rPr>
              <a:t> will move to </a:t>
            </a:r>
            <a:r>
              <a:rPr lang="en-US" sz="1500" u="sng" dirty="0" smtClean="0">
                <a:latin typeface="Calibri" panose="020F0502020204030204" pitchFamily="34" charset="0"/>
              </a:rPr>
              <a:t>column 3</a:t>
            </a:r>
            <a:r>
              <a:rPr lang="en-US" sz="1500" dirty="0" smtClean="0">
                <a:latin typeface="Calibri" panose="020F0502020204030204" pitchFamily="34" charset="0"/>
              </a:rPr>
              <a:t>, even if tiebreaking to the LEFT.  </a:t>
            </a:r>
            <a:r>
              <a:rPr lang="en-US" sz="1500" b="1" i="1" dirty="0" smtClean="0">
                <a:latin typeface="Calibri" panose="020F0502020204030204" pitchFamily="34" charset="0"/>
              </a:rPr>
              <a:t>How many moves ahead (ply) is </a:t>
            </a:r>
            <a:r>
              <a:rPr lang="en-US" sz="1500" b="1" i="1" dirty="0">
                <a:latin typeface="Calibri" panose="020F0502020204030204" pitchFamily="34" charset="0"/>
              </a:rPr>
              <a:t>X</a:t>
            </a:r>
            <a:r>
              <a:rPr lang="en-US" sz="1500" b="1" i="1" dirty="0" smtClean="0">
                <a:latin typeface="Calibri" panose="020F0502020204030204" pitchFamily="34" charset="0"/>
              </a:rPr>
              <a:t> looking in each case?   0, 1, 2, or 3?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92092" y="2619675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/>
              <a:t>bD</a:t>
            </a: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6227745" y="2619675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bC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4014990" y="2619675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bB</a:t>
            </a:r>
            <a:endParaRPr lang="en-US" sz="1200" b="1" dirty="0"/>
          </a:p>
        </p:txBody>
      </p:sp>
      <p:sp>
        <p:nvSpPr>
          <p:cNvPr id="31" name="Rectangle 30"/>
          <p:cNvSpPr/>
          <p:nvPr/>
        </p:nvSpPr>
        <p:spPr>
          <a:xfrm>
            <a:off x="1681503" y="2619675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bA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12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61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Two</a:t>
            </a:r>
            <a:r>
              <a:rPr lang="en-US" sz="3600">
                <a:latin typeface="Times New Roman" pitchFamily="18" charset="0"/>
              </a:rPr>
              <a:t> moves ahead… ?</a:t>
            </a:r>
          </a:p>
        </p:txBody>
      </p:sp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3352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A 2-ply lookahead player can also "see" an </a:t>
            </a:r>
            <a:r>
              <a:rPr lang="en-US" sz="1800" b="1" i="1"/>
              <a:t>opponent's </a:t>
            </a:r>
            <a:r>
              <a:rPr lang="en-US" sz="1800"/>
              <a:t> impending victory.</a:t>
            </a:r>
          </a:p>
        </p:txBody>
      </p:sp>
      <p:sp>
        <p:nvSpPr>
          <p:cNvPr id="46085" name="Oval 12"/>
          <p:cNvSpPr>
            <a:spLocks noChangeArrowheads="1"/>
          </p:cNvSpPr>
          <p:nvPr/>
        </p:nvSpPr>
        <p:spPr bwMode="auto">
          <a:xfrm>
            <a:off x="4708525" y="17605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13" descr="Dark vertical"/>
          <p:cNvSpPr>
            <a:spLocks noChangeArrowheads="1"/>
          </p:cNvSpPr>
          <p:nvPr/>
        </p:nvSpPr>
        <p:spPr bwMode="auto">
          <a:xfrm>
            <a:off x="4708525" y="21224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14"/>
          <p:cNvSpPr>
            <a:spLocks noChangeArrowheads="1"/>
          </p:cNvSpPr>
          <p:nvPr/>
        </p:nvSpPr>
        <p:spPr bwMode="auto">
          <a:xfrm>
            <a:off x="4708525" y="2486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15" descr="Dark vertical"/>
          <p:cNvSpPr>
            <a:spLocks noChangeArrowheads="1"/>
          </p:cNvSpPr>
          <p:nvPr/>
        </p:nvSpPr>
        <p:spPr bwMode="auto">
          <a:xfrm>
            <a:off x="4708525" y="28495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16"/>
          <p:cNvSpPr>
            <a:spLocks noChangeArrowheads="1"/>
          </p:cNvSpPr>
          <p:nvPr/>
        </p:nvSpPr>
        <p:spPr bwMode="auto">
          <a:xfrm>
            <a:off x="4708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17"/>
          <p:cNvSpPr>
            <a:spLocks noChangeArrowheads="1"/>
          </p:cNvSpPr>
          <p:nvPr/>
        </p:nvSpPr>
        <p:spPr bwMode="auto">
          <a:xfrm>
            <a:off x="4708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8"/>
          <p:cNvSpPr>
            <a:spLocks noChangeArrowheads="1"/>
          </p:cNvSpPr>
          <p:nvPr/>
        </p:nvSpPr>
        <p:spPr bwMode="auto">
          <a:xfrm>
            <a:off x="5089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Oval 19"/>
          <p:cNvSpPr>
            <a:spLocks noChangeArrowheads="1"/>
          </p:cNvSpPr>
          <p:nvPr/>
        </p:nvSpPr>
        <p:spPr bwMode="auto">
          <a:xfrm>
            <a:off x="5089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Oval 20"/>
          <p:cNvSpPr>
            <a:spLocks noChangeArrowheads="1"/>
          </p:cNvSpPr>
          <p:nvPr/>
        </p:nvSpPr>
        <p:spPr bwMode="auto">
          <a:xfrm>
            <a:off x="5089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Oval 21"/>
          <p:cNvSpPr>
            <a:spLocks noChangeArrowheads="1"/>
          </p:cNvSpPr>
          <p:nvPr/>
        </p:nvSpPr>
        <p:spPr bwMode="auto">
          <a:xfrm>
            <a:off x="5089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Oval 22"/>
          <p:cNvSpPr>
            <a:spLocks noChangeArrowheads="1"/>
          </p:cNvSpPr>
          <p:nvPr/>
        </p:nvSpPr>
        <p:spPr bwMode="auto">
          <a:xfrm>
            <a:off x="5089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Oval 23"/>
          <p:cNvSpPr>
            <a:spLocks noChangeArrowheads="1"/>
          </p:cNvSpPr>
          <p:nvPr/>
        </p:nvSpPr>
        <p:spPr bwMode="auto">
          <a:xfrm>
            <a:off x="5470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Oval 24"/>
          <p:cNvSpPr>
            <a:spLocks noChangeArrowheads="1"/>
          </p:cNvSpPr>
          <p:nvPr/>
        </p:nvSpPr>
        <p:spPr bwMode="auto">
          <a:xfrm>
            <a:off x="5470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Oval 25"/>
          <p:cNvSpPr>
            <a:spLocks noChangeArrowheads="1"/>
          </p:cNvSpPr>
          <p:nvPr/>
        </p:nvSpPr>
        <p:spPr bwMode="auto">
          <a:xfrm>
            <a:off x="5470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Oval 26"/>
          <p:cNvSpPr>
            <a:spLocks noChangeArrowheads="1"/>
          </p:cNvSpPr>
          <p:nvPr/>
        </p:nvSpPr>
        <p:spPr bwMode="auto">
          <a:xfrm>
            <a:off x="5470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Oval 27"/>
          <p:cNvSpPr>
            <a:spLocks noChangeArrowheads="1"/>
          </p:cNvSpPr>
          <p:nvPr/>
        </p:nvSpPr>
        <p:spPr bwMode="auto">
          <a:xfrm>
            <a:off x="6229350" y="32115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Oval 28"/>
          <p:cNvSpPr>
            <a:spLocks noChangeArrowheads="1"/>
          </p:cNvSpPr>
          <p:nvPr/>
        </p:nvSpPr>
        <p:spPr bwMode="auto">
          <a:xfrm>
            <a:off x="5851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Oval 29"/>
          <p:cNvSpPr>
            <a:spLocks noChangeArrowheads="1"/>
          </p:cNvSpPr>
          <p:nvPr/>
        </p:nvSpPr>
        <p:spPr bwMode="auto">
          <a:xfrm>
            <a:off x="5851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Oval 30"/>
          <p:cNvSpPr>
            <a:spLocks noChangeArrowheads="1"/>
          </p:cNvSpPr>
          <p:nvPr/>
        </p:nvSpPr>
        <p:spPr bwMode="auto">
          <a:xfrm>
            <a:off x="5851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Oval 31"/>
          <p:cNvSpPr>
            <a:spLocks noChangeArrowheads="1"/>
          </p:cNvSpPr>
          <p:nvPr/>
        </p:nvSpPr>
        <p:spPr bwMode="auto">
          <a:xfrm>
            <a:off x="5851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Oval 32"/>
          <p:cNvSpPr>
            <a:spLocks noChangeArrowheads="1"/>
          </p:cNvSpPr>
          <p:nvPr/>
        </p:nvSpPr>
        <p:spPr bwMode="auto">
          <a:xfrm>
            <a:off x="5851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Oval 33"/>
          <p:cNvSpPr>
            <a:spLocks noChangeArrowheads="1"/>
          </p:cNvSpPr>
          <p:nvPr/>
        </p:nvSpPr>
        <p:spPr bwMode="auto">
          <a:xfrm>
            <a:off x="6232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Oval 34"/>
          <p:cNvSpPr>
            <a:spLocks noChangeArrowheads="1"/>
          </p:cNvSpPr>
          <p:nvPr/>
        </p:nvSpPr>
        <p:spPr bwMode="auto">
          <a:xfrm>
            <a:off x="6232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Oval 35"/>
          <p:cNvSpPr>
            <a:spLocks noChangeArrowheads="1"/>
          </p:cNvSpPr>
          <p:nvPr/>
        </p:nvSpPr>
        <p:spPr bwMode="auto">
          <a:xfrm>
            <a:off x="6232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Oval 36"/>
          <p:cNvSpPr>
            <a:spLocks noChangeArrowheads="1"/>
          </p:cNvSpPr>
          <p:nvPr/>
        </p:nvSpPr>
        <p:spPr bwMode="auto">
          <a:xfrm>
            <a:off x="6232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Oval 37"/>
          <p:cNvSpPr>
            <a:spLocks noChangeArrowheads="1"/>
          </p:cNvSpPr>
          <p:nvPr/>
        </p:nvSpPr>
        <p:spPr bwMode="auto">
          <a:xfrm>
            <a:off x="6232525" y="3576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Oval 38"/>
          <p:cNvSpPr>
            <a:spLocks noChangeArrowheads="1"/>
          </p:cNvSpPr>
          <p:nvPr/>
        </p:nvSpPr>
        <p:spPr bwMode="auto">
          <a:xfrm>
            <a:off x="6613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Oval 39"/>
          <p:cNvSpPr>
            <a:spLocks noChangeArrowheads="1"/>
          </p:cNvSpPr>
          <p:nvPr/>
        </p:nvSpPr>
        <p:spPr bwMode="auto">
          <a:xfrm>
            <a:off x="6613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Oval 40"/>
          <p:cNvSpPr>
            <a:spLocks noChangeArrowheads="1"/>
          </p:cNvSpPr>
          <p:nvPr/>
        </p:nvSpPr>
        <p:spPr bwMode="auto">
          <a:xfrm>
            <a:off x="6613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Oval 41"/>
          <p:cNvSpPr>
            <a:spLocks noChangeArrowheads="1"/>
          </p:cNvSpPr>
          <p:nvPr/>
        </p:nvSpPr>
        <p:spPr bwMode="auto">
          <a:xfrm>
            <a:off x="6613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Oval 42"/>
          <p:cNvSpPr>
            <a:spLocks noChangeArrowheads="1"/>
          </p:cNvSpPr>
          <p:nvPr/>
        </p:nvSpPr>
        <p:spPr bwMode="auto">
          <a:xfrm>
            <a:off x="6613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Oval 43"/>
          <p:cNvSpPr>
            <a:spLocks noChangeArrowheads="1"/>
          </p:cNvSpPr>
          <p:nvPr/>
        </p:nvSpPr>
        <p:spPr bwMode="auto">
          <a:xfrm>
            <a:off x="6994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Oval 44"/>
          <p:cNvSpPr>
            <a:spLocks noChangeArrowheads="1"/>
          </p:cNvSpPr>
          <p:nvPr/>
        </p:nvSpPr>
        <p:spPr bwMode="auto">
          <a:xfrm>
            <a:off x="6994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Oval 45"/>
          <p:cNvSpPr>
            <a:spLocks noChangeArrowheads="1"/>
          </p:cNvSpPr>
          <p:nvPr/>
        </p:nvSpPr>
        <p:spPr bwMode="auto">
          <a:xfrm>
            <a:off x="6994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Oval 46"/>
          <p:cNvSpPr>
            <a:spLocks noChangeArrowheads="1"/>
          </p:cNvSpPr>
          <p:nvPr/>
        </p:nvSpPr>
        <p:spPr bwMode="auto">
          <a:xfrm>
            <a:off x="6994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0" name="Oval 47"/>
          <p:cNvSpPr>
            <a:spLocks noChangeArrowheads="1"/>
          </p:cNvSpPr>
          <p:nvPr/>
        </p:nvSpPr>
        <p:spPr bwMode="auto">
          <a:xfrm>
            <a:off x="6994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Oval 48"/>
          <p:cNvSpPr>
            <a:spLocks noChangeArrowheads="1"/>
          </p:cNvSpPr>
          <p:nvPr/>
        </p:nvSpPr>
        <p:spPr bwMode="auto">
          <a:xfrm>
            <a:off x="6994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Rectangle 49"/>
          <p:cNvSpPr>
            <a:spLocks noChangeArrowheads="1"/>
          </p:cNvSpPr>
          <p:nvPr/>
        </p:nvSpPr>
        <p:spPr bwMode="auto">
          <a:xfrm>
            <a:off x="4648200" y="1676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23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1524000"/>
            <a:ext cx="531813" cy="615950"/>
            <a:chOff x="2928" y="1051"/>
            <a:chExt cx="840" cy="957"/>
          </a:xfrm>
        </p:grpSpPr>
        <p:sp>
          <p:nvSpPr>
            <p:cNvPr id="46173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4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5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6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7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8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9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0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1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2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4" name="Oval 64" descr="Dark vertical"/>
          <p:cNvSpPr>
            <a:spLocks noChangeArrowheads="1"/>
          </p:cNvSpPr>
          <p:nvPr/>
        </p:nvSpPr>
        <p:spPr bwMode="auto">
          <a:xfrm>
            <a:off x="5099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Oval 65" descr="Dark vertical"/>
          <p:cNvSpPr>
            <a:spLocks noChangeArrowheads="1"/>
          </p:cNvSpPr>
          <p:nvPr/>
        </p:nvSpPr>
        <p:spPr bwMode="auto">
          <a:xfrm>
            <a:off x="5480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Oval 66" descr="Dark vertical"/>
          <p:cNvSpPr>
            <a:spLocks noChangeArrowheads="1"/>
          </p:cNvSpPr>
          <p:nvPr/>
        </p:nvSpPr>
        <p:spPr bwMode="auto">
          <a:xfrm>
            <a:off x="5861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Oval 67" descr="Dark vertical"/>
          <p:cNvSpPr>
            <a:spLocks noChangeArrowheads="1"/>
          </p:cNvSpPr>
          <p:nvPr/>
        </p:nvSpPr>
        <p:spPr bwMode="auto">
          <a:xfrm>
            <a:off x="5473700" y="3216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Oval 68"/>
          <p:cNvSpPr>
            <a:spLocks noChangeArrowheads="1"/>
          </p:cNvSpPr>
          <p:nvPr/>
        </p:nvSpPr>
        <p:spPr bwMode="auto">
          <a:xfrm>
            <a:off x="6613525" y="3570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9" name="Oval 69"/>
          <p:cNvSpPr>
            <a:spLocks noChangeArrowheads="1"/>
          </p:cNvSpPr>
          <p:nvPr/>
        </p:nvSpPr>
        <p:spPr bwMode="auto">
          <a:xfrm>
            <a:off x="3368675" y="30734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Text Box 70"/>
          <p:cNvSpPr txBox="1">
            <a:spLocks noChangeArrowheads="1"/>
          </p:cNvSpPr>
          <p:nvPr/>
        </p:nvSpPr>
        <p:spPr bwMode="auto">
          <a:xfrm>
            <a:off x="3717925" y="2979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's </a:t>
            </a:r>
          </a:p>
        </p:txBody>
      </p:sp>
      <p:sp>
        <p:nvSpPr>
          <p:cNvPr id="46131" name="Text Box 71"/>
          <p:cNvSpPr txBox="1">
            <a:spLocks noChangeArrowheads="1"/>
          </p:cNvSpPr>
          <p:nvPr/>
        </p:nvSpPr>
        <p:spPr bwMode="auto">
          <a:xfrm>
            <a:off x="249238" y="21431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46132" name="Rectangle 72"/>
          <p:cNvSpPr>
            <a:spLocks noChangeArrowheads="1"/>
          </p:cNvSpPr>
          <p:nvPr/>
        </p:nvSpPr>
        <p:spPr bwMode="auto">
          <a:xfrm>
            <a:off x="7696200" y="59737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6133" name="Rectangle 73"/>
          <p:cNvSpPr>
            <a:spLocks noChangeArrowheads="1"/>
          </p:cNvSpPr>
          <p:nvPr/>
        </p:nvSpPr>
        <p:spPr bwMode="auto">
          <a:xfrm>
            <a:off x="7696200" y="44196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6134" name="Text Box 74"/>
          <p:cNvSpPr txBox="1">
            <a:spLocks noChangeArrowheads="1"/>
          </p:cNvSpPr>
          <p:nvPr/>
        </p:nvSpPr>
        <p:spPr bwMode="auto">
          <a:xfrm>
            <a:off x="7777163" y="4799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6135" name="Text Box 75"/>
          <p:cNvSpPr txBox="1">
            <a:spLocks noChangeArrowheads="1"/>
          </p:cNvSpPr>
          <p:nvPr/>
        </p:nvSpPr>
        <p:spPr bwMode="auto">
          <a:xfrm>
            <a:off x="7770813" y="63547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6136" name="Text Box 76"/>
          <p:cNvSpPr txBox="1">
            <a:spLocks noChangeArrowheads="1"/>
          </p:cNvSpPr>
          <p:nvPr/>
        </p:nvSpPr>
        <p:spPr bwMode="auto">
          <a:xfrm>
            <a:off x="392113" y="2390775"/>
            <a:ext cx="1000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Try it!</a:t>
            </a:r>
          </a:p>
        </p:txBody>
      </p:sp>
      <p:sp>
        <p:nvSpPr>
          <p:cNvPr id="46137" name="Line 93"/>
          <p:cNvSpPr>
            <a:spLocks noChangeShapeType="1"/>
          </p:cNvSpPr>
          <p:nvPr/>
        </p:nvSpPr>
        <p:spPr bwMode="auto">
          <a:xfrm>
            <a:off x="482282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8" name="Line 94"/>
          <p:cNvSpPr>
            <a:spLocks noChangeShapeType="1"/>
          </p:cNvSpPr>
          <p:nvPr/>
        </p:nvSpPr>
        <p:spPr bwMode="auto">
          <a:xfrm>
            <a:off x="4394200" y="5319713"/>
            <a:ext cx="368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9" name="Line 100"/>
          <p:cNvSpPr>
            <a:spLocks noChangeShapeType="1"/>
          </p:cNvSpPr>
          <p:nvPr/>
        </p:nvSpPr>
        <p:spPr bwMode="auto">
          <a:xfrm>
            <a:off x="521176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0" name="Line 101"/>
          <p:cNvSpPr>
            <a:spLocks noChangeShapeType="1"/>
          </p:cNvSpPr>
          <p:nvPr/>
        </p:nvSpPr>
        <p:spPr bwMode="auto">
          <a:xfrm>
            <a:off x="5602288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1" name="Line 102"/>
          <p:cNvSpPr>
            <a:spLocks noChangeShapeType="1"/>
          </p:cNvSpPr>
          <p:nvPr/>
        </p:nvSpPr>
        <p:spPr bwMode="auto">
          <a:xfrm>
            <a:off x="599281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2" name="Line 103"/>
          <p:cNvSpPr>
            <a:spLocks noChangeShapeType="1"/>
          </p:cNvSpPr>
          <p:nvPr/>
        </p:nvSpPr>
        <p:spPr bwMode="auto">
          <a:xfrm>
            <a:off x="638175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3" name="Line 104"/>
          <p:cNvSpPr>
            <a:spLocks noChangeShapeType="1"/>
          </p:cNvSpPr>
          <p:nvPr/>
        </p:nvSpPr>
        <p:spPr bwMode="auto">
          <a:xfrm>
            <a:off x="677227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4" name="Line 105"/>
          <p:cNvSpPr>
            <a:spLocks noChangeShapeType="1"/>
          </p:cNvSpPr>
          <p:nvPr/>
        </p:nvSpPr>
        <p:spPr bwMode="auto">
          <a:xfrm>
            <a:off x="716280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5" name="Line 106"/>
          <p:cNvSpPr>
            <a:spLocks noChangeShapeType="1"/>
          </p:cNvSpPr>
          <p:nvPr/>
        </p:nvSpPr>
        <p:spPr bwMode="auto">
          <a:xfrm>
            <a:off x="480060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6" name="Line 107"/>
          <p:cNvSpPr>
            <a:spLocks noChangeShapeType="1"/>
          </p:cNvSpPr>
          <p:nvPr/>
        </p:nvSpPr>
        <p:spPr bwMode="auto">
          <a:xfrm>
            <a:off x="518953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7" name="Line 108"/>
          <p:cNvSpPr>
            <a:spLocks noChangeShapeType="1"/>
          </p:cNvSpPr>
          <p:nvPr/>
        </p:nvSpPr>
        <p:spPr bwMode="auto">
          <a:xfrm>
            <a:off x="5580063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8" name="Line 109"/>
          <p:cNvSpPr>
            <a:spLocks noChangeShapeType="1"/>
          </p:cNvSpPr>
          <p:nvPr/>
        </p:nvSpPr>
        <p:spPr bwMode="auto">
          <a:xfrm>
            <a:off x="597058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9" name="Line 110"/>
          <p:cNvSpPr>
            <a:spLocks noChangeShapeType="1"/>
          </p:cNvSpPr>
          <p:nvPr/>
        </p:nvSpPr>
        <p:spPr bwMode="auto">
          <a:xfrm>
            <a:off x="635952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0" name="Line 111"/>
          <p:cNvSpPr>
            <a:spLocks noChangeShapeType="1"/>
          </p:cNvSpPr>
          <p:nvPr/>
        </p:nvSpPr>
        <p:spPr bwMode="auto">
          <a:xfrm>
            <a:off x="675005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1" name="Line 112"/>
          <p:cNvSpPr>
            <a:spLocks noChangeShapeType="1"/>
          </p:cNvSpPr>
          <p:nvPr/>
        </p:nvSpPr>
        <p:spPr bwMode="auto">
          <a:xfrm>
            <a:off x="714057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2" name="Text Box 70"/>
          <p:cNvSpPr txBox="1">
            <a:spLocks noChangeArrowheads="1"/>
          </p:cNvSpPr>
          <p:nvPr/>
        </p:nvSpPr>
        <p:spPr bwMode="auto">
          <a:xfrm>
            <a:off x="2295525" y="3360738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turn </a:t>
            </a: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7791450" y="1219200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0-ply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872413" y="15986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scores</a:t>
            </a:r>
          </a:p>
        </p:txBody>
      </p:sp>
      <p:sp>
        <p:nvSpPr>
          <p:cNvPr id="46155" name="Rectangle 95"/>
          <p:cNvSpPr>
            <a:spLocks noChangeArrowheads="1"/>
          </p:cNvSpPr>
          <p:nvPr/>
        </p:nvSpPr>
        <p:spPr bwMode="auto">
          <a:xfrm>
            <a:off x="4614863" y="1357313"/>
            <a:ext cx="39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-1</a:t>
            </a:r>
            <a:endParaRPr lang="en-US" sz="1500" b="1"/>
          </a:p>
        </p:txBody>
      </p:sp>
      <p:sp>
        <p:nvSpPr>
          <p:cNvPr id="46156" name="Rectangle 96"/>
          <p:cNvSpPr>
            <a:spLocks noChangeArrowheads="1"/>
          </p:cNvSpPr>
          <p:nvPr/>
        </p:nvSpPr>
        <p:spPr bwMode="auto">
          <a:xfrm>
            <a:off x="5016500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46157" name="Rectangle 97"/>
          <p:cNvSpPr>
            <a:spLocks noChangeArrowheads="1"/>
          </p:cNvSpPr>
          <p:nvPr/>
        </p:nvSpPr>
        <p:spPr bwMode="auto">
          <a:xfrm>
            <a:off x="543083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58" name="Rectangle 98"/>
          <p:cNvSpPr>
            <a:spLocks noChangeArrowheads="1"/>
          </p:cNvSpPr>
          <p:nvPr/>
        </p:nvSpPr>
        <p:spPr bwMode="auto">
          <a:xfrm>
            <a:off x="583088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59" name="Rectangle 99"/>
          <p:cNvSpPr>
            <a:spLocks noChangeArrowheads="1"/>
          </p:cNvSpPr>
          <p:nvPr/>
        </p:nvSpPr>
        <p:spPr bwMode="auto">
          <a:xfrm>
            <a:off x="6143625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46160" name="Rectangle 100"/>
          <p:cNvSpPr>
            <a:spLocks noChangeArrowheads="1"/>
          </p:cNvSpPr>
          <p:nvPr/>
        </p:nvSpPr>
        <p:spPr bwMode="auto">
          <a:xfrm>
            <a:off x="6548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61" name="Rectangle 101"/>
          <p:cNvSpPr>
            <a:spLocks noChangeArrowheads="1"/>
          </p:cNvSpPr>
          <p:nvPr/>
        </p:nvSpPr>
        <p:spPr bwMode="auto">
          <a:xfrm>
            <a:off x="6929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62" name="Text Box 1044"/>
          <p:cNvSpPr txBox="1">
            <a:spLocks noChangeArrowheads="1"/>
          </p:cNvSpPr>
          <p:nvPr/>
        </p:nvSpPr>
        <p:spPr bwMode="auto">
          <a:xfrm>
            <a:off x="533400" y="6381750"/>
            <a:ext cx="3001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"Uh Oh!" approach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0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4435475"/>
              <a:ext cx="206375" cy="198438"/>
            </p14:xfrm>
          </p:contentPart>
        </mc:Choice>
        <mc:Fallback xmlns="">
          <p:pic>
            <p:nvPicPr>
              <p:cNvPr id="7170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3303" y="4423971"/>
                <a:ext cx="230866" cy="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1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452938"/>
              <a:ext cx="204788" cy="263525"/>
            </p14:xfrm>
          </p:contentPart>
        </mc:Choice>
        <mc:Fallback xmlns="">
          <p:pic>
            <p:nvPicPr>
              <p:cNvPr id="7171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4259" y="4439618"/>
                <a:ext cx="235020" cy="28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2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4451350"/>
              <a:ext cx="223838" cy="233363"/>
            </p14:xfrm>
          </p:contentPart>
        </mc:Choice>
        <mc:Fallback xmlns="">
          <p:pic>
            <p:nvPicPr>
              <p:cNvPr id="7172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7268" y="4443067"/>
                <a:ext cx="246150" cy="25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73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4443413"/>
              <a:ext cx="198437" cy="236537"/>
            </p14:xfrm>
          </p:contentPart>
        </mc:Choice>
        <mc:Fallback xmlns="">
          <p:pic>
            <p:nvPicPr>
              <p:cNvPr id="7173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5840" y="4430452"/>
                <a:ext cx="221126" cy="25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74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4405313"/>
              <a:ext cx="249237" cy="250825"/>
            </p14:xfrm>
          </p:contentPart>
        </mc:Choice>
        <mc:Fallback xmlns="">
          <p:pic>
            <p:nvPicPr>
              <p:cNvPr id="7174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0701" y="4391998"/>
                <a:ext cx="279491" cy="27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75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4456113"/>
              <a:ext cx="220663" cy="242887"/>
            </p14:xfrm>
          </p:contentPart>
        </mc:Choice>
        <mc:Fallback xmlns="">
          <p:pic>
            <p:nvPicPr>
              <p:cNvPr id="7175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03901" y="4441360"/>
                <a:ext cx="249821" cy="26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76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1688" y="4446588"/>
              <a:ext cx="249237" cy="241300"/>
            </p14:xfrm>
          </p:contentPart>
        </mc:Choice>
        <mc:Fallback xmlns="">
          <p:pic>
            <p:nvPicPr>
              <p:cNvPr id="7176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42324" y="4432182"/>
                <a:ext cx="274449" cy="26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77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75" y="2851150"/>
              <a:ext cx="274638" cy="287338"/>
            </p14:xfrm>
          </p:contentPart>
        </mc:Choice>
        <mc:Fallback xmlns="">
          <p:pic>
            <p:nvPicPr>
              <p:cNvPr id="7177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0037" y="2840708"/>
                <a:ext cx="307033" cy="31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78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682625"/>
              <a:ext cx="604837" cy="1020763"/>
            </p14:xfrm>
          </p:contentPart>
        </mc:Choice>
        <mc:Fallback xmlns="">
          <p:pic>
            <p:nvPicPr>
              <p:cNvPr id="7178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12132" y="672907"/>
                <a:ext cx="628958" cy="1042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79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2638" y="5281613"/>
              <a:ext cx="2665412" cy="1219200"/>
            </p14:xfrm>
          </p:contentPart>
        </mc:Choice>
        <mc:Fallback xmlns="">
          <p:pic>
            <p:nvPicPr>
              <p:cNvPr id="7179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8958" y="5270814"/>
                <a:ext cx="2693492" cy="12429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71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 vs. scoresFor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scoreBoard(b)</a:t>
            </a:r>
            <a:r>
              <a:rPr lang="en-US">
                <a:latin typeface="Times" charset="0"/>
              </a:rPr>
              <a:t>  looks ahead 0 moves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932488" y="132238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902AB"/>
                </a:solidFill>
              </a:rPr>
              <a:t>The "Zen" approach -- we are excellent at this!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7678738" y="128270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latin typeface="Times" charset="0"/>
              </a:rPr>
              <a:t>0-ply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685800" y="3087688"/>
            <a:ext cx="7827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scoresFor( self, b )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/>
              <a:t>returns a LIST of scores,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 i="1">
                <a:solidFill>
                  <a:srgbClr val="0902AB"/>
                </a:solidFill>
              </a:rPr>
              <a:t>one for each column you </a:t>
            </a:r>
            <a:r>
              <a:rPr lang="en-US" i="1">
                <a:solidFill>
                  <a:srgbClr val="FF0000"/>
                </a:solidFill>
              </a:rPr>
              <a:t>might </a:t>
            </a:r>
            <a:r>
              <a:rPr lang="en-US" i="1">
                <a:solidFill>
                  <a:srgbClr val="0902AB"/>
                </a:solidFill>
              </a:rPr>
              <a:t>choose to move next…</a:t>
            </a:r>
            <a:endParaRPr lang="en-US">
              <a:solidFill>
                <a:srgbClr val="0902AB"/>
              </a:solidFill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7696200" y="4724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7113" name="Rectangle 72"/>
          <p:cNvSpPr>
            <a:spLocks noChangeArrowheads="1"/>
          </p:cNvSpPr>
          <p:nvPr/>
        </p:nvSpPr>
        <p:spPr bwMode="auto">
          <a:xfrm>
            <a:off x="7699375" y="5334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7114" name="Rectangle 72"/>
          <p:cNvSpPr>
            <a:spLocks noChangeArrowheads="1"/>
          </p:cNvSpPr>
          <p:nvPr/>
        </p:nvSpPr>
        <p:spPr bwMode="auto">
          <a:xfrm>
            <a:off x="7912100" y="58674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…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cxnSp>
        <p:nvCxnSpPr>
          <p:cNvPr id="47115" name="Straight Connector 14"/>
          <p:cNvCxnSpPr>
            <a:cxnSpLocks noChangeShapeType="1"/>
          </p:cNvCxnSpPr>
          <p:nvPr/>
        </p:nvCxnSpPr>
        <p:spPr bwMode="auto">
          <a:xfrm>
            <a:off x="609600" y="2819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7945438" y="17557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7117" name="Rectangle 10"/>
          <p:cNvSpPr>
            <a:spLocks noChangeArrowheads="1"/>
          </p:cNvSpPr>
          <p:nvPr/>
        </p:nvSpPr>
        <p:spPr bwMode="auto">
          <a:xfrm>
            <a:off x="7723188" y="41068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7118" name="Rectangle 1"/>
          <p:cNvSpPr>
            <a:spLocks noChangeArrowheads="1"/>
          </p:cNvSpPr>
          <p:nvPr/>
        </p:nvSpPr>
        <p:spPr bwMode="auto">
          <a:xfrm>
            <a:off x="1428750" y="1938338"/>
            <a:ext cx="4630738" cy="4619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it </a:t>
            </a:r>
            <a:r>
              <a:rPr lang="en-US" b="1" u="sng">
                <a:latin typeface="Times" charset="0"/>
              </a:rPr>
              <a:t>scores</a:t>
            </a:r>
            <a:r>
              <a:rPr lang="en-US">
                <a:latin typeface="Times" charset="0"/>
              </a:rPr>
              <a:t> the </a:t>
            </a:r>
            <a:r>
              <a:rPr lang="en-US" b="1" u="sng">
                <a:latin typeface="Times" charset="0"/>
              </a:rPr>
              <a:t>board</a:t>
            </a:r>
            <a:r>
              <a:rPr lang="en-US">
                <a:latin typeface="Times" charset="0"/>
              </a:rPr>
              <a:t> as it stands </a:t>
            </a:r>
            <a:r>
              <a:rPr lang="en-US" i="1">
                <a:latin typeface="Times" charset="0"/>
              </a:rPr>
              <a:t>now</a:t>
            </a:r>
            <a:endParaRPr lang="en-US" i="1"/>
          </a:p>
        </p:txBody>
      </p:sp>
      <p:sp>
        <p:nvSpPr>
          <p:cNvPr id="17" name="Rectangle 16"/>
          <p:cNvSpPr/>
          <p:nvPr/>
        </p:nvSpPr>
        <p:spPr>
          <a:xfrm>
            <a:off x="1131888" y="4594225"/>
            <a:ext cx="5486400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it gives a separate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score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for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each column and considers future moves up to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n-ply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1026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Oval 1027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Oval 1028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Oval 1029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Oval 1030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Oval 1031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Oval 1032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Oval 1033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1035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1036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1037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Oval 1038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Oval 1039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Oval 1040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Oval 1042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Oval 1043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Oval 1044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Oval 1045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Oval 1046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Oval 1047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Oval 1048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Oval 1049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Oval 1050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Oval 1051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Oval 1052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Oval 1053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Oval 1054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Oval 1055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Oval 1056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Oval 1057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Oval 1058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Oval 1059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Oval 1060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Oval 1061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Oval 1062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Oval 1063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Oval 1064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7" name="Oval 1065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Oval 1066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Rectangle 1067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Rectangle 1068"/>
          <p:cNvSpPr>
            <a:spLocks noChangeArrowheads="1"/>
          </p:cNvSpPr>
          <p:nvPr/>
        </p:nvSpPr>
        <p:spPr bwMode="auto">
          <a:xfrm>
            <a:off x="3859213" y="25241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48171" name="Oval 1069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2" name="Text Box 1070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173" name="Text Box 1071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174" name="Text Box 1072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175" name="Text Box 1073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176" name="Text Box 1074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177" name="Text Box 1075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178" name="Text Box 1076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179" name="Text Box 1077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180" name="Rectangle 1078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1" name="Rectangle 1079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Rectangle 1080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3" name="Rectangle 1081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Rectangle 1082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5" name="Rectangle 1083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6" name="Rectangle 1084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7" name="Text Box 1085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188" name="Text Box 1086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189" name="Text Box 1087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190" name="Text Box 1088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191" name="Text Box 1089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192" name="Text Box 1090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193" name="Text Box 1091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194" name="Text Box 1092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195" name="Rectangle 1093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6" name="Rectangle 1094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7" name="Rectangle 1095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8" name="Rectangle 1096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9" name="Rectangle 1097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0" name="Rectangle 1098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1" name="Rectangle 1099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2" name="Text Box 1100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203" name="Text Box 1101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204" name="Text Box 1102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205" name="Text Box 1103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206" name="Text Box 1104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207" name="Text Box 1105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208" name="Text Box 1106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209" name="Text Box 1107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210" name="Rectangle 1108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1" name="Rectangle 1109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2" name="Rectangle 1110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3" name="Rectangle 1111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4" name="Rectangle 1112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5" name="Rectangle 1113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6" name="Rectangle 1114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7" name="Text Box 1115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218" name="Text Box 1116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219" name="Text Box 1117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220" name="Text Box 1118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221" name="Text Box 1119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222" name="Text Box 1120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223" name="Text Box 1121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224" name="Text Box 1122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225" name="Rectangle 1123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6" name="Rectangle 1124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7" name="Rectangle 1125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8" name="Rectangle 1126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9" name="Rectangle 1127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0" name="Rectangle 1128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1" name="Rectangle 1129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2" name="Text Box 1130"/>
          <p:cNvSpPr txBox="1">
            <a:spLocks noChangeArrowheads="1"/>
          </p:cNvSpPr>
          <p:nvPr/>
        </p:nvSpPr>
        <p:spPr bwMode="auto">
          <a:xfrm>
            <a:off x="174625" y="868363"/>
            <a:ext cx="2019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8" charset="0"/>
              </a:rPr>
              <a:t>Quiz</a:t>
            </a:r>
          </a:p>
        </p:txBody>
      </p:sp>
      <p:sp>
        <p:nvSpPr>
          <p:cNvPr id="48233" name="Oval 1131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4" name="Oval 1132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5" name="Oval 1133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6" name="Oval 1134" descr="Dark vertical"/>
          <p:cNvSpPr>
            <a:spLocks noChangeArrowheads="1"/>
          </p:cNvSpPr>
          <p:nvPr/>
        </p:nvSpPr>
        <p:spPr bwMode="auto">
          <a:xfrm>
            <a:off x="7604125" y="9810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7" name="Rectangle 1135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48238" name="Rectangle 1136"/>
          <p:cNvSpPr>
            <a:spLocks noChangeArrowheads="1"/>
          </p:cNvSpPr>
          <p:nvPr/>
        </p:nvSpPr>
        <p:spPr bwMode="auto">
          <a:xfrm>
            <a:off x="8080375" y="9112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48239" name="Line 1137"/>
          <p:cNvSpPr>
            <a:spLocks noChangeShapeType="1"/>
          </p:cNvSpPr>
          <p:nvPr/>
        </p:nvSpPr>
        <p:spPr bwMode="auto">
          <a:xfrm flipV="1">
            <a:off x="3386138" y="2611438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0" name="Line 1138"/>
          <p:cNvSpPr>
            <a:spLocks noChangeShapeType="1"/>
          </p:cNvSpPr>
          <p:nvPr/>
        </p:nvSpPr>
        <p:spPr bwMode="auto">
          <a:xfrm flipV="1">
            <a:off x="4089400" y="2613025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1" name="Line 1139"/>
          <p:cNvSpPr>
            <a:spLocks noChangeShapeType="1"/>
          </p:cNvSpPr>
          <p:nvPr/>
        </p:nvSpPr>
        <p:spPr bwMode="auto">
          <a:xfrm flipV="1">
            <a:off x="4903788" y="2620963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2" name="Line 1140"/>
          <p:cNvSpPr>
            <a:spLocks noChangeShapeType="1"/>
          </p:cNvSpPr>
          <p:nvPr/>
        </p:nvSpPr>
        <p:spPr bwMode="auto">
          <a:xfrm flipH="1" flipV="1">
            <a:off x="5697538" y="2628900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3" name="Line 1141"/>
          <p:cNvSpPr>
            <a:spLocks noChangeShapeType="1"/>
          </p:cNvSpPr>
          <p:nvPr/>
        </p:nvSpPr>
        <p:spPr bwMode="auto">
          <a:xfrm flipH="1" flipV="1">
            <a:off x="6081713" y="2644775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4" name="Line 1142"/>
          <p:cNvSpPr>
            <a:spLocks noChangeShapeType="1"/>
          </p:cNvSpPr>
          <p:nvPr/>
        </p:nvSpPr>
        <p:spPr bwMode="auto">
          <a:xfrm flipH="1" flipV="1">
            <a:off x="6537325" y="2652713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5" name="Line 1143"/>
          <p:cNvSpPr>
            <a:spLocks noChangeShapeType="1"/>
          </p:cNvSpPr>
          <p:nvPr/>
        </p:nvSpPr>
        <p:spPr bwMode="auto">
          <a:xfrm flipH="1" flipV="1">
            <a:off x="6888163" y="2636838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6" name="Text Box 1176"/>
          <p:cNvSpPr txBox="1">
            <a:spLocks noChangeArrowheads="1"/>
          </p:cNvSpPr>
          <p:nvPr/>
        </p:nvSpPr>
        <p:spPr bwMode="auto">
          <a:xfrm>
            <a:off x="7366000" y="1403350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48247" name="Rectangle 1177"/>
          <p:cNvSpPr>
            <a:spLocks noChangeArrowheads="1"/>
          </p:cNvSpPr>
          <p:nvPr/>
        </p:nvSpPr>
        <p:spPr bwMode="auto">
          <a:xfrm>
            <a:off x="7288213" y="890588"/>
            <a:ext cx="16906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8" name="Rectangle 1180"/>
          <p:cNvSpPr>
            <a:spLocks noChangeArrowheads="1"/>
          </p:cNvSpPr>
          <p:nvPr/>
        </p:nvSpPr>
        <p:spPr bwMode="auto">
          <a:xfrm>
            <a:off x="479425" y="1763713"/>
            <a:ext cx="2798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48249" name="Rectangle 1181"/>
          <p:cNvSpPr>
            <a:spLocks noChangeArrowheads="1"/>
          </p:cNvSpPr>
          <p:nvPr/>
        </p:nvSpPr>
        <p:spPr bwMode="auto">
          <a:xfrm>
            <a:off x="650875" y="3384550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48250" name="Rectangle 1182"/>
          <p:cNvSpPr>
            <a:spLocks noChangeArrowheads="1"/>
          </p:cNvSpPr>
          <p:nvPr/>
        </p:nvSpPr>
        <p:spPr bwMode="auto">
          <a:xfrm>
            <a:off x="674688" y="4419600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48251" name="Rectangle 1183"/>
          <p:cNvSpPr>
            <a:spLocks noChangeArrowheads="1"/>
          </p:cNvSpPr>
          <p:nvPr/>
        </p:nvSpPr>
        <p:spPr bwMode="auto">
          <a:xfrm>
            <a:off x="652463" y="5470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48252" name="Rectangle 1184"/>
          <p:cNvSpPr>
            <a:spLocks noChangeArrowheads="1"/>
          </p:cNvSpPr>
          <p:nvPr/>
        </p:nvSpPr>
        <p:spPr bwMode="auto">
          <a:xfrm>
            <a:off x="650875" y="6443663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48253" name="Rectangle 148"/>
          <p:cNvSpPr>
            <a:spLocks noChangeArrowheads="1"/>
          </p:cNvSpPr>
          <p:nvPr/>
        </p:nvSpPr>
        <p:spPr bwMode="auto">
          <a:xfrm>
            <a:off x="1676400" y="1001713"/>
            <a:ext cx="2347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8000"/>
                </a:solidFill>
                <a:latin typeface="Calibri" pitchFamily="34" charset="0"/>
              </a:rPr>
              <a:t>Fill in the score for a move to each column. </a:t>
            </a:r>
          </a:p>
        </p:txBody>
      </p:sp>
      <p:sp>
        <p:nvSpPr>
          <p:cNvPr id="48254" name="Rectangle 1"/>
          <p:cNvSpPr>
            <a:spLocks noChangeArrowheads="1"/>
          </p:cNvSpPr>
          <p:nvPr/>
        </p:nvSpPr>
        <p:spPr bwMode="auto">
          <a:xfrm>
            <a:off x="257175" y="320675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48255" name="Rectangle 1181"/>
          <p:cNvSpPr>
            <a:spLocks noChangeArrowheads="1"/>
          </p:cNvSpPr>
          <p:nvPr/>
        </p:nvSpPr>
        <p:spPr bwMode="auto">
          <a:xfrm>
            <a:off x="838200" y="2514600"/>
            <a:ext cx="2098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Each row is different in at least 1 score…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4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795338"/>
              <a:ext cx="2243137" cy="1978025"/>
            </p14:xfrm>
          </p:contentPart>
        </mc:Choice>
        <mc:Fallback xmlns="">
          <p:pic>
            <p:nvPicPr>
              <p:cNvPr id="8194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363" y="780579"/>
                <a:ext cx="2274097" cy="200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5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060575"/>
              <a:ext cx="942975" cy="577850"/>
            </p14:xfrm>
          </p:contentPart>
        </mc:Choice>
        <mc:Fallback xmlns="">
          <p:pic>
            <p:nvPicPr>
              <p:cNvPr id="8195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8071" y="2045094"/>
                <a:ext cx="972499" cy="60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6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406400"/>
              <a:ext cx="3990975" cy="3122613"/>
            </p14:xfrm>
          </p:contentPart>
        </mc:Choice>
        <mc:Fallback xmlns="">
          <p:pic>
            <p:nvPicPr>
              <p:cNvPr id="8196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2915" y="391280"/>
                <a:ext cx="4021575" cy="315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7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5938" y="3238500"/>
              <a:ext cx="231775" cy="287338"/>
            </p14:xfrm>
          </p:contentPart>
        </mc:Choice>
        <mc:Fallback xmlns="">
          <p:pic>
            <p:nvPicPr>
              <p:cNvPr id="8197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1902" y="3225177"/>
                <a:ext cx="251929" cy="31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8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3200400"/>
              <a:ext cx="349250" cy="277813"/>
            </p14:xfrm>
          </p:contentPart>
        </mc:Choice>
        <mc:Fallback xmlns="">
          <p:pic>
            <p:nvPicPr>
              <p:cNvPr id="8198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6609" y="3194635"/>
                <a:ext cx="381262" cy="299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9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2488" y="3200400"/>
              <a:ext cx="450850" cy="350838"/>
            </p14:xfrm>
          </p:contentPart>
        </mc:Choice>
        <mc:Fallback xmlns="">
          <p:pic>
            <p:nvPicPr>
              <p:cNvPr id="8199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6643" y="3184927"/>
                <a:ext cx="481819" cy="38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00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4208463"/>
              <a:ext cx="261938" cy="279400"/>
            </p14:xfrm>
          </p:contentPart>
        </mc:Choice>
        <mc:Fallback xmlns="">
          <p:pic>
            <p:nvPicPr>
              <p:cNvPr id="8200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2923" y="4195141"/>
                <a:ext cx="291082" cy="306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1" name="Ink 1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4254500"/>
              <a:ext cx="384175" cy="314325"/>
            </p14:xfrm>
          </p:contentPart>
        </mc:Choice>
        <mc:Fallback xmlns="">
          <p:pic>
            <p:nvPicPr>
              <p:cNvPr id="8201" name="Ink 1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6397" y="4240458"/>
                <a:ext cx="405778" cy="3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2" name="Ink 1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4246563"/>
              <a:ext cx="387350" cy="290512"/>
            </p14:xfrm>
          </p:contentPart>
        </mc:Choice>
        <mc:Fallback xmlns="">
          <p:pic>
            <p:nvPicPr>
              <p:cNvPr id="8202" name="Ink 1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6925" y="4239003"/>
                <a:ext cx="419389" cy="307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3" name="Ink 1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4813" y="4219575"/>
              <a:ext cx="534987" cy="381000"/>
            </p14:xfrm>
          </p:contentPart>
        </mc:Choice>
        <mc:Fallback xmlns="">
          <p:pic>
            <p:nvPicPr>
              <p:cNvPr id="8203" name="Ink 1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68263" y="4203025"/>
                <a:ext cx="568086" cy="41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4" name="Ink 1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4217988"/>
              <a:ext cx="1851025" cy="331787"/>
            </p14:xfrm>
          </p:contentPart>
        </mc:Choice>
        <mc:Fallback xmlns="">
          <p:pic>
            <p:nvPicPr>
              <p:cNvPr id="8204" name="Ink 1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3615" y="4208982"/>
                <a:ext cx="1873344" cy="3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5" name="Ink 1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0" y="5276850"/>
              <a:ext cx="301625" cy="273050"/>
            </p14:xfrm>
          </p:contentPart>
        </mc:Choice>
        <mc:Fallback xmlns="">
          <p:pic>
            <p:nvPicPr>
              <p:cNvPr id="8205" name="Ink 1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0131" y="5262081"/>
                <a:ext cx="323221" cy="30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6" name="Ink 1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7950" y="5219700"/>
              <a:ext cx="304800" cy="565150"/>
            </p14:xfrm>
          </p:contentPart>
        </mc:Choice>
        <mc:Fallback xmlns="">
          <p:pic>
            <p:nvPicPr>
              <p:cNvPr id="8206" name="Ink 1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3178" y="5204941"/>
                <a:ext cx="335064" cy="594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7" name="Ink 1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5289550"/>
              <a:ext cx="244475" cy="309563"/>
            </p14:xfrm>
          </p:contentPart>
        </mc:Choice>
        <mc:Fallback xmlns="">
          <p:pic>
            <p:nvPicPr>
              <p:cNvPr id="8207" name="Ink 1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8213" y="5274792"/>
                <a:ext cx="273999" cy="339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8" name="Ink 1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338763"/>
              <a:ext cx="447675" cy="244475"/>
            </p14:xfrm>
          </p:contentPart>
        </mc:Choice>
        <mc:Fallback xmlns="">
          <p:pic>
            <p:nvPicPr>
              <p:cNvPr id="8208" name="Ink 1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0663" y="5324361"/>
                <a:ext cx="476464" cy="27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9" name="Ink 1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5313363"/>
              <a:ext cx="363537" cy="296862"/>
            </p14:xfrm>
          </p:contentPart>
        </mc:Choice>
        <mc:Fallback xmlns="">
          <p:pic>
            <p:nvPicPr>
              <p:cNvPr id="8209" name="Ink 1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7990" y="5298250"/>
                <a:ext cx="392692" cy="32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10" name="Ink 1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5349875"/>
              <a:ext cx="200025" cy="188913"/>
            </p14:xfrm>
          </p:contentPart>
        </mc:Choice>
        <mc:Fallback xmlns="">
          <p:pic>
            <p:nvPicPr>
              <p:cNvPr id="8210" name="Ink 1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33775" y="5334402"/>
                <a:ext cx="229885" cy="21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1" name="Ink 1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6400" y="5283200"/>
              <a:ext cx="417513" cy="234950"/>
            </p14:xfrm>
          </p:contentPart>
        </mc:Choice>
        <mc:Fallback xmlns="">
          <p:pic>
            <p:nvPicPr>
              <p:cNvPr id="8211" name="Ink 1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12723" y="5267729"/>
                <a:ext cx="447027" cy="265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2" name="Ink 1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6346825"/>
              <a:ext cx="338138" cy="246063"/>
            </p14:xfrm>
          </p:contentPart>
        </mc:Choice>
        <mc:Fallback xmlns="">
          <p:pic>
            <p:nvPicPr>
              <p:cNvPr id="8212" name="Ink 1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60176" y="6338911"/>
                <a:ext cx="368387" cy="2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3" name="Ink 1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9213" y="6343650"/>
              <a:ext cx="225425" cy="138113"/>
            </p14:xfrm>
          </p:contentPart>
        </mc:Choice>
        <mc:Fallback xmlns="">
          <p:pic>
            <p:nvPicPr>
              <p:cNvPr id="8213" name="Ink 1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4472" y="6329983"/>
                <a:ext cx="255266" cy="16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4" name="Ink 1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6334125"/>
              <a:ext cx="269875" cy="204788"/>
            </p14:xfrm>
          </p:contentPart>
        </mc:Choice>
        <mc:Fallback xmlns="">
          <p:pic>
            <p:nvPicPr>
              <p:cNvPr id="8214" name="Ink 1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24247" y="6319369"/>
                <a:ext cx="299381" cy="23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5" name="Ink 1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6202363"/>
              <a:ext cx="422275" cy="352425"/>
            </p14:xfrm>
          </p:contentPart>
        </mc:Choice>
        <mc:Fallback xmlns="">
          <p:pic>
            <p:nvPicPr>
              <p:cNvPr id="8215" name="Ink 1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08973" y="6198043"/>
                <a:ext cx="453955" cy="37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6" name="Ink 1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6307138"/>
              <a:ext cx="207962" cy="219075"/>
            </p14:xfrm>
          </p:contentPart>
        </mc:Choice>
        <mc:Fallback xmlns="">
          <p:pic>
            <p:nvPicPr>
              <p:cNvPr id="8216" name="Ink 1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72577" y="6294188"/>
                <a:ext cx="228470" cy="24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7" name="Ink 1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6316663"/>
              <a:ext cx="234950" cy="185737"/>
            </p14:xfrm>
          </p:contentPart>
        </mc:Choice>
        <mc:Fallback xmlns="">
          <p:pic>
            <p:nvPicPr>
              <p:cNvPr id="8217" name="Ink 1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33001" y="6302265"/>
                <a:ext cx="265533" cy="214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8" name="Ink 1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6289675"/>
              <a:ext cx="209550" cy="196850"/>
            </p14:xfrm>
          </p:contentPart>
        </mc:Choice>
        <mc:Fallback xmlns="">
          <p:pic>
            <p:nvPicPr>
              <p:cNvPr id="8218" name="Ink 1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09291" y="6274920"/>
                <a:ext cx="240154" cy="22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26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O:</a:t>
            </a:r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158" name="Text Box 1030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159" name="Text Box 1031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161" name="Text Box 1033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162" name="Rectangle 1034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Rectangle 1035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Rectangle 1036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037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038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039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Rectangle 1040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Text Box 1041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O:</a:t>
            </a:r>
          </a:p>
        </p:txBody>
      </p:sp>
      <p:sp>
        <p:nvSpPr>
          <p:cNvPr id="49170" name="Text Box 1042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171" name="Text Box 1043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172" name="Text Box 1044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173" name="Text Box 1045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174" name="Text Box 1046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175" name="Text Box 1047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176" name="Text Box 1048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177" name="Rectangle 1049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1050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Rectangle 1051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Rectangle 1052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Rectangle 1053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Rectangle 1054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1055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Text Box 1056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O:</a:t>
            </a:r>
          </a:p>
        </p:txBody>
      </p:sp>
      <p:sp>
        <p:nvSpPr>
          <p:cNvPr id="49185" name="Text Box 1057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186" name="Text Box 1058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187" name="Text Box 1059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188" name="Text Box 1060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189" name="Text Box 1061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190" name="Text Box 1062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191" name="Text Box 1063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192" name="Rectangle 1064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Rectangle 1065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4" name="Rectangle 1066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Rectangle 1067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Rectangle 1068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Rectangle 1069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Rectangle 1070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Text Box 1071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O:</a:t>
            </a:r>
          </a:p>
        </p:txBody>
      </p:sp>
      <p:sp>
        <p:nvSpPr>
          <p:cNvPr id="49200" name="Text Box 1072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201" name="Text Box 1073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202" name="Text Box 1074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203" name="Text Box 1075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204" name="Text Box 1076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205" name="Text Box 1077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206" name="Text Box 1078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207" name="Rectangle 1079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8" name="Rectangle 1080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Rectangle 1081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Rectangle 1082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Rectangle 1083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2" name="Rectangle 1084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3" name="Rectangle 1085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4" name="Text Box 1086"/>
          <p:cNvSpPr txBox="1">
            <a:spLocks noChangeArrowheads="1"/>
          </p:cNvSpPr>
          <p:nvPr/>
        </p:nvSpPr>
        <p:spPr bwMode="auto">
          <a:xfrm>
            <a:off x="114300" y="123825"/>
            <a:ext cx="232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Solutions</a:t>
            </a:r>
          </a:p>
        </p:txBody>
      </p:sp>
      <p:sp>
        <p:nvSpPr>
          <p:cNvPr id="49215" name="Text Box 1087"/>
          <p:cNvSpPr txBox="1">
            <a:spLocks noChangeArrowheads="1"/>
          </p:cNvSpPr>
          <p:nvPr/>
        </p:nvSpPr>
        <p:spPr bwMode="auto">
          <a:xfrm>
            <a:off x="2997200" y="31908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6" name="Text Box 1088"/>
          <p:cNvSpPr txBox="1">
            <a:spLocks noChangeArrowheads="1"/>
          </p:cNvSpPr>
          <p:nvPr/>
        </p:nvSpPr>
        <p:spPr bwMode="auto">
          <a:xfrm>
            <a:off x="2971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7" name="Text Box 1089"/>
          <p:cNvSpPr txBox="1">
            <a:spLocks noChangeArrowheads="1"/>
          </p:cNvSpPr>
          <p:nvPr/>
        </p:nvSpPr>
        <p:spPr bwMode="auto">
          <a:xfrm>
            <a:off x="2995613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8" name="Text Box 1090"/>
          <p:cNvSpPr txBox="1">
            <a:spLocks noChangeArrowheads="1"/>
          </p:cNvSpPr>
          <p:nvPr/>
        </p:nvSpPr>
        <p:spPr bwMode="auto">
          <a:xfrm>
            <a:off x="2989263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9" name="Text Box 1091"/>
          <p:cNvSpPr txBox="1">
            <a:spLocks noChangeArrowheads="1"/>
          </p:cNvSpPr>
          <p:nvPr/>
        </p:nvSpPr>
        <p:spPr bwMode="auto">
          <a:xfrm>
            <a:off x="3821113" y="31861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0" name="Text Box 1092"/>
          <p:cNvSpPr txBox="1">
            <a:spLocks noChangeArrowheads="1"/>
          </p:cNvSpPr>
          <p:nvPr/>
        </p:nvSpPr>
        <p:spPr bwMode="auto">
          <a:xfrm>
            <a:off x="46482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1" name="Text Box 1093"/>
          <p:cNvSpPr txBox="1">
            <a:spLocks noChangeArrowheads="1"/>
          </p:cNvSpPr>
          <p:nvPr/>
        </p:nvSpPr>
        <p:spPr bwMode="auto">
          <a:xfrm>
            <a:off x="54864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2" name="Text Box 1094"/>
          <p:cNvSpPr txBox="1">
            <a:spLocks noChangeArrowheads="1"/>
          </p:cNvSpPr>
          <p:nvPr/>
        </p:nvSpPr>
        <p:spPr bwMode="auto">
          <a:xfrm>
            <a:off x="63246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3" name="Text Box 1095"/>
          <p:cNvSpPr txBox="1">
            <a:spLocks noChangeArrowheads="1"/>
          </p:cNvSpPr>
          <p:nvPr/>
        </p:nvSpPr>
        <p:spPr bwMode="auto">
          <a:xfrm>
            <a:off x="71628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4" name="Text Box 1096"/>
          <p:cNvSpPr txBox="1">
            <a:spLocks noChangeArrowheads="1"/>
          </p:cNvSpPr>
          <p:nvPr/>
        </p:nvSpPr>
        <p:spPr bwMode="auto">
          <a:xfrm>
            <a:off x="7947025" y="31924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5" name="Text Box 1097"/>
          <p:cNvSpPr txBox="1">
            <a:spLocks noChangeArrowheads="1"/>
          </p:cNvSpPr>
          <p:nvPr/>
        </p:nvSpPr>
        <p:spPr bwMode="auto">
          <a:xfrm>
            <a:off x="3817938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6" name="Text Box 1098"/>
          <p:cNvSpPr txBox="1">
            <a:spLocks noChangeArrowheads="1"/>
          </p:cNvSpPr>
          <p:nvPr/>
        </p:nvSpPr>
        <p:spPr bwMode="auto">
          <a:xfrm>
            <a:off x="4633913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7" name="Text Box 1099"/>
          <p:cNvSpPr txBox="1">
            <a:spLocks noChangeArrowheads="1"/>
          </p:cNvSpPr>
          <p:nvPr/>
        </p:nvSpPr>
        <p:spPr bwMode="auto">
          <a:xfrm>
            <a:off x="5424488" y="41989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28" name="Text Box 1100"/>
          <p:cNvSpPr txBox="1">
            <a:spLocks noChangeArrowheads="1"/>
          </p:cNvSpPr>
          <p:nvPr/>
        </p:nvSpPr>
        <p:spPr bwMode="auto">
          <a:xfrm>
            <a:off x="6288088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9" name="Text Box 1101"/>
          <p:cNvSpPr txBox="1">
            <a:spLocks noChangeArrowheads="1"/>
          </p:cNvSpPr>
          <p:nvPr/>
        </p:nvSpPr>
        <p:spPr bwMode="auto">
          <a:xfrm>
            <a:off x="70866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30" name="Text Box 1102"/>
          <p:cNvSpPr txBox="1">
            <a:spLocks noChangeArrowheads="1"/>
          </p:cNvSpPr>
          <p:nvPr/>
        </p:nvSpPr>
        <p:spPr bwMode="auto">
          <a:xfrm>
            <a:off x="7924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31" name="Text Box 1103"/>
          <p:cNvSpPr txBox="1">
            <a:spLocks noChangeArrowheads="1"/>
          </p:cNvSpPr>
          <p:nvPr/>
        </p:nvSpPr>
        <p:spPr bwMode="auto">
          <a:xfrm>
            <a:off x="3811588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2" name="Text Box 1104"/>
          <p:cNvSpPr txBox="1">
            <a:spLocks noChangeArrowheads="1"/>
          </p:cNvSpPr>
          <p:nvPr/>
        </p:nvSpPr>
        <p:spPr bwMode="auto">
          <a:xfrm>
            <a:off x="3813175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3" name="Text Box 1105"/>
          <p:cNvSpPr txBox="1">
            <a:spLocks noChangeArrowheads="1"/>
          </p:cNvSpPr>
          <p:nvPr/>
        </p:nvSpPr>
        <p:spPr bwMode="auto">
          <a:xfrm>
            <a:off x="5432425" y="5262563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34" name="Text Box 1106"/>
          <p:cNvSpPr txBox="1">
            <a:spLocks noChangeArrowheads="1"/>
          </p:cNvSpPr>
          <p:nvPr/>
        </p:nvSpPr>
        <p:spPr bwMode="auto">
          <a:xfrm>
            <a:off x="5426075" y="62452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35" name="Text Box 1107"/>
          <p:cNvSpPr txBox="1">
            <a:spLocks noChangeArrowheads="1"/>
          </p:cNvSpPr>
          <p:nvPr/>
        </p:nvSpPr>
        <p:spPr bwMode="auto">
          <a:xfrm>
            <a:off x="4649788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6" name="Text Box 1108"/>
          <p:cNvSpPr txBox="1">
            <a:spLocks noChangeArrowheads="1"/>
          </p:cNvSpPr>
          <p:nvPr/>
        </p:nvSpPr>
        <p:spPr bwMode="auto">
          <a:xfrm>
            <a:off x="4641850" y="62372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7" name="Text Box 1109"/>
          <p:cNvSpPr txBox="1">
            <a:spLocks noChangeArrowheads="1"/>
          </p:cNvSpPr>
          <p:nvPr/>
        </p:nvSpPr>
        <p:spPr bwMode="auto">
          <a:xfrm>
            <a:off x="6280150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8" name="Text Box 1110"/>
          <p:cNvSpPr txBox="1">
            <a:spLocks noChangeArrowheads="1"/>
          </p:cNvSpPr>
          <p:nvPr/>
        </p:nvSpPr>
        <p:spPr bwMode="auto">
          <a:xfrm>
            <a:off x="7119938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9" name="Text Box 1111"/>
          <p:cNvSpPr txBox="1">
            <a:spLocks noChangeArrowheads="1"/>
          </p:cNvSpPr>
          <p:nvPr/>
        </p:nvSpPr>
        <p:spPr bwMode="auto">
          <a:xfrm>
            <a:off x="7943850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40" name="Text Box 1112"/>
          <p:cNvSpPr txBox="1">
            <a:spLocks noChangeArrowheads="1"/>
          </p:cNvSpPr>
          <p:nvPr/>
        </p:nvSpPr>
        <p:spPr bwMode="auto">
          <a:xfrm>
            <a:off x="7904163" y="62468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41" name="Text Box 1113"/>
          <p:cNvSpPr txBox="1">
            <a:spLocks noChangeArrowheads="1"/>
          </p:cNvSpPr>
          <p:nvPr/>
        </p:nvSpPr>
        <p:spPr bwMode="auto">
          <a:xfrm>
            <a:off x="7089775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42" name="Text Box 1114"/>
          <p:cNvSpPr txBox="1">
            <a:spLocks noChangeArrowheads="1"/>
          </p:cNvSpPr>
          <p:nvPr/>
        </p:nvSpPr>
        <p:spPr bwMode="auto">
          <a:xfrm>
            <a:off x="6261100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43" name="Oval 1115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4" name="Oval 1116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5" name="Oval 1117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6" name="Oval 1118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7" name="Oval 1119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8" name="Oval 1120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9" name="Oval 1121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0" name="Oval 1122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1" name="Oval 1123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2" name="Oval 1124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3" name="Oval 1125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4" name="Oval 1126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5" name="Oval 1127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6" name="Oval 1128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7" name="Oval 1129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8" name="Oval 1130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9" name="Oval 1131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0" name="Oval 1132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1" name="Oval 1133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2" name="Oval 1134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3" name="Oval 1135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4" name="Oval 1136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5" name="Oval 1137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6" name="Oval 1138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7" name="Oval 1139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8" name="Oval 1140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9" name="Oval 1141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0" name="Oval 1142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1" name="Oval 1143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2" name="Oval 1144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3" name="Oval 1145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4" name="Oval 1146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5" name="Oval 1147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6" name="Oval 1148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7" name="Oval 1149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8" name="Oval 1150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9" name="Oval 1151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0" name="Oval 1152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1" name="Oval 1153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2" name="Rectangle 1154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83" name="Rectangle 1155"/>
          <p:cNvSpPr>
            <a:spLocks noChangeArrowheads="1"/>
          </p:cNvSpPr>
          <p:nvPr/>
        </p:nvSpPr>
        <p:spPr bwMode="auto">
          <a:xfrm>
            <a:off x="7034213" y="203200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49284" name="Oval 1156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5" name="Oval 1157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6" name="Oval 1158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7" name="Oval 1159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8" name="Oval 1160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9" name="Rectangle 1161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49290" name="Rectangle 1162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ounded Rectangle 10"/>
          <p:cNvSpPr>
            <a:spLocks noChangeArrowheads="1"/>
          </p:cNvSpPr>
          <p:nvPr/>
        </p:nvSpPr>
        <p:spPr bwMode="auto">
          <a:xfrm>
            <a:off x="1371600" y="1843088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 scoresFor(self, b):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6523038" y="76200"/>
            <a:ext cx="2544762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Calibri" pitchFamily="34" charset="0"/>
              </a:rPr>
              <a:t>(2) If needed +possible, add the move to the board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(3) Ask an OPPONENT its </a:t>
            </a:r>
            <a:r>
              <a:rPr lang="en-US" sz="1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at ply-1 </a:t>
            </a:r>
            <a:r>
              <a:rPr lang="en-US" sz="1600" b="1">
                <a:solidFill>
                  <a:srgbClr val="06961A"/>
                </a:solidFill>
                <a:latin typeface="Calibri" pitchFamily="34" charset="0"/>
              </a:rPr>
              <a:t>(!!!)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(4) compute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's score</a:t>
            </a: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2" name="Rectangle 37"/>
          <p:cNvSpPr>
            <a:spLocks noChangeArrowheads="1"/>
          </p:cNvSpPr>
          <p:nvPr/>
        </p:nvSpPr>
        <p:spPr bwMode="auto">
          <a:xfrm>
            <a:off x="709613" y="838200"/>
            <a:ext cx="525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50183" name="Rectangle 45"/>
          <p:cNvSpPr>
            <a:spLocks noChangeArrowheads="1"/>
          </p:cNvSpPr>
          <p:nvPr/>
        </p:nvSpPr>
        <p:spPr bwMode="auto">
          <a:xfrm>
            <a:off x="725488" y="1371600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50184" name="Rectangle 46"/>
          <p:cNvSpPr>
            <a:spLocks noChangeArrowheads="1"/>
          </p:cNvSpPr>
          <p:nvPr/>
        </p:nvSpPr>
        <p:spPr bwMode="auto">
          <a:xfrm>
            <a:off x="714375" y="1793875"/>
            <a:ext cx="422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50185" name="Straight Arrow Connector 48"/>
          <p:cNvCxnSpPr>
            <a:cxnSpLocks noChangeShapeType="1"/>
          </p:cNvCxnSpPr>
          <p:nvPr/>
        </p:nvCxnSpPr>
        <p:spPr bwMode="auto">
          <a:xfrm flipH="1">
            <a:off x="4197350" y="1143000"/>
            <a:ext cx="1460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6" name="Rectangle 46"/>
          <p:cNvSpPr>
            <a:spLocks noChangeArrowheads="1"/>
          </p:cNvSpPr>
          <p:nvPr/>
        </p:nvSpPr>
        <p:spPr bwMode="auto">
          <a:xfrm>
            <a:off x="714375" y="6365875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return 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4800" y="1701800"/>
              <a:ext cx="620713" cy="155575"/>
            </p14:xfrm>
          </p:contentPart>
        </mc:Choice>
        <mc:Fallback xmlns="">
          <p:pic>
            <p:nvPicPr>
              <p:cNvPr id="92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5799" y="1688506"/>
                <a:ext cx="634755" cy="182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8263" y="1804988"/>
              <a:ext cx="658812" cy="361950"/>
            </p14:xfrm>
          </p:contentPart>
        </mc:Choice>
        <mc:Fallback xmlns="">
          <p:pic>
            <p:nvPicPr>
              <p:cNvPr id="92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2072" y="1795624"/>
                <a:ext cx="691555" cy="38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" y="2325688"/>
              <a:ext cx="484188" cy="804862"/>
            </p14:xfrm>
          </p:contentPart>
        </mc:Choice>
        <mc:Fallback xmlns="">
          <p:pic>
            <p:nvPicPr>
              <p:cNvPr id="92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434" y="2309490"/>
                <a:ext cx="515170" cy="836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1925" y="2341563"/>
              <a:ext cx="227013" cy="541337"/>
            </p14:xfrm>
          </p:contentPart>
        </mc:Choice>
        <mc:Fallback xmlns="">
          <p:pic>
            <p:nvPicPr>
              <p:cNvPr id="92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1132" y="2327526"/>
                <a:ext cx="243922" cy="566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4863" y="2266950"/>
              <a:ext cx="2551112" cy="523875"/>
            </p14:xfrm>
          </p:contentPart>
        </mc:Choice>
        <mc:Fallback xmlns="">
          <p:pic>
            <p:nvPicPr>
              <p:cNvPr id="92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1542" y="2252188"/>
                <a:ext cx="2579194" cy="552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2214563"/>
              <a:ext cx="1654175" cy="533400"/>
            </p14:xfrm>
          </p:contentPart>
        </mc:Choice>
        <mc:Fallback xmlns="">
          <p:pic>
            <p:nvPicPr>
              <p:cNvPr id="92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2300" y="2202686"/>
                <a:ext cx="1676855" cy="552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2185988"/>
              <a:ext cx="2092325" cy="617537"/>
            </p14:xfrm>
          </p:contentPart>
        </mc:Choice>
        <mc:Fallback xmlns="">
          <p:pic>
            <p:nvPicPr>
              <p:cNvPr id="92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943" y="2169784"/>
                <a:ext cx="2122205" cy="64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75" y="3054350"/>
              <a:ext cx="1793875" cy="138113"/>
            </p14:xfrm>
          </p:contentPart>
        </mc:Choice>
        <mc:Fallback xmlns="">
          <p:pic>
            <p:nvPicPr>
              <p:cNvPr id="92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0995" y="3043920"/>
                <a:ext cx="1811515" cy="154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3513" y="2913063"/>
              <a:ext cx="185737" cy="560387"/>
            </p14:xfrm>
          </p:contentPart>
        </mc:Choice>
        <mc:Fallback xmlns="">
          <p:pic>
            <p:nvPicPr>
              <p:cNvPr id="92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19475" y="2897227"/>
                <a:ext cx="215253" cy="58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3913" y="2916238"/>
              <a:ext cx="153987" cy="306387"/>
            </p14:xfrm>
          </p:contentPart>
        </mc:Choice>
        <mc:Fallback xmlns="">
          <p:pic>
            <p:nvPicPr>
              <p:cNvPr id="92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78045" y="2905437"/>
                <a:ext cx="185722" cy="333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5538" y="2805113"/>
              <a:ext cx="2432050" cy="557212"/>
            </p14:xfrm>
          </p:contentPart>
        </mc:Choice>
        <mc:Fallback xmlns="">
          <p:pic>
            <p:nvPicPr>
              <p:cNvPr id="92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81859" y="2795754"/>
                <a:ext cx="2461569" cy="57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6975" y="2881313"/>
              <a:ext cx="1192213" cy="252412"/>
            </p14:xfrm>
          </p:contentPart>
        </mc:Choice>
        <mc:Fallback xmlns="">
          <p:pic>
            <p:nvPicPr>
              <p:cNvPr id="9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94376" y="2865470"/>
                <a:ext cx="1210211" cy="28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9963" y="2903538"/>
              <a:ext cx="112712" cy="166687"/>
            </p14:xfrm>
          </p:contentPart>
        </mc:Choice>
        <mc:Fallback xmlns="">
          <p:pic>
            <p:nvPicPr>
              <p:cNvPr id="92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12041" y="2895618"/>
                <a:ext cx="126756" cy="18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5163" y="2978150"/>
              <a:ext cx="176212" cy="69850"/>
            </p14:xfrm>
          </p:contentPart>
        </mc:Choice>
        <mc:Fallback xmlns="">
          <p:pic>
            <p:nvPicPr>
              <p:cNvPr id="9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78677" y="2971669"/>
                <a:ext cx="186662" cy="90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3" y="2932113"/>
              <a:ext cx="341312" cy="233362"/>
            </p14:xfrm>
          </p:contentPart>
        </mc:Choice>
        <mc:Fallback xmlns="">
          <p:pic>
            <p:nvPicPr>
              <p:cNvPr id="92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88622" y="2918068"/>
                <a:ext cx="371195" cy="26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4588" y="3465513"/>
              <a:ext cx="1163637" cy="393700"/>
            </p14:xfrm>
          </p:contentPart>
        </mc:Choice>
        <mc:Fallback xmlns="">
          <p:pic>
            <p:nvPicPr>
              <p:cNvPr id="9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69827" y="3455077"/>
                <a:ext cx="1194240" cy="416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4438" y="3484563"/>
              <a:ext cx="342900" cy="68262"/>
            </p14:xfrm>
          </p:contentPart>
        </mc:Choice>
        <mc:Fallback xmlns="">
          <p:pic>
            <p:nvPicPr>
              <p:cNvPr id="9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12204" y="3476659"/>
                <a:ext cx="360171" cy="8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3489325"/>
              <a:ext cx="130175" cy="119063"/>
            </p14:xfrm>
          </p:contentPart>
        </mc:Choice>
        <mc:Fallback xmlns="">
          <p:pic>
            <p:nvPicPr>
              <p:cNvPr id="9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79233" y="3482131"/>
                <a:ext cx="143480" cy="132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2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9813" y="3398838"/>
              <a:ext cx="119062" cy="117475"/>
            </p14:xfrm>
          </p:contentPart>
        </mc:Choice>
        <mc:Fallback xmlns="">
          <p:pic>
            <p:nvPicPr>
              <p:cNvPr id="92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77223" y="3392712"/>
                <a:ext cx="136328" cy="13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2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3328988"/>
              <a:ext cx="239713" cy="236537"/>
            </p14:xfrm>
          </p:contentPart>
        </mc:Choice>
        <mc:Fallback xmlns="">
          <p:pic>
            <p:nvPicPr>
              <p:cNvPr id="92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53353" y="3313147"/>
                <a:ext cx="269587" cy="26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23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4989513"/>
              <a:ext cx="3175" cy="9525"/>
            </p14:xfrm>
          </p:contentPart>
        </mc:Choice>
        <mc:Fallback xmlns="">
          <p:pic>
            <p:nvPicPr>
              <p:cNvPr id="923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64300" y="4985483"/>
                <a:ext cx="16272" cy="21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23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0" y="3313113"/>
              <a:ext cx="6950075" cy="3171825"/>
            </p14:xfrm>
          </p:contentPart>
        </mc:Choice>
        <mc:Fallback xmlns="">
          <p:pic>
            <p:nvPicPr>
              <p:cNvPr id="923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9570" y="3306633"/>
                <a:ext cx="6979955" cy="3193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2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3925888"/>
              <a:ext cx="498475" cy="563562"/>
            </p14:xfrm>
          </p:contentPart>
        </mc:Choice>
        <mc:Fallback xmlns="">
          <p:pic>
            <p:nvPicPr>
              <p:cNvPr id="92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84147" y="3915085"/>
                <a:ext cx="520789" cy="587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2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3810000"/>
              <a:ext cx="1004888" cy="698500"/>
            </p14:xfrm>
          </p:contentPart>
        </mc:Choice>
        <mc:Fallback xmlns="">
          <p:pic>
            <p:nvPicPr>
              <p:cNvPr id="92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47053" y="3794518"/>
                <a:ext cx="1036212" cy="729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2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4700" y="3994150"/>
              <a:ext cx="661988" cy="276225"/>
            </p14:xfrm>
          </p:contentPart>
        </mc:Choice>
        <mc:Fallback xmlns="">
          <p:pic>
            <p:nvPicPr>
              <p:cNvPr id="92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541" y="3978664"/>
                <a:ext cx="688986" cy="306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2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2900" y="4043363"/>
              <a:ext cx="68263" cy="119062"/>
            </p14:xfrm>
          </p:contentPart>
        </mc:Choice>
        <mc:Fallback xmlns="">
          <p:pic>
            <p:nvPicPr>
              <p:cNvPr id="92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40259" y="4029292"/>
                <a:ext cx="96435" cy="148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2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1825" y="3852863"/>
              <a:ext cx="1587500" cy="512762"/>
            </p14:xfrm>
          </p:contentPart>
        </mc:Choice>
        <mc:Fallback xmlns="">
          <p:pic>
            <p:nvPicPr>
              <p:cNvPr id="92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26706" y="3837379"/>
                <a:ext cx="1615938" cy="54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2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3830638"/>
              <a:ext cx="722313" cy="447675"/>
            </p14:xfrm>
          </p:contentPart>
        </mc:Choice>
        <mc:Fallback xmlns="">
          <p:pic>
            <p:nvPicPr>
              <p:cNvPr id="92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17042" y="3814084"/>
                <a:ext cx="753640" cy="48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24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1400" y="5259388"/>
              <a:ext cx="4211638" cy="588962"/>
            </p14:xfrm>
          </p:contentPart>
        </mc:Choice>
        <mc:Fallback xmlns="">
          <p:pic>
            <p:nvPicPr>
              <p:cNvPr id="924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96280" y="5244628"/>
                <a:ext cx="4230358" cy="617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24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5835650"/>
              <a:ext cx="1447800" cy="661988"/>
            </p14:xfrm>
          </p:contentPart>
        </mc:Choice>
        <mc:Fallback xmlns="">
          <p:pic>
            <p:nvPicPr>
              <p:cNvPr id="924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87009" y="5823044"/>
                <a:ext cx="1465439" cy="689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24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1363" y="5561013"/>
              <a:ext cx="1217612" cy="588962"/>
            </p14:xfrm>
          </p:contentPart>
        </mc:Choice>
        <mc:Fallback xmlns="">
          <p:pic>
            <p:nvPicPr>
              <p:cNvPr id="924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76962" y="5546253"/>
                <a:ext cx="1239574" cy="613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6138863"/>
              <a:ext cx="68263" cy="284162"/>
            </p14:xfrm>
          </p:contentPart>
        </mc:Choice>
        <mc:Fallback xmlns="">
          <p:pic>
            <p:nvPicPr>
              <p:cNvPr id="92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90495" y="6127338"/>
                <a:ext cx="88023" cy="305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2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9188" y="6097588"/>
              <a:ext cx="1198562" cy="274637"/>
            </p14:xfrm>
          </p:contentPart>
        </mc:Choice>
        <mc:Fallback xmlns="">
          <p:pic>
            <p:nvPicPr>
              <p:cNvPr id="92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73706" y="6083910"/>
                <a:ext cx="1228805" cy="299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2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6049963"/>
              <a:ext cx="517525" cy="358775"/>
            </p14:xfrm>
          </p:contentPart>
        </mc:Choice>
        <mc:Fallback xmlns="">
          <p:pic>
            <p:nvPicPr>
              <p:cNvPr id="92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25407" y="6034849"/>
                <a:ext cx="548116" cy="38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2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708025"/>
              <a:ext cx="127000" cy="55563"/>
            </p14:xfrm>
          </p:contentPart>
        </mc:Choice>
        <mc:Fallback xmlns="">
          <p:pic>
            <p:nvPicPr>
              <p:cNvPr id="92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2231" y="697629"/>
                <a:ext cx="146428" cy="78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2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2974975"/>
              <a:ext cx="542925" cy="1041400"/>
            </p14:xfrm>
          </p:contentPart>
        </mc:Choice>
        <mc:Fallback xmlns="">
          <p:pic>
            <p:nvPicPr>
              <p:cNvPr id="92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9729" y="2965616"/>
                <a:ext cx="569207" cy="105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4378325"/>
              <a:ext cx="528637" cy="431800"/>
            </p14:xfrm>
          </p:contentPart>
        </mc:Choice>
        <mc:Fallback xmlns="">
          <p:pic>
            <p:nvPicPr>
              <p:cNvPr id="92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98593" y="4369329"/>
                <a:ext cx="560687" cy="4566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 scoresFor(self, b):</a:t>
            </a:r>
          </a:p>
        </p:txBody>
      </p:sp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6523038" y="76200"/>
            <a:ext cx="2544762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Calibri" pitchFamily="34" charset="0"/>
              </a:rPr>
              <a:t>(2) If needed +possible, add the move to the board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(3) Ask an OPPONENT its </a:t>
            </a:r>
            <a:r>
              <a:rPr lang="en-US" sz="1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at ply-1 </a:t>
            </a:r>
            <a:r>
              <a:rPr lang="en-US" sz="1600" b="1">
                <a:solidFill>
                  <a:srgbClr val="06961A"/>
                </a:solidFill>
                <a:latin typeface="Calibri" pitchFamily="34" charset="0"/>
              </a:rPr>
              <a:t>(!!!)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(4) compute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's score</a:t>
            </a:r>
          </a:p>
        </p:txBody>
      </p:sp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5" name="Rectangle 37"/>
          <p:cNvSpPr>
            <a:spLocks noChangeArrowheads="1"/>
          </p:cNvSpPr>
          <p:nvPr/>
        </p:nvSpPr>
        <p:spPr bwMode="auto">
          <a:xfrm>
            <a:off x="709613" y="838200"/>
            <a:ext cx="525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51206" name="Rectangle 45"/>
          <p:cNvSpPr>
            <a:spLocks noChangeArrowheads="1"/>
          </p:cNvSpPr>
          <p:nvPr/>
        </p:nvSpPr>
        <p:spPr bwMode="auto">
          <a:xfrm>
            <a:off x="725488" y="1562100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51207" name="Rectangle 46"/>
          <p:cNvSpPr>
            <a:spLocks noChangeArrowheads="1"/>
          </p:cNvSpPr>
          <p:nvPr/>
        </p:nvSpPr>
        <p:spPr bwMode="auto">
          <a:xfrm>
            <a:off x="714375" y="2049463"/>
            <a:ext cx="422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for col in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51208" name="Straight Arrow Connector 48"/>
          <p:cNvCxnSpPr>
            <a:cxnSpLocks noChangeShapeType="1"/>
          </p:cNvCxnSpPr>
          <p:nvPr/>
        </p:nvCxnSpPr>
        <p:spPr bwMode="auto">
          <a:xfrm rot="5400000">
            <a:off x="4014788" y="12573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9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2913" y="1493838"/>
            <a:ext cx="515937" cy="323850"/>
          </a:xfrm>
          <a:custGeom>
            <a:avLst/>
            <a:gdLst>
              <a:gd name="T0" fmla="*/ 2147483647 w 1434"/>
              <a:gd name="T1" fmla="*/ 2147483647 h 900"/>
              <a:gd name="T2" fmla="*/ 2147483647 w 1434"/>
              <a:gd name="T3" fmla="*/ 2147483647 h 900"/>
              <a:gd name="T4" fmla="*/ 2147483647 w 1434"/>
              <a:gd name="T5" fmla="*/ 2147483647 h 900"/>
              <a:gd name="T6" fmla="*/ 2147483647 w 1434"/>
              <a:gd name="T7" fmla="*/ 2147483647 h 900"/>
              <a:gd name="T8" fmla="*/ 2147483647 w 1434"/>
              <a:gd name="T9" fmla="*/ 2147483647 h 900"/>
              <a:gd name="T10" fmla="*/ 2147483647 w 1434"/>
              <a:gd name="T11" fmla="*/ 2147483647 h 900"/>
              <a:gd name="T12" fmla="*/ 2147483647 w 1434"/>
              <a:gd name="T13" fmla="*/ 2147483647 h 900"/>
              <a:gd name="T14" fmla="*/ 2147483647 w 1434"/>
              <a:gd name="T15" fmla="*/ 2147483647 h 900"/>
              <a:gd name="T16" fmla="*/ 2147483647 w 1434"/>
              <a:gd name="T17" fmla="*/ 2147483647 h 900"/>
              <a:gd name="T18" fmla="*/ 2147483647 w 1434"/>
              <a:gd name="T19" fmla="*/ 2147483647 h 900"/>
              <a:gd name="T20" fmla="*/ 2147483647 w 1434"/>
              <a:gd name="T21" fmla="*/ 2147483647 h 9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34"/>
              <a:gd name="T34" fmla="*/ 0 h 900"/>
              <a:gd name="T35" fmla="*/ 1434 w 1434"/>
              <a:gd name="T36" fmla="*/ 900 h 9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34" h="900" extrusionOk="0">
                <a:moveTo>
                  <a:pt x="48" y="741"/>
                </a:moveTo>
                <a:cubicBezTo>
                  <a:pt x="36" y="732"/>
                  <a:pt x="33" y="730"/>
                  <a:pt x="29" y="722"/>
                </a:cubicBezTo>
                <a:cubicBezTo>
                  <a:pt x="21" y="741"/>
                  <a:pt x="11" y="756"/>
                  <a:pt x="6" y="781"/>
                </a:cubicBezTo>
                <a:cubicBezTo>
                  <a:pt x="1" y="808"/>
                  <a:pt x="-6" y="847"/>
                  <a:pt x="6" y="873"/>
                </a:cubicBezTo>
                <a:cubicBezTo>
                  <a:pt x="22" y="907"/>
                  <a:pt x="55" y="900"/>
                  <a:pt x="85" y="893"/>
                </a:cubicBezTo>
                <a:cubicBezTo>
                  <a:pt x="158" y="875"/>
                  <a:pt x="243" y="800"/>
                  <a:pt x="302" y="758"/>
                </a:cubicBezTo>
                <a:cubicBezTo>
                  <a:pt x="498" y="616"/>
                  <a:pt x="695" y="477"/>
                  <a:pt x="901" y="351"/>
                </a:cubicBezTo>
                <a:cubicBezTo>
                  <a:pt x="1022" y="277"/>
                  <a:pt x="1147" y="211"/>
                  <a:pt x="1269" y="139"/>
                </a:cubicBezTo>
                <a:cubicBezTo>
                  <a:pt x="1310" y="115"/>
                  <a:pt x="1377" y="88"/>
                  <a:pt x="1412" y="54"/>
                </a:cubicBezTo>
                <a:cubicBezTo>
                  <a:pt x="1427" y="39"/>
                  <a:pt x="1419" y="31"/>
                  <a:pt x="1428" y="12"/>
                </a:cubicBezTo>
                <a:cubicBezTo>
                  <a:pt x="1430" y="8"/>
                  <a:pt x="1431" y="4"/>
                  <a:pt x="143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92225" y="2376488"/>
            <a:ext cx="546100" cy="274637"/>
          </a:xfrm>
          <a:custGeom>
            <a:avLst/>
            <a:gdLst>
              <a:gd name="T0" fmla="*/ 2147483647 w 1519"/>
              <a:gd name="T1" fmla="*/ 2147483647 h 761"/>
              <a:gd name="T2" fmla="*/ 2147483647 w 1519"/>
              <a:gd name="T3" fmla="*/ 2147483647 h 761"/>
              <a:gd name="T4" fmla="*/ 2147483647 w 1519"/>
              <a:gd name="T5" fmla="*/ 2147483647 h 761"/>
              <a:gd name="T6" fmla="*/ 2147483647 w 1519"/>
              <a:gd name="T7" fmla="*/ 2147483647 h 761"/>
              <a:gd name="T8" fmla="*/ 2147483647 w 1519"/>
              <a:gd name="T9" fmla="*/ 2147483647 h 761"/>
              <a:gd name="T10" fmla="*/ 2147483647 w 1519"/>
              <a:gd name="T11" fmla="*/ 2147483647 h 761"/>
              <a:gd name="T12" fmla="*/ 2147483647 w 1519"/>
              <a:gd name="T13" fmla="*/ 2147483647 h 761"/>
              <a:gd name="T14" fmla="*/ 2147483647 w 1519"/>
              <a:gd name="T15" fmla="*/ 2147483647 h 761"/>
              <a:gd name="T16" fmla="*/ 2147483647 w 1519"/>
              <a:gd name="T17" fmla="*/ 2147483647 h 761"/>
              <a:gd name="T18" fmla="*/ 2147483647 w 1519"/>
              <a:gd name="T19" fmla="*/ 2147483647 h 761"/>
              <a:gd name="T20" fmla="*/ 2147483647 w 1519"/>
              <a:gd name="T21" fmla="*/ 2147483647 h 761"/>
              <a:gd name="T22" fmla="*/ 2147483647 w 1519"/>
              <a:gd name="T23" fmla="*/ 2147483647 h 761"/>
              <a:gd name="T24" fmla="*/ 2147483647 w 1519"/>
              <a:gd name="T25" fmla="*/ 2147483647 h 761"/>
              <a:gd name="T26" fmla="*/ 2147483647 w 1519"/>
              <a:gd name="T27" fmla="*/ 2147483647 h 761"/>
              <a:gd name="T28" fmla="*/ 2147483647 w 1519"/>
              <a:gd name="T29" fmla="*/ 2147483647 h 761"/>
              <a:gd name="T30" fmla="*/ 2147483647 w 1519"/>
              <a:gd name="T31" fmla="*/ 2147483647 h 761"/>
              <a:gd name="T32" fmla="*/ 2147483647 w 1519"/>
              <a:gd name="T33" fmla="*/ 2147483647 h 761"/>
              <a:gd name="T34" fmla="*/ 2147483647 w 1519"/>
              <a:gd name="T35" fmla="*/ 2147483647 h 761"/>
              <a:gd name="T36" fmla="*/ 2147483647 w 1519"/>
              <a:gd name="T37" fmla="*/ 2147483647 h 7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9"/>
              <a:gd name="T58" fmla="*/ 0 h 761"/>
              <a:gd name="T59" fmla="*/ 1519 w 1519"/>
              <a:gd name="T60" fmla="*/ 761 h 7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9" h="761" extrusionOk="0">
                <a:moveTo>
                  <a:pt x="546" y="3"/>
                </a:moveTo>
                <a:cubicBezTo>
                  <a:pt x="534" y="5"/>
                  <a:pt x="523" y="6"/>
                  <a:pt x="511" y="8"/>
                </a:cubicBezTo>
                <a:cubicBezTo>
                  <a:pt x="544" y="0"/>
                  <a:pt x="574" y="0"/>
                  <a:pt x="608" y="2"/>
                </a:cubicBezTo>
                <a:cubicBezTo>
                  <a:pt x="679" y="7"/>
                  <a:pt x="749" y="11"/>
                  <a:pt x="820" y="13"/>
                </a:cubicBezTo>
                <a:cubicBezTo>
                  <a:pt x="916" y="15"/>
                  <a:pt x="1011" y="20"/>
                  <a:pt x="1107" y="24"/>
                </a:cubicBezTo>
                <a:cubicBezTo>
                  <a:pt x="1186" y="27"/>
                  <a:pt x="1267" y="27"/>
                  <a:pt x="1345" y="39"/>
                </a:cubicBezTo>
                <a:cubicBezTo>
                  <a:pt x="1385" y="45"/>
                  <a:pt x="1424" y="52"/>
                  <a:pt x="1464" y="59"/>
                </a:cubicBezTo>
                <a:cubicBezTo>
                  <a:pt x="1480" y="62"/>
                  <a:pt x="1514" y="74"/>
                  <a:pt x="1518" y="48"/>
                </a:cubicBezTo>
                <a:cubicBezTo>
                  <a:pt x="1514" y="35"/>
                  <a:pt x="1513" y="31"/>
                  <a:pt x="1507" y="24"/>
                </a:cubicBezTo>
              </a:path>
              <a:path w="1519" h="761" extrusionOk="0">
                <a:moveTo>
                  <a:pt x="750" y="100"/>
                </a:moveTo>
                <a:cubicBezTo>
                  <a:pt x="736" y="99"/>
                  <a:pt x="723" y="98"/>
                  <a:pt x="708" y="100"/>
                </a:cubicBezTo>
                <a:cubicBezTo>
                  <a:pt x="730" y="107"/>
                  <a:pt x="752" y="115"/>
                  <a:pt x="774" y="121"/>
                </a:cubicBezTo>
                <a:cubicBezTo>
                  <a:pt x="838" y="138"/>
                  <a:pt x="903" y="149"/>
                  <a:pt x="969" y="154"/>
                </a:cubicBezTo>
                <a:cubicBezTo>
                  <a:pt x="1045" y="160"/>
                  <a:pt x="1121" y="162"/>
                  <a:pt x="1197" y="161"/>
                </a:cubicBezTo>
                <a:cubicBezTo>
                  <a:pt x="1257" y="160"/>
                  <a:pt x="1316" y="157"/>
                  <a:pt x="1376" y="157"/>
                </a:cubicBezTo>
                <a:cubicBezTo>
                  <a:pt x="1379" y="157"/>
                  <a:pt x="1443" y="155"/>
                  <a:pt x="1445" y="160"/>
                </a:cubicBezTo>
                <a:cubicBezTo>
                  <a:pt x="1444" y="171"/>
                  <a:pt x="1444" y="175"/>
                  <a:pt x="1435" y="177"/>
                </a:cubicBezTo>
              </a:path>
              <a:path w="1519" h="761" extrusionOk="0">
                <a:moveTo>
                  <a:pt x="14" y="728"/>
                </a:moveTo>
                <a:cubicBezTo>
                  <a:pt x="6" y="749"/>
                  <a:pt x="-1" y="748"/>
                  <a:pt x="11" y="7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025" y="2473325"/>
            <a:ext cx="633413" cy="596900"/>
          </a:xfrm>
          <a:custGeom>
            <a:avLst/>
            <a:gdLst>
              <a:gd name="T0" fmla="*/ 2147483647 w 1758"/>
              <a:gd name="T1" fmla="*/ 2147483647 h 1656"/>
              <a:gd name="T2" fmla="*/ 2147483647 w 1758"/>
              <a:gd name="T3" fmla="*/ 2147483647 h 1656"/>
              <a:gd name="T4" fmla="*/ 2147483647 w 1758"/>
              <a:gd name="T5" fmla="*/ 2147483647 h 1656"/>
              <a:gd name="T6" fmla="*/ 2147483647 w 1758"/>
              <a:gd name="T7" fmla="*/ 2147483647 h 1656"/>
              <a:gd name="T8" fmla="*/ 2147483647 w 1758"/>
              <a:gd name="T9" fmla="*/ 2147483647 h 1656"/>
              <a:gd name="T10" fmla="*/ 2147483647 w 1758"/>
              <a:gd name="T11" fmla="*/ 2147483647 h 1656"/>
              <a:gd name="T12" fmla="*/ 2147483647 w 1758"/>
              <a:gd name="T13" fmla="*/ 2147483647 h 1656"/>
              <a:gd name="T14" fmla="*/ 2147483647 w 1758"/>
              <a:gd name="T15" fmla="*/ 2147483647 h 1656"/>
              <a:gd name="T16" fmla="*/ 2147483647 w 1758"/>
              <a:gd name="T17" fmla="*/ 2147483647 h 1656"/>
              <a:gd name="T18" fmla="*/ 2147483647 w 1758"/>
              <a:gd name="T19" fmla="*/ 2147483647 h 1656"/>
              <a:gd name="T20" fmla="*/ 2147483647 w 1758"/>
              <a:gd name="T21" fmla="*/ 2147483647 h 1656"/>
              <a:gd name="T22" fmla="*/ 2147483647 w 1758"/>
              <a:gd name="T23" fmla="*/ 2147483647 h 1656"/>
              <a:gd name="T24" fmla="*/ 2147483647 w 1758"/>
              <a:gd name="T25" fmla="*/ 2147483647 h 1656"/>
              <a:gd name="T26" fmla="*/ 2147483647 w 1758"/>
              <a:gd name="T27" fmla="*/ 2147483647 h 1656"/>
              <a:gd name="T28" fmla="*/ 2147483647 w 1758"/>
              <a:gd name="T29" fmla="*/ 2147483647 h 1656"/>
              <a:gd name="T30" fmla="*/ 2147483647 w 1758"/>
              <a:gd name="T31" fmla="*/ 2147483647 h 1656"/>
              <a:gd name="T32" fmla="*/ 2147483647 w 1758"/>
              <a:gd name="T33" fmla="*/ 2147483647 h 1656"/>
              <a:gd name="T34" fmla="*/ 2147483647 w 1758"/>
              <a:gd name="T35" fmla="*/ 2147483647 h 1656"/>
              <a:gd name="T36" fmla="*/ 2147483647 w 1758"/>
              <a:gd name="T37" fmla="*/ 2147483647 h 1656"/>
              <a:gd name="T38" fmla="*/ 2147483647 w 1758"/>
              <a:gd name="T39" fmla="*/ 2147483647 h 1656"/>
              <a:gd name="T40" fmla="*/ 2147483647 w 1758"/>
              <a:gd name="T41" fmla="*/ 2147483647 h 1656"/>
              <a:gd name="T42" fmla="*/ 2147483647 w 1758"/>
              <a:gd name="T43" fmla="*/ 2147483647 h 1656"/>
              <a:gd name="T44" fmla="*/ 2147483647 w 1758"/>
              <a:gd name="T45" fmla="*/ 2147483647 h 1656"/>
              <a:gd name="T46" fmla="*/ 2147483647 w 1758"/>
              <a:gd name="T47" fmla="*/ 2147483647 h 1656"/>
              <a:gd name="T48" fmla="*/ 2147483647 w 1758"/>
              <a:gd name="T49" fmla="*/ 2147483647 h 1656"/>
              <a:gd name="T50" fmla="*/ 2147483647 w 1758"/>
              <a:gd name="T51" fmla="*/ 2147483647 h 1656"/>
              <a:gd name="T52" fmla="*/ 2147483647 w 1758"/>
              <a:gd name="T53" fmla="*/ 2147483647 h 1656"/>
              <a:gd name="T54" fmla="*/ 2147483647 w 1758"/>
              <a:gd name="T55" fmla="*/ 2147483647 h 1656"/>
              <a:gd name="T56" fmla="*/ 2147483647 w 1758"/>
              <a:gd name="T57" fmla="*/ 2147483647 h 1656"/>
              <a:gd name="T58" fmla="*/ 2147483647 w 1758"/>
              <a:gd name="T59" fmla="*/ 2147483647 h 1656"/>
              <a:gd name="T60" fmla="*/ 2147483647 w 1758"/>
              <a:gd name="T61" fmla="*/ 2147483647 h 1656"/>
              <a:gd name="T62" fmla="*/ 2147483647 w 1758"/>
              <a:gd name="T63" fmla="*/ 2147483647 h 1656"/>
              <a:gd name="T64" fmla="*/ 2147483647 w 1758"/>
              <a:gd name="T65" fmla="*/ 2147483647 h 1656"/>
              <a:gd name="T66" fmla="*/ 2147483647 w 1758"/>
              <a:gd name="T67" fmla="*/ 2147483647 h 1656"/>
              <a:gd name="T68" fmla="*/ 2147483647 w 1758"/>
              <a:gd name="T69" fmla="*/ 2147483647 h 1656"/>
              <a:gd name="T70" fmla="*/ 2147483647 w 1758"/>
              <a:gd name="T71" fmla="*/ 2147483647 h 1656"/>
              <a:gd name="T72" fmla="*/ 2147483647 w 1758"/>
              <a:gd name="T73" fmla="*/ 2147483647 h 1656"/>
              <a:gd name="T74" fmla="*/ 2147483647 w 1758"/>
              <a:gd name="T75" fmla="*/ 2147483647 h 1656"/>
              <a:gd name="T76" fmla="*/ 2147483647 w 1758"/>
              <a:gd name="T77" fmla="*/ 2147483647 h 1656"/>
              <a:gd name="T78" fmla="*/ 2147483647 w 1758"/>
              <a:gd name="T79" fmla="*/ 2147483647 h 1656"/>
              <a:gd name="T80" fmla="*/ 2147483647 w 1758"/>
              <a:gd name="T81" fmla="*/ 2147483647 h 1656"/>
              <a:gd name="T82" fmla="*/ 2147483647 w 1758"/>
              <a:gd name="T83" fmla="*/ 2147483647 h 1656"/>
              <a:gd name="T84" fmla="*/ 2147483647 w 1758"/>
              <a:gd name="T85" fmla="*/ 2147483647 h 1656"/>
              <a:gd name="T86" fmla="*/ 2147483647 w 1758"/>
              <a:gd name="T87" fmla="*/ 2147483647 h 1656"/>
              <a:gd name="T88" fmla="*/ 2147483647 w 1758"/>
              <a:gd name="T89" fmla="*/ 2147483647 h 1656"/>
              <a:gd name="T90" fmla="*/ 2147483647 w 1758"/>
              <a:gd name="T91" fmla="*/ 2147483647 h 1656"/>
              <a:gd name="T92" fmla="*/ 2147483647 w 1758"/>
              <a:gd name="T93" fmla="*/ 2147483647 h 1656"/>
              <a:gd name="T94" fmla="*/ 2147483647 w 1758"/>
              <a:gd name="T95" fmla="*/ 2147483647 h 1656"/>
              <a:gd name="T96" fmla="*/ 2147483647 w 1758"/>
              <a:gd name="T97" fmla="*/ 2147483647 h 1656"/>
              <a:gd name="T98" fmla="*/ 2147483647 w 1758"/>
              <a:gd name="T99" fmla="*/ 2147483647 h 1656"/>
              <a:gd name="T100" fmla="*/ 2147483647 w 1758"/>
              <a:gd name="T101" fmla="*/ 2147483647 h 1656"/>
              <a:gd name="T102" fmla="*/ 2147483647 w 1758"/>
              <a:gd name="T103" fmla="*/ 2147483647 h 1656"/>
              <a:gd name="T104" fmla="*/ 2147483647 w 1758"/>
              <a:gd name="T105" fmla="*/ 2147483647 h 1656"/>
              <a:gd name="T106" fmla="*/ 2147483647 w 1758"/>
              <a:gd name="T107" fmla="*/ 2147483647 h 1656"/>
              <a:gd name="T108" fmla="*/ 2147483647 w 1758"/>
              <a:gd name="T109" fmla="*/ 2147483647 h 1656"/>
              <a:gd name="T110" fmla="*/ 2147483647 w 1758"/>
              <a:gd name="T111" fmla="*/ 2147483647 h 1656"/>
              <a:gd name="T112" fmla="*/ 2147483647 w 1758"/>
              <a:gd name="T113" fmla="*/ 2147483647 h 1656"/>
              <a:gd name="T114" fmla="*/ 2147483647 w 1758"/>
              <a:gd name="T115" fmla="*/ 2147483647 h 1656"/>
              <a:gd name="T116" fmla="*/ 2147483647 w 1758"/>
              <a:gd name="T117" fmla="*/ 2147483647 h 1656"/>
              <a:gd name="T118" fmla="*/ 2147483647 w 1758"/>
              <a:gd name="T119" fmla="*/ 2147483647 h 1656"/>
              <a:gd name="T120" fmla="*/ 2147483647 w 1758"/>
              <a:gd name="T121" fmla="*/ 2147483647 h 1656"/>
              <a:gd name="T122" fmla="*/ 2147483647 w 1758"/>
              <a:gd name="T123" fmla="*/ 2147483647 h 1656"/>
              <a:gd name="T124" fmla="*/ 2147483647 w 1758"/>
              <a:gd name="T125" fmla="*/ 2147483647 h 16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58"/>
              <a:gd name="T190" fmla="*/ 0 h 1656"/>
              <a:gd name="T191" fmla="*/ 1758 w 1758"/>
              <a:gd name="T192" fmla="*/ 1656 h 16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58" h="1656" extrusionOk="0">
                <a:moveTo>
                  <a:pt x="896" y="1046"/>
                </a:moveTo>
                <a:cubicBezTo>
                  <a:pt x="873" y="1024"/>
                  <a:pt x="873" y="1014"/>
                  <a:pt x="863" y="985"/>
                </a:cubicBezTo>
                <a:cubicBezTo>
                  <a:pt x="855" y="960"/>
                  <a:pt x="850" y="937"/>
                  <a:pt x="848" y="910"/>
                </a:cubicBezTo>
                <a:cubicBezTo>
                  <a:pt x="845" y="873"/>
                  <a:pt x="838" y="744"/>
                  <a:pt x="873" y="737"/>
                </a:cubicBezTo>
                <a:cubicBezTo>
                  <a:pt x="914" y="818"/>
                  <a:pt x="951" y="901"/>
                  <a:pt x="1001" y="977"/>
                </a:cubicBezTo>
                <a:cubicBezTo>
                  <a:pt x="1018" y="1003"/>
                  <a:pt x="1043" y="1050"/>
                  <a:pt x="1078" y="1055"/>
                </a:cubicBezTo>
                <a:cubicBezTo>
                  <a:pt x="1105" y="1059"/>
                  <a:pt x="1121" y="1032"/>
                  <a:pt x="1132" y="1012"/>
                </a:cubicBezTo>
                <a:cubicBezTo>
                  <a:pt x="1157" y="968"/>
                  <a:pt x="1169" y="918"/>
                  <a:pt x="1178" y="869"/>
                </a:cubicBezTo>
                <a:cubicBezTo>
                  <a:pt x="1187" y="822"/>
                  <a:pt x="1185" y="776"/>
                  <a:pt x="1188" y="729"/>
                </a:cubicBezTo>
                <a:cubicBezTo>
                  <a:pt x="1189" y="712"/>
                  <a:pt x="1187" y="699"/>
                  <a:pt x="1185" y="682"/>
                </a:cubicBezTo>
              </a:path>
              <a:path w="1758" h="1656" extrusionOk="0">
                <a:moveTo>
                  <a:pt x="1232" y="754"/>
                </a:moveTo>
                <a:cubicBezTo>
                  <a:pt x="1229" y="785"/>
                  <a:pt x="1220" y="817"/>
                  <a:pt x="1212" y="848"/>
                </a:cubicBezTo>
                <a:cubicBezTo>
                  <a:pt x="1200" y="895"/>
                  <a:pt x="1192" y="944"/>
                  <a:pt x="1203" y="992"/>
                </a:cubicBezTo>
                <a:cubicBezTo>
                  <a:pt x="1213" y="1039"/>
                  <a:pt x="1256" y="1064"/>
                  <a:pt x="1303" y="1066"/>
                </a:cubicBezTo>
                <a:cubicBezTo>
                  <a:pt x="1357" y="1068"/>
                  <a:pt x="1412" y="1044"/>
                  <a:pt x="1454" y="1012"/>
                </a:cubicBezTo>
                <a:cubicBezTo>
                  <a:pt x="1486" y="988"/>
                  <a:pt x="1501" y="950"/>
                  <a:pt x="1475" y="915"/>
                </a:cubicBezTo>
                <a:cubicBezTo>
                  <a:pt x="1444" y="874"/>
                  <a:pt x="1388" y="853"/>
                  <a:pt x="1342" y="834"/>
                </a:cubicBezTo>
                <a:cubicBezTo>
                  <a:pt x="1315" y="822"/>
                  <a:pt x="1255" y="807"/>
                  <a:pt x="1239" y="778"/>
                </a:cubicBezTo>
                <a:cubicBezTo>
                  <a:pt x="1227" y="757"/>
                  <a:pt x="1253" y="733"/>
                  <a:pt x="1263" y="719"/>
                </a:cubicBezTo>
              </a:path>
              <a:path w="1758" h="1656" extrusionOk="0">
                <a:moveTo>
                  <a:pt x="1654" y="245"/>
                </a:moveTo>
                <a:cubicBezTo>
                  <a:pt x="1678" y="216"/>
                  <a:pt x="1664" y="242"/>
                  <a:pt x="1666" y="279"/>
                </a:cubicBezTo>
                <a:cubicBezTo>
                  <a:pt x="1669" y="354"/>
                  <a:pt x="1672" y="430"/>
                  <a:pt x="1676" y="505"/>
                </a:cubicBezTo>
                <a:cubicBezTo>
                  <a:pt x="1684" y="652"/>
                  <a:pt x="1697" y="798"/>
                  <a:pt x="1717" y="944"/>
                </a:cubicBezTo>
                <a:cubicBezTo>
                  <a:pt x="1721" y="972"/>
                  <a:pt x="1718" y="915"/>
                  <a:pt x="1715" y="887"/>
                </a:cubicBezTo>
              </a:path>
              <a:path w="1758" h="1656" extrusionOk="0">
                <a:moveTo>
                  <a:pt x="1574" y="602"/>
                </a:moveTo>
                <a:cubicBezTo>
                  <a:pt x="1553" y="582"/>
                  <a:pt x="1534" y="563"/>
                  <a:pt x="1516" y="540"/>
                </a:cubicBezTo>
                <a:cubicBezTo>
                  <a:pt x="1545" y="548"/>
                  <a:pt x="1574" y="557"/>
                  <a:pt x="1604" y="563"/>
                </a:cubicBezTo>
                <a:cubicBezTo>
                  <a:pt x="1637" y="570"/>
                  <a:pt x="1678" y="574"/>
                  <a:pt x="1711" y="564"/>
                </a:cubicBezTo>
                <a:cubicBezTo>
                  <a:pt x="1728" y="555"/>
                  <a:pt x="1733" y="553"/>
                  <a:pt x="1740" y="542"/>
                </a:cubicBezTo>
              </a:path>
              <a:path w="1758" h="1656" extrusionOk="0">
                <a:moveTo>
                  <a:pt x="129" y="810"/>
                </a:moveTo>
                <a:cubicBezTo>
                  <a:pt x="131" y="837"/>
                  <a:pt x="119" y="854"/>
                  <a:pt x="110" y="879"/>
                </a:cubicBezTo>
                <a:cubicBezTo>
                  <a:pt x="93" y="926"/>
                  <a:pt x="80" y="974"/>
                  <a:pt x="67" y="1022"/>
                </a:cubicBezTo>
                <a:cubicBezTo>
                  <a:pt x="58" y="1054"/>
                  <a:pt x="50" y="1089"/>
                  <a:pt x="50" y="1121"/>
                </a:cubicBezTo>
                <a:cubicBezTo>
                  <a:pt x="67" y="1106"/>
                  <a:pt x="72" y="1099"/>
                  <a:pt x="75" y="1082"/>
                </a:cubicBezTo>
              </a:path>
              <a:path w="1758" h="1656" extrusionOk="0">
                <a:moveTo>
                  <a:pt x="86" y="683"/>
                </a:moveTo>
                <a:cubicBezTo>
                  <a:pt x="63" y="633"/>
                  <a:pt x="34" y="591"/>
                  <a:pt x="8" y="544"/>
                </a:cubicBezTo>
                <a:cubicBezTo>
                  <a:pt x="-10" y="511"/>
                  <a:pt x="11" y="497"/>
                  <a:pt x="37" y="477"/>
                </a:cubicBezTo>
                <a:cubicBezTo>
                  <a:pt x="49" y="469"/>
                  <a:pt x="60" y="461"/>
                  <a:pt x="72" y="453"/>
                </a:cubicBezTo>
              </a:path>
              <a:path w="1758" h="1656" extrusionOk="0">
                <a:moveTo>
                  <a:pt x="537" y="91"/>
                </a:moveTo>
                <a:cubicBezTo>
                  <a:pt x="550" y="58"/>
                  <a:pt x="579" y="26"/>
                  <a:pt x="534" y="2"/>
                </a:cubicBezTo>
                <a:cubicBezTo>
                  <a:pt x="473" y="-30"/>
                  <a:pt x="398" y="82"/>
                  <a:pt x="379" y="120"/>
                </a:cubicBezTo>
                <a:cubicBezTo>
                  <a:pt x="298" y="285"/>
                  <a:pt x="317" y="499"/>
                  <a:pt x="330" y="676"/>
                </a:cubicBezTo>
                <a:cubicBezTo>
                  <a:pt x="344" y="875"/>
                  <a:pt x="361" y="1073"/>
                  <a:pt x="359" y="1273"/>
                </a:cubicBezTo>
                <a:cubicBezTo>
                  <a:pt x="358" y="1356"/>
                  <a:pt x="378" y="1565"/>
                  <a:pt x="314" y="1633"/>
                </a:cubicBezTo>
                <a:cubicBezTo>
                  <a:pt x="274" y="1675"/>
                  <a:pt x="269" y="1641"/>
                  <a:pt x="237" y="1609"/>
                </a:cubicBezTo>
              </a:path>
              <a:path w="1758" h="1656" extrusionOk="0">
                <a:moveTo>
                  <a:pt x="63" y="885"/>
                </a:moveTo>
                <a:cubicBezTo>
                  <a:pt x="107" y="861"/>
                  <a:pt x="151" y="847"/>
                  <a:pt x="202" y="840"/>
                </a:cubicBezTo>
                <a:cubicBezTo>
                  <a:pt x="249" y="833"/>
                  <a:pt x="300" y="839"/>
                  <a:pt x="346" y="829"/>
                </a:cubicBezTo>
                <a:cubicBezTo>
                  <a:pt x="365" y="825"/>
                  <a:pt x="391" y="813"/>
                  <a:pt x="404" y="797"/>
                </a:cubicBezTo>
                <a:cubicBezTo>
                  <a:pt x="407" y="792"/>
                  <a:pt x="410" y="788"/>
                  <a:pt x="413" y="783"/>
                </a:cubicBezTo>
              </a:path>
              <a:path w="1758" h="1656" extrusionOk="0">
                <a:moveTo>
                  <a:pt x="931" y="1245"/>
                </a:moveTo>
                <a:cubicBezTo>
                  <a:pt x="947" y="1255"/>
                  <a:pt x="953" y="1255"/>
                  <a:pt x="980" y="1254"/>
                </a:cubicBezTo>
                <a:cubicBezTo>
                  <a:pt x="1026" y="1253"/>
                  <a:pt x="1073" y="1254"/>
                  <a:pt x="1120" y="1254"/>
                </a:cubicBezTo>
                <a:cubicBezTo>
                  <a:pt x="1196" y="1255"/>
                  <a:pt x="1272" y="1257"/>
                  <a:pt x="1348" y="1261"/>
                </a:cubicBezTo>
                <a:cubicBezTo>
                  <a:pt x="1432" y="1265"/>
                  <a:pt x="1517" y="1269"/>
                  <a:pt x="1601" y="1272"/>
                </a:cubicBezTo>
                <a:cubicBezTo>
                  <a:pt x="1610" y="1272"/>
                  <a:pt x="1667" y="1277"/>
                  <a:pt x="1655" y="1252"/>
                </a:cubicBezTo>
                <a:cubicBezTo>
                  <a:pt x="1651" y="1248"/>
                  <a:pt x="1648" y="1245"/>
                  <a:pt x="1644" y="1241"/>
                </a:cubicBezTo>
              </a:path>
              <a:path w="1758" h="1656" extrusionOk="0">
                <a:moveTo>
                  <a:pt x="1022" y="1414"/>
                </a:moveTo>
                <a:cubicBezTo>
                  <a:pt x="1038" y="1424"/>
                  <a:pt x="1036" y="1428"/>
                  <a:pt x="1066" y="1430"/>
                </a:cubicBezTo>
                <a:cubicBezTo>
                  <a:pt x="1132" y="1433"/>
                  <a:pt x="1200" y="1428"/>
                  <a:pt x="1266" y="1424"/>
                </a:cubicBezTo>
                <a:cubicBezTo>
                  <a:pt x="1370" y="1417"/>
                  <a:pt x="1473" y="1405"/>
                  <a:pt x="1576" y="1394"/>
                </a:cubicBezTo>
                <a:cubicBezTo>
                  <a:pt x="1608" y="1390"/>
                  <a:pt x="1717" y="1398"/>
                  <a:pt x="1745" y="1377"/>
                </a:cubicBezTo>
                <a:cubicBezTo>
                  <a:pt x="1755" y="1369"/>
                  <a:pt x="1750" y="1343"/>
                  <a:pt x="1757" y="13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3713" y="2465388"/>
            <a:ext cx="2032000" cy="441325"/>
          </a:xfrm>
          <a:custGeom>
            <a:avLst/>
            <a:gdLst>
              <a:gd name="T0" fmla="*/ 2147483647 w 5643"/>
              <a:gd name="T1" fmla="*/ 2147483647 h 1225"/>
              <a:gd name="T2" fmla="*/ 0 w 5643"/>
              <a:gd name="T3" fmla="*/ 2147483647 h 1225"/>
              <a:gd name="T4" fmla="*/ 2147483647 w 5643"/>
              <a:gd name="T5" fmla="*/ 2147483647 h 1225"/>
              <a:gd name="T6" fmla="*/ 2147483647 w 5643"/>
              <a:gd name="T7" fmla="*/ 2147483647 h 1225"/>
              <a:gd name="T8" fmla="*/ 2147483647 w 5643"/>
              <a:gd name="T9" fmla="*/ 2147483647 h 1225"/>
              <a:gd name="T10" fmla="*/ 2147483647 w 5643"/>
              <a:gd name="T11" fmla="*/ 2147483647 h 1225"/>
              <a:gd name="T12" fmla="*/ 2147483647 w 5643"/>
              <a:gd name="T13" fmla="*/ 2147483647 h 1225"/>
              <a:gd name="T14" fmla="*/ 2147483647 w 5643"/>
              <a:gd name="T15" fmla="*/ 2147483647 h 1225"/>
              <a:gd name="T16" fmla="*/ 2147483647 w 5643"/>
              <a:gd name="T17" fmla="*/ 2147483647 h 1225"/>
              <a:gd name="T18" fmla="*/ 2147483647 w 5643"/>
              <a:gd name="T19" fmla="*/ 2147483647 h 1225"/>
              <a:gd name="T20" fmla="*/ 2147483647 w 5643"/>
              <a:gd name="T21" fmla="*/ 2147483647 h 1225"/>
              <a:gd name="T22" fmla="*/ 2147483647 w 5643"/>
              <a:gd name="T23" fmla="*/ 2147483647 h 1225"/>
              <a:gd name="T24" fmla="*/ 2147483647 w 5643"/>
              <a:gd name="T25" fmla="*/ 2147483647 h 1225"/>
              <a:gd name="T26" fmla="*/ 2147483647 w 5643"/>
              <a:gd name="T27" fmla="*/ 2147483647 h 1225"/>
              <a:gd name="T28" fmla="*/ 2147483647 w 5643"/>
              <a:gd name="T29" fmla="*/ 2147483647 h 1225"/>
              <a:gd name="T30" fmla="*/ 2147483647 w 5643"/>
              <a:gd name="T31" fmla="*/ 2147483647 h 1225"/>
              <a:gd name="T32" fmla="*/ 2147483647 w 5643"/>
              <a:gd name="T33" fmla="*/ 2147483647 h 1225"/>
              <a:gd name="T34" fmla="*/ 2147483647 w 5643"/>
              <a:gd name="T35" fmla="*/ 2147483647 h 1225"/>
              <a:gd name="T36" fmla="*/ 2147483647 w 5643"/>
              <a:gd name="T37" fmla="*/ 2147483647 h 1225"/>
              <a:gd name="T38" fmla="*/ 2147483647 w 5643"/>
              <a:gd name="T39" fmla="*/ 2147483647 h 1225"/>
              <a:gd name="T40" fmla="*/ 2147483647 w 5643"/>
              <a:gd name="T41" fmla="*/ 2147483647 h 1225"/>
              <a:gd name="T42" fmla="*/ 2147483647 w 5643"/>
              <a:gd name="T43" fmla="*/ 2147483647 h 1225"/>
              <a:gd name="T44" fmla="*/ 2147483647 w 5643"/>
              <a:gd name="T45" fmla="*/ 2147483647 h 1225"/>
              <a:gd name="T46" fmla="*/ 2147483647 w 5643"/>
              <a:gd name="T47" fmla="*/ 2147483647 h 1225"/>
              <a:gd name="T48" fmla="*/ 2147483647 w 5643"/>
              <a:gd name="T49" fmla="*/ 2147483647 h 1225"/>
              <a:gd name="T50" fmla="*/ 2147483647 w 5643"/>
              <a:gd name="T51" fmla="*/ 2147483647 h 1225"/>
              <a:gd name="T52" fmla="*/ 2147483647 w 5643"/>
              <a:gd name="T53" fmla="*/ 2147483647 h 1225"/>
              <a:gd name="T54" fmla="*/ 2147483647 w 5643"/>
              <a:gd name="T55" fmla="*/ 2147483647 h 1225"/>
              <a:gd name="T56" fmla="*/ 2147483647 w 5643"/>
              <a:gd name="T57" fmla="*/ 2147483647 h 1225"/>
              <a:gd name="T58" fmla="*/ 2147483647 w 5643"/>
              <a:gd name="T59" fmla="*/ 2147483647 h 1225"/>
              <a:gd name="T60" fmla="*/ 2147483647 w 5643"/>
              <a:gd name="T61" fmla="*/ 2147483647 h 1225"/>
              <a:gd name="T62" fmla="*/ 2147483647 w 5643"/>
              <a:gd name="T63" fmla="*/ 2147483647 h 1225"/>
              <a:gd name="T64" fmla="*/ 2147483647 w 5643"/>
              <a:gd name="T65" fmla="*/ 2147483647 h 1225"/>
              <a:gd name="T66" fmla="*/ 2147483647 w 5643"/>
              <a:gd name="T67" fmla="*/ 2147483647 h 1225"/>
              <a:gd name="T68" fmla="*/ 2147483647 w 5643"/>
              <a:gd name="T69" fmla="*/ 2147483647 h 1225"/>
              <a:gd name="T70" fmla="*/ 2147483647 w 5643"/>
              <a:gd name="T71" fmla="*/ 2147483647 h 1225"/>
              <a:gd name="T72" fmla="*/ 2147483647 w 5643"/>
              <a:gd name="T73" fmla="*/ 2147483647 h 1225"/>
              <a:gd name="T74" fmla="*/ 2147483647 w 5643"/>
              <a:gd name="T75" fmla="*/ 2147483647 h 1225"/>
              <a:gd name="T76" fmla="*/ 2147483647 w 5643"/>
              <a:gd name="T77" fmla="*/ 2147483647 h 1225"/>
              <a:gd name="T78" fmla="*/ 2147483647 w 5643"/>
              <a:gd name="T79" fmla="*/ 2147483647 h 1225"/>
              <a:gd name="T80" fmla="*/ 2147483647 w 5643"/>
              <a:gd name="T81" fmla="*/ 2147483647 h 1225"/>
              <a:gd name="T82" fmla="*/ 2147483647 w 5643"/>
              <a:gd name="T83" fmla="*/ 2147483647 h 1225"/>
              <a:gd name="T84" fmla="*/ 2147483647 w 5643"/>
              <a:gd name="T85" fmla="*/ 2147483647 h 1225"/>
              <a:gd name="T86" fmla="*/ 2147483647 w 5643"/>
              <a:gd name="T87" fmla="*/ 2147483647 h 1225"/>
              <a:gd name="T88" fmla="*/ 2147483647 w 5643"/>
              <a:gd name="T89" fmla="*/ 2147483647 h 1225"/>
              <a:gd name="T90" fmla="*/ 2147483647 w 5643"/>
              <a:gd name="T91" fmla="*/ 2147483647 h 1225"/>
              <a:gd name="T92" fmla="*/ 2147483647 w 5643"/>
              <a:gd name="T93" fmla="*/ 2147483647 h 1225"/>
              <a:gd name="T94" fmla="*/ 2147483647 w 5643"/>
              <a:gd name="T95" fmla="*/ 2147483647 h 122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3"/>
              <a:gd name="T145" fmla="*/ 0 h 1225"/>
              <a:gd name="T146" fmla="*/ 5643 w 5643"/>
              <a:gd name="T147" fmla="*/ 1225 h 122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3" h="1225" extrusionOk="0">
                <a:moveTo>
                  <a:pt x="132" y="506"/>
                </a:moveTo>
                <a:cubicBezTo>
                  <a:pt x="124" y="475"/>
                  <a:pt x="117" y="443"/>
                  <a:pt x="101" y="415"/>
                </a:cubicBezTo>
                <a:cubicBezTo>
                  <a:pt x="98" y="411"/>
                  <a:pt x="96" y="408"/>
                  <a:pt x="93" y="404"/>
                </a:cubicBezTo>
                <a:cubicBezTo>
                  <a:pt x="76" y="449"/>
                  <a:pt x="77" y="496"/>
                  <a:pt x="73" y="544"/>
                </a:cubicBezTo>
                <a:cubicBezTo>
                  <a:pt x="65" y="637"/>
                  <a:pt x="55" y="728"/>
                  <a:pt x="41" y="820"/>
                </a:cubicBezTo>
                <a:cubicBezTo>
                  <a:pt x="30" y="891"/>
                  <a:pt x="19" y="962"/>
                  <a:pt x="0" y="1031"/>
                </a:cubicBezTo>
                <a:cubicBezTo>
                  <a:pt x="28" y="1012"/>
                  <a:pt x="49" y="987"/>
                  <a:pt x="78" y="970"/>
                </a:cubicBezTo>
                <a:cubicBezTo>
                  <a:pt x="120" y="945"/>
                  <a:pt x="164" y="937"/>
                  <a:pt x="212" y="945"/>
                </a:cubicBezTo>
                <a:cubicBezTo>
                  <a:pt x="247" y="951"/>
                  <a:pt x="309" y="972"/>
                  <a:pt x="321" y="1011"/>
                </a:cubicBezTo>
                <a:cubicBezTo>
                  <a:pt x="321" y="1015"/>
                  <a:pt x="320" y="1018"/>
                  <a:pt x="320" y="1022"/>
                </a:cubicBezTo>
                <a:cubicBezTo>
                  <a:pt x="296" y="1046"/>
                  <a:pt x="268" y="1050"/>
                  <a:pt x="234" y="1057"/>
                </a:cubicBezTo>
                <a:cubicBezTo>
                  <a:pt x="190" y="1066"/>
                  <a:pt x="146" y="1071"/>
                  <a:pt x="101" y="1071"/>
                </a:cubicBezTo>
                <a:cubicBezTo>
                  <a:pt x="81" y="1071"/>
                  <a:pt x="39" y="1081"/>
                  <a:pt x="57" y="1050"/>
                </a:cubicBezTo>
                <a:cubicBezTo>
                  <a:pt x="62" y="1046"/>
                  <a:pt x="67" y="1041"/>
                  <a:pt x="72" y="1037"/>
                </a:cubicBezTo>
              </a:path>
              <a:path w="5643" h="1225" extrusionOk="0">
                <a:moveTo>
                  <a:pt x="367" y="997"/>
                </a:moveTo>
                <a:cubicBezTo>
                  <a:pt x="374" y="1034"/>
                  <a:pt x="371" y="1034"/>
                  <a:pt x="388" y="999"/>
                </a:cubicBezTo>
              </a:path>
              <a:path w="5643" h="1225" extrusionOk="0">
                <a:moveTo>
                  <a:pt x="696" y="608"/>
                </a:moveTo>
                <a:cubicBezTo>
                  <a:pt x="721" y="611"/>
                  <a:pt x="751" y="615"/>
                  <a:pt x="775" y="625"/>
                </a:cubicBezTo>
                <a:cubicBezTo>
                  <a:pt x="812" y="640"/>
                  <a:pt x="835" y="669"/>
                  <a:pt x="862" y="697"/>
                </a:cubicBezTo>
                <a:cubicBezTo>
                  <a:pt x="888" y="724"/>
                  <a:pt x="908" y="755"/>
                  <a:pt x="931" y="784"/>
                </a:cubicBezTo>
                <a:cubicBezTo>
                  <a:pt x="940" y="795"/>
                  <a:pt x="943" y="798"/>
                  <a:pt x="949" y="805"/>
                </a:cubicBezTo>
                <a:cubicBezTo>
                  <a:pt x="915" y="793"/>
                  <a:pt x="886" y="782"/>
                  <a:pt x="849" y="784"/>
                </a:cubicBezTo>
                <a:cubicBezTo>
                  <a:pt x="788" y="787"/>
                  <a:pt x="721" y="817"/>
                  <a:pt x="681" y="864"/>
                </a:cubicBezTo>
                <a:cubicBezTo>
                  <a:pt x="656" y="894"/>
                  <a:pt x="640" y="937"/>
                  <a:pt x="661" y="973"/>
                </a:cubicBezTo>
                <a:cubicBezTo>
                  <a:pt x="686" y="1017"/>
                  <a:pt x="741" y="1018"/>
                  <a:pt x="782" y="1000"/>
                </a:cubicBezTo>
                <a:cubicBezTo>
                  <a:pt x="818" y="985"/>
                  <a:pt x="840" y="956"/>
                  <a:pt x="866" y="928"/>
                </a:cubicBezTo>
              </a:path>
              <a:path w="5643" h="1225" extrusionOk="0">
                <a:moveTo>
                  <a:pt x="1236" y="216"/>
                </a:moveTo>
                <a:cubicBezTo>
                  <a:pt x="1239" y="156"/>
                  <a:pt x="1219" y="281"/>
                  <a:pt x="1219" y="283"/>
                </a:cubicBezTo>
                <a:cubicBezTo>
                  <a:pt x="1199" y="386"/>
                  <a:pt x="1181" y="490"/>
                  <a:pt x="1169" y="594"/>
                </a:cubicBezTo>
                <a:cubicBezTo>
                  <a:pt x="1157" y="700"/>
                  <a:pt x="1145" y="809"/>
                  <a:pt x="1144" y="916"/>
                </a:cubicBezTo>
                <a:cubicBezTo>
                  <a:pt x="1144" y="954"/>
                  <a:pt x="1144" y="975"/>
                  <a:pt x="1165" y="999"/>
                </a:cubicBezTo>
              </a:path>
              <a:path w="5643" h="1225" extrusionOk="0">
                <a:moveTo>
                  <a:pt x="1436" y="185"/>
                </a:moveTo>
                <a:cubicBezTo>
                  <a:pt x="1419" y="218"/>
                  <a:pt x="1426" y="234"/>
                  <a:pt x="1422" y="270"/>
                </a:cubicBezTo>
                <a:cubicBezTo>
                  <a:pt x="1399" y="464"/>
                  <a:pt x="1371" y="657"/>
                  <a:pt x="1346" y="850"/>
                </a:cubicBezTo>
                <a:cubicBezTo>
                  <a:pt x="1334" y="939"/>
                  <a:pt x="1315" y="1032"/>
                  <a:pt x="1321" y="1123"/>
                </a:cubicBezTo>
                <a:cubicBezTo>
                  <a:pt x="1324" y="1159"/>
                  <a:pt x="1338" y="1130"/>
                  <a:pt x="1351" y="1124"/>
                </a:cubicBezTo>
              </a:path>
              <a:path w="5643" h="1225" extrusionOk="0">
                <a:moveTo>
                  <a:pt x="1738" y="873"/>
                </a:moveTo>
                <a:cubicBezTo>
                  <a:pt x="1705" y="871"/>
                  <a:pt x="1674" y="865"/>
                  <a:pt x="1641" y="873"/>
                </a:cubicBezTo>
                <a:cubicBezTo>
                  <a:pt x="1598" y="884"/>
                  <a:pt x="1546" y="932"/>
                  <a:pt x="1560" y="982"/>
                </a:cubicBezTo>
                <a:cubicBezTo>
                  <a:pt x="1569" y="1014"/>
                  <a:pt x="1589" y="1011"/>
                  <a:pt x="1615" y="1007"/>
                </a:cubicBezTo>
                <a:cubicBezTo>
                  <a:pt x="1645" y="1002"/>
                  <a:pt x="1664" y="951"/>
                  <a:pt x="1670" y="928"/>
                </a:cubicBezTo>
                <a:cubicBezTo>
                  <a:pt x="1682" y="883"/>
                  <a:pt x="1686" y="837"/>
                  <a:pt x="1688" y="791"/>
                </a:cubicBezTo>
                <a:cubicBezTo>
                  <a:pt x="1689" y="761"/>
                  <a:pt x="1690" y="730"/>
                  <a:pt x="1692" y="700"/>
                </a:cubicBezTo>
                <a:cubicBezTo>
                  <a:pt x="1712" y="724"/>
                  <a:pt x="1720" y="743"/>
                  <a:pt x="1732" y="776"/>
                </a:cubicBezTo>
                <a:cubicBezTo>
                  <a:pt x="1746" y="816"/>
                  <a:pt x="1770" y="948"/>
                  <a:pt x="1820" y="961"/>
                </a:cubicBezTo>
                <a:cubicBezTo>
                  <a:pt x="1862" y="972"/>
                  <a:pt x="1898" y="926"/>
                  <a:pt x="1924" y="902"/>
                </a:cubicBezTo>
                <a:cubicBezTo>
                  <a:pt x="1951" y="877"/>
                  <a:pt x="1984" y="830"/>
                  <a:pt x="2024" y="848"/>
                </a:cubicBezTo>
                <a:cubicBezTo>
                  <a:pt x="2047" y="858"/>
                  <a:pt x="2062" y="887"/>
                  <a:pt x="2086" y="898"/>
                </a:cubicBezTo>
                <a:cubicBezTo>
                  <a:pt x="2121" y="914"/>
                  <a:pt x="2156" y="919"/>
                  <a:pt x="2185" y="889"/>
                </a:cubicBezTo>
                <a:cubicBezTo>
                  <a:pt x="2211" y="862"/>
                  <a:pt x="2209" y="824"/>
                  <a:pt x="2203" y="789"/>
                </a:cubicBezTo>
                <a:cubicBezTo>
                  <a:pt x="2193" y="735"/>
                  <a:pt x="2160" y="682"/>
                  <a:pt x="2160" y="626"/>
                </a:cubicBezTo>
                <a:cubicBezTo>
                  <a:pt x="2160" y="590"/>
                  <a:pt x="2182" y="572"/>
                  <a:pt x="2212" y="558"/>
                </a:cubicBezTo>
                <a:cubicBezTo>
                  <a:pt x="2238" y="546"/>
                  <a:pt x="2266" y="544"/>
                  <a:pt x="2294" y="540"/>
                </a:cubicBezTo>
                <a:cubicBezTo>
                  <a:pt x="2294" y="560"/>
                  <a:pt x="2288" y="574"/>
                  <a:pt x="2285" y="598"/>
                </a:cubicBezTo>
                <a:cubicBezTo>
                  <a:pt x="2276" y="659"/>
                  <a:pt x="2338" y="703"/>
                  <a:pt x="2380" y="735"/>
                </a:cubicBezTo>
                <a:cubicBezTo>
                  <a:pt x="2435" y="777"/>
                  <a:pt x="2515" y="806"/>
                  <a:pt x="2560" y="859"/>
                </a:cubicBezTo>
                <a:cubicBezTo>
                  <a:pt x="2563" y="865"/>
                  <a:pt x="2566" y="871"/>
                  <a:pt x="2569" y="877"/>
                </a:cubicBezTo>
                <a:cubicBezTo>
                  <a:pt x="2547" y="901"/>
                  <a:pt x="2541" y="908"/>
                  <a:pt x="2502" y="913"/>
                </a:cubicBezTo>
                <a:cubicBezTo>
                  <a:pt x="2471" y="917"/>
                  <a:pt x="2421" y="923"/>
                  <a:pt x="2392" y="909"/>
                </a:cubicBezTo>
                <a:cubicBezTo>
                  <a:pt x="2363" y="894"/>
                  <a:pt x="2384" y="892"/>
                  <a:pt x="2372" y="870"/>
                </a:cubicBezTo>
              </a:path>
              <a:path w="5643" h="1225" extrusionOk="0">
                <a:moveTo>
                  <a:pt x="2782" y="918"/>
                </a:moveTo>
                <a:cubicBezTo>
                  <a:pt x="2801" y="865"/>
                  <a:pt x="2802" y="814"/>
                  <a:pt x="2812" y="759"/>
                </a:cubicBezTo>
                <a:cubicBezTo>
                  <a:pt x="2829" y="661"/>
                  <a:pt x="2841" y="563"/>
                  <a:pt x="2854" y="464"/>
                </a:cubicBezTo>
                <a:cubicBezTo>
                  <a:pt x="2863" y="394"/>
                  <a:pt x="2874" y="324"/>
                  <a:pt x="2885" y="254"/>
                </a:cubicBezTo>
                <a:cubicBezTo>
                  <a:pt x="2885" y="250"/>
                  <a:pt x="2886" y="247"/>
                  <a:pt x="2886" y="243"/>
                </a:cubicBezTo>
                <a:cubicBezTo>
                  <a:pt x="2889" y="298"/>
                  <a:pt x="2886" y="353"/>
                  <a:pt x="2896" y="407"/>
                </a:cubicBezTo>
                <a:cubicBezTo>
                  <a:pt x="2902" y="440"/>
                  <a:pt x="2908" y="444"/>
                  <a:pt x="2934" y="460"/>
                </a:cubicBezTo>
                <a:cubicBezTo>
                  <a:pt x="2993" y="443"/>
                  <a:pt x="3023" y="400"/>
                  <a:pt x="3054" y="348"/>
                </a:cubicBezTo>
                <a:cubicBezTo>
                  <a:pt x="3085" y="295"/>
                  <a:pt x="3107" y="239"/>
                  <a:pt x="3131" y="183"/>
                </a:cubicBezTo>
                <a:cubicBezTo>
                  <a:pt x="3134" y="176"/>
                  <a:pt x="3137" y="169"/>
                  <a:pt x="3140" y="162"/>
                </a:cubicBezTo>
                <a:cubicBezTo>
                  <a:pt x="3142" y="216"/>
                  <a:pt x="3138" y="274"/>
                  <a:pt x="3133" y="331"/>
                </a:cubicBezTo>
                <a:cubicBezTo>
                  <a:pt x="3123" y="437"/>
                  <a:pt x="3107" y="543"/>
                  <a:pt x="3099" y="649"/>
                </a:cubicBezTo>
                <a:cubicBezTo>
                  <a:pt x="3096" y="689"/>
                  <a:pt x="3074" y="786"/>
                  <a:pt x="3101" y="824"/>
                </a:cubicBezTo>
                <a:cubicBezTo>
                  <a:pt x="3105" y="826"/>
                  <a:pt x="3109" y="827"/>
                  <a:pt x="3113" y="829"/>
                </a:cubicBezTo>
              </a:path>
              <a:path w="5643" h="1225" extrusionOk="0">
                <a:moveTo>
                  <a:pt x="3280" y="666"/>
                </a:moveTo>
                <a:cubicBezTo>
                  <a:pt x="3271" y="718"/>
                  <a:pt x="3259" y="768"/>
                  <a:pt x="3266" y="821"/>
                </a:cubicBezTo>
                <a:cubicBezTo>
                  <a:pt x="3271" y="859"/>
                  <a:pt x="3292" y="910"/>
                  <a:pt x="3331" y="926"/>
                </a:cubicBezTo>
                <a:cubicBezTo>
                  <a:pt x="3360" y="938"/>
                  <a:pt x="3391" y="926"/>
                  <a:pt x="3407" y="900"/>
                </a:cubicBezTo>
                <a:cubicBezTo>
                  <a:pt x="3427" y="868"/>
                  <a:pt x="3404" y="797"/>
                  <a:pt x="3399" y="764"/>
                </a:cubicBezTo>
                <a:cubicBezTo>
                  <a:pt x="3391" y="713"/>
                  <a:pt x="3382" y="664"/>
                  <a:pt x="3379" y="613"/>
                </a:cubicBezTo>
                <a:cubicBezTo>
                  <a:pt x="3403" y="638"/>
                  <a:pt x="3424" y="667"/>
                  <a:pt x="3447" y="697"/>
                </a:cubicBezTo>
                <a:cubicBezTo>
                  <a:pt x="3490" y="754"/>
                  <a:pt x="3538" y="811"/>
                  <a:pt x="3601" y="846"/>
                </a:cubicBezTo>
                <a:cubicBezTo>
                  <a:pt x="3629" y="861"/>
                  <a:pt x="3645" y="858"/>
                  <a:pt x="3674" y="862"/>
                </a:cubicBezTo>
                <a:cubicBezTo>
                  <a:pt x="3694" y="826"/>
                  <a:pt x="3700" y="814"/>
                  <a:pt x="3697" y="767"/>
                </a:cubicBezTo>
                <a:cubicBezTo>
                  <a:pt x="3694" y="719"/>
                  <a:pt x="3686" y="672"/>
                  <a:pt x="3679" y="625"/>
                </a:cubicBezTo>
                <a:cubicBezTo>
                  <a:pt x="3677" y="605"/>
                  <a:pt x="3677" y="600"/>
                  <a:pt x="3677" y="588"/>
                </a:cubicBezTo>
                <a:cubicBezTo>
                  <a:pt x="3703" y="610"/>
                  <a:pt x="3729" y="636"/>
                  <a:pt x="3758" y="655"/>
                </a:cubicBezTo>
                <a:cubicBezTo>
                  <a:pt x="3805" y="686"/>
                  <a:pt x="3861" y="703"/>
                  <a:pt x="3917" y="695"/>
                </a:cubicBezTo>
                <a:cubicBezTo>
                  <a:pt x="3978" y="687"/>
                  <a:pt x="4030" y="651"/>
                  <a:pt x="4062" y="599"/>
                </a:cubicBezTo>
                <a:cubicBezTo>
                  <a:pt x="4094" y="546"/>
                  <a:pt x="4106" y="487"/>
                  <a:pt x="4076" y="434"/>
                </a:cubicBezTo>
                <a:cubicBezTo>
                  <a:pt x="4029" y="459"/>
                  <a:pt x="4013" y="470"/>
                  <a:pt x="3989" y="532"/>
                </a:cubicBezTo>
                <a:cubicBezTo>
                  <a:pt x="3957" y="614"/>
                  <a:pt x="3937" y="710"/>
                  <a:pt x="3935" y="799"/>
                </a:cubicBezTo>
                <a:cubicBezTo>
                  <a:pt x="3934" y="879"/>
                  <a:pt x="3950" y="928"/>
                  <a:pt x="4000" y="986"/>
                </a:cubicBezTo>
              </a:path>
              <a:path w="5643" h="1225" extrusionOk="0">
                <a:moveTo>
                  <a:pt x="4435" y="175"/>
                </a:moveTo>
                <a:cubicBezTo>
                  <a:pt x="4370" y="223"/>
                  <a:pt x="4347" y="282"/>
                  <a:pt x="4318" y="355"/>
                </a:cubicBezTo>
                <a:cubicBezTo>
                  <a:pt x="4272" y="470"/>
                  <a:pt x="4251" y="592"/>
                  <a:pt x="4245" y="716"/>
                </a:cubicBezTo>
                <a:cubicBezTo>
                  <a:pt x="4241" y="814"/>
                  <a:pt x="4242" y="955"/>
                  <a:pt x="4315" y="1033"/>
                </a:cubicBezTo>
                <a:cubicBezTo>
                  <a:pt x="4373" y="1096"/>
                  <a:pt x="4453" y="1085"/>
                  <a:pt x="4529" y="1089"/>
                </a:cubicBezTo>
              </a:path>
              <a:path w="5643" h="1225" extrusionOk="0">
                <a:moveTo>
                  <a:pt x="4648" y="695"/>
                </a:moveTo>
                <a:cubicBezTo>
                  <a:pt x="4623" y="683"/>
                  <a:pt x="4606" y="672"/>
                  <a:pt x="4585" y="654"/>
                </a:cubicBezTo>
                <a:cubicBezTo>
                  <a:pt x="4552" y="626"/>
                  <a:pt x="4522" y="636"/>
                  <a:pt x="4495" y="668"/>
                </a:cubicBezTo>
                <a:cubicBezTo>
                  <a:pt x="4438" y="736"/>
                  <a:pt x="4404" y="836"/>
                  <a:pt x="4400" y="924"/>
                </a:cubicBezTo>
                <a:cubicBezTo>
                  <a:pt x="4398" y="977"/>
                  <a:pt x="4411" y="1028"/>
                  <a:pt x="4470" y="1039"/>
                </a:cubicBezTo>
                <a:cubicBezTo>
                  <a:pt x="4534" y="1051"/>
                  <a:pt x="4608" y="1013"/>
                  <a:pt x="4662" y="985"/>
                </a:cubicBezTo>
                <a:cubicBezTo>
                  <a:pt x="4680" y="974"/>
                  <a:pt x="4699" y="964"/>
                  <a:pt x="4717" y="953"/>
                </a:cubicBezTo>
              </a:path>
              <a:path w="5643" h="1225" extrusionOk="0">
                <a:moveTo>
                  <a:pt x="4905" y="704"/>
                </a:moveTo>
                <a:cubicBezTo>
                  <a:pt x="4880" y="732"/>
                  <a:pt x="4853" y="758"/>
                  <a:pt x="4832" y="788"/>
                </a:cubicBezTo>
                <a:cubicBezTo>
                  <a:pt x="4808" y="824"/>
                  <a:pt x="4780" y="871"/>
                  <a:pt x="4776" y="915"/>
                </a:cubicBezTo>
                <a:cubicBezTo>
                  <a:pt x="4772" y="961"/>
                  <a:pt x="4798" y="996"/>
                  <a:pt x="4842" y="1009"/>
                </a:cubicBezTo>
                <a:cubicBezTo>
                  <a:pt x="4899" y="1026"/>
                  <a:pt x="4961" y="1008"/>
                  <a:pt x="5011" y="982"/>
                </a:cubicBezTo>
                <a:cubicBezTo>
                  <a:pt x="5083" y="945"/>
                  <a:pt x="5119" y="871"/>
                  <a:pt x="5075" y="796"/>
                </a:cubicBezTo>
                <a:cubicBezTo>
                  <a:pt x="5057" y="765"/>
                  <a:pt x="5027" y="746"/>
                  <a:pt x="4999" y="725"/>
                </a:cubicBezTo>
                <a:cubicBezTo>
                  <a:pt x="5041" y="714"/>
                  <a:pt x="5087" y="706"/>
                  <a:pt x="5130" y="694"/>
                </a:cubicBezTo>
                <a:cubicBezTo>
                  <a:pt x="5305" y="645"/>
                  <a:pt x="5459" y="532"/>
                  <a:pt x="5544" y="370"/>
                </a:cubicBezTo>
                <a:cubicBezTo>
                  <a:pt x="5577" y="307"/>
                  <a:pt x="5670" y="81"/>
                  <a:pt x="5594" y="15"/>
                </a:cubicBezTo>
                <a:cubicBezTo>
                  <a:pt x="5577" y="0"/>
                  <a:pt x="5571" y="-5"/>
                  <a:pt x="5554" y="0"/>
                </a:cubicBezTo>
                <a:cubicBezTo>
                  <a:pt x="5503" y="47"/>
                  <a:pt x="5482" y="98"/>
                  <a:pt x="5466" y="167"/>
                </a:cubicBezTo>
                <a:cubicBezTo>
                  <a:pt x="5409" y="407"/>
                  <a:pt x="5464" y="666"/>
                  <a:pt x="5566" y="886"/>
                </a:cubicBezTo>
                <a:cubicBezTo>
                  <a:pt x="5584" y="926"/>
                  <a:pt x="5626" y="975"/>
                  <a:pt x="5636" y="1018"/>
                </a:cubicBezTo>
                <a:cubicBezTo>
                  <a:pt x="5640" y="1035"/>
                  <a:pt x="5646" y="1048"/>
                  <a:pt x="5628" y="1031"/>
                </a:cubicBezTo>
                <a:cubicBezTo>
                  <a:pt x="5626" y="1025"/>
                  <a:pt x="5624" y="1018"/>
                  <a:pt x="5622" y="1012"/>
                </a:cubicBezTo>
              </a:path>
              <a:path w="5643" h="1225" extrusionOk="0">
                <a:moveTo>
                  <a:pt x="153" y="340"/>
                </a:moveTo>
                <a:cubicBezTo>
                  <a:pt x="154" y="328"/>
                  <a:pt x="154" y="323"/>
                  <a:pt x="155" y="315"/>
                </a:cubicBezTo>
                <a:cubicBezTo>
                  <a:pt x="150" y="341"/>
                  <a:pt x="147" y="364"/>
                  <a:pt x="145" y="391"/>
                </a:cubicBezTo>
                <a:cubicBezTo>
                  <a:pt x="141" y="456"/>
                  <a:pt x="131" y="522"/>
                  <a:pt x="125" y="587"/>
                </a:cubicBezTo>
                <a:cubicBezTo>
                  <a:pt x="110" y="743"/>
                  <a:pt x="92" y="900"/>
                  <a:pt x="75" y="1056"/>
                </a:cubicBezTo>
                <a:cubicBezTo>
                  <a:pt x="72" y="1084"/>
                  <a:pt x="70" y="1111"/>
                  <a:pt x="69" y="1139"/>
                </a:cubicBezTo>
                <a:cubicBezTo>
                  <a:pt x="74" y="1112"/>
                  <a:pt x="78" y="1086"/>
                  <a:pt x="82" y="1059"/>
                </a:cubicBezTo>
                <a:cubicBezTo>
                  <a:pt x="96" y="977"/>
                  <a:pt x="106" y="883"/>
                  <a:pt x="151" y="811"/>
                </a:cubicBezTo>
                <a:cubicBezTo>
                  <a:pt x="168" y="784"/>
                  <a:pt x="205" y="747"/>
                  <a:pt x="241" y="761"/>
                </a:cubicBezTo>
                <a:cubicBezTo>
                  <a:pt x="265" y="771"/>
                  <a:pt x="280" y="799"/>
                  <a:pt x="294" y="819"/>
                </a:cubicBezTo>
                <a:cubicBezTo>
                  <a:pt x="316" y="852"/>
                  <a:pt x="334" y="885"/>
                  <a:pt x="348" y="923"/>
                </a:cubicBezTo>
                <a:cubicBezTo>
                  <a:pt x="362" y="962"/>
                  <a:pt x="369" y="1000"/>
                  <a:pt x="340" y="1034"/>
                </a:cubicBezTo>
                <a:cubicBezTo>
                  <a:pt x="297" y="1085"/>
                  <a:pt x="213" y="1113"/>
                  <a:pt x="151" y="1129"/>
                </a:cubicBezTo>
                <a:cubicBezTo>
                  <a:pt x="134" y="1134"/>
                  <a:pt x="104" y="1145"/>
                  <a:pt x="86" y="1138"/>
                </a:cubicBezTo>
                <a:cubicBezTo>
                  <a:pt x="60" y="1128"/>
                  <a:pt x="66" y="1106"/>
                  <a:pt x="82" y="1086"/>
                </a:cubicBezTo>
                <a:cubicBezTo>
                  <a:pt x="93" y="1076"/>
                  <a:pt x="98" y="1072"/>
                  <a:pt x="105" y="1064"/>
                </a:cubicBezTo>
              </a:path>
              <a:path w="5643" h="1225" extrusionOk="0">
                <a:moveTo>
                  <a:pt x="533" y="1055"/>
                </a:moveTo>
                <a:cubicBezTo>
                  <a:pt x="532" y="1072"/>
                  <a:pt x="524" y="1081"/>
                  <a:pt x="513" y="1094"/>
                </a:cubicBezTo>
                <a:cubicBezTo>
                  <a:pt x="498" y="1113"/>
                  <a:pt x="491" y="1131"/>
                  <a:pt x="482" y="1153"/>
                </a:cubicBezTo>
                <a:cubicBezTo>
                  <a:pt x="476" y="1167"/>
                  <a:pt x="467" y="1195"/>
                  <a:pt x="476" y="1211"/>
                </a:cubicBezTo>
                <a:cubicBezTo>
                  <a:pt x="491" y="1236"/>
                  <a:pt x="513" y="1216"/>
                  <a:pt x="529" y="1203"/>
                </a:cubicBezTo>
                <a:cubicBezTo>
                  <a:pt x="546" y="1189"/>
                  <a:pt x="565" y="1167"/>
                  <a:pt x="572" y="1146"/>
                </a:cubicBezTo>
                <a:cubicBezTo>
                  <a:pt x="581" y="1120"/>
                  <a:pt x="560" y="1128"/>
                  <a:pt x="563" y="1108"/>
                </a:cubicBezTo>
                <a:cubicBezTo>
                  <a:pt x="568" y="1097"/>
                  <a:pt x="571" y="1091"/>
                  <a:pt x="575" y="10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48113" y="2501900"/>
            <a:ext cx="87312" cy="325438"/>
          </a:xfrm>
          <a:custGeom>
            <a:avLst/>
            <a:gdLst>
              <a:gd name="T0" fmla="*/ 0 w 244"/>
              <a:gd name="T1" fmla="*/ 2147483647 h 904"/>
              <a:gd name="T2" fmla="*/ 2147483647 w 244"/>
              <a:gd name="T3" fmla="*/ 2147483647 h 904"/>
              <a:gd name="T4" fmla="*/ 2147483647 w 244"/>
              <a:gd name="T5" fmla="*/ 2147483647 h 904"/>
              <a:gd name="T6" fmla="*/ 2147483647 w 244"/>
              <a:gd name="T7" fmla="*/ 2147483647 h 904"/>
              <a:gd name="T8" fmla="*/ 2147483647 w 244"/>
              <a:gd name="T9" fmla="*/ 2147483647 h 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"/>
              <a:gd name="T16" fmla="*/ 0 h 904"/>
              <a:gd name="T17" fmla="*/ 244 w 244"/>
              <a:gd name="T18" fmla="*/ 904 h 9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" h="904" extrusionOk="0">
                <a:moveTo>
                  <a:pt x="0" y="0"/>
                </a:moveTo>
                <a:cubicBezTo>
                  <a:pt x="50" y="48"/>
                  <a:pt x="90" y="99"/>
                  <a:pt x="124" y="160"/>
                </a:cubicBezTo>
                <a:cubicBezTo>
                  <a:pt x="181" y="262"/>
                  <a:pt x="215" y="368"/>
                  <a:pt x="232" y="484"/>
                </a:cubicBezTo>
                <a:cubicBezTo>
                  <a:pt x="247" y="586"/>
                  <a:pt x="243" y="683"/>
                  <a:pt x="232" y="785"/>
                </a:cubicBezTo>
                <a:cubicBezTo>
                  <a:pt x="228" y="824"/>
                  <a:pt x="222" y="864"/>
                  <a:pt x="217" y="9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3538" y="2581275"/>
            <a:ext cx="76200" cy="193675"/>
          </a:xfrm>
          <a:custGeom>
            <a:avLst/>
            <a:gdLst>
              <a:gd name="T0" fmla="*/ 2147483647 w 211"/>
              <a:gd name="T1" fmla="*/ 2147483647 h 538"/>
              <a:gd name="T2" fmla="*/ 2147483647 w 211"/>
              <a:gd name="T3" fmla="*/ 2147483647 h 538"/>
              <a:gd name="T4" fmla="*/ 2147483647 w 211"/>
              <a:gd name="T5" fmla="*/ 2147483647 h 538"/>
              <a:gd name="T6" fmla="*/ 2147483647 w 211"/>
              <a:gd name="T7" fmla="*/ 2147483647 h 538"/>
              <a:gd name="T8" fmla="*/ 2147483647 w 211"/>
              <a:gd name="T9" fmla="*/ 2147483647 h 538"/>
              <a:gd name="T10" fmla="*/ 2147483647 w 211"/>
              <a:gd name="T11" fmla="*/ 2147483647 h 538"/>
              <a:gd name="T12" fmla="*/ 2147483647 w 211"/>
              <a:gd name="T13" fmla="*/ 2147483647 h 538"/>
              <a:gd name="T14" fmla="*/ 2147483647 w 211"/>
              <a:gd name="T15" fmla="*/ 2147483647 h 538"/>
              <a:gd name="T16" fmla="*/ 0 w 211"/>
              <a:gd name="T17" fmla="*/ 2147483647 h 538"/>
              <a:gd name="T18" fmla="*/ 2147483647 w 211"/>
              <a:gd name="T19" fmla="*/ 2147483647 h 538"/>
              <a:gd name="T20" fmla="*/ 2147483647 w 211"/>
              <a:gd name="T21" fmla="*/ 2147483647 h 538"/>
              <a:gd name="T22" fmla="*/ 2147483647 w 211"/>
              <a:gd name="T23" fmla="*/ 2147483647 h 538"/>
              <a:gd name="T24" fmla="*/ 2147483647 w 211"/>
              <a:gd name="T25" fmla="*/ 2147483647 h 538"/>
              <a:gd name="T26" fmla="*/ 2147483647 w 211"/>
              <a:gd name="T27" fmla="*/ 2147483647 h 538"/>
              <a:gd name="T28" fmla="*/ 2147483647 w 211"/>
              <a:gd name="T29" fmla="*/ 2147483647 h 538"/>
              <a:gd name="T30" fmla="*/ 2147483647 w 211"/>
              <a:gd name="T31" fmla="*/ 2147483647 h 538"/>
              <a:gd name="T32" fmla="*/ 2147483647 w 211"/>
              <a:gd name="T33" fmla="*/ 2147483647 h 538"/>
              <a:gd name="T34" fmla="*/ 2147483647 w 211"/>
              <a:gd name="T35" fmla="*/ 2147483647 h 538"/>
              <a:gd name="T36" fmla="*/ 2147483647 w 211"/>
              <a:gd name="T37" fmla="*/ 2147483647 h 538"/>
              <a:gd name="T38" fmla="*/ 2147483647 w 211"/>
              <a:gd name="T39" fmla="*/ 2147483647 h 538"/>
              <a:gd name="T40" fmla="*/ 2147483647 w 211"/>
              <a:gd name="T41" fmla="*/ 2147483647 h 538"/>
              <a:gd name="T42" fmla="*/ 2147483647 w 211"/>
              <a:gd name="T43" fmla="*/ 2147483647 h 538"/>
              <a:gd name="T44" fmla="*/ 2147483647 w 211"/>
              <a:gd name="T45" fmla="*/ 2147483647 h 538"/>
              <a:gd name="T46" fmla="*/ 2147483647 w 211"/>
              <a:gd name="T47" fmla="*/ 2147483647 h 538"/>
              <a:gd name="T48" fmla="*/ 2147483647 w 211"/>
              <a:gd name="T49" fmla="*/ 2147483647 h 5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1"/>
              <a:gd name="T76" fmla="*/ 0 h 538"/>
              <a:gd name="T77" fmla="*/ 211 w 211"/>
              <a:gd name="T78" fmla="*/ 538 h 5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1" h="538" extrusionOk="0">
                <a:moveTo>
                  <a:pt x="135" y="24"/>
                </a:moveTo>
                <a:cubicBezTo>
                  <a:pt x="142" y="13"/>
                  <a:pt x="144" y="10"/>
                  <a:pt x="143" y="1"/>
                </a:cubicBezTo>
                <a:cubicBezTo>
                  <a:pt x="125" y="4"/>
                  <a:pt x="114" y="19"/>
                  <a:pt x="102" y="35"/>
                </a:cubicBezTo>
                <a:cubicBezTo>
                  <a:pt x="88" y="54"/>
                  <a:pt x="71" y="82"/>
                  <a:pt x="84" y="106"/>
                </a:cubicBezTo>
                <a:cubicBezTo>
                  <a:pt x="97" y="129"/>
                  <a:pt x="130" y="127"/>
                  <a:pt x="151" y="120"/>
                </a:cubicBezTo>
                <a:cubicBezTo>
                  <a:pt x="175" y="112"/>
                  <a:pt x="205" y="92"/>
                  <a:pt x="210" y="65"/>
                </a:cubicBezTo>
                <a:cubicBezTo>
                  <a:pt x="215" y="37"/>
                  <a:pt x="184" y="23"/>
                  <a:pt x="161" y="22"/>
                </a:cubicBezTo>
                <a:cubicBezTo>
                  <a:pt x="126" y="20"/>
                  <a:pt x="79" y="34"/>
                  <a:pt x="51" y="54"/>
                </a:cubicBezTo>
                <a:cubicBezTo>
                  <a:pt x="29" y="70"/>
                  <a:pt x="-6" y="97"/>
                  <a:pt x="0" y="129"/>
                </a:cubicBezTo>
                <a:cubicBezTo>
                  <a:pt x="2" y="133"/>
                  <a:pt x="5" y="136"/>
                  <a:pt x="7" y="140"/>
                </a:cubicBezTo>
              </a:path>
              <a:path w="211" h="538" extrusionOk="0">
                <a:moveTo>
                  <a:pt x="137" y="428"/>
                </a:moveTo>
                <a:cubicBezTo>
                  <a:pt x="119" y="439"/>
                  <a:pt x="104" y="446"/>
                  <a:pt x="95" y="466"/>
                </a:cubicBezTo>
                <a:cubicBezTo>
                  <a:pt x="89" y="480"/>
                  <a:pt x="91" y="501"/>
                  <a:pt x="104" y="510"/>
                </a:cubicBezTo>
                <a:cubicBezTo>
                  <a:pt x="117" y="519"/>
                  <a:pt x="147" y="519"/>
                  <a:pt x="160" y="512"/>
                </a:cubicBezTo>
                <a:cubicBezTo>
                  <a:pt x="177" y="503"/>
                  <a:pt x="190" y="486"/>
                  <a:pt x="190" y="467"/>
                </a:cubicBezTo>
                <a:cubicBezTo>
                  <a:pt x="190" y="449"/>
                  <a:pt x="176" y="434"/>
                  <a:pt x="158" y="433"/>
                </a:cubicBezTo>
                <a:cubicBezTo>
                  <a:pt x="144" y="432"/>
                  <a:pt x="115" y="438"/>
                  <a:pt x="110" y="454"/>
                </a:cubicBezTo>
                <a:cubicBezTo>
                  <a:pt x="110" y="459"/>
                  <a:pt x="110" y="464"/>
                  <a:pt x="110" y="469"/>
                </a:cubicBezTo>
                <a:cubicBezTo>
                  <a:pt x="135" y="471"/>
                  <a:pt x="153" y="469"/>
                  <a:pt x="174" y="453"/>
                </a:cubicBezTo>
                <a:cubicBezTo>
                  <a:pt x="186" y="444"/>
                  <a:pt x="187" y="437"/>
                  <a:pt x="191" y="424"/>
                </a:cubicBezTo>
                <a:cubicBezTo>
                  <a:pt x="171" y="415"/>
                  <a:pt x="155" y="415"/>
                  <a:pt x="134" y="425"/>
                </a:cubicBezTo>
                <a:cubicBezTo>
                  <a:pt x="116" y="434"/>
                  <a:pt x="104" y="450"/>
                  <a:pt x="90" y="461"/>
                </a:cubicBezTo>
                <a:cubicBezTo>
                  <a:pt x="81" y="465"/>
                  <a:pt x="78" y="466"/>
                  <a:pt x="80" y="455"/>
                </a:cubicBezTo>
              </a:path>
              <a:path w="211" h="538" extrusionOk="0">
                <a:moveTo>
                  <a:pt x="155" y="537"/>
                </a:moveTo>
                <a:cubicBezTo>
                  <a:pt x="165" y="522"/>
                  <a:pt x="166" y="521"/>
                  <a:pt x="163" y="50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29150" y="2214563"/>
            <a:ext cx="1900238" cy="587375"/>
          </a:xfrm>
          <a:custGeom>
            <a:avLst/>
            <a:gdLst>
              <a:gd name="T0" fmla="*/ 2147483647 w 5280"/>
              <a:gd name="T1" fmla="*/ 2147483647 h 1630"/>
              <a:gd name="T2" fmla="*/ 2147483647 w 5280"/>
              <a:gd name="T3" fmla="*/ 2147483647 h 1630"/>
              <a:gd name="T4" fmla="*/ 2147483647 w 5280"/>
              <a:gd name="T5" fmla="*/ 2147483647 h 1630"/>
              <a:gd name="T6" fmla="*/ 2147483647 w 5280"/>
              <a:gd name="T7" fmla="*/ 2147483647 h 1630"/>
              <a:gd name="T8" fmla="*/ 2147483647 w 5280"/>
              <a:gd name="T9" fmla="*/ 2147483647 h 1630"/>
              <a:gd name="T10" fmla="*/ 2147483647 w 5280"/>
              <a:gd name="T11" fmla="*/ 2147483647 h 1630"/>
              <a:gd name="T12" fmla="*/ 2147483647 w 5280"/>
              <a:gd name="T13" fmla="*/ 2147483647 h 1630"/>
              <a:gd name="T14" fmla="*/ 2147483647 w 5280"/>
              <a:gd name="T15" fmla="*/ 2147483647 h 1630"/>
              <a:gd name="T16" fmla="*/ 2147483647 w 5280"/>
              <a:gd name="T17" fmla="*/ 2147483647 h 1630"/>
              <a:gd name="T18" fmla="*/ 2147483647 w 5280"/>
              <a:gd name="T19" fmla="*/ 2147483647 h 1630"/>
              <a:gd name="T20" fmla="*/ 2147483647 w 5280"/>
              <a:gd name="T21" fmla="*/ 2147483647 h 1630"/>
              <a:gd name="T22" fmla="*/ 2147483647 w 5280"/>
              <a:gd name="T23" fmla="*/ 2147483647 h 1630"/>
              <a:gd name="T24" fmla="*/ 2147483647 w 5280"/>
              <a:gd name="T25" fmla="*/ 2147483647 h 1630"/>
              <a:gd name="T26" fmla="*/ 2147483647 w 5280"/>
              <a:gd name="T27" fmla="*/ 2147483647 h 1630"/>
              <a:gd name="T28" fmla="*/ 2147483647 w 5280"/>
              <a:gd name="T29" fmla="*/ 2147483647 h 1630"/>
              <a:gd name="T30" fmla="*/ 2147483647 w 5280"/>
              <a:gd name="T31" fmla="*/ 2147483647 h 1630"/>
              <a:gd name="T32" fmla="*/ 2147483647 w 5280"/>
              <a:gd name="T33" fmla="*/ 2147483647 h 1630"/>
              <a:gd name="T34" fmla="*/ 2147483647 w 5280"/>
              <a:gd name="T35" fmla="*/ 2147483647 h 1630"/>
              <a:gd name="T36" fmla="*/ 2147483647 w 5280"/>
              <a:gd name="T37" fmla="*/ 2147483647 h 1630"/>
              <a:gd name="T38" fmla="*/ 2147483647 w 5280"/>
              <a:gd name="T39" fmla="*/ 2147483647 h 1630"/>
              <a:gd name="T40" fmla="*/ 2147483647 w 5280"/>
              <a:gd name="T41" fmla="*/ 2147483647 h 1630"/>
              <a:gd name="T42" fmla="*/ 2147483647 w 5280"/>
              <a:gd name="T43" fmla="*/ 2147483647 h 1630"/>
              <a:gd name="T44" fmla="*/ 2147483647 w 5280"/>
              <a:gd name="T45" fmla="*/ 2147483647 h 1630"/>
              <a:gd name="T46" fmla="*/ 2147483647 w 5280"/>
              <a:gd name="T47" fmla="*/ 2147483647 h 1630"/>
              <a:gd name="T48" fmla="*/ 2147483647 w 5280"/>
              <a:gd name="T49" fmla="*/ 2147483647 h 1630"/>
              <a:gd name="T50" fmla="*/ 2147483647 w 5280"/>
              <a:gd name="T51" fmla="*/ 2147483647 h 1630"/>
              <a:gd name="T52" fmla="*/ 2147483647 w 5280"/>
              <a:gd name="T53" fmla="*/ 2147483647 h 1630"/>
              <a:gd name="T54" fmla="*/ 2147483647 w 5280"/>
              <a:gd name="T55" fmla="*/ 2147483647 h 1630"/>
              <a:gd name="T56" fmla="*/ 2147483647 w 5280"/>
              <a:gd name="T57" fmla="*/ 2147483647 h 1630"/>
              <a:gd name="T58" fmla="*/ 2147483647 w 5280"/>
              <a:gd name="T59" fmla="*/ 2147483647 h 1630"/>
              <a:gd name="T60" fmla="*/ 2147483647 w 5280"/>
              <a:gd name="T61" fmla="*/ 2147483647 h 1630"/>
              <a:gd name="T62" fmla="*/ 2147483647 w 5280"/>
              <a:gd name="T63" fmla="*/ 2147483647 h 1630"/>
              <a:gd name="T64" fmla="*/ 2147483647 w 5280"/>
              <a:gd name="T65" fmla="*/ 2147483647 h 1630"/>
              <a:gd name="T66" fmla="*/ 2147483647 w 5280"/>
              <a:gd name="T67" fmla="*/ 2147483647 h 1630"/>
              <a:gd name="T68" fmla="*/ 2147483647 w 5280"/>
              <a:gd name="T69" fmla="*/ 2147483647 h 1630"/>
              <a:gd name="T70" fmla="*/ 2147483647 w 5280"/>
              <a:gd name="T71" fmla="*/ 2147483647 h 1630"/>
              <a:gd name="T72" fmla="*/ 2147483647 w 5280"/>
              <a:gd name="T73" fmla="*/ 2147483647 h 1630"/>
              <a:gd name="T74" fmla="*/ 2147483647 w 5280"/>
              <a:gd name="T75" fmla="*/ 2147483647 h 1630"/>
              <a:gd name="T76" fmla="*/ 2147483647 w 5280"/>
              <a:gd name="T77" fmla="*/ 2147483647 h 1630"/>
              <a:gd name="T78" fmla="*/ 2147483647 w 5280"/>
              <a:gd name="T79" fmla="*/ 2147483647 h 1630"/>
              <a:gd name="T80" fmla="*/ 2147483647 w 5280"/>
              <a:gd name="T81" fmla="*/ 2147483647 h 1630"/>
              <a:gd name="T82" fmla="*/ 2147483647 w 5280"/>
              <a:gd name="T83" fmla="*/ 2147483647 h 1630"/>
              <a:gd name="T84" fmla="*/ 2147483647 w 5280"/>
              <a:gd name="T85" fmla="*/ 2147483647 h 1630"/>
              <a:gd name="T86" fmla="*/ 2147483647 w 5280"/>
              <a:gd name="T87" fmla="*/ 2147483647 h 1630"/>
              <a:gd name="T88" fmla="*/ 2147483647 w 5280"/>
              <a:gd name="T89" fmla="*/ 2147483647 h 1630"/>
              <a:gd name="T90" fmla="*/ 2147483647 w 5280"/>
              <a:gd name="T91" fmla="*/ 2147483647 h 1630"/>
              <a:gd name="T92" fmla="*/ 2147483647 w 5280"/>
              <a:gd name="T93" fmla="*/ 2147483647 h 1630"/>
              <a:gd name="T94" fmla="*/ 2147483647 w 5280"/>
              <a:gd name="T95" fmla="*/ 2147483647 h 1630"/>
              <a:gd name="T96" fmla="*/ 2147483647 w 5280"/>
              <a:gd name="T97" fmla="*/ 2147483647 h 16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80"/>
              <a:gd name="T148" fmla="*/ 0 h 1630"/>
              <a:gd name="T149" fmla="*/ 5280 w 5280"/>
              <a:gd name="T150" fmla="*/ 1630 h 163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80" h="1630" extrusionOk="0">
                <a:moveTo>
                  <a:pt x="266" y="1114"/>
                </a:moveTo>
                <a:cubicBezTo>
                  <a:pt x="274" y="1096"/>
                  <a:pt x="288" y="1070"/>
                  <a:pt x="282" y="1050"/>
                </a:cubicBezTo>
                <a:cubicBezTo>
                  <a:pt x="273" y="1021"/>
                  <a:pt x="245" y="1009"/>
                  <a:pt x="218" y="1004"/>
                </a:cubicBezTo>
                <a:cubicBezTo>
                  <a:pt x="173" y="996"/>
                  <a:pt x="125" y="1003"/>
                  <a:pt x="83" y="1017"/>
                </a:cubicBezTo>
                <a:cubicBezTo>
                  <a:pt x="48" y="1029"/>
                  <a:pt x="5" y="1054"/>
                  <a:pt x="11" y="1099"/>
                </a:cubicBezTo>
                <a:cubicBezTo>
                  <a:pt x="18" y="1153"/>
                  <a:pt x="83" y="1205"/>
                  <a:pt x="118" y="1241"/>
                </a:cubicBezTo>
                <a:cubicBezTo>
                  <a:pt x="167" y="1291"/>
                  <a:pt x="243" y="1345"/>
                  <a:pt x="267" y="1413"/>
                </a:cubicBezTo>
                <a:cubicBezTo>
                  <a:pt x="278" y="1445"/>
                  <a:pt x="266" y="1474"/>
                  <a:pt x="234" y="1484"/>
                </a:cubicBezTo>
                <a:cubicBezTo>
                  <a:pt x="185" y="1499"/>
                  <a:pt x="133" y="1476"/>
                  <a:pt x="92" y="1452"/>
                </a:cubicBezTo>
                <a:cubicBezTo>
                  <a:pt x="58" y="1433"/>
                  <a:pt x="26" y="1404"/>
                  <a:pt x="8" y="1368"/>
                </a:cubicBezTo>
                <a:cubicBezTo>
                  <a:pt x="1" y="1346"/>
                  <a:pt x="-1" y="1338"/>
                  <a:pt x="0" y="1322"/>
                </a:cubicBezTo>
              </a:path>
              <a:path w="5280" h="1630" extrusionOk="0">
                <a:moveTo>
                  <a:pt x="734" y="1030"/>
                </a:moveTo>
                <a:cubicBezTo>
                  <a:pt x="737" y="1026"/>
                  <a:pt x="741" y="1022"/>
                  <a:pt x="744" y="1018"/>
                </a:cubicBezTo>
                <a:cubicBezTo>
                  <a:pt x="718" y="1006"/>
                  <a:pt x="700" y="1008"/>
                  <a:pt x="673" y="1021"/>
                </a:cubicBezTo>
                <a:cubicBezTo>
                  <a:pt x="632" y="1041"/>
                  <a:pt x="602" y="1077"/>
                  <a:pt x="584" y="1118"/>
                </a:cubicBezTo>
                <a:cubicBezTo>
                  <a:pt x="562" y="1169"/>
                  <a:pt x="560" y="1226"/>
                  <a:pt x="576" y="1279"/>
                </a:cubicBezTo>
                <a:cubicBezTo>
                  <a:pt x="590" y="1323"/>
                  <a:pt x="626" y="1372"/>
                  <a:pt x="669" y="1392"/>
                </a:cubicBezTo>
                <a:cubicBezTo>
                  <a:pt x="707" y="1409"/>
                  <a:pt x="756" y="1401"/>
                  <a:pt x="788" y="1375"/>
                </a:cubicBezTo>
                <a:cubicBezTo>
                  <a:pt x="796" y="1366"/>
                  <a:pt x="804" y="1358"/>
                  <a:pt x="812" y="1349"/>
                </a:cubicBezTo>
              </a:path>
              <a:path w="5280" h="1630" extrusionOk="0">
                <a:moveTo>
                  <a:pt x="916" y="1105"/>
                </a:moveTo>
                <a:cubicBezTo>
                  <a:pt x="893" y="1150"/>
                  <a:pt x="876" y="1190"/>
                  <a:pt x="865" y="1240"/>
                </a:cubicBezTo>
                <a:cubicBezTo>
                  <a:pt x="854" y="1294"/>
                  <a:pt x="848" y="1379"/>
                  <a:pt x="910" y="1407"/>
                </a:cubicBezTo>
                <a:cubicBezTo>
                  <a:pt x="955" y="1427"/>
                  <a:pt x="1001" y="1406"/>
                  <a:pt x="1035" y="1378"/>
                </a:cubicBezTo>
                <a:cubicBezTo>
                  <a:pt x="1075" y="1345"/>
                  <a:pt x="1083" y="1297"/>
                  <a:pt x="1076" y="1248"/>
                </a:cubicBezTo>
                <a:cubicBezTo>
                  <a:pt x="1068" y="1193"/>
                  <a:pt x="1039" y="1146"/>
                  <a:pt x="1016" y="1097"/>
                </a:cubicBezTo>
                <a:cubicBezTo>
                  <a:pt x="1000" y="1063"/>
                  <a:pt x="993" y="1035"/>
                  <a:pt x="988" y="1001"/>
                </a:cubicBezTo>
                <a:cubicBezTo>
                  <a:pt x="1020" y="1001"/>
                  <a:pt x="1036" y="1002"/>
                  <a:pt x="1067" y="1026"/>
                </a:cubicBezTo>
                <a:cubicBezTo>
                  <a:pt x="1157" y="1095"/>
                  <a:pt x="1212" y="1236"/>
                  <a:pt x="1307" y="1291"/>
                </a:cubicBezTo>
                <a:cubicBezTo>
                  <a:pt x="1319" y="1300"/>
                  <a:pt x="1322" y="1304"/>
                  <a:pt x="1332" y="1298"/>
                </a:cubicBezTo>
                <a:cubicBezTo>
                  <a:pt x="1346" y="1261"/>
                  <a:pt x="1354" y="1227"/>
                  <a:pt x="1362" y="1187"/>
                </a:cubicBezTo>
                <a:cubicBezTo>
                  <a:pt x="1376" y="1117"/>
                  <a:pt x="1396" y="1051"/>
                  <a:pt x="1413" y="983"/>
                </a:cubicBezTo>
                <a:cubicBezTo>
                  <a:pt x="1425" y="934"/>
                  <a:pt x="1432" y="875"/>
                  <a:pt x="1472" y="839"/>
                </a:cubicBezTo>
                <a:cubicBezTo>
                  <a:pt x="1477" y="837"/>
                  <a:pt x="1481" y="834"/>
                  <a:pt x="1486" y="832"/>
                </a:cubicBezTo>
              </a:path>
              <a:path w="5280" h="1630" extrusionOk="0">
                <a:moveTo>
                  <a:pt x="1591" y="1082"/>
                </a:moveTo>
                <a:cubicBezTo>
                  <a:pt x="1618" y="1118"/>
                  <a:pt x="1638" y="1146"/>
                  <a:pt x="1687" y="1140"/>
                </a:cubicBezTo>
                <a:cubicBezTo>
                  <a:pt x="1736" y="1134"/>
                  <a:pt x="1765" y="1090"/>
                  <a:pt x="1785" y="1049"/>
                </a:cubicBezTo>
                <a:cubicBezTo>
                  <a:pt x="1808" y="999"/>
                  <a:pt x="1810" y="946"/>
                  <a:pt x="1788" y="895"/>
                </a:cubicBezTo>
                <a:cubicBezTo>
                  <a:pt x="1771" y="855"/>
                  <a:pt x="1735" y="835"/>
                  <a:pt x="1694" y="856"/>
                </a:cubicBezTo>
                <a:cubicBezTo>
                  <a:pt x="1638" y="886"/>
                  <a:pt x="1622" y="963"/>
                  <a:pt x="1613" y="1019"/>
                </a:cubicBezTo>
                <a:cubicBezTo>
                  <a:pt x="1602" y="1091"/>
                  <a:pt x="1606" y="1169"/>
                  <a:pt x="1635" y="1236"/>
                </a:cubicBezTo>
                <a:cubicBezTo>
                  <a:pt x="1657" y="1287"/>
                  <a:pt x="1699" y="1317"/>
                  <a:pt x="1754" y="1299"/>
                </a:cubicBezTo>
                <a:cubicBezTo>
                  <a:pt x="1768" y="1292"/>
                  <a:pt x="1781" y="1286"/>
                  <a:pt x="1795" y="1279"/>
                </a:cubicBezTo>
              </a:path>
              <a:path w="5280" h="1630" extrusionOk="0">
                <a:moveTo>
                  <a:pt x="2206" y="869"/>
                </a:moveTo>
                <a:cubicBezTo>
                  <a:pt x="2225" y="838"/>
                  <a:pt x="2240" y="815"/>
                  <a:pt x="2250" y="781"/>
                </a:cubicBezTo>
                <a:cubicBezTo>
                  <a:pt x="2229" y="753"/>
                  <a:pt x="2204" y="768"/>
                  <a:pt x="2175" y="791"/>
                </a:cubicBezTo>
                <a:cubicBezTo>
                  <a:pt x="2131" y="826"/>
                  <a:pt x="2100" y="881"/>
                  <a:pt x="2103" y="939"/>
                </a:cubicBezTo>
                <a:cubicBezTo>
                  <a:pt x="2108" y="1019"/>
                  <a:pt x="2162" y="1078"/>
                  <a:pt x="2214" y="1132"/>
                </a:cubicBezTo>
                <a:cubicBezTo>
                  <a:pt x="2256" y="1176"/>
                  <a:pt x="2320" y="1211"/>
                  <a:pt x="2348" y="1267"/>
                </a:cubicBezTo>
                <a:cubicBezTo>
                  <a:pt x="2349" y="1273"/>
                  <a:pt x="2350" y="1278"/>
                  <a:pt x="2351" y="1284"/>
                </a:cubicBezTo>
                <a:cubicBezTo>
                  <a:pt x="2313" y="1310"/>
                  <a:pt x="2269" y="1314"/>
                  <a:pt x="2221" y="1310"/>
                </a:cubicBezTo>
                <a:cubicBezTo>
                  <a:pt x="2178" y="1306"/>
                  <a:pt x="2101" y="1294"/>
                  <a:pt x="2085" y="1245"/>
                </a:cubicBezTo>
                <a:cubicBezTo>
                  <a:pt x="2084" y="1233"/>
                  <a:pt x="2084" y="1221"/>
                  <a:pt x="2083" y="1209"/>
                </a:cubicBezTo>
              </a:path>
              <a:path w="5280" h="1630" extrusionOk="0">
                <a:moveTo>
                  <a:pt x="2873" y="510"/>
                </a:moveTo>
                <a:cubicBezTo>
                  <a:pt x="2895" y="488"/>
                  <a:pt x="2952" y="445"/>
                  <a:pt x="2945" y="406"/>
                </a:cubicBezTo>
                <a:cubicBezTo>
                  <a:pt x="2938" y="364"/>
                  <a:pt x="2909" y="359"/>
                  <a:pt x="2868" y="355"/>
                </a:cubicBezTo>
                <a:cubicBezTo>
                  <a:pt x="2817" y="351"/>
                  <a:pt x="2758" y="351"/>
                  <a:pt x="2708" y="363"/>
                </a:cubicBezTo>
                <a:cubicBezTo>
                  <a:pt x="2668" y="372"/>
                  <a:pt x="2654" y="386"/>
                  <a:pt x="2643" y="423"/>
                </a:cubicBezTo>
                <a:cubicBezTo>
                  <a:pt x="2631" y="467"/>
                  <a:pt x="2662" y="553"/>
                  <a:pt x="2663" y="599"/>
                </a:cubicBezTo>
                <a:cubicBezTo>
                  <a:pt x="2667" y="872"/>
                  <a:pt x="2560" y="1166"/>
                  <a:pt x="2639" y="1435"/>
                </a:cubicBezTo>
                <a:cubicBezTo>
                  <a:pt x="2660" y="1505"/>
                  <a:pt x="2707" y="1588"/>
                  <a:pt x="2777" y="1620"/>
                </a:cubicBezTo>
                <a:cubicBezTo>
                  <a:pt x="2826" y="1642"/>
                  <a:pt x="2881" y="1618"/>
                  <a:pt x="2912" y="1579"/>
                </a:cubicBezTo>
                <a:cubicBezTo>
                  <a:pt x="2943" y="1539"/>
                  <a:pt x="2950" y="1492"/>
                  <a:pt x="2962" y="1445"/>
                </a:cubicBezTo>
              </a:path>
              <a:path w="5280" h="1630" extrusionOk="0">
                <a:moveTo>
                  <a:pt x="3233" y="898"/>
                </a:moveTo>
                <a:cubicBezTo>
                  <a:pt x="3246" y="891"/>
                  <a:pt x="3250" y="889"/>
                  <a:pt x="3255" y="881"/>
                </a:cubicBezTo>
                <a:cubicBezTo>
                  <a:pt x="3243" y="851"/>
                  <a:pt x="3229" y="839"/>
                  <a:pt x="3191" y="839"/>
                </a:cubicBezTo>
                <a:cubicBezTo>
                  <a:pt x="3144" y="838"/>
                  <a:pt x="3106" y="868"/>
                  <a:pt x="3080" y="905"/>
                </a:cubicBezTo>
                <a:cubicBezTo>
                  <a:pt x="3047" y="952"/>
                  <a:pt x="3034" y="1017"/>
                  <a:pt x="3037" y="1074"/>
                </a:cubicBezTo>
                <a:cubicBezTo>
                  <a:pt x="3040" y="1121"/>
                  <a:pt x="3055" y="1179"/>
                  <a:pt x="3095" y="1209"/>
                </a:cubicBezTo>
                <a:cubicBezTo>
                  <a:pt x="3125" y="1232"/>
                  <a:pt x="3153" y="1217"/>
                  <a:pt x="3185" y="1210"/>
                </a:cubicBezTo>
              </a:path>
              <a:path w="5280" h="1630" extrusionOk="0">
                <a:moveTo>
                  <a:pt x="3414" y="952"/>
                </a:moveTo>
                <a:cubicBezTo>
                  <a:pt x="3404" y="957"/>
                  <a:pt x="3383" y="980"/>
                  <a:pt x="3367" y="1023"/>
                </a:cubicBezTo>
                <a:cubicBezTo>
                  <a:pt x="3347" y="1077"/>
                  <a:pt x="3329" y="1136"/>
                  <a:pt x="3348" y="1193"/>
                </a:cubicBezTo>
                <a:cubicBezTo>
                  <a:pt x="3364" y="1241"/>
                  <a:pt x="3412" y="1250"/>
                  <a:pt x="3456" y="1236"/>
                </a:cubicBezTo>
                <a:cubicBezTo>
                  <a:pt x="3552" y="1204"/>
                  <a:pt x="3582" y="1118"/>
                  <a:pt x="3619" y="1037"/>
                </a:cubicBezTo>
                <a:cubicBezTo>
                  <a:pt x="3635" y="1003"/>
                  <a:pt x="3657" y="976"/>
                  <a:pt x="3682" y="949"/>
                </a:cubicBezTo>
                <a:cubicBezTo>
                  <a:pt x="3830" y="792"/>
                  <a:pt x="3961" y="638"/>
                  <a:pt x="3994" y="416"/>
                </a:cubicBezTo>
                <a:cubicBezTo>
                  <a:pt x="4012" y="299"/>
                  <a:pt x="4015" y="109"/>
                  <a:pt x="3922" y="17"/>
                </a:cubicBezTo>
                <a:cubicBezTo>
                  <a:pt x="3912" y="11"/>
                  <a:pt x="3902" y="6"/>
                  <a:pt x="3892" y="0"/>
                </a:cubicBezTo>
                <a:cubicBezTo>
                  <a:pt x="3827" y="18"/>
                  <a:pt x="3809" y="62"/>
                  <a:pt x="3790" y="129"/>
                </a:cubicBezTo>
                <a:cubicBezTo>
                  <a:pt x="3755" y="254"/>
                  <a:pt x="3753" y="388"/>
                  <a:pt x="3757" y="516"/>
                </a:cubicBezTo>
                <a:cubicBezTo>
                  <a:pt x="3762" y="672"/>
                  <a:pt x="3770" y="967"/>
                  <a:pt x="3882" y="1095"/>
                </a:cubicBezTo>
                <a:cubicBezTo>
                  <a:pt x="3908" y="1125"/>
                  <a:pt x="3920" y="1112"/>
                  <a:pt x="3937" y="1082"/>
                </a:cubicBezTo>
                <a:cubicBezTo>
                  <a:pt x="3940" y="1069"/>
                  <a:pt x="3944" y="1057"/>
                  <a:pt x="3947" y="1044"/>
                </a:cubicBezTo>
              </a:path>
              <a:path w="5280" h="1630" extrusionOk="0">
                <a:moveTo>
                  <a:pt x="4291" y="382"/>
                </a:moveTo>
                <a:cubicBezTo>
                  <a:pt x="4347" y="363"/>
                  <a:pt x="4401" y="349"/>
                  <a:pt x="4459" y="336"/>
                </a:cubicBezTo>
                <a:cubicBezTo>
                  <a:pt x="4476" y="332"/>
                  <a:pt x="4538" y="310"/>
                  <a:pt x="4553" y="333"/>
                </a:cubicBezTo>
                <a:cubicBezTo>
                  <a:pt x="4576" y="370"/>
                  <a:pt x="4556" y="445"/>
                  <a:pt x="4552" y="483"/>
                </a:cubicBezTo>
                <a:cubicBezTo>
                  <a:pt x="4525" y="770"/>
                  <a:pt x="4569" y="1045"/>
                  <a:pt x="4583" y="1331"/>
                </a:cubicBezTo>
                <a:cubicBezTo>
                  <a:pt x="4587" y="1406"/>
                  <a:pt x="4584" y="1502"/>
                  <a:pt x="4509" y="1544"/>
                </a:cubicBezTo>
                <a:cubicBezTo>
                  <a:pt x="4469" y="1567"/>
                  <a:pt x="4416" y="1562"/>
                  <a:pt x="4373" y="1550"/>
                </a:cubicBezTo>
                <a:cubicBezTo>
                  <a:pt x="4290" y="1527"/>
                  <a:pt x="4299" y="1451"/>
                  <a:pt x="4312" y="1384"/>
                </a:cubicBezTo>
              </a:path>
              <a:path w="5280" h="1630" extrusionOk="0">
                <a:moveTo>
                  <a:pt x="4868" y="699"/>
                </a:moveTo>
                <a:cubicBezTo>
                  <a:pt x="4928" y="704"/>
                  <a:pt x="4986" y="707"/>
                  <a:pt x="5046" y="702"/>
                </a:cubicBezTo>
                <a:cubicBezTo>
                  <a:pt x="5097" y="698"/>
                  <a:pt x="5147" y="689"/>
                  <a:pt x="5195" y="674"/>
                </a:cubicBezTo>
                <a:cubicBezTo>
                  <a:pt x="5215" y="669"/>
                  <a:pt x="5221" y="668"/>
                  <a:pt x="5231" y="659"/>
                </a:cubicBezTo>
              </a:path>
              <a:path w="5280" h="1630" extrusionOk="0">
                <a:moveTo>
                  <a:pt x="4877" y="907"/>
                </a:moveTo>
                <a:cubicBezTo>
                  <a:pt x="4914" y="945"/>
                  <a:pt x="4947" y="954"/>
                  <a:pt x="5002" y="957"/>
                </a:cubicBezTo>
                <a:cubicBezTo>
                  <a:pt x="5060" y="960"/>
                  <a:pt x="5109" y="948"/>
                  <a:pt x="5158" y="919"/>
                </a:cubicBezTo>
                <a:cubicBezTo>
                  <a:pt x="5206" y="891"/>
                  <a:pt x="5241" y="852"/>
                  <a:pt x="5279" y="8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08775" y="2484438"/>
            <a:ext cx="204788" cy="52387"/>
          </a:xfrm>
          <a:custGeom>
            <a:avLst/>
            <a:gdLst>
              <a:gd name="T0" fmla="*/ 0 w 567"/>
              <a:gd name="T1" fmla="*/ 2147483647 h 145"/>
              <a:gd name="T2" fmla="*/ 2147483647 w 567"/>
              <a:gd name="T3" fmla="*/ 2147483647 h 145"/>
              <a:gd name="T4" fmla="*/ 2147483647 w 567"/>
              <a:gd name="T5" fmla="*/ 2147483647 h 145"/>
              <a:gd name="T6" fmla="*/ 2147483647 w 567"/>
              <a:gd name="T7" fmla="*/ 2147483647 h 145"/>
              <a:gd name="T8" fmla="*/ 2147483647 w 567"/>
              <a:gd name="T9" fmla="*/ 2147483647 h 145"/>
              <a:gd name="T10" fmla="*/ 2147483647 w 567"/>
              <a:gd name="T11" fmla="*/ 2147483647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7"/>
              <a:gd name="T19" fmla="*/ 0 h 145"/>
              <a:gd name="T20" fmla="*/ 567 w 567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7" h="145" extrusionOk="0">
                <a:moveTo>
                  <a:pt x="0" y="0"/>
                </a:moveTo>
                <a:cubicBezTo>
                  <a:pt x="48" y="62"/>
                  <a:pt x="93" y="83"/>
                  <a:pt x="166" y="109"/>
                </a:cubicBezTo>
                <a:cubicBezTo>
                  <a:pt x="227" y="131"/>
                  <a:pt x="289" y="142"/>
                  <a:pt x="354" y="144"/>
                </a:cubicBezTo>
                <a:cubicBezTo>
                  <a:pt x="395" y="145"/>
                  <a:pt x="435" y="141"/>
                  <a:pt x="472" y="124"/>
                </a:cubicBezTo>
                <a:cubicBezTo>
                  <a:pt x="496" y="113"/>
                  <a:pt x="512" y="82"/>
                  <a:pt x="528" y="61"/>
                </a:cubicBezTo>
                <a:cubicBezTo>
                  <a:pt x="547" y="35"/>
                  <a:pt x="555" y="25"/>
                  <a:pt x="566" y="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65963" y="2341563"/>
            <a:ext cx="25400" cy="261937"/>
          </a:xfrm>
          <a:custGeom>
            <a:avLst/>
            <a:gdLst>
              <a:gd name="T0" fmla="*/ 2147483647 w 73"/>
              <a:gd name="T1" fmla="*/ 2147483647 h 727"/>
              <a:gd name="T2" fmla="*/ 2147483647 w 73"/>
              <a:gd name="T3" fmla="*/ 2147483647 h 727"/>
              <a:gd name="T4" fmla="*/ 2147483647 w 73"/>
              <a:gd name="T5" fmla="*/ 2147483647 h 727"/>
              <a:gd name="T6" fmla="*/ 2147483647 w 73"/>
              <a:gd name="T7" fmla="*/ 2147483647 h 727"/>
              <a:gd name="T8" fmla="*/ 2147483647 w 73"/>
              <a:gd name="T9" fmla="*/ 2147483647 h 727"/>
              <a:gd name="T10" fmla="*/ 2147483647 w 73"/>
              <a:gd name="T11" fmla="*/ 2147483647 h 7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727"/>
              <a:gd name="T20" fmla="*/ 73 w 73"/>
              <a:gd name="T21" fmla="*/ 727 h 7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727" extrusionOk="0">
                <a:moveTo>
                  <a:pt x="65" y="0"/>
                </a:moveTo>
                <a:cubicBezTo>
                  <a:pt x="73" y="55"/>
                  <a:pt x="71" y="106"/>
                  <a:pt x="67" y="162"/>
                </a:cubicBezTo>
                <a:cubicBezTo>
                  <a:pt x="61" y="246"/>
                  <a:pt x="47" y="329"/>
                  <a:pt x="35" y="412"/>
                </a:cubicBezTo>
                <a:cubicBezTo>
                  <a:pt x="23" y="494"/>
                  <a:pt x="7" y="576"/>
                  <a:pt x="2" y="658"/>
                </a:cubicBezTo>
                <a:cubicBezTo>
                  <a:pt x="2" y="662"/>
                  <a:pt x="-6" y="724"/>
                  <a:pt x="6" y="726"/>
                </a:cubicBezTo>
                <a:cubicBezTo>
                  <a:pt x="22" y="728"/>
                  <a:pt x="27" y="689"/>
                  <a:pt x="28" y="68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0238" y="3043238"/>
            <a:ext cx="188912" cy="369887"/>
          </a:xfrm>
          <a:custGeom>
            <a:avLst/>
            <a:gdLst>
              <a:gd name="T0" fmla="*/ 0 w 526"/>
              <a:gd name="T1" fmla="*/ 2147483647 h 1030"/>
              <a:gd name="T2" fmla="*/ 2147483647 w 526"/>
              <a:gd name="T3" fmla="*/ 2147483647 h 1030"/>
              <a:gd name="T4" fmla="*/ 2147483647 w 526"/>
              <a:gd name="T5" fmla="*/ 2147483647 h 1030"/>
              <a:gd name="T6" fmla="*/ 2147483647 w 526"/>
              <a:gd name="T7" fmla="*/ 2147483647 h 1030"/>
              <a:gd name="T8" fmla="*/ 2147483647 w 526"/>
              <a:gd name="T9" fmla="*/ 2147483647 h 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1030"/>
              <a:gd name="T17" fmla="*/ 526 w 526"/>
              <a:gd name="T18" fmla="*/ 1030 h 10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1030" extrusionOk="0">
                <a:moveTo>
                  <a:pt x="0" y="0"/>
                </a:moveTo>
                <a:cubicBezTo>
                  <a:pt x="83" y="15"/>
                  <a:pt x="141" y="43"/>
                  <a:pt x="203" y="105"/>
                </a:cubicBezTo>
                <a:cubicBezTo>
                  <a:pt x="352" y="253"/>
                  <a:pt x="437" y="471"/>
                  <a:pt x="489" y="671"/>
                </a:cubicBezTo>
                <a:cubicBezTo>
                  <a:pt x="514" y="768"/>
                  <a:pt x="531" y="876"/>
                  <a:pt x="521" y="976"/>
                </a:cubicBezTo>
                <a:cubicBezTo>
                  <a:pt x="515" y="1006"/>
                  <a:pt x="515" y="1012"/>
                  <a:pt x="508" y="10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5538" y="3084513"/>
            <a:ext cx="282575" cy="627062"/>
          </a:xfrm>
          <a:custGeom>
            <a:avLst/>
            <a:gdLst>
              <a:gd name="T0" fmla="*/ 2147483647 w 785"/>
              <a:gd name="T1" fmla="*/ 2147483647 h 1740"/>
              <a:gd name="T2" fmla="*/ 2147483647 w 785"/>
              <a:gd name="T3" fmla="*/ 2147483647 h 1740"/>
              <a:gd name="T4" fmla="*/ 2147483647 w 785"/>
              <a:gd name="T5" fmla="*/ 2147483647 h 1740"/>
              <a:gd name="T6" fmla="*/ 2147483647 w 785"/>
              <a:gd name="T7" fmla="*/ 2147483647 h 1740"/>
              <a:gd name="T8" fmla="*/ 2147483647 w 785"/>
              <a:gd name="T9" fmla="*/ 2147483647 h 1740"/>
              <a:gd name="T10" fmla="*/ 2147483647 w 785"/>
              <a:gd name="T11" fmla="*/ 2147483647 h 1740"/>
              <a:gd name="T12" fmla="*/ 2147483647 w 785"/>
              <a:gd name="T13" fmla="*/ 2147483647 h 1740"/>
              <a:gd name="T14" fmla="*/ 2147483647 w 785"/>
              <a:gd name="T15" fmla="*/ 2147483647 h 1740"/>
              <a:gd name="T16" fmla="*/ 2147483647 w 785"/>
              <a:gd name="T17" fmla="*/ 2147483647 h 1740"/>
              <a:gd name="T18" fmla="*/ 2147483647 w 785"/>
              <a:gd name="T19" fmla="*/ 2147483647 h 1740"/>
              <a:gd name="T20" fmla="*/ 2147483647 w 785"/>
              <a:gd name="T21" fmla="*/ 2147483647 h 1740"/>
              <a:gd name="T22" fmla="*/ 2147483647 w 785"/>
              <a:gd name="T23" fmla="*/ 2147483647 h 1740"/>
              <a:gd name="T24" fmla="*/ 2147483647 w 785"/>
              <a:gd name="T25" fmla="*/ 2147483647 h 1740"/>
              <a:gd name="T26" fmla="*/ 2147483647 w 785"/>
              <a:gd name="T27" fmla="*/ 2147483647 h 1740"/>
              <a:gd name="T28" fmla="*/ 2147483647 w 785"/>
              <a:gd name="T29" fmla="*/ 2147483647 h 1740"/>
              <a:gd name="T30" fmla="*/ 2147483647 w 785"/>
              <a:gd name="T31" fmla="*/ 2147483647 h 1740"/>
              <a:gd name="T32" fmla="*/ 2147483647 w 785"/>
              <a:gd name="T33" fmla="*/ 2147483647 h 1740"/>
              <a:gd name="T34" fmla="*/ 2147483647 w 785"/>
              <a:gd name="T35" fmla="*/ 2147483647 h 1740"/>
              <a:gd name="T36" fmla="*/ 2147483647 w 785"/>
              <a:gd name="T37" fmla="*/ 2147483647 h 1740"/>
              <a:gd name="T38" fmla="*/ 2147483647 w 785"/>
              <a:gd name="T39" fmla="*/ 2147483647 h 1740"/>
              <a:gd name="T40" fmla="*/ 2147483647 w 785"/>
              <a:gd name="T41" fmla="*/ 2147483647 h 17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85"/>
              <a:gd name="T64" fmla="*/ 0 h 1740"/>
              <a:gd name="T65" fmla="*/ 785 w 785"/>
              <a:gd name="T66" fmla="*/ 1740 h 17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85" h="1740" extrusionOk="0">
                <a:moveTo>
                  <a:pt x="125" y="701"/>
                </a:moveTo>
                <a:cubicBezTo>
                  <a:pt x="126" y="738"/>
                  <a:pt x="125" y="776"/>
                  <a:pt x="123" y="813"/>
                </a:cubicBezTo>
                <a:cubicBezTo>
                  <a:pt x="120" y="880"/>
                  <a:pt x="116" y="946"/>
                  <a:pt x="113" y="1013"/>
                </a:cubicBezTo>
                <a:cubicBezTo>
                  <a:pt x="110" y="1072"/>
                  <a:pt x="110" y="1130"/>
                  <a:pt x="113" y="1189"/>
                </a:cubicBezTo>
                <a:cubicBezTo>
                  <a:pt x="113" y="1195"/>
                  <a:pt x="117" y="1292"/>
                  <a:pt x="115" y="1234"/>
                </a:cubicBezTo>
                <a:cubicBezTo>
                  <a:pt x="115" y="1224"/>
                  <a:pt x="115" y="1214"/>
                  <a:pt x="115" y="1204"/>
                </a:cubicBezTo>
              </a:path>
              <a:path w="785" h="1740" extrusionOk="0">
                <a:moveTo>
                  <a:pt x="35" y="458"/>
                </a:moveTo>
                <a:cubicBezTo>
                  <a:pt x="22" y="449"/>
                  <a:pt x="18" y="447"/>
                  <a:pt x="8" y="443"/>
                </a:cubicBezTo>
                <a:cubicBezTo>
                  <a:pt x="0" y="465"/>
                  <a:pt x="14" y="447"/>
                  <a:pt x="31" y="440"/>
                </a:cubicBezTo>
              </a:path>
              <a:path w="785" h="1740" extrusionOk="0">
                <a:moveTo>
                  <a:pt x="784" y="312"/>
                </a:moveTo>
                <a:cubicBezTo>
                  <a:pt x="768" y="216"/>
                  <a:pt x="731" y="129"/>
                  <a:pt x="667" y="54"/>
                </a:cubicBezTo>
                <a:cubicBezTo>
                  <a:pt x="636" y="17"/>
                  <a:pt x="605" y="-9"/>
                  <a:pt x="557" y="8"/>
                </a:cubicBezTo>
                <a:cubicBezTo>
                  <a:pt x="502" y="27"/>
                  <a:pt x="487" y="154"/>
                  <a:pt x="477" y="197"/>
                </a:cubicBezTo>
                <a:cubicBezTo>
                  <a:pt x="450" y="318"/>
                  <a:pt x="437" y="445"/>
                  <a:pt x="430" y="569"/>
                </a:cubicBezTo>
                <a:cubicBezTo>
                  <a:pt x="416" y="823"/>
                  <a:pt x="433" y="1080"/>
                  <a:pt x="465" y="1332"/>
                </a:cubicBezTo>
                <a:cubicBezTo>
                  <a:pt x="481" y="1458"/>
                  <a:pt x="512" y="1590"/>
                  <a:pt x="511" y="1717"/>
                </a:cubicBezTo>
                <a:cubicBezTo>
                  <a:pt x="511" y="1724"/>
                  <a:pt x="510" y="1732"/>
                  <a:pt x="510" y="1739"/>
                </a:cubicBezTo>
              </a:path>
              <a:path w="785" h="1740" extrusionOk="0">
                <a:moveTo>
                  <a:pt x="295" y="988"/>
                </a:moveTo>
                <a:cubicBezTo>
                  <a:pt x="350" y="941"/>
                  <a:pt x="388" y="953"/>
                  <a:pt x="459" y="943"/>
                </a:cubicBezTo>
                <a:cubicBezTo>
                  <a:pt x="544" y="931"/>
                  <a:pt x="631" y="927"/>
                  <a:pt x="714" y="906"/>
                </a:cubicBezTo>
                <a:cubicBezTo>
                  <a:pt x="730" y="901"/>
                  <a:pt x="747" y="896"/>
                  <a:pt x="763" y="89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25" y="3017838"/>
            <a:ext cx="2632075" cy="555625"/>
          </a:xfrm>
          <a:custGeom>
            <a:avLst/>
            <a:gdLst>
              <a:gd name="T0" fmla="*/ 2147483647 w 7312"/>
              <a:gd name="T1" fmla="*/ 2147483647 h 1544"/>
              <a:gd name="T2" fmla="*/ 2147483647 w 7312"/>
              <a:gd name="T3" fmla="*/ 2147483647 h 1544"/>
              <a:gd name="T4" fmla="*/ 2147483647 w 7312"/>
              <a:gd name="T5" fmla="*/ 2147483647 h 1544"/>
              <a:gd name="T6" fmla="*/ 2147483647 w 7312"/>
              <a:gd name="T7" fmla="*/ 2147483647 h 1544"/>
              <a:gd name="T8" fmla="*/ 2147483647 w 7312"/>
              <a:gd name="T9" fmla="*/ 2147483647 h 1544"/>
              <a:gd name="T10" fmla="*/ 2147483647 w 7312"/>
              <a:gd name="T11" fmla="*/ 2147483647 h 1544"/>
              <a:gd name="T12" fmla="*/ 2147483647 w 7312"/>
              <a:gd name="T13" fmla="*/ 2147483647 h 1544"/>
              <a:gd name="T14" fmla="*/ 2147483647 w 7312"/>
              <a:gd name="T15" fmla="*/ 2147483647 h 1544"/>
              <a:gd name="T16" fmla="*/ 2147483647 w 7312"/>
              <a:gd name="T17" fmla="*/ 2147483647 h 1544"/>
              <a:gd name="T18" fmla="*/ 2147483647 w 7312"/>
              <a:gd name="T19" fmla="*/ 2147483647 h 1544"/>
              <a:gd name="T20" fmla="*/ 2147483647 w 7312"/>
              <a:gd name="T21" fmla="*/ 2147483647 h 1544"/>
              <a:gd name="T22" fmla="*/ 2147483647 w 7312"/>
              <a:gd name="T23" fmla="*/ 2147483647 h 1544"/>
              <a:gd name="T24" fmla="*/ 2147483647 w 7312"/>
              <a:gd name="T25" fmla="*/ 2147483647 h 1544"/>
              <a:gd name="T26" fmla="*/ 2147483647 w 7312"/>
              <a:gd name="T27" fmla="*/ 2147483647 h 1544"/>
              <a:gd name="T28" fmla="*/ 2147483647 w 7312"/>
              <a:gd name="T29" fmla="*/ 2147483647 h 1544"/>
              <a:gd name="T30" fmla="*/ 2147483647 w 7312"/>
              <a:gd name="T31" fmla="*/ 2147483647 h 1544"/>
              <a:gd name="T32" fmla="*/ 2147483647 w 7312"/>
              <a:gd name="T33" fmla="*/ 2147483647 h 1544"/>
              <a:gd name="T34" fmla="*/ 2147483647 w 7312"/>
              <a:gd name="T35" fmla="*/ 2147483647 h 1544"/>
              <a:gd name="T36" fmla="*/ 2147483647 w 7312"/>
              <a:gd name="T37" fmla="*/ 2147483647 h 1544"/>
              <a:gd name="T38" fmla="*/ 2147483647 w 7312"/>
              <a:gd name="T39" fmla="*/ 2147483647 h 1544"/>
              <a:gd name="T40" fmla="*/ 2147483647 w 7312"/>
              <a:gd name="T41" fmla="*/ 2147483647 h 1544"/>
              <a:gd name="T42" fmla="*/ 2147483647 w 7312"/>
              <a:gd name="T43" fmla="*/ 2147483647 h 1544"/>
              <a:gd name="T44" fmla="*/ 2147483647 w 7312"/>
              <a:gd name="T45" fmla="*/ 2147483647 h 1544"/>
              <a:gd name="T46" fmla="*/ 2147483647 w 7312"/>
              <a:gd name="T47" fmla="*/ 2147483647 h 1544"/>
              <a:gd name="T48" fmla="*/ 2147483647 w 7312"/>
              <a:gd name="T49" fmla="*/ 2147483647 h 1544"/>
              <a:gd name="T50" fmla="*/ 2147483647 w 7312"/>
              <a:gd name="T51" fmla="*/ 2147483647 h 1544"/>
              <a:gd name="T52" fmla="*/ 2147483647 w 7312"/>
              <a:gd name="T53" fmla="*/ 2147483647 h 1544"/>
              <a:gd name="T54" fmla="*/ 2147483647 w 7312"/>
              <a:gd name="T55" fmla="*/ 2147483647 h 1544"/>
              <a:gd name="T56" fmla="*/ 2147483647 w 7312"/>
              <a:gd name="T57" fmla="*/ 2147483647 h 1544"/>
              <a:gd name="T58" fmla="*/ 2147483647 w 7312"/>
              <a:gd name="T59" fmla="*/ 2147483647 h 1544"/>
              <a:gd name="T60" fmla="*/ 2147483647 w 7312"/>
              <a:gd name="T61" fmla="*/ 2147483647 h 1544"/>
              <a:gd name="T62" fmla="*/ 2147483647 w 7312"/>
              <a:gd name="T63" fmla="*/ 2147483647 h 1544"/>
              <a:gd name="T64" fmla="*/ 2147483647 w 7312"/>
              <a:gd name="T65" fmla="*/ 2147483647 h 1544"/>
              <a:gd name="T66" fmla="*/ 2147483647 w 7312"/>
              <a:gd name="T67" fmla="*/ 2147483647 h 1544"/>
              <a:gd name="T68" fmla="*/ 2147483647 w 7312"/>
              <a:gd name="T69" fmla="*/ 2147483647 h 1544"/>
              <a:gd name="T70" fmla="*/ 2147483647 w 7312"/>
              <a:gd name="T71" fmla="*/ 2147483647 h 1544"/>
              <a:gd name="T72" fmla="*/ 2147483647 w 7312"/>
              <a:gd name="T73" fmla="*/ 2147483647 h 1544"/>
              <a:gd name="T74" fmla="*/ 2147483647 w 7312"/>
              <a:gd name="T75" fmla="*/ 2147483647 h 1544"/>
              <a:gd name="T76" fmla="*/ 2147483647 w 7312"/>
              <a:gd name="T77" fmla="*/ 2147483647 h 1544"/>
              <a:gd name="T78" fmla="*/ 2147483647 w 7312"/>
              <a:gd name="T79" fmla="*/ 2147483647 h 1544"/>
              <a:gd name="T80" fmla="*/ 2147483647 w 7312"/>
              <a:gd name="T81" fmla="*/ 2147483647 h 1544"/>
              <a:gd name="T82" fmla="*/ 2147483647 w 7312"/>
              <a:gd name="T83" fmla="*/ 2147483647 h 1544"/>
              <a:gd name="T84" fmla="*/ 2147483647 w 7312"/>
              <a:gd name="T85" fmla="*/ 2147483647 h 1544"/>
              <a:gd name="T86" fmla="*/ 2147483647 w 7312"/>
              <a:gd name="T87" fmla="*/ 2147483647 h 1544"/>
              <a:gd name="T88" fmla="*/ 2147483647 w 7312"/>
              <a:gd name="T89" fmla="*/ 2147483647 h 1544"/>
              <a:gd name="T90" fmla="*/ 2147483647 w 7312"/>
              <a:gd name="T91" fmla="*/ 2147483647 h 1544"/>
              <a:gd name="T92" fmla="*/ 2147483647 w 7312"/>
              <a:gd name="T93" fmla="*/ 2147483647 h 1544"/>
              <a:gd name="T94" fmla="*/ 2147483647 w 7312"/>
              <a:gd name="T95" fmla="*/ 2147483647 h 1544"/>
              <a:gd name="T96" fmla="*/ 2147483647 w 7312"/>
              <a:gd name="T97" fmla="*/ 2147483647 h 1544"/>
              <a:gd name="T98" fmla="*/ 2147483647 w 7312"/>
              <a:gd name="T99" fmla="*/ 2147483647 h 15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312"/>
              <a:gd name="T151" fmla="*/ 0 h 1544"/>
              <a:gd name="T152" fmla="*/ 7312 w 7312"/>
              <a:gd name="T153" fmla="*/ 1544 h 15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312" h="1544" extrusionOk="0">
                <a:moveTo>
                  <a:pt x="19" y="594"/>
                </a:moveTo>
                <a:cubicBezTo>
                  <a:pt x="11" y="545"/>
                  <a:pt x="6" y="498"/>
                  <a:pt x="5" y="450"/>
                </a:cubicBezTo>
                <a:cubicBezTo>
                  <a:pt x="14" y="510"/>
                  <a:pt x="21" y="570"/>
                  <a:pt x="24" y="631"/>
                </a:cubicBezTo>
                <a:cubicBezTo>
                  <a:pt x="33" y="813"/>
                  <a:pt x="36" y="995"/>
                  <a:pt x="38" y="1178"/>
                </a:cubicBezTo>
                <a:cubicBezTo>
                  <a:pt x="39" y="1206"/>
                  <a:pt x="38" y="1212"/>
                  <a:pt x="42" y="1229"/>
                </a:cubicBezTo>
                <a:cubicBezTo>
                  <a:pt x="75" y="1197"/>
                  <a:pt x="96" y="1157"/>
                  <a:pt x="126" y="1122"/>
                </a:cubicBezTo>
                <a:cubicBezTo>
                  <a:pt x="176" y="1064"/>
                  <a:pt x="245" y="1011"/>
                  <a:pt x="326" y="1024"/>
                </a:cubicBezTo>
                <a:cubicBezTo>
                  <a:pt x="404" y="1037"/>
                  <a:pt x="480" y="1111"/>
                  <a:pt x="470" y="1194"/>
                </a:cubicBezTo>
                <a:cubicBezTo>
                  <a:pt x="463" y="1252"/>
                  <a:pt x="408" y="1282"/>
                  <a:pt x="360" y="1302"/>
                </a:cubicBezTo>
                <a:cubicBezTo>
                  <a:pt x="297" y="1328"/>
                  <a:pt x="228" y="1331"/>
                  <a:pt x="161" y="1332"/>
                </a:cubicBezTo>
                <a:cubicBezTo>
                  <a:pt x="123" y="1332"/>
                  <a:pt x="79" y="1333"/>
                  <a:pt x="57" y="1298"/>
                </a:cubicBezTo>
                <a:cubicBezTo>
                  <a:pt x="58" y="1293"/>
                  <a:pt x="59" y="1287"/>
                  <a:pt x="60" y="1282"/>
                </a:cubicBezTo>
              </a:path>
              <a:path w="7312" h="1544" extrusionOk="0">
                <a:moveTo>
                  <a:pt x="583" y="1214"/>
                </a:moveTo>
                <a:cubicBezTo>
                  <a:pt x="602" y="1242"/>
                  <a:pt x="607" y="1263"/>
                  <a:pt x="627" y="1228"/>
                </a:cubicBezTo>
              </a:path>
              <a:path w="7312" h="1544" extrusionOk="0">
                <a:moveTo>
                  <a:pt x="882" y="914"/>
                </a:moveTo>
                <a:cubicBezTo>
                  <a:pt x="855" y="956"/>
                  <a:pt x="841" y="987"/>
                  <a:pt x="833" y="1037"/>
                </a:cubicBezTo>
                <a:cubicBezTo>
                  <a:pt x="824" y="1094"/>
                  <a:pt x="822" y="1154"/>
                  <a:pt x="836" y="1210"/>
                </a:cubicBezTo>
                <a:cubicBezTo>
                  <a:pt x="846" y="1248"/>
                  <a:pt x="868" y="1290"/>
                  <a:pt x="914" y="1286"/>
                </a:cubicBezTo>
                <a:cubicBezTo>
                  <a:pt x="958" y="1282"/>
                  <a:pt x="996" y="1243"/>
                  <a:pt x="1023" y="1212"/>
                </a:cubicBezTo>
                <a:cubicBezTo>
                  <a:pt x="1047" y="1185"/>
                  <a:pt x="1064" y="1152"/>
                  <a:pt x="1090" y="1127"/>
                </a:cubicBezTo>
                <a:cubicBezTo>
                  <a:pt x="1093" y="1126"/>
                  <a:pt x="1096" y="1125"/>
                  <a:pt x="1099" y="1124"/>
                </a:cubicBezTo>
                <a:cubicBezTo>
                  <a:pt x="1116" y="1140"/>
                  <a:pt x="1132" y="1162"/>
                  <a:pt x="1150" y="1178"/>
                </a:cubicBezTo>
                <a:cubicBezTo>
                  <a:pt x="1178" y="1203"/>
                  <a:pt x="1214" y="1222"/>
                  <a:pt x="1252" y="1210"/>
                </a:cubicBezTo>
                <a:cubicBezTo>
                  <a:pt x="1292" y="1198"/>
                  <a:pt x="1311" y="1154"/>
                  <a:pt x="1312" y="1115"/>
                </a:cubicBezTo>
                <a:cubicBezTo>
                  <a:pt x="1313" y="1046"/>
                  <a:pt x="1275" y="984"/>
                  <a:pt x="1248" y="924"/>
                </a:cubicBezTo>
                <a:cubicBezTo>
                  <a:pt x="1235" y="893"/>
                  <a:pt x="1217" y="858"/>
                  <a:pt x="1238" y="828"/>
                </a:cubicBezTo>
                <a:cubicBezTo>
                  <a:pt x="1258" y="799"/>
                  <a:pt x="1340" y="833"/>
                  <a:pt x="1360" y="842"/>
                </a:cubicBezTo>
                <a:cubicBezTo>
                  <a:pt x="1419" y="870"/>
                  <a:pt x="1476" y="912"/>
                  <a:pt x="1514" y="965"/>
                </a:cubicBezTo>
                <a:cubicBezTo>
                  <a:pt x="1550" y="1016"/>
                  <a:pt x="1567" y="1075"/>
                  <a:pt x="1570" y="1136"/>
                </a:cubicBezTo>
                <a:cubicBezTo>
                  <a:pt x="1572" y="1170"/>
                  <a:pt x="1568" y="1231"/>
                  <a:pt x="1545" y="1259"/>
                </a:cubicBezTo>
                <a:cubicBezTo>
                  <a:pt x="1515" y="1294"/>
                  <a:pt x="1540" y="1262"/>
                  <a:pt x="1525" y="1256"/>
                </a:cubicBezTo>
              </a:path>
              <a:path w="7312" h="1544" extrusionOk="0">
                <a:moveTo>
                  <a:pt x="1606" y="702"/>
                </a:moveTo>
                <a:cubicBezTo>
                  <a:pt x="1604" y="685"/>
                  <a:pt x="1605" y="680"/>
                  <a:pt x="1596" y="673"/>
                </a:cubicBezTo>
                <a:cubicBezTo>
                  <a:pt x="1580" y="692"/>
                  <a:pt x="1583" y="704"/>
                  <a:pt x="1587" y="731"/>
                </a:cubicBezTo>
                <a:cubicBezTo>
                  <a:pt x="1588" y="739"/>
                  <a:pt x="1590" y="746"/>
                  <a:pt x="1591" y="754"/>
                </a:cubicBezTo>
              </a:path>
              <a:path w="7312" h="1544" extrusionOk="0">
                <a:moveTo>
                  <a:pt x="1715" y="1241"/>
                </a:moveTo>
                <a:cubicBezTo>
                  <a:pt x="1737" y="1212"/>
                  <a:pt x="1750" y="1173"/>
                  <a:pt x="1760" y="1138"/>
                </a:cubicBezTo>
                <a:cubicBezTo>
                  <a:pt x="1776" y="1083"/>
                  <a:pt x="1787" y="1025"/>
                  <a:pt x="1806" y="970"/>
                </a:cubicBezTo>
                <a:cubicBezTo>
                  <a:pt x="1815" y="950"/>
                  <a:pt x="1816" y="945"/>
                  <a:pt x="1826" y="936"/>
                </a:cubicBezTo>
                <a:cubicBezTo>
                  <a:pt x="1855" y="960"/>
                  <a:pt x="1863" y="1000"/>
                  <a:pt x="1880" y="1034"/>
                </a:cubicBezTo>
                <a:cubicBezTo>
                  <a:pt x="1909" y="1094"/>
                  <a:pt x="1942" y="1154"/>
                  <a:pt x="1982" y="1207"/>
                </a:cubicBezTo>
                <a:cubicBezTo>
                  <a:pt x="2005" y="1237"/>
                  <a:pt x="2018" y="1247"/>
                  <a:pt x="2051" y="1259"/>
                </a:cubicBezTo>
                <a:cubicBezTo>
                  <a:pt x="2079" y="1237"/>
                  <a:pt x="2079" y="1200"/>
                  <a:pt x="2078" y="1163"/>
                </a:cubicBezTo>
                <a:cubicBezTo>
                  <a:pt x="2077" y="1088"/>
                  <a:pt x="2078" y="1015"/>
                  <a:pt x="2089" y="940"/>
                </a:cubicBezTo>
                <a:cubicBezTo>
                  <a:pt x="2092" y="923"/>
                  <a:pt x="2095" y="905"/>
                  <a:pt x="2098" y="888"/>
                </a:cubicBezTo>
              </a:path>
              <a:path w="7312" h="1544" extrusionOk="0">
                <a:moveTo>
                  <a:pt x="2342" y="766"/>
                </a:moveTo>
                <a:cubicBezTo>
                  <a:pt x="2325" y="795"/>
                  <a:pt x="2298" y="791"/>
                  <a:pt x="2266" y="806"/>
                </a:cubicBezTo>
                <a:cubicBezTo>
                  <a:pt x="2236" y="820"/>
                  <a:pt x="2190" y="847"/>
                  <a:pt x="2198" y="887"/>
                </a:cubicBezTo>
                <a:cubicBezTo>
                  <a:pt x="2209" y="942"/>
                  <a:pt x="2276" y="980"/>
                  <a:pt x="2316" y="1011"/>
                </a:cubicBezTo>
                <a:cubicBezTo>
                  <a:pt x="2345" y="1033"/>
                  <a:pt x="2420" y="1074"/>
                  <a:pt x="2409" y="1122"/>
                </a:cubicBezTo>
                <a:cubicBezTo>
                  <a:pt x="2399" y="1164"/>
                  <a:pt x="2308" y="1183"/>
                  <a:pt x="2275" y="1190"/>
                </a:cubicBezTo>
                <a:cubicBezTo>
                  <a:pt x="2239" y="1197"/>
                  <a:pt x="2184" y="1207"/>
                  <a:pt x="2156" y="1184"/>
                </a:cubicBezTo>
              </a:path>
              <a:path w="7312" h="1544" extrusionOk="0">
                <a:moveTo>
                  <a:pt x="2856" y="1133"/>
                </a:moveTo>
                <a:cubicBezTo>
                  <a:pt x="2793" y="1118"/>
                  <a:pt x="2743" y="1103"/>
                  <a:pt x="2697" y="1051"/>
                </a:cubicBezTo>
                <a:cubicBezTo>
                  <a:pt x="2594" y="936"/>
                  <a:pt x="2564" y="748"/>
                  <a:pt x="2579" y="600"/>
                </a:cubicBezTo>
                <a:cubicBezTo>
                  <a:pt x="2589" y="507"/>
                  <a:pt x="2621" y="420"/>
                  <a:pt x="2681" y="348"/>
                </a:cubicBezTo>
                <a:cubicBezTo>
                  <a:pt x="2724" y="297"/>
                  <a:pt x="2778" y="266"/>
                  <a:pt x="2835" y="236"/>
                </a:cubicBezTo>
                <a:cubicBezTo>
                  <a:pt x="2896" y="204"/>
                  <a:pt x="2958" y="184"/>
                  <a:pt x="3026" y="173"/>
                </a:cubicBezTo>
                <a:cubicBezTo>
                  <a:pt x="3041" y="171"/>
                  <a:pt x="3056" y="169"/>
                  <a:pt x="3071" y="167"/>
                </a:cubicBezTo>
              </a:path>
              <a:path w="7312" h="1544" extrusionOk="0">
                <a:moveTo>
                  <a:pt x="2669" y="686"/>
                </a:moveTo>
                <a:cubicBezTo>
                  <a:pt x="2667" y="731"/>
                  <a:pt x="2658" y="769"/>
                  <a:pt x="2707" y="789"/>
                </a:cubicBezTo>
                <a:cubicBezTo>
                  <a:pt x="2747" y="805"/>
                  <a:pt x="2803" y="793"/>
                  <a:pt x="2843" y="784"/>
                </a:cubicBezTo>
                <a:cubicBezTo>
                  <a:pt x="2898" y="771"/>
                  <a:pt x="2952" y="752"/>
                  <a:pt x="3007" y="738"/>
                </a:cubicBezTo>
              </a:path>
              <a:path w="7312" h="1544" extrusionOk="0">
                <a:moveTo>
                  <a:pt x="3042" y="914"/>
                </a:moveTo>
                <a:cubicBezTo>
                  <a:pt x="3003" y="967"/>
                  <a:pt x="2968" y="1010"/>
                  <a:pt x="2954" y="1076"/>
                </a:cubicBezTo>
                <a:cubicBezTo>
                  <a:pt x="2945" y="1120"/>
                  <a:pt x="2972" y="1145"/>
                  <a:pt x="3017" y="1143"/>
                </a:cubicBezTo>
                <a:cubicBezTo>
                  <a:pt x="3074" y="1140"/>
                  <a:pt x="3139" y="1106"/>
                  <a:pt x="3180" y="1068"/>
                </a:cubicBezTo>
                <a:cubicBezTo>
                  <a:pt x="3229" y="1023"/>
                  <a:pt x="3251" y="967"/>
                  <a:pt x="3249" y="901"/>
                </a:cubicBezTo>
                <a:cubicBezTo>
                  <a:pt x="3247" y="842"/>
                  <a:pt x="3225" y="787"/>
                  <a:pt x="3199" y="735"/>
                </a:cubicBezTo>
                <a:cubicBezTo>
                  <a:pt x="3186" y="711"/>
                  <a:pt x="3183" y="705"/>
                  <a:pt x="3174" y="690"/>
                </a:cubicBezTo>
                <a:cubicBezTo>
                  <a:pt x="3200" y="742"/>
                  <a:pt x="3233" y="790"/>
                  <a:pt x="3265" y="839"/>
                </a:cubicBezTo>
                <a:cubicBezTo>
                  <a:pt x="3308" y="904"/>
                  <a:pt x="3352" y="969"/>
                  <a:pt x="3395" y="1035"/>
                </a:cubicBezTo>
                <a:cubicBezTo>
                  <a:pt x="3410" y="1058"/>
                  <a:pt x="3425" y="1081"/>
                  <a:pt x="3440" y="1104"/>
                </a:cubicBezTo>
                <a:cubicBezTo>
                  <a:pt x="3428" y="1054"/>
                  <a:pt x="3416" y="1005"/>
                  <a:pt x="3419" y="953"/>
                </a:cubicBezTo>
                <a:cubicBezTo>
                  <a:pt x="3422" y="896"/>
                  <a:pt x="3438" y="839"/>
                  <a:pt x="3470" y="791"/>
                </a:cubicBezTo>
                <a:cubicBezTo>
                  <a:pt x="3502" y="742"/>
                  <a:pt x="3544" y="700"/>
                  <a:pt x="3590" y="665"/>
                </a:cubicBezTo>
                <a:cubicBezTo>
                  <a:pt x="3602" y="657"/>
                  <a:pt x="3615" y="648"/>
                  <a:pt x="3627" y="640"/>
                </a:cubicBezTo>
              </a:path>
              <a:path w="7312" h="1544" extrusionOk="0">
                <a:moveTo>
                  <a:pt x="3974" y="282"/>
                </a:moveTo>
                <a:cubicBezTo>
                  <a:pt x="3955" y="272"/>
                  <a:pt x="3936" y="254"/>
                  <a:pt x="3913" y="274"/>
                </a:cubicBezTo>
                <a:cubicBezTo>
                  <a:pt x="3869" y="312"/>
                  <a:pt x="3841" y="396"/>
                  <a:pt x="3824" y="448"/>
                </a:cubicBezTo>
                <a:cubicBezTo>
                  <a:pt x="3789" y="553"/>
                  <a:pt x="3770" y="664"/>
                  <a:pt x="3767" y="774"/>
                </a:cubicBezTo>
                <a:cubicBezTo>
                  <a:pt x="3765" y="864"/>
                  <a:pt x="3769" y="987"/>
                  <a:pt x="3839" y="1054"/>
                </a:cubicBezTo>
                <a:cubicBezTo>
                  <a:pt x="3886" y="1099"/>
                  <a:pt x="3946" y="1075"/>
                  <a:pt x="4000" y="1061"/>
                </a:cubicBezTo>
              </a:path>
              <a:path w="7312" h="1544" extrusionOk="0">
                <a:moveTo>
                  <a:pt x="4507" y="702"/>
                </a:moveTo>
                <a:cubicBezTo>
                  <a:pt x="4496" y="680"/>
                  <a:pt x="4492" y="673"/>
                  <a:pt x="4466" y="661"/>
                </a:cubicBezTo>
                <a:cubicBezTo>
                  <a:pt x="4422" y="640"/>
                  <a:pt x="4372" y="626"/>
                  <a:pt x="4324" y="617"/>
                </a:cubicBezTo>
                <a:cubicBezTo>
                  <a:pt x="4239" y="601"/>
                  <a:pt x="4121" y="577"/>
                  <a:pt x="4036" y="603"/>
                </a:cubicBezTo>
                <a:cubicBezTo>
                  <a:pt x="4030" y="607"/>
                  <a:pt x="4023" y="610"/>
                  <a:pt x="4017" y="614"/>
                </a:cubicBezTo>
                <a:cubicBezTo>
                  <a:pt x="4028" y="661"/>
                  <a:pt x="4082" y="681"/>
                  <a:pt x="4126" y="703"/>
                </a:cubicBezTo>
                <a:cubicBezTo>
                  <a:pt x="4220" y="751"/>
                  <a:pt x="4317" y="791"/>
                  <a:pt x="4413" y="834"/>
                </a:cubicBezTo>
                <a:cubicBezTo>
                  <a:pt x="4462" y="856"/>
                  <a:pt x="4558" y="883"/>
                  <a:pt x="4582" y="940"/>
                </a:cubicBezTo>
                <a:cubicBezTo>
                  <a:pt x="4601" y="985"/>
                  <a:pt x="4520" y="1011"/>
                  <a:pt x="4493" y="1020"/>
                </a:cubicBezTo>
                <a:cubicBezTo>
                  <a:pt x="4427" y="1041"/>
                  <a:pt x="4357" y="1054"/>
                  <a:pt x="4288" y="1047"/>
                </a:cubicBezTo>
                <a:cubicBezTo>
                  <a:pt x="4251" y="1043"/>
                  <a:pt x="4236" y="1035"/>
                  <a:pt x="4212" y="1011"/>
                </a:cubicBezTo>
              </a:path>
              <a:path w="7312" h="1544" extrusionOk="0">
                <a:moveTo>
                  <a:pt x="4592" y="792"/>
                </a:moveTo>
                <a:cubicBezTo>
                  <a:pt x="4636" y="809"/>
                  <a:pt x="4682" y="821"/>
                  <a:pt x="4731" y="816"/>
                </a:cubicBezTo>
                <a:cubicBezTo>
                  <a:pt x="4796" y="809"/>
                  <a:pt x="4869" y="785"/>
                  <a:pt x="4926" y="754"/>
                </a:cubicBezTo>
                <a:cubicBezTo>
                  <a:pt x="4968" y="731"/>
                  <a:pt x="5025" y="695"/>
                  <a:pt x="5028" y="641"/>
                </a:cubicBezTo>
                <a:cubicBezTo>
                  <a:pt x="5031" y="589"/>
                  <a:pt x="4965" y="579"/>
                  <a:pt x="4928" y="581"/>
                </a:cubicBezTo>
                <a:cubicBezTo>
                  <a:pt x="4798" y="588"/>
                  <a:pt x="4691" y="703"/>
                  <a:pt x="4692" y="832"/>
                </a:cubicBezTo>
                <a:cubicBezTo>
                  <a:pt x="4692" y="898"/>
                  <a:pt x="4725" y="959"/>
                  <a:pt x="4771" y="1005"/>
                </a:cubicBezTo>
                <a:cubicBezTo>
                  <a:pt x="4801" y="1035"/>
                  <a:pt x="4850" y="1066"/>
                  <a:pt x="4895" y="1063"/>
                </a:cubicBezTo>
                <a:cubicBezTo>
                  <a:pt x="4943" y="1060"/>
                  <a:pt x="4981" y="1014"/>
                  <a:pt x="5012" y="984"/>
                </a:cubicBezTo>
              </a:path>
              <a:path w="7312" h="1544" extrusionOk="0">
                <a:moveTo>
                  <a:pt x="5199" y="234"/>
                </a:moveTo>
                <a:cubicBezTo>
                  <a:pt x="5196" y="237"/>
                  <a:pt x="5184" y="265"/>
                  <a:pt x="5183" y="306"/>
                </a:cubicBezTo>
                <a:cubicBezTo>
                  <a:pt x="5181" y="398"/>
                  <a:pt x="5182" y="490"/>
                  <a:pt x="5179" y="582"/>
                </a:cubicBezTo>
                <a:cubicBezTo>
                  <a:pt x="5176" y="680"/>
                  <a:pt x="5171" y="779"/>
                  <a:pt x="5173" y="877"/>
                </a:cubicBezTo>
                <a:cubicBezTo>
                  <a:pt x="5174" y="911"/>
                  <a:pt x="5165" y="994"/>
                  <a:pt x="5190" y="1024"/>
                </a:cubicBezTo>
                <a:cubicBezTo>
                  <a:pt x="5206" y="1043"/>
                  <a:pt x="5231" y="1010"/>
                  <a:pt x="5238" y="1003"/>
                </a:cubicBezTo>
              </a:path>
              <a:path w="7312" h="1544" extrusionOk="0">
                <a:moveTo>
                  <a:pt x="5655" y="158"/>
                </a:moveTo>
                <a:cubicBezTo>
                  <a:pt x="5661" y="122"/>
                  <a:pt x="5688" y="36"/>
                  <a:pt x="5640" y="10"/>
                </a:cubicBezTo>
                <a:cubicBezTo>
                  <a:pt x="5605" y="-9"/>
                  <a:pt x="5575" y="3"/>
                  <a:pt x="5550" y="34"/>
                </a:cubicBezTo>
                <a:cubicBezTo>
                  <a:pt x="5502" y="93"/>
                  <a:pt x="5499" y="194"/>
                  <a:pt x="5496" y="265"/>
                </a:cubicBezTo>
                <a:cubicBezTo>
                  <a:pt x="5488" y="431"/>
                  <a:pt x="5505" y="598"/>
                  <a:pt x="5506" y="764"/>
                </a:cubicBezTo>
                <a:cubicBezTo>
                  <a:pt x="5508" y="998"/>
                  <a:pt x="5475" y="1220"/>
                  <a:pt x="5420" y="1447"/>
                </a:cubicBezTo>
                <a:cubicBezTo>
                  <a:pt x="5411" y="1486"/>
                  <a:pt x="5388" y="1526"/>
                  <a:pt x="5380" y="1534"/>
                </a:cubicBezTo>
              </a:path>
              <a:path w="7312" h="1544" extrusionOk="0">
                <a:moveTo>
                  <a:pt x="5370" y="791"/>
                </a:moveTo>
                <a:cubicBezTo>
                  <a:pt x="5389" y="771"/>
                  <a:pt x="5402" y="790"/>
                  <a:pt x="5427" y="801"/>
                </a:cubicBezTo>
                <a:cubicBezTo>
                  <a:pt x="5464" y="817"/>
                  <a:pt x="5507" y="832"/>
                  <a:pt x="5547" y="837"/>
                </a:cubicBezTo>
                <a:cubicBezTo>
                  <a:pt x="5579" y="841"/>
                  <a:pt x="5614" y="840"/>
                  <a:pt x="5646" y="834"/>
                </a:cubicBezTo>
                <a:cubicBezTo>
                  <a:pt x="5653" y="832"/>
                  <a:pt x="5659" y="831"/>
                  <a:pt x="5666" y="829"/>
                </a:cubicBezTo>
              </a:path>
              <a:path w="7312" h="1544" extrusionOk="0">
                <a:moveTo>
                  <a:pt x="5916" y="937"/>
                </a:moveTo>
                <a:cubicBezTo>
                  <a:pt x="5903" y="954"/>
                  <a:pt x="5897" y="965"/>
                  <a:pt x="5895" y="987"/>
                </a:cubicBezTo>
                <a:cubicBezTo>
                  <a:pt x="5893" y="1009"/>
                  <a:pt x="5897" y="1024"/>
                  <a:pt x="5920" y="1031"/>
                </a:cubicBezTo>
                <a:cubicBezTo>
                  <a:pt x="5938" y="1036"/>
                  <a:pt x="5962" y="1023"/>
                  <a:pt x="5974" y="1012"/>
                </a:cubicBezTo>
                <a:cubicBezTo>
                  <a:pt x="5990" y="998"/>
                  <a:pt x="6014" y="970"/>
                  <a:pt x="5996" y="950"/>
                </a:cubicBezTo>
                <a:cubicBezTo>
                  <a:pt x="5987" y="940"/>
                  <a:pt x="5955" y="949"/>
                  <a:pt x="5944" y="950"/>
                </a:cubicBezTo>
                <a:cubicBezTo>
                  <a:pt x="5940" y="951"/>
                  <a:pt x="5892" y="963"/>
                  <a:pt x="5894" y="948"/>
                </a:cubicBezTo>
                <a:cubicBezTo>
                  <a:pt x="5898" y="942"/>
                  <a:pt x="5901" y="937"/>
                  <a:pt x="5905" y="931"/>
                </a:cubicBezTo>
              </a:path>
              <a:path w="7312" h="1544" extrusionOk="0">
                <a:moveTo>
                  <a:pt x="6517" y="553"/>
                </a:moveTo>
                <a:cubicBezTo>
                  <a:pt x="6496" y="569"/>
                  <a:pt x="6469" y="583"/>
                  <a:pt x="6445" y="600"/>
                </a:cubicBezTo>
                <a:cubicBezTo>
                  <a:pt x="6404" y="629"/>
                  <a:pt x="6371" y="667"/>
                  <a:pt x="6354" y="714"/>
                </a:cubicBezTo>
                <a:cubicBezTo>
                  <a:pt x="6335" y="768"/>
                  <a:pt x="6345" y="823"/>
                  <a:pt x="6382" y="866"/>
                </a:cubicBezTo>
                <a:cubicBezTo>
                  <a:pt x="6422" y="913"/>
                  <a:pt x="6493" y="937"/>
                  <a:pt x="6553" y="942"/>
                </a:cubicBezTo>
                <a:cubicBezTo>
                  <a:pt x="6623" y="947"/>
                  <a:pt x="6711" y="925"/>
                  <a:pt x="6758" y="871"/>
                </a:cubicBezTo>
                <a:cubicBezTo>
                  <a:pt x="6796" y="827"/>
                  <a:pt x="6784" y="766"/>
                  <a:pt x="6763" y="718"/>
                </a:cubicBezTo>
                <a:cubicBezTo>
                  <a:pt x="6736" y="655"/>
                  <a:pt x="6685" y="602"/>
                  <a:pt x="6636" y="557"/>
                </a:cubicBezTo>
                <a:cubicBezTo>
                  <a:pt x="6626" y="548"/>
                  <a:pt x="6541" y="469"/>
                  <a:pt x="6523" y="481"/>
                </a:cubicBezTo>
                <a:cubicBezTo>
                  <a:pt x="6528" y="484"/>
                  <a:pt x="6532" y="486"/>
                  <a:pt x="6537" y="489"/>
                </a:cubicBezTo>
              </a:path>
              <a:path w="7312" h="1544" extrusionOk="0">
                <a:moveTo>
                  <a:pt x="6788" y="520"/>
                </a:moveTo>
                <a:cubicBezTo>
                  <a:pt x="6822" y="521"/>
                  <a:pt x="6841" y="534"/>
                  <a:pt x="6868" y="556"/>
                </a:cubicBezTo>
                <a:cubicBezTo>
                  <a:pt x="6985" y="651"/>
                  <a:pt x="7079" y="774"/>
                  <a:pt x="7181" y="884"/>
                </a:cubicBezTo>
                <a:cubicBezTo>
                  <a:pt x="7205" y="910"/>
                  <a:pt x="7247" y="974"/>
                  <a:pt x="7283" y="986"/>
                </a:cubicBezTo>
                <a:cubicBezTo>
                  <a:pt x="7296" y="995"/>
                  <a:pt x="7301" y="997"/>
                  <a:pt x="7311" y="987"/>
                </a:cubicBezTo>
                <a:cubicBezTo>
                  <a:pt x="7311" y="952"/>
                  <a:pt x="7311" y="916"/>
                  <a:pt x="7311" y="881"/>
                </a:cubicBezTo>
              </a:path>
              <a:path w="7312" h="1544" extrusionOk="0">
                <a:moveTo>
                  <a:pt x="7307" y="360"/>
                </a:moveTo>
                <a:cubicBezTo>
                  <a:pt x="7284" y="385"/>
                  <a:pt x="7277" y="400"/>
                  <a:pt x="7258" y="428"/>
                </a:cubicBezTo>
                <a:cubicBezTo>
                  <a:pt x="7216" y="490"/>
                  <a:pt x="7177" y="554"/>
                  <a:pt x="7137" y="617"/>
                </a:cubicBezTo>
                <a:cubicBezTo>
                  <a:pt x="7093" y="687"/>
                  <a:pt x="7051" y="759"/>
                  <a:pt x="7012" y="832"/>
                </a:cubicBezTo>
                <a:cubicBezTo>
                  <a:pt x="6986" y="881"/>
                  <a:pt x="6961" y="930"/>
                  <a:pt x="6937" y="980"/>
                </a:cubicBezTo>
                <a:cubicBezTo>
                  <a:pt x="6929" y="996"/>
                  <a:pt x="6900" y="1036"/>
                  <a:pt x="6899" y="1054"/>
                </a:cubicBezTo>
                <a:cubicBezTo>
                  <a:pt x="6898" y="1082"/>
                  <a:pt x="6912" y="1052"/>
                  <a:pt x="6926" y="10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51388" y="3124200"/>
            <a:ext cx="85725" cy="188913"/>
          </a:xfrm>
          <a:custGeom>
            <a:avLst/>
            <a:gdLst>
              <a:gd name="T0" fmla="*/ 2147483647 w 239"/>
              <a:gd name="T1" fmla="*/ 2147483647 h 526"/>
              <a:gd name="T2" fmla="*/ 2147483647 w 239"/>
              <a:gd name="T3" fmla="*/ 2147483647 h 526"/>
              <a:gd name="T4" fmla="*/ 2147483647 w 239"/>
              <a:gd name="T5" fmla="*/ 2147483647 h 526"/>
              <a:gd name="T6" fmla="*/ 2147483647 w 239"/>
              <a:gd name="T7" fmla="*/ 2147483647 h 526"/>
              <a:gd name="T8" fmla="*/ 2147483647 w 239"/>
              <a:gd name="T9" fmla="*/ 2147483647 h 526"/>
              <a:gd name="T10" fmla="*/ 2147483647 w 239"/>
              <a:gd name="T11" fmla="*/ 2147483647 h 526"/>
              <a:gd name="T12" fmla="*/ 2147483647 w 239"/>
              <a:gd name="T13" fmla="*/ 2147483647 h 526"/>
              <a:gd name="T14" fmla="*/ 2147483647 w 239"/>
              <a:gd name="T15" fmla="*/ 2147483647 h 526"/>
              <a:gd name="T16" fmla="*/ 2147483647 w 239"/>
              <a:gd name="T17" fmla="*/ 2147483647 h 526"/>
              <a:gd name="T18" fmla="*/ 2147483647 w 239"/>
              <a:gd name="T19" fmla="*/ 2147483647 h 526"/>
              <a:gd name="T20" fmla="*/ 2147483647 w 239"/>
              <a:gd name="T21" fmla="*/ 2147483647 h 526"/>
              <a:gd name="T22" fmla="*/ 2147483647 w 239"/>
              <a:gd name="T23" fmla="*/ 2147483647 h 526"/>
              <a:gd name="T24" fmla="*/ 2147483647 w 239"/>
              <a:gd name="T25" fmla="*/ 2147483647 h 526"/>
              <a:gd name="T26" fmla="*/ 2147483647 w 239"/>
              <a:gd name="T27" fmla="*/ 2147483647 h 526"/>
              <a:gd name="T28" fmla="*/ 2147483647 w 239"/>
              <a:gd name="T29" fmla="*/ 2147483647 h 526"/>
              <a:gd name="T30" fmla="*/ 2147483647 w 239"/>
              <a:gd name="T31" fmla="*/ 2147483647 h 526"/>
              <a:gd name="T32" fmla="*/ 2147483647 w 239"/>
              <a:gd name="T33" fmla="*/ 2147483647 h 526"/>
              <a:gd name="T34" fmla="*/ 2147483647 w 239"/>
              <a:gd name="T35" fmla="*/ 2147483647 h 5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9"/>
              <a:gd name="T55" fmla="*/ 0 h 526"/>
              <a:gd name="T56" fmla="*/ 239 w 239"/>
              <a:gd name="T57" fmla="*/ 526 h 5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9" h="526" extrusionOk="0">
                <a:moveTo>
                  <a:pt x="118" y="58"/>
                </a:moveTo>
                <a:cubicBezTo>
                  <a:pt x="113" y="32"/>
                  <a:pt x="107" y="12"/>
                  <a:pt x="79" y="2"/>
                </a:cubicBezTo>
                <a:cubicBezTo>
                  <a:pt x="57" y="-6"/>
                  <a:pt x="24" y="0"/>
                  <a:pt x="8" y="18"/>
                </a:cubicBezTo>
                <a:cubicBezTo>
                  <a:pt x="-12" y="39"/>
                  <a:pt x="7" y="62"/>
                  <a:pt x="28" y="71"/>
                </a:cubicBezTo>
                <a:cubicBezTo>
                  <a:pt x="67" y="88"/>
                  <a:pt x="113" y="85"/>
                  <a:pt x="154" y="83"/>
                </a:cubicBezTo>
                <a:cubicBezTo>
                  <a:pt x="186" y="81"/>
                  <a:pt x="215" y="80"/>
                  <a:pt x="238" y="59"/>
                </a:cubicBezTo>
                <a:cubicBezTo>
                  <a:pt x="215" y="57"/>
                  <a:pt x="192" y="57"/>
                  <a:pt x="169" y="60"/>
                </a:cubicBezTo>
                <a:cubicBezTo>
                  <a:pt x="141" y="64"/>
                  <a:pt x="105" y="70"/>
                  <a:pt x="82" y="89"/>
                </a:cubicBezTo>
                <a:cubicBezTo>
                  <a:pt x="67" y="102"/>
                  <a:pt x="68" y="118"/>
                  <a:pt x="67" y="135"/>
                </a:cubicBezTo>
              </a:path>
              <a:path w="239" h="526" extrusionOk="0">
                <a:moveTo>
                  <a:pt x="83" y="461"/>
                </a:moveTo>
                <a:cubicBezTo>
                  <a:pt x="99" y="459"/>
                  <a:pt x="104" y="458"/>
                  <a:pt x="111" y="449"/>
                </a:cubicBezTo>
                <a:cubicBezTo>
                  <a:pt x="101" y="463"/>
                  <a:pt x="87" y="477"/>
                  <a:pt x="81" y="494"/>
                </a:cubicBezTo>
                <a:cubicBezTo>
                  <a:pt x="74" y="515"/>
                  <a:pt x="93" y="525"/>
                  <a:pt x="112" y="525"/>
                </a:cubicBezTo>
                <a:cubicBezTo>
                  <a:pt x="140" y="525"/>
                  <a:pt x="180" y="514"/>
                  <a:pt x="205" y="500"/>
                </a:cubicBezTo>
                <a:cubicBezTo>
                  <a:pt x="220" y="491"/>
                  <a:pt x="247" y="469"/>
                  <a:pt x="234" y="448"/>
                </a:cubicBezTo>
                <a:cubicBezTo>
                  <a:pt x="224" y="433"/>
                  <a:pt x="194" y="424"/>
                  <a:pt x="178" y="419"/>
                </a:cubicBezTo>
                <a:cubicBezTo>
                  <a:pt x="173" y="417"/>
                  <a:pt x="134" y="408"/>
                  <a:pt x="129" y="413"/>
                </a:cubicBezTo>
                <a:cubicBezTo>
                  <a:pt x="129" y="416"/>
                  <a:pt x="129" y="419"/>
                  <a:pt x="129" y="42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64125" y="2882900"/>
            <a:ext cx="1693863" cy="496888"/>
          </a:xfrm>
          <a:custGeom>
            <a:avLst/>
            <a:gdLst>
              <a:gd name="T0" fmla="*/ 2147483647 w 4704"/>
              <a:gd name="T1" fmla="*/ 2147483647 h 1382"/>
              <a:gd name="T2" fmla="*/ 0 w 4704"/>
              <a:gd name="T3" fmla="*/ 2147483647 h 1382"/>
              <a:gd name="T4" fmla="*/ 2147483647 w 4704"/>
              <a:gd name="T5" fmla="*/ 2147483647 h 1382"/>
              <a:gd name="T6" fmla="*/ 2147483647 w 4704"/>
              <a:gd name="T7" fmla="*/ 2147483647 h 1382"/>
              <a:gd name="T8" fmla="*/ 2147483647 w 4704"/>
              <a:gd name="T9" fmla="*/ 2147483647 h 1382"/>
              <a:gd name="T10" fmla="*/ 2147483647 w 4704"/>
              <a:gd name="T11" fmla="*/ 2147483647 h 1382"/>
              <a:gd name="T12" fmla="*/ 2147483647 w 4704"/>
              <a:gd name="T13" fmla="*/ 2147483647 h 1382"/>
              <a:gd name="T14" fmla="*/ 2147483647 w 4704"/>
              <a:gd name="T15" fmla="*/ 2147483647 h 1382"/>
              <a:gd name="T16" fmla="*/ 2147483647 w 4704"/>
              <a:gd name="T17" fmla="*/ 2147483647 h 1382"/>
              <a:gd name="T18" fmla="*/ 2147483647 w 4704"/>
              <a:gd name="T19" fmla="*/ 2147483647 h 1382"/>
              <a:gd name="T20" fmla="*/ 2147483647 w 4704"/>
              <a:gd name="T21" fmla="*/ 2147483647 h 1382"/>
              <a:gd name="T22" fmla="*/ 2147483647 w 4704"/>
              <a:gd name="T23" fmla="*/ 2147483647 h 1382"/>
              <a:gd name="T24" fmla="*/ 2147483647 w 4704"/>
              <a:gd name="T25" fmla="*/ 2147483647 h 1382"/>
              <a:gd name="T26" fmla="*/ 2147483647 w 4704"/>
              <a:gd name="T27" fmla="*/ 2147483647 h 1382"/>
              <a:gd name="T28" fmla="*/ 2147483647 w 4704"/>
              <a:gd name="T29" fmla="*/ 2147483647 h 1382"/>
              <a:gd name="T30" fmla="*/ 2147483647 w 4704"/>
              <a:gd name="T31" fmla="*/ 2147483647 h 1382"/>
              <a:gd name="T32" fmla="*/ 2147483647 w 4704"/>
              <a:gd name="T33" fmla="*/ 2147483647 h 1382"/>
              <a:gd name="T34" fmla="*/ 2147483647 w 4704"/>
              <a:gd name="T35" fmla="*/ 2147483647 h 1382"/>
              <a:gd name="T36" fmla="*/ 2147483647 w 4704"/>
              <a:gd name="T37" fmla="*/ 2147483647 h 1382"/>
              <a:gd name="T38" fmla="*/ 2147483647 w 4704"/>
              <a:gd name="T39" fmla="*/ 2147483647 h 1382"/>
              <a:gd name="T40" fmla="*/ 2147483647 w 4704"/>
              <a:gd name="T41" fmla="*/ 2147483647 h 1382"/>
              <a:gd name="T42" fmla="*/ 2147483647 w 4704"/>
              <a:gd name="T43" fmla="*/ 2147483647 h 1382"/>
              <a:gd name="T44" fmla="*/ 2147483647 w 4704"/>
              <a:gd name="T45" fmla="*/ 2147483647 h 1382"/>
              <a:gd name="T46" fmla="*/ 2147483647 w 4704"/>
              <a:gd name="T47" fmla="*/ 2147483647 h 1382"/>
              <a:gd name="T48" fmla="*/ 2147483647 w 4704"/>
              <a:gd name="T49" fmla="*/ 2147483647 h 1382"/>
              <a:gd name="T50" fmla="*/ 2147483647 w 4704"/>
              <a:gd name="T51" fmla="*/ 2147483647 h 1382"/>
              <a:gd name="T52" fmla="*/ 2147483647 w 4704"/>
              <a:gd name="T53" fmla="*/ 2147483647 h 1382"/>
              <a:gd name="T54" fmla="*/ 2147483647 w 4704"/>
              <a:gd name="T55" fmla="*/ 2147483647 h 1382"/>
              <a:gd name="T56" fmla="*/ 2147483647 w 4704"/>
              <a:gd name="T57" fmla="*/ 2147483647 h 1382"/>
              <a:gd name="T58" fmla="*/ 2147483647 w 4704"/>
              <a:gd name="T59" fmla="*/ 2147483647 h 1382"/>
              <a:gd name="T60" fmla="*/ 2147483647 w 4704"/>
              <a:gd name="T61" fmla="*/ 2147483647 h 1382"/>
              <a:gd name="T62" fmla="*/ 2147483647 w 4704"/>
              <a:gd name="T63" fmla="*/ 2147483647 h 1382"/>
              <a:gd name="T64" fmla="*/ 2147483647 w 4704"/>
              <a:gd name="T65" fmla="*/ 2147483647 h 1382"/>
              <a:gd name="T66" fmla="*/ 2147483647 w 4704"/>
              <a:gd name="T67" fmla="*/ 2147483647 h 1382"/>
              <a:gd name="T68" fmla="*/ 2147483647 w 4704"/>
              <a:gd name="T69" fmla="*/ 2147483647 h 1382"/>
              <a:gd name="T70" fmla="*/ 2147483647 w 4704"/>
              <a:gd name="T71" fmla="*/ 2147483647 h 1382"/>
              <a:gd name="T72" fmla="*/ 2147483647 w 4704"/>
              <a:gd name="T73" fmla="*/ 2147483647 h 1382"/>
              <a:gd name="T74" fmla="*/ 2147483647 w 4704"/>
              <a:gd name="T75" fmla="*/ 2147483647 h 1382"/>
              <a:gd name="T76" fmla="*/ 2147483647 w 4704"/>
              <a:gd name="T77" fmla="*/ 2147483647 h 1382"/>
              <a:gd name="T78" fmla="*/ 2147483647 w 4704"/>
              <a:gd name="T79" fmla="*/ 2147483647 h 1382"/>
              <a:gd name="T80" fmla="*/ 2147483647 w 4704"/>
              <a:gd name="T81" fmla="*/ 2147483647 h 1382"/>
              <a:gd name="T82" fmla="*/ 2147483647 w 4704"/>
              <a:gd name="T83" fmla="*/ 2147483647 h 1382"/>
              <a:gd name="T84" fmla="*/ 2147483647 w 4704"/>
              <a:gd name="T85" fmla="*/ 2147483647 h 13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704"/>
              <a:gd name="T130" fmla="*/ 0 h 1382"/>
              <a:gd name="T131" fmla="*/ 4704 w 4704"/>
              <a:gd name="T132" fmla="*/ 1382 h 13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704" h="1382" extrusionOk="0">
                <a:moveTo>
                  <a:pt x="264" y="648"/>
                </a:moveTo>
                <a:cubicBezTo>
                  <a:pt x="264" y="624"/>
                  <a:pt x="270" y="619"/>
                  <a:pt x="243" y="611"/>
                </a:cubicBezTo>
                <a:cubicBezTo>
                  <a:pt x="198" y="598"/>
                  <a:pt x="155" y="605"/>
                  <a:pt x="109" y="613"/>
                </a:cubicBezTo>
                <a:cubicBezTo>
                  <a:pt x="70" y="620"/>
                  <a:pt x="13" y="630"/>
                  <a:pt x="0" y="676"/>
                </a:cubicBezTo>
                <a:cubicBezTo>
                  <a:pt x="-14" y="726"/>
                  <a:pt x="61" y="775"/>
                  <a:pt x="92" y="797"/>
                </a:cubicBezTo>
                <a:cubicBezTo>
                  <a:pt x="159" y="845"/>
                  <a:pt x="232" y="884"/>
                  <a:pt x="305" y="922"/>
                </a:cubicBezTo>
                <a:cubicBezTo>
                  <a:pt x="341" y="941"/>
                  <a:pt x="367" y="955"/>
                  <a:pt x="396" y="982"/>
                </a:cubicBezTo>
                <a:cubicBezTo>
                  <a:pt x="392" y="1019"/>
                  <a:pt x="364" y="1025"/>
                  <a:pt x="328" y="1036"/>
                </a:cubicBezTo>
                <a:cubicBezTo>
                  <a:pt x="271" y="1054"/>
                  <a:pt x="210" y="1062"/>
                  <a:pt x="150" y="1066"/>
                </a:cubicBezTo>
                <a:cubicBezTo>
                  <a:pt x="129" y="1067"/>
                  <a:pt x="54" y="1082"/>
                  <a:pt x="39" y="1059"/>
                </a:cubicBezTo>
                <a:cubicBezTo>
                  <a:pt x="38" y="1042"/>
                  <a:pt x="39" y="1035"/>
                  <a:pt x="49" y="1025"/>
                </a:cubicBezTo>
              </a:path>
              <a:path w="4704" h="1382" extrusionOk="0">
                <a:moveTo>
                  <a:pt x="713" y="731"/>
                </a:moveTo>
                <a:cubicBezTo>
                  <a:pt x="718" y="732"/>
                  <a:pt x="722" y="734"/>
                  <a:pt x="727" y="735"/>
                </a:cubicBezTo>
                <a:cubicBezTo>
                  <a:pt x="709" y="750"/>
                  <a:pt x="682" y="752"/>
                  <a:pt x="659" y="765"/>
                </a:cubicBezTo>
                <a:cubicBezTo>
                  <a:pt x="620" y="787"/>
                  <a:pt x="583" y="833"/>
                  <a:pt x="594" y="881"/>
                </a:cubicBezTo>
                <a:cubicBezTo>
                  <a:pt x="604" y="926"/>
                  <a:pt x="637" y="955"/>
                  <a:pt x="682" y="961"/>
                </a:cubicBezTo>
                <a:cubicBezTo>
                  <a:pt x="695" y="961"/>
                  <a:pt x="708" y="960"/>
                  <a:pt x="721" y="960"/>
                </a:cubicBezTo>
              </a:path>
              <a:path w="4704" h="1382" extrusionOk="0">
                <a:moveTo>
                  <a:pt x="888" y="849"/>
                </a:moveTo>
                <a:cubicBezTo>
                  <a:pt x="859" y="892"/>
                  <a:pt x="834" y="921"/>
                  <a:pt x="836" y="975"/>
                </a:cubicBezTo>
                <a:cubicBezTo>
                  <a:pt x="837" y="1009"/>
                  <a:pt x="868" y="1030"/>
                  <a:pt x="902" y="1018"/>
                </a:cubicBezTo>
                <a:cubicBezTo>
                  <a:pt x="944" y="1003"/>
                  <a:pt x="982" y="961"/>
                  <a:pt x="999" y="921"/>
                </a:cubicBezTo>
                <a:cubicBezTo>
                  <a:pt x="1021" y="870"/>
                  <a:pt x="1021" y="815"/>
                  <a:pt x="1019" y="761"/>
                </a:cubicBezTo>
                <a:cubicBezTo>
                  <a:pt x="1018" y="727"/>
                  <a:pt x="1018" y="700"/>
                  <a:pt x="1024" y="668"/>
                </a:cubicBezTo>
                <a:cubicBezTo>
                  <a:pt x="1049" y="681"/>
                  <a:pt x="1067" y="695"/>
                  <a:pt x="1088" y="722"/>
                </a:cubicBezTo>
                <a:cubicBezTo>
                  <a:pt x="1121" y="763"/>
                  <a:pt x="1152" y="804"/>
                  <a:pt x="1190" y="840"/>
                </a:cubicBezTo>
                <a:cubicBezTo>
                  <a:pt x="1217" y="866"/>
                  <a:pt x="1228" y="870"/>
                  <a:pt x="1261" y="877"/>
                </a:cubicBezTo>
                <a:cubicBezTo>
                  <a:pt x="1272" y="853"/>
                  <a:pt x="1277" y="838"/>
                  <a:pt x="1279" y="809"/>
                </a:cubicBezTo>
                <a:cubicBezTo>
                  <a:pt x="1283" y="750"/>
                  <a:pt x="1291" y="689"/>
                  <a:pt x="1324" y="637"/>
                </a:cubicBezTo>
                <a:cubicBezTo>
                  <a:pt x="1332" y="627"/>
                  <a:pt x="1340" y="618"/>
                  <a:pt x="1348" y="608"/>
                </a:cubicBezTo>
              </a:path>
              <a:path w="4704" h="1382" extrusionOk="0">
                <a:moveTo>
                  <a:pt x="1646" y="760"/>
                </a:moveTo>
                <a:cubicBezTo>
                  <a:pt x="1682" y="771"/>
                  <a:pt x="1697" y="773"/>
                  <a:pt x="1724" y="745"/>
                </a:cubicBezTo>
                <a:cubicBezTo>
                  <a:pt x="1751" y="716"/>
                  <a:pt x="1759" y="681"/>
                  <a:pt x="1753" y="642"/>
                </a:cubicBezTo>
                <a:cubicBezTo>
                  <a:pt x="1749" y="613"/>
                  <a:pt x="1726" y="589"/>
                  <a:pt x="1696" y="608"/>
                </a:cubicBezTo>
                <a:cubicBezTo>
                  <a:pt x="1646" y="639"/>
                  <a:pt x="1634" y="721"/>
                  <a:pt x="1637" y="773"/>
                </a:cubicBezTo>
                <a:cubicBezTo>
                  <a:pt x="1639" y="818"/>
                  <a:pt x="1662" y="869"/>
                  <a:pt x="1706" y="887"/>
                </a:cubicBezTo>
                <a:cubicBezTo>
                  <a:pt x="1754" y="907"/>
                  <a:pt x="1814" y="886"/>
                  <a:pt x="1858" y="866"/>
                </a:cubicBezTo>
                <a:cubicBezTo>
                  <a:pt x="1913" y="842"/>
                  <a:pt x="1960" y="806"/>
                  <a:pt x="2010" y="774"/>
                </a:cubicBezTo>
                <a:cubicBezTo>
                  <a:pt x="2031" y="760"/>
                  <a:pt x="2065" y="731"/>
                  <a:pt x="2092" y="747"/>
                </a:cubicBezTo>
                <a:cubicBezTo>
                  <a:pt x="2114" y="760"/>
                  <a:pt x="2109" y="797"/>
                  <a:pt x="2108" y="818"/>
                </a:cubicBezTo>
                <a:cubicBezTo>
                  <a:pt x="2107" y="844"/>
                  <a:pt x="2101" y="865"/>
                  <a:pt x="2107" y="890"/>
                </a:cubicBezTo>
                <a:cubicBezTo>
                  <a:pt x="2128" y="866"/>
                  <a:pt x="2149" y="842"/>
                  <a:pt x="2171" y="819"/>
                </a:cubicBezTo>
              </a:path>
              <a:path w="4704" h="1382" extrusionOk="0">
                <a:moveTo>
                  <a:pt x="2731" y="206"/>
                </a:moveTo>
                <a:cubicBezTo>
                  <a:pt x="2737" y="178"/>
                  <a:pt x="2763" y="105"/>
                  <a:pt x="2729" y="81"/>
                </a:cubicBezTo>
                <a:cubicBezTo>
                  <a:pt x="2697" y="58"/>
                  <a:pt x="2660" y="65"/>
                  <a:pt x="2625" y="81"/>
                </a:cubicBezTo>
                <a:cubicBezTo>
                  <a:pt x="2470" y="149"/>
                  <a:pt x="2417" y="316"/>
                  <a:pt x="2398" y="470"/>
                </a:cubicBezTo>
                <a:cubicBezTo>
                  <a:pt x="2374" y="662"/>
                  <a:pt x="2365" y="864"/>
                  <a:pt x="2368" y="1058"/>
                </a:cubicBezTo>
                <a:cubicBezTo>
                  <a:pt x="2369" y="1140"/>
                  <a:pt x="2370" y="1230"/>
                  <a:pt x="2401" y="1307"/>
                </a:cubicBezTo>
                <a:cubicBezTo>
                  <a:pt x="2414" y="1339"/>
                  <a:pt x="2446" y="1381"/>
                  <a:pt x="2486" y="1358"/>
                </a:cubicBezTo>
                <a:cubicBezTo>
                  <a:pt x="2525" y="1336"/>
                  <a:pt x="2552" y="1245"/>
                  <a:pt x="2565" y="1208"/>
                </a:cubicBezTo>
                <a:cubicBezTo>
                  <a:pt x="2571" y="1188"/>
                  <a:pt x="2577" y="1168"/>
                  <a:pt x="2583" y="1148"/>
                </a:cubicBezTo>
              </a:path>
              <a:path w="4704" h="1382" extrusionOk="0">
                <a:moveTo>
                  <a:pt x="2761" y="659"/>
                </a:moveTo>
                <a:cubicBezTo>
                  <a:pt x="2772" y="620"/>
                  <a:pt x="2765" y="638"/>
                  <a:pt x="2745" y="667"/>
                </a:cubicBezTo>
                <a:cubicBezTo>
                  <a:pt x="2711" y="717"/>
                  <a:pt x="2709" y="746"/>
                  <a:pt x="2714" y="799"/>
                </a:cubicBezTo>
                <a:cubicBezTo>
                  <a:pt x="2750" y="807"/>
                  <a:pt x="2777" y="815"/>
                  <a:pt x="2817" y="799"/>
                </a:cubicBezTo>
                <a:cubicBezTo>
                  <a:pt x="2859" y="782"/>
                  <a:pt x="2907" y="756"/>
                  <a:pt x="2942" y="727"/>
                </a:cubicBezTo>
                <a:cubicBezTo>
                  <a:pt x="2960" y="712"/>
                  <a:pt x="2953" y="715"/>
                  <a:pt x="2970" y="698"/>
                </a:cubicBezTo>
                <a:cubicBezTo>
                  <a:pt x="2939" y="730"/>
                  <a:pt x="2913" y="759"/>
                  <a:pt x="2890" y="799"/>
                </a:cubicBezTo>
                <a:cubicBezTo>
                  <a:pt x="2867" y="839"/>
                  <a:pt x="2851" y="877"/>
                  <a:pt x="2864" y="922"/>
                </a:cubicBezTo>
                <a:cubicBezTo>
                  <a:pt x="2869" y="926"/>
                  <a:pt x="2874" y="929"/>
                  <a:pt x="2879" y="933"/>
                </a:cubicBezTo>
                <a:cubicBezTo>
                  <a:pt x="2924" y="929"/>
                  <a:pt x="2945" y="929"/>
                  <a:pt x="2985" y="898"/>
                </a:cubicBezTo>
                <a:cubicBezTo>
                  <a:pt x="3041" y="855"/>
                  <a:pt x="3059" y="799"/>
                  <a:pt x="3093" y="741"/>
                </a:cubicBezTo>
                <a:cubicBezTo>
                  <a:pt x="3130" y="678"/>
                  <a:pt x="3185" y="626"/>
                  <a:pt x="3228" y="568"/>
                </a:cubicBezTo>
                <a:cubicBezTo>
                  <a:pt x="3326" y="436"/>
                  <a:pt x="3411" y="294"/>
                  <a:pt x="3429" y="128"/>
                </a:cubicBezTo>
                <a:cubicBezTo>
                  <a:pt x="3435" y="68"/>
                  <a:pt x="3424" y="45"/>
                  <a:pt x="3399" y="0"/>
                </a:cubicBezTo>
                <a:cubicBezTo>
                  <a:pt x="3354" y="44"/>
                  <a:pt x="3334" y="70"/>
                  <a:pt x="3314" y="138"/>
                </a:cubicBezTo>
                <a:cubicBezTo>
                  <a:pt x="3281" y="249"/>
                  <a:pt x="3267" y="368"/>
                  <a:pt x="3267" y="484"/>
                </a:cubicBezTo>
                <a:cubicBezTo>
                  <a:pt x="3267" y="591"/>
                  <a:pt x="3281" y="702"/>
                  <a:pt x="3322" y="801"/>
                </a:cubicBezTo>
                <a:cubicBezTo>
                  <a:pt x="3342" y="848"/>
                  <a:pt x="3370" y="897"/>
                  <a:pt x="3422" y="909"/>
                </a:cubicBezTo>
                <a:cubicBezTo>
                  <a:pt x="3454" y="917"/>
                  <a:pt x="3489" y="864"/>
                  <a:pt x="3505" y="847"/>
                </a:cubicBezTo>
              </a:path>
              <a:path w="4704" h="1382" extrusionOk="0">
                <a:moveTo>
                  <a:pt x="3687" y="62"/>
                </a:moveTo>
                <a:cubicBezTo>
                  <a:pt x="3736" y="32"/>
                  <a:pt x="3776" y="22"/>
                  <a:pt x="3834" y="19"/>
                </a:cubicBezTo>
                <a:cubicBezTo>
                  <a:pt x="3947" y="14"/>
                  <a:pt x="3999" y="78"/>
                  <a:pt x="3999" y="187"/>
                </a:cubicBezTo>
                <a:cubicBezTo>
                  <a:pt x="4000" y="354"/>
                  <a:pt x="3959" y="525"/>
                  <a:pt x="3939" y="690"/>
                </a:cubicBezTo>
                <a:cubicBezTo>
                  <a:pt x="3921" y="834"/>
                  <a:pt x="3911" y="978"/>
                  <a:pt x="3902" y="1123"/>
                </a:cubicBezTo>
                <a:cubicBezTo>
                  <a:pt x="3898" y="1183"/>
                  <a:pt x="3908" y="1306"/>
                  <a:pt x="3868" y="1358"/>
                </a:cubicBezTo>
                <a:cubicBezTo>
                  <a:pt x="3854" y="1375"/>
                  <a:pt x="3851" y="1380"/>
                  <a:pt x="3836" y="1381"/>
                </a:cubicBezTo>
                <a:cubicBezTo>
                  <a:pt x="3805" y="1349"/>
                  <a:pt x="3790" y="1333"/>
                  <a:pt x="3782" y="1283"/>
                </a:cubicBezTo>
                <a:cubicBezTo>
                  <a:pt x="3778" y="1235"/>
                  <a:pt x="3777" y="1218"/>
                  <a:pt x="3780" y="1185"/>
                </a:cubicBezTo>
              </a:path>
              <a:path w="4704" h="1382" extrusionOk="0">
                <a:moveTo>
                  <a:pt x="4249" y="506"/>
                </a:moveTo>
                <a:cubicBezTo>
                  <a:pt x="4313" y="524"/>
                  <a:pt x="4376" y="539"/>
                  <a:pt x="4443" y="535"/>
                </a:cubicBezTo>
                <a:cubicBezTo>
                  <a:pt x="4509" y="531"/>
                  <a:pt x="4577" y="512"/>
                  <a:pt x="4631" y="476"/>
                </a:cubicBezTo>
                <a:cubicBezTo>
                  <a:pt x="4663" y="455"/>
                  <a:pt x="4681" y="430"/>
                  <a:pt x="4703" y="400"/>
                </a:cubicBezTo>
              </a:path>
              <a:path w="4704" h="1382" extrusionOk="0">
                <a:moveTo>
                  <a:pt x="4242" y="702"/>
                </a:moveTo>
                <a:cubicBezTo>
                  <a:pt x="4294" y="752"/>
                  <a:pt x="4335" y="754"/>
                  <a:pt x="4409" y="751"/>
                </a:cubicBezTo>
                <a:cubicBezTo>
                  <a:pt x="4473" y="748"/>
                  <a:pt x="4597" y="740"/>
                  <a:pt x="4643" y="687"/>
                </a:cubicBezTo>
                <a:cubicBezTo>
                  <a:pt x="4651" y="672"/>
                  <a:pt x="4654" y="667"/>
                  <a:pt x="4638" y="6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6425" y="2830513"/>
            <a:ext cx="647700" cy="438150"/>
          </a:xfrm>
          <a:custGeom>
            <a:avLst/>
            <a:gdLst>
              <a:gd name="T0" fmla="*/ 2147483647 w 1802"/>
              <a:gd name="T1" fmla="*/ 2147483647 h 1218"/>
              <a:gd name="T2" fmla="*/ 2147483647 w 1802"/>
              <a:gd name="T3" fmla="*/ 2147483647 h 1218"/>
              <a:gd name="T4" fmla="*/ 2147483647 w 1802"/>
              <a:gd name="T5" fmla="*/ 2147483647 h 1218"/>
              <a:gd name="T6" fmla="*/ 2147483647 w 1802"/>
              <a:gd name="T7" fmla="*/ 2147483647 h 1218"/>
              <a:gd name="T8" fmla="*/ 2147483647 w 1802"/>
              <a:gd name="T9" fmla="*/ 2147483647 h 1218"/>
              <a:gd name="T10" fmla="*/ 2147483647 w 1802"/>
              <a:gd name="T11" fmla="*/ 2147483647 h 1218"/>
              <a:gd name="T12" fmla="*/ 2147483647 w 1802"/>
              <a:gd name="T13" fmla="*/ 2147483647 h 1218"/>
              <a:gd name="T14" fmla="*/ 2147483647 w 1802"/>
              <a:gd name="T15" fmla="*/ 2147483647 h 1218"/>
              <a:gd name="T16" fmla="*/ 2147483647 w 1802"/>
              <a:gd name="T17" fmla="*/ 2147483647 h 1218"/>
              <a:gd name="T18" fmla="*/ 2147483647 w 1802"/>
              <a:gd name="T19" fmla="*/ 2147483647 h 1218"/>
              <a:gd name="T20" fmla="*/ 2147483647 w 1802"/>
              <a:gd name="T21" fmla="*/ 2147483647 h 1218"/>
              <a:gd name="T22" fmla="*/ 2147483647 w 1802"/>
              <a:gd name="T23" fmla="*/ 2147483647 h 1218"/>
              <a:gd name="T24" fmla="*/ 2147483647 w 1802"/>
              <a:gd name="T25" fmla="*/ 2147483647 h 1218"/>
              <a:gd name="T26" fmla="*/ 2147483647 w 1802"/>
              <a:gd name="T27" fmla="*/ 2147483647 h 1218"/>
              <a:gd name="T28" fmla="*/ 2147483647 w 1802"/>
              <a:gd name="T29" fmla="*/ 2147483647 h 1218"/>
              <a:gd name="T30" fmla="*/ 2147483647 w 1802"/>
              <a:gd name="T31" fmla="*/ 2147483647 h 1218"/>
              <a:gd name="T32" fmla="*/ 2147483647 w 1802"/>
              <a:gd name="T33" fmla="*/ 2147483647 h 1218"/>
              <a:gd name="T34" fmla="*/ 2147483647 w 1802"/>
              <a:gd name="T35" fmla="*/ 2147483647 h 1218"/>
              <a:gd name="T36" fmla="*/ 2147483647 w 1802"/>
              <a:gd name="T37" fmla="*/ 2147483647 h 1218"/>
              <a:gd name="T38" fmla="*/ 2147483647 w 1802"/>
              <a:gd name="T39" fmla="*/ 2147483647 h 1218"/>
              <a:gd name="T40" fmla="*/ 2147483647 w 1802"/>
              <a:gd name="T41" fmla="*/ 2147483647 h 1218"/>
              <a:gd name="T42" fmla="*/ 2147483647 w 1802"/>
              <a:gd name="T43" fmla="*/ 2147483647 h 1218"/>
              <a:gd name="T44" fmla="*/ 2147483647 w 1802"/>
              <a:gd name="T45" fmla="*/ 2147483647 h 1218"/>
              <a:gd name="T46" fmla="*/ 2147483647 w 1802"/>
              <a:gd name="T47" fmla="*/ 2147483647 h 1218"/>
              <a:gd name="T48" fmla="*/ 2147483647 w 1802"/>
              <a:gd name="T49" fmla="*/ 2147483647 h 1218"/>
              <a:gd name="T50" fmla="*/ 2147483647 w 1802"/>
              <a:gd name="T51" fmla="*/ 2147483647 h 12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02"/>
              <a:gd name="T79" fmla="*/ 0 h 1218"/>
              <a:gd name="T80" fmla="*/ 1802 w 1802"/>
              <a:gd name="T81" fmla="*/ 1218 h 12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02" h="1218" extrusionOk="0">
                <a:moveTo>
                  <a:pt x="38" y="261"/>
                </a:moveTo>
                <a:cubicBezTo>
                  <a:pt x="20" y="246"/>
                  <a:pt x="21" y="247"/>
                  <a:pt x="4" y="239"/>
                </a:cubicBezTo>
                <a:cubicBezTo>
                  <a:pt x="1" y="275"/>
                  <a:pt x="2" y="309"/>
                  <a:pt x="4" y="346"/>
                </a:cubicBezTo>
                <a:cubicBezTo>
                  <a:pt x="10" y="464"/>
                  <a:pt x="19" y="583"/>
                  <a:pt x="25" y="701"/>
                </a:cubicBezTo>
                <a:cubicBezTo>
                  <a:pt x="30" y="805"/>
                  <a:pt x="34" y="909"/>
                  <a:pt x="42" y="1013"/>
                </a:cubicBezTo>
                <a:cubicBezTo>
                  <a:pt x="47" y="1081"/>
                  <a:pt x="53" y="1150"/>
                  <a:pt x="69" y="1216"/>
                </a:cubicBezTo>
                <a:cubicBezTo>
                  <a:pt x="84" y="1195"/>
                  <a:pt x="97" y="1158"/>
                  <a:pt x="108" y="1116"/>
                </a:cubicBezTo>
                <a:cubicBezTo>
                  <a:pt x="113" y="1097"/>
                  <a:pt x="119" y="1078"/>
                  <a:pt x="124" y="1059"/>
                </a:cubicBezTo>
              </a:path>
              <a:path w="1802" h="1218" extrusionOk="0">
                <a:moveTo>
                  <a:pt x="431" y="265"/>
                </a:moveTo>
                <a:cubicBezTo>
                  <a:pt x="407" y="350"/>
                  <a:pt x="386" y="434"/>
                  <a:pt x="377" y="522"/>
                </a:cubicBezTo>
                <a:cubicBezTo>
                  <a:pt x="364" y="651"/>
                  <a:pt x="359" y="799"/>
                  <a:pt x="432" y="913"/>
                </a:cubicBezTo>
                <a:cubicBezTo>
                  <a:pt x="477" y="984"/>
                  <a:pt x="561" y="1014"/>
                  <a:pt x="642" y="1003"/>
                </a:cubicBezTo>
                <a:cubicBezTo>
                  <a:pt x="765" y="986"/>
                  <a:pt x="863" y="885"/>
                  <a:pt x="908" y="774"/>
                </a:cubicBezTo>
                <a:cubicBezTo>
                  <a:pt x="981" y="592"/>
                  <a:pt x="934" y="357"/>
                  <a:pt x="832" y="194"/>
                </a:cubicBezTo>
                <a:cubicBezTo>
                  <a:pt x="775" y="103"/>
                  <a:pt x="689" y="28"/>
                  <a:pt x="583" y="5"/>
                </a:cubicBezTo>
                <a:cubicBezTo>
                  <a:pt x="535" y="-5"/>
                  <a:pt x="439" y="2"/>
                  <a:pt x="418" y="60"/>
                </a:cubicBezTo>
                <a:cubicBezTo>
                  <a:pt x="400" y="109"/>
                  <a:pt x="432" y="114"/>
                  <a:pt x="472" y="131"/>
                </a:cubicBezTo>
              </a:path>
              <a:path w="1802" h="1218" extrusionOk="0">
                <a:moveTo>
                  <a:pt x="1155" y="171"/>
                </a:moveTo>
                <a:cubicBezTo>
                  <a:pt x="1161" y="222"/>
                  <a:pt x="1161" y="258"/>
                  <a:pt x="1149" y="314"/>
                </a:cubicBezTo>
                <a:cubicBezTo>
                  <a:pt x="1109" y="498"/>
                  <a:pt x="1088" y="701"/>
                  <a:pt x="1206" y="863"/>
                </a:cubicBezTo>
                <a:cubicBezTo>
                  <a:pt x="1303" y="996"/>
                  <a:pt x="1460" y="1000"/>
                  <a:pt x="1587" y="909"/>
                </a:cubicBezTo>
                <a:cubicBezTo>
                  <a:pt x="1692" y="833"/>
                  <a:pt x="1753" y="715"/>
                  <a:pt x="1783" y="592"/>
                </a:cubicBezTo>
                <a:cubicBezTo>
                  <a:pt x="1822" y="430"/>
                  <a:pt x="1814" y="221"/>
                  <a:pt x="1703" y="87"/>
                </a:cubicBezTo>
                <a:cubicBezTo>
                  <a:pt x="1621" y="-12"/>
                  <a:pt x="1485" y="-19"/>
                  <a:pt x="1374" y="33"/>
                </a:cubicBezTo>
                <a:cubicBezTo>
                  <a:pt x="1255" y="89"/>
                  <a:pt x="1139" y="199"/>
                  <a:pt x="1064" y="306"/>
                </a:cubicBezTo>
                <a:cubicBezTo>
                  <a:pt x="1048" y="334"/>
                  <a:pt x="1032" y="361"/>
                  <a:pt x="1016" y="3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32250" y="3476625"/>
            <a:ext cx="1492250" cy="541338"/>
          </a:xfrm>
          <a:custGeom>
            <a:avLst/>
            <a:gdLst>
              <a:gd name="T0" fmla="*/ 2147483647 w 4146"/>
              <a:gd name="T1" fmla="*/ 2147483647 h 1505"/>
              <a:gd name="T2" fmla="*/ 2147483647 w 4146"/>
              <a:gd name="T3" fmla="*/ 2147483647 h 1505"/>
              <a:gd name="T4" fmla="*/ 2147483647 w 4146"/>
              <a:gd name="T5" fmla="*/ 2147483647 h 1505"/>
              <a:gd name="T6" fmla="*/ 2147483647 w 4146"/>
              <a:gd name="T7" fmla="*/ 2147483647 h 1505"/>
              <a:gd name="T8" fmla="*/ 2147483647 w 4146"/>
              <a:gd name="T9" fmla="*/ 2147483647 h 1505"/>
              <a:gd name="T10" fmla="*/ 2147483647 w 4146"/>
              <a:gd name="T11" fmla="*/ 2147483647 h 1505"/>
              <a:gd name="T12" fmla="*/ 2147483647 w 4146"/>
              <a:gd name="T13" fmla="*/ 2147483647 h 1505"/>
              <a:gd name="T14" fmla="*/ 2147483647 w 4146"/>
              <a:gd name="T15" fmla="*/ 2147483647 h 1505"/>
              <a:gd name="T16" fmla="*/ 2147483647 w 4146"/>
              <a:gd name="T17" fmla="*/ 2147483647 h 1505"/>
              <a:gd name="T18" fmla="*/ 2147483647 w 4146"/>
              <a:gd name="T19" fmla="*/ 2147483647 h 1505"/>
              <a:gd name="T20" fmla="*/ 2147483647 w 4146"/>
              <a:gd name="T21" fmla="*/ 2147483647 h 1505"/>
              <a:gd name="T22" fmla="*/ 2147483647 w 4146"/>
              <a:gd name="T23" fmla="*/ 2147483647 h 1505"/>
              <a:gd name="T24" fmla="*/ 2147483647 w 4146"/>
              <a:gd name="T25" fmla="*/ 2147483647 h 1505"/>
              <a:gd name="T26" fmla="*/ 2147483647 w 4146"/>
              <a:gd name="T27" fmla="*/ 2147483647 h 1505"/>
              <a:gd name="T28" fmla="*/ 2147483647 w 4146"/>
              <a:gd name="T29" fmla="*/ 2147483647 h 1505"/>
              <a:gd name="T30" fmla="*/ 2147483647 w 4146"/>
              <a:gd name="T31" fmla="*/ 2147483647 h 1505"/>
              <a:gd name="T32" fmla="*/ 2147483647 w 4146"/>
              <a:gd name="T33" fmla="*/ 2147483647 h 1505"/>
              <a:gd name="T34" fmla="*/ 2147483647 w 4146"/>
              <a:gd name="T35" fmla="*/ 2147483647 h 1505"/>
              <a:gd name="T36" fmla="*/ 2147483647 w 4146"/>
              <a:gd name="T37" fmla="*/ 2147483647 h 1505"/>
              <a:gd name="T38" fmla="*/ 2147483647 w 4146"/>
              <a:gd name="T39" fmla="*/ 2147483647 h 1505"/>
              <a:gd name="T40" fmla="*/ 2147483647 w 4146"/>
              <a:gd name="T41" fmla="*/ 2147483647 h 1505"/>
              <a:gd name="T42" fmla="*/ 2147483647 w 4146"/>
              <a:gd name="T43" fmla="*/ 2147483647 h 1505"/>
              <a:gd name="T44" fmla="*/ 2147483647 w 4146"/>
              <a:gd name="T45" fmla="*/ 2147483647 h 1505"/>
              <a:gd name="T46" fmla="*/ 2147483647 w 4146"/>
              <a:gd name="T47" fmla="*/ 2147483647 h 1505"/>
              <a:gd name="T48" fmla="*/ 2147483647 w 4146"/>
              <a:gd name="T49" fmla="*/ 2147483647 h 1505"/>
              <a:gd name="T50" fmla="*/ 2147483647 w 4146"/>
              <a:gd name="T51" fmla="*/ 2147483647 h 1505"/>
              <a:gd name="T52" fmla="*/ 2147483647 w 4146"/>
              <a:gd name="T53" fmla="*/ 2147483647 h 1505"/>
              <a:gd name="T54" fmla="*/ 2147483647 w 4146"/>
              <a:gd name="T55" fmla="*/ 2147483647 h 1505"/>
              <a:gd name="T56" fmla="*/ 2147483647 w 4146"/>
              <a:gd name="T57" fmla="*/ 2147483647 h 1505"/>
              <a:gd name="T58" fmla="*/ 2147483647 w 4146"/>
              <a:gd name="T59" fmla="*/ 2147483647 h 1505"/>
              <a:gd name="T60" fmla="*/ 2147483647 w 4146"/>
              <a:gd name="T61" fmla="*/ 2147483647 h 1505"/>
              <a:gd name="T62" fmla="*/ 2147483647 w 4146"/>
              <a:gd name="T63" fmla="*/ 2147483647 h 1505"/>
              <a:gd name="T64" fmla="*/ 2147483647 w 4146"/>
              <a:gd name="T65" fmla="*/ 2147483647 h 1505"/>
              <a:gd name="T66" fmla="*/ 2147483647 w 4146"/>
              <a:gd name="T67" fmla="*/ 2147483647 h 1505"/>
              <a:gd name="T68" fmla="*/ 2147483647 w 4146"/>
              <a:gd name="T69" fmla="*/ 2147483647 h 1505"/>
              <a:gd name="T70" fmla="*/ 2147483647 w 4146"/>
              <a:gd name="T71" fmla="*/ 2147483647 h 1505"/>
              <a:gd name="T72" fmla="*/ 2147483647 w 4146"/>
              <a:gd name="T73" fmla="*/ 2147483647 h 1505"/>
              <a:gd name="T74" fmla="*/ 2147483647 w 4146"/>
              <a:gd name="T75" fmla="*/ 2147483647 h 1505"/>
              <a:gd name="T76" fmla="*/ 2147483647 w 4146"/>
              <a:gd name="T77" fmla="*/ 2147483647 h 1505"/>
              <a:gd name="T78" fmla="*/ 2147483647 w 4146"/>
              <a:gd name="T79" fmla="*/ 2147483647 h 1505"/>
              <a:gd name="T80" fmla="*/ 2147483647 w 4146"/>
              <a:gd name="T81" fmla="*/ 2147483647 h 1505"/>
              <a:gd name="T82" fmla="*/ 2147483647 w 4146"/>
              <a:gd name="T83" fmla="*/ 2147483647 h 1505"/>
              <a:gd name="T84" fmla="*/ 2147483647 w 4146"/>
              <a:gd name="T85" fmla="*/ 2147483647 h 1505"/>
              <a:gd name="T86" fmla="*/ 2147483647 w 4146"/>
              <a:gd name="T87" fmla="*/ 2147483647 h 1505"/>
              <a:gd name="T88" fmla="*/ 2147483647 w 4146"/>
              <a:gd name="T89" fmla="*/ 2147483647 h 150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6"/>
              <a:gd name="T136" fmla="*/ 0 h 1505"/>
              <a:gd name="T137" fmla="*/ 4146 w 4146"/>
              <a:gd name="T138" fmla="*/ 1505 h 150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6" h="1505" extrusionOk="0">
                <a:moveTo>
                  <a:pt x="343" y="703"/>
                </a:moveTo>
                <a:cubicBezTo>
                  <a:pt x="326" y="699"/>
                  <a:pt x="305" y="693"/>
                  <a:pt x="287" y="690"/>
                </a:cubicBezTo>
                <a:cubicBezTo>
                  <a:pt x="252" y="685"/>
                  <a:pt x="213" y="696"/>
                  <a:pt x="181" y="710"/>
                </a:cubicBezTo>
                <a:cubicBezTo>
                  <a:pt x="112" y="740"/>
                  <a:pt x="53" y="793"/>
                  <a:pt x="17" y="859"/>
                </a:cubicBezTo>
                <a:cubicBezTo>
                  <a:pt x="-7" y="903"/>
                  <a:pt x="-9" y="950"/>
                  <a:pt x="43" y="973"/>
                </a:cubicBezTo>
                <a:cubicBezTo>
                  <a:pt x="111" y="1004"/>
                  <a:pt x="201" y="981"/>
                  <a:pt x="269" y="963"/>
                </a:cubicBezTo>
                <a:cubicBezTo>
                  <a:pt x="358" y="940"/>
                  <a:pt x="451" y="907"/>
                  <a:pt x="532" y="863"/>
                </a:cubicBezTo>
                <a:cubicBezTo>
                  <a:pt x="571" y="842"/>
                  <a:pt x="634" y="806"/>
                  <a:pt x="643" y="757"/>
                </a:cubicBezTo>
                <a:cubicBezTo>
                  <a:pt x="650" y="720"/>
                  <a:pt x="615" y="698"/>
                  <a:pt x="588" y="683"/>
                </a:cubicBezTo>
                <a:cubicBezTo>
                  <a:pt x="576" y="676"/>
                  <a:pt x="514" y="647"/>
                  <a:pt x="500" y="657"/>
                </a:cubicBezTo>
                <a:cubicBezTo>
                  <a:pt x="487" y="658"/>
                  <a:pt x="486" y="660"/>
                  <a:pt x="506" y="667"/>
                </a:cubicBezTo>
              </a:path>
              <a:path w="4146" h="1505" extrusionOk="0">
                <a:moveTo>
                  <a:pt x="756" y="911"/>
                </a:moveTo>
                <a:cubicBezTo>
                  <a:pt x="773" y="1011"/>
                  <a:pt x="785" y="1107"/>
                  <a:pt x="792" y="1208"/>
                </a:cubicBezTo>
                <a:cubicBezTo>
                  <a:pt x="798" y="1295"/>
                  <a:pt x="797" y="1377"/>
                  <a:pt x="787" y="1463"/>
                </a:cubicBezTo>
                <a:cubicBezTo>
                  <a:pt x="785" y="1490"/>
                  <a:pt x="789" y="1498"/>
                  <a:pt x="771" y="1504"/>
                </a:cubicBezTo>
                <a:cubicBezTo>
                  <a:pt x="735" y="1454"/>
                  <a:pt x="728" y="1403"/>
                  <a:pt x="719" y="1341"/>
                </a:cubicBezTo>
                <a:cubicBezTo>
                  <a:pt x="701" y="1220"/>
                  <a:pt x="695" y="1098"/>
                  <a:pt x="699" y="976"/>
                </a:cubicBezTo>
                <a:cubicBezTo>
                  <a:pt x="703" y="857"/>
                  <a:pt x="712" y="699"/>
                  <a:pt x="785" y="598"/>
                </a:cubicBezTo>
                <a:cubicBezTo>
                  <a:pt x="814" y="558"/>
                  <a:pt x="831" y="563"/>
                  <a:pt x="870" y="570"/>
                </a:cubicBezTo>
                <a:cubicBezTo>
                  <a:pt x="902" y="617"/>
                  <a:pt x="905" y="652"/>
                  <a:pt x="895" y="710"/>
                </a:cubicBezTo>
                <a:cubicBezTo>
                  <a:pt x="884" y="772"/>
                  <a:pt x="852" y="815"/>
                  <a:pt x="824" y="867"/>
                </a:cubicBezTo>
                <a:cubicBezTo>
                  <a:pt x="813" y="886"/>
                  <a:pt x="822" y="881"/>
                  <a:pt x="805" y="895"/>
                </a:cubicBezTo>
              </a:path>
              <a:path w="4146" h="1505" extrusionOk="0">
                <a:moveTo>
                  <a:pt x="1050" y="1227"/>
                </a:moveTo>
                <a:cubicBezTo>
                  <a:pt x="1044" y="1287"/>
                  <a:pt x="1043" y="1343"/>
                  <a:pt x="1014" y="1395"/>
                </a:cubicBezTo>
                <a:cubicBezTo>
                  <a:pt x="1012" y="1399"/>
                  <a:pt x="1010" y="1402"/>
                  <a:pt x="1008" y="1406"/>
                </a:cubicBezTo>
                <a:cubicBezTo>
                  <a:pt x="976" y="1376"/>
                  <a:pt x="972" y="1341"/>
                  <a:pt x="968" y="1297"/>
                </a:cubicBezTo>
                <a:cubicBezTo>
                  <a:pt x="958" y="1197"/>
                  <a:pt x="964" y="1096"/>
                  <a:pt x="973" y="996"/>
                </a:cubicBezTo>
                <a:cubicBezTo>
                  <a:pt x="983" y="889"/>
                  <a:pt x="1002" y="781"/>
                  <a:pt x="1032" y="678"/>
                </a:cubicBezTo>
                <a:cubicBezTo>
                  <a:pt x="1044" y="635"/>
                  <a:pt x="1053" y="589"/>
                  <a:pt x="1098" y="580"/>
                </a:cubicBezTo>
                <a:cubicBezTo>
                  <a:pt x="1114" y="612"/>
                  <a:pt x="1117" y="639"/>
                  <a:pt x="1111" y="675"/>
                </a:cubicBezTo>
                <a:cubicBezTo>
                  <a:pt x="1102" y="725"/>
                  <a:pt x="988" y="806"/>
                  <a:pt x="1039" y="804"/>
                </a:cubicBezTo>
                <a:cubicBezTo>
                  <a:pt x="1064" y="788"/>
                  <a:pt x="1071" y="783"/>
                  <a:pt x="1089" y="775"/>
                </a:cubicBezTo>
              </a:path>
              <a:path w="4146" h="1505" extrusionOk="0">
                <a:moveTo>
                  <a:pt x="1691" y="336"/>
                </a:moveTo>
                <a:cubicBezTo>
                  <a:pt x="1696" y="315"/>
                  <a:pt x="1701" y="286"/>
                  <a:pt x="1693" y="264"/>
                </a:cubicBezTo>
                <a:cubicBezTo>
                  <a:pt x="1681" y="234"/>
                  <a:pt x="1658" y="214"/>
                  <a:pt x="1625" y="217"/>
                </a:cubicBezTo>
                <a:cubicBezTo>
                  <a:pt x="1554" y="222"/>
                  <a:pt x="1490" y="288"/>
                  <a:pt x="1454" y="344"/>
                </a:cubicBezTo>
                <a:cubicBezTo>
                  <a:pt x="1412" y="409"/>
                  <a:pt x="1390" y="490"/>
                  <a:pt x="1394" y="567"/>
                </a:cubicBezTo>
                <a:cubicBezTo>
                  <a:pt x="1397" y="633"/>
                  <a:pt x="1424" y="690"/>
                  <a:pt x="1479" y="728"/>
                </a:cubicBezTo>
                <a:cubicBezTo>
                  <a:pt x="1522" y="757"/>
                  <a:pt x="1595" y="766"/>
                  <a:pt x="1645" y="749"/>
                </a:cubicBezTo>
                <a:cubicBezTo>
                  <a:pt x="1708" y="727"/>
                  <a:pt x="1762" y="685"/>
                  <a:pt x="1801" y="632"/>
                </a:cubicBezTo>
                <a:cubicBezTo>
                  <a:pt x="1829" y="587"/>
                  <a:pt x="1839" y="571"/>
                  <a:pt x="1850" y="537"/>
                </a:cubicBezTo>
              </a:path>
              <a:path w="4146" h="1505" extrusionOk="0">
                <a:moveTo>
                  <a:pt x="1907" y="165"/>
                </a:moveTo>
                <a:cubicBezTo>
                  <a:pt x="1909" y="138"/>
                  <a:pt x="1911" y="112"/>
                  <a:pt x="1912" y="85"/>
                </a:cubicBezTo>
                <a:cubicBezTo>
                  <a:pt x="1907" y="113"/>
                  <a:pt x="1906" y="120"/>
                  <a:pt x="1902" y="148"/>
                </a:cubicBezTo>
                <a:cubicBezTo>
                  <a:pt x="1891" y="226"/>
                  <a:pt x="1876" y="304"/>
                  <a:pt x="1867" y="383"/>
                </a:cubicBezTo>
                <a:cubicBezTo>
                  <a:pt x="1859" y="450"/>
                  <a:pt x="1847" y="522"/>
                  <a:pt x="1858" y="589"/>
                </a:cubicBezTo>
                <a:cubicBezTo>
                  <a:pt x="1864" y="627"/>
                  <a:pt x="1882" y="640"/>
                  <a:pt x="1919" y="633"/>
                </a:cubicBezTo>
                <a:cubicBezTo>
                  <a:pt x="1957" y="626"/>
                  <a:pt x="2008" y="582"/>
                  <a:pt x="2047" y="607"/>
                </a:cubicBezTo>
                <a:cubicBezTo>
                  <a:pt x="2073" y="624"/>
                  <a:pt x="2077" y="668"/>
                  <a:pt x="2084" y="695"/>
                </a:cubicBezTo>
                <a:cubicBezTo>
                  <a:pt x="2087" y="706"/>
                  <a:pt x="2091" y="762"/>
                  <a:pt x="2107" y="767"/>
                </a:cubicBezTo>
                <a:cubicBezTo>
                  <a:pt x="2119" y="765"/>
                  <a:pt x="2124" y="763"/>
                  <a:pt x="2132" y="758"/>
                </a:cubicBezTo>
              </a:path>
              <a:path w="4146" h="1505" extrusionOk="0">
                <a:moveTo>
                  <a:pt x="2434" y="0"/>
                </a:moveTo>
                <a:cubicBezTo>
                  <a:pt x="2428" y="60"/>
                  <a:pt x="2407" y="114"/>
                  <a:pt x="2391" y="173"/>
                </a:cubicBezTo>
                <a:cubicBezTo>
                  <a:pt x="2365" y="265"/>
                  <a:pt x="2343" y="359"/>
                  <a:pt x="2333" y="455"/>
                </a:cubicBezTo>
                <a:cubicBezTo>
                  <a:pt x="2327" y="517"/>
                  <a:pt x="2317" y="596"/>
                  <a:pt x="2360" y="649"/>
                </a:cubicBezTo>
                <a:cubicBezTo>
                  <a:pt x="2384" y="667"/>
                  <a:pt x="2392" y="673"/>
                  <a:pt x="2414" y="672"/>
                </a:cubicBezTo>
              </a:path>
              <a:path w="4146" h="1505" extrusionOk="0">
                <a:moveTo>
                  <a:pt x="2699" y="17"/>
                </a:moveTo>
                <a:cubicBezTo>
                  <a:pt x="2721" y="11"/>
                  <a:pt x="2732" y="23"/>
                  <a:pt x="2751" y="59"/>
                </a:cubicBezTo>
                <a:cubicBezTo>
                  <a:pt x="2786" y="128"/>
                  <a:pt x="2806" y="205"/>
                  <a:pt x="2817" y="281"/>
                </a:cubicBezTo>
                <a:cubicBezTo>
                  <a:pt x="2830" y="369"/>
                  <a:pt x="2826" y="454"/>
                  <a:pt x="2817" y="541"/>
                </a:cubicBezTo>
                <a:cubicBezTo>
                  <a:pt x="2810" y="612"/>
                  <a:pt x="2790" y="657"/>
                  <a:pt x="2750" y="714"/>
                </a:cubicBezTo>
              </a:path>
              <a:path w="4146" h="1505" extrusionOk="0">
                <a:moveTo>
                  <a:pt x="463" y="1188"/>
                </a:moveTo>
                <a:cubicBezTo>
                  <a:pt x="606" y="1151"/>
                  <a:pt x="751" y="1114"/>
                  <a:pt x="896" y="1087"/>
                </a:cubicBezTo>
                <a:cubicBezTo>
                  <a:pt x="1129" y="1043"/>
                  <a:pt x="1365" y="1015"/>
                  <a:pt x="1600" y="983"/>
                </a:cubicBezTo>
                <a:cubicBezTo>
                  <a:pt x="1922" y="939"/>
                  <a:pt x="2246" y="906"/>
                  <a:pt x="2567" y="860"/>
                </a:cubicBezTo>
                <a:cubicBezTo>
                  <a:pt x="2615" y="855"/>
                  <a:pt x="2626" y="854"/>
                  <a:pt x="2655" y="849"/>
                </a:cubicBezTo>
              </a:path>
              <a:path w="4146" h="1505" extrusionOk="0">
                <a:moveTo>
                  <a:pt x="806" y="1351"/>
                </a:moveTo>
                <a:cubicBezTo>
                  <a:pt x="868" y="1330"/>
                  <a:pt x="931" y="1309"/>
                  <a:pt x="993" y="1287"/>
                </a:cubicBezTo>
                <a:cubicBezTo>
                  <a:pt x="1139" y="1237"/>
                  <a:pt x="1286" y="1209"/>
                  <a:pt x="1438" y="1184"/>
                </a:cubicBezTo>
                <a:cubicBezTo>
                  <a:pt x="1775" y="1128"/>
                  <a:pt x="2121" y="1102"/>
                  <a:pt x="2463" y="1105"/>
                </a:cubicBezTo>
                <a:cubicBezTo>
                  <a:pt x="2508" y="1105"/>
                  <a:pt x="2548" y="1101"/>
                  <a:pt x="2548" y="1119"/>
                </a:cubicBezTo>
                <a:cubicBezTo>
                  <a:pt x="2513" y="1129"/>
                  <a:pt x="2497" y="1133"/>
                  <a:pt x="2471" y="1138"/>
                </a:cubicBezTo>
              </a:path>
              <a:path w="4146" h="1505" extrusionOk="0">
                <a:moveTo>
                  <a:pt x="3355" y="272"/>
                </a:moveTo>
                <a:cubicBezTo>
                  <a:pt x="3343" y="293"/>
                  <a:pt x="3339" y="291"/>
                  <a:pt x="3338" y="314"/>
                </a:cubicBezTo>
                <a:cubicBezTo>
                  <a:pt x="3336" y="350"/>
                  <a:pt x="3379" y="353"/>
                  <a:pt x="3406" y="355"/>
                </a:cubicBezTo>
                <a:cubicBezTo>
                  <a:pt x="3550" y="363"/>
                  <a:pt x="3699" y="330"/>
                  <a:pt x="3842" y="312"/>
                </a:cubicBezTo>
                <a:cubicBezTo>
                  <a:pt x="3924" y="302"/>
                  <a:pt x="4006" y="295"/>
                  <a:pt x="4087" y="279"/>
                </a:cubicBezTo>
                <a:cubicBezTo>
                  <a:pt x="4119" y="273"/>
                  <a:pt x="4126" y="264"/>
                  <a:pt x="4145" y="254"/>
                </a:cubicBezTo>
                <a:cubicBezTo>
                  <a:pt x="4113" y="233"/>
                  <a:pt x="4095" y="230"/>
                  <a:pt x="4056" y="221"/>
                </a:cubicBezTo>
              </a:path>
              <a:path w="4146" h="1505" extrusionOk="0">
                <a:moveTo>
                  <a:pt x="3367" y="80"/>
                </a:moveTo>
                <a:cubicBezTo>
                  <a:pt x="3363" y="67"/>
                  <a:pt x="3359" y="56"/>
                  <a:pt x="3353" y="44"/>
                </a:cubicBezTo>
                <a:cubicBezTo>
                  <a:pt x="3331" y="51"/>
                  <a:pt x="3314" y="60"/>
                  <a:pt x="3293" y="70"/>
                </a:cubicBezTo>
                <a:cubicBezTo>
                  <a:pt x="3247" y="91"/>
                  <a:pt x="3202" y="113"/>
                  <a:pt x="3157" y="138"/>
                </a:cubicBezTo>
                <a:cubicBezTo>
                  <a:pt x="3124" y="156"/>
                  <a:pt x="3080" y="178"/>
                  <a:pt x="3059" y="211"/>
                </a:cubicBezTo>
                <a:cubicBezTo>
                  <a:pt x="3043" y="236"/>
                  <a:pt x="3060" y="259"/>
                  <a:pt x="3077" y="277"/>
                </a:cubicBezTo>
                <a:cubicBezTo>
                  <a:pt x="3113" y="316"/>
                  <a:pt x="3157" y="347"/>
                  <a:pt x="3202" y="374"/>
                </a:cubicBezTo>
                <a:cubicBezTo>
                  <a:pt x="3223" y="387"/>
                  <a:pt x="3245" y="402"/>
                  <a:pt x="3267" y="414"/>
                </a:cubicBezTo>
                <a:cubicBezTo>
                  <a:pt x="3281" y="422"/>
                  <a:pt x="3296" y="424"/>
                  <a:pt x="3310" y="428"/>
                </a:cubicBezTo>
                <a:cubicBezTo>
                  <a:pt x="3326" y="388"/>
                  <a:pt x="3332" y="345"/>
                  <a:pt x="3340" y="302"/>
                </a:cubicBezTo>
                <a:cubicBezTo>
                  <a:pt x="3349" y="252"/>
                  <a:pt x="3354" y="202"/>
                  <a:pt x="3358" y="152"/>
                </a:cubicBezTo>
                <a:cubicBezTo>
                  <a:pt x="3360" y="124"/>
                  <a:pt x="3362" y="99"/>
                  <a:pt x="3361" y="7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81838" y="3522663"/>
            <a:ext cx="306387" cy="282575"/>
          </a:xfrm>
          <a:custGeom>
            <a:avLst/>
            <a:gdLst>
              <a:gd name="T0" fmla="*/ 2147483647 w 851"/>
              <a:gd name="T1" fmla="*/ 2147483647 h 789"/>
              <a:gd name="T2" fmla="*/ 2147483647 w 851"/>
              <a:gd name="T3" fmla="*/ 2147483647 h 789"/>
              <a:gd name="T4" fmla="*/ 2147483647 w 851"/>
              <a:gd name="T5" fmla="*/ 2147483647 h 789"/>
              <a:gd name="T6" fmla="*/ 2147483647 w 851"/>
              <a:gd name="T7" fmla="*/ 2147483647 h 789"/>
              <a:gd name="T8" fmla="*/ 2147483647 w 851"/>
              <a:gd name="T9" fmla="*/ 2147483647 h 789"/>
              <a:gd name="T10" fmla="*/ 2147483647 w 851"/>
              <a:gd name="T11" fmla="*/ 2147483647 h 789"/>
              <a:gd name="T12" fmla="*/ 2147483647 w 851"/>
              <a:gd name="T13" fmla="*/ 2147483647 h 789"/>
              <a:gd name="T14" fmla="*/ 2147483647 w 851"/>
              <a:gd name="T15" fmla="*/ 2147483647 h 789"/>
              <a:gd name="T16" fmla="*/ 2147483647 w 851"/>
              <a:gd name="T17" fmla="*/ 2147483647 h 789"/>
              <a:gd name="T18" fmla="*/ 2147483647 w 851"/>
              <a:gd name="T19" fmla="*/ 2147483647 h 7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1"/>
              <a:gd name="T31" fmla="*/ 0 h 789"/>
              <a:gd name="T32" fmla="*/ 851 w 851"/>
              <a:gd name="T33" fmla="*/ 789 h 7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1" h="789" extrusionOk="0">
                <a:moveTo>
                  <a:pt x="430" y="145"/>
                </a:moveTo>
                <a:cubicBezTo>
                  <a:pt x="443" y="125"/>
                  <a:pt x="446" y="121"/>
                  <a:pt x="453" y="99"/>
                </a:cubicBezTo>
                <a:cubicBezTo>
                  <a:pt x="406" y="83"/>
                  <a:pt x="396" y="79"/>
                  <a:pt x="341" y="107"/>
                </a:cubicBezTo>
                <a:cubicBezTo>
                  <a:pt x="180" y="189"/>
                  <a:pt x="35" y="353"/>
                  <a:pt x="4" y="535"/>
                </a:cubicBezTo>
                <a:cubicBezTo>
                  <a:pt x="-13" y="632"/>
                  <a:pt x="18" y="724"/>
                  <a:pt x="112" y="766"/>
                </a:cubicBezTo>
                <a:cubicBezTo>
                  <a:pt x="219" y="814"/>
                  <a:pt x="358" y="785"/>
                  <a:pt x="463" y="749"/>
                </a:cubicBezTo>
                <a:cubicBezTo>
                  <a:pt x="589" y="705"/>
                  <a:pt x="714" y="628"/>
                  <a:pt x="793" y="518"/>
                </a:cubicBezTo>
                <a:cubicBezTo>
                  <a:pt x="880" y="397"/>
                  <a:pt x="861" y="250"/>
                  <a:pt x="762" y="143"/>
                </a:cubicBezTo>
                <a:cubicBezTo>
                  <a:pt x="687" y="61"/>
                  <a:pt x="579" y="18"/>
                  <a:pt x="471" y="3"/>
                </a:cubicBezTo>
                <a:cubicBezTo>
                  <a:pt x="410" y="0"/>
                  <a:pt x="393" y="-2"/>
                  <a:pt x="355" y="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5275" y="4098925"/>
            <a:ext cx="5935663" cy="860425"/>
          </a:xfrm>
          <a:custGeom>
            <a:avLst/>
            <a:gdLst>
              <a:gd name="T0" fmla="*/ 2147483647 w 16490"/>
              <a:gd name="T1" fmla="*/ 2147483647 h 2392"/>
              <a:gd name="T2" fmla="*/ 2147483647 w 16490"/>
              <a:gd name="T3" fmla="*/ 2147483647 h 2392"/>
              <a:gd name="T4" fmla="*/ 2147483647 w 16490"/>
              <a:gd name="T5" fmla="*/ 2147483647 h 2392"/>
              <a:gd name="T6" fmla="*/ 2147483647 w 16490"/>
              <a:gd name="T7" fmla="*/ 2147483647 h 2392"/>
              <a:gd name="T8" fmla="*/ 2147483647 w 16490"/>
              <a:gd name="T9" fmla="*/ 2147483647 h 2392"/>
              <a:gd name="T10" fmla="*/ 2147483647 w 16490"/>
              <a:gd name="T11" fmla="*/ 2147483647 h 2392"/>
              <a:gd name="T12" fmla="*/ 2147483647 w 16490"/>
              <a:gd name="T13" fmla="*/ 2147483647 h 2392"/>
              <a:gd name="T14" fmla="*/ 2147483647 w 16490"/>
              <a:gd name="T15" fmla="*/ 2147483647 h 2392"/>
              <a:gd name="T16" fmla="*/ 2147483647 w 16490"/>
              <a:gd name="T17" fmla="*/ 2147483647 h 2392"/>
              <a:gd name="T18" fmla="*/ 2147483647 w 16490"/>
              <a:gd name="T19" fmla="*/ 2147483647 h 2392"/>
              <a:gd name="T20" fmla="*/ 2147483647 w 16490"/>
              <a:gd name="T21" fmla="*/ 2147483647 h 2392"/>
              <a:gd name="T22" fmla="*/ 2147483647 w 16490"/>
              <a:gd name="T23" fmla="*/ 2147483647 h 2392"/>
              <a:gd name="T24" fmla="*/ 2147483647 w 16490"/>
              <a:gd name="T25" fmla="*/ 2147483647 h 2392"/>
              <a:gd name="T26" fmla="*/ 2147483647 w 16490"/>
              <a:gd name="T27" fmla="*/ 2147483647 h 2392"/>
              <a:gd name="T28" fmla="*/ 2147483647 w 16490"/>
              <a:gd name="T29" fmla="*/ 2147483647 h 2392"/>
              <a:gd name="T30" fmla="*/ 2147483647 w 16490"/>
              <a:gd name="T31" fmla="*/ 2147483647 h 2392"/>
              <a:gd name="T32" fmla="*/ 2147483647 w 16490"/>
              <a:gd name="T33" fmla="*/ 2147483647 h 2392"/>
              <a:gd name="T34" fmla="*/ 2147483647 w 16490"/>
              <a:gd name="T35" fmla="*/ 2147483647 h 2392"/>
              <a:gd name="T36" fmla="*/ 2147483647 w 16490"/>
              <a:gd name="T37" fmla="*/ 2147483647 h 2392"/>
              <a:gd name="T38" fmla="*/ 2147483647 w 16490"/>
              <a:gd name="T39" fmla="*/ 2147483647 h 2392"/>
              <a:gd name="T40" fmla="*/ 2147483647 w 16490"/>
              <a:gd name="T41" fmla="*/ 2147483647 h 2392"/>
              <a:gd name="T42" fmla="*/ 2147483647 w 16490"/>
              <a:gd name="T43" fmla="*/ 2147483647 h 2392"/>
              <a:gd name="T44" fmla="*/ 2147483647 w 16490"/>
              <a:gd name="T45" fmla="*/ 2147483647 h 2392"/>
              <a:gd name="T46" fmla="*/ 2147483647 w 16490"/>
              <a:gd name="T47" fmla="*/ 2147483647 h 2392"/>
              <a:gd name="T48" fmla="*/ 2147483647 w 16490"/>
              <a:gd name="T49" fmla="*/ 2147483647 h 2392"/>
              <a:gd name="T50" fmla="*/ 2147483647 w 16490"/>
              <a:gd name="T51" fmla="*/ 2147483647 h 2392"/>
              <a:gd name="T52" fmla="*/ 2147483647 w 16490"/>
              <a:gd name="T53" fmla="*/ 2147483647 h 2392"/>
              <a:gd name="T54" fmla="*/ 2147483647 w 16490"/>
              <a:gd name="T55" fmla="*/ 2147483647 h 2392"/>
              <a:gd name="T56" fmla="*/ 2147483647 w 16490"/>
              <a:gd name="T57" fmla="*/ 2147483647 h 2392"/>
              <a:gd name="T58" fmla="*/ 2147483647 w 16490"/>
              <a:gd name="T59" fmla="*/ 2147483647 h 2392"/>
              <a:gd name="T60" fmla="*/ 2147483647 w 16490"/>
              <a:gd name="T61" fmla="*/ 2147483647 h 2392"/>
              <a:gd name="T62" fmla="*/ 2147483647 w 16490"/>
              <a:gd name="T63" fmla="*/ 2147483647 h 2392"/>
              <a:gd name="T64" fmla="*/ 2147483647 w 16490"/>
              <a:gd name="T65" fmla="*/ 2147483647 h 2392"/>
              <a:gd name="T66" fmla="*/ 2147483647 w 16490"/>
              <a:gd name="T67" fmla="*/ 2147483647 h 2392"/>
              <a:gd name="T68" fmla="*/ 2147483647 w 16490"/>
              <a:gd name="T69" fmla="*/ 2147483647 h 2392"/>
              <a:gd name="T70" fmla="*/ 2147483647 w 16490"/>
              <a:gd name="T71" fmla="*/ 2147483647 h 2392"/>
              <a:gd name="T72" fmla="*/ 2147483647 w 16490"/>
              <a:gd name="T73" fmla="*/ 2147483647 h 2392"/>
              <a:gd name="T74" fmla="*/ 2147483647 w 16490"/>
              <a:gd name="T75" fmla="*/ 2147483647 h 2392"/>
              <a:gd name="T76" fmla="*/ 2147483647 w 16490"/>
              <a:gd name="T77" fmla="*/ 2147483647 h 2392"/>
              <a:gd name="T78" fmla="*/ 2147483647 w 16490"/>
              <a:gd name="T79" fmla="*/ 2147483647 h 2392"/>
              <a:gd name="T80" fmla="*/ 2147483647 w 16490"/>
              <a:gd name="T81" fmla="*/ 2147483647 h 23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490"/>
              <a:gd name="T124" fmla="*/ 0 h 2392"/>
              <a:gd name="T125" fmla="*/ 16490 w 16490"/>
              <a:gd name="T126" fmla="*/ 2392 h 23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490" h="2392" extrusionOk="0">
                <a:moveTo>
                  <a:pt x="271" y="1053"/>
                </a:moveTo>
                <a:cubicBezTo>
                  <a:pt x="257" y="1056"/>
                  <a:pt x="244" y="1060"/>
                  <a:pt x="230" y="1063"/>
                </a:cubicBezTo>
                <a:cubicBezTo>
                  <a:pt x="243" y="1114"/>
                  <a:pt x="256" y="1165"/>
                  <a:pt x="272" y="1215"/>
                </a:cubicBezTo>
                <a:cubicBezTo>
                  <a:pt x="317" y="1352"/>
                  <a:pt x="386" y="1480"/>
                  <a:pt x="430" y="1617"/>
                </a:cubicBezTo>
                <a:cubicBezTo>
                  <a:pt x="436" y="1635"/>
                  <a:pt x="471" y="1726"/>
                  <a:pt x="453" y="1744"/>
                </a:cubicBezTo>
                <a:cubicBezTo>
                  <a:pt x="432" y="1748"/>
                  <a:pt x="425" y="1749"/>
                  <a:pt x="415" y="1733"/>
                </a:cubicBezTo>
              </a:path>
              <a:path w="16490" h="2392" extrusionOk="0">
                <a:moveTo>
                  <a:pt x="40" y="1244"/>
                </a:moveTo>
                <a:cubicBezTo>
                  <a:pt x="8" y="1181"/>
                  <a:pt x="-17" y="1122"/>
                  <a:pt x="10" y="1049"/>
                </a:cubicBezTo>
                <a:cubicBezTo>
                  <a:pt x="46" y="952"/>
                  <a:pt x="148" y="876"/>
                  <a:pt x="228" y="818"/>
                </a:cubicBezTo>
                <a:cubicBezTo>
                  <a:pt x="326" y="748"/>
                  <a:pt x="472" y="651"/>
                  <a:pt x="600" y="667"/>
                </a:cubicBezTo>
                <a:cubicBezTo>
                  <a:pt x="679" y="677"/>
                  <a:pt x="667" y="765"/>
                  <a:pt x="655" y="820"/>
                </a:cubicBezTo>
                <a:cubicBezTo>
                  <a:pt x="634" y="912"/>
                  <a:pt x="591" y="997"/>
                  <a:pt x="563" y="1086"/>
                </a:cubicBezTo>
                <a:cubicBezTo>
                  <a:pt x="539" y="1163"/>
                  <a:pt x="530" y="1235"/>
                  <a:pt x="555" y="1313"/>
                </a:cubicBezTo>
                <a:cubicBezTo>
                  <a:pt x="576" y="1380"/>
                  <a:pt x="616" y="1438"/>
                  <a:pt x="643" y="1503"/>
                </a:cubicBezTo>
                <a:cubicBezTo>
                  <a:pt x="660" y="1543"/>
                  <a:pt x="682" y="1601"/>
                  <a:pt x="655" y="1643"/>
                </a:cubicBezTo>
                <a:cubicBezTo>
                  <a:pt x="624" y="1692"/>
                  <a:pt x="551" y="1698"/>
                  <a:pt x="500" y="1688"/>
                </a:cubicBezTo>
                <a:cubicBezTo>
                  <a:pt x="458" y="1680"/>
                  <a:pt x="414" y="1668"/>
                  <a:pt x="384" y="1635"/>
                </a:cubicBezTo>
                <a:cubicBezTo>
                  <a:pt x="378" y="1623"/>
                  <a:pt x="376" y="1620"/>
                  <a:pt x="377" y="1611"/>
                </a:cubicBezTo>
              </a:path>
              <a:path w="16490" h="2392" extrusionOk="0">
                <a:moveTo>
                  <a:pt x="779" y="1648"/>
                </a:moveTo>
                <a:cubicBezTo>
                  <a:pt x="811" y="1585"/>
                  <a:pt x="803" y="1543"/>
                  <a:pt x="790" y="1473"/>
                </a:cubicBezTo>
                <a:cubicBezTo>
                  <a:pt x="771" y="1369"/>
                  <a:pt x="732" y="1274"/>
                  <a:pt x="692" y="1177"/>
                </a:cubicBezTo>
                <a:cubicBezTo>
                  <a:pt x="664" y="1109"/>
                  <a:pt x="629" y="1036"/>
                  <a:pt x="615" y="969"/>
                </a:cubicBezTo>
                <a:cubicBezTo>
                  <a:pt x="664" y="998"/>
                  <a:pt x="708" y="1037"/>
                  <a:pt x="752" y="1072"/>
                </a:cubicBezTo>
                <a:cubicBezTo>
                  <a:pt x="829" y="1133"/>
                  <a:pt x="906" y="1194"/>
                  <a:pt x="984" y="1254"/>
                </a:cubicBezTo>
                <a:cubicBezTo>
                  <a:pt x="1035" y="1293"/>
                  <a:pt x="1082" y="1327"/>
                  <a:pt x="1121" y="1377"/>
                </a:cubicBezTo>
                <a:cubicBezTo>
                  <a:pt x="1099" y="1393"/>
                  <a:pt x="1094" y="1394"/>
                  <a:pt x="1059" y="1386"/>
                </a:cubicBezTo>
                <a:cubicBezTo>
                  <a:pt x="1013" y="1376"/>
                  <a:pt x="962" y="1357"/>
                  <a:pt x="921" y="1333"/>
                </a:cubicBezTo>
                <a:cubicBezTo>
                  <a:pt x="883" y="1310"/>
                  <a:pt x="845" y="1277"/>
                  <a:pt x="836" y="1232"/>
                </a:cubicBezTo>
                <a:cubicBezTo>
                  <a:pt x="835" y="1223"/>
                  <a:pt x="835" y="1213"/>
                  <a:pt x="834" y="1204"/>
                </a:cubicBezTo>
              </a:path>
              <a:path w="16490" h="2392" extrusionOk="0">
                <a:moveTo>
                  <a:pt x="1046" y="850"/>
                </a:moveTo>
                <a:cubicBezTo>
                  <a:pt x="1039" y="826"/>
                  <a:pt x="1036" y="812"/>
                  <a:pt x="1018" y="793"/>
                </a:cubicBezTo>
                <a:cubicBezTo>
                  <a:pt x="988" y="761"/>
                  <a:pt x="948" y="793"/>
                  <a:pt x="929" y="819"/>
                </a:cubicBezTo>
                <a:cubicBezTo>
                  <a:pt x="873" y="899"/>
                  <a:pt x="859" y="1036"/>
                  <a:pt x="885" y="1129"/>
                </a:cubicBezTo>
                <a:cubicBezTo>
                  <a:pt x="915" y="1236"/>
                  <a:pt x="1020" y="1277"/>
                  <a:pt x="1116" y="1303"/>
                </a:cubicBezTo>
                <a:cubicBezTo>
                  <a:pt x="1163" y="1315"/>
                  <a:pt x="1217" y="1323"/>
                  <a:pt x="1257" y="1352"/>
                </a:cubicBezTo>
                <a:cubicBezTo>
                  <a:pt x="1287" y="1374"/>
                  <a:pt x="1271" y="1399"/>
                  <a:pt x="1246" y="1417"/>
                </a:cubicBezTo>
                <a:cubicBezTo>
                  <a:pt x="1205" y="1447"/>
                  <a:pt x="1143" y="1464"/>
                  <a:pt x="1094" y="1473"/>
                </a:cubicBezTo>
                <a:cubicBezTo>
                  <a:pt x="1037" y="1484"/>
                  <a:pt x="997" y="1476"/>
                  <a:pt x="947" y="1451"/>
                </a:cubicBezTo>
              </a:path>
              <a:path w="16490" h="2392" extrusionOk="0">
                <a:moveTo>
                  <a:pt x="1314" y="701"/>
                </a:moveTo>
                <a:cubicBezTo>
                  <a:pt x="1332" y="700"/>
                  <a:pt x="1337" y="700"/>
                  <a:pt x="1348" y="700"/>
                </a:cubicBezTo>
                <a:cubicBezTo>
                  <a:pt x="1331" y="702"/>
                  <a:pt x="1336" y="699"/>
                  <a:pt x="1320" y="704"/>
                </a:cubicBezTo>
                <a:cubicBezTo>
                  <a:pt x="1291" y="713"/>
                  <a:pt x="1264" y="725"/>
                  <a:pt x="1239" y="742"/>
                </a:cubicBezTo>
                <a:cubicBezTo>
                  <a:pt x="1202" y="767"/>
                  <a:pt x="1170" y="794"/>
                  <a:pt x="1143" y="829"/>
                </a:cubicBezTo>
                <a:cubicBezTo>
                  <a:pt x="1121" y="857"/>
                  <a:pt x="1106" y="889"/>
                  <a:pt x="1101" y="925"/>
                </a:cubicBezTo>
                <a:cubicBezTo>
                  <a:pt x="1098" y="943"/>
                  <a:pt x="1100" y="976"/>
                  <a:pt x="1117" y="988"/>
                </a:cubicBezTo>
                <a:cubicBezTo>
                  <a:pt x="1142" y="1006"/>
                  <a:pt x="1174" y="993"/>
                  <a:pt x="1201" y="986"/>
                </a:cubicBezTo>
                <a:cubicBezTo>
                  <a:pt x="1250" y="973"/>
                  <a:pt x="1297" y="954"/>
                  <a:pt x="1347" y="942"/>
                </a:cubicBezTo>
                <a:cubicBezTo>
                  <a:pt x="1380" y="934"/>
                  <a:pt x="1391" y="936"/>
                  <a:pt x="1419" y="949"/>
                </a:cubicBezTo>
                <a:cubicBezTo>
                  <a:pt x="1410" y="996"/>
                  <a:pt x="1387" y="1028"/>
                  <a:pt x="1362" y="1069"/>
                </a:cubicBezTo>
                <a:cubicBezTo>
                  <a:pt x="1336" y="1111"/>
                  <a:pt x="1294" y="1166"/>
                  <a:pt x="1303" y="1220"/>
                </a:cubicBezTo>
                <a:cubicBezTo>
                  <a:pt x="1311" y="1272"/>
                  <a:pt x="1387" y="1262"/>
                  <a:pt x="1421" y="1256"/>
                </a:cubicBezTo>
                <a:cubicBezTo>
                  <a:pt x="1502" y="1242"/>
                  <a:pt x="1580" y="1190"/>
                  <a:pt x="1645" y="1142"/>
                </a:cubicBezTo>
                <a:cubicBezTo>
                  <a:pt x="1654" y="1135"/>
                  <a:pt x="1663" y="1127"/>
                  <a:pt x="1672" y="1120"/>
                </a:cubicBezTo>
              </a:path>
              <a:path w="16490" h="2392" extrusionOk="0">
                <a:moveTo>
                  <a:pt x="789" y="1809"/>
                </a:moveTo>
                <a:cubicBezTo>
                  <a:pt x="774" y="1778"/>
                  <a:pt x="780" y="1769"/>
                  <a:pt x="743" y="1770"/>
                </a:cubicBezTo>
                <a:cubicBezTo>
                  <a:pt x="691" y="1771"/>
                  <a:pt x="653" y="1868"/>
                  <a:pt x="640" y="1904"/>
                </a:cubicBezTo>
                <a:cubicBezTo>
                  <a:pt x="607" y="1995"/>
                  <a:pt x="598" y="2091"/>
                  <a:pt x="619" y="2186"/>
                </a:cubicBezTo>
                <a:cubicBezTo>
                  <a:pt x="635" y="2258"/>
                  <a:pt x="670" y="2333"/>
                  <a:pt x="736" y="2373"/>
                </a:cubicBezTo>
                <a:cubicBezTo>
                  <a:pt x="779" y="2399"/>
                  <a:pt x="838" y="2396"/>
                  <a:pt x="878" y="2365"/>
                </a:cubicBezTo>
                <a:cubicBezTo>
                  <a:pt x="925" y="2328"/>
                  <a:pt x="950" y="2268"/>
                  <a:pt x="961" y="2211"/>
                </a:cubicBezTo>
                <a:cubicBezTo>
                  <a:pt x="976" y="2134"/>
                  <a:pt x="967" y="2063"/>
                  <a:pt x="965" y="1986"/>
                </a:cubicBezTo>
                <a:cubicBezTo>
                  <a:pt x="966" y="1964"/>
                  <a:pt x="964" y="1958"/>
                  <a:pt x="976" y="1949"/>
                </a:cubicBezTo>
                <a:cubicBezTo>
                  <a:pt x="1008" y="1960"/>
                  <a:pt x="1033" y="1971"/>
                  <a:pt x="1063" y="1993"/>
                </a:cubicBezTo>
                <a:cubicBezTo>
                  <a:pt x="1111" y="2028"/>
                  <a:pt x="1187" y="2082"/>
                  <a:pt x="1189" y="2148"/>
                </a:cubicBezTo>
                <a:cubicBezTo>
                  <a:pt x="1190" y="2178"/>
                  <a:pt x="1159" y="2204"/>
                  <a:pt x="1131" y="2208"/>
                </a:cubicBezTo>
                <a:cubicBezTo>
                  <a:pt x="1090" y="2214"/>
                  <a:pt x="1045" y="2208"/>
                  <a:pt x="1016" y="2176"/>
                </a:cubicBezTo>
                <a:cubicBezTo>
                  <a:pt x="998" y="2146"/>
                  <a:pt x="991" y="2136"/>
                  <a:pt x="991" y="2111"/>
                </a:cubicBezTo>
              </a:path>
              <a:path w="16490" h="2392" extrusionOk="0">
                <a:moveTo>
                  <a:pt x="1169" y="1741"/>
                </a:moveTo>
                <a:cubicBezTo>
                  <a:pt x="1205" y="1713"/>
                  <a:pt x="1197" y="1707"/>
                  <a:pt x="1196" y="1759"/>
                </a:cubicBezTo>
                <a:cubicBezTo>
                  <a:pt x="1195" y="1835"/>
                  <a:pt x="1220" y="1900"/>
                  <a:pt x="1262" y="1964"/>
                </a:cubicBezTo>
                <a:cubicBezTo>
                  <a:pt x="1278" y="1989"/>
                  <a:pt x="1358" y="2048"/>
                  <a:pt x="1358" y="2078"/>
                </a:cubicBezTo>
                <a:cubicBezTo>
                  <a:pt x="1358" y="2112"/>
                  <a:pt x="1328" y="2118"/>
                  <a:pt x="1299" y="2125"/>
                </a:cubicBezTo>
                <a:cubicBezTo>
                  <a:pt x="1275" y="2129"/>
                  <a:pt x="1267" y="2130"/>
                  <a:pt x="1251" y="2123"/>
                </a:cubicBezTo>
                <a:cubicBezTo>
                  <a:pt x="1260" y="2075"/>
                  <a:pt x="1277" y="2055"/>
                  <a:pt x="1319" y="2011"/>
                </a:cubicBezTo>
                <a:cubicBezTo>
                  <a:pt x="1400" y="1927"/>
                  <a:pt x="1486" y="1846"/>
                  <a:pt x="1560" y="1756"/>
                </a:cubicBezTo>
                <a:cubicBezTo>
                  <a:pt x="1619" y="1684"/>
                  <a:pt x="1675" y="1596"/>
                  <a:pt x="1681" y="1500"/>
                </a:cubicBezTo>
                <a:cubicBezTo>
                  <a:pt x="1684" y="1451"/>
                  <a:pt x="1672" y="1450"/>
                  <a:pt x="1635" y="1438"/>
                </a:cubicBezTo>
                <a:cubicBezTo>
                  <a:pt x="1575" y="1479"/>
                  <a:pt x="1547" y="1521"/>
                  <a:pt x="1530" y="1595"/>
                </a:cubicBezTo>
                <a:cubicBezTo>
                  <a:pt x="1504" y="1709"/>
                  <a:pt x="1512" y="1838"/>
                  <a:pt x="1571" y="1940"/>
                </a:cubicBezTo>
                <a:cubicBezTo>
                  <a:pt x="1603" y="1996"/>
                  <a:pt x="1630" y="2007"/>
                  <a:pt x="1686" y="2028"/>
                </a:cubicBezTo>
              </a:path>
              <a:path w="16490" h="2392" extrusionOk="0">
                <a:moveTo>
                  <a:pt x="16285" y="0"/>
                </a:moveTo>
                <a:cubicBezTo>
                  <a:pt x="16333" y="51"/>
                  <a:pt x="16363" y="58"/>
                  <a:pt x="16436" y="39"/>
                </a:cubicBezTo>
                <a:cubicBezTo>
                  <a:pt x="16454" y="33"/>
                  <a:pt x="16471" y="26"/>
                  <a:pt x="16489" y="2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73200" y="3992563"/>
            <a:ext cx="300038" cy="774700"/>
          </a:xfrm>
          <a:custGeom>
            <a:avLst/>
            <a:gdLst>
              <a:gd name="T0" fmla="*/ 2147483647 w 831"/>
              <a:gd name="T1" fmla="*/ 2147483647 h 2155"/>
              <a:gd name="T2" fmla="*/ 2147483647 w 831"/>
              <a:gd name="T3" fmla="*/ 2147483647 h 2155"/>
              <a:gd name="T4" fmla="*/ 2147483647 w 831"/>
              <a:gd name="T5" fmla="*/ 2147483647 h 2155"/>
              <a:gd name="T6" fmla="*/ 2147483647 w 831"/>
              <a:gd name="T7" fmla="*/ 2147483647 h 2155"/>
              <a:gd name="T8" fmla="*/ 2147483647 w 831"/>
              <a:gd name="T9" fmla="*/ 2147483647 h 2155"/>
              <a:gd name="T10" fmla="*/ 2147483647 w 831"/>
              <a:gd name="T11" fmla="*/ 2147483647 h 2155"/>
              <a:gd name="T12" fmla="*/ 2147483647 w 831"/>
              <a:gd name="T13" fmla="*/ 2147483647 h 2155"/>
              <a:gd name="T14" fmla="*/ 2147483647 w 831"/>
              <a:gd name="T15" fmla="*/ 2147483647 h 2155"/>
              <a:gd name="T16" fmla="*/ 2147483647 w 831"/>
              <a:gd name="T17" fmla="*/ 2147483647 h 2155"/>
              <a:gd name="T18" fmla="*/ 2147483647 w 831"/>
              <a:gd name="T19" fmla="*/ 2147483647 h 2155"/>
              <a:gd name="T20" fmla="*/ 2147483647 w 831"/>
              <a:gd name="T21" fmla="*/ 2147483647 h 2155"/>
              <a:gd name="T22" fmla="*/ 2147483647 w 831"/>
              <a:gd name="T23" fmla="*/ 2147483647 h 2155"/>
              <a:gd name="T24" fmla="*/ 2147483647 w 831"/>
              <a:gd name="T25" fmla="*/ 2147483647 h 2155"/>
              <a:gd name="T26" fmla="*/ 2147483647 w 831"/>
              <a:gd name="T27" fmla="*/ 2147483647 h 2155"/>
              <a:gd name="T28" fmla="*/ 2147483647 w 831"/>
              <a:gd name="T29" fmla="*/ 2147483647 h 2155"/>
              <a:gd name="T30" fmla="*/ 2147483647 w 831"/>
              <a:gd name="T31" fmla="*/ 2147483647 h 21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31"/>
              <a:gd name="T49" fmla="*/ 0 h 2155"/>
              <a:gd name="T50" fmla="*/ 831 w 831"/>
              <a:gd name="T51" fmla="*/ 2155 h 21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31" h="2155" extrusionOk="0">
                <a:moveTo>
                  <a:pt x="87" y="1064"/>
                </a:moveTo>
                <a:cubicBezTo>
                  <a:pt x="87" y="1069"/>
                  <a:pt x="90" y="1101"/>
                  <a:pt x="89" y="1126"/>
                </a:cubicBezTo>
                <a:cubicBezTo>
                  <a:pt x="83" y="1228"/>
                  <a:pt x="102" y="1344"/>
                  <a:pt x="228" y="1354"/>
                </a:cubicBezTo>
                <a:cubicBezTo>
                  <a:pt x="327" y="1361"/>
                  <a:pt x="428" y="1299"/>
                  <a:pt x="504" y="1244"/>
                </a:cubicBezTo>
                <a:cubicBezTo>
                  <a:pt x="764" y="1055"/>
                  <a:pt x="852" y="750"/>
                  <a:pt x="821" y="441"/>
                </a:cubicBezTo>
                <a:cubicBezTo>
                  <a:pt x="808" y="315"/>
                  <a:pt x="785" y="112"/>
                  <a:pt x="694" y="12"/>
                </a:cubicBezTo>
                <a:cubicBezTo>
                  <a:pt x="686" y="8"/>
                  <a:pt x="677" y="4"/>
                  <a:pt x="669" y="0"/>
                </a:cubicBezTo>
                <a:cubicBezTo>
                  <a:pt x="635" y="95"/>
                  <a:pt x="622" y="177"/>
                  <a:pt x="615" y="284"/>
                </a:cubicBezTo>
                <a:cubicBezTo>
                  <a:pt x="597" y="562"/>
                  <a:pt x="608" y="838"/>
                  <a:pt x="633" y="1116"/>
                </a:cubicBezTo>
                <a:cubicBezTo>
                  <a:pt x="658" y="1394"/>
                  <a:pt x="711" y="1666"/>
                  <a:pt x="756" y="1941"/>
                </a:cubicBezTo>
                <a:cubicBezTo>
                  <a:pt x="768" y="2012"/>
                  <a:pt x="835" y="2204"/>
                  <a:pt x="784" y="2154"/>
                </a:cubicBezTo>
                <a:cubicBezTo>
                  <a:pt x="763" y="2120"/>
                  <a:pt x="755" y="2104"/>
                  <a:pt x="751" y="2074"/>
                </a:cubicBezTo>
              </a:path>
              <a:path w="831" h="2155" extrusionOk="0">
                <a:moveTo>
                  <a:pt x="42" y="452"/>
                </a:moveTo>
                <a:cubicBezTo>
                  <a:pt x="22" y="435"/>
                  <a:pt x="21" y="431"/>
                  <a:pt x="6" y="427"/>
                </a:cubicBezTo>
                <a:cubicBezTo>
                  <a:pt x="1" y="442"/>
                  <a:pt x="2" y="463"/>
                  <a:pt x="16" y="477"/>
                </a:cubicBezTo>
                <a:cubicBezTo>
                  <a:pt x="31" y="486"/>
                  <a:pt x="38" y="489"/>
                  <a:pt x="51" y="4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05013" y="3919538"/>
            <a:ext cx="2106612" cy="785812"/>
          </a:xfrm>
          <a:custGeom>
            <a:avLst/>
            <a:gdLst>
              <a:gd name="T0" fmla="*/ 2147483647 w 5851"/>
              <a:gd name="T1" fmla="*/ 2147483647 h 2184"/>
              <a:gd name="T2" fmla="*/ 2147483647 w 5851"/>
              <a:gd name="T3" fmla="*/ 2147483647 h 2184"/>
              <a:gd name="T4" fmla="*/ 2147483647 w 5851"/>
              <a:gd name="T5" fmla="*/ 2147483647 h 2184"/>
              <a:gd name="T6" fmla="*/ 2147483647 w 5851"/>
              <a:gd name="T7" fmla="*/ 2147483647 h 2184"/>
              <a:gd name="T8" fmla="*/ 2147483647 w 5851"/>
              <a:gd name="T9" fmla="*/ 2147483647 h 2184"/>
              <a:gd name="T10" fmla="*/ 2147483647 w 5851"/>
              <a:gd name="T11" fmla="*/ 2147483647 h 2184"/>
              <a:gd name="T12" fmla="*/ 2147483647 w 5851"/>
              <a:gd name="T13" fmla="*/ 2147483647 h 2184"/>
              <a:gd name="T14" fmla="*/ 2147483647 w 5851"/>
              <a:gd name="T15" fmla="*/ 2147483647 h 2184"/>
              <a:gd name="T16" fmla="*/ 2147483647 w 5851"/>
              <a:gd name="T17" fmla="*/ 2147483647 h 2184"/>
              <a:gd name="T18" fmla="*/ 2147483647 w 5851"/>
              <a:gd name="T19" fmla="*/ 2147483647 h 2184"/>
              <a:gd name="T20" fmla="*/ 2147483647 w 5851"/>
              <a:gd name="T21" fmla="*/ 2147483647 h 2184"/>
              <a:gd name="T22" fmla="*/ 2147483647 w 5851"/>
              <a:gd name="T23" fmla="*/ 2147483647 h 2184"/>
              <a:gd name="T24" fmla="*/ 2147483647 w 5851"/>
              <a:gd name="T25" fmla="*/ 2147483647 h 2184"/>
              <a:gd name="T26" fmla="*/ 2147483647 w 5851"/>
              <a:gd name="T27" fmla="*/ 2147483647 h 2184"/>
              <a:gd name="T28" fmla="*/ 2147483647 w 5851"/>
              <a:gd name="T29" fmla="*/ 2147483647 h 2184"/>
              <a:gd name="T30" fmla="*/ 2147483647 w 5851"/>
              <a:gd name="T31" fmla="*/ 2147483647 h 2184"/>
              <a:gd name="T32" fmla="*/ 2147483647 w 5851"/>
              <a:gd name="T33" fmla="*/ 2147483647 h 2184"/>
              <a:gd name="T34" fmla="*/ 2147483647 w 5851"/>
              <a:gd name="T35" fmla="*/ 2147483647 h 2184"/>
              <a:gd name="T36" fmla="*/ 2147483647 w 5851"/>
              <a:gd name="T37" fmla="*/ 2147483647 h 2184"/>
              <a:gd name="T38" fmla="*/ 2147483647 w 5851"/>
              <a:gd name="T39" fmla="*/ 2147483647 h 2184"/>
              <a:gd name="T40" fmla="*/ 2147483647 w 5851"/>
              <a:gd name="T41" fmla="*/ 2147483647 h 2184"/>
              <a:gd name="T42" fmla="*/ 2147483647 w 5851"/>
              <a:gd name="T43" fmla="*/ 2147483647 h 2184"/>
              <a:gd name="T44" fmla="*/ 2147483647 w 5851"/>
              <a:gd name="T45" fmla="*/ 2147483647 h 2184"/>
              <a:gd name="T46" fmla="*/ 2147483647 w 5851"/>
              <a:gd name="T47" fmla="*/ 2147483647 h 2184"/>
              <a:gd name="T48" fmla="*/ 2147483647 w 5851"/>
              <a:gd name="T49" fmla="*/ 2147483647 h 2184"/>
              <a:gd name="T50" fmla="*/ 2147483647 w 5851"/>
              <a:gd name="T51" fmla="*/ 2147483647 h 2184"/>
              <a:gd name="T52" fmla="*/ 2147483647 w 5851"/>
              <a:gd name="T53" fmla="*/ 2147483647 h 2184"/>
              <a:gd name="T54" fmla="*/ 2147483647 w 5851"/>
              <a:gd name="T55" fmla="*/ 2147483647 h 2184"/>
              <a:gd name="T56" fmla="*/ 2147483647 w 5851"/>
              <a:gd name="T57" fmla="*/ 2147483647 h 2184"/>
              <a:gd name="T58" fmla="*/ 2147483647 w 5851"/>
              <a:gd name="T59" fmla="*/ 2147483647 h 2184"/>
              <a:gd name="T60" fmla="*/ 2147483647 w 5851"/>
              <a:gd name="T61" fmla="*/ 2147483647 h 2184"/>
              <a:gd name="T62" fmla="*/ 2147483647 w 5851"/>
              <a:gd name="T63" fmla="*/ 2147483647 h 2184"/>
              <a:gd name="T64" fmla="*/ 2147483647 w 5851"/>
              <a:gd name="T65" fmla="*/ 2147483647 h 2184"/>
              <a:gd name="T66" fmla="*/ 2147483647 w 5851"/>
              <a:gd name="T67" fmla="*/ 2147483647 h 2184"/>
              <a:gd name="T68" fmla="*/ 2147483647 w 5851"/>
              <a:gd name="T69" fmla="*/ 2147483647 h 2184"/>
              <a:gd name="T70" fmla="*/ 2147483647 w 5851"/>
              <a:gd name="T71" fmla="*/ 2147483647 h 2184"/>
              <a:gd name="T72" fmla="*/ 2147483647 w 5851"/>
              <a:gd name="T73" fmla="*/ 2147483647 h 2184"/>
              <a:gd name="T74" fmla="*/ 2147483647 w 5851"/>
              <a:gd name="T75" fmla="*/ 2147483647 h 2184"/>
              <a:gd name="T76" fmla="*/ 2147483647 w 5851"/>
              <a:gd name="T77" fmla="*/ 2147483647 h 2184"/>
              <a:gd name="T78" fmla="*/ 2147483647 w 5851"/>
              <a:gd name="T79" fmla="*/ 2147483647 h 2184"/>
              <a:gd name="T80" fmla="*/ 2147483647 w 5851"/>
              <a:gd name="T81" fmla="*/ 2147483647 h 2184"/>
              <a:gd name="T82" fmla="*/ 2147483647 w 5851"/>
              <a:gd name="T83" fmla="*/ 2147483647 h 2184"/>
              <a:gd name="T84" fmla="*/ 2147483647 w 5851"/>
              <a:gd name="T85" fmla="*/ 2147483647 h 2184"/>
              <a:gd name="T86" fmla="*/ 2147483647 w 5851"/>
              <a:gd name="T87" fmla="*/ 2147483647 h 2184"/>
              <a:gd name="T88" fmla="*/ 2147483647 w 5851"/>
              <a:gd name="T89" fmla="*/ 2147483647 h 2184"/>
              <a:gd name="T90" fmla="*/ 2147483647 w 5851"/>
              <a:gd name="T91" fmla="*/ 2147483647 h 2184"/>
              <a:gd name="T92" fmla="*/ 2147483647 w 5851"/>
              <a:gd name="T93" fmla="*/ 2147483647 h 2184"/>
              <a:gd name="T94" fmla="*/ 2147483647 w 5851"/>
              <a:gd name="T95" fmla="*/ 2147483647 h 2184"/>
              <a:gd name="T96" fmla="*/ 2147483647 w 5851"/>
              <a:gd name="T97" fmla="*/ 2147483647 h 2184"/>
              <a:gd name="T98" fmla="*/ 2147483647 w 5851"/>
              <a:gd name="T99" fmla="*/ 2147483647 h 2184"/>
              <a:gd name="T100" fmla="*/ 2147483647 w 5851"/>
              <a:gd name="T101" fmla="*/ 2147483647 h 2184"/>
              <a:gd name="T102" fmla="*/ 2147483647 w 5851"/>
              <a:gd name="T103" fmla="*/ 2147483647 h 218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851"/>
              <a:gd name="T157" fmla="*/ 0 h 2184"/>
              <a:gd name="T158" fmla="*/ 5851 w 5851"/>
              <a:gd name="T159" fmla="*/ 2184 h 218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851" h="2184" extrusionOk="0">
                <a:moveTo>
                  <a:pt x="416" y="1226"/>
                </a:moveTo>
                <a:cubicBezTo>
                  <a:pt x="413" y="1192"/>
                  <a:pt x="410" y="1158"/>
                  <a:pt x="387" y="1131"/>
                </a:cubicBezTo>
                <a:cubicBezTo>
                  <a:pt x="354" y="1092"/>
                  <a:pt x="296" y="1081"/>
                  <a:pt x="247" y="1079"/>
                </a:cubicBezTo>
                <a:cubicBezTo>
                  <a:pt x="182" y="1077"/>
                  <a:pt x="105" y="1094"/>
                  <a:pt x="52" y="1133"/>
                </a:cubicBezTo>
                <a:cubicBezTo>
                  <a:pt x="-1" y="1172"/>
                  <a:pt x="-17" y="1235"/>
                  <a:pt x="17" y="1293"/>
                </a:cubicBezTo>
                <a:cubicBezTo>
                  <a:pt x="63" y="1372"/>
                  <a:pt x="162" y="1426"/>
                  <a:pt x="238" y="1469"/>
                </a:cubicBezTo>
                <a:cubicBezTo>
                  <a:pt x="302" y="1505"/>
                  <a:pt x="442" y="1540"/>
                  <a:pt x="482" y="1607"/>
                </a:cubicBezTo>
                <a:cubicBezTo>
                  <a:pt x="483" y="1614"/>
                  <a:pt x="485" y="1622"/>
                  <a:pt x="486" y="1629"/>
                </a:cubicBezTo>
                <a:cubicBezTo>
                  <a:pt x="448" y="1665"/>
                  <a:pt x="406" y="1672"/>
                  <a:pt x="353" y="1676"/>
                </a:cubicBezTo>
                <a:cubicBezTo>
                  <a:pt x="274" y="1683"/>
                  <a:pt x="195" y="1673"/>
                  <a:pt x="121" y="1645"/>
                </a:cubicBezTo>
                <a:cubicBezTo>
                  <a:pt x="59" y="1621"/>
                  <a:pt x="38" y="1596"/>
                  <a:pt x="27" y="1534"/>
                </a:cubicBezTo>
              </a:path>
              <a:path w="5851" h="2184" extrusionOk="0">
                <a:moveTo>
                  <a:pt x="444" y="1378"/>
                </a:moveTo>
                <a:cubicBezTo>
                  <a:pt x="494" y="1387"/>
                  <a:pt x="531" y="1395"/>
                  <a:pt x="579" y="1375"/>
                </a:cubicBezTo>
                <a:cubicBezTo>
                  <a:pt x="633" y="1353"/>
                  <a:pt x="669" y="1314"/>
                  <a:pt x="702" y="1267"/>
                </a:cubicBezTo>
                <a:cubicBezTo>
                  <a:pt x="733" y="1224"/>
                  <a:pt x="773" y="1153"/>
                  <a:pt x="750" y="1097"/>
                </a:cubicBezTo>
                <a:cubicBezTo>
                  <a:pt x="732" y="1054"/>
                  <a:pt x="680" y="1073"/>
                  <a:pt x="653" y="1093"/>
                </a:cubicBezTo>
                <a:cubicBezTo>
                  <a:pt x="595" y="1137"/>
                  <a:pt x="560" y="1212"/>
                  <a:pt x="543" y="1281"/>
                </a:cubicBezTo>
                <a:cubicBezTo>
                  <a:pt x="523" y="1361"/>
                  <a:pt x="525" y="1471"/>
                  <a:pt x="589" y="1532"/>
                </a:cubicBezTo>
                <a:cubicBezTo>
                  <a:pt x="629" y="1570"/>
                  <a:pt x="692" y="1561"/>
                  <a:pt x="735" y="1536"/>
                </a:cubicBezTo>
                <a:cubicBezTo>
                  <a:pt x="748" y="1526"/>
                  <a:pt x="760" y="1517"/>
                  <a:pt x="773" y="1507"/>
                </a:cubicBezTo>
              </a:path>
              <a:path w="5851" h="2184" extrusionOk="0">
                <a:moveTo>
                  <a:pt x="1007" y="457"/>
                </a:moveTo>
                <a:cubicBezTo>
                  <a:pt x="1006" y="507"/>
                  <a:pt x="1003" y="556"/>
                  <a:pt x="998" y="606"/>
                </a:cubicBezTo>
                <a:cubicBezTo>
                  <a:pt x="986" y="721"/>
                  <a:pt x="975" y="836"/>
                  <a:pt x="964" y="951"/>
                </a:cubicBezTo>
                <a:cubicBezTo>
                  <a:pt x="961" y="983"/>
                  <a:pt x="904" y="1378"/>
                  <a:pt x="947" y="1386"/>
                </a:cubicBezTo>
                <a:cubicBezTo>
                  <a:pt x="974" y="1391"/>
                  <a:pt x="986" y="1359"/>
                  <a:pt x="1001" y="1341"/>
                </a:cubicBezTo>
              </a:path>
              <a:path w="5851" h="2184" extrusionOk="0">
                <a:moveTo>
                  <a:pt x="1538" y="242"/>
                </a:moveTo>
                <a:cubicBezTo>
                  <a:pt x="1543" y="162"/>
                  <a:pt x="1565" y="70"/>
                  <a:pt x="1485" y="17"/>
                </a:cubicBezTo>
                <a:cubicBezTo>
                  <a:pt x="1418" y="-27"/>
                  <a:pt x="1338" y="18"/>
                  <a:pt x="1290" y="68"/>
                </a:cubicBezTo>
                <a:cubicBezTo>
                  <a:pt x="1177" y="187"/>
                  <a:pt x="1167" y="369"/>
                  <a:pt x="1176" y="523"/>
                </a:cubicBezTo>
                <a:cubicBezTo>
                  <a:pt x="1192" y="791"/>
                  <a:pt x="1274" y="1053"/>
                  <a:pt x="1317" y="1317"/>
                </a:cubicBezTo>
                <a:cubicBezTo>
                  <a:pt x="1340" y="1459"/>
                  <a:pt x="1368" y="1630"/>
                  <a:pt x="1327" y="1772"/>
                </a:cubicBezTo>
                <a:cubicBezTo>
                  <a:pt x="1311" y="1827"/>
                  <a:pt x="1287" y="1825"/>
                  <a:pt x="1255" y="1855"/>
                </a:cubicBezTo>
              </a:path>
              <a:path w="5851" h="2184" extrusionOk="0">
                <a:moveTo>
                  <a:pt x="1051" y="1246"/>
                </a:moveTo>
                <a:cubicBezTo>
                  <a:pt x="1087" y="1178"/>
                  <a:pt x="1108" y="1176"/>
                  <a:pt x="1185" y="1169"/>
                </a:cubicBezTo>
                <a:cubicBezTo>
                  <a:pt x="1248" y="1163"/>
                  <a:pt x="1312" y="1161"/>
                  <a:pt x="1375" y="1152"/>
                </a:cubicBezTo>
                <a:cubicBezTo>
                  <a:pt x="1410" y="1147"/>
                  <a:pt x="1436" y="1138"/>
                  <a:pt x="1468" y="1124"/>
                </a:cubicBezTo>
              </a:path>
              <a:path w="5851" h="2184" extrusionOk="0">
                <a:moveTo>
                  <a:pt x="1697" y="1284"/>
                </a:moveTo>
                <a:cubicBezTo>
                  <a:pt x="1708" y="1317"/>
                  <a:pt x="1718" y="1351"/>
                  <a:pt x="1734" y="1382"/>
                </a:cubicBezTo>
                <a:cubicBezTo>
                  <a:pt x="1741" y="1395"/>
                  <a:pt x="1743" y="1398"/>
                  <a:pt x="1743" y="1413"/>
                </a:cubicBezTo>
              </a:path>
              <a:path w="5851" h="2184" extrusionOk="0">
                <a:moveTo>
                  <a:pt x="1818" y="2022"/>
                </a:moveTo>
                <a:cubicBezTo>
                  <a:pt x="1839" y="1902"/>
                  <a:pt x="1847" y="1783"/>
                  <a:pt x="1851" y="1662"/>
                </a:cubicBezTo>
                <a:cubicBezTo>
                  <a:pt x="1856" y="1484"/>
                  <a:pt x="1854" y="1305"/>
                  <a:pt x="1872" y="1127"/>
                </a:cubicBezTo>
                <a:cubicBezTo>
                  <a:pt x="1879" y="1052"/>
                  <a:pt x="1883" y="881"/>
                  <a:pt x="1965" y="837"/>
                </a:cubicBezTo>
                <a:cubicBezTo>
                  <a:pt x="2024" y="806"/>
                  <a:pt x="2079" y="892"/>
                  <a:pt x="2099" y="931"/>
                </a:cubicBezTo>
                <a:cubicBezTo>
                  <a:pt x="2131" y="995"/>
                  <a:pt x="2142" y="1067"/>
                  <a:pt x="2132" y="1137"/>
                </a:cubicBezTo>
                <a:cubicBezTo>
                  <a:pt x="2125" y="1185"/>
                  <a:pt x="2108" y="1214"/>
                  <a:pt x="2066" y="1226"/>
                </a:cubicBezTo>
                <a:cubicBezTo>
                  <a:pt x="2029" y="1199"/>
                  <a:pt x="2025" y="1196"/>
                  <a:pt x="2012" y="1144"/>
                </a:cubicBezTo>
              </a:path>
              <a:path w="5851" h="2184" extrusionOk="0">
                <a:moveTo>
                  <a:pt x="2249" y="305"/>
                </a:moveTo>
                <a:cubicBezTo>
                  <a:pt x="2283" y="349"/>
                  <a:pt x="2277" y="395"/>
                  <a:pt x="2280" y="450"/>
                </a:cubicBezTo>
                <a:cubicBezTo>
                  <a:pt x="2286" y="578"/>
                  <a:pt x="2288" y="705"/>
                  <a:pt x="2289" y="833"/>
                </a:cubicBezTo>
                <a:cubicBezTo>
                  <a:pt x="2290" y="959"/>
                  <a:pt x="2294" y="1083"/>
                  <a:pt x="2302" y="1208"/>
                </a:cubicBezTo>
                <a:cubicBezTo>
                  <a:pt x="2305" y="1248"/>
                  <a:pt x="2310" y="1268"/>
                  <a:pt x="2318" y="1303"/>
                </a:cubicBezTo>
              </a:path>
              <a:path w="5851" h="2184" extrusionOk="0">
                <a:moveTo>
                  <a:pt x="2347" y="1005"/>
                </a:moveTo>
                <a:cubicBezTo>
                  <a:pt x="2364" y="1013"/>
                  <a:pt x="2370" y="997"/>
                  <a:pt x="2405" y="1047"/>
                </a:cubicBezTo>
                <a:cubicBezTo>
                  <a:pt x="2460" y="1124"/>
                  <a:pt x="2535" y="1269"/>
                  <a:pt x="2646" y="1273"/>
                </a:cubicBezTo>
                <a:cubicBezTo>
                  <a:pt x="2697" y="1275"/>
                  <a:pt x="2749" y="1235"/>
                  <a:pt x="2778" y="1197"/>
                </a:cubicBezTo>
                <a:cubicBezTo>
                  <a:pt x="2820" y="1141"/>
                  <a:pt x="2834" y="1074"/>
                  <a:pt x="2857" y="1010"/>
                </a:cubicBezTo>
                <a:cubicBezTo>
                  <a:pt x="2869" y="978"/>
                  <a:pt x="2869" y="965"/>
                  <a:pt x="2882" y="933"/>
                </a:cubicBezTo>
                <a:cubicBezTo>
                  <a:pt x="2863" y="1021"/>
                  <a:pt x="2849" y="1111"/>
                  <a:pt x="2831" y="1200"/>
                </a:cubicBezTo>
                <a:cubicBezTo>
                  <a:pt x="2771" y="1491"/>
                  <a:pt x="2685" y="1775"/>
                  <a:pt x="2604" y="2061"/>
                </a:cubicBezTo>
                <a:cubicBezTo>
                  <a:pt x="2603" y="2063"/>
                  <a:pt x="2556" y="2223"/>
                  <a:pt x="2568" y="2162"/>
                </a:cubicBezTo>
                <a:cubicBezTo>
                  <a:pt x="2572" y="2148"/>
                  <a:pt x="2575" y="2133"/>
                  <a:pt x="2579" y="2119"/>
                </a:cubicBezTo>
              </a:path>
              <a:path w="5851" h="2184" extrusionOk="0">
                <a:moveTo>
                  <a:pt x="3045" y="1030"/>
                </a:moveTo>
                <a:cubicBezTo>
                  <a:pt x="3140" y="1007"/>
                  <a:pt x="3236" y="988"/>
                  <a:pt x="3332" y="967"/>
                </a:cubicBezTo>
                <a:cubicBezTo>
                  <a:pt x="3404" y="951"/>
                  <a:pt x="3491" y="943"/>
                  <a:pt x="3558" y="910"/>
                </a:cubicBezTo>
                <a:cubicBezTo>
                  <a:pt x="3588" y="895"/>
                  <a:pt x="3607" y="875"/>
                  <a:pt x="3621" y="854"/>
                </a:cubicBezTo>
              </a:path>
              <a:path w="5851" h="2184" extrusionOk="0">
                <a:moveTo>
                  <a:pt x="3209" y="1140"/>
                </a:moveTo>
                <a:cubicBezTo>
                  <a:pt x="3220" y="1201"/>
                  <a:pt x="3236" y="1216"/>
                  <a:pt x="3301" y="1220"/>
                </a:cubicBezTo>
                <a:cubicBezTo>
                  <a:pt x="3373" y="1224"/>
                  <a:pt x="3452" y="1213"/>
                  <a:pt x="3520" y="1189"/>
                </a:cubicBezTo>
                <a:cubicBezTo>
                  <a:pt x="3583" y="1167"/>
                  <a:pt x="3648" y="1137"/>
                  <a:pt x="3705" y="1102"/>
                </a:cubicBezTo>
                <a:cubicBezTo>
                  <a:pt x="3716" y="1095"/>
                  <a:pt x="3727" y="1087"/>
                  <a:pt x="3738" y="1080"/>
                </a:cubicBezTo>
              </a:path>
              <a:path w="5851" h="2184" extrusionOk="0">
                <a:moveTo>
                  <a:pt x="3914" y="778"/>
                </a:moveTo>
                <a:cubicBezTo>
                  <a:pt x="3941" y="778"/>
                  <a:pt x="3967" y="784"/>
                  <a:pt x="3994" y="787"/>
                </a:cubicBezTo>
                <a:cubicBezTo>
                  <a:pt x="4029" y="790"/>
                  <a:pt x="4066" y="783"/>
                  <a:pt x="4101" y="786"/>
                </a:cubicBezTo>
                <a:cubicBezTo>
                  <a:pt x="4126" y="788"/>
                  <a:pt x="4149" y="790"/>
                  <a:pt x="4174" y="790"/>
                </a:cubicBezTo>
              </a:path>
              <a:path w="5851" h="2184" extrusionOk="0">
                <a:moveTo>
                  <a:pt x="3958" y="1023"/>
                </a:moveTo>
                <a:cubicBezTo>
                  <a:pt x="3963" y="1073"/>
                  <a:pt x="3968" y="1089"/>
                  <a:pt x="4022" y="1089"/>
                </a:cubicBezTo>
                <a:cubicBezTo>
                  <a:pt x="4081" y="1089"/>
                  <a:pt x="4138" y="1071"/>
                  <a:pt x="4191" y="1044"/>
                </a:cubicBezTo>
                <a:cubicBezTo>
                  <a:pt x="4245" y="1017"/>
                  <a:pt x="4294" y="979"/>
                  <a:pt x="4344" y="945"/>
                </a:cubicBezTo>
              </a:path>
              <a:path w="5851" h="2184" extrusionOk="0">
                <a:moveTo>
                  <a:pt x="4805" y="613"/>
                </a:moveTo>
                <a:cubicBezTo>
                  <a:pt x="4717" y="600"/>
                  <a:pt x="4646" y="622"/>
                  <a:pt x="4581" y="688"/>
                </a:cubicBezTo>
                <a:cubicBezTo>
                  <a:pt x="4502" y="769"/>
                  <a:pt x="4457" y="881"/>
                  <a:pt x="4445" y="992"/>
                </a:cubicBezTo>
                <a:cubicBezTo>
                  <a:pt x="4421" y="1209"/>
                  <a:pt x="4542" y="1422"/>
                  <a:pt x="4752" y="1494"/>
                </a:cubicBezTo>
                <a:cubicBezTo>
                  <a:pt x="4856" y="1529"/>
                  <a:pt x="4980" y="1521"/>
                  <a:pt x="5076" y="1469"/>
                </a:cubicBezTo>
                <a:cubicBezTo>
                  <a:pt x="5184" y="1410"/>
                  <a:pt x="5230" y="1295"/>
                  <a:pt x="5240" y="1178"/>
                </a:cubicBezTo>
                <a:cubicBezTo>
                  <a:pt x="5251" y="1044"/>
                  <a:pt x="5200" y="908"/>
                  <a:pt x="5122" y="800"/>
                </a:cubicBezTo>
                <a:cubicBezTo>
                  <a:pt x="5043" y="692"/>
                  <a:pt x="4917" y="595"/>
                  <a:pt x="4777" y="602"/>
                </a:cubicBezTo>
                <a:cubicBezTo>
                  <a:pt x="4769" y="604"/>
                  <a:pt x="4761" y="605"/>
                  <a:pt x="4753" y="607"/>
                </a:cubicBezTo>
              </a:path>
              <a:path w="5851" h="2184" extrusionOk="0">
                <a:moveTo>
                  <a:pt x="5698" y="664"/>
                </a:moveTo>
                <a:cubicBezTo>
                  <a:pt x="5694" y="690"/>
                  <a:pt x="5681" y="713"/>
                  <a:pt x="5671" y="738"/>
                </a:cubicBezTo>
                <a:cubicBezTo>
                  <a:pt x="5659" y="768"/>
                  <a:pt x="5648" y="806"/>
                  <a:pt x="5665" y="836"/>
                </a:cubicBezTo>
                <a:cubicBezTo>
                  <a:pt x="5683" y="868"/>
                  <a:pt x="5721" y="875"/>
                  <a:pt x="5754" y="876"/>
                </a:cubicBezTo>
                <a:cubicBezTo>
                  <a:pt x="5781" y="877"/>
                  <a:pt x="5817" y="868"/>
                  <a:pt x="5818" y="835"/>
                </a:cubicBezTo>
                <a:cubicBezTo>
                  <a:pt x="5819" y="802"/>
                  <a:pt x="5779" y="783"/>
                  <a:pt x="5754" y="774"/>
                </a:cubicBezTo>
                <a:cubicBezTo>
                  <a:pt x="5717" y="761"/>
                  <a:pt x="5679" y="762"/>
                  <a:pt x="5644" y="777"/>
                </a:cubicBezTo>
                <a:cubicBezTo>
                  <a:pt x="5616" y="789"/>
                  <a:pt x="5607" y="816"/>
                  <a:pt x="5613" y="845"/>
                </a:cubicBezTo>
                <a:cubicBezTo>
                  <a:pt x="5615" y="851"/>
                  <a:pt x="5618" y="857"/>
                  <a:pt x="5620" y="863"/>
                </a:cubicBezTo>
              </a:path>
              <a:path w="5851" h="2184" extrusionOk="0">
                <a:moveTo>
                  <a:pt x="5805" y="1156"/>
                </a:moveTo>
                <a:cubicBezTo>
                  <a:pt x="5798" y="1130"/>
                  <a:pt x="5790" y="1123"/>
                  <a:pt x="5761" y="1123"/>
                </a:cubicBezTo>
                <a:cubicBezTo>
                  <a:pt x="5736" y="1123"/>
                  <a:pt x="5706" y="1130"/>
                  <a:pt x="5691" y="1153"/>
                </a:cubicBezTo>
                <a:cubicBezTo>
                  <a:pt x="5675" y="1178"/>
                  <a:pt x="5716" y="1191"/>
                  <a:pt x="5731" y="1195"/>
                </a:cubicBezTo>
                <a:cubicBezTo>
                  <a:pt x="5764" y="1203"/>
                  <a:pt x="5801" y="1200"/>
                  <a:pt x="5832" y="1188"/>
                </a:cubicBezTo>
                <a:cubicBezTo>
                  <a:pt x="5846" y="1181"/>
                  <a:pt x="5851" y="1179"/>
                  <a:pt x="5850" y="1167"/>
                </a:cubicBezTo>
                <a:cubicBezTo>
                  <a:pt x="5831" y="1163"/>
                  <a:pt x="5805" y="1159"/>
                  <a:pt x="5786" y="1167"/>
                </a:cubicBezTo>
                <a:cubicBezTo>
                  <a:pt x="5770" y="1174"/>
                  <a:pt x="5760" y="1190"/>
                  <a:pt x="5751" y="12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4525" y="3903663"/>
            <a:ext cx="1395413" cy="557212"/>
          </a:xfrm>
          <a:custGeom>
            <a:avLst/>
            <a:gdLst>
              <a:gd name="T0" fmla="*/ 2147483647 w 3875"/>
              <a:gd name="T1" fmla="*/ 2147483647 h 1549"/>
              <a:gd name="T2" fmla="*/ 2147483647 w 3875"/>
              <a:gd name="T3" fmla="*/ 2147483647 h 1549"/>
              <a:gd name="T4" fmla="*/ 2147483647 w 3875"/>
              <a:gd name="T5" fmla="*/ 2147483647 h 1549"/>
              <a:gd name="T6" fmla="*/ 2147483647 w 3875"/>
              <a:gd name="T7" fmla="*/ 2147483647 h 1549"/>
              <a:gd name="T8" fmla="*/ 2147483647 w 3875"/>
              <a:gd name="T9" fmla="*/ 2147483647 h 1549"/>
              <a:gd name="T10" fmla="*/ 2147483647 w 3875"/>
              <a:gd name="T11" fmla="*/ 2147483647 h 1549"/>
              <a:gd name="T12" fmla="*/ 2147483647 w 3875"/>
              <a:gd name="T13" fmla="*/ 2147483647 h 1549"/>
              <a:gd name="T14" fmla="*/ 2147483647 w 3875"/>
              <a:gd name="T15" fmla="*/ 2147483647 h 1549"/>
              <a:gd name="T16" fmla="*/ 2147483647 w 3875"/>
              <a:gd name="T17" fmla="*/ 2147483647 h 1549"/>
              <a:gd name="T18" fmla="*/ 2147483647 w 3875"/>
              <a:gd name="T19" fmla="*/ 2147483647 h 1549"/>
              <a:gd name="T20" fmla="*/ 2147483647 w 3875"/>
              <a:gd name="T21" fmla="*/ 2147483647 h 1549"/>
              <a:gd name="T22" fmla="*/ 2147483647 w 3875"/>
              <a:gd name="T23" fmla="*/ 2147483647 h 1549"/>
              <a:gd name="T24" fmla="*/ 2147483647 w 3875"/>
              <a:gd name="T25" fmla="*/ 2147483647 h 1549"/>
              <a:gd name="T26" fmla="*/ 2147483647 w 3875"/>
              <a:gd name="T27" fmla="*/ 2147483647 h 1549"/>
              <a:gd name="T28" fmla="*/ 2147483647 w 3875"/>
              <a:gd name="T29" fmla="*/ 2147483647 h 1549"/>
              <a:gd name="T30" fmla="*/ 2147483647 w 3875"/>
              <a:gd name="T31" fmla="*/ 2147483647 h 1549"/>
              <a:gd name="T32" fmla="*/ 2147483647 w 3875"/>
              <a:gd name="T33" fmla="*/ 2147483647 h 1549"/>
              <a:gd name="T34" fmla="*/ 2147483647 w 3875"/>
              <a:gd name="T35" fmla="*/ 2147483647 h 1549"/>
              <a:gd name="T36" fmla="*/ 2147483647 w 3875"/>
              <a:gd name="T37" fmla="*/ 2147483647 h 1549"/>
              <a:gd name="T38" fmla="*/ 2147483647 w 3875"/>
              <a:gd name="T39" fmla="*/ 2147483647 h 1549"/>
              <a:gd name="T40" fmla="*/ 2147483647 w 3875"/>
              <a:gd name="T41" fmla="*/ 2147483647 h 1549"/>
              <a:gd name="T42" fmla="*/ 2147483647 w 3875"/>
              <a:gd name="T43" fmla="*/ 2147483647 h 1549"/>
              <a:gd name="T44" fmla="*/ 2147483647 w 3875"/>
              <a:gd name="T45" fmla="*/ 2147483647 h 1549"/>
              <a:gd name="T46" fmla="*/ 2147483647 w 3875"/>
              <a:gd name="T47" fmla="*/ 2147483647 h 1549"/>
              <a:gd name="T48" fmla="*/ 2147483647 w 3875"/>
              <a:gd name="T49" fmla="*/ 2147483647 h 1549"/>
              <a:gd name="T50" fmla="*/ 2147483647 w 3875"/>
              <a:gd name="T51" fmla="*/ 2147483647 h 1549"/>
              <a:gd name="T52" fmla="*/ 2147483647 w 3875"/>
              <a:gd name="T53" fmla="*/ 2147483647 h 1549"/>
              <a:gd name="T54" fmla="*/ 2147483647 w 3875"/>
              <a:gd name="T55" fmla="*/ 2147483647 h 1549"/>
              <a:gd name="T56" fmla="*/ 2147483647 w 3875"/>
              <a:gd name="T57" fmla="*/ 2147483647 h 1549"/>
              <a:gd name="T58" fmla="*/ 2147483647 w 3875"/>
              <a:gd name="T59" fmla="*/ 2147483647 h 1549"/>
              <a:gd name="T60" fmla="*/ 2147483647 w 3875"/>
              <a:gd name="T61" fmla="*/ 2147483647 h 1549"/>
              <a:gd name="T62" fmla="*/ 2147483647 w 3875"/>
              <a:gd name="T63" fmla="*/ 2147483647 h 1549"/>
              <a:gd name="T64" fmla="*/ 2147483647 w 3875"/>
              <a:gd name="T65" fmla="*/ 2147483647 h 1549"/>
              <a:gd name="T66" fmla="*/ 2147483647 w 3875"/>
              <a:gd name="T67" fmla="*/ 2147483647 h 1549"/>
              <a:gd name="T68" fmla="*/ 2147483647 w 3875"/>
              <a:gd name="T69" fmla="*/ 2147483647 h 1549"/>
              <a:gd name="T70" fmla="*/ 2147483647 w 3875"/>
              <a:gd name="T71" fmla="*/ 2147483647 h 1549"/>
              <a:gd name="T72" fmla="*/ 2147483647 w 3875"/>
              <a:gd name="T73" fmla="*/ 2147483647 h 15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75"/>
              <a:gd name="T112" fmla="*/ 0 h 1549"/>
              <a:gd name="T113" fmla="*/ 3875 w 3875"/>
              <a:gd name="T114" fmla="*/ 1549 h 15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75" h="1549" extrusionOk="0">
                <a:moveTo>
                  <a:pt x="416" y="1067"/>
                </a:moveTo>
                <a:cubicBezTo>
                  <a:pt x="417" y="1036"/>
                  <a:pt x="425" y="1007"/>
                  <a:pt x="408" y="977"/>
                </a:cubicBezTo>
                <a:cubicBezTo>
                  <a:pt x="381" y="930"/>
                  <a:pt x="331" y="904"/>
                  <a:pt x="279" y="894"/>
                </a:cubicBezTo>
                <a:cubicBezTo>
                  <a:pt x="215" y="882"/>
                  <a:pt x="138" y="880"/>
                  <a:pt x="86" y="920"/>
                </a:cubicBezTo>
                <a:cubicBezTo>
                  <a:pt x="95" y="967"/>
                  <a:pt x="134" y="988"/>
                  <a:pt x="176" y="1014"/>
                </a:cubicBezTo>
                <a:cubicBezTo>
                  <a:pt x="266" y="1069"/>
                  <a:pt x="371" y="1111"/>
                  <a:pt x="451" y="1181"/>
                </a:cubicBezTo>
                <a:cubicBezTo>
                  <a:pt x="495" y="1220"/>
                  <a:pt x="515" y="1263"/>
                  <a:pt x="473" y="1312"/>
                </a:cubicBezTo>
                <a:cubicBezTo>
                  <a:pt x="411" y="1383"/>
                  <a:pt x="296" y="1422"/>
                  <a:pt x="206" y="1434"/>
                </a:cubicBezTo>
                <a:cubicBezTo>
                  <a:pt x="149" y="1441"/>
                  <a:pt x="65" y="1443"/>
                  <a:pt x="21" y="1399"/>
                </a:cubicBezTo>
                <a:cubicBezTo>
                  <a:pt x="-28" y="1350"/>
                  <a:pt x="20" y="1298"/>
                  <a:pt x="50" y="1256"/>
                </a:cubicBezTo>
              </a:path>
              <a:path w="3875" h="1549" extrusionOk="0">
                <a:moveTo>
                  <a:pt x="967" y="925"/>
                </a:moveTo>
                <a:cubicBezTo>
                  <a:pt x="936" y="914"/>
                  <a:pt x="910" y="906"/>
                  <a:pt x="877" y="914"/>
                </a:cubicBezTo>
                <a:cubicBezTo>
                  <a:pt x="826" y="926"/>
                  <a:pt x="791" y="961"/>
                  <a:pt x="771" y="1008"/>
                </a:cubicBezTo>
                <a:cubicBezTo>
                  <a:pt x="751" y="1054"/>
                  <a:pt x="746" y="1119"/>
                  <a:pt x="770" y="1165"/>
                </a:cubicBezTo>
                <a:cubicBezTo>
                  <a:pt x="800" y="1221"/>
                  <a:pt x="851" y="1232"/>
                  <a:pt x="909" y="1225"/>
                </a:cubicBezTo>
                <a:cubicBezTo>
                  <a:pt x="926" y="1222"/>
                  <a:pt x="942" y="1218"/>
                  <a:pt x="959" y="1215"/>
                </a:cubicBezTo>
              </a:path>
              <a:path w="3875" h="1549" extrusionOk="0">
                <a:moveTo>
                  <a:pt x="1219" y="1018"/>
                </a:moveTo>
                <a:cubicBezTo>
                  <a:pt x="1195" y="1035"/>
                  <a:pt x="1166" y="1057"/>
                  <a:pt x="1150" y="1093"/>
                </a:cubicBezTo>
                <a:cubicBezTo>
                  <a:pt x="1132" y="1133"/>
                  <a:pt x="1123" y="1195"/>
                  <a:pt x="1158" y="1230"/>
                </a:cubicBezTo>
                <a:cubicBezTo>
                  <a:pt x="1195" y="1267"/>
                  <a:pt x="1256" y="1255"/>
                  <a:pt x="1298" y="1236"/>
                </a:cubicBezTo>
                <a:cubicBezTo>
                  <a:pt x="1347" y="1214"/>
                  <a:pt x="1374" y="1169"/>
                  <a:pt x="1379" y="1116"/>
                </a:cubicBezTo>
                <a:cubicBezTo>
                  <a:pt x="1385" y="1045"/>
                  <a:pt x="1347" y="973"/>
                  <a:pt x="1321" y="908"/>
                </a:cubicBezTo>
                <a:cubicBezTo>
                  <a:pt x="1312" y="884"/>
                  <a:pt x="1309" y="879"/>
                  <a:pt x="1305" y="864"/>
                </a:cubicBezTo>
                <a:cubicBezTo>
                  <a:pt x="1333" y="899"/>
                  <a:pt x="1358" y="936"/>
                  <a:pt x="1382" y="975"/>
                </a:cubicBezTo>
                <a:cubicBezTo>
                  <a:pt x="1415" y="1030"/>
                  <a:pt x="1449" y="1084"/>
                  <a:pt x="1484" y="1138"/>
                </a:cubicBezTo>
                <a:cubicBezTo>
                  <a:pt x="1498" y="1160"/>
                  <a:pt x="1507" y="1164"/>
                  <a:pt x="1523" y="1178"/>
                </a:cubicBezTo>
                <a:cubicBezTo>
                  <a:pt x="1535" y="1148"/>
                  <a:pt x="1539" y="1122"/>
                  <a:pt x="1543" y="1088"/>
                </a:cubicBezTo>
                <a:cubicBezTo>
                  <a:pt x="1548" y="1048"/>
                  <a:pt x="1550" y="928"/>
                  <a:pt x="1601" y="911"/>
                </a:cubicBezTo>
                <a:cubicBezTo>
                  <a:pt x="1643" y="897"/>
                  <a:pt x="1704" y="943"/>
                  <a:pt x="1742" y="954"/>
                </a:cubicBezTo>
                <a:cubicBezTo>
                  <a:pt x="1789" y="967"/>
                  <a:pt x="1843" y="972"/>
                  <a:pt x="1889" y="953"/>
                </a:cubicBezTo>
                <a:cubicBezTo>
                  <a:pt x="1928" y="937"/>
                  <a:pt x="1954" y="904"/>
                  <a:pt x="1954" y="862"/>
                </a:cubicBezTo>
                <a:cubicBezTo>
                  <a:pt x="1954" y="834"/>
                  <a:pt x="1937" y="787"/>
                  <a:pt x="1904" y="783"/>
                </a:cubicBezTo>
                <a:cubicBezTo>
                  <a:pt x="1864" y="778"/>
                  <a:pt x="1846" y="816"/>
                  <a:pt x="1841" y="849"/>
                </a:cubicBezTo>
                <a:cubicBezTo>
                  <a:pt x="1830" y="926"/>
                  <a:pt x="1857" y="1014"/>
                  <a:pt x="1932" y="1048"/>
                </a:cubicBezTo>
                <a:cubicBezTo>
                  <a:pt x="1999" y="1079"/>
                  <a:pt x="2074" y="1041"/>
                  <a:pt x="2134" y="1011"/>
                </a:cubicBezTo>
                <a:cubicBezTo>
                  <a:pt x="2153" y="1002"/>
                  <a:pt x="2160" y="1001"/>
                  <a:pt x="2179" y="997"/>
                </a:cubicBezTo>
                <a:cubicBezTo>
                  <a:pt x="2178" y="1022"/>
                  <a:pt x="2177" y="1042"/>
                  <a:pt x="2168" y="1068"/>
                </a:cubicBezTo>
                <a:cubicBezTo>
                  <a:pt x="2158" y="1097"/>
                  <a:pt x="2157" y="1174"/>
                  <a:pt x="2133" y="1154"/>
                </a:cubicBezTo>
                <a:cubicBezTo>
                  <a:pt x="2115" y="1139"/>
                  <a:pt x="2133" y="1110"/>
                  <a:pt x="2136" y="1095"/>
                </a:cubicBezTo>
              </a:path>
              <a:path w="3875" h="1549" extrusionOk="0">
                <a:moveTo>
                  <a:pt x="2417" y="330"/>
                </a:moveTo>
                <a:cubicBezTo>
                  <a:pt x="2434" y="303"/>
                  <a:pt x="2453" y="277"/>
                  <a:pt x="2471" y="251"/>
                </a:cubicBezTo>
                <a:cubicBezTo>
                  <a:pt x="2447" y="281"/>
                  <a:pt x="2437" y="299"/>
                  <a:pt x="2418" y="333"/>
                </a:cubicBezTo>
                <a:cubicBezTo>
                  <a:pt x="2338" y="474"/>
                  <a:pt x="2305" y="629"/>
                  <a:pt x="2291" y="790"/>
                </a:cubicBezTo>
                <a:cubicBezTo>
                  <a:pt x="2273" y="997"/>
                  <a:pt x="2280" y="1206"/>
                  <a:pt x="2284" y="1414"/>
                </a:cubicBezTo>
                <a:cubicBezTo>
                  <a:pt x="2284" y="1418"/>
                  <a:pt x="2275" y="1547"/>
                  <a:pt x="2291" y="1548"/>
                </a:cubicBezTo>
                <a:cubicBezTo>
                  <a:pt x="2304" y="1539"/>
                  <a:pt x="2310" y="1532"/>
                  <a:pt x="2312" y="1518"/>
                </a:cubicBezTo>
              </a:path>
              <a:path w="3875" h="1549" extrusionOk="0">
                <a:moveTo>
                  <a:pt x="2672" y="827"/>
                </a:moveTo>
                <a:cubicBezTo>
                  <a:pt x="2687" y="804"/>
                  <a:pt x="2690" y="800"/>
                  <a:pt x="2698" y="786"/>
                </a:cubicBezTo>
                <a:cubicBezTo>
                  <a:pt x="2669" y="818"/>
                  <a:pt x="2643" y="854"/>
                  <a:pt x="2620" y="891"/>
                </a:cubicBezTo>
                <a:cubicBezTo>
                  <a:pt x="2595" y="932"/>
                  <a:pt x="2562" y="983"/>
                  <a:pt x="2564" y="1033"/>
                </a:cubicBezTo>
                <a:cubicBezTo>
                  <a:pt x="2566" y="1079"/>
                  <a:pt x="2600" y="1084"/>
                  <a:pt x="2636" y="1081"/>
                </a:cubicBezTo>
                <a:cubicBezTo>
                  <a:pt x="2693" y="1076"/>
                  <a:pt x="2729" y="1049"/>
                  <a:pt x="2773" y="1016"/>
                </a:cubicBezTo>
              </a:path>
              <a:path w="3875" h="1549" extrusionOk="0">
                <a:moveTo>
                  <a:pt x="2845" y="883"/>
                </a:moveTo>
                <a:cubicBezTo>
                  <a:pt x="2828" y="894"/>
                  <a:pt x="2812" y="892"/>
                  <a:pt x="2805" y="927"/>
                </a:cubicBezTo>
                <a:cubicBezTo>
                  <a:pt x="2798" y="960"/>
                  <a:pt x="2811" y="1011"/>
                  <a:pt x="2853" y="1013"/>
                </a:cubicBezTo>
                <a:cubicBezTo>
                  <a:pt x="2889" y="1015"/>
                  <a:pt x="2921" y="995"/>
                  <a:pt x="2947" y="973"/>
                </a:cubicBezTo>
                <a:cubicBezTo>
                  <a:pt x="2994" y="933"/>
                  <a:pt x="3012" y="861"/>
                  <a:pt x="3039" y="808"/>
                </a:cubicBezTo>
                <a:cubicBezTo>
                  <a:pt x="3072" y="744"/>
                  <a:pt x="3106" y="680"/>
                  <a:pt x="3136" y="615"/>
                </a:cubicBezTo>
                <a:cubicBezTo>
                  <a:pt x="3206" y="462"/>
                  <a:pt x="3313" y="177"/>
                  <a:pt x="3254" y="6"/>
                </a:cubicBezTo>
                <a:cubicBezTo>
                  <a:pt x="3251" y="4"/>
                  <a:pt x="3248" y="2"/>
                  <a:pt x="3245" y="0"/>
                </a:cubicBezTo>
                <a:cubicBezTo>
                  <a:pt x="3225" y="73"/>
                  <a:pt x="3215" y="141"/>
                  <a:pt x="3209" y="219"/>
                </a:cubicBezTo>
                <a:cubicBezTo>
                  <a:pt x="3198" y="360"/>
                  <a:pt x="3194" y="500"/>
                  <a:pt x="3206" y="641"/>
                </a:cubicBezTo>
                <a:cubicBezTo>
                  <a:pt x="3214" y="740"/>
                  <a:pt x="3218" y="890"/>
                  <a:pt x="3289" y="970"/>
                </a:cubicBezTo>
                <a:cubicBezTo>
                  <a:pt x="3327" y="1013"/>
                  <a:pt x="3369" y="986"/>
                  <a:pt x="3399" y="950"/>
                </a:cubicBezTo>
                <a:cubicBezTo>
                  <a:pt x="3409" y="935"/>
                  <a:pt x="3420" y="921"/>
                  <a:pt x="3430" y="906"/>
                </a:cubicBezTo>
              </a:path>
              <a:path w="3875" h="1549" extrusionOk="0">
                <a:moveTo>
                  <a:pt x="3577" y="430"/>
                </a:moveTo>
                <a:cubicBezTo>
                  <a:pt x="3602" y="351"/>
                  <a:pt x="3623" y="247"/>
                  <a:pt x="3681" y="183"/>
                </a:cubicBezTo>
                <a:cubicBezTo>
                  <a:pt x="3714" y="147"/>
                  <a:pt x="3772" y="127"/>
                  <a:pt x="3811" y="165"/>
                </a:cubicBezTo>
                <a:cubicBezTo>
                  <a:pt x="3864" y="217"/>
                  <a:pt x="3863" y="320"/>
                  <a:pt x="3867" y="387"/>
                </a:cubicBezTo>
                <a:cubicBezTo>
                  <a:pt x="3876" y="555"/>
                  <a:pt x="3872" y="724"/>
                  <a:pt x="3873" y="892"/>
                </a:cubicBezTo>
                <a:cubicBezTo>
                  <a:pt x="3874" y="1000"/>
                  <a:pt x="3883" y="1115"/>
                  <a:pt x="3856" y="1221"/>
                </a:cubicBezTo>
                <a:cubicBezTo>
                  <a:pt x="3841" y="1279"/>
                  <a:pt x="3812" y="1324"/>
                  <a:pt x="3749" y="1312"/>
                </a:cubicBezTo>
                <a:cubicBezTo>
                  <a:pt x="3690" y="1301"/>
                  <a:pt x="3672" y="1229"/>
                  <a:pt x="3672" y="1178"/>
                </a:cubicBezTo>
                <a:cubicBezTo>
                  <a:pt x="3674" y="1158"/>
                  <a:pt x="3677" y="1139"/>
                  <a:pt x="3679" y="111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72200" y="3857625"/>
            <a:ext cx="774700" cy="388938"/>
          </a:xfrm>
          <a:custGeom>
            <a:avLst/>
            <a:gdLst>
              <a:gd name="T0" fmla="*/ 0 w 2151"/>
              <a:gd name="T1" fmla="*/ 2147483647 h 1083"/>
              <a:gd name="T2" fmla="*/ 2147483647 w 2151"/>
              <a:gd name="T3" fmla="*/ 2147483647 h 1083"/>
              <a:gd name="T4" fmla="*/ 2147483647 w 2151"/>
              <a:gd name="T5" fmla="*/ 2147483647 h 1083"/>
              <a:gd name="T6" fmla="*/ 2147483647 w 2151"/>
              <a:gd name="T7" fmla="*/ 2147483647 h 1083"/>
              <a:gd name="T8" fmla="*/ 2147483647 w 2151"/>
              <a:gd name="T9" fmla="*/ 2147483647 h 1083"/>
              <a:gd name="T10" fmla="*/ 2147483647 w 2151"/>
              <a:gd name="T11" fmla="*/ 2147483647 h 1083"/>
              <a:gd name="T12" fmla="*/ 2147483647 w 2151"/>
              <a:gd name="T13" fmla="*/ 2147483647 h 1083"/>
              <a:gd name="T14" fmla="*/ 2147483647 w 2151"/>
              <a:gd name="T15" fmla="*/ 2147483647 h 1083"/>
              <a:gd name="T16" fmla="*/ 2147483647 w 2151"/>
              <a:gd name="T17" fmla="*/ 2147483647 h 1083"/>
              <a:gd name="T18" fmla="*/ 2147483647 w 2151"/>
              <a:gd name="T19" fmla="*/ 2147483647 h 1083"/>
              <a:gd name="T20" fmla="*/ 2147483647 w 2151"/>
              <a:gd name="T21" fmla="*/ 2147483647 h 1083"/>
              <a:gd name="T22" fmla="*/ 2147483647 w 2151"/>
              <a:gd name="T23" fmla="*/ 2147483647 h 1083"/>
              <a:gd name="T24" fmla="*/ 2147483647 w 2151"/>
              <a:gd name="T25" fmla="*/ 2147483647 h 1083"/>
              <a:gd name="T26" fmla="*/ 2147483647 w 2151"/>
              <a:gd name="T27" fmla="*/ 2147483647 h 1083"/>
              <a:gd name="T28" fmla="*/ 2147483647 w 2151"/>
              <a:gd name="T29" fmla="*/ 2147483647 h 1083"/>
              <a:gd name="T30" fmla="*/ 2147483647 w 2151"/>
              <a:gd name="T31" fmla="*/ 2147483647 h 1083"/>
              <a:gd name="T32" fmla="*/ 2147483647 w 2151"/>
              <a:gd name="T33" fmla="*/ 2147483647 h 1083"/>
              <a:gd name="T34" fmla="*/ 2147483647 w 2151"/>
              <a:gd name="T35" fmla="*/ 2147483647 h 1083"/>
              <a:gd name="T36" fmla="*/ 2147483647 w 2151"/>
              <a:gd name="T37" fmla="*/ 2147483647 h 1083"/>
              <a:gd name="T38" fmla="*/ 2147483647 w 2151"/>
              <a:gd name="T39" fmla="*/ 2147483647 h 1083"/>
              <a:gd name="T40" fmla="*/ 2147483647 w 2151"/>
              <a:gd name="T41" fmla="*/ 2147483647 h 1083"/>
              <a:gd name="T42" fmla="*/ 2147483647 w 2151"/>
              <a:gd name="T43" fmla="*/ 2147483647 h 1083"/>
              <a:gd name="T44" fmla="*/ 2147483647 w 2151"/>
              <a:gd name="T45" fmla="*/ 2147483647 h 1083"/>
              <a:gd name="T46" fmla="*/ 2147483647 w 2151"/>
              <a:gd name="T47" fmla="*/ 2147483647 h 1083"/>
              <a:gd name="T48" fmla="*/ 2147483647 w 2151"/>
              <a:gd name="T49" fmla="*/ 2147483647 h 108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51"/>
              <a:gd name="T76" fmla="*/ 0 h 1083"/>
              <a:gd name="T77" fmla="*/ 2151 w 2151"/>
              <a:gd name="T78" fmla="*/ 1083 h 108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51" h="1083" extrusionOk="0">
                <a:moveTo>
                  <a:pt x="0" y="439"/>
                </a:moveTo>
                <a:cubicBezTo>
                  <a:pt x="18" y="448"/>
                  <a:pt x="35" y="459"/>
                  <a:pt x="55" y="464"/>
                </a:cubicBezTo>
                <a:cubicBezTo>
                  <a:pt x="84" y="472"/>
                  <a:pt x="122" y="471"/>
                  <a:pt x="151" y="464"/>
                </a:cubicBezTo>
                <a:cubicBezTo>
                  <a:pt x="182" y="457"/>
                  <a:pt x="210" y="443"/>
                  <a:pt x="238" y="430"/>
                </a:cubicBezTo>
              </a:path>
              <a:path w="2151" h="1083" extrusionOk="0">
                <a:moveTo>
                  <a:pt x="986" y="242"/>
                </a:moveTo>
                <a:cubicBezTo>
                  <a:pt x="953" y="279"/>
                  <a:pt x="916" y="298"/>
                  <a:pt x="878" y="328"/>
                </a:cubicBezTo>
                <a:cubicBezTo>
                  <a:pt x="830" y="366"/>
                  <a:pt x="800" y="423"/>
                  <a:pt x="814" y="484"/>
                </a:cubicBezTo>
                <a:cubicBezTo>
                  <a:pt x="833" y="566"/>
                  <a:pt x="908" y="633"/>
                  <a:pt x="962" y="693"/>
                </a:cubicBezTo>
                <a:cubicBezTo>
                  <a:pt x="1009" y="745"/>
                  <a:pt x="1090" y="814"/>
                  <a:pt x="1071" y="895"/>
                </a:cubicBezTo>
                <a:cubicBezTo>
                  <a:pt x="1052" y="978"/>
                  <a:pt x="928" y="1021"/>
                  <a:pt x="859" y="1044"/>
                </a:cubicBezTo>
                <a:cubicBezTo>
                  <a:pt x="777" y="1071"/>
                  <a:pt x="651" y="1111"/>
                  <a:pt x="568" y="1065"/>
                </a:cubicBezTo>
                <a:cubicBezTo>
                  <a:pt x="534" y="1030"/>
                  <a:pt x="523" y="1017"/>
                  <a:pt x="526" y="980"/>
                </a:cubicBezTo>
              </a:path>
              <a:path w="2151" h="1083" extrusionOk="0">
                <a:moveTo>
                  <a:pt x="1048" y="84"/>
                </a:moveTo>
                <a:cubicBezTo>
                  <a:pt x="1101" y="36"/>
                  <a:pt x="1144" y="-24"/>
                  <a:pt x="1219" y="17"/>
                </a:cubicBezTo>
                <a:cubicBezTo>
                  <a:pt x="1306" y="65"/>
                  <a:pt x="1343" y="153"/>
                  <a:pt x="1447" y="181"/>
                </a:cubicBezTo>
                <a:cubicBezTo>
                  <a:pt x="1494" y="194"/>
                  <a:pt x="1557" y="180"/>
                  <a:pt x="1601" y="197"/>
                </a:cubicBezTo>
                <a:cubicBezTo>
                  <a:pt x="1626" y="205"/>
                  <a:pt x="1634" y="207"/>
                  <a:pt x="1643" y="223"/>
                </a:cubicBezTo>
                <a:cubicBezTo>
                  <a:pt x="1634" y="292"/>
                  <a:pt x="1619" y="341"/>
                  <a:pt x="1587" y="408"/>
                </a:cubicBezTo>
                <a:cubicBezTo>
                  <a:pt x="1515" y="561"/>
                  <a:pt x="1406" y="739"/>
                  <a:pt x="1416" y="914"/>
                </a:cubicBezTo>
                <a:cubicBezTo>
                  <a:pt x="1421" y="1009"/>
                  <a:pt x="1480" y="1050"/>
                  <a:pt x="1571" y="1042"/>
                </a:cubicBezTo>
                <a:cubicBezTo>
                  <a:pt x="1688" y="1032"/>
                  <a:pt x="1808" y="956"/>
                  <a:pt x="1896" y="883"/>
                </a:cubicBezTo>
                <a:cubicBezTo>
                  <a:pt x="2071" y="738"/>
                  <a:pt x="2201" y="491"/>
                  <a:pt x="2133" y="261"/>
                </a:cubicBezTo>
                <a:cubicBezTo>
                  <a:pt x="2093" y="124"/>
                  <a:pt x="1974" y="36"/>
                  <a:pt x="1833" y="34"/>
                </a:cubicBezTo>
                <a:cubicBezTo>
                  <a:pt x="1790" y="33"/>
                  <a:pt x="1741" y="38"/>
                  <a:pt x="1700" y="52"/>
                </a:cubicBezTo>
                <a:cubicBezTo>
                  <a:pt x="1697" y="55"/>
                  <a:pt x="1694" y="57"/>
                  <a:pt x="1691" y="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75238" y="4641850"/>
            <a:ext cx="781050" cy="442913"/>
          </a:xfrm>
          <a:custGeom>
            <a:avLst/>
            <a:gdLst>
              <a:gd name="T0" fmla="*/ 0 w 2167"/>
              <a:gd name="T1" fmla="*/ 2147483647 h 1231"/>
              <a:gd name="T2" fmla="*/ 2147483647 w 2167"/>
              <a:gd name="T3" fmla="*/ 2147483647 h 1231"/>
              <a:gd name="T4" fmla="*/ 2147483647 w 2167"/>
              <a:gd name="T5" fmla="*/ 2147483647 h 1231"/>
              <a:gd name="T6" fmla="*/ 2147483647 w 2167"/>
              <a:gd name="T7" fmla="*/ 2147483647 h 1231"/>
              <a:gd name="T8" fmla="*/ 2147483647 w 2167"/>
              <a:gd name="T9" fmla="*/ 2147483647 h 1231"/>
              <a:gd name="T10" fmla="*/ 2147483647 w 2167"/>
              <a:gd name="T11" fmla="*/ 2147483647 h 1231"/>
              <a:gd name="T12" fmla="*/ 2147483647 w 2167"/>
              <a:gd name="T13" fmla="*/ 2147483647 h 1231"/>
              <a:gd name="T14" fmla="*/ 2147483647 w 2167"/>
              <a:gd name="T15" fmla="*/ 2147483647 h 12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7"/>
              <a:gd name="T25" fmla="*/ 0 h 1231"/>
              <a:gd name="T26" fmla="*/ 2167 w 2167"/>
              <a:gd name="T27" fmla="*/ 1231 h 12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7" h="1231" extrusionOk="0">
                <a:moveTo>
                  <a:pt x="0" y="97"/>
                </a:moveTo>
                <a:cubicBezTo>
                  <a:pt x="1" y="52"/>
                  <a:pt x="8" y="36"/>
                  <a:pt x="19" y="0"/>
                </a:cubicBezTo>
                <a:cubicBezTo>
                  <a:pt x="70" y="46"/>
                  <a:pt x="102" y="85"/>
                  <a:pt x="132" y="152"/>
                </a:cubicBezTo>
                <a:cubicBezTo>
                  <a:pt x="246" y="404"/>
                  <a:pt x="267" y="720"/>
                  <a:pt x="202" y="988"/>
                </a:cubicBezTo>
                <a:cubicBezTo>
                  <a:pt x="186" y="1056"/>
                  <a:pt x="159" y="1123"/>
                  <a:pt x="124" y="1183"/>
                </a:cubicBezTo>
                <a:cubicBezTo>
                  <a:pt x="111" y="1206"/>
                  <a:pt x="99" y="1215"/>
                  <a:pt x="82" y="1230"/>
                </a:cubicBezTo>
              </a:path>
              <a:path w="2167" h="1231" extrusionOk="0">
                <a:moveTo>
                  <a:pt x="2164" y="1137"/>
                </a:moveTo>
                <a:cubicBezTo>
                  <a:pt x="2165" y="1140"/>
                  <a:pt x="2165" y="1143"/>
                  <a:pt x="2166" y="11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4188" y="4559300"/>
            <a:ext cx="1571625" cy="971550"/>
          </a:xfrm>
          <a:custGeom>
            <a:avLst/>
            <a:gdLst>
              <a:gd name="T0" fmla="*/ 2147483647 w 4366"/>
              <a:gd name="T1" fmla="*/ 2147483647 h 2696"/>
              <a:gd name="T2" fmla="*/ 2147483647 w 4366"/>
              <a:gd name="T3" fmla="*/ 2147483647 h 2696"/>
              <a:gd name="T4" fmla="*/ 2147483647 w 4366"/>
              <a:gd name="T5" fmla="*/ 2147483647 h 2696"/>
              <a:gd name="T6" fmla="*/ 2147483647 w 4366"/>
              <a:gd name="T7" fmla="*/ 2147483647 h 2696"/>
              <a:gd name="T8" fmla="*/ 2147483647 w 4366"/>
              <a:gd name="T9" fmla="*/ 2147483647 h 2696"/>
              <a:gd name="T10" fmla="*/ 2147483647 w 4366"/>
              <a:gd name="T11" fmla="*/ 2147483647 h 2696"/>
              <a:gd name="T12" fmla="*/ 2147483647 w 4366"/>
              <a:gd name="T13" fmla="*/ 2147483647 h 2696"/>
              <a:gd name="T14" fmla="*/ 2147483647 w 4366"/>
              <a:gd name="T15" fmla="*/ 2147483647 h 2696"/>
              <a:gd name="T16" fmla="*/ 2147483647 w 4366"/>
              <a:gd name="T17" fmla="*/ 2147483647 h 2696"/>
              <a:gd name="T18" fmla="*/ 2147483647 w 4366"/>
              <a:gd name="T19" fmla="*/ 2147483647 h 2696"/>
              <a:gd name="T20" fmla="*/ 2147483647 w 4366"/>
              <a:gd name="T21" fmla="*/ 2147483647 h 2696"/>
              <a:gd name="T22" fmla="*/ 2147483647 w 4366"/>
              <a:gd name="T23" fmla="*/ 2147483647 h 2696"/>
              <a:gd name="T24" fmla="*/ 2147483647 w 4366"/>
              <a:gd name="T25" fmla="*/ 2147483647 h 2696"/>
              <a:gd name="T26" fmla="*/ 2147483647 w 4366"/>
              <a:gd name="T27" fmla="*/ 2147483647 h 2696"/>
              <a:gd name="T28" fmla="*/ 2147483647 w 4366"/>
              <a:gd name="T29" fmla="*/ 2147483647 h 2696"/>
              <a:gd name="T30" fmla="*/ 2147483647 w 4366"/>
              <a:gd name="T31" fmla="*/ 2147483647 h 2696"/>
              <a:gd name="T32" fmla="*/ 2147483647 w 4366"/>
              <a:gd name="T33" fmla="*/ 2147483647 h 2696"/>
              <a:gd name="T34" fmla="*/ 2147483647 w 4366"/>
              <a:gd name="T35" fmla="*/ 2147483647 h 2696"/>
              <a:gd name="T36" fmla="*/ 2147483647 w 4366"/>
              <a:gd name="T37" fmla="*/ 2147483647 h 2696"/>
              <a:gd name="T38" fmla="*/ 2147483647 w 4366"/>
              <a:gd name="T39" fmla="*/ 2147483647 h 2696"/>
              <a:gd name="T40" fmla="*/ 2147483647 w 4366"/>
              <a:gd name="T41" fmla="*/ 2147483647 h 2696"/>
              <a:gd name="T42" fmla="*/ 2147483647 w 4366"/>
              <a:gd name="T43" fmla="*/ 2147483647 h 2696"/>
              <a:gd name="T44" fmla="*/ 2147483647 w 4366"/>
              <a:gd name="T45" fmla="*/ 2147483647 h 2696"/>
              <a:gd name="T46" fmla="*/ 2147483647 w 4366"/>
              <a:gd name="T47" fmla="*/ 2147483647 h 2696"/>
              <a:gd name="T48" fmla="*/ 2147483647 w 4366"/>
              <a:gd name="T49" fmla="*/ 2147483647 h 2696"/>
              <a:gd name="T50" fmla="*/ 2147483647 w 4366"/>
              <a:gd name="T51" fmla="*/ 2147483647 h 2696"/>
              <a:gd name="T52" fmla="*/ 2147483647 w 4366"/>
              <a:gd name="T53" fmla="*/ 2147483647 h 2696"/>
              <a:gd name="T54" fmla="*/ 2147483647 w 4366"/>
              <a:gd name="T55" fmla="*/ 2147483647 h 2696"/>
              <a:gd name="T56" fmla="*/ 2147483647 w 4366"/>
              <a:gd name="T57" fmla="*/ 2147483647 h 2696"/>
              <a:gd name="T58" fmla="*/ 2147483647 w 4366"/>
              <a:gd name="T59" fmla="*/ 2147483647 h 2696"/>
              <a:gd name="T60" fmla="*/ 2147483647 w 4366"/>
              <a:gd name="T61" fmla="*/ 2147483647 h 2696"/>
              <a:gd name="T62" fmla="*/ 2147483647 w 4366"/>
              <a:gd name="T63" fmla="*/ 2147483647 h 2696"/>
              <a:gd name="T64" fmla="*/ 2147483647 w 4366"/>
              <a:gd name="T65" fmla="*/ 2147483647 h 2696"/>
              <a:gd name="T66" fmla="*/ 2147483647 w 4366"/>
              <a:gd name="T67" fmla="*/ 2147483647 h 2696"/>
              <a:gd name="T68" fmla="*/ 2147483647 w 4366"/>
              <a:gd name="T69" fmla="*/ 2147483647 h 2696"/>
              <a:gd name="T70" fmla="*/ 2147483647 w 4366"/>
              <a:gd name="T71" fmla="*/ 2147483647 h 2696"/>
              <a:gd name="T72" fmla="*/ 2147483647 w 4366"/>
              <a:gd name="T73" fmla="*/ 2147483647 h 2696"/>
              <a:gd name="T74" fmla="*/ 2147483647 w 4366"/>
              <a:gd name="T75" fmla="*/ 2147483647 h 2696"/>
              <a:gd name="T76" fmla="*/ 2147483647 w 4366"/>
              <a:gd name="T77" fmla="*/ 2147483647 h 2696"/>
              <a:gd name="T78" fmla="*/ 2147483647 w 4366"/>
              <a:gd name="T79" fmla="*/ 2147483647 h 2696"/>
              <a:gd name="T80" fmla="*/ 2147483647 w 4366"/>
              <a:gd name="T81" fmla="*/ 2147483647 h 2696"/>
              <a:gd name="T82" fmla="*/ 2147483647 w 4366"/>
              <a:gd name="T83" fmla="*/ 2147483647 h 2696"/>
              <a:gd name="T84" fmla="*/ 2147483647 w 4366"/>
              <a:gd name="T85" fmla="*/ 2147483647 h 2696"/>
              <a:gd name="T86" fmla="*/ 2147483647 w 4366"/>
              <a:gd name="T87" fmla="*/ 2147483647 h 2696"/>
              <a:gd name="T88" fmla="*/ 2147483647 w 4366"/>
              <a:gd name="T89" fmla="*/ 2147483647 h 2696"/>
              <a:gd name="T90" fmla="*/ 2147483647 w 4366"/>
              <a:gd name="T91" fmla="*/ 2147483647 h 2696"/>
              <a:gd name="T92" fmla="*/ 2147483647 w 4366"/>
              <a:gd name="T93" fmla="*/ 2147483647 h 2696"/>
              <a:gd name="T94" fmla="*/ 2147483647 w 4366"/>
              <a:gd name="T95" fmla="*/ 2147483647 h 2696"/>
              <a:gd name="T96" fmla="*/ 2147483647 w 4366"/>
              <a:gd name="T97" fmla="*/ 2147483647 h 2696"/>
              <a:gd name="T98" fmla="*/ 2147483647 w 4366"/>
              <a:gd name="T99" fmla="*/ 2147483647 h 2696"/>
              <a:gd name="T100" fmla="*/ 2147483647 w 4366"/>
              <a:gd name="T101" fmla="*/ 2147483647 h 2696"/>
              <a:gd name="T102" fmla="*/ 2147483647 w 4366"/>
              <a:gd name="T103" fmla="*/ 2147483647 h 2696"/>
              <a:gd name="T104" fmla="*/ 2147483647 w 4366"/>
              <a:gd name="T105" fmla="*/ 2147483647 h 2696"/>
              <a:gd name="T106" fmla="*/ 2147483647 w 4366"/>
              <a:gd name="T107" fmla="*/ 2147483647 h 2696"/>
              <a:gd name="T108" fmla="*/ 2147483647 w 4366"/>
              <a:gd name="T109" fmla="*/ 2147483647 h 2696"/>
              <a:gd name="T110" fmla="*/ 2147483647 w 4366"/>
              <a:gd name="T111" fmla="*/ 2147483647 h 2696"/>
              <a:gd name="T112" fmla="*/ 2147483647 w 4366"/>
              <a:gd name="T113" fmla="*/ 2147483647 h 2696"/>
              <a:gd name="T114" fmla="*/ 2147483647 w 4366"/>
              <a:gd name="T115" fmla="*/ 2147483647 h 26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366"/>
              <a:gd name="T175" fmla="*/ 0 h 2696"/>
              <a:gd name="T176" fmla="*/ 4366 w 4366"/>
              <a:gd name="T177" fmla="*/ 2696 h 26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366" h="2696" extrusionOk="0">
                <a:moveTo>
                  <a:pt x="2071" y="939"/>
                </a:moveTo>
                <a:cubicBezTo>
                  <a:pt x="2036" y="933"/>
                  <a:pt x="2035" y="939"/>
                  <a:pt x="2077" y="935"/>
                </a:cubicBezTo>
                <a:cubicBezTo>
                  <a:pt x="2170" y="926"/>
                  <a:pt x="2263" y="911"/>
                  <a:pt x="2350" y="874"/>
                </a:cubicBezTo>
                <a:cubicBezTo>
                  <a:pt x="2426" y="842"/>
                  <a:pt x="2506" y="796"/>
                  <a:pt x="2560" y="733"/>
                </a:cubicBezTo>
                <a:cubicBezTo>
                  <a:pt x="2591" y="697"/>
                  <a:pt x="2595" y="672"/>
                  <a:pt x="2597" y="629"/>
                </a:cubicBezTo>
                <a:cubicBezTo>
                  <a:pt x="2554" y="595"/>
                  <a:pt x="2518" y="595"/>
                  <a:pt x="2465" y="620"/>
                </a:cubicBezTo>
                <a:cubicBezTo>
                  <a:pt x="2380" y="660"/>
                  <a:pt x="2312" y="734"/>
                  <a:pt x="2265" y="814"/>
                </a:cubicBezTo>
                <a:cubicBezTo>
                  <a:pt x="2216" y="897"/>
                  <a:pt x="2190" y="995"/>
                  <a:pt x="2212" y="1090"/>
                </a:cubicBezTo>
                <a:cubicBezTo>
                  <a:pt x="2230" y="1167"/>
                  <a:pt x="2288" y="1227"/>
                  <a:pt x="2367" y="1236"/>
                </a:cubicBezTo>
                <a:cubicBezTo>
                  <a:pt x="2463" y="1247"/>
                  <a:pt x="2560" y="1190"/>
                  <a:pt x="2630" y="1130"/>
                </a:cubicBezTo>
                <a:cubicBezTo>
                  <a:pt x="2652" y="1108"/>
                  <a:pt x="2674" y="1085"/>
                  <a:pt x="2696" y="1063"/>
                </a:cubicBezTo>
              </a:path>
              <a:path w="4366" h="2696" extrusionOk="0">
                <a:moveTo>
                  <a:pt x="2997" y="112"/>
                </a:moveTo>
                <a:cubicBezTo>
                  <a:pt x="2983" y="187"/>
                  <a:pt x="2980" y="261"/>
                  <a:pt x="2976" y="337"/>
                </a:cubicBezTo>
                <a:cubicBezTo>
                  <a:pt x="2967" y="502"/>
                  <a:pt x="2959" y="666"/>
                  <a:pt x="2951" y="831"/>
                </a:cubicBezTo>
                <a:cubicBezTo>
                  <a:pt x="2946" y="935"/>
                  <a:pt x="2939" y="1043"/>
                  <a:pt x="2943" y="1147"/>
                </a:cubicBezTo>
                <a:cubicBezTo>
                  <a:pt x="2946" y="1184"/>
                  <a:pt x="2946" y="1191"/>
                  <a:pt x="2953" y="1212"/>
                </a:cubicBezTo>
              </a:path>
              <a:path w="4366" h="2696" extrusionOk="0">
                <a:moveTo>
                  <a:pt x="3317" y="627"/>
                </a:moveTo>
                <a:cubicBezTo>
                  <a:pt x="3288" y="655"/>
                  <a:pt x="3269" y="679"/>
                  <a:pt x="3259" y="718"/>
                </a:cubicBezTo>
                <a:cubicBezTo>
                  <a:pt x="3242" y="784"/>
                  <a:pt x="3254" y="852"/>
                  <a:pt x="3289" y="910"/>
                </a:cubicBezTo>
                <a:cubicBezTo>
                  <a:pt x="3333" y="983"/>
                  <a:pt x="3402" y="1038"/>
                  <a:pt x="3468" y="1091"/>
                </a:cubicBezTo>
                <a:cubicBezTo>
                  <a:pt x="3494" y="1112"/>
                  <a:pt x="3567" y="1153"/>
                  <a:pt x="3563" y="1196"/>
                </a:cubicBezTo>
                <a:cubicBezTo>
                  <a:pt x="3559" y="1232"/>
                  <a:pt x="3491" y="1245"/>
                  <a:pt x="3466" y="1251"/>
                </a:cubicBezTo>
                <a:cubicBezTo>
                  <a:pt x="3416" y="1262"/>
                  <a:pt x="3366" y="1259"/>
                  <a:pt x="3318" y="1239"/>
                </a:cubicBezTo>
                <a:cubicBezTo>
                  <a:pt x="3260" y="1215"/>
                  <a:pt x="3255" y="1169"/>
                  <a:pt x="3259" y="1115"/>
                </a:cubicBezTo>
              </a:path>
              <a:path w="4366" h="2696" extrusionOk="0">
                <a:moveTo>
                  <a:pt x="3701" y="841"/>
                </a:moveTo>
                <a:cubicBezTo>
                  <a:pt x="3734" y="852"/>
                  <a:pt x="3766" y="851"/>
                  <a:pt x="3800" y="840"/>
                </a:cubicBezTo>
                <a:cubicBezTo>
                  <a:pt x="3848" y="824"/>
                  <a:pt x="3905" y="799"/>
                  <a:pt x="3946" y="768"/>
                </a:cubicBezTo>
                <a:cubicBezTo>
                  <a:pt x="3985" y="739"/>
                  <a:pt x="4026" y="694"/>
                  <a:pt x="4032" y="644"/>
                </a:cubicBezTo>
                <a:cubicBezTo>
                  <a:pt x="4038" y="599"/>
                  <a:pt x="4010" y="560"/>
                  <a:pt x="3968" y="546"/>
                </a:cubicBezTo>
                <a:cubicBezTo>
                  <a:pt x="3912" y="527"/>
                  <a:pt x="3847" y="554"/>
                  <a:pt x="3806" y="593"/>
                </a:cubicBezTo>
                <a:cubicBezTo>
                  <a:pt x="3746" y="650"/>
                  <a:pt x="3720" y="736"/>
                  <a:pt x="3715" y="816"/>
                </a:cubicBezTo>
                <a:cubicBezTo>
                  <a:pt x="3709" y="906"/>
                  <a:pt x="3735" y="994"/>
                  <a:pt x="3772" y="1075"/>
                </a:cubicBezTo>
                <a:cubicBezTo>
                  <a:pt x="3794" y="1123"/>
                  <a:pt x="3826" y="1189"/>
                  <a:pt x="3876" y="1213"/>
                </a:cubicBezTo>
                <a:cubicBezTo>
                  <a:pt x="3924" y="1236"/>
                  <a:pt x="3954" y="1202"/>
                  <a:pt x="3987" y="1172"/>
                </a:cubicBezTo>
              </a:path>
              <a:path w="4366" h="2696" extrusionOk="0">
                <a:moveTo>
                  <a:pt x="4169" y="42"/>
                </a:moveTo>
                <a:cubicBezTo>
                  <a:pt x="4164" y="40"/>
                  <a:pt x="4160" y="20"/>
                  <a:pt x="4129" y="13"/>
                </a:cubicBezTo>
                <a:cubicBezTo>
                  <a:pt x="3592" y="-105"/>
                  <a:pt x="2964" y="52"/>
                  <a:pt x="2421" y="65"/>
                </a:cubicBezTo>
                <a:cubicBezTo>
                  <a:pt x="2389" y="66"/>
                  <a:pt x="2339" y="56"/>
                  <a:pt x="2317" y="76"/>
                </a:cubicBezTo>
                <a:cubicBezTo>
                  <a:pt x="2249" y="137"/>
                  <a:pt x="2213" y="391"/>
                  <a:pt x="2186" y="474"/>
                </a:cubicBezTo>
                <a:cubicBezTo>
                  <a:pt x="2083" y="784"/>
                  <a:pt x="1959" y="1117"/>
                  <a:pt x="1929" y="1445"/>
                </a:cubicBezTo>
                <a:cubicBezTo>
                  <a:pt x="1922" y="1519"/>
                  <a:pt x="1921" y="1586"/>
                  <a:pt x="2003" y="1609"/>
                </a:cubicBezTo>
                <a:cubicBezTo>
                  <a:pt x="2101" y="1637"/>
                  <a:pt x="2223" y="1616"/>
                  <a:pt x="2322" y="1610"/>
                </a:cubicBezTo>
                <a:cubicBezTo>
                  <a:pt x="2877" y="1575"/>
                  <a:pt x="3454" y="1539"/>
                  <a:pt x="4010" y="1578"/>
                </a:cubicBezTo>
                <a:cubicBezTo>
                  <a:pt x="4053" y="1581"/>
                  <a:pt x="4144" y="1617"/>
                  <a:pt x="4181" y="1589"/>
                </a:cubicBezTo>
                <a:cubicBezTo>
                  <a:pt x="4213" y="1564"/>
                  <a:pt x="4221" y="1515"/>
                  <a:pt x="4233" y="1479"/>
                </a:cubicBezTo>
                <a:cubicBezTo>
                  <a:pt x="4349" y="1114"/>
                  <a:pt x="4417" y="626"/>
                  <a:pt x="4354" y="246"/>
                </a:cubicBezTo>
                <a:cubicBezTo>
                  <a:pt x="4351" y="226"/>
                  <a:pt x="4332" y="247"/>
                  <a:pt x="4338" y="228"/>
                </a:cubicBezTo>
                <a:cubicBezTo>
                  <a:pt x="4348" y="246"/>
                  <a:pt x="4351" y="251"/>
                  <a:pt x="4359" y="261"/>
                </a:cubicBezTo>
              </a:path>
              <a:path w="4366" h="2696" extrusionOk="0">
                <a:moveTo>
                  <a:pt x="73" y="2034"/>
                </a:moveTo>
                <a:cubicBezTo>
                  <a:pt x="70" y="2030"/>
                  <a:pt x="66" y="2027"/>
                  <a:pt x="63" y="2023"/>
                </a:cubicBezTo>
                <a:cubicBezTo>
                  <a:pt x="73" y="2065"/>
                  <a:pt x="91" y="2108"/>
                  <a:pt x="107" y="2149"/>
                </a:cubicBezTo>
                <a:cubicBezTo>
                  <a:pt x="135" y="2223"/>
                  <a:pt x="161" y="2298"/>
                  <a:pt x="186" y="2374"/>
                </a:cubicBezTo>
                <a:cubicBezTo>
                  <a:pt x="200" y="2417"/>
                  <a:pt x="212" y="2460"/>
                  <a:pt x="219" y="2505"/>
                </a:cubicBezTo>
              </a:path>
              <a:path w="4366" h="2696" extrusionOk="0">
                <a:moveTo>
                  <a:pt x="8" y="2086"/>
                </a:moveTo>
                <a:cubicBezTo>
                  <a:pt x="0" y="2018"/>
                  <a:pt x="-7" y="1969"/>
                  <a:pt x="49" y="1918"/>
                </a:cubicBezTo>
                <a:cubicBezTo>
                  <a:pt x="98" y="1873"/>
                  <a:pt x="175" y="1856"/>
                  <a:pt x="239" y="1855"/>
                </a:cubicBezTo>
                <a:cubicBezTo>
                  <a:pt x="288" y="1854"/>
                  <a:pt x="347" y="1865"/>
                  <a:pt x="373" y="1911"/>
                </a:cubicBezTo>
                <a:cubicBezTo>
                  <a:pt x="395" y="1950"/>
                  <a:pt x="389" y="2000"/>
                  <a:pt x="389" y="2042"/>
                </a:cubicBezTo>
                <a:cubicBezTo>
                  <a:pt x="389" y="2073"/>
                  <a:pt x="378" y="2147"/>
                  <a:pt x="404" y="2172"/>
                </a:cubicBezTo>
                <a:cubicBezTo>
                  <a:pt x="430" y="2197"/>
                  <a:pt x="458" y="2178"/>
                  <a:pt x="482" y="2164"/>
                </a:cubicBezTo>
              </a:path>
              <a:path w="4366" h="2696" extrusionOk="0">
                <a:moveTo>
                  <a:pt x="633" y="1914"/>
                </a:moveTo>
                <a:cubicBezTo>
                  <a:pt x="635" y="1945"/>
                  <a:pt x="645" y="1934"/>
                  <a:pt x="669" y="1927"/>
                </a:cubicBezTo>
                <a:cubicBezTo>
                  <a:pt x="722" y="1911"/>
                  <a:pt x="762" y="1872"/>
                  <a:pt x="803" y="1836"/>
                </a:cubicBezTo>
                <a:cubicBezTo>
                  <a:pt x="853" y="1793"/>
                  <a:pt x="893" y="1747"/>
                  <a:pt x="923" y="1688"/>
                </a:cubicBezTo>
                <a:cubicBezTo>
                  <a:pt x="937" y="1660"/>
                  <a:pt x="956" y="1608"/>
                  <a:pt x="927" y="1581"/>
                </a:cubicBezTo>
                <a:cubicBezTo>
                  <a:pt x="898" y="1553"/>
                  <a:pt x="849" y="1598"/>
                  <a:pt x="831" y="1616"/>
                </a:cubicBezTo>
                <a:cubicBezTo>
                  <a:pt x="784" y="1664"/>
                  <a:pt x="755" y="1733"/>
                  <a:pt x="735" y="1796"/>
                </a:cubicBezTo>
                <a:cubicBezTo>
                  <a:pt x="716" y="1855"/>
                  <a:pt x="711" y="1913"/>
                  <a:pt x="726" y="1973"/>
                </a:cubicBezTo>
                <a:cubicBezTo>
                  <a:pt x="739" y="2023"/>
                  <a:pt x="776" y="2007"/>
                  <a:pt x="815" y="1998"/>
                </a:cubicBezTo>
              </a:path>
              <a:path w="4366" h="2696" extrusionOk="0">
                <a:moveTo>
                  <a:pt x="1252" y="1595"/>
                </a:moveTo>
                <a:cubicBezTo>
                  <a:pt x="1269" y="1557"/>
                  <a:pt x="1276" y="1552"/>
                  <a:pt x="1269" y="1515"/>
                </a:cubicBezTo>
                <a:cubicBezTo>
                  <a:pt x="1230" y="1522"/>
                  <a:pt x="1207" y="1538"/>
                  <a:pt x="1188" y="1576"/>
                </a:cubicBezTo>
                <a:cubicBezTo>
                  <a:pt x="1164" y="1623"/>
                  <a:pt x="1163" y="1684"/>
                  <a:pt x="1180" y="1733"/>
                </a:cubicBezTo>
                <a:cubicBezTo>
                  <a:pt x="1197" y="1783"/>
                  <a:pt x="1241" y="1808"/>
                  <a:pt x="1290" y="1821"/>
                </a:cubicBezTo>
                <a:cubicBezTo>
                  <a:pt x="1321" y="1829"/>
                  <a:pt x="1346" y="1825"/>
                  <a:pt x="1376" y="1820"/>
                </a:cubicBezTo>
              </a:path>
              <a:path w="4366" h="2696" extrusionOk="0">
                <a:moveTo>
                  <a:pt x="870" y="2275"/>
                </a:moveTo>
                <a:cubicBezTo>
                  <a:pt x="831" y="2290"/>
                  <a:pt x="793" y="2296"/>
                  <a:pt x="754" y="2307"/>
                </a:cubicBezTo>
                <a:cubicBezTo>
                  <a:pt x="703" y="2321"/>
                  <a:pt x="654" y="2355"/>
                  <a:pt x="622" y="2397"/>
                </a:cubicBezTo>
                <a:cubicBezTo>
                  <a:pt x="586" y="2443"/>
                  <a:pt x="570" y="2503"/>
                  <a:pt x="579" y="2561"/>
                </a:cubicBezTo>
                <a:cubicBezTo>
                  <a:pt x="590" y="2633"/>
                  <a:pt x="642" y="2679"/>
                  <a:pt x="712" y="2692"/>
                </a:cubicBezTo>
                <a:cubicBezTo>
                  <a:pt x="767" y="2702"/>
                  <a:pt x="822" y="2686"/>
                  <a:pt x="867" y="2654"/>
                </a:cubicBezTo>
                <a:cubicBezTo>
                  <a:pt x="917" y="2618"/>
                  <a:pt x="952" y="2568"/>
                  <a:pt x="980" y="2514"/>
                </a:cubicBezTo>
                <a:cubicBezTo>
                  <a:pt x="1006" y="2463"/>
                  <a:pt x="1024" y="2409"/>
                  <a:pt x="1046" y="2357"/>
                </a:cubicBezTo>
                <a:cubicBezTo>
                  <a:pt x="1058" y="2329"/>
                  <a:pt x="1065" y="2305"/>
                  <a:pt x="1099" y="2312"/>
                </a:cubicBezTo>
                <a:cubicBezTo>
                  <a:pt x="1136" y="2320"/>
                  <a:pt x="1169" y="2365"/>
                  <a:pt x="1194" y="2390"/>
                </a:cubicBezTo>
                <a:cubicBezTo>
                  <a:pt x="1220" y="2416"/>
                  <a:pt x="1245" y="2438"/>
                  <a:pt x="1253" y="2475"/>
                </a:cubicBezTo>
                <a:cubicBezTo>
                  <a:pt x="1252" y="2479"/>
                  <a:pt x="1250" y="2484"/>
                  <a:pt x="1249" y="2488"/>
                </a:cubicBezTo>
                <a:cubicBezTo>
                  <a:pt x="1225" y="2493"/>
                  <a:pt x="1208" y="2500"/>
                  <a:pt x="1182" y="2488"/>
                </a:cubicBezTo>
                <a:cubicBezTo>
                  <a:pt x="1136" y="2467"/>
                  <a:pt x="1132" y="2431"/>
                  <a:pt x="1126" y="2387"/>
                </a:cubicBezTo>
              </a:path>
              <a:path w="4366" h="2696" extrusionOk="0">
                <a:moveTo>
                  <a:pt x="1318" y="2087"/>
                </a:moveTo>
                <a:cubicBezTo>
                  <a:pt x="1351" y="2073"/>
                  <a:pt x="1361" y="2079"/>
                  <a:pt x="1385" y="2108"/>
                </a:cubicBezTo>
                <a:cubicBezTo>
                  <a:pt x="1429" y="2161"/>
                  <a:pt x="1466" y="2220"/>
                  <a:pt x="1504" y="2277"/>
                </a:cubicBezTo>
                <a:cubicBezTo>
                  <a:pt x="1517" y="2297"/>
                  <a:pt x="1516" y="2302"/>
                  <a:pt x="1521" y="2322"/>
                </a:cubicBezTo>
                <a:cubicBezTo>
                  <a:pt x="1499" y="2327"/>
                  <a:pt x="1476" y="2331"/>
                  <a:pt x="1454" y="2320"/>
                </a:cubicBezTo>
                <a:cubicBezTo>
                  <a:pt x="1442" y="2311"/>
                  <a:pt x="1439" y="2309"/>
                  <a:pt x="1436" y="2299"/>
                </a:cubicBezTo>
                <a:cubicBezTo>
                  <a:pt x="1446" y="2265"/>
                  <a:pt x="1466" y="2236"/>
                  <a:pt x="1486" y="2206"/>
                </a:cubicBezTo>
                <a:cubicBezTo>
                  <a:pt x="1522" y="2152"/>
                  <a:pt x="1560" y="2098"/>
                  <a:pt x="1586" y="2038"/>
                </a:cubicBezTo>
                <a:cubicBezTo>
                  <a:pt x="1606" y="1991"/>
                  <a:pt x="1620" y="1936"/>
                  <a:pt x="1614" y="1884"/>
                </a:cubicBezTo>
                <a:cubicBezTo>
                  <a:pt x="1610" y="1864"/>
                  <a:pt x="1610" y="1860"/>
                  <a:pt x="1601" y="1851"/>
                </a:cubicBezTo>
                <a:cubicBezTo>
                  <a:pt x="1566" y="1860"/>
                  <a:pt x="1563" y="1883"/>
                  <a:pt x="1557" y="1919"/>
                </a:cubicBezTo>
                <a:cubicBezTo>
                  <a:pt x="1548" y="1979"/>
                  <a:pt x="1554" y="2044"/>
                  <a:pt x="1570" y="2102"/>
                </a:cubicBezTo>
                <a:cubicBezTo>
                  <a:pt x="1583" y="2149"/>
                  <a:pt x="1605" y="2189"/>
                  <a:pt x="1628" y="2232"/>
                </a:cubicBezTo>
              </a:path>
              <a:path w="4366" h="2696" extrusionOk="0">
                <a:moveTo>
                  <a:pt x="1810" y="2409"/>
                </a:moveTo>
                <a:cubicBezTo>
                  <a:pt x="1835" y="2394"/>
                  <a:pt x="1862" y="2376"/>
                  <a:pt x="1883" y="2351"/>
                </a:cubicBezTo>
                <a:cubicBezTo>
                  <a:pt x="1927" y="2300"/>
                  <a:pt x="1970" y="2246"/>
                  <a:pt x="2012" y="2193"/>
                </a:cubicBezTo>
                <a:cubicBezTo>
                  <a:pt x="2064" y="2128"/>
                  <a:pt x="2121" y="2069"/>
                  <a:pt x="2180" y="2011"/>
                </a:cubicBezTo>
                <a:cubicBezTo>
                  <a:pt x="2226" y="1965"/>
                  <a:pt x="2275" y="1922"/>
                  <a:pt x="2323" y="1878"/>
                </a:cubicBezTo>
                <a:cubicBezTo>
                  <a:pt x="2270" y="1873"/>
                  <a:pt x="2223" y="1892"/>
                  <a:pt x="2171" y="1906"/>
                </a:cubicBezTo>
                <a:cubicBezTo>
                  <a:pt x="2107" y="1924"/>
                  <a:pt x="2043" y="1941"/>
                  <a:pt x="1978" y="1957"/>
                </a:cubicBezTo>
                <a:cubicBezTo>
                  <a:pt x="1953" y="1963"/>
                  <a:pt x="1947" y="1965"/>
                  <a:pt x="1931" y="1966"/>
                </a:cubicBezTo>
                <a:cubicBezTo>
                  <a:pt x="1959" y="1940"/>
                  <a:pt x="1990" y="1915"/>
                  <a:pt x="2029" y="1895"/>
                </a:cubicBezTo>
                <a:cubicBezTo>
                  <a:pt x="2092" y="1862"/>
                  <a:pt x="2160" y="1832"/>
                  <a:pt x="2230" y="1816"/>
                </a:cubicBezTo>
                <a:cubicBezTo>
                  <a:pt x="2276" y="1806"/>
                  <a:pt x="2332" y="1800"/>
                  <a:pt x="2367" y="1840"/>
                </a:cubicBezTo>
                <a:cubicBezTo>
                  <a:pt x="2396" y="1874"/>
                  <a:pt x="2386" y="1930"/>
                  <a:pt x="2379" y="1969"/>
                </a:cubicBezTo>
                <a:cubicBezTo>
                  <a:pt x="2367" y="2036"/>
                  <a:pt x="2336" y="2097"/>
                  <a:pt x="2313" y="2160"/>
                </a:cubicBezTo>
                <a:cubicBezTo>
                  <a:pt x="2307" y="2179"/>
                  <a:pt x="2305" y="2185"/>
                  <a:pt x="2304" y="21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30525" y="4113213"/>
            <a:ext cx="5657850" cy="1574800"/>
          </a:xfrm>
          <a:custGeom>
            <a:avLst/>
            <a:gdLst>
              <a:gd name="T0" fmla="*/ 2147483647 w 15715"/>
              <a:gd name="T1" fmla="*/ 2147483647 h 4377"/>
              <a:gd name="T2" fmla="*/ 2147483647 w 15715"/>
              <a:gd name="T3" fmla="*/ 2147483647 h 4377"/>
              <a:gd name="T4" fmla="*/ 2147483647 w 15715"/>
              <a:gd name="T5" fmla="*/ 2147483647 h 4377"/>
              <a:gd name="T6" fmla="*/ 2147483647 w 15715"/>
              <a:gd name="T7" fmla="*/ 2147483647 h 4377"/>
              <a:gd name="T8" fmla="*/ 2147483647 w 15715"/>
              <a:gd name="T9" fmla="*/ 2147483647 h 4377"/>
              <a:gd name="T10" fmla="*/ 2147483647 w 15715"/>
              <a:gd name="T11" fmla="*/ 2147483647 h 4377"/>
              <a:gd name="T12" fmla="*/ 2147483647 w 15715"/>
              <a:gd name="T13" fmla="*/ 2147483647 h 4377"/>
              <a:gd name="T14" fmla="*/ 2147483647 w 15715"/>
              <a:gd name="T15" fmla="*/ 2147483647 h 4377"/>
              <a:gd name="T16" fmla="*/ 2147483647 w 15715"/>
              <a:gd name="T17" fmla="*/ 2147483647 h 4377"/>
              <a:gd name="T18" fmla="*/ 2147483647 w 15715"/>
              <a:gd name="T19" fmla="*/ 2147483647 h 4377"/>
              <a:gd name="T20" fmla="*/ 2147483647 w 15715"/>
              <a:gd name="T21" fmla="*/ 2147483647 h 4377"/>
              <a:gd name="T22" fmla="*/ 2147483647 w 15715"/>
              <a:gd name="T23" fmla="*/ 2147483647 h 4377"/>
              <a:gd name="T24" fmla="*/ 2147483647 w 15715"/>
              <a:gd name="T25" fmla="*/ 2147483647 h 4377"/>
              <a:gd name="T26" fmla="*/ 2147483647 w 15715"/>
              <a:gd name="T27" fmla="*/ 2147483647 h 4377"/>
              <a:gd name="T28" fmla="*/ 2147483647 w 15715"/>
              <a:gd name="T29" fmla="*/ 2147483647 h 4377"/>
              <a:gd name="T30" fmla="*/ 2147483647 w 15715"/>
              <a:gd name="T31" fmla="*/ 2147483647 h 4377"/>
              <a:gd name="T32" fmla="*/ 2147483647 w 15715"/>
              <a:gd name="T33" fmla="*/ 2147483647 h 4377"/>
              <a:gd name="T34" fmla="*/ 2147483647 w 15715"/>
              <a:gd name="T35" fmla="*/ 2147483647 h 4377"/>
              <a:gd name="T36" fmla="*/ 2147483647 w 15715"/>
              <a:gd name="T37" fmla="*/ 2147483647 h 4377"/>
              <a:gd name="T38" fmla="*/ 2147483647 w 15715"/>
              <a:gd name="T39" fmla="*/ 2147483647 h 4377"/>
              <a:gd name="T40" fmla="*/ 2147483647 w 15715"/>
              <a:gd name="T41" fmla="*/ 2147483647 h 4377"/>
              <a:gd name="T42" fmla="*/ 2147483647 w 15715"/>
              <a:gd name="T43" fmla="*/ 2147483647 h 4377"/>
              <a:gd name="T44" fmla="*/ 2147483647 w 15715"/>
              <a:gd name="T45" fmla="*/ 2147483647 h 4377"/>
              <a:gd name="T46" fmla="*/ 2147483647 w 15715"/>
              <a:gd name="T47" fmla="*/ 2147483647 h 4377"/>
              <a:gd name="T48" fmla="*/ 2147483647 w 15715"/>
              <a:gd name="T49" fmla="*/ 2147483647 h 4377"/>
              <a:gd name="T50" fmla="*/ 2147483647 w 15715"/>
              <a:gd name="T51" fmla="*/ 2147483647 h 4377"/>
              <a:gd name="T52" fmla="*/ 2147483647 w 15715"/>
              <a:gd name="T53" fmla="*/ 2147483647 h 4377"/>
              <a:gd name="T54" fmla="*/ 2147483647 w 15715"/>
              <a:gd name="T55" fmla="*/ 2147483647 h 4377"/>
              <a:gd name="T56" fmla="*/ 2147483647 w 15715"/>
              <a:gd name="T57" fmla="*/ 2147483647 h 4377"/>
              <a:gd name="T58" fmla="*/ 2147483647 w 15715"/>
              <a:gd name="T59" fmla="*/ 2147483647 h 4377"/>
              <a:gd name="T60" fmla="*/ 2147483647 w 15715"/>
              <a:gd name="T61" fmla="*/ 2147483647 h 4377"/>
              <a:gd name="T62" fmla="*/ 2147483647 w 15715"/>
              <a:gd name="T63" fmla="*/ 2147483647 h 4377"/>
              <a:gd name="T64" fmla="*/ 2147483647 w 15715"/>
              <a:gd name="T65" fmla="*/ 2147483647 h 4377"/>
              <a:gd name="T66" fmla="*/ 2147483647 w 15715"/>
              <a:gd name="T67" fmla="*/ 2147483647 h 4377"/>
              <a:gd name="T68" fmla="*/ 2147483647 w 15715"/>
              <a:gd name="T69" fmla="*/ 2147483647 h 4377"/>
              <a:gd name="T70" fmla="*/ 2147483647 w 15715"/>
              <a:gd name="T71" fmla="*/ 2147483647 h 4377"/>
              <a:gd name="T72" fmla="*/ 2147483647 w 15715"/>
              <a:gd name="T73" fmla="*/ 2147483647 h 4377"/>
              <a:gd name="T74" fmla="*/ 2147483647 w 15715"/>
              <a:gd name="T75" fmla="*/ 2147483647 h 4377"/>
              <a:gd name="T76" fmla="*/ 2147483647 w 15715"/>
              <a:gd name="T77" fmla="*/ 2147483647 h 4377"/>
              <a:gd name="T78" fmla="*/ 2147483647 w 15715"/>
              <a:gd name="T79" fmla="*/ 2147483647 h 4377"/>
              <a:gd name="T80" fmla="*/ 2147483647 w 15715"/>
              <a:gd name="T81" fmla="*/ 2147483647 h 4377"/>
              <a:gd name="T82" fmla="*/ 2147483647 w 15715"/>
              <a:gd name="T83" fmla="*/ 2147483647 h 4377"/>
              <a:gd name="T84" fmla="*/ 2147483647 w 15715"/>
              <a:gd name="T85" fmla="*/ 2147483647 h 4377"/>
              <a:gd name="T86" fmla="*/ 2147483647 w 15715"/>
              <a:gd name="T87" fmla="*/ 2147483647 h 4377"/>
              <a:gd name="T88" fmla="*/ 2147483647 w 15715"/>
              <a:gd name="T89" fmla="*/ 2147483647 h 4377"/>
              <a:gd name="T90" fmla="*/ 2147483647 w 15715"/>
              <a:gd name="T91" fmla="*/ 2147483647 h 4377"/>
              <a:gd name="T92" fmla="*/ 2147483647 w 15715"/>
              <a:gd name="T93" fmla="*/ 2147483647 h 4377"/>
              <a:gd name="T94" fmla="*/ 2147483647 w 15715"/>
              <a:gd name="T95" fmla="*/ 2147483647 h 4377"/>
              <a:gd name="T96" fmla="*/ 2147483647 w 15715"/>
              <a:gd name="T97" fmla="*/ 2147483647 h 4377"/>
              <a:gd name="T98" fmla="*/ 2147483647 w 15715"/>
              <a:gd name="T99" fmla="*/ 2147483647 h 4377"/>
              <a:gd name="T100" fmla="*/ 2147483647 w 15715"/>
              <a:gd name="T101" fmla="*/ 2147483647 h 4377"/>
              <a:gd name="T102" fmla="*/ 2147483647 w 15715"/>
              <a:gd name="T103" fmla="*/ 2147483647 h 4377"/>
              <a:gd name="T104" fmla="*/ 2147483647 w 15715"/>
              <a:gd name="T105" fmla="*/ 2147483647 h 4377"/>
              <a:gd name="T106" fmla="*/ 2147483647 w 15715"/>
              <a:gd name="T107" fmla="*/ 2147483647 h 4377"/>
              <a:gd name="T108" fmla="*/ 2147483647 w 15715"/>
              <a:gd name="T109" fmla="*/ 2147483647 h 4377"/>
              <a:gd name="T110" fmla="*/ 2147483647 w 15715"/>
              <a:gd name="T111" fmla="*/ 2147483647 h 43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15"/>
              <a:gd name="T169" fmla="*/ 0 h 4377"/>
              <a:gd name="T170" fmla="*/ 15715 w 15715"/>
              <a:gd name="T171" fmla="*/ 4377 h 437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15" h="4377" extrusionOk="0">
                <a:moveTo>
                  <a:pt x="76" y="2175"/>
                </a:moveTo>
                <a:cubicBezTo>
                  <a:pt x="73" y="2150"/>
                  <a:pt x="71" y="2139"/>
                  <a:pt x="63" y="2118"/>
                </a:cubicBezTo>
                <a:cubicBezTo>
                  <a:pt x="54" y="2149"/>
                  <a:pt x="46" y="2180"/>
                  <a:pt x="41" y="2213"/>
                </a:cubicBezTo>
                <a:cubicBezTo>
                  <a:pt x="14" y="2403"/>
                  <a:pt x="9" y="2598"/>
                  <a:pt x="4" y="2789"/>
                </a:cubicBezTo>
                <a:cubicBezTo>
                  <a:pt x="3" y="2843"/>
                  <a:pt x="0" y="2896"/>
                  <a:pt x="1" y="2950"/>
                </a:cubicBezTo>
                <a:cubicBezTo>
                  <a:pt x="1" y="2955"/>
                  <a:pt x="1" y="2960"/>
                  <a:pt x="1" y="2965"/>
                </a:cubicBezTo>
                <a:cubicBezTo>
                  <a:pt x="10" y="2936"/>
                  <a:pt x="18" y="2906"/>
                  <a:pt x="28" y="2877"/>
                </a:cubicBezTo>
                <a:cubicBezTo>
                  <a:pt x="42" y="2834"/>
                  <a:pt x="59" y="2784"/>
                  <a:pt x="96" y="2755"/>
                </a:cubicBezTo>
                <a:cubicBezTo>
                  <a:pt x="151" y="2712"/>
                  <a:pt x="229" y="2740"/>
                  <a:pt x="283" y="2768"/>
                </a:cubicBezTo>
                <a:cubicBezTo>
                  <a:pt x="353" y="2804"/>
                  <a:pt x="432" y="2859"/>
                  <a:pt x="476" y="2926"/>
                </a:cubicBezTo>
                <a:cubicBezTo>
                  <a:pt x="500" y="2963"/>
                  <a:pt x="498" y="3001"/>
                  <a:pt x="458" y="3025"/>
                </a:cubicBezTo>
                <a:cubicBezTo>
                  <a:pt x="381" y="3071"/>
                  <a:pt x="262" y="3067"/>
                  <a:pt x="176" y="3065"/>
                </a:cubicBezTo>
                <a:cubicBezTo>
                  <a:pt x="143" y="3064"/>
                  <a:pt x="117" y="3060"/>
                  <a:pt x="86" y="3051"/>
                </a:cubicBezTo>
                <a:cubicBezTo>
                  <a:pt x="110" y="3018"/>
                  <a:pt x="129" y="3002"/>
                  <a:pt x="171" y="2977"/>
                </a:cubicBezTo>
              </a:path>
              <a:path w="15715" h="4377" extrusionOk="0">
                <a:moveTo>
                  <a:pt x="695" y="2844"/>
                </a:moveTo>
                <a:cubicBezTo>
                  <a:pt x="716" y="2858"/>
                  <a:pt x="720" y="2864"/>
                  <a:pt x="730" y="2886"/>
                </a:cubicBezTo>
                <a:cubicBezTo>
                  <a:pt x="748" y="2880"/>
                  <a:pt x="756" y="2875"/>
                  <a:pt x="764" y="2861"/>
                </a:cubicBezTo>
              </a:path>
              <a:path w="15715" h="4377" extrusionOk="0">
                <a:moveTo>
                  <a:pt x="926" y="2466"/>
                </a:moveTo>
                <a:cubicBezTo>
                  <a:pt x="985" y="2440"/>
                  <a:pt x="1037" y="2422"/>
                  <a:pt x="1102" y="2423"/>
                </a:cubicBezTo>
                <a:cubicBezTo>
                  <a:pt x="1221" y="2425"/>
                  <a:pt x="1312" y="2496"/>
                  <a:pt x="1375" y="2592"/>
                </a:cubicBezTo>
                <a:cubicBezTo>
                  <a:pt x="1401" y="2631"/>
                  <a:pt x="1450" y="2716"/>
                  <a:pt x="1418" y="2764"/>
                </a:cubicBezTo>
                <a:cubicBezTo>
                  <a:pt x="1392" y="2802"/>
                  <a:pt x="1320" y="2795"/>
                  <a:pt x="1282" y="2796"/>
                </a:cubicBezTo>
                <a:cubicBezTo>
                  <a:pt x="1204" y="2798"/>
                  <a:pt x="1126" y="2787"/>
                  <a:pt x="1048" y="2790"/>
                </a:cubicBezTo>
                <a:cubicBezTo>
                  <a:pt x="1005" y="2792"/>
                  <a:pt x="931" y="2795"/>
                  <a:pt x="907" y="2840"/>
                </a:cubicBezTo>
                <a:cubicBezTo>
                  <a:pt x="886" y="2881"/>
                  <a:pt x="934" y="2927"/>
                  <a:pt x="961" y="2950"/>
                </a:cubicBezTo>
                <a:cubicBezTo>
                  <a:pt x="1023" y="3003"/>
                  <a:pt x="1114" y="3038"/>
                  <a:pt x="1195" y="3022"/>
                </a:cubicBezTo>
                <a:cubicBezTo>
                  <a:pt x="1245" y="3012"/>
                  <a:pt x="1277" y="2985"/>
                  <a:pt x="1314" y="2952"/>
                </a:cubicBezTo>
              </a:path>
              <a:path w="15715" h="4377" extrusionOk="0">
                <a:moveTo>
                  <a:pt x="1808" y="2643"/>
                </a:moveTo>
                <a:cubicBezTo>
                  <a:pt x="1834" y="2611"/>
                  <a:pt x="1829" y="2609"/>
                  <a:pt x="1824" y="2573"/>
                </a:cubicBezTo>
                <a:cubicBezTo>
                  <a:pt x="1778" y="2550"/>
                  <a:pt x="1749" y="2549"/>
                  <a:pt x="1704" y="2583"/>
                </a:cubicBezTo>
                <a:cubicBezTo>
                  <a:pt x="1647" y="2626"/>
                  <a:pt x="1615" y="2695"/>
                  <a:pt x="1607" y="2765"/>
                </a:cubicBezTo>
                <a:cubicBezTo>
                  <a:pt x="1600" y="2827"/>
                  <a:pt x="1615" y="2901"/>
                  <a:pt x="1679" y="2927"/>
                </a:cubicBezTo>
                <a:cubicBezTo>
                  <a:pt x="1739" y="2952"/>
                  <a:pt x="1809" y="2915"/>
                  <a:pt x="1847" y="2869"/>
                </a:cubicBezTo>
                <a:cubicBezTo>
                  <a:pt x="1911" y="2791"/>
                  <a:pt x="1920" y="2680"/>
                  <a:pt x="1915" y="2583"/>
                </a:cubicBezTo>
                <a:cubicBezTo>
                  <a:pt x="1908" y="2457"/>
                  <a:pt x="1871" y="2333"/>
                  <a:pt x="1822" y="2218"/>
                </a:cubicBezTo>
                <a:cubicBezTo>
                  <a:pt x="1809" y="2186"/>
                  <a:pt x="1756" y="2040"/>
                  <a:pt x="1710" y="2032"/>
                </a:cubicBezTo>
                <a:cubicBezTo>
                  <a:pt x="1672" y="2025"/>
                  <a:pt x="1727" y="2097"/>
                  <a:pt x="1727" y="2097"/>
                </a:cubicBezTo>
              </a:path>
              <a:path w="15715" h="4377" extrusionOk="0">
                <a:moveTo>
                  <a:pt x="2252" y="2538"/>
                </a:moveTo>
                <a:cubicBezTo>
                  <a:pt x="2246" y="2579"/>
                  <a:pt x="2223" y="2589"/>
                  <a:pt x="2197" y="2621"/>
                </a:cubicBezTo>
                <a:cubicBezTo>
                  <a:pt x="2159" y="2666"/>
                  <a:pt x="2122" y="2733"/>
                  <a:pt x="2143" y="2793"/>
                </a:cubicBezTo>
                <a:cubicBezTo>
                  <a:pt x="2158" y="2838"/>
                  <a:pt x="2207" y="2853"/>
                  <a:pt x="2250" y="2839"/>
                </a:cubicBezTo>
                <a:cubicBezTo>
                  <a:pt x="2306" y="2820"/>
                  <a:pt x="2340" y="2761"/>
                  <a:pt x="2350" y="2706"/>
                </a:cubicBezTo>
                <a:cubicBezTo>
                  <a:pt x="2368" y="2606"/>
                  <a:pt x="2340" y="2500"/>
                  <a:pt x="2316" y="2404"/>
                </a:cubicBezTo>
                <a:cubicBezTo>
                  <a:pt x="2288" y="2293"/>
                  <a:pt x="2251" y="2184"/>
                  <a:pt x="2217" y="2075"/>
                </a:cubicBezTo>
                <a:cubicBezTo>
                  <a:pt x="2208" y="2046"/>
                  <a:pt x="2162" y="1951"/>
                  <a:pt x="2206" y="1926"/>
                </a:cubicBezTo>
                <a:cubicBezTo>
                  <a:pt x="2226" y="1926"/>
                  <a:pt x="2233" y="1926"/>
                  <a:pt x="2246" y="1932"/>
                </a:cubicBezTo>
              </a:path>
              <a:path w="15715" h="4377" extrusionOk="0">
                <a:moveTo>
                  <a:pt x="2641" y="2839"/>
                </a:moveTo>
                <a:cubicBezTo>
                  <a:pt x="2675" y="2818"/>
                  <a:pt x="2687" y="2803"/>
                  <a:pt x="2706" y="2761"/>
                </a:cubicBezTo>
                <a:cubicBezTo>
                  <a:pt x="2743" y="2681"/>
                  <a:pt x="2764" y="2596"/>
                  <a:pt x="2778" y="2509"/>
                </a:cubicBezTo>
                <a:cubicBezTo>
                  <a:pt x="2804" y="2349"/>
                  <a:pt x="2809" y="2185"/>
                  <a:pt x="2800" y="2023"/>
                </a:cubicBezTo>
                <a:cubicBezTo>
                  <a:pt x="2798" y="1989"/>
                  <a:pt x="2798" y="1983"/>
                  <a:pt x="2793" y="1964"/>
                </a:cubicBezTo>
                <a:cubicBezTo>
                  <a:pt x="2791" y="2032"/>
                  <a:pt x="2793" y="2099"/>
                  <a:pt x="2806" y="2166"/>
                </a:cubicBezTo>
                <a:cubicBezTo>
                  <a:pt x="2821" y="2245"/>
                  <a:pt x="2834" y="2322"/>
                  <a:pt x="2904" y="2365"/>
                </a:cubicBezTo>
                <a:cubicBezTo>
                  <a:pt x="2955" y="2353"/>
                  <a:pt x="2984" y="2335"/>
                  <a:pt x="3009" y="2285"/>
                </a:cubicBezTo>
                <a:cubicBezTo>
                  <a:pt x="3044" y="2214"/>
                  <a:pt x="3055" y="2134"/>
                  <a:pt x="3065" y="2057"/>
                </a:cubicBezTo>
                <a:cubicBezTo>
                  <a:pt x="3062" y="2119"/>
                  <a:pt x="3060" y="2182"/>
                  <a:pt x="3058" y="2244"/>
                </a:cubicBezTo>
                <a:cubicBezTo>
                  <a:pt x="3051" y="2445"/>
                  <a:pt x="3040" y="2652"/>
                  <a:pt x="3065" y="2852"/>
                </a:cubicBezTo>
                <a:cubicBezTo>
                  <a:pt x="3070" y="2893"/>
                  <a:pt x="3077" y="2897"/>
                  <a:pt x="3091" y="2926"/>
                </a:cubicBezTo>
              </a:path>
              <a:path w="15715" h="4377" extrusionOk="0">
                <a:moveTo>
                  <a:pt x="3322" y="2573"/>
                </a:moveTo>
                <a:cubicBezTo>
                  <a:pt x="3331" y="2604"/>
                  <a:pt x="3330" y="2625"/>
                  <a:pt x="3326" y="2664"/>
                </a:cubicBezTo>
                <a:cubicBezTo>
                  <a:pt x="3320" y="2714"/>
                  <a:pt x="3314" y="2771"/>
                  <a:pt x="3340" y="2817"/>
                </a:cubicBezTo>
                <a:cubicBezTo>
                  <a:pt x="3374" y="2877"/>
                  <a:pt x="3469" y="2873"/>
                  <a:pt x="3502" y="2813"/>
                </a:cubicBezTo>
                <a:cubicBezTo>
                  <a:pt x="3532" y="2759"/>
                  <a:pt x="3513" y="2681"/>
                  <a:pt x="3501" y="2625"/>
                </a:cubicBezTo>
                <a:cubicBezTo>
                  <a:pt x="3487" y="2561"/>
                  <a:pt x="3465" y="2499"/>
                  <a:pt x="3448" y="2437"/>
                </a:cubicBezTo>
                <a:cubicBezTo>
                  <a:pt x="3480" y="2476"/>
                  <a:pt x="3508" y="2519"/>
                  <a:pt x="3541" y="2558"/>
                </a:cubicBezTo>
                <a:cubicBezTo>
                  <a:pt x="3595" y="2621"/>
                  <a:pt x="3668" y="2692"/>
                  <a:pt x="3753" y="2706"/>
                </a:cubicBezTo>
                <a:cubicBezTo>
                  <a:pt x="3805" y="2715"/>
                  <a:pt x="3840" y="2691"/>
                  <a:pt x="3861" y="2646"/>
                </a:cubicBezTo>
                <a:cubicBezTo>
                  <a:pt x="3880" y="2605"/>
                  <a:pt x="3873" y="2564"/>
                  <a:pt x="3874" y="2521"/>
                </a:cubicBezTo>
                <a:cubicBezTo>
                  <a:pt x="3874" y="2504"/>
                  <a:pt x="3874" y="2500"/>
                  <a:pt x="3876" y="2489"/>
                </a:cubicBezTo>
                <a:cubicBezTo>
                  <a:pt x="3913" y="2484"/>
                  <a:pt x="3946" y="2487"/>
                  <a:pt x="3984" y="2486"/>
                </a:cubicBezTo>
                <a:cubicBezTo>
                  <a:pt x="4076" y="2485"/>
                  <a:pt x="4190" y="2473"/>
                  <a:pt x="4250" y="2395"/>
                </a:cubicBezTo>
                <a:cubicBezTo>
                  <a:pt x="4298" y="2331"/>
                  <a:pt x="4254" y="2244"/>
                  <a:pt x="4175" y="2243"/>
                </a:cubicBezTo>
                <a:cubicBezTo>
                  <a:pt x="4081" y="2242"/>
                  <a:pt x="4025" y="2335"/>
                  <a:pt x="3999" y="2413"/>
                </a:cubicBezTo>
                <a:cubicBezTo>
                  <a:pt x="3958" y="2536"/>
                  <a:pt x="3974" y="2709"/>
                  <a:pt x="4080" y="2797"/>
                </a:cubicBezTo>
                <a:cubicBezTo>
                  <a:pt x="4114" y="2826"/>
                  <a:pt x="4137" y="2818"/>
                  <a:pt x="4176" y="2811"/>
                </a:cubicBezTo>
              </a:path>
              <a:path w="15715" h="4377" extrusionOk="0">
                <a:moveTo>
                  <a:pt x="4679" y="1764"/>
                </a:moveTo>
                <a:cubicBezTo>
                  <a:pt x="4643" y="1845"/>
                  <a:pt x="4600" y="1921"/>
                  <a:pt x="4567" y="2004"/>
                </a:cubicBezTo>
                <a:cubicBezTo>
                  <a:pt x="4513" y="2141"/>
                  <a:pt x="4467" y="2283"/>
                  <a:pt x="4444" y="2428"/>
                </a:cubicBezTo>
                <a:cubicBezTo>
                  <a:pt x="4428" y="2530"/>
                  <a:pt x="4416" y="2652"/>
                  <a:pt x="4459" y="2750"/>
                </a:cubicBezTo>
                <a:cubicBezTo>
                  <a:pt x="4487" y="2813"/>
                  <a:pt x="4520" y="2804"/>
                  <a:pt x="4570" y="2781"/>
                </a:cubicBezTo>
              </a:path>
              <a:path w="15715" h="4377" extrusionOk="0">
                <a:moveTo>
                  <a:pt x="4919" y="2279"/>
                </a:moveTo>
                <a:cubicBezTo>
                  <a:pt x="4906" y="2306"/>
                  <a:pt x="4894" y="2332"/>
                  <a:pt x="4882" y="2360"/>
                </a:cubicBezTo>
                <a:cubicBezTo>
                  <a:pt x="4863" y="2405"/>
                  <a:pt x="4849" y="2454"/>
                  <a:pt x="4839" y="2502"/>
                </a:cubicBezTo>
                <a:cubicBezTo>
                  <a:pt x="4829" y="2550"/>
                  <a:pt x="4808" y="2650"/>
                  <a:pt x="4867" y="2676"/>
                </a:cubicBezTo>
                <a:cubicBezTo>
                  <a:pt x="4906" y="2693"/>
                  <a:pt x="4958" y="2668"/>
                  <a:pt x="4992" y="2650"/>
                </a:cubicBezTo>
                <a:cubicBezTo>
                  <a:pt x="5047" y="2622"/>
                  <a:pt x="5091" y="2581"/>
                  <a:pt x="5131" y="2537"/>
                </a:cubicBezTo>
                <a:cubicBezTo>
                  <a:pt x="5133" y="2534"/>
                  <a:pt x="5136" y="2530"/>
                  <a:pt x="5138" y="2527"/>
                </a:cubicBezTo>
                <a:cubicBezTo>
                  <a:pt x="5128" y="2538"/>
                  <a:pt x="5104" y="2533"/>
                  <a:pt x="5102" y="2571"/>
                </a:cubicBezTo>
                <a:cubicBezTo>
                  <a:pt x="5097" y="2649"/>
                  <a:pt x="5152" y="2665"/>
                  <a:pt x="5211" y="2680"/>
                </a:cubicBezTo>
                <a:cubicBezTo>
                  <a:pt x="5226" y="2658"/>
                  <a:pt x="5228" y="2665"/>
                  <a:pt x="5233" y="2637"/>
                </a:cubicBezTo>
                <a:cubicBezTo>
                  <a:pt x="5237" y="2613"/>
                  <a:pt x="5226" y="2612"/>
                  <a:pt x="5247" y="2592"/>
                </a:cubicBezTo>
                <a:cubicBezTo>
                  <a:pt x="5284" y="2557"/>
                  <a:pt x="5338" y="2533"/>
                  <a:pt x="5378" y="2500"/>
                </a:cubicBezTo>
                <a:cubicBezTo>
                  <a:pt x="5526" y="2376"/>
                  <a:pt x="5617" y="2211"/>
                  <a:pt x="5655" y="2022"/>
                </a:cubicBezTo>
                <a:cubicBezTo>
                  <a:pt x="5676" y="1917"/>
                  <a:pt x="5692" y="1765"/>
                  <a:pt x="5643" y="1664"/>
                </a:cubicBezTo>
                <a:cubicBezTo>
                  <a:pt x="5613" y="1603"/>
                  <a:pt x="5564" y="1642"/>
                  <a:pt x="5539" y="1682"/>
                </a:cubicBezTo>
                <a:cubicBezTo>
                  <a:pt x="5480" y="1775"/>
                  <a:pt x="5457" y="1898"/>
                  <a:pt x="5440" y="2005"/>
                </a:cubicBezTo>
                <a:cubicBezTo>
                  <a:pt x="5413" y="2169"/>
                  <a:pt x="5399" y="2373"/>
                  <a:pt x="5460" y="2532"/>
                </a:cubicBezTo>
                <a:cubicBezTo>
                  <a:pt x="5482" y="2589"/>
                  <a:pt x="5505" y="2595"/>
                  <a:pt x="5557" y="2598"/>
                </a:cubicBezTo>
                <a:cubicBezTo>
                  <a:pt x="5591" y="2585"/>
                  <a:pt x="5603" y="2579"/>
                  <a:pt x="5620" y="2559"/>
                </a:cubicBezTo>
              </a:path>
              <a:path w="15715" h="4377" extrusionOk="0">
                <a:moveTo>
                  <a:pt x="365" y="3669"/>
                </a:moveTo>
                <a:cubicBezTo>
                  <a:pt x="340" y="3647"/>
                  <a:pt x="309" y="3631"/>
                  <a:pt x="275" y="3640"/>
                </a:cubicBezTo>
                <a:cubicBezTo>
                  <a:pt x="232" y="3651"/>
                  <a:pt x="202" y="3694"/>
                  <a:pt x="181" y="3730"/>
                </a:cubicBezTo>
                <a:cubicBezTo>
                  <a:pt x="150" y="3786"/>
                  <a:pt x="136" y="3855"/>
                  <a:pt x="139" y="3919"/>
                </a:cubicBezTo>
                <a:cubicBezTo>
                  <a:pt x="142" y="3978"/>
                  <a:pt x="168" y="4031"/>
                  <a:pt x="229" y="4047"/>
                </a:cubicBezTo>
                <a:cubicBezTo>
                  <a:pt x="300" y="4066"/>
                  <a:pt x="383" y="4027"/>
                  <a:pt x="443" y="3993"/>
                </a:cubicBezTo>
                <a:cubicBezTo>
                  <a:pt x="512" y="3955"/>
                  <a:pt x="585" y="3904"/>
                  <a:pt x="627" y="3836"/>
                </a:cubicBezTo>
                <a:cubicBezTo>
                  <a:pt x="654" y="3792"/>
                  <a:pt x="651" y="3742"/>
                  <a:pt x="602" y="3717"/>
                </a:cubicBezTo>
                <a:cubicBezTo>
                  <a:pt x="529" y="3680"/>
                  <a:pt x="422" y="3685"/>
                  <a:pt x="349" y="3717"/>
                </a:cubicBezTo>
                <a:cubicBezTo>
                  <a:pt x="387" y="3721"/>
                  <a:pt x="425" y="3717"/>
                  <a:pt x="464" y="3714"/>
                </a:cubicBezTo>
              </a:path>
              <a:path w="15715" h="4377" extrusionOk="0">
                <a:moveTo>
                  <a:pt x="902" y="3650"/>
                </a:moveTo>
                <a:cubicBezTo>
                  <a:pt x="922" y="3671"/>
                  <a:pt x="934" y="3672"/>
                  <a:pt x="943" y="3706"/>
                </a:cubicBezTo>
                <a:cubicBezTo>
                  <a:pt x="958" y="3763"/>
                  <a:pt x="958" y="3828"/>
                  <a:pt x="964" y="3887"/>
                </a:cubicBezTo>
                <a:cubicBezTo>
                  <a:pt x="974" y="3980"/>
                  <a:pt x="978" y="4073"/>
                  <a:pt x="981" y="4166"/>
                </a:cubicBezTo>
                <a:cubicBezTo>
                  <a:pt x="983" y="4229"/>
                  <a:pt x="985" y="4293"/>
                  <a:pt x="977" y="4356"/>
                </a:cubicBezTo>
                <a:cubicBezTo>
                  <a:pt x="975" y="4373"/>
                  <a:pt x="977" y="4379"/>
                  <a:pt x="964" y="4376"/>
                </a:cubicBezTo>
                <a:cubicBezTo>
                  <a:pt x="945" y="4318"/>
                  <a:pt x="936" y="4258"/>
                  <a:pt x="928" y="4196"/>
                </a:cubicBezTo>
                <a:cubicBezTo>
                  <a:pt x="915" y="4088"/>
                  <a:pt x="899" y="3978"/>
                  <a:pt x="891" y="3869"/>
                </a:cubicBezTo>
                <a:cubicBezTo>
                  <a:pt x="884" y="3768"/>
                  <a:pt x="871" y="3659"/>
                  <a:pt x="885" y="3558"/>
                </a:cubicBezTo>
                <a:cubicBezTo>
                  <a:pt x="892" y="3504"/>
                  <a:pt x="914" y="3438"/>
                  <a:pt x="978" y="3433"/>
                </a:cubicBezTo>
                <a:cubicBezTo>
                  <a:pt x="1040" y="3428"/>
                  <a:pt x="1104" y="3480"/>
                  <a:pt x="1144" y="3521"/>
                </a:cubicBezTo>
                <a:cubicBezTo>
                  <a:pt x="1192" y="3570"/>
                  <a:pt x="1230" y="3637"/>
                  <a:pt x="1234" y="3707"/>
                </a:cubicBezTo>
                <a:cubicBezTo>
                  <a:pt x="1237" y="3762"/>
                  <a:pt x="1212" y="3812"/>
                  <a:pt x="1171" y="3847"/>
                </a:cubicBezTo>
                <a:cubicBezTo>
                  <a:pt x="1151" y="3864"/>
                  <a:pt x="1081" y="3905"/>
                  <a:pt x="1054" y="3877"/>
                </a:cubicBezTo>
                <a:cubicBezTo>
                  <a:pt x="1051" y="3857"/>
                  <a:pt x="1050" y="3850"/>
                  <a:pt x="1062" y="3840"/>
                </a:cubicBezTo>
              </a:path>
              <a:path w="15715" h="4377" extrusionOk="0">
                <a:moveTo>
                  <a:pt x="1801" y="3359"/>
                </a:moveTo>
                <a:cubicBezTo>
                  <a:pt x="1782" y="3364"/>
                  <a:pt x="1767" y="3365"/>
                  <a:pt x="1750" y="3366"/>
                </a:cubicBezTo>
                <a:cubicBezTo>
                  <a:pt x="1747" y="3367"/>
                  <a:pt x="1744" y="3368"/>
                  <a:pt x="1741" y="3369"/>
                </a:cubicBezTo>
                <a:cubicBezTo>
                  <a:pt x="1764" y="3374"/>
                  <a:pt x="1788" y="3376"/>
                  <a:pt x="1812" y="3378"/>
                </a:cubicBezTo>
                <a:cubicBezTo>
                  <a:pt x="1855" y="3382"/>
                  <a:pt x="1897" y="3389"/>
                  <a:pt x="1940" y="3394"/>
                </a:cubicBezTo>
                <a:cubicBezTo>
                  <a:pt x="1973" y="3398"/>
                  <a:pt x="2016" y="3407"/>
                  <a:pt x="2049" y="3403"/>
                </a:cubicBezTo>
                <a:cubicBezTo>
                  <a:pt x="2058" y="3398"/>
                  <a:pt x="2061" y="3397"/>
                  <a:pt x="2068" y="3398"/>
                </a:cubicBezTo>
              </a:path>
              <a:path w="15715" h="4377" extrusionOk="0">
                <a:moveTo>
                  <a:pt x="1791" y="3472"/>
                </a:moveTo>
                <a:cubicBezTo>
                  <a:pt x="1779" y="3488"/>
                  <a:pt x="1800" y="3491"/>
                  <a:pt x="1819" y="3498"/>
                </a:cubicBezTo>
                <a:cubicBezTo>
                  <a:pt x="1855" y="3511"/>
                  <a:pt x="1892" y="3519"/>
                  <a:pt x="1929" y="3527"/>
                </a:cubicBezTo>
                <a:cubicBezTo>
                  <a:pt x="1975" y="3536"/>
                  <a:pt x="2020" y="3542"/>
                  <a:pt x="2067" y="3545"/>
                </a:cubicBezTo>
                <a:cubicBezTo>
                  <a:pt x="2095" y="3547"/>
                  <a:pt x="2120" y="3542"/>
                  <a:pt x="2146" y="3533"/>
                </a:cubicBezTo>
                <a:cubicBezTo>
                  <a:pt x="2156" y="3529"/>
                  <a:pt x="2159" y="3528"/>
                  <a:pt x="2162" y="3520"/>
                </a:cubicBezTo>
              </a:path>
              <a:path w="15715" h="4377" extrusionOk="0">
                <a:moveTo>
                  <a:pt x="2554" y="3276"/>
                </a:moveTo>
                <a:cubicBezTo>
                  <a:pt x="2562" y="3309"/>
                  <a:pt x="2576" y="3341"/>
                  <a:pt x="2584" y="3374"/>
                </a:cubicBezTo>
                <a:cubicBezTo>
                  <a:pt x="2601" y="3439"/>
                  <a:pt x="2612" y="3507"/>
                  <a:pt x="2622" y="3573"/>
                </a:cubicBezTo>
                <a:cubicBezTo>
                  <a:pt x="2632" y="3638"/>
                  <a:pt x="2640" y="3704"/>
                  <a:pt x="2642" y="3770"/>
                </a:cubicBezTo>
                <a:cubicBezTo>
                  <a:pt x="2643" y="3796"/>
                  <a:pt x="2638" y="3811"/>
                  <a:pt x="2634" y="3835"/>
                </a:cubicBezTo>
                <a:cubicBezTo>
                  <a:pt x="2611" y="3821"/>
                  <a:pt x="2604" y="3810"/>
                  <a:pt x="2587" y="3783"/>
                </a:cubicBezTo>
                <a:cubicBezTo>
                  <a:pt x="2537" y="3703"/>
                  <a:pt x="2495" y="3619"/>
                  <a:pt x="2452" y="3535"/>
                </a:cubicBezTo>
                <a:cubicBezTo>
                  <a:pt x="2414" y="3459"/>
                  <a:pt x="2371" y="3382"/>
                  <a:pt x="2356" y="3297"/>
                </a:cubicBezTo>
                <a:cubicBezTo>
                  <a:pt x="2345" y="3236"/>
                  <a:pt x="2361" y="3185"/>
                  <a:pt x="2425" y="3167"/>
                </a:cubicBezTo>
                <a:cubicBezTo>
                  <a:pt x="2501" y="3145"/>
                  <a:pt x="2598" y="3163"/>
                  <a:pt x="2673" y="3180"/>
                </a:cubicBezTo>
                <a:cubicBezTo>
                  <a:pt x="2755" y="3198"/>
                  <a:pt x="2835" y="3225"/>
                  <a:pt x="2907" y="3268"/>
                </a:cubicBezTo>
                <a:cubicBezTo>
                  <a:pt x="2940" y="3288"/>
                  <a:pt x="2949" y="3299"/>
                  <a:pt x="2961" y="3332"/>
                </a:cubicBezTo>
                <a:cubicBezTo>
                  <a:pt x="2940" y="3366"/>
                  <a:pt x="2915" y="3377"/>
                  <a:pt x="2876" y="3389"/>
                </a:cubicBezTo>
                <a:cubicBezTo>
                  <a:pt x="2835" y="3401"/>
                  <a:pt x="2790" y="3410"/>
                  <a:pt x="2748" y="3418"/>
                </a:cubicBezTo>
                <a:cubicBezTo>
                  <a:pt x="2725" y="3420"/>
                  <a:pt x="2721" y="3420"/>
                  <a:pt x="2708" y="3425"/>
                </a:cubicBezTo>
              </a:path>
              <a:path w="15715" h="4377" extrusionOk="0">
                <a:moveTo>
                  <a:pt x="3237" y="3080"/>
                </a:moveTo>
                <a:cubicBezTo>
                  <a:pt x="3228" y="3110"/>
                  <a:pt x="3214" y="3138"/>
                  <a:pt x="3204" y="3167"/>
                </a:cubicBezTo>
                <a:cubicBezTo>
                  <a:pt x="3178" y="3241"/>
                  <a:pt x="3155" y="3317"/>
                  <a:pt x="3139" y="3394"/>
                </a:cubicBezTo>
                <a:cubicBezTo>
                  <a:pt x="3119" y="3487"/>
                  <a:pt x="3102" y="3586"/>
                  <a:pt x="3106" y="3682"/>
                </a:cubicBezTo>
                <a:cubicBezTo>
                  <a:pt x="3108" y="3722"/>
                  <a:pt x="3101" y="3748"/>
                  <a:pt x="3134" y="3767"/>
                </a:cubicBezTo>
              </a:path>
              <a:path w="15715" h="4377" extrusionOk="0">
                <a:moveTo>
                  <a:pt x="3316" y="3509"/>
                </a:moveTo>
                <a:cubicBezTo>
                  <a:pt x="3352" y="3462"/>
                  <a:pt x="3386" y="3410"/>
                  <a:pt x="3435" y="3376"/>
                </a:cubicBezTo>
                <a:cubicBezTo>
                  <a:pt x="3478" y="3346"/>
                  <a:pt x="3525" y="3345"/>
                  <a:pt x="3566" y="3379"/>
                </a:cubicBezTo>
                <a:cubicBezTo>
                  <a:pt x="3640" y="3440"/>
                  <a:pt x="3673" y="3557"/>
                  <a:pt x="3695" y="3645"/>
                </a:cubicBezTo>
                <a:cubicBezTo>
                  <a:pt x="3704" y="3682"/>
                  <a:pt x="3708" y="3716"/>
                  <a:pt x="3710" y="3753"/>
                </a:cubicBezTo>
                <a:cubicBezTo>
                  <a:pt x="3673" y="3750"/>
                  <a:pt x="3650" y="3726"/>
                  <a:pt x="3618" y="3705"/>
                </a:cubicBezTo>
                <a:cubicBezTo>
                  <a:pt x="3572" y="3675"/>
                  <a:pt x="3523" y="3648"/>
                  <a:pt x="3468" y="3641"/>
                </a:cubicBezTo>
                <a:cubicBezTo>
                  <a:pt x="3426" y="3635"/>
                  <a:pt x="3384" y="3646"/>
                  <a:pt x="3367" y="3689"/>
                </a:cubicBezTo>
                <a:cubicBezTo>
                  <a:pt x="3352" y="3726"/>
                  <a:pt x="3368" y="3771"/>
                  <a:pt x="3391" y="3800"/>
                </a:cubicBezTo>
                <a:cubicBezTo>
                  <a:pt x="3417" y="3832"/>
                  <a:pt x="3466" y="3852"/>
                  <a:pt x="3507" y="3840"/>
                </a:cubicBezTo>
                <a:cubicBezTo>
                  <a:pt x="3562" y="3824"/>
                  <a:pt x="3624" y="3775"/>
                  <a:pt x="3666" y="3738"/>
                </a:cubicBezTo>
                <a:cubicBezTo>
                  <a:pt x="3680" y="3724"/>
                  <a:pt x="3694" y="3711"/>
                  <a:pt x="3708" y="3697"/>
                </a:cubicBezTo>
              </a:path>
              <a:path w="15715" h="4377" extrusionOk="0">
                <a:moveTo>
                  <a:pt x="3869" y="3511"/>
                </a:moveTo>
                <a:cubicBezTo>
                  <a:pt x="3861" y="3549"/>
                  <a:pt x="3851" y="3570"/>
                  <a:pt x="3856" y="3609"/>
                </a:cubicBezTo>
                <a:cubicBezTo>
                  <a:pt x="3861" y="3652"/>
                  <a:pt x="3872" y="3681"/>
                  <a:pt x="3918" y="3694"/>
                </a:cubicBezTo>
                <a:cubicBezTo>
                  <a:pt x="3972" y="3710"/>
                  <a:pt x="4035" y="3685"/>
                  <a:pt x="4073" y="3648"/>
                </a:cubicBezTo>
                <a:cubicBezTo>
                  <a:pt x="4095" y="3627"/>
                  <a:pt x="4119" y="3585"/>
                  <a:pt x="4134" y="3566"/>
                </a:cubicBezTo>
                <a:cubicBezTo>
                  <a:pt x="4156" y="3620"/>
                  <a:pt x="4177" y="3675"/>
                  <a:pt x="4195" y="3731"/>
                </a:cubicBezTo>
                <a:cubicBezTo>
                  <a:pt x="4241" y="3873"/>
                  <a:pt x="4317" y="4050"/>
                  <a:pt x="4306" y="4202"/>
                </a:cubicBezTo>
                <a:cubicBezTo>
                  <a:pt x="4304" y="4212"/>
                  <a:pt x="4301" y="4221"/>
                  <a:pt x="4299" y="4231"/>
                </a:cubicBezTo>
                <a:cubicBezTo>
                  <a:pt x="4257" y="4222"/>
                  <a:pt x="4255" y="4239"/>
                  <a:pt x="4213" y="4182"/>
                </a:cubicBezTo>
                <a:cubicBezTo>
                  <a:pt x="4136" y="4076"/>
                  <a:pt x="4093" y="3938"/>
                  <a:pt x="4073" y="3810"/>
                </a:cubicBezTo>
                <a:cubicBezTo>
                  <a:pt x="4064" y="3755"/>
                  <a:pt x="4062" y="3693"/>
                  <a:pt x="4106" y="3651"/>
                </a:cubicBezTo>
                <a:cubicBezTo>
                  <a:pt x="4145" y="3614"/>
                  <a:pt x="4211" y="3592"/>
                  <a:pt x="4259" y="3573"/>
                </a:cubicBezTo>
                <a:cubicBezTo>
                  <a:pt x="4326" y="3547"/>
                  <a:pt x="4390" y="3519"/>
                  <a:pt x="4452" y="3480"/>
                </a:cubicBezTo>
                <a:cubicBezTo>
                  <a:pt x="4492" y="3455"/>
                  <a:pt x="4539" y="3421"/>
                  <a:pt x="4563" y="3378"/>
                </a:cubicBezTo>
                <a:cubicBezTo>
                  <a:pt x="4570" y="3364"/>
                  <a:pt x="4572" y="3360"/>
                  <a:pt x="4567" y="3350"/>
                </a:cubicBezTo>
                <a:cubicBezTo>
                  <a:pt x="4521" y="3382"/>
                  <a:pt x="4490" y="3402"/>
                  <a:pt x="4462" y="3455"/>
                </a:cubicBezTo>
                <a:cubicBezTo>
                  <a:pt x="4449" y="3479"/>
                  <a:pt x="4412" y="3550"/>
                  <a:pt x="4441" y="3575"/>
                </a:cubicBezTo>
                <a:cubicBezTo>
                  <a:pt x="4466" y="3596"/>
                  <a:pt x="4517" y="3584"/>
                  <a:pt x="4548" y="3594"/>
                </a:cubicBezTo>
                <a:cubicBezTo>
                  <a:pt x="4588" y="3607"/>
                  <a:pt x="4625" y="3631"/>
                  <a:pt x="4661" y="3653"/>
                </a:cubicBezTo>
                <a:cubicBezTo>
                  <a:pt x="4690" y="3671"/>
                  <a:pt x="4718" y="3683"/>
                  <a:pt x="4749" y="3696"/>
                </a:cubicBezTo>
                <a:cubicBezTo>
                  <a:pt x="4743" y="3662"/>
                  <a:pt x="4736" y="3635"/>
                  <a:pt x="4723" y="3598"/>
                </a:cubicBezTo>
                <a:cubicBezTo>
                  <a:pt x="4705" y="3549"/>
                  <a:pt x="4693" y="3496"/>
                  <a:pt x="4704" y="3444"/>
                </a:cubicBezTo>
                <a:cubicBezTo>
                  <a:pt x="4718" y="3375"/>
                  <a:pt x="4781" y="3325"/>
                  <a:pt x="4839" y="3293"/>
                </a:cubicBezTo>
                <a:cubicBezTo>
                  <a:pt x="4884" y="3268"/>
                  <a:pt x="4933" y="3249"/>
                  <a:pt x="4980" y="3228"/>
                </a:cubicBezTo>
              </a:path>
              <a:path w="15715" h="4377" extrusionOk="0">
                <a:moveTo>
                  <a:pt x="5411" y="3043"/>
                </a:moveTo>
                <a:cubicBezTo>
                  <a:pt x="5381" y="3057"/>
                  <a:pt x="5379" y="3061"/>
                  <a:pt x="5360" y="3101"/>
                </a:cubicBezTo>
                <a:cubicBezTo>
                  <a:pt x="5320" y="3185"/>
                  <a:pt x="5290" y="3273"/>
                  <a:pt x="5267" y="3363"/>
                </a:cubicBezTo>
                <a:cubicBezTo>
                  <a:pt x="5240" y="3471"/>
                  <a:pt x="5227" y="3581"/>
                  <a:pt x="5236" y="3692"/>
                </a:cubicBezTo>
                <a:cubicBezTo>
                  <a:pt x="5242" y="3761"/>
                  <a:pt x="5261" y="3828"/>
                  <a:pt x="5300" y="3885"/>
                </a:cubicBezTo>
                <a:cubicBezTo>
                  <a:pt x="5316" y="3909"/>
                  <a:pt x="5327" y="3910"/>
                  <a:pt x="5348" y="3924"/>
                </a:cubicBezTo>
                <a:cubicBezTo>
                  <a:pt x="5370" y="3893"/>
                  <a:pt x="5368" y="3868"/>
                  <a:pt x="5371" y="3828"/>
                </a:cubicBezTo>
              </a:path>
              <a:path w="15715" h="4377" extrusionOk="0">
                <a:moveTo>
                  <a:pt x="14517" y="2551"/>
                </a:moveTo>
                <a:cubicBezTo>
                  <a:pt x="14566" y="2572"/>
                  <a:pt x="14605" y="2595"/>
                  <a:pt x="14639" y="2639"/>
                </a:cubicBezTo>
                <a:cubicBezTo>
                  <a:pt x="14701" y="2720"/>
                  <a:pt x="14738" y="2827"/>
                  <a:pt x="14755" y="2927"/>
                </a:cubicBezTo>
                <a:cubicBezTo>
                  <a:pt x="14778" y="3063"/>
                  <a:pt x="14770" y="3210"/>
                  <a:pt x="14753" y="3346"/>
                </a:cubicBezTo>
                <a:cubicBezTo>
                  <a:pt x="14738" y="3464"/>
                  <a:pt x="14705" y="3576"/>
                  <a:pt x="14674" y="3690"/>
                </a:cubicBezTo>
                <a:cubicBezTo>
                  <a:pt x="14673" y="3694"/>
                  <a:pt x="14648" y="3773"/>
                  <a:pt x="14665" y="3734"/>
                </a:cubicBezTo>
                <a:cubicBezTo>
                  <a:pt x="14670" y="3720"/>
                  <a:pt x="14672" y="3715"/>
                  <a:pt x="14675" y="3705"/>
                </a:cubicBezTo>
              </a:path>
              <a:path w="15715" h="4377" extrusionOk="0">
                <a:moveTo>
                  <a:pt x="5928" y="3720"/>
                </a:moveTo>
                <a:cubicBezTo>
                  <a:pt x="5945" y="3711"/>
                  <a:pt x="5915" y="3697"/>
                  <a:pt x="5941" y="3691"/>
                </a:cubicBezTo>
                <a:cubicBezTo>
                  <a:pt x="6015" y="3673"/>
                  <a:pt x="6116" y="3685"/>
                  <a:pt x="6192" y="3680"/>
                </a:cubicBezTo>
                <a:cubicBezTo>
                  <a:pt x="6809" y="3637"/>
                  <a:pt x="7424" y="3635"/>
                  <a:pt x="8041" y="3607"/>
                </a:cubicBezTo>
                <a:cubicBezTo>
                  <a:pt x="8233" y="3598"/>
                  <a:pt x="8420" y="3576"/>
                  <a:pt x="8607" y="3531"/>
                </a:cubicBezTo>
                <a:cubicBezTo>
                  <a:pt x="8811" y="3481"/>
                  <a:pt x="9011" y="3437"/>
                  <a:pt x="9221" y="3426"/>
                </a:cubicBezTo>
                <a:cubicBezTo>
                  <a:pt x="9264" y="3424"/>
                  <a:pt x="9270" y="3426"/>
                  <a:pt x="9284" y="3408"/>
                </a:cubicBezTo>
                <a:cubicBezTo>
                  <a:pt x="9281" y="3402"/>
                  <a:pt x="9277" y="3396"/>
                  <a:pt x="9274" y="3390"/>
                </a:cubicBezTo>
              </a:path>
              <a:path w="15715" h="4377" extrusionOk="0">
                <a:moveTo>
                  <a:pt x="8134" y="2810"/>
                </a:moveTo>
                <a:cubicBezTo>
                  <a:pt x="8137" y="2820"/>
                  <a:pt x="8138" y="2823"/>
                  <a:pt x="8135" y="2830"/>
                </a:cubicBezTo>
                <a:cubicBezTo>
                  <a:pt x="8159" y="2811"/>
                  <a:pt x="8176" y="2798"/>
                  <a:pt x="8193" y="2769"/>
                </a:cubicBezTo>
                <a:cubicBezTo>
                  <a:pt x="8218" y="2728"/>
                  <a:pt x="8237" y="2683"/>
                  <a:pt x="8251" y="2638"/>
                </a:cubicBezTo>
                <a:cubicBezTo>
                  <a:pt x="8267" y="2585"/>
                  <a:pt x="8274" y="2526"/>
                  <a:pt x="8276" y="2470"/>
                </a:cubicBezTo>
                <a:cubicBezTo>
                  <a:pt x="8277" y="2441"/>
                  <a:pt x="8283" y="2378"/>
                  <a:pt x="8262" y="2353"/>
                </a:cubicBezTo>
                <a:cubicBezTo>
                  <a:pt x="8257" y="2352"/>
                  <a:pt x="8252" y="2350"/>
                  <a:pt x="8247" y="2349"/>
                </a:cubicBezTo>
                <a:cubicBezTo>
                  <a:pt x="8220" y="2368"/>
                  <a:pt x="8200" y="2389"/>
                  <a:pt x="8179" y="2416"/>
                </a:cubicBezTo>
                <a:cubicBezTo>
                  <a:pt x="8160" y="2442"/>
                  <a:pt x="8144" y="2468"/>
                  <a:pt x="8126" y="2494"/>
                </a:cubicBezTo>
                <a:cubicBezTo>
                  <a:pt x="8118" y="2505"/>
                  <a:pt x="8109" y="2514"/>
                  <a:pt x="8101" y="2524"/>
                </a:cubicBezTo>
                <a:cubicBezTo>
                  <a:pt x="8105" y="2473"/>
                  <a:pt x="8127" y="2426"/>
                  <a:pt x="8148" y="2379"/>
                </a:cubicBezTo>
                <a:cubicBezTo>
                  <a:pt x="8169" y="2332"/>
                  <a:pt x="8192" y="2286"/>
                  <a:pt x="8216" y="2241"/>
                </a:cubicBezTo>
                <a:cubicBezTo>
                  <a:pt x="8235" y="2205"/>
                  <a:pt x="8253" y="2166"/>
                  <a:pt x="8284" y="2141"/>
                </a:cubicBezTo>
                <a:cubicBezTo>
                  <a:pt x="8313" y="2177"/>
                  <a:pt x="8334" y="2218"/>
                  <a:pt x="8361" y="2256"/>
                </a:cubicBezTo>
                <a:cubicBezTo>
                  <a:pt x="8390" y="2295"/>
                  <a:pt x="8423" y="2330"/>
                  <a:pt x="8457" y="2364"/>
                </a:cubicBezTo>
                <a:cubicBezTo>
                  <a:pt x="8478" y="2385"/>
                  <a:pt x="8504" y="2401"/>
                  <a:pt x="8526" y="2421"/>
                </a:cubicBezTo>
                <a:cubicBezTo>
                  <a:pt x="8546" y="2439"/>
                  <a:pt x="8540" y="2432"/>
                  <a:pt x="8563" y="2438"/>
                </a:cubicBezTo>
              </a:path>
              <a:path w="15715" h="4377" extrusionOk="0">
                <a:moveTo>
                  <a:pt x="9580" y="3580"/>
                </a:moveTo>
                <a:cubicBezTo>
                  <a:pt x="9599" y="3610"/>
                  <a:pt x="9615" y="3643"/>
                  <a:pt x="9629" y="3676"/>
                </a:cubicBezTo>
                <a:cubicBezTo>
                  <a:pt x="9664" y="3762"/>
                  <a:pt x="9683" y="3853"/>
                  <a:pt x="9695" y="3945"/>
                </a:cubicBezTo>
                <a:cubicBezTo>
                  <a:pt x="9709" y="4050"/>
                  <a:pt x="9708" y="4160"/>
                  <a:pt x="9696" y="4266"/>
                </a:cubicBezTo>
                <a:cubicBezTo>
                  <a:pt x="9693" y="4281"/>
                  <a:pt x="9691" y="4297"/>
                  <a:pt x="9688" y="4312"/>
                </a:cubicBezTo>
              </a:path>
              <a:path w="15715" h="4377" extrusionOk="0">
                <a:moveTo>
                  <a:pt x="12609" y="3665"/>
                </a:moveTo>
                <a:cubicBezTo>
                  <a:pt x="12637" y="3684"/>
                  <a:pt x="12639" y="3708"/>
                  <a:pt x="12641" y="3742"/>
                </a:cubicBezTo>
                <a:cubicBezTo>
                  <a:pt x="12644" y="3813"/>
                  <a:pt x="12633" y="3885"/>
                  <a:pt x="12618" y="3955"/>
                </a:cubicBezTo>
                <a:cubicBezTo>
                  <a:pt x="12602" y="4032"/>
                  <a:pt x="12577" y="4103"/>
                  <a:pt x="12554" y="4178"/>
                </a:cubicBezTo>
                <a:cubicBezTo>
                  <a:pt x="12547" y="4204"/>
                  <a:pt x="12545" y="4209"/>
                  <a:pt x="12542" y="4225"/>
                </a:cubicBezTo>
              </a:path>
              <a:path w="15715" h="4377" extrusionOk="0">
                <a:moveTo>
                  <a:pt x="9850" y="2703"/>
                </a:moveTo>
                <a:cubicBezTo>
                  <a:pt x="9848" y="2730"/>
                  <a:pt x="9856" y="2749"/>
                  <a:pt x="9862" y="2776"/>
                </a:cubicBezTo>
                <a:cubicBezTo>
                  <a:pt x="9874" y="2826"/>
                  <a:pt x="9888" y="2879"/>
                  <a:pt x="9893" y="2930"/>
                </a:cubicBezTo>
                <a:cubicBezTo>
                  <a:pt x="9895" y="2956"/>
                  <a:pt x="9893" y="2980"/>
                  <a:pt x="9900" y="3005"/>
                </a:cubicBezTo>
              </a:path>
              <a:path w="15715" h="4377" extrusionOk="0">
                <a:moveTo>
                  <a:pt x="10230" y="2661"/>
                </a:moveTo>
                <a:cubicBezTo>
                  <a:pt x="10234" y="2697"/>
                  <a:pt x="10226" y="2708"/>
                  <a:pt x="10214" y="2745"/>
                </a:cubicBezTo>
                <a:cubicBezTo>
                  <a:pt x="10161" y="2903"/>
                  <a:pt x="10105" y="3058"/>
                  <a:pt x="10048" y="3215"/>
                </a:cubicBezTo>
                <a:cubicBezTo>
                  <a:pt x="10027" y="3272"/>
                  <a:pt x="9999" y="3338"/>
                  <a:pt x="10003" y="3400"/>
                </a:cubicBezTo>
                <a:cubicBezTo>
                  <a:pt x="10006" y="3446"/>
                  <a:pt x="10040" y="3463"/>
                  <a:pt x="10080" y="3471"/>
                </a:cubicBezTo>
                <a:cubicBezTo>
                  <a:pt x="10137" y="3482"/>
                  <a:pt x="10202" y="3480"/>
                  <a:pt x="10254" y="3455"/>
                </a:cubicBezTo>
                <a:cubicBezTo>
                  <a:pt x="10287" y="3440"/>
                  <a:pt x="10304" y="3420"/>
                  <a:pt x="10328" y="3394"/>
                </a:cubicBezTo>
              </a:path>
              <a:path w="15715" h="4377" extrusionOk="0">
                <a:moveTo>
                  <a:pt x="10508" y="3204"/>
                </a:moveTo>
                <a:cubicBezTo>
                  <a:pt x="10519" y="3259"/>
                  <a:pt x="10532" y="3316"/>
                  <a:pt x="10534" y="3372"/>
                </a:cubicBezTo>
                <a:cubicBezTo>
                  <a:pt x="10532" y="3387"/>
                  <a:pt x="10531" y="3391"/>
                  <a:pt x="10533" y="3400"/>
                </a:cubicBezTo>
                <a:cubicBezTo>
                  <a:pt x="10523" y="3357"/>
                  <a:pt x="10518" y="3316"/>
                  <a:pt x="10514" y="3272"/>
                </a:cubicBezTo>
                <a:cubicBezTo>
                  <a:pt x="10506" y="3191"/>
                  <a:pt x="10492" y="3111"/>
                  <a:pt x="10479" y="3031"/>
                </a:cubicBezTo>
                <a:cubicBezTo>
                  <a:pt x="10469" y="2970"/>
                  <a:pt x="10453" y="2906"/>
                  <a:pt x="10456" y="2843"/>
                </a:cubicBezTo>
                <a:cubicBezTo>
                  <a:pt x="10458" y="2800"/>
                  <a:pt x="10484" y="2791"/>
                  <a:pt x="10522" y="2786"/>
                </a:cubicBezTo>
                <a:cubicBezTo>
                  <a:pt x="10573" y="2779"/>
                  <a:pt x="10625" y="2785"/>
                  <a:pt x="10677" y="2779"/>
                </a:cubicBezTo>
                <a:cubicBezTo>
                  <a:pt x="10720" y="2773"/>
                  <a:pt x="10733" y="2771"/>
                  <a:pt x="10761" y="2765"/>
                </a:cubicBezTo>
              </a:path>
              <a:path w="15715" h="4377" extrusionOk="0">
                <a:moveTo>
                  <a:pt x="10573" y="3019"/>
                </a:moveTo>
                <a:cubicBezTo>
                  <a:pt x="10620" y="3063"/>
                  <a:pt x="10645" y="3080"/>
                  <a:pt x="10710" y="3085"/>
                </a:cubicBezTo>
                <a:cubicBezTo>
                  <a:pt x="10742" y="3088"/>
                  <a:pt x="10764" y="3085"/>
                  <a:pt x="10794" y="3077"/>
                </a:cubicBezTo>
              </a:path>
              <a:path w="15715" h="4377" extrusionOk="0">
                <a:moveTo>
                  <a:pt x="10622" y="3282"/>
                </a:moveTo>
                <a:cubicBezTo>
                  <a:pt x="10652" y="3312"/>
                  <a:pt x="10679" y="3325"/>
                  <a:pt x="10724" y="3321"/>
                </a:cubicBezTo>
                <a:cubicBezTo>
                  <a:pt x="10773" y="3317"/>
                  <a:pt x="10808" y="3290"/>
                  <a:pt x="10847" y="3266"/>
                </a:cubicBezTo>
                <a:cubicBezTo>
                  <a:pt x="10889" y="3240"/>
                  <a:pt x="10917" y="3206"/>
                  <a:pt x="10954" y="3175"/>
                </a:cubicBezTo>
                <a:cubicBezTo>
                  <a:pt x="10978" y="3155"/>
                  <a:pt x="11019" y="3113"/>
                  <a:pt x="11053" y="3113"/>
                </a:cubicBezTo>
                <a:cubicBezTo>
                  <a:pt x="11085" y="3113"/>
                  <a:pt x="11103" y="3122"/>
                  <a:pt x="11116" y="3156"/>
                </a:cubicBezTo>
                <a:cubicBezTo>
                  <a:pt x="11129" y="3191"/>
                  <a:pt x="11125" y="3250"/>
                  <a:pt x="11120" y="3286"/>
                </a:cubicBezTo>
                <a:cubicBezTo>
                  <a:pt x="11116" y="3318"/>
                  <a:pt x="11104" y="3343"/>
                  <a:pt x="11091" y="3371"/>
                </a:cubicBezTo>
                <a:cubicBezTo>
                  <a:pt x="11068" y="3353"/>
                  <a:pt x="11063" y="3344"/>
                  <a:pt x="11052" y="3311"/>
                </a:cubicBezTo>
                <a:cubicBezTo>
                  <a:pt x="11032" y="3250"/>
                  <a:pt x="11024" y="3187"/>
                  <a:pt x="11018" y="3124"/>
                </a:cubicBezTo>
                <a:cubicBezTo>
                  <a:pt x="11012" y="3061"/>
                  <a:pt x="11009" y="2995"/>
                  <a:pt x="11023" y="2933"/>
                </a:cubicBezTo>
                <a:cubicBezTo>
                  <a:pt x="11032" y="2894"/>
                  <a:pt x="11053" y="2860"/>
                  <a:pt x="11094" y="2850"/>
                </a:cubicBezTo>
                <a:cubicBezTo>
                  <a:pt x="11139" y="2839"/>
                  <a:pt x="11188" y="2834"/>
                  <a:pt x="11235" y="2828"/>
                </a:cubicBezTo>
                <a:cubicBezTo>
                  <a:pt x="11277" y="2823"/>
                  <a:pt x="11290" y="2822"/>
                  <a:pt x="11317" y="2814"/>
                </a:cubicBezTo>
              </a:path>
              <a:path w="15715" h="4377" extrusionOk="0">
                <a:moveTo>
                  <a:pt x="11124" y="2977"/>
                </a:moveTo>
                <a:cubicBezTo>
                  <a:pt x="11122" y="3029"/>
                  <a:pt x="11118" y="3066"/>
                  <a:pt x="11177" y="3082"/>
                </a:cubicBezTo>
                <a:cubicBezTo>
                  <a:pt x="11234" y="3098"/>
                  <a:pt x="11284" y="3085"/>
                  <a:pt x="11337" y="3061"/>
                </a:cubicBezTo>
                <a:cubicBezTo>
                  <a:pt x="11381" y="3038"/>
                  <a:pt x="11395" y="3030"/>
                  <a:pt x="11422" y="3010"/>
                </a:cubicBezTo>
              </a:path>
              <a:path w="15715" h="4377" extrusionOk="0">
                <a:moveTo>
                  <a:pt x="11653" y="2891"/>
                </a:moveTo>
                <a:cubicBezTo>
                  <a:pt x="11651" y="2952"/>
                  <a:pt x="11648" y="3014"/>
                  <a:pt x="11640" y="3075"/>
                </a:cubicBezTo>
                <a:cubicBezTo>
                  <a:pt x="11631" y="3145"/>
                  <a:pt x="11621" y="3215"/>
                  <a:pt x="11618" y="3286"/>
                </a:cubicBezTo>
                <a:cubicBezTo>
                  <a:pt x="11616" y="3328"/>
                  <a:pt x="11608" y="3378"/>
                  <a:pt x="11618" y="3420"/>
                </a:cubicBezTo>
                <a:cubicBezTo>
                  <a:pt x="11620" y="3423"/>
                  <a:pt x="11621" y="3427"/>
                  <a:pt x="11623" y="3430"/>
                </a:cubicBezTo>
              </a:path>
              <a:path w="15715" h="4377" extrusionOk="0">
                <a:moveTo>
                  <a:pt x="11554" y="2905"/>
                </a:moveTo>
                <a:cubicBezTo>
                  <a:pt x="11533" y="2870"/>
                  <a:pt x="11515" y="2844"/>
                  <a:pt x="11509" y="2804"/>
                </a:cubicBezTo>
                <a:cubicBezTo>
                  <a:pt x="11550" y="2792"/>
                  <a:pt x="11589" y="2794"/>
                  <a:pt x="11631" y="2790"/>
                </a:cubicBezTo>
                <a:cubicBezTo>
                  <a:pt x="11695" y="2784"/>
                  <a:pt x="11753" y="2773"/>
                  <a:pt x="11813" y="2750"/>
                </a:cubicBezTo>
                <a:cubicBezTo>
                  <a:pt x="11855" y="2734"/>
                  <a:pt x="11888" y="2713"/>
                  <a:pt x="11925" y="2688"/>
                </a:cubicBezTo>
              </a:path>
              <a:path w="15715" h="4377" extrusionOk="0">
                <a:moveTo>
                  <a:pt x="12249" y="2453"/>
                </a:moveTo>
                <a:cubicBezTo>
                  <a:pt x="12264" y="2498"/>
                  <a:pt x="12264" y="2540"/>
                  <a:pt x="12259" y="2588"/>
                </a:cubicBezTo>
                <a:cubicBezTo>
                  <a:pt x="12252" y="2647"/>
                  <a:pt x="12236" y="2706"/>
                  <a:pt x="12221" y="2764"/>
                </a:cubicBezTo>
                <a:cubicBezTo>
                  <a:pt x="12213" y="2794"/>
                  <a:pt x="12209" y="2813"/>
                  <a:pt x="12212" y="2843"/>
                </a:cubicBezTo>
              </a:path>
              <a:path w="15715" h="4377" extrusionOk="0">
                <a:moveTo>
                  <a:pt x="13242" y="3886"/>
                </a:moveTo>
                <a:cubicBezTo>
                  <a:pt x="13286" y="3857"/>
                  <a:pt x="13326" y="3844"/>
                  <a:pt x="13378" y="3833"/>
                </a:cubicBezTo>
                <a:cubicBezTo>
                  <a:pt x="13483" y="3811"/>
                  <a:pt x="13589" y="3804"/>
                  <a:pt x="13696" y="3799"/>
                </a:cubicBezTo>
                <a:cubicBezTo>
                  <a:pt x="13868" y="3790"/>
                  <a:pt x="14043" y="3787"/>
                  <a:pt x="14215" y="3797"/>
                </a:cubicBezTo>
                <a:cubicBezTo>
                  <a:pt x="14234" y="3798"/>
                  <a:pt x="14329" y="3792"/>
                  <a:pt x="14319" y="3821"/>
                </a:cubicBezTo>
                <a:cubicBezTo>
                  <a:pt x="14292" y="3826"/>
                  <a:pt x="14280" y="3828"/>
                  <a:pt x="14261" y="3830"/>
                </a:cubicBezTo>
              </a:path>
              <a:path w="15715" h="4377" extrusionOk="0">
                <a:moveTo>
                  <a:pt x="13317" y="3998"/>
                </a:moveTo>
                <a:cubicBezTo>
                  <a:pt x="13376" y="3992"/>
                  <a:pt x="13436" y="3983"/>
                  <a:pt x="13495" y="3978"/>
                </a:cubicBezTo>
                <a:cubicBezTo>
                  <a:pt x="13645" y="3966"/>
                  <a:pt x="13793" y="3970"/>
                  <a:pt x="13942" y="3982"/>
                </a:cubicBezTo>
                <a:cubicBezTo>
                  <a:pt x="14061" y="3992"/>
                  <a:pt x="14181" y="4007"/>
                  <a:pt x="14298" y="4031"/>
                </a:cubicBezTo>
                <a:cubicBezTo>
                  <a:pt x="14333" y="4038"/>
                  <a:pt x="14332" y="4047"/>
                  <a:pt x="14340" y="4024"/>
                </a:cubicBezTo>
                <a:cubicBezTo>
                  <a:pt x="14341" y="4020"/>
                  <a:pt x="14343" y="4017"/>
                  <a:pt x="14344" y="4013"/>
                </a:cubicBezTo>
              </a:path>
              <a:path w="15715" h="4377" extrusionOk="0">
                <a:moveTo>
                  <a:pt x="13160" y="2938"/>
                </a:moveTo>
                <a:cubicBezTo>
                  <a:pt x="13107" y="2948"/>
                  <a:pt x="13056" y="2961"/>
                  <a:pt x="13005" y="2975"/>
                </a:cubicBezTo>
                <a:cubicBezTo>
                  <a:pt x="12974" y="2984"/>
                  <a:pt x="12946" y="2994"/>
                  <a:pt x="12918" y="3011"/>
                </a:cubicBezTo>
                <a:cubicBezTo>
                  <a:pt x="12955" y="3027"/>
                  <a:pt x="12996" y="3014"/>
                  <a:pt x="13037" y="3010"/>
                </a:cubicBezTo>
                <a:cubicBezTo>
                  <a:pt x="13109" y="3003"/>
                  <a:pt x="13182" y="2993"/>
                  <a:pt x="13254" y="2991"/>
                </a:cubicBezTo>
                <a:cubicBezTo>
                  <a:pt x="13289" y="2990"/>
                  <a:pt x="13355" y="2985"/>
                  <a:pt x="13374" y="3025"/>
                </a:cubicBezTo>
                <a:cubicBezTo>
                  <a:pt x="13391" y="3060"/>
                  <a:pt x="13366" y="3105"/>
                  <a:pt x="13346" y="3133"/>
                </a:cubicBezTo>
                <a:cubicBezTo>
                  <a:pt x="13319" y="3171"/>
                  <a:pt x="13272" y="3215"/>
                  <a:pt x="13228" y="3234"/>
                </a:cubicBezTo>
                <a:cubicBezTo>
                  <a:pt x="13201" y="3245"/>
                  <a:pt x="13156" y="3261"/>
                  <a:pt x="13128" y="3245"/>
                </a:cubicBezTo>
                <a:cubicBezTo>
                  <a:pt x="13124" y="3241"/>
                  <a:pt x="13120" y="3237"/>
                  <a:pt x="13116" y="3233"/>
                </a:cubicBezTo>
              </a:path>
              <a:path w="15715" h="4377" extrusionOk="0">
                <a:moveTo>
                  <a:pt x="13284" y="2825"/>
                </a:moveTo>
                <a:cubicBezTo>
                  <a:pt x="13316" y="2837"/>
                  <a:pt x="13338" y="2838"/>
                  <a:pt x="13371" y="2822"/>
                </a:cubicBezTo>
                <a:cubicBezTo>
                  <a:pt x="13408" y="2804"/>
                  <a:pt x="13442" y="2771"/>
                  <a:pt x="13464" y="2737"/>
                </a:cubicBezTo>
                <a:cubicBezTo>
                  <a:pt x="13485" y="2705"/>
                  <a:pt x="13499" y="2664"/>
                  <a:pt x="13493" y="2625"/>
                </a:cubicBezTo>
                <a:cubicBezTo>
                  <a:pt x="13488" y="2593"/>
                  <a:pt x="13459" y="2573"/>
                  <a:pt x="13427" y="2573"/>
                </a:cubicBezTo>
                <a:cubicBezTo>
                  <a:pt x="13387" y="2573"/>
                  <a:pt x="13352" y="2600"/>
                  <a:pt x="13332" y="2633"/>
                </a:cubicBezTo>
                <a:cubicBezTo>
                  <a:pt x="13306" y="2675"/>
                  <a:pt x="13308" y="2725"/>
                  <a:pt x="13328" y="2769"/>
                </a:cubicBezTo>
                <a:cubicBezTo>
                  <a:pt x="13350" y="2818"/>
                  <a:pt x="13395" y="2851"/>
                  <a:pt x="13443" y="2873"/>
                </a:cubicBezTo>
                <a:cubicBezTo>
                  <a:pt x="13485" y="2893"/>
                  <a:pt x="13527" y="2899"/>
                  <a:pt x="13573" y="2895"/>
                </a:cubicBezTo>
                <a:cubicBezTo>
                  <a:pt x="13602" y="2892"/>
                  <a:pt x="13630" y="2877"/>
                  <a:pt x="13646" y="2852"/>
                </a:cubicBezTo>
                <a:cubicBezTo>
                  <a:pt x="13654" y="2834"/>
                  <a:pt x="13657" y="2827"/>
                  <a:pt x="13656" y="2813"/>
                </a:cubicBezTo>
              </a:path>
              <a:path w="15715" h="4377" extrusionOk="0">
                <a:moveTo>
                  <a:pt x="13258" y="2095"/>
                </a:moveTo>
                <a:cubicBezTo>
                  <a:pt x="13247" y="2081"/>
                  <a:pt x="13245" y="2077"/>
                  <a:pt x="13237" y="2069"/>
                </a:cubicBezTo>
                <a:cubicBezTo>
                  <a:pt x="13257" y="2114"/>
                  <a:pt x="13284" y="2156"/>
                  <a:pt x="13313" y="2196"/>
                </a:cubicBezTo>
                <a:cubicBezTo>
                  <a:pt x="13409" y="2331"/>
                  <a:pt x="13521" y="2457"/>
                  <a:pt x="13634" y="2578"/>
                </a:cubicBezTo>
                <a:cubicBezTo>
                  <a:pt x="13673" y="2620"/>
                  <a:pt x="13715" y="2683"/>
                  <a:pt x="13763" y="2715"/>
                </a:cubicBezTo>
                <a:cubicBezTo>
                  <a:pt x="13798" y="2738"/>
                  <a:pt x="13792" y="2725"/>
                  <a:pt x="13809" y="2698"/>
                </a:cubicBezTo>
              </a:path>
              <a:path w="15715" h="4377" extrusionOk="0">
                <a:moveTo>
                  <a:pt x="13559" y="1643"/>
                </a:moveTo>
                <a:cubicBezTo>
                  <a:pt x="13511" y="1599"/>
                  <a:pt x="13460" y="1559"/>
                  <a:pt x="13391" y="1593"/>
                </a:cubicBezTo>
                <a:cubicBezTo>
                  <a:pt x="13290" y="1643"/>
                  <a:pt x="13270" y="1744"/>
                  <a:pt x="13317" y="1841"/>
                </a:cubicBezTo>
                <a:cubicBezTo>
                  <a:pt x="13456" y="2129"/>
                  <a:pt x="13759" y="2350"/>
                  <a:pt x="13984" y="2567"/>
                </a:cubicBezTo>
                <a:cubicBezTo>
                  <a:pt x="14117" y="2695"/>
                  <a:pt x="14247" y="2828"/>
                  <a:pt x="14375" y="2960"/>
                </a:cubicBezTo>
                <a:cubicBezTo>
                  <a:pt x="14381" y="2965"/>
                  <a:pt x="14388" y="2971"/>
                  <a:pt x="14394" y="2976"/>
                </a:cubicBezTo>
              </a:path>
              <a:path w="15715" h="4377" extrusionOk="0">
                <a:moveTo>
                  <a:pt x="13794" y="2594"/>
                </a:moveTo>
                <a:cubicBezTo>
                  <a:pt x="13800" y="2568"/>
                  <a:pt x="13815" y="2559"/>
                  <a:pt x="13834" y="2539"/>
                </a:cubicBezTo>
                <a:cubicBezTo>
                  <a:pt x="13866" y="2506"/>
                  <a:pt x="13894" y="2469"/>
                  <a:pt x="13917" y="2429"/>
                </a:cubicBezTo>
                <a:cubicBezTo>
                  <a:pt x="13938" y="2394"/>
                  <a:pt x="13950" y="2356"/>
                  <a:pt x="13964" y="2318"/>
                </a:cubicBezTo>
              </a:path>
              <a:path w="15715" h="4377" extrusionOk="0">
                <a:moveTo>
                  <a:pt x="14189" y="2080"/>
                </a:moveTo>
                <a:cubicBezTo>
                  <a:pt x="14192" y="2103"/>
                  <a:pt x="14186" y="2116"/>
                  <a:pt x="14180" y="2138"/>
                </a:cubicBezTo>
                <a:cubicBezTo>
                  <a:pt x="14177" y="2155"/>
                  <a:pt x="14176" y="2160"/>
                  <a:pt x="14183" y="2170"/>
                </a:cubicBezTo>
                <a:cubicBezTo>
                  <a:pt x="14208" y="2168"/>
                  <a:pt x="14220" y="2167"/>
                  <a:pt x="14224" y="2143"/>
                </a:cubicBezTo>
                <a:cubicBezTo>
                  <a:pt x="14228" y="2120"/>
                  <a:pt x="14222" y="2100"/>
                  <a:pt x="14218" y="2078"/>
                </a:cubicBezTo>
              </a:path>
              <a:path w="15715" h="4377" extrusionOk="0">
                <a:moveTo>
                  <a:pt x="14296" y="1819"/>
                </a:moveTo>
                <a:cubicBezTo>
                  <a:pt x="14306" y="1840"/>
                  <a:pt x="14314" y="1862"/>
                  <a:pt x="14327" y="1882"/>
                </a:cubicBezTo>
                <a:cubicBezTo>
                  <a:pt x="14392" y="1983"/>
                  <a:pt x="14474" y="2076"/>
                  <a:pt x="14556" y="2164"/>
                </a:cubicBezTo>
                <a:cubicBezTo>
                  <a:pt x="14613" y="2225"/>
                  <a:pt x="14674" y="2289"/>
                  <a:pt x="14741" y="2340"/>
                </a:cubicBezTo>
                <a:cubicBezTo>
                  <a:pt x="14745" y="2342"/>
                  <a:pt x="14748" y="2344"/>
                  <a:pt x="14752" y="2346"/>
                </a:cubicBezTo>
                <a:cubicBezTo>
                  <a:pt x="14713" y="2292"/>
                  <a:pt x="14668" y="2242"/>
                  <a:pt x="14627" y="2190"/>
                </a:cubicBezTo>
                <a:cubicBezTo>
                  <a:pt x="14494" y="2023"/>
                  <a:pt x="14338" y="1844"/>
                  <a:pt x="14248" y="1648"/>
                </a:cubicBezTo>
                <a:cubicBezTo>
                  <a:pt x="14226" y="1600"/>
                  <a:pt x="14243" y="1613"/>
                  <a:pt x="14250" y="1584"/>
                </a:cubicBezTo>
                <a:cubicBezTo>
                  <a:pt x="14308" y="1596"/>
                  <a:pt x="14349" y="1625"/>
                  <a:pt x="14391" y="1667"/>
                </a:cubicBezTo>
                <a:cubicBezTo>
                  <a:pt x="14423" y="1699"/>
                  <a:pt x="14453" y="1739"/>
                  <a:pt x="14472" y="1780"/>
                </a:cubicBezTo>
                <a:cubicBezTo>
                  <a:pt x="14484" y="1807"/>
                  <a:pt x="14485" y="1819"/>
                  <a:pt x="14471" y="1785"/>
                </a:cubicBezTo>
                <a:cubicBezTo>
                  <a:pt x="14461" y="1757"/>
                  <a:pt x="14458" y="1747"/>
                  <a:pt x="14452" y="1727"/>
                </a:cubicBezTo>
              </a:path>
              <a:path w="15715" h="4377" extrusionOk="0">
                <a:moveTo>
                  <a:pt x="14169" y="1046"/>
                </a:moveTo>
                <a:cubicBezTo>
                  <a:pt x="14165" y="1043"/>
                  <a:pt x="14161" y="1039"/>
                  <a:pt x="14157" y="1036"/>
                </a:cubicBezTo>
                <a:cubicBezTo>
                  <a:pt x="14168" y="1071"/>
                  <a:pt x="14186" y="1099"/>
                  <a:pt x="14212" y="1132"/>
                </a:cubicBezTo>
                <a:cubicBezTo>
                  <a:pt x="14272" y="1210"/>
                  <a:pt x="14336" y="1284"/>
                  <a:pt x="14401" y="1358"/>
                </a:cubicBezTo>
                <a:cubicBezTo>
                  <a:pt x="14467" y="1434"/>
                  <a:pt x="14538" y="1520"/>
                  <a:pt x="14621" y="1579"/>
                </a:cubicBezTo>
                <a:cubicBezTo>
                  <a:pt x="14655" y="1603"/>
                  <a:pt x="14668" y="1606"/>
                  <a:pt x="14689" y="1573"/>
                </a:cubicBezTo>
              </a:path>
              <a:path w="15715" h="4377" extrusionOk="0">
                <a:moveTo>
                  <a:pt x="14591" y="1349"/>
                </a:moveTo>
                <a:cubicBezTo>
                  <a:pt x="14610" y="1374"/>
                  <a:pt x="14629" y="1391"/>
                  <a:pt x="14653" y="1413"/>
                </a:cubicBezTo>
                <a:cubicBezTo>
                  <a:pt x="14675" y="1433"/>
                  <a:pt x="14699" y="1451"/>
                  <a:pt x="14718" y="1424"/>
                </a:cubicBezTo>
                <a:cubicBezTo>
                  <a:pt x="14738" y="1395"/>
                  <a:pt x="14736" y="1368"/>
                  <a:pt x="14744" y="1332"/>
                </a:cubicBezTo>
                <a:cubicBezTo>
                  <a:pt x="14753" y="1292"/>
                  <a:pt x="14757" y="1245"/>
                  <a:pt x="14749" y="1203"/>
                </a:cubicBezTo>
                <a:cubicBezTo>
                  <a:pt x="14744" y="1177"/>
                  <a:pt x="14740" y="1142"/>
                  <a:pt x="14729" y="1118"/>
                </a:cubicBezTo>
                <a:cubicBezTo>
                  <a:pt x="14726" y="1115"/>
                  <a:pt x="14722" y="1111"/>
                  <a:pt x="14719" y="1108"/>
                </a:cubicBezTo>
                <a:cubicBezTo>
                  <a:pt x="14730" y="1145"/>
                  <a:pt x="14744" y="1180"/>
                  <a:pt x="14759" y="1217"/>
                </a:cubicBezTo>
                <a:cubicBezTo>
                  <a:pt x="14802" y="1323"/>
                  <a:pt x="14850" y="1426"/>
                  <a:pt x="14903" y="1528"/>
                </a:cubicBezTo>
                <a:cubicBezTo>
                  <a:pt x="14962" y="1641"/>
                  <a:pt x="15025" y="1751"/>
                  <a:pt x="15092" y="1860"/>
                </a:cubicBezTo>
                <a:cubicBezTo>
                  <a:pt x="15097" y="1868"/>
                  <a:pt x="15169" y="1996"/>
                  <a:pt x="15177" y="1995"/>
                </a:cubicBezTo>
                <a:cubicBezTo>
                  <a:pt x="15198" y="1993"/>
                  <a:pt x="15182" y="1978"/>
                  <a:pt x="15184" y="1955"/>
                </a:cubicBezTo>
              </a:path>
              <a:path w="15715" h="4377" extrusionOk="0">
                <a:moveTo>
                  <a:pt x="14853" y="1092"/>
                </a:moveTo>
                <a:cubicBezTo>
                  <a:pt x="14896" y="1083"/>
                  <a:pt x="14922" y="1070"/>
                  <a:pt x="14960" y="1050"/>
                </a:cubicBezTo>
                <a:cubicBezTo>
                  <a:pt x="15002" y="1028"/>
                  <a:pt x="15041" y="1006"/>
                  <a:pt x="15078" y="976"/>
                </a:cubicBezTo>
                <a:cubicBezTo>
                  <a:pt x="15103" y="956"/>
                  <a:pt x="15136" y="925"/>
                  <a:pt x="15146" y="893"/>
                </a:cubicBezTo>
                <a:cubicBezTo>
                  <a:pt x="15156" y="862"/>
                  <a:pt x="15144" y="823"/>
                  <a:pt x="15139" y="792"/>
                </a:cubicBezTo>
              </a:path>
              <a:path w="15715" h="4377" extrusionOk="0">
                <a:moveTo>
                  <a:pt x="14971" y="0"/>
                </a:moveTo>
                <a:cubicBezTo>
                  <a:pt x="15008" y="28"/>
                  <a:pt x="15031" y="53"/>
                  <a:pt x="15058" y="95"/>
                </a:cubicBezTo>
                <a:cubicBezTo>
                  <a:pt x="15119" y="189"/>
                  <a:pt x="15177" y="283"/>
                  <a:pt x="15241" y="375"/>
                </a:cubicBezTo>
                <a:cubicBezTo>
                  <a:pt x="15324" y="494"/>
                  <a:pt x="15406" y="615"/>
                  <a:pt x="15495" y="730"/>
                </a:cubicBezTo>
                <a:cubicBezTo>
                  <a:pt x="15540" y="788"/>
                  <a:pt x="15584" y="847"/>
                  <a:pt x="15628" y="906"/>
                </a:cubicBezTo>
                <a:cubicBezTo>
                  <a:pt x="15654" y="941"/>
                  <a:pt x="15686" y="974"/>
                  <a:pt x="15714" y="100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14650" y="5770563"/>
            <a:ext cx="461963" cy="309562"/>
          </a:xfrm>
          <a:custGeom>
            <a:avLst/>
            <a:gdLst>
              <a:gd name="T0" fmla="*/ 2147483647 w 1282"/>
              <a:gd name="T1" fmla="*/ 2147483647 h 859"/>
              <a:gd name="T2" fmla="*/ 2147483647 w 1282"/>
              <a:gd name="T3" fmla="*/ 2147483647 h 859"/>
              <a:gd name="T4" fmla="*/ 2147483647 w 1282"/>
              <a:gd name="T5" fmla="*/ 2147483647 h 859"/>
              <a:gd name="T6" fmla="*/ 2147483647 w 1282"/>
              <a:gd name="T7" fmla="*/ 2147483647 h 859"/>
              <a:gd name="T8" fmla="*/ 2147483647 w 1282"/>
              <a:gd name="T9" fmla="*/ 2147483647 h 859"/>
              <a:gd name="T10" fmla="*/ 2147483647 w 1282"/>
              <a:gd name="T11" fmla="*/ 2147483647 h 859"/>
              <a:gd name="T12" fmla="*/ 2147483647 w 1282"/>
              <a:gd name="T13" fmla="*/ 2147483647 h 859"/>
              <a:gd name="T14" fmla="*/ 2147483647 w 1282"/>
              <a:gd name="T15" fmla="*/ 2147483647 h 859"/>
              <a:gd name="T16" fmla="*/ 2147483647 w 1282"/>
              <a:gd name="T17" fmla="*/ 2147483647 h 859"/>
              <a:gd name="T18" fmla="*/ 0 w 1282"/>
              <a:gd name="T19" fmla="*/ 2147483647 h 859"/>
              <a:gd name="T20" fmla="*/ 2147483647 w 1282"/>
              <a:gd name="T21" fmla="*/ 2147483647 h 859"/>
              <a:gd name="T22" fmla="*/ 2147483647 w 1282"/>
              <a:gd name="T23" fmla="*/ 2147483647 h 859"/>
              <a:gd name="T24" fmla="*/ 2147483647 w 1282"/>
              <a:gd name="T25" fmla="*/ 2147483647 h 859"/>
              <a:gd name="T26" fmla="*/ 2147483647 w 1282"/>
              <a:gd name="T27" fmla="*/ 2147483647 h 859"/>
              <a:gd name="T28" fmla="*/ 2147483647 w 1282"/>
              <a:gd name="T29" fmla="*/ 2147483647 h 859"/>
              <a:gd name="T30" fmla="*/ 2147483647 w 1282"/>
              <a:gd name="T31" fmla="*/ 2147483647 h 859"/>
              <a:gd name="T32" fmla="*/ 2147483647 w 1282"/>
              <a:gd name="T33" fmla="*/ 2147483647 h 859"/>
              <a:gd name="T34" fmla="*/ 2147483647 w 1282"/>
              <a:gd name="T35" fmla="*/ 2147483647 h 859"/>
              <a:gd name="T36" fmla="*/ 2147483647 w 1282"/>
              <a:gd name="T37" fmla="*/ 2147483647 h 8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2"/>
              <a:gd name="T58" fmla="*/ 0 h 859"/>
              <a:gd name="T59" fmla="*/ 1282 w 1282"/>
              <a:gd name="T60" fmla="*/ 859 h 85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2" h="859" extrusionOk="0">
                <a:moveTo>
                  <a:pt x="573" y="136"/>
                </a:moveTo>
                <a:cubicBezTo>
                  <a:pt x="545" y="95"/>
                  <a:pt x="518" y="59"/>
                  <a:pt x="472" y="34"/>
                </a:cubicBezTo>
                <a:cubicBezTo>
                  <a:pt x="420" y="6"/>
                  <a:pt x="364" y="0"/>
                  <a:pt x="306" y="0"/>
                </a:cubicBezTo>
                <a:cubicBezTo>
                  <a:pt x="277" y="0"/>
                  <a:pt x="158" y="-5"/>
                  <a:pt x="141" y="31"/>
                </a:cubicBezTo>
                <a:cubicBezTo>
                  <a:pt x="123" y="70"/>
                  <a:pt x="147" y="109"/>
                  <a:pt x="166" y="144"/>
                </a:cubicBezTo>
                <a:cubicBezTo>
                  <a:pt x="208" y="223"/>
                  <a:pt x="251" y="302"/>
                  <a:pt x="290" y="383"/>
                </a:cubicBezTo>
                <a:cubicBezTo>
                  <a:pt x="341" y="490"/>
                  <a:pt x="400" y="610"/>
                  <a:pt x="377" y="732"/>
                </a:cubicBezTo>
                <a:cubicBezTo>
                  <a:pt x="368" y="783"/>
                  <a:pt x="338" y="823"/>
                  <a:pt x="290" y="843"/>
                </a:cubicBezTo>
                <a:cubicBezTo>
                  <a:pt x="216" y="875"/>
                  <a:pt x="142" y="852"/>
                  <a:pt x="73" y="821"/>
                </a:cubicBezTo>
                <a:cubicBezTo>
                  <a:pt x="43" y="807"/>
                  <a:pt x="10" y="794"/>
                  <a:pt x="0" y="760"/>
                </a:cubicBezTo>
                <a:cubicBezTo>
                  <a:pt x="-12" y="721"/>
                  <a:pt x="55" y="677"/>
                  <a:pt x="77" y="658"/>
                </a:cubicBezTo>
              </a:path>
              <a:path w="1282" h="859" extrusionOk="0">
                <a:moveTo>
                  <a:pt x="807" y="229"/>
                </a:moveTo>
                <a:cubicBezTo>
                  <a:pt x="830" y="236"/>
                  <a:pt x="852" y="241"/>
                  <a:pt x="876" y="245"/>
                </a:cubicBezTo>
                <a:cubicBezTo>
                  <a:pt x="944" y="257"/>
                  <a:pt x="1012" y="269"/>
                  <a:pt x="1080" y="275"/>
                </a:cubicBezTo>
                <a:cubicBezTo>
                  <a:pt x="1121" y="278"/>
                  <a:pt x="1159" y="281"/>
                  <a:pt x="1200" y="278"/>
                </a:cubicBezTo>
              </a:path>
              <a:path w="1282" h="859" extrusionOk="0">
                <a:moveTo>
                  <a:pt x="913" y="389"/>
                </a:moveTo>
                <a:cubicBezTo>
                  <a:pt x="947" y="430"/>
                  <a:pt x="983" y="445"/>
                  <a:pt x="1034" y="460"/>
                </a:cubicBezTo>
                <a:cubicBezTo>
                  <a:pt x="1085" y="475"/>
                  <a:pt x="1143" y="468"/>
                  <a:pt x="1195" y="459"/>
                </a:cubicBezTo>
                <a:cubicBezTo>
                  <a:pt x="1239" y="449"/>
                  <a:pt x="1254" y="446"/>
                  <a:pt x="1281" y="43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81413" y="5810250"/>
            <a:ext cx="520700" cy="323850"/>
          </a:xfrm>
          <a:custGeom>
            <a:avLst/>
            <a:gdLst>
              <a:gd name="T0" fmla="*/ 2147483647 w 1446"/>
              <a:gd name="T1" fmla="*/ 2147483647 h 899"/>
              <a:gd name="T2" fmla="*/ 2147483647 w 1446"/>
              <a:gd name="T3" fmla="*/ 2147483647 h 899"/>
              <a:gd name="T4" fmla="*/ 2147483647 w 1446"/>
              <a:gd name="T5" fmla="*/ 2147483647 h 899"/>
              <a:gd name="T6" fmla="*/ 2147483647 w 1446"/>
              <a:gd name="T7" fmla="*/ 2147483647 h 899"/>
              <a:gd name="T8" fmla="*/ 2147483647 w 1446"/>
              <a:gd name="T9" fmla="*/ 2147483647 h 899"/>
              <a:gd name="T10" fmla="*/ 2147483647 w 1446"/>
              <a:gd name="T11" fmla="*/ 2147483647 h 899"/>
              <a:gd name="T12" fmla="*/ 2147483647 w 1446"/>
              <a:gd name="T13" fmla="*/ 2147483647 h 899"/>
              <a:gd name="T14" fmla="*/ 2147483647 w 1446"/>
              <a:gd name="T15" fmla="*/ 2147483647 h 899"/>
              <a:gd name="T16" fmla="*/ 2147483647 w 1446"/>
              <a:gd name="T17" fmla="*/ 2147483647 h 899"/>
              <a:gd name="T18" fmla="*/ 2147483647 w 1446"/>
              <a:gd name="T19" fmla="*/ 2147483647 h 899"/>
              <a:gd name="T20" fmla="*/ 2147483647 w 1446"/>
              <a:gd name="T21" fmla="*/ 2147483647 h 899"/>
              <a:gd name="T22" fmla="*/ 2147483647 w 1446"/>
              <a:gd name="T23" fmla="*/ 2147483647 h 899"/>
              <a:gd name="T24" fmla="*/ 2147483647 w 1446"/>
              <a:gd name="T25" fmla="*/ 2147483647 h 899"/>
              <a:gd name="T26" fmla="*/ 2147483647 w 1446"/>
              <a:gd name="T27" fmla="*/ 2147483647 h 899"/>
              <a:gd name="T28" fmla="*/ 2147483647 w 1446"/>
              <a:gd name="T29" fmla="*/ 2147483647 h 899"/>
              <a:gd name="T30" fmla="*/ 2147483647 w 1446"/>
              <a:gd name="T31" fmla="*/ 2147483647 h 899"/>
              <a:gd name="T32" fmla="*/ 2147483647 w 1446"/>
              <a:gd name="T33" fmla="*/ 2147483647 h 899"/>
              <a:gd name="T34" fmla="*/ 2147483647 w 1446"/>
              <a:gd name="T35" fmla="*/ 2147483647 h 899"/>
              <a:gd name="T36" fmla="*/ 2147483647 w 1446"/>
              <a:gd name="T37" fmla="*/ 2147483647 h 899"/>
              <a:gd name="T38" fmla="*/ 2147483647 w 1446"/>
              <a:gd name="T39" fmla="*/ 2147483647 h 899"/>
              <a:gd name="T40" fmla="*/ 2147483647 w 1446"/>
              <a:gd name="T41" fmla="*/ 2147483647 h 899"/>
              <a:gd name="T42" fmla="*/ 2147483647 w 1446"/>
              <a:gd name="T43" fmla="*/ 2147483647 h 899"/>
              <a:gd name="T44" fmla="*/ 2147483647 w 1446"/>
              <a:gd name="T45" fmla="*/ 2147483647 h 8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46"/>
              <a:gd name="T70" fmla="*/ 0 h 899"/>
              <a:gd name="T71" fmla="*/ 1446 w 1446"/>
              <a:gd name="T72" fmla="*/ 899 h 8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46" h="899" extrusionOk="0">
                <a:moveTo>
                  <a:pt x="337" y="156"/>
                </a:moveTo>
                <a:cubicBezTo>
                  <a:pt x="314" y="148"/>
                  <a:pt x="289" y="133"/>
                  <a:pt x="266" y="127"/>
                </a:cubicBezTo>
                <a:cubicBezTo>
                  <a:pt x="225" y="116"/>
                  <a:pt x="184" y="114"/>
                  <a:pt x="143" y="127"/>
                </a:cubicBezTo>
                <a:cubicBezTo>
                  <a:pt x="13" y="170"/>
                  <a:pt x="-55" y="372"/>
                  <a:pt x="47" y="474"/>
                </a:cubicBezTo>
                <a:cubicBezTo>
                  <a:pt x="111" y="539"/>
                  <a:pt x="224" y="525"/>
                  <a:pt x="301" y="494"/>
                </a:cubicBezTo>
                <a:cubicBezTo>
                  <a:pt x="413" y="449"/>
                  <a:pt x="532" y="356"/>
                  <a:pt x="577" y="241"/>
                </a:cubicBezTo>
                <a:cubicBezTo>
                  <a:pt x="611" y="153"/>
                  <a:pt x="571" y="76"/>
                  <a:pt x="504" y="20"/>
                </a:cubicBezTo>
                <a:cubicBezTo>
                  <a:pt x="500" y="18"/>
                  <a:pt x="496" y="16"/>
                  <a:pt x="492" y="14"/>
                </a:cubicBezTo>
                <a:cubicBezTo>
                  <a:pt x="529" y="51"/>
                  <a:pt x="570" y="86"/>
                  <a:pt x="608" y="124"/>
                </a:cubicBezTo>
                <a:cubicBezTo>
                  <a:pt x="675" y="191"/>
                  <a:pt x="739" y="263"/>
                  <a:pt x="791" y="342"/>
                </a:cubicBezTo>
                <a:cubicBezTo>
                  <a:pt x="864" y="453"/>
                  <a:pt x="920" y="587"/>
                  <a:pt x="922" y="722"/>
                </a:cubicBezTo>
                <a:cubicBezTo>
                  <a:pt x="923" y="776"/>
                  <a:pt x="911" y="851"/>
                  <a:pt x="865" y="887"/>
                </a:cubicBezTo>
                <a:cubicBezTo>
                  <a:pt x="849" y="896"/>
                  <a:pt x="845" y="900"/>
                  <a:pt x="832" y="898"/>
                </a:cubicBezTo>
                <a:cubicBezTo>
                  <a:pt x="803" y="863"/>
                  <a:pt x="794" y="846"/>
                  <a:pt x="786" y="795"/>
                </a:cubicBezTo>
                <a:cubicBezTo>
                  <a:pt x="755" y="603"/>
                  <a:pt x="745" y="384"/>
                  <a:pt x="775" y="191"/>
                </a:cubicBezTo>
                <a:cubicBezTo>
                  <a:pt x="787" y="112"/>
                  <a:pt x="813" y="11"/>
                  <a:pt x="907" y="0"/>
                </a:cubicBezTo>
                <a:cubicBezTo>
                  <a:pt x="974" y="-8"/>
                  <a:pt x="1042" y="39"/>
                  <a:pt x="1089" y="81"/>
                </a:cubicBezTo>
                <a:cubicBezTo>
                  <a:pt x="1145" y="131"/>
                  <a:pt x="1231" y="232"/>
                  <a:pt x="1196" y="315"/>
                </a:cubicBezTo>
                <a:cubicBezTo>
                  <a:pt x="1176" y="362"/>
                  <a:pt x="1116" y="385"/>
                  <a:pt x="1072" y="362"/>
                </a:cubicBezTo>
                <a:cubicBezTo>
                  <a:pt x="1034" y="342"/>
                  <a:pt x="1039" y="324"/>
                  <a:pt x="1025" y="292"/>
                </a:cubicBezTo>
              </a:path>
              <a:path w="1446" h="899" extrusionOk="0">
                <a:moveTo>
                  <a:pt x="1386" y="290"/>
                </a:moveTo>
                <a:cubicBezTo>
                  <a:pt x="1400" y="306"/>
                  <a:pt x="1403" y="310"/>
                  <a:pt x="1412" y="320"/>
                </a:cubicBezTo>
                <a:cubicBezTo>
                  <a:pt x="1424" y="299"/>
                  <a:pt x="1432" y="277"/>
                  <a:pt x="1445" y="2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46575" y="5597525"/>
            <a:ext cx="1511300" cy="377825"/>
          </a:xfrm>
          <a:custGeom>
            <a:avLst/>
            <a:gdLst>
              <a:gd name="T0" fmla="*/ 2147483647 w 4197"/>
              <a:gd name="T1" fmla="*/ 2147483647 h 1048"/>
              <a:gd name="T2" fmla="*/ 2147483647 w 4197"/>
              <a:gd name="T3" fmla="*/ 2147483647 h 1048"/>
              <a:gd name="T4" fmla="*/ 2147483647 w 4197"/>
              <a:gd name="T5" fmla="*/ 2147483647 h 1048"/>
              <a:gd name="T6" fmla="*/ 2147483647 w 4197"/>
              <a:gd name="T7" fmla="*/ 2147483647 h 1048"/>
              <a:gd name="T8" fmla="*/ 2147483647 w 4197"/>
              <a:gd name="T9" fmla="*/ 2147483647 h 1048"/>
              <a:gd name="T10" fmla="*/ 2147483647 w 4197"/>
              <a:gd name="T11" fmla="*/ 2147483647 h 1048"/>
              <a:gd name="T12" fmla="*/ 2147483647 w 4197"/>
              <a:gd name="T13" fmla="*/ 2147483647 h 1048"/>
              <a:gd name="T14" fmla="*/ 2147483647 w 4197"/>
              <a:gd name="T15" fmla="*/ 2147483647 h 1048"/>
              <a:gd name="T16" fmla="*/ 2147483647 w 4197"/>
              <a:gd name="T17" fmla="*/ 2147483647 h 1048"/>
              <a:gd name="T18" fmla="*/ 2147483647 w 4197"/>
              <a:gd name="T19" fmla="*/ 2147483647 h 1048"/>
              <a:gd name="T20" fmla="*/ 2147483647 w 4197"/>
              <a:gd name="T21" fmla="*/ 2147483647 h 1048"/>
              <a:gd name="T22" fmla="*/ 2147483647 w 4197"/>
              <a:gd name="T23" fmla="*/ 2147483647 h 1048"/>
              <a:gd name="T24" fmla="*/ 2147483647 w 4197"/>
              <a:gd name="T25" fmla="*/ 2147483647 h 1048"/>
              <a:gd name="T26" fmla="*/ 2147483647 w 4197"/>
              <a:gd name="T27" fmla="*/ 2147483647 h 1048"/>
              <a:gd name="T28" fmla="*/ 2147483647 w 4197"/>
              <a:gd name="T29" fmla="*/ 2147483647 h 1048"/>
              <a:gd name="T30" fmla="*/ 2147483647 w 4197"/>
              <a:gd name="T31" fmla="*/ 2147483647 h 1048"/>
              <a:gd name="T32" fmla="*/ 2147483647 w 4197"/>
              <a:gd name="T33" fmla="*/ 2147483647 h 1048"/>
              <a:gd name="T34" fmla="*/ 2147483647 w 4197"/>
              <a:gd name="T35" fmla="*/ 2147483647 h 1048"/>
              <a:gd name="T36" fmla="*/ 2147483647 w 4197"/>
              <a:gd name="T37" fmla="*/ 2147483647 h 1048"/>
              <a:gd name="T38" fmla="*/ 2147483647 w 4197"/>
              <a:gd name="T39" fmla="*/ 2147483647 h 1048"/>
              <a:gd name="T40" fmla="*/ 2147483647 w 4197"/>
              <a:gd name="T41" fmla="*/ 2147483647 h 1048"/>
              <a:gd name="T42" fmla="*/ 2147483647 w 4197"/>
              <a:gd name="T43" fmla="*/ 2147483647 h 1048"/>
              <a:gd name="T44" fmla="*/ 2147483647 w 4197"/>
              <a:gd name="T45" fmla="*/ 2147483647 h 1048"/>
              <a:gd name="T46" fmla="*/ 2147483647 w 4197"/>
              <a:gd name="T47" fmla="*/ 2147483647 h 1048"/>
              <a:gd name="T48" fmla="*/ 2147483647 w 4197"/>
              <a:gd name="T49" fmla="*/ 2147483647 h 1048"/>
              <a:gd name="T50" fmla="*/ 2147483647 w 4197"/>
              <a:gd name="T51" fmla="*/ 2147483647 h 1048"/>
              <a:gd name="T52" fmla="*/ 2147483647 w 4197"/>
              <a:gd name="T53" fmla="*/ 2147483647 h 1048"/>
              <a:gd name="T54" fmla="*/ 2147483647 w 4197"/>
              <a:gd name="T55" fmla="*/ 2147483647 h 1048"/>
              <a:gd name="T56" fmla="*/ 2147483647 w 4197"/>
              <a:gd name="T57" fmla="*/ 2147483647 h 1048"/>
              <a:gd name="T58" fmla="*/ 2147483647 w 4197"/>
              <a:gd name="T59" fmla="*/ 2147483647 h 1048"/>
              <a:gd name="T60" fmla="*/ 2147483647 w 4197"/>
              <a:gd name="T61" fmla="*/ 2147483647 h 1048"/>
              <a:gd name="T62" fmla="*/ 2147483647 w 4197"/>
              <a:gd name="T63" fmla="*/ 2147483647 h 1048"/>
              <a:gd name="T64" fmla="*/ 2147483647 w 4197"/>
              <a:gd name="T65" fmla="*/ 2147483647 h 1048"/>
              <a:gd name="T66" fmla="*/ 2147483647 w 4197"/>
              <a:gd name="T67" fmla="*/ 2147483647 h 1048"/>
              <a:gd name="T68" fmla="*/ 2147483647 w 4197"/>
              <a:gd name="T69" fmla="*/ 2147483647 h 1048"/>
              <a:gd name="T70" fmla="*/ 2147483647 w 4197"/>
              <a:gd name="T71" fmla="*/ 2147483647 h 1048"/>
              <a:gd name="T72" fmla="*/ 2147483647 w 4197"/>
              <a:gd name="T73" fmla="*/ 2147483647 h 1048"/>
              <a:gd name="T74" fmla="*/ 2147483647 w 4197"/>
              <a:gd name="T75" fmla="*/ 2147483647 h 1048"/>
              <a:gd name="T76" fmla="*/ 2147483647 w 4197"/>
              <a:gd name="T77" fmla="*/ 2147483647 h 1048"/>
              <a:gd name="T78" fmla="*/ 2147483647 w 4197"/>
              <a:gd name="T79" fmla="*/ 2147483647 h 1048"/>
              <a:gd name="T80" fmla="*/ 2147483647 w 4197"/>
              <a:gd name="T81" fmla="*/ 2147483647 h 1048"/>
              <a:gd name="T82" fmla="*/ 2147483647 w 4197"/>
              <a:gd name="T83" fmla="*/ 2147483647 h 1048"/>
              <a:gd name="T84" fmla="*/ 2147483647 w 4197"/>
              <a:gd name="T85" fmla="*/ 2147483647 h 1048"/>
              <a:gd name="T86" fmla="*/ 2147483647 w 4197"/>
              <a:gd name="T87" fmla="*/ 2147483647 h 1048"/>
              <a:gd name="T88" fmla="*/ 2147483647 w 4197"/>
              <a:gd name="T89" fmla="*/ 2147483647 h 1048"/>
              <a:gd name="T90" fmla="*/ 2147483647 w 4197"/>
              <a:gd name="T91" fmla="*/ 2147483647 h 10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197"/>
              <a:gd name="T139" fmla="*/ 0 h 1048"/>
              <a:gd name="T140" fmla="*/ 4197 w 4197"/>
              <a:gd name="T141" fmla="*/ 1048 h 104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197" h="1048" extrusionOk="0">
                <a:moveTo>
                  <a:pt x="256" y="625"/>
                </a:moveTo>
                <a:cubicBezTo>
                  <a:pt x="234" y="572"/>
                  <a:pt x="207" y="542"/>
                  <a:pt x="149" y="527"/>
                </a:cubicBezTo>
                <a:cubicBezTo>
                  <a:pt x="109" y="517"/>
                  <a:pt x="54" y="512"/>
                  <a:pt x="20" y="541"/>
                </a:cubicBezTo>
                <a:cubicBezTo>
                  <a:pt x="-19" y="574"/>
                  <a:pt x="6" y="629"/>
                  <a:pt x="29" y="662"/>
                </a:cubicBezTo>
                <a:cubicBezTo>
                  <a:pt x="83" y="742"/>
                  <a:pt x="156" y="808"/>
                  <a:pt x="219" y="881"/>
                </a:cubicBezTo>
                <a:cubicBezTo>
                  <a:pt x="246" y="912"/>
                  <a:pt x="290" y="963"/>
                  <a:pt x="275" y="1009"/>
                </a:cubicBezTo>
                <a:cubicBezTo>
                  <a:pt x="263" y="1046"/>
                  <a:pt x="213" y="1048"/>
                  <a:pt x="182" y="1047"/>
                </a:cubicBezTo>
                <a:cubicBezTo>
                  <a:pt x="134" y="1045"/>
                  <a:pt x="81" y="1030"/>
                  <a:pt x="46" y="996"/>
                </a:cubicBezTo>
                <a:cubicBezTo>
                  <a:pt x="19" y="970"/>
                  <a:pt x="18" y="945"/>
                  <a:pt x="14" y="912"/>
                </a:cubicBezTo>
              </a:path>
              <a:path w="4197" h="1048" extrusionOk="0">
                <a:moveTo>
                  <a:pt x="654" y="676"/>
                </a:moveTo>
                <a:cubicBezTo>
                  <a:pt x="630" y="711"/>
                  <a:pt x="603" y="717"/>
                  <a:pt x="565" y="735"/>
                </a:cubicBezTo>
                <a:cubicBezTo>
                  <a:pt x="524" y="755"/>
                  <a:pt x="478" y="778"/>
                  <a:pt x="451" y="817"/>
                </a:cubicBezTo>
                <a:cubicBezTo>
                  <a:pt x="427" y="852"/>
                  <a:pt x="437" y="892"/>
                  <a:pt x="472" y="914"/>
                </a:cubicBezTo>
                <a:cubicBezTo>
                  <a:pt x="517" y="942"/>
                  <a:pt x="585" y="922"/>
                  <a:pt x="632" y="915"/>
                </a:cubicBezTo>
              </a:path>
              <a:path w="4197" h="1048" extrusionOk="0">
                <a:moveTo>
                  <a:pt x="900" y="754"/>
                </a:moveTo>
                <a:cubicBezTo>
                  <a:pt x="869" y="775"/>
                  <a:pt x="834" y="803"/>
                  <a:pt x="820" y="840"/>
                </a:cubicBezTo>
                <a:cubicBezTo>
                  <a:pt x="799" y="894"/>
                  <a:pt x="827" y="946"/>
                  <a:pt x="879" y="966"/>
                </a:cubicBezTo>
                <a:cubicBezTo>
                  <a:pt x="923" y="983"/>
                  <a:pt x="977" y="972"/>
                  <a:pt x="1011" y="939"/>
                </a:cubicBezTo>
                <a:cubicBezTo>
                  <a:pt x="1048" y="904"/>
                  <a:pt x="1056" y="854"/>
                  <a:pt x="1055" y="806"/>
                </a:cubicBezTo>
                <a:cubicBezTo>
                  <a:pt x="1054" y="755"/>
                  <a:pt x="1041" y="706"/>
                  <a:pt x="1031" y="656"/>
                </a:cubicBezTo>
                <a:cubicBezTo>
                  <a:pt x="1027" y="633"/>
                  <a:pt x="1025" y="627"/>
                  <a:pt x="1024" y="612"/>
                </a:cubicBezTo>
                <a:cubicBezTo>
                  <a:pt x="1043" y="635"/>
                  <a:pt x="1060" y="664"/>
                  <a:pt x="1075" y="695"/>
                </a:cubicBezTo>
                <a:cubicBezTo>
                  <a:pt x="1098" y="741"/>
                  <a:pt x="1120" y="787"/>
                  <a:pt x="1145" y="832"/>
                </a:cubicBezTo>
                <a:cubicBezTo>
                  <a:pt x="1163" y="865"/>
                  <a:pt x="1160" y="851"/>
                  <a:pt x="1180" y="863"/>
                </a:cubicBezTo>
                <a:cubicBezTo>
                  <a:pt x="1184" y="832"/>
                  <a:pt x="1185" y="801"/>
                  <a:pt x="1189" y="770"/>
                </a:cubicBezTo>
                <a:cubicBezTo>
                  <a:pt x="1195" y="718"/>
                  <a:pt x="1200" y="652"/>
                  <a:pt x="1230" y="607"/>
                </a:cubicBezTo>
                <a:cubicBezTo>
                  <a:pt x="1234" y="603"/>
                  <a:pt x="1238" y="599"/>
                  <a:pt x="1242" y="595"/>
                </a:cubicBezTo>
                <a:cubicBezTo>
                  <a:pt x="1275" y="607"/>
                  <a:pt x="1292" y="618"/>
                  <a:pt x="1320" y="645"/>
                </a:cubicBezTo>
                <a:cubicBezTo>
                  <a:pt x="1376" y="701"/>
                  <a:pt x="1433" y="748"/>
                  <a:pt x="1518" y="736"/>
                </a:cubicBezTo>
                <a:cubicBezTo>
                  <a:pt x="1564" y="729"/>
                  <a:pt x="1607" y="704"/>
                  <a:pt x="1630" y="664"/>
                </a:cubicBezTo>
                <a:cubicBezTo>
                  <a:pt x="1657" y="616"/>
                  <a:pt x="1656" y="518"/>
                  <a:pt x="1592" y="499"/>
                </a:cubicBezTo>
                <a:cubicBezTo>
                  <a:pt x="1544" y="484"/>
                  <a:pt x="1509" y="547"/>
                  <a:pt x="1494" y="581"/>
                </a:cubicBezTo>
                <a:cubicBezTo>
                  <a:pt x="1464" y="648"/>
                  <a:pt x="1440" y="769"/>
                  <a:pt x="1493" y="832"/>
                </a:cubicBezTo>
                <a:cubicBezTo>
                  <a:pt x="1519" y="864"/>
                  <a:pt x="1561" y="849"/>
                  <a:pt x="1591" y="833"/>
                </a:cubicBezTo>
                <a:cubicBezTo>
                  <a:pt x="1639" y="807"/>
                  <a:pt x="1723" y="682"/>
                  <a:pt x="1786" y="709"/>
                </a:cubicBezTo>
                <a:cubicBezTo>
                  <a:pt x="1831" y="728"/>
                  <a:pt x="1833" y="802"/>
                  <a:pt x="1814" y="839"/>
                </a:cubicBezTo>
                <a:cubicBezTo>
                  <a:pt x="1810" y="848"/>
                  <a:pt x="1764" y="872"/>
                  <a:pt x="1774" y="848"/>
                </a:cubicBezTo>
                <a:cubicBezTo>
                  <a:pt x="1788" y="836"/>
                  <a:pt x="1792" y="834"/>
                  <a:pt x="1800" y="825"/>
                </a:cubicBezTo>
              </a:path>
              <a:path w="4197" h="1048" extrusionOk="0">
                <a:moveTo>
                  <a:pt x="2017" y="720"/>
                </a:moveTo>
                <a:cubicBezTo>
                  <a:pt x="2033" y="671"/>
                  <a:pt x="2044" y="620"/>
                  <a:pt x="2046" y="568"/>
                </a:cubicBezTo>
                <a:cubicBezTo>
                  <a:pt x="2049" y="490"/>
                  <a:pt x="2039" y="411"/>
                  <a:pt x="2032" y="333"/>
                </a:cubicBezTo>
                <a:cubicBezTo>
                  <a:pt x="2028" y="293"/>
                  <a:pt x="2013" y="230"/>
                  <a:pt x="2041" y="195"/>
                </a:cubicBezTo>
                <a:cubicBezTo>
                  <a:pt x="2062" y="169"/>
                  <a:pt x="2113" y="175"/>
                  <a:pt x="2141" y="176"/>
                </a:cubicBezTo>
                <a:cubicBezTo>
                  <a:pt x="2188" y="177"/>
                  <a:pt x="2235" y="175"/>
                  <a:pt x="2282" y="169"/>
                </a:cubicBezTo>
                <a:cubicBezTo>
                  <a:pt x="2306" y="165"/>
                  <a:pt x="2312" y="166"/>
                  <a:pt x="2325" y="157"/>
                </a:cubicBezTo>
              </a:path>
              <a:path w="4197" h="1048" extrusionOk="0">
                <a:moveTo>
                  <a:pt x="2017" y="422"/>
                </a:moveTo>
                <a:cubicBezTo>
                  <a:pt x="2038" y="470"/>
                  <a:pt x="2053" y="491"/>
                  <a:pt x="2105" y="508"/>
                </a:cubicBezTo>
                <a:cubicBezTo>
                  <a:pt x="2144" y="521"/>
                  <a:pt x="2187" y="514"/>
                  <a:pt x="2227" y="514"/>
                </a:cubicBezTo>
              </a:path>
              <a:path w="4197" h="1048" extrusionOk="0">
                <a:moveTo>
                  <a:pt x="2334" y="843"/>
                </a:moveTo>
                <a:cubicBezTo>
                  <a:pt x="2382" y="823"/>
                  <a:pt x="2395" y="807"/>
                  <a:pt x="2419" y="762"/>
                </a:cubicBezTo>
                <a:cubicBezTo>
                  <a:pt x="2446" y="710"/>
                  <a:pt x="2438" y="660"/>
                  <a:pt x="2423" y="604"/>
                </a:cubicBezTo>
                <a:cubicBezTo>
                  <a:pt x="2410" y="556"/>
                  <a:pt x="2389" y="510"/>
                  <a:pt x="2364" y="467"/>
                </a:cubicBezTo>
                <a:cubicBezTo>
                  <a:pt x="2360" y="461"/>
                  <a:pt x="2357" y="455"/>
                  <a:pt x="2353" y="449"/>
                </a:cubicBezTo>
                <a:cubicBezTo>
                  <a:pt x="2364" y="493"/>
                  <a:pt x="2386" y="531"/>
                  <a:pt x="2410" y="571"/>
                </a:cubicBezTo>
                <a:cubicBezTo>
                  <a:pt x="2442" y="623"/>
                  <a:pt x="2476" y="673"/>
                  <a:pt x="2517" y="719"/>
                </a:cubicBezTo>
                <a:cubicBezTo>
                  <a:pt x="2543" y="748"/>
                  <a:pt x="2556" y="755"/>
                  <a:pt x="2587" y="764"/>
                </a:cubicBezTo>
                <a:cubicBezTo>
                  <a:pt x="2602" y="716"/>
                  <a:pt x="2595" y="666"/>
                  <a:pt x="2600" y="616"/>
                </a:cubicBezTo>
                <a:cubicBezTo>
                  <a:pt x="2606" y="553"/>
                  <a:pt x="2620" y="489"/>
                  <a:pt x="2646" y="432"/>
                </a:cubicBezTo>
                <a:cubicBezTo>
                  <a:pt x="2664" y="391"/>
                  <a:pt x="2690" y="361"/>
                  <a:pt x="2730" y="344"/>
                </a:cubicBezTo>
                <a:cubicBezTo>
                  <a:pt x="2753" y="336"/>
                  <a:pt x="2761" y="333"/>
                  <a:pt x="2777" y="332"/>
                </a:cubicBezTo>
              </a:path>
              <a:path w="4197" h="1048" extrusionOk="0">
                <a:moveTo>
                  <a:pt x="3378" y="96"/>
                </a:moveTo>
                <a:cubicBezTo>
                  <a:pt x="3326" y="80"/>
                  <a:pt x="3289" y="82"/>
                  <a:pt x="3239" y="113"/>
                </a:cubicBezTo>
                <a:cubicBezTo>
                  <a:pt x="3143" y="173"/>
                  <a:pt x="3097" y="281"/>
                  <a:pt x="3080" y="389"/>
                </a:cubicBezTo>
                <a:cubicBezTo>
                  <a:pt x="3065" y="481"/>
                  <a:pt x="3076" y="568"/>
                  <a:pt x="3109" y="654"/>
                </a:cubicBezTo>
                <a:cubicBezTo>
                  <a:pt x="3124" y="694"/>
                  <a:pt x="3161" y="756"/>
                  <a:pt x="3214" y="751"/>
                </a:cubicBezTo>
                <a:cubicBezTo>
                  <a:pt x="3223" y="747"/>
                  <a:pt x="3231" y="744"/>
                  <a:pt x="3240" y="740"/>
                </a:cubicBezTo>
              </a:path>
              <a:path w="4197" h="1048" extrusionOk="0">
                <a:moveTo>
                  <a:pt x="3517" y="194"/>
                </a:moveTo>
                <a:cubicBezTo>
                  <a:pt x="3526" y="147"/>
                  <a:pt x="3520" y="191"/>
                  <a:pt x="3519" y="214"/>
                </a:cubicBezTo>
                <a:cubicBezTo>
                  <a:pt x="3517" y="277"/>
                  <a:pt x="3515" y="340"/>
                  <a:pt x="3514" y="403"/>
                </a:cubicBezTo>
                <a:cubicBezTo>
                  <a:pt x="3513" y="466"/>
                  <a:pt x="3508" y="530"/>
                  <a:pt x="3512" y="593"/>
                </a:cubicBezTo>
                <a:cubicBezTo>
                  <a:pt x="3515" y="615"/>
                  <a:pt x="3514" y="621"/>
                  <a:pt x="3521" y="633"/>
                </a:cubicBezTo>
                <a:cubicBezTo>
                  <a:pt x="3550" y="625"/>
                  <a:pt x="3567" y="615"/>
                  <a:pt x="3594" y="594"/>
                </a:cubicBezTo>
                <a:cubicBezTo>
                  <a:pt x="3637" y="560"/>
                  <a:pt x="3679" y="527"/>
                  <a:pt x="3728" y="502"/>
                </a:cubicBezTo>
                <a:cubicBezTo>
                  <a:pt x="3756" y="488"/>
                  <a:pt x="3800" y="466"/>
                  <a:pt x="3826" y="497"/>
                </a:cubicBezTo>
                <a:cubicBezTo>
                  <a:pt x="3854" y="531"/>
                  <a:pt x="3831" y="595"/>
                  <a:pt x="3815" y="628"/>
                </a:cubicBezTo>
                <a:cubicBezTo>
                  <a:pt x="3799" y="659"/>
                  <a:pt x="3773" y="689"/>
                  <a:pt x="3743" y="707"/>
                </a:cubicBezTo>
                <a:cubicBezTo>
                  <a:pt x="3729" y="715"/>
                  <a:pt x="3700" y="729"/>
                  <a:pt x="3688" y="709"/>
                </a:cubicBezTo>
                <a:cubicBezTo>
                  <a:pt x="3680" y="697"/>
                  <a:pt x="3683" y="680"/>
                  <a:pt x="3683" y="667"/>
                </a:cubicBezTo>
              </a:path>
              <a:path w="4197" h="1048" extrusionOk="0">
                <a:moveTo>
                  <a:pt x="3954" y="58"/>
                </a:moveTo>
                <a:cubicBezTo>
                  <a:pt x="3993" y="22"/>
                  <a:pt x="4019" y="-9"/>
                  <a:pt x="4074" y="10"/>
                </a:cubicBezTo>
                <a:cubicBezTo>
                  <a:pt x="4139" y="32"/>
                  <a:pt x="4163" y="104"/>
                  <a:pt x="4178" y="164"/>
                </a:cubicBezTo>
                <a:cubicBezTo>
                  <a:pt x="4212" y="301"/>
                  <a:pt x="4197" y="446"/>
                  <a:pt x="4162" y="581"/>
                </a:cubicBezTo>
                <a:cubicBezTo>
                  <a:pt x="4149" y="630"/>
                  <a:pt x="4128" y="690"/>
                  <a:pt x="4078" y="713"/>
                </a:cubicBezTo>
                <a:cubicBezTo>
                  <a:pt x="4069" y="715"/>
                  <a:pt x="4060" y="718"/>
                  <a:pt x="4051" y="720"/>
                </a:cubicBezTo>
              </a:path>
              <a:path w="4197" h="1048" extrusionOk="0">
                <a:moveTo>
                  <a:pt x="2408" y="713"/>
                </a:moveTo>
                <a:cubicBezTo>
                  <a:pt x="2413" y="692"/>
                  <a:pt x="2422" y="677"/>
                  <a:pt x="2420" y="655"/>
                </a:cubicBezTo>
                <a:cubicBezTo>
                  <a:pt x="2417" y="623"/>
                  <a:pt x="2402" y="601"/>
                  <a:pt x="2376" y="583"/>
                </a:cubicBezTo>
                <a:cubicBezTo>
                  <a:pt x="2357" y="570"/>
                  <a:pt x="2331" y="563"/>
                  <a:pt x="2308" y="563"/>
                </a:cubicBezTo>
                <a:cubicBezTo>
                  <a:pt x="2280" y="563"/>
                  <a:pt x="2253" y="572"/>
                  <a:pt x="2230" y="588"/>
                </a:cubicBezTo>
                <a:cubicBezTo>
                  <a:pt x="2201" y="608"/>
                  <a:pt x="2180" y="636"/>
                  <a:pt x="2168" y="669"/>
                </a:cubicBezTo>
                <a:cubicBezTo>
                  <a:pt x="2156" y="701"/>
                  <a:pt x="2157" y="735"/>
                  <a:pt x="2171" y="766"/>
                </a:cubicBezTo>
                <a:cubicBezTo>
                  <a:pt x="2184" y="793"/>
                  <a:pt x="2205" y="808"/>
                  <a:pt x="2234" y="814"/>
                </a:cubicBezTo>
                <a:cubicBezTo>
                  <a:pt x="2257" y="819"/>
                  <a:pt x="2281" y="817"/>
                  <a:pt x="2305" y="81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14700" y="6138863"/>
            <a:ext cx="2184400" cy="358775"/>
          </a:xfrm>
          <a:custGeom>
            <a:avLst/>
            <a:gdLst>
              <a:gd name="T0" fmla="*/ 0 w 6068"/>
              <a:gd name="T1" fmla="*/ 2147483647 h 996"/>
              <a:gd name="T2" fmla="*/ 2147483647 w 6068"/>
              <a:gd name="T3" fmla="*/ 2147483647 h 996"/>
              <a:gd name="T4" fmla="*/ 2147483647 w 6068"/>
              <a:gd name="T5" fmla="*/ 2147483647 h 996"/>
              <a:gd name="T6" fmla="*/ 2147483647 w 6068"/>
              <a:gd name="T7" fmla="*/ 2147483647 h 996"/>
              <a:gd name="T8" fmla="*/ 2147483647 w 6068"/>
              <a:gd name="T9" fmla="*/ 2147483647 h 996"/>
              <a:gd name="T10" fmla="*/ 2147483647 w 6068"/>
              <a:gd name="T11" fmla="*/ 2147483647 h 996"/>
              <a:gd name="T12" fmla="*/ 2147483647 w 6068"/>
              <a:gd name="T13" fmla="*/ 2147483647 h 9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68"/>
              <a:gd name="T22" fmla="*/ 0 h 996"/>
              <a:gd name="T23" fmla="*/ 6068 w 6068"/>
              <a:gd name="T24" fmla="*/ 996 h 9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68" h="996" extrusionOk="0">
                <a:moveTo>
                  <a:pt x="0" y="938"/>
                </a:moveTo>
                <a:cubicBezTo>
                  <a:pt x="36" y="979"/>
                  <a:pt x="45" y="993"/>
                  <a:pt x="83" y="995"/>
                </a:cubicBezTo>
              </a:path>
              <a:path w="6068" h="996" extrusionOk="0">
                <a:moveTo>
                  <a:pt x="5788" y="7"/>
                </a:moveTo>
                <a:cubicBezTo>
                  <a:pt x="5823" y="21"/>
                  <a:pt x="5850" y="40"/>
                  <a:pt x="5883" y="81"/>
                </a:cubicBezTo>
                <a:cubicBezTo>
                  <a:pt x="5950" y="165"/>
                  <a:pt x="6005" y="262"/>
                  <a:pt x="6036" y="366"/>
                </a:cubicBezTo>
                <a:cubicBezTo>
                  <a:pt x="6075" y="498"/>
                  <a:pt x="6083" y="651"/>
                  <a:pt x="6035" y="783"/>
                </a:cubicBezTo>
                <a:cubicBezTo>
                  <a:pt x="6004" y="845"/>
                  <a:pt x="5989" y="869"/>
                  <a:pt x="5953" y="9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41650" y="6334125"/>
            <a:ext cx="179388" cy="160338"/>
          </a:xfrm>
          <a:custGeom>
            <a:avLst/>
            <a:gdLst>
              <a:gd name="T0" fmla="*/ 2147483647 w 501"/>
              <a:gd name="T1" fmla="*/ 2147483647 h 447"/>
              <a:gd name="T2" fmla="*/ 2147483647 w 501"/>
              <a:gd name="T3" fmla="*/ 2147483647 h 447"/>
              <a:gd name="T4" fmla="*/ 2147483647 w 501"/>
              <a:gd name="T5" fmla="*/ 2147483647 h 447"/>
              <a:gd name="T6" fmla="*/ 2147483647 w 501"/>
              <a:gd name="T7" fmla="*/ 2147483647 h 447"/>
              <a:gd name="T8" fmla="*/ 0 w 501"/>
              <a:gd name="T9" fmla="*/ 2147483647 h 447"/>
              <a:gd name="T10" fmla="*/ 2147483647 w 501"/>
              <a:gd name="T11" fmla="*/ 2147483647 h 447"/>
              <a:gd name="T12" fmla="*/ 2147483647 w 501"/>
              <a:gd name="T13" fmla="*/ 2147483647 h 447"/>
              <a:gd name="T14" fmla="*/ 2147483647 w 501"/>
              <a:gd name="T15" fmla="*/ 2147483647 h 447"/>
              <a:gd name="T16" fmla="*/ 2147483647 w 501"/>
              <a:gd name="T17" fmla="*/ 2147483647 h 447"/>
              <a:gd name="T18" fmla="*/ 2147483647 w 501"/>
              <a:gd name="T19" fmla="*/ 2147483647 h 447"/>
              <a:gd name="T20" fmla="*/ 2147483647 w 501"/>
              <a:gd name="T21" fmla="*/ 2147483647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1"/>
              <a:gd name="T34" fmla="*/ 0 h 447"/>
              <a:gd name="T35" fmla="*/ 501 w 501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1" h="447" extrusionOk="0">
                <a:moveTo>
                  <a:pt x="65" y="38"/>
                </a:moveTo>
                <a:cubicBezTo>
                  <a:pt x="63" y="25"/>
                  <a:pt x="60" y="13"/>
                  <a:pt x="57" y="0"/>
                </a:cubicBezTo>
                <a:cubicBezTo>
                  <a:pt x="53" y="18"/>
                  <a:pt x="51" y="36"/>
                  <a:pt x="50" y="56"/>
                </a:cubicBezTo>
                <a:cubicBezTo>
                  <a:pt x="48" y="111"/>
                  <a:pt x="43" y="164"/>
                  <a:pt x="36" y="219"/>
                </a:cubicBezTo>
                <a:cubicBezTo>
                  <a:pt x="27" y="284"/>
                  <a:pt x="14" y="347"/>
                  <a:pt x="0" y="411"/>
                </a:cubicBezTo>
                <a:cubicBezTo>
                  <a:pt x="81" y="317"/>
                  <a:pt x="130" y="302"/>
                  <a:pt x="257" y="305"/>
                </a:cubicBezTo>
                <a:cubicBezTo>
                  <a:pt x="318" y="306"/>
                  <a:pt x="398" y="316"/>
                  <a:pt x="454" y="341"/>
                </a:cubicBezTo>
                <a:cubicBezTo>
                  <a:pt x="469" y="351"/>
                  <a:pt x="485" y="360"/>
                  <a:pt x="500" y="370"/>
                </a:cubicBezTo>
                <a:cubicBezTo>
                  <a:pt x="419" y="417"/>
                  <a:pt x="360" y="441"/>
                  <a:pt x="266" y="446"/>
                </a:cubicBezTo>
                <a:cubicBezTo>
                  <a:pt x="194" y="449"/>
                  <a:pt x="84" y="477"/>
                  <a:pt x="143" y="383"/>
                </a:cubicBezTo>
                <a:cubicBezTo>
                  <a:pt x="151" y="376"/>
                  <a:pt x="159" y="370"/>
                  <a:pt x="167" y="36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9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41700" y="6059488"/>
            <a:ext cx="1808163" cy="442912"/>
          </a:xfrm>
          <a:custGeom>
            <a:avLst/>
            <a:gdLst>
              <a:gd name="T0" fmla="*/ 2147483647 w 5021"/>
              <a:gd name="T1" fmla="*/ 2147483647 h 1231"/>
              <a:gd name="T2" fmla="*/ 2147483647 w 5021"/>
              <a:gd name="T3" fmla="*/ 2147483647 h 1231"/>
              <a:gd name="T4" fmla="*/ 2147483647 w 5021"/>
              <a:gd name="T5" fmla="*/ 2147483647 h 1231"/>
              <a:gd name="T6" fmla="*/ 2147483647 w 5021"/>
              <a:gd name="T7" fmla="*/ 2147483647 h 1231"/>
              <a:gd name="T8" fmla="*/ 2147483647 w 5021"/>
              <a:gd name="T9" fmla="*/ 2147483647 h 1231"/>
              <a:gd name="T10" fmla="*/ 2147483647 w 5021"/>
              <a:gd name="T11" fmla="*/ 2147483647 h 1231"/>
              <a:gd name="T12" fmla="*/ 2147483647 w 5021"/>
              <a:gd name="T13" fmla="*/ 2147483647 h 1231"/>
              <a:gd name="T14" fmla="*/ 2147483647 w 5021"/>
              <a:gd name="T15" fmla="*/ 2147483647 h 1231"/>
              <a:gd name="T16" fmla="*/ 2147483647 w 5021"/>
              <a:gd name="T17" fmla="*/ 2147483647 h 1231"/>
              <a:gd name="T18" fmla="*/ 2147483647 w 5021"/>
              <a:gd name="T19" fmla="*/ 2147483647 h 1231"/>
              <a:gd name="T20" fmla="*/ 2147483647 w 5021"/>
              <a:gd name="T21" fmla="*/ 2147483647 h 1231"/>
              <a:gd name="T22" fmla="*/ 2147483647 w 5021"/>
              <a:gd name="T23" fmla="*/ 2147483647 h 1231"/>
              <a:gd name="T24" fmla="*/ 2147483647 w 5021"/>
              <a:gd name="T25" fmla="*/ 2147483647 h 1231"/>
              <a:gd name="T26" fmla="*/ 2147483647 w 5021"/>
              <a:gd name="T27" fmla="*/ 2147483647 h 1231"/>
              <a:gd name="T28" fmla="*/ 2147483647 w 5021"/>
              <a:gd name="T29" fmla="*/ 2147483647 h 1231"/>
              <a:gd name="T30" fmla="*/ 2147483647 w 5021"/>
              <a:gd name="T31" fmla="*/ 2147483647 h 1231"/>
              <a:gd name="T32" fmla="*/ 2147483647 w 5021"/>
              <a:gd name="T33" fmla="*/ 2147483647 h 1231"/>
              <a:gd name="T34" fmla="*/ 2147483647 w 5021"/>
              <a:gd name="T35" fmla="*/ 2147483647 h 1231"/>
              <a:gd name="T36" fmla="*/ 2147483647 w 5021"/>
              <a:gd name="T37" fmla="*/ 2147483647 h 1231"/>
              <a:gd name="T38" fmla="*/ 2147483647 w 5021"/>
              <a:gd name="T39" fmla="*/ 2147483647 h 1231"/>
              <a:gd name="T40" fmla="*/ 2147483647 w 5021"/>
              <a:gd name="T41" fmla="*/ 2147483647 h 1231"/>
              <a:gd name="T42" fmla="*/ 2147483647 w 5021"/>
              <a:gd name="T43" fmla="*/ 2147483647 h 1231"/>
              <a:gd name="T44" fmla="*/ 2147483647 w 5021"/>
              <a:gd name="T45" fmla="*/ 2147483647 h 1231"/>
              <a:gd name="T46" fmla="*/ 2147483647 w 5021"/>
              <a:gd name="T47" fmla="*/ 2147483647 h 1231"/>
              <a:gd name="T48" fmla="*/ 2147483647 w 5021"/>
              <a:gd name="T49" fmla="*/ 2147483647 h 1231"/>
              <a:gd name="T50" fmla="*/ 2147483647 w 5021"/>
              <a:gd name="T51" fmla="*/ 2147483647 h 1231"/>
              <a:gd name="T52" fmla="*/ 2147483647 w 5021"/>
              <a:gd name="T53" fmla="*/ 2147483647 h 1231"/>
              <a:gd name="T54" fmla="*/ 2147483647 w 5021"/>
              <a:gd name="T55" fmla="*/ 2147483647 h 1231"/>
              <a:gd name="T56" fmla="*/ 2147483647 w 5021"/>
              <a:gd name="T57" fmla="*/ 2147483647 h 1231"/>
              <a:gd name="T58" fmla="*/ 2147483647 w 5021"/>
              <a:gd name="T59" fmla="*/ 2147483647 h 1231"/>
              <a:gd name="T60" fmla="*/ 2147483647 w 5021"/>
              <a:gd name="T61" fmla="*/ 2147483647 h 1231"/>
              <a:gd name="T62" fmla="*/ 2147483647 w 5021"/>
              <a:gd name="T63" fmla="*/ 2147483647 h 1231"/>
              <a:gd name="T64" fmla="*/ 2147483647 w 5021"/>
              <a:gd name="T65" fmla="*/ 2147483647 h 1231"/>
              <a:gd name="T66" fmla="*/ 2147483647 w 5021"/>
              <a:gd name="T67" fmla="*/ 2147483647 h 1231"/>
              <a:gd name="T68" fmla="*/ 2147483647 w 5021"/>
              <a:gd name="T69" fmla="*/ 2147483647 h 1231"/>
              <a:gd name="T70" fmla="*/ 2147483647 w 5021"/>
              <a:gd name="T71" fmla="*/ 2147483647 h 12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1"/>
              <a:gd name="T109" fmla="*/ 0 h 1231"/>
              <a:gd name="T110" fmla="*/ 5021 w 5021"/>
              <a:gd name="T111" fmla="*/ 1231 h 12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1" h="1231" extrusionOk="0">
                <a:moveTo>
                  <a:pt x="538" y="651"/>
                </a:moveTo>
                <a:cubicBezTo>
                  <a:pt x="528" y="626"/>
                  <a:pt x="520" y="599"/>
                  <a:pt x="497" y="583"/>
                </a:cubicBezTo>
                <a:cubicBezTo>
                  <a:pt x="488" y="572"/>
                  <a:pt x="483" y="569"/>
                  <a:pt x="471" y="572"/>
                </a:cubicBezTo>
                <a:cubicBezTo>
                  <a:pt x="445" y="603"/>
                  <a:pt x="428" y="626"/>
                  <a:pt x="417" y="668"/>
                </a:cubicBezTo>
                <a:cubicBezTo>
                  <a:pt x="398" y="739"/>
                  <a:pt x="395" y="815"/>
                  <a:pt x="396" y="888"/>
                </a:cubicBezTo>
                <a:cubicBezTo>
                  <a:pt x="397" y="977"/>
                  <a:pt x="408" y="1065"/>
                  <a:pt x="416" y="1153"/>
                </a:cubicBezTo>
                <a:cubicBezTo>
                  <a:pt x="360" y="1122"/>
                  <a:pt x="320" y="1083"/>
                  <a:pt x="267" y="1046"/>
                </a:cubicBezTo>
                <a:cubicBezTo>
                  <a:pt x="217" y="1011"/>
                  <a:pt x="159" y="975"/>
                  <a:pt x="100" y="957"/>
                </a:cubicBezTo>
                <a:cubicBezTo>
                  <a:pt x="12" y="931"/>
                  <a:pt x="-11" y="1005"/>
                  <a:pt x="16" y="1080"/>
                </a:cubicBezTo>
                <a:cubicBezTo>
                  <a:pt x="50" y="1174"/>
                  <a:pt x="107" y="1193"/>
                  <a:pt x="187" y="1230"/>
                </a:cubicBezTo>
              </a:path>
              <a:path w="5021" h="1231" extrusionOk="0">
                <a:moveTo>
                  <a:pt x="498" y="1043"/>
                </a:moveTo>
                <a:cubicBezTo>
                  <a:pt x="563" y="1062"/>
                  <a:pt x="596" y="1066"/>
                  <a:pt x="662" y="1046"/>
                </a:cubicBezTo>
                <a:cubicBezTo>
                  <a:pt x="720" y="1029"/>
                  <a:pt x="773" y="999"/>
                  <a:pt x="821" y="963"/>
                </a:cubicBezTo>
                <a:cubicBezTo>
                  <a:pt x="857" y="936"/>
                  <a:pt x="876" y="913"/>
                  <a:pt x="881" y="870"/>
                </a:cubicBezTo>
                <a:cubicBezTo>
                  <a:pt x="852" y="847"/>
                  <a:pt x="825" y="847"/>
                  <a:pt x="788" y="858"/>
                </a:cubicBezTo>
                <a:cubicBezTo>
                  <a:pt x="708" y="882"/>
                  <a:pt x="636" y="952"/>
                  <a:pt x="615" y="1034"/>
                </a:cubicBezTo>
                <a:cubicBezTo>
                  <a:pt x="586" y="1150"/>
                  <a:pt x="701" y="1182"/>
                  <a:pt x="789" y="1168"/>
                </a:cubicBezTo>
                <a:cubicBezTo>
                  <a:pt x="889" y="1152"/>
                  <a:pt x="950" y="1092"/>
                  <a:pt x="1017" y="1023"/>
                </a:cubicBezTo>
              </a:path>
              <a:path w="5021" h="1231" extrusionOk="0">
                <a:moveTo>
                  <a:pt x="1139" y="521"/>
                </a:moveTo>
                <a:cubicBezTo>
                  <a:pt x="1122" y="555"/>
                  <a:pt x="1118" y="595"/>
                  <a:pt x="1114" y="634"/>
                </a:cubicBezTo>
                <a:cubicBezTo>
                  <a:pt x="1103" y="733"/>
                  <a:pt x="1102" y="831"/>
                  <a:pt x="1103" y="930"/>
                </a:cubicBezTo>
                <a:cubicBezTo>
                  <a:pt x="1104" y="1007"/>
                  <a:pt x="1113" y="1018"/>
                  <a:pt x="1154" y="1085"/>
                </a:cubicBezTo>
              </a:path>
              <a:path w="5021" h="1231" extrusionOk="0">
                <a:moveTo>
                  <a:pt x="1490" y="991"/>
                </a:moveTo>
                <a:cubicBezTo>
                  <a:pt x="1515" y="952"/>
                  <a:pt x="1527" y="926"/>
                  <a:pt x="1539" y="879"/>
                </a:cubicBezTo>
                <a:cubicBezTo>
                  <a:pt x="1565" y="781"/>
                  <a:pt x="1569" y="675"/>
                  <a:pt x="1607" y="581"/>
                </a:cubicBezTo>
                <a:cubicBezTo>
                  <a:pt x="1620" y="556"/>
                  <a:pt x="1623" y="549"/>
                  <a:pt x="1639" y="539"/>
                </a:cubicBezTo>
                <a:cubicBezTo>
                  <a:pt x="1677" y="573"/>
                  <a:pt x="1697" y="597"/>
                  <a:pt x="1720" y="649"/>
                </a:cubicBezTo>
                <a:cubicBezTo>
                  <a:pt x="1749" y="715"/>
                  <a:pt x="1764" y="808"/>
                  <a:pt x="1813" y="863"/>
                </a:cubicBezTo>
                <a:cubicBezTo>
                  <a:pt x="1819" y="867"/>
                  <a:pt x="1825" y="871"/>
                  <a:pt x="1831" y="875"/>
                </a:cubicBezTo>
                <a:cubicBezTo>
                  <a:pt x="1868" y="854"/>
                  <a:pt x="1882" y="847"/>
                  <a:pt x="1903" y="799"/>
                </a:cubicBezTo>
                <a:cubicBezTo>
                  <a:pt x="1959" y="672"/>
                  <a:pt x="1960" y="524"/>
                  <a:pt x="1957" y="387"/>
                </a:cubicBezTo>
                <a:cubicBezTo>
                  <a:pt x="1972" y="472"/>
                  <a:pt x="1985" y="557"/>
                  <a:pt x="1997" y="643"/>
                </a:cubicBezTo>
                <a:cubicBezTo>
                  <a:pt x="2013" y="759"/>
                  <a:pt x="2030" y="874"/>
                  <a:pt x="2048" y="989"/>
                </a:cubicBezTo>
                <a:cubicBezTo>
                  <a:pt x="2064" y="1091"/>
                  <a:pt x="2077" y="1140"/>
                  <a:pt x="2143" y="1218"/>
                </a:cubicBezTo>
              </a:path>
              <a:path w="5021" h="1231" extrusionOk="0">
                <a:moveTo>
                  <a:pt x="2443" y="904"/>
                </a:moveTo>
                <a:cubicBezTo>
                  <a:pt x="2424" y="941"/>
                  <a:pt x="2399" y="973"/>
                  <a:pt x="2392" y="1017"/>
                </a:cubicBezTo>
                <a:cubicBezTo>
                  <a:pt x="2380" y="1090"/>
                  <a:pt x="2448" y="1103"/>
                  <a:pt x="2493" y="1064"/>
                </a:cubicBezTo>
                <a:cubicBezTo>
                  <a:pt x="2531" y="1032"/>
                  <a:pt x="2558" y="979"/>
                  <a:pt x="2570" y="932"/>
                </a:cubicBezTo>
                <a:cubicBezTo>
                  <a:pt x="2584" y="873"/>
                  <a:pt x="2572" y="817"/>
                  <a:pt x="2556" y="761"/>
                </a:cubicBezTo>
                <a:cubicBezTo>
                  <a:pt x="2583" y="789"/>
                  <a:pt x="2609" y="821"/>
                  <a:pt x="2638" y="848"/>
                </a:cubicBezTo>
                <a:cubicBezTo>
                  <a:pt x="2673" y="881"/>
                  <a:pt x="2725" y="933"/>
                  <a:pt x="2778" y="922"/>
                </a:cubicBezTo>
                <a:cubicBezTo>
                  <a:pt x="2814" y="914"/>
                  <a:pt x="2823" y="873"/>
                  <a:pt x="2826" y="842"/>
                </a:cubicBezTo>
                <a:cubicBezTo>
                  <a:pt x="2830" y="805"/>
                  <a:pt x="2825" y="767"/>
                  <a:pt x="2829" y="731"/>
                </a:cubicBezTo>
                <a:cubicBezTo>
                  <a:pt x="2868" y="723"/>
                  <a:pt x="2900" y="725"/>
                  <a:pt x="2941" y="725"/>
                </a:cubicBezTo>
                <a:cubicBezTo>
                  <a:pt x="3017" y="724"/>
                  <a:pt x="3096" y="718"/>
                  <a:pt x="3169" y="697"/>
                </a:cubicBezTo>
                <a:cubicBezTo>
                  <a:pt x="3200" y="688"/>
                  <a:pt x="3342" y="639"/>
                  <a:pt x="3328" y="584"/>
                </a:cubicBezTo>
                <a:cubicBezTo>
                  <a:pt x="3319" y="548"/>
                  <a:pt x="3291" y="535"/>
                  <a:pt x="3254" y="547"/>
                </a:cubicBezTo>
                <a:cubicBezTo>
                  <a:pt x="3183" y="570"/>
                  <a:pt x="3147" y="648"/>
                  <a:pt x="3138" y="717"/>
                </a:cubicBezTo>
                <a:cubicBezTo>
                  <a:pt x="3124" y="826"/>
                  <a:pt x="3159" y="960"/>
                  <a:pt x="3233" y="1041"/>
                </a:cubicBezTo>
                <a:cubicBezTo>
                  <a:pt x="3240" y="1045"/>
                  <a:pt x="3246" y="1048"/>
                  <a:pt x="3253" y="1052"/>
                </a:cubicBezTo>
              </a:path>
              <a:path w="5021" h="1231" extrusionOk="0">
                <a:moveTo>
                  <a:pt x="3956" y="341"/>
                </a:moveTo>
                <a:cubicBezTo>
                  <a:pt x="3929" y="382"/>
                  <a:pt x="3891" y="398"/>
                  <a:pt x="3851" y="428"/>
                </a:cubicBezTo>
                <a:cubicBezTo>
                  <a:pt x="3767" y="492"/>
                  <a:pt x="3705" y="579"/>
                  <a:pt x="3686" y="684"/>
                </a:cubicBezTo>
                <a:cubicBezTo>
                  <a:pt x="3673" y="757"/>
                  <a:pt x="3682" y="852"/>
                  <a:pt x="3733" y="911"/>
                </a:cubicBezTo>
                <a:cubicBezTo>
                  <a:pt x="3795" y="982"/>
                  <a:pt x="3848" y="1010"/>
                  <a:pt x="3939" y="988"/>
                </a:cubicBezTo>
                <a:cubicBezTo>
                  <a:pt x="3955" y="983"/>
                  <a:pt x="3971" y="977"/>
                  <a:pt x="3987" y="972"/>
                </a:cubicBezTo>
              </a:path>
              <a:path w="5021" h="1231" extrusionOk="0">
                <a:moveTo>
                  <a:pt x="4236" y="587"/>
                </a:moveTo>
                <a:cubicBezTo>
                  <a:pt x="4228" y="607"/>
                  <a:pt x="4223" y="615"/>
                  <a:pt x="4214" y="635"/>
                </a:cubicBezTo>
                <a:cubicBezTo>
                  <a:pt x="4188" y="689"/>
                  <a:pt x="4171" y="745"/>
                  <a:pt x="4181" y="805"/>
                </a:cubicBezTo>
                <a:cubicBezTo>
                  <a:pt x="4195" y="888"/>
                  <a:pt x="4261" y="924"/>
                  <a:pt x="4341" y="915"/>
                </a:cubicBezTo>
                <a:cubicBezTo>
                  <a:pt x="4414" y="906"/>
                  <a:pt x="4475" y="873"/>
                  <a:pt x="4536" y="835"/>
                </a:cubicBezTo>
                <a:cubicBezTo>
                  <a:pt x="4524" y="853"/>
                  <a:pt x="4515" y="847"/>
                  <a:pt x="4528" y="864"/>
                </a:cubicBezTo>
                <a:cubicBezTo>
                  <a:pt x="4555" y="899"/>
                  <a:pt x="4616" y="882"/>
                  <a:pt x="4649" y="869"/>
                </a:cubicBezTo>
                <a:cubicBezTo>
                  <a:pt x="4693" y="852"/>
                  <a:pt x="4740" y="816"/>
                  <a:pt x="4727" y="763"/>
                </a:cubicBezTo>
                <a:cubicBezTo>
                  <a:pt x="4718" y="725"/>
                  <a:pt x="4694" y="710"/>
                  <a:pt x="4675" y="679"/>
                </a:cubicBezTo>
                <a:cubicBezTo>
                  <a:pt x="4656" y="648"/>
                  <a:pt x="4660" y="643"/>
                  <a:pt x="4682" y="615"/>
                </a:cubicBezTo>
                <a:cubicBezTo>
                  <a:pt x="4779" y="490"/>
                  <a:pt x="4943" y="462"/>
                  <a:pt x="4994" y="289"/>
                </a:cubicBezTo>
                <a:cubicBezTo>
                  <a:pt x="5017" y="212"/>
                  <a:pt x="5019" y="55"/>
                  <a:pt x="4937" y="7"/>
                </a:cubicBezTo>
                <a:cubicBezTo>
                  <a:pt x="4877" y="-28"/>
                  <a:pt x="4840" y="62"/>
                  <a:pt x="4827" y="102"/>
                </a:cubicBezTo>
                <a:cubicBezTo>
                  <a:pt x="4749" y="336"/>
                  <a:pt x="4767" y="651"/>
                  <a:pt x="4866" y="877"/>
                </a:cubicBezTo>
                <a:cubicBezTo>
                  <a:pt x="4880" y="908"/>
                  <a:pt x="4907" y="965"/>
                  <a:pt x="4948" y="967"/>
                </a:cubicBezTo>
                <a:cubicBezTo>
                  <a:pt x="4978" y="969"/>
                  <a:pt x="4998" y="949"/>
                  <a:pt x="5020" y="9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86338" y="2705100"/>
            <a:ext cx="2000250" cy="160338"/>
          </a:xfrm>
          <a:custGeom>
            <a:avLst/>
            <a:gdLst>
              <a:gd name="T0" fmla="*/ 2147483647 w 5558"/>
              <a:gd name="T1" fmla="*/ 2147483647 h 445"/>
              <a:gd name="T2" fmla="*/ 2147483647 w 5558"/>
              <a:gd name="T3" fmla="*/ 2147483647 h 445"/>
              <a:gd name="T4" fmla="*/ 2147483647 w 5558"/>
              <a:gd name="T5" fmla="*/ 2147483647 h 445"/>
              <a:gd name="T6" fmla="*/ 2147483647 w 5558"/>
              <a:gd name="T7" fmla="*/ 2147483647 h 445"/>
              <a:gd name="T8" fmla="*/ 2147483647 w 5558"/>
              <a:gd name="T9" fmla="*/ 2147483647 h 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8"/>
              <a:gd name="T16" fmla="*/ 0 h 445"/>
              <a:gd name="T17" fmla="*/ 5558 w 5558"/>
              <a:gd name="T18" fmla="*/ 445 h 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8" h="445" extrusionOk="0">
                <a:moveTo>
                  <a:pt x="14" y="413"/>
                </a:moveTo>
                <a:cubicBezTo>
                  <a:pt x="38" y="418"/>
                  <a:pt x="31" y="427"/>
                  <a:pt x="55" y="431"/>
                </a:cubicBezTo>
                <a:cubicBezTo>
                  <a:pt x="288" y="466"/>
                  <a:pt x="536" y="434"/>
                  <a:pt x="769" y="416"/>
                </a:cubicBezTo>
                <a:cubicBezTo>
                  <a:pt x="2217" y="304"/>
                  <a:pt x="3663" y="149"/>
                  <a:pt x="5111" y="31"/>
                </a:cubicBezTo>
                <a:cubicBezTo>
                  <a:pt x="5260" y="19"/>
                  <a:pt x="5408" y="8"/>
                  <a:pt x="555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76513" y="5489575"/>
            <a:ext cx="3590925" cy="750888"/>
          </a:xfrm>
          <a:custGeom>
            <a:avLst/>
            <a:gdLst>
              <a:gd name="T0" fmla="*/ 2147483647 w 9975"/>
              <a:gd name="T1" fmla="*/ 2147483647 h 2085"/>
              <a:gd name="T2" fmla="*/ 2147483647 w 9975"/>
              <a:gd name="T3" fmla="*/ 2147483647 h 2085"/>
              <a:gd name="T4" fmla="*/ 2147483647 w 9975"/>
              <a:gd name="T5" fmla="*/ 2147483647 h 2085"/>
              <a:gd name="T6" fmla="*/ 2147483647 w 9975"/>
              <a:gd name="T7" fmla="*/ 2147483647 h 2085"/>
              <a:gd name="T8" fmla="*/ 2147483647 w 9975"/>
              <a:gd name="T9" fmla="*/ 2147483647 h 2085"/>
              <a:gd name="T10" fmla="*/ 2147483647 w 9975"/>
              <a:gd name="T11" fmla="*/ 2147483647 h 2085"/>
              <a:gd name="T12" fmla="*/ 2147483647 w 9975"/>
              <a:gd name="T13" fmla="*/ 2147483647 h 2085"/>
              <a:gd name="T14" fmla="*/ 2147483647 w 9975"/>
              <a:gd name="T15" fmla="*/ 2147483647 h 2085"/>
              <a:gd name="T16" fmla="*/ 2147483647 w 9975"/>
              <a:gd name="T17" fmla="*/ 2147483647 h 2085"/>
              <a:gd name="T18" fmla="*/ 2147483647 w 9975"/>
              <a:gd name="T19" fmla="*/ 2147483647 h 2085"/>
              <a:gd name="T20" fmla="*/ 2147483647 w 9975"/>
              <a:gd name="T21" fmla="*/ 2147483647 h 2085"/>
              <a:gd name="T22" fmla="*/ 2147483647 w 9975"/>
              <a:gd name="T23" fmla="*/ 2147483647 h 2085"/>
              <a:gd name="T24" fmla="*/ 2147483647 w 9975"/>
              <a:gd name="T25" fmla="*/ 2147483647 h 2085"/>
              <a:gd name="T26" fmla="*/ 2147483647 w 9975"/>
              <a:gd name="T27" fmla="*/ 2147483647 h 2085"/>
              <a:gd name="T28" fmla="*/ 2147483647 w 9975"/>
              <a:gd name="T29" fmla="*/ 2147483647 h 20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975"/>
              <a:gd name="T46" fmla="*/ 0 h 2085"/>
              <a:gd name="T47" fmla="*/ 9975 w 9975"/>
              <a:gd name="T48" fmla="*/ 2085 h 20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975" h="2085" extrusionOk="0">
                <a:moveTo>
                  <a:pt x="9665" y="52"/>
                </a:moveTo>
                <a:cubicBezTo>
                  <a:pt x="9642" y="48"/>
                  <a:pt x="9630" y="50"/>
                  <a:pt x="9607" y="45"/>
                </a:cubicBezTo>
                <a:cubicBezTo>
                  <a:pt x="9297" y="-17"/>
                  <a:pt x="8998" y="14"/>
                  <a:pt x="8682" y="34"/>
                </a:cubicBezTo>
                <a:cubicBezTo>
                  <a:pt x="7831" y="88"/>
                  <a:pt x="6999" y="79"/>
                  <a:pt x="6147" y="65"/>
                </a:cubicBezTo>
                <a:cubicBezTo>
                  <a:pt x="4573" y="39"/>
                  <a:pt x="2903" y="103"/>
                  <a:pt x="1348" y="357"/>
                </a:cubicBezTo>
                <a:cubicBezTo>
                  <a:pt x="993" y="415"/>
                  <a:pt x="431" y="483"/>
                  <a:pt x="166" y="763"/>
                </a:cubicBezTo>
                <a:cubicBezTo>
                  <a:pt x="-14" y="953"/>
                  <a:pt x="-15" y="1328"/>
                  <a:pt x="1" y="1571"/>
                </a:cubicBezTo>
                <a:cubicBezTo>
                  <a:pt x="15" y="1794"/>
                  <a:pt x="42" y="1957"/>
                  <a:pt x="259" y="2049"/>
                </a:cubicBezTo>
                <a:cubicBezTo>
                  <a:pt x="648" y="2215"/>
                  <a:pt x="1312" y="2035"/>
                  <a:pt x="1709" y="1984"/>
                </a:cubicBezTo>
                <a:cubicBezTo>
                  <a:pt x="2770" y="1846"/>
                  <a:pt x="3810" y="1584"/>
                  <a:pt x="4869" y="1438"/>
                </a:cubicBezTo>
                <a:cubicBezTo>
                  <a:pt x="5832" y="1305"/>
                  <a:pt x="6838" y="1241"/>
                  <a:pt x="7807" y="1354"/>
                </a:cubicBezTo>
                <a:cubicBezTo>
                  <a:pt x="8430" y="1426"/>
                  <a:pt x="9102" y="1715"/>
                  <a:pt x="9732" y="1660"/>
                </a:cubicBezTo>
                <a:cubicBezTo>
                  <a:pt x="9886" y="1647"/>
                  <a:pt x="9949" y="1627"/>
                  <a:pt x="9973" y="1480"/>
                </a:cubicBezTo>
                <a:cubicBezTo>
                  <a:pt x="10025" y="1167"/>
                  <a:pt x="9783" y="642"/>
                  <a:pt x="9693" y="348"/>
                </a:cubicBezTo>
                <a:cubicBezTo>
                  <a:pt x="9662" y="246"/>
                  <a:pt x="9624" y="147"/>
                  <a:pt x="9589" y="4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2258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</a:p>
        </p:txBody>
      </p:sp>
      <p:sp>
        <p:nvSpPr>
          <p:cNvPr id="52228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52229" name="Line 1116"/>
          <p:cNvSpPr>
            <a:spLocks noChangeShapeType="1"/>
          </p:cNvSpPr>
          <p:nvPr/>
        </p:nvSpPr>
        <p:spPr bwMode="auto">
          <a:xfrm>
            <a:off x="2824163" y="2063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117"/>
          <p:cNvSpPr txBox="1">
            <a:spLocks noChangeArrowheads="1"/>
          </p:cNvSpPr>
          <p:nvPr/>
        </p:nvSpPr>
        <p:spPr bwMode="auto">
          <a:xfrm>
            <a:off x="3416300" y="1830388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100.0</a:t>
            </a:r>
          </a:p>
        </p:txBody>
      </p:sp>
      <p:sp>
        <p:nvSpPr>
          <p:cNvPr id="52231" name="Text Box 1118"/>
          <p:cNvSpPr txBox="1">
            <a:spLocks noChangeArrowheads="1"/>
          </p:cNvSpPr>
          <p:nvPr/>
        </p:nvSpPr>
        <p:spPr bwMode="auto">
          <a:xfrm>
            <a:off x="5402263" y="1830388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52232" name="Text Box 1119"/>
          <p:cNvSpPr txBox="1">
            <a:spLocks noChangeArrowheads="1"/>
          </p:cNvSpPr>
          <p:nvPr/>
        </p:nvSpPr>
        <p:spPr bwMode="auto">
          <a:xfrm>
            <a:off x="7548563" y="183038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52233" name="Rectangle 1120"/>
          <p:cNvSpPr>
            <a:spLocks noChangeArrowheads="1"/>
          </p:cNvSpPr>
          <p:nvPr/>
        </p:nvSpPr>
        <p:spPr bwMode="auto">
          <a:xfrm>
            <a:off x="457200" y="181927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52234" name="Rectangle 1126"/>
          <p:cNvSpPr>
            <a:spLocks noChangeArrowheads="1"/>
          </p:cNvSpPr>
          <p:nvPr/>
        </p:nvSpPr>
        <p:spPr bwMode="auto">
          <a:xfrm>
            <a:off x="3476625" y="2154238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52235" name="Rectangle 1127"/>
          <p:cNvSpPr>
            <a:spLocks noChangeArrowheads="1"/>
          </p:cNvSpPr>
          <p:nvPr/>
        </p:nvSpPr>
        <p:spPr bwMode="auto">
          <a:xfrm>
            <a:off x="7388225" y="21558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52236" name="Rectangle 1128"/>
          <p:cNvSpPr>
            <a:spLocks noChangeArrowheads="1"/>
          </p:cNvSpPr>
          <p:nvPr/>
        </p:nvSpPr>
        <p:spPr bwMode="auto">
          <a:xfrm>
            <a:off x="5133975" y="2155825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52237" name="Text Box 1137"/>
          <p:cNvSpPr txBox="1">
            <a:spLocks noChangeArrowheads="1"/>
          </p:cNvSpPr>
          <p:nvPr/>
        </p:nvSpPr>
        <p:spPr bwMode="auto">
          <a:xfrm>
            <a:off x="990600" y="3810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52238" name="Text Box 1139"/>
          <p:cNvSpPr txBox="1">
            <a:spLocks noChangeArrowheads="1"/>
          </p:cNvSpPr>
          <p:nvPr/>
        </p:nvSpPr>
        <p:spPr bwMode="auto">
          <a:xfrm>
            <a:off x="465138" y="3124200"/>
            <a:ext cx="3368675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Implementation ideas…</a:t>
            </a:r>
          </a:p>
        </p:txBody>
      </p:sp>
      <p:sp>
        <p:nvSpPr>
          <p:cNvPr id="52239" name="Text Box 1140"/>
          <p:cNvSpPr txBox="1">
            <a:spLocks noChangeArrowheads="1"/>
          </p:cNvSpPr>
          <p:nvPr/>
        </p:nvSpPr>
        <p:spPr bwMode="auto">
          <a:xfrm>
            <a:off x="3825875" y="4730750"/>
            <a:ext cx="2036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52240" name="Text Box 1142"/>
          <p:cNvSpPr txBox="1">
            <a:spLocks noChangeArrowheads="1"/>
          </p:cNvSpPr>
          <p:nvPr/>
        </p:nvSpPr>
        <p:spPr bwMode="auto">
          <a:xfrm>
            <a:off x="6548438" y="4729163"/>
            <a:ext cx="2036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04C4"/>
                </a:solidFill>
              </a:rPr>
              <a:t>This doesn't seem to be looking very far ahead !</a:t>
            </a:r>
          </a:p>
        </p:txBody>
      </p:sp>
      <p:sp>
        <p:nvSpPr>
          <p:cNvPr id="52241" name="Text Box 1143"/>
          <p:cNvSpPr txBox="1">
            <a:spLocks noChangeArrowheads="1"/>
          </p:cNvSpPr>
          <p:nvPr/>
        </p:nvSpPr>
        <p:spPr bwMode="auto">
          <a:xfrm>
            <a:off x="815975" y="4851400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sp>
        <p:nvSpPr>
          <p:cNvPr id="52242" name="Text Box 1144"/>
          <p:cNvSpPr txBox="1">
            <a:spLocks noChangeArrowheads="1"/>
          </p:cNvSpPr>
          <p:nvPr/>
        </p:nvSpPr>
        <p:spPr bwMode="auto">
          <a:xfrm>
            <a:off x="6477000" y="3381375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ambria" pitchFamily="18" charset="0"/>
              </a:rPr>
              <a:t>Why do we need to pass in the board? We never had to do that before!</a:t>
            </a:r>
          </a:p>
        </p:txBody>
      </p:sp>
      <p:pic>
        <p:nvPicPr>
          <p:cNvPr id="52243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76600"/>
            <a:ext cx="11033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Freeform 1146"/>
          <p:cNvSpPr>
            <a:spLocks/>
          </p:cNvSpPr>
          <p:nvPr/>
        </p:nvSpPr>
        <p:spPr bwMode="auto">
          <a:xfrm>
            <a:off x="4265613" y="34909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245" name="Straight Connector 27"/>
          <p:cNvCxnSpPr>
            <a:cxnSpLocks noChangeShapeType="1"/>
          </p:cNvCxnSpPr>
          <p:nvPr/>
        </p:nvCxnSpPr>
        <p:spPr bwMode="auto">
          <a:xfrm>
            <a:off x="3108325" y="42418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4963" y="3538538"/>
              <a:ext cx="1017587" cy="363537"/>
            </p14:xfrm>
          </p:contentPart>
        </mc:Choice>
        <mc:Fallback xmlns="">
          <p:pic>
            <p:nvPicPr>
              <p:cNvPr id="40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524" y="3527020"/>
                <a:ext cx="1033065" cy="38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163" y="5416550"/>
              <a:ext cx="1409700" cy="917575"/>
            </p14:xfrm>
          </p:contentPart>
        </mc:Choice>
        <mc:Fallback xmlns="">
          <p:pic>
            <p:nvPicPr>
              <p:cNvPr id="40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484" y="5400351"/>
                <a:ext cx="1428779" cy="94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9788" y="5662613"/>
              <a:ext cx="9525" cy="7937"/>
            </p14:xfrm>
          </p:contentPart>
        </mc:Choice>
        <mc:Fallback xmlns="">
          <p:pic>
            <p:nvPicPr>
              <p:cNvPr id="410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5867" y="5649264"/>
                <a:ext cx="30407" cy="27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5026025"/>
              <a:ext cx="306387" cy="1169988"/>
            </p14:xfrm>
          </p:contentPart>
        </mc:Choice>
        <mc:Fallback xmlns="">
          <p:pic>
            <p:nvPicPr>
              <p:cNvPr id="410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8072" y="5009825"/>
                <a:ext cx="337710" cy="1200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5392738"/>
              <a:ext cx="5237163" cy="712787"/>
            </p14:xfrm>
          </p:contentPart>
        </mc:Choice>
        <mc:Fallback xmlns="">
          <p:pic>
            <p:nvPicPr>
              <p:cNvPr id="41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39100" y="5377618"/>
                <a:ext cx="5261642" cy="74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6323013"/>
              <a:ext cx="1938337" cy="26987"/>
            </p14:xfrm>
          </p:contentPart>
        </mc:Choice>
        <mc:Fallback xmlns="">
          <p:pic>
            <p:nvPicPr>
              <p:cNvPr id="410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0543" y="6314017"/>
                <a:ext cx="1959578" cy="46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781675"/>
              <a:ext cx="215900" cy="685800"/>
            </p14:xfrm>
          </p:contentPart>
        </mc:Choice>
        <mc:Fallback xmlns="">
          <p:pic>
            <p:nvPicPr>
              <p:cNvPr id="41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4733" y="5766555"/>
                <a:ext cx="245095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925" y="5948363"/>
              <a:ext cx="252413" cy="400050"/>
            </p14:xfrm>
          </p:contentPart>
        </mc:Choice>
        <mc:Fallback xmlns="">
          <p:pic>
            <p:nvPicPr>
              <p:cNvPr id="41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7723" y="5934320"/>
                <a:ext cx="274378" cy="42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5940425"/>
              <a:ext cx="3449637" cy="603250"/>
            </p14:xfrm>
          </p:contentPart>
        </mc:Choice>
        <mc:Fallback xmlns="">
          <p:pic>
            <p:nvPicPr>
              <p:cNvPr id="41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7183" y="5932866"/>
                <a:ext cx="3467638" cy="62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6245225"/>
              <a:ext cx="219075" cy="257175"/>
            </p14:xfrm>
          </p:contentPart>
        </mc:Choice>
        <mc:Fallback xmlns="">
          <p:pic>
            <p:nvPicPr>
              <p:cNvPr id="41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4179" y="6230817"/>
                <a:ext cx="240334" cy="28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2841625"/>
              <a:ext cx="2106612" cy="1608138"/>
            </p14:xfrm>
          </p:contentPart>
        </mc:Choice>
        <mc:Fallback xmlns="">
          <p:pic>
            <p:nvPicPr>
              <p:cNvPr id="41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4209" y="2825065"/>
                <a:ext cx="2135051" cy="163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4367213"/>
              <a:ext cx="2786062" cy="2128837"/>
            </p14:xfrm>
          </p:contentPart>
        </mc:Choice>
        <mc:Fallback xmlns="">
          <p:pic>
            <p:nvPicPr>
              <p:cNvPr id="410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1523" y="4357132"/>
                <a:ext cx="2818102" cy="21540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3330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1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Scoring </a:t>
            </a:r>
            <a:r>
              <a:rPr lang="en-US" sz="3600" b="1" i="1">
                <a:latin typeface="Times New Roman" pitchFamily="18" charset="0"/>
              </a:rPr>
              <a:t>moves</a:t>
            </a:r>
            <a:r>
              <a:rPr lang="en-US" sz="3600">
                <a:latin typeface="Times New Roman" pitchFamily="18" charset="0"/>
              </a:rPr>
              <a:t>, not boards...</a:t>
            </a:r>
          </a:p>
        </p:txBody>
      </p:sp>
      <p:sp>
        <p:nvSpPr>
          <p:cNvPr id="53252" name="Text Box 1039"/>
          <p:cNvSpPr txBox="1">
            <a:spLocks noChangeArrowheads="1"/>
          </p:cNvSpPr>
          <p:nvPr/>
        </p:nvSpPr>
        <p:spPr bwMode="auto">
          <a:xfrm>
            <a:off x="431800" y="12779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 </a:t>
            </a:r>
            <a:r>
              <a:rPr lang="en-US">
                <a:latin typeface="Times" charset="0"/>
              </a:rPr>
              <a:t>returns a </a:t>
            </a:r>
            <a:r>
              <a:rPr lang="en-US" b="1" i="1">
                <a:latin typeface="Times" charset="0"/>
              </a:rPr>
              <a:t>list of 7 scores!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53253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53254" name="Rectangle 1046"/>
          <p:cNvSpPr>
            <a:spLocks noChangeArrowheads="1"/>
          </p:cNvSpPr>
          <p:nvPr/>
        </p:nvSpPr>
        <p:spPr bwMode="auto">
          <a:xfrm>
            <a:off x="7950200" y="17446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53255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53317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8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9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0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1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2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3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4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5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6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6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53257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53258" name="Text Box 1114"/>
          <p:cNvSpPr txBox="1">
            <a:spLocks noChangeArrowheads="1"/>
          </p:cNvSpPr>
          <p:nvPr/>
        </p:nvSpPr>
        <p:spPr bwMode="auto">
          <a:xfrm>
            <a:off x="4873625" y="5994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will use -1 as the score for a full column.</a:t>
            </a:r>
          </a:p>
        </p:txBody>
      </p:sp>
      <p:sp>
        <p:nvSpPr>
          <p:cNvPr id="53259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3260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0-ply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3261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5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0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53306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8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9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0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1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2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3" name="Line 1116"/>
          <p:cNvSpPr>
            <a:spLocks noChangeShapeType="1"/>
          </p:cNvSpPr>
          <p:nvPr/>
        </p:nvSpPr>
        <p:spPr bwMode="auto">
          <a:xfrm flipH="1" flipV="1">
            <a:off x="5164138" y="5562600"/>
            <a:ext cx="147637" cy="49053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4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53315" name="Rectangle 145"/>
          <p:cNvSpPr>
            <a:spLocks noChangeArrowheads="1"/>
          </p:cNvSpPr>
          <p:nvPr/>
        </p:nvSpPr>
        <p:spPr bwMode="auto">
          <a:xfrm>
            <a:off x="550863" y="3181350"/>
            <a:ext cx="334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>
                <a:latin typeface="Calibri" pitchFamily="34" charset="0"/>
              </a:rPr>
              <a:t>The Player object's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ply </a:t>
            </a:r>
            <a:r>
              <a:rPr lang="en-US" sz="2100">
                <a:latin typeface="Calibri" pitchFamily="34" charset="0"/>
              </a:rPr>
              <a:t>tells how far ahead to look.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4725" y="2279650"/>
              <a:ext cx="2930525" cy="474663"/>
            </p14:xfrm>
          </p:contentPart>
        </mc:Choice>
        <mc:Fallback xmlns="">
          <p:pic>
            <p:nvPicPr>
              <p:cNvPr id="512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8886" y="2264536"/>
                <a:ext cx="2962562" cy="5056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435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scoresFor </a:t>
            </a:r>
            <a:r>
              <a:rPr lang="en-US" sz="3600">
                <a:latin typeface="Times New Roman" pitchFamily="18" charset="0"/>
              </a:rPr>
              <a:t>at 1 ply</a:t>
            </a:r>
          </a:p>
        </p:txBody>
      </p:sp>
      <p:sp>
        <p:nvSpPr>
          <p:cNvPr id="54276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"I win!" approach</a:t>
            </a:r>
          </a:p>
        </p:txBody>
      </p:sp>
      <p:sp>
        <p:nvSpPr>
          <p:cNvPr id="54277" name="Rectangle 1046"/>
          <p:cNvSpPr>
            <a:spLocks noChangeArrowheads="1"/>
          </p:cNvSpPr>
          <p:nvPr/>
        </p:nvSpPr>
        <p:spPr bwMode="auto">
          <a:xfrm>
            <a:off x="7950200" y="17446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5427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54340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1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2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3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4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5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6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7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8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9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54280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4281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1-ply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4282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6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7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8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9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0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1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2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3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4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5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6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54327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8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9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2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3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4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54335" name="Text Box 1049"/>
          <p:cNvSpPr txBox="1">
            <a:spLocks noChangeArrowheads="1"/>
          </p:cNvSpPr>
          <p:nvPr/>
        </p:nvSpPr>
        <p:spPr bwMode="auto">
          <a:xfrm>
            <a:off x="485775" y="3509963"/>
            <a:ext cx="3314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0763" y="2197100"/>
              <a:ext cx="330200" cy="398463"/>
            </p14:xfrm>
          </p:contentPart>
        </mc:Choice>
        <mc:Fallback xmlns="">
          <p:pic>
            <p:nvPicPr>
              <p:cNvPr id="614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9960" y="2188101"/>
                <a:ext cx="351445" cy="42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6550" y="2197100"/>
              <a:ext cx="1801813" cy="485775"/>
            </p14:xfrm>
          </p:contentPart>
        </mc:Choice>
        <mc:Fallback xmlns="">
          <p:pic>
            <p:nvPicPr>
              <p:cNvPr id="614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08272" y="2181256"/>
                <a:ext cx="1825208" cy="51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0763" y="2382838"/>
              <a:ext cx="298450" cy="227012"/>
            </p14:xfrm>
          </p:contentPart>
        </mc:Choice>
        <mc:Fallback xmlns="">
          <p:pic>
            <p:nvPicPr>
              <p:cNvPr id="614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3203" y="2367008"/>
                <a:ext cx="321491" cy="25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1758950"/>
              <a:ext cx="3821113" cy="1204913"/>
            </p14:xfrm>
          </p:contentPart>
        </mc:Choice>
        <mc:Fallback xmlns="">
          <p:pic>
            <p:nvPicPr>
              <p:cNvPr id="614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5871" y="1743465"/>
                <a:ext cx="3852791" cy="12366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54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Two</a:t>
            </a:r>
            <a:r>
              <a:rPr lang="en-US" sz="3600">
                <a:latin typeface="Times New Roman" pitchFamily="18" charset="0"/>
              </a:rPr>
              <a:t> moves ahead… ?</a:t>
            </a:r>
          </a:p>
        </p:txBody>
      </p:sp>
      <p:sp>
        <p:nvSpPr>
          <p:cNvPr id="55300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3352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A 2-ply lookahead player can also "see" an </a:t>
            </a:r>
            <a:r>
              <a:rPr lang="en-US" sz="1800" b="1" i="1"/>
              <a:t>opponent's </a:t>
            </a:r>
            <a:r>
              <a:rPr lang="en-US" sz="1800"/>
              <a:t> impending victory.</a:t>
            </a:r>
          </a:p>
        </p:txBody>
      </p:sp>
      <p:sp>
        <p:nvSpPr>
          <p:cNvPr id="55301" name="Oval 12"/>
          <p:cNvSpPr>
            <a:spLocks noChangeArrowheads="1"/>
          </p:cNvSpPr>
          <p:nvPr/>
        </p:nvSpPr>
        <p:spPr bwMode="auto">
          <a:xfrm>
            <a:off x="4708525" y="17605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13" descr="Dark vertical"/>
          <p:cNvSpPr>
            <a:spLocks noChangeArrowheads="1"/>
          </p:cNvSpPr>
          <p:nvPr/>
        </p:nvSpPr>
        <p:spPr bwMode="auto">
          <a:xfrm>
            <a:off x="4708525" y="21224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Oval 14"/>
          <p:cNvSpPr>
            <a:spLocks noChangeArrowheads="1"/>
          </p:cNvSpPr>
          <p:nvPr/>
        </p:nvSpPr>
        <p:spPr bwMode="auto">
          <a:xfrm>
            <a:off x="4708525" y="2486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Oval 15" descr="Dark vertical"/>
          <p:cNvSpPr>
            <a:spLocks noChangeArrowheads="1"/>
          </p:cNvSpPr>
          <p:nvPr/>
        </p:nvSpPr>
        <p:spPr bwMode="auto">
          <a:xfrm>
            <a:off x="4708525" y="28495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Oval 16"/>
          <p:cNvSpPr>
            <a:spLocks noChangeArrowheads="1"/>
          </p:cNvSpPr>
          <p:nvPr/>
        </p:nvSpPr>
        <p:spPr bwMode="auto">
          <a:xfrm>
            <a:off x="4708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7"/>
          <p:cNvSpPr>
            <a:spLocks noChangeArrowheads="1"/>
          </p:cNvSpPr>
          <p:nvPr/>
        </p:nvSpPr>
        <p:spPr bwMode="auto">
          <a:xfrm>
            <a:off x="4708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18"/>
          <p:cNvSpPr>
            <a:spLocks noChangeArrowheads="1"/>
          </p:cNvSpPr>
          <p:nvPr/>
        </p:nvSpPr>
        <p:spPr bwMode="auto">
          <a:xfrm>
            <a:off x="5089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9"/>
          <p:cNvSpPr>
            <a:spLocks noChangeArrowheads="1"/>
          </p:cNvSpPr>
          <p:nvPr/>
        </p:nvSpPr>
        <p:spPr bwMode="auto">
          <a:xfrm>
            <a:off x="5089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0"/>
          <p:cNvSpPr>
            <a:spLocks noChangeArrowheads="1"/>
          </p:cNvSpPr>
          <p:nvPr/>
        </p:nvSpPr>
        <p:spPr bwMode="auto">
          <a:xfrm>
            <a:off x="5089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1"/>
          <p:cNvSpPr>
            <a:spLocks noChangeArrowheads="1"/>
          </p:cNvSpPr>
          <p:nvPr/>
        </p:nvSpPr>
        <p:spPr bwMode="auto">
          <a:xfrm>
            <a:off x="5089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2"/>
          <p:cNvSpPr>
            <a:spLocks noChangeArrowheads="1"/>
          </p:cNvSpPr>
          <p:nvPr/>
        </p:nvSpPr>
        <p:spPr bwMode="auto">
          <a:xfrm>
            <a:off x="5089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23"/>
          <p:cNvSpPr>
            <a:spLocks noChangeArrowheads="1"/>
          </p:cNvSpPr>
          <p:nvPr/>
        </p:nvSpPr>
        <p:spPr bwMode="auto">
          <a:xfrm>
            <a:off x="5470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4"/>
          <p:cNvSpPr>
            <a:spLocks noChangeArrowheads="1"/>
          </p:cNvSpPr>
          <p:nvPr/>
        </p:nvSpPr>
        <p:spPr bwMode="auto">
          <a:xfrm>
            <a:off x="5470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5"/>
          <p:cNvSpPr>
            <a:spLocks noChangeArrowheads="1"/>
          </p:cNvSpPr>
          <p:nvPr/>
        </p:nvSpPr>
        <p:spPr bwMode="auto">
          <a:xfrm>
            <a:off x="5470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6"/>
          <p:cNvSpPr>
            <a:spLocks noChangeArrowheads="1"/>
          </p:cNvSpPr>
          <p:nvPr/>
        </p:nvSpPr>
        <p:spPr bwMode="auto">
          <a:xfrm>
            <a:off x="5470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7"/>
          <p:cNvSpPr>
            <a:spLocks noChangeArrowheads="1"/>
          </p:cNvSpPr>
          <p:nvPr/>
        </p:nvSpPr>
        <p:spPr bwMode="auto">
          <a:xfrm>
            <a:off x="6229350" y="32115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28"/>
          <p:cNvSpPr>
            <a:spLocks noChangeArrowheads="1"/>
          </p:cNvSpPr>
          <p:nvPr/>
        </p:nvSpPr>
        <p:spPr bwMode="auto">
          <a:xfrm>
            <a:off x="5851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29"/>
          <p:cNvSpPr>
            <a:spLocks noChangeArrowheads="1"/>
          </p:cNvSpPr>
          <p:nvPr/>
        </p:nvSpPr>
        <p:spPr bwMode="auto">
          <a:xfrm>
            <a:off x="5851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0"/>
          <p:cNvSpPr>
            <a:spLocks noChangeArrowheads="1"/>
          </p:cNvSpPr>
          <p:nvPr/>
        </p:nvSpPr>
        <p:spPr bwMode="auto">
          <a:xfrm>
            <a:off x="5851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1"/>
          <p:cNvSpPr>
            <a:spLocks noChangeArrowheads="1"/>
          </p:cNvSpPr>
          <p:nvPr/>
        </p:nvSpPr>
        <p:spPr bwMode="auto">
          <a:xfrm>
            <a:off x="5851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2"/>
          <p:cNvSpPr>
            <a:spLocks noChangeArrowheads="1"/>
          </p:cNvSpPr>
          <p:nvPr/>
        </p:nvSpPr>
        <p:spPr bwMode="auto">
          <a:xfrm>
            <a:off x="5851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3"/>
          <p:cNvSpPr>
            <a:spLocks noChangeArrowheads="1"/>
          </p:cNvSpPr>
          <p:nvPr/>
        </p:nvSpPr>
        <p:spPr bwMode="auto">
          <a:xfrm>
            <a:off x="6232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34"/>
          <p:cNvSpPr>
            <a:spLocks noChangeArrowheads="1"/>
          </p:cNvSpPr>
          <p:nvPr/>
        </p:nvSpPr>
        <p:spPr bwMode="auto">
          <a:xfrm>
            <a:off x="6232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35"/>
          <p:cNvSpPr>
            <a:spLocks noChangeArrowheads="1"/>
          </p:cNvSpPr>
          <p:nvPr/>
        </p:nvSpPr>
        <p:spPr bwMode="auto">
          <a:xfrm>
            <a:off x="6232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Oval 36"/>
          <p:cNvSpPr>
            <a:spLocks noChangeArrowheads="1"/>
          </p:cNvSpPr>
          <p:nvPr/>
        </p:nvSpPr>
        <p:spPr bwMode="auto">
          <a:xfrm>
            <a:off x="6232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Oval 37"/>
          <p:cNvSpPr>
            <a:spLocks noChangeArrowheads="1"/>
          </p:cNvSpPr>
          <p:nvPr/>
        </p:nvSpPr>
        <p:spPr bwMode="auto">
          <a:xfrm>
            <a:off x="6232525" y="3576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7" name="Oval 38"/>
          <p:cNvSpPr>
            <a:spLocks noChangeArrowheads="1"/>
          </p:cNvSpPr>
          <p:nvPr/>
        </p:nvSpPr>
        <p:spPr bwMode="auto">
          <a:xfrm>
            <a:off x="6613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Oval 39"/>
          <p:cNvSpPr>
            <a:spLocks noChangeArrowheads="1"/>
          </p:cNvSpPr>
          <p:nvPr/>
        </p:nvSpPr>
        <p:spPr bwMode="auto">
          <a:xfrm>
            <a:off x="6613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Oval 40"/>
          <p:cNvSpPr>
            <a:spLocks noChangeArrowheads="1"/>
          </p:cNvSpPr>
          <p:nvPr/>
        </p:nvSpPr>
        <p:spPr bwMode="auto">
          <a:xfrm>
            <a:off x="6613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Oval 41"/>
          <p:cNvSpPr>
            <a:spLocks noChangeArrowheads="1"/>
          </p:cNvSpPr>
          <p:nvPr/>
        </p:nvSpPr>
        <p:spPr bwMode="auto">
          <a:xfrm>
            <a:off x="6613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Oval 42"/>
          <p:cNvSpPr>
            <a:spLocks noChangeArrowheads="1"/>
          </p:cNvSpPr>
          <p:nvPr/>
        </p:nvSpPr>
        <p:spPr bwMode="auto">
          <a:xfrm>
            <a:off x="6613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Oval 43"/>
          <p:cNvSpPr>
            <a:spLocks noChangeArrowheads="1"/>
          </p:cNvSpPr>
          <p:nvPr/>
        </p:nvSpPr>
        <p:spPr bwMode="auto">
          <a:xfrm>
            <a:off x="6994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Oval 44"/>
          <p:cNvSpPr>
            <a:spLocks noChangeArrowheads="1"/>
          </p:cNvSpPr>
          <p:nvPr/>
        </p:nvSpPr>
        <p:spPr bwMode="auto">
          <a:xfrm>
            <a:off x="6994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Oval 45"/>
          <p:cNvSpPr>
            <a:spLocks noChangeArrowheads="1"/>
          </p:cNvSpPr>
          <p:nvPr/>
        </p:nvSpPr>
        <p:spPr bwMode="auto">
          <a:xfrm>
            <a:off x="6994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Oval 46"/>
          <p:cNvSpPr>
            <a:spLocks noChangeArrowheads="1"/>
          </p:cNvSpPr>
          <p:nvPr/>
        </p:nvSpPr>
        <p:spPr bwMode="auto">
          <a:xfrm>
            <a:off x="6994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Oval 47"/>
          <p:cNvSpPr>
            <a:spLocks noChangeArrowheads="1"/>
          </p:cNvSpPr>
          <p:nvPr/>
        </p:nvSpPr>
        <p:spPr bwMode="auto">
          <a:xfrm>
            <a:off x="6994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Oval 48"/>
          <p:cNvSpPr>
            <a:spLocks noChangeArrowheads="1"/>
          </p:cNvSpPr>
          <p:nvPr/>
        </p:nvSpPr>
        <p:spPr bwMode="auto">
          <a:xfrm>
            <a:off x="6994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Rectangle 49"/>
          <p:cNvSpPr>
            <a:spLocks noChangeArrowheads="1"/>
          </p:cNvSpPr>
          <p:nvPr/>
        </p:nvSpPr>
        <p:spPr bwMode="auto">
          <a:xfrm>
            <a:off x="4648200" y="1676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3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1524000"/>
            <a:ext cx="531813" cy="615950"/>
            <a:chOff x="2928" y="1051"/>
            <a:chExt cx="840" cy="957"/>
          </a:xfrm>
        </p:grpSpPr>
        <p:sp>
          <p:nvSpPr>
            <p:cNvPr id="5538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40" name="Oval 64" descr="Dark vertical"/>
          <p:cNvSpPr>
            <a:spLocks noChangeArrowheads="1"/>
          </p:cNvSpPr>
          <p:nvPr/>
        </p:nvSpPr>
        <p:spPr bwMode="auto">
          <a:xfrm>
            <a:off x="5099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Oval 65" descr="Dark vertical"/>
          <p:cNvSpPr>
            <a:spLocks noChangeArrowheads="1"/>
          </p:cNvSpPr>
          <p:nvPr/>
        </p:nvSpPr>
        <p:spPr bwMode="auto">
          <a:xfrm>
            <a:off x="5480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Oval 66" descr="Dark vertical"/>
          <p:cNvSpPr>
            <a:spLocks noChangeArrowheads="1"/>
          </p:cNvSpPr>
          <p:nvPr/>
        </p:nvSpPr>
        <p:spPr bwMode="auto">
          <a:xfrm>
            <a:off x="5861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Oval 67" descr="Dark vertical"/>
          <p:cNvSpPr>
            <a:spLocks noChangeArrowheads="1"/>
          </p:cNvSpPr>
          <p:nvPr/>
        </p:nvSpPr>
        <p:spPr bwMode="auto">
          <a:xfrm>
            <a:off x="5473700" y="3216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Oval 68"/>
          <p:cNvSpPr>
            <a:spLocks noChangeArrowheads="1"/>
          </p:cNvSpPr>
          <p:nvPr/>
        </p:nvSpPr>
        <p:spPr bwMode="auto">
          <a:xfrm>
            <a:off x="6613525" y="3570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Oval 69"/>
          <p:cNvSpPr>
            <a:spLocks noChangeArrowheads="1"/>
          </p:cNvSpPr>
          <p:nvPr/>
        </p:nvSpPr>
        <p:spPr bwMode="auto">
          <a:xfrm>
            <a:off x="3368675" y="30734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Text Box 70"/>
          <p:cNvSpPr txBox="1">
            <a:spLocks noChangeArrowheads="1"/>
          </p:cNvSpPr>
          <p:nvPr/>
        </p:nvSpPr>
        <p:spPr bwMode="auto">
          <a:xfrm>
            <a:off x="3717925" y="2979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's </a:t>
            </a:r>
          </a:p>
        </p:txBody>
      </p:sp>
      <p:sp>
        <p:nvSpPr>
          <p:cNvPr id="55347" name="Text Box 71"/>
          <p:cNvSpPr txBox="1">
            <a:spLocks noChangeArrowheads="1"/>
          </p:cNvSpPr>
          <p:nvPr/>
        </p:nvSpPr>
        <p:spPr bwMode="auto">
          <a:xfrm>
            <a:off x="249238" y="21431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55348" name="Rectangle 72"/>
          <p:cNvSpPr>
            <a:spLocks noChangeArrowheads="1"/>
          </p:cNvSpPr>
          <p:nvPr/>
        </p:nvSpPr>
        <p:spPr bwMode="auto">
          <a:xfrm>
            <a:off x="7696200" y="59737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5349" name="Rectangle 73"/>
          <p:cNvSpPr>
            <a:spLocks noChangeArrowheads="1"/>
          </p:cNvSpPr>
          <p:nvPr/>
        </p:nvSpPr>
        <p:spPr bwMode="auto">
          <a:xfrm>
            <a:off x="7696200" y="44196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5350" name="Text Box 74"/>
          <p:cNvSpPr txBox="1">
            <a:spLocks noChangeArrowheads="1"/>
          </p:cNvSpPr>
          <p:nvPr/>
        </p:nvSpPr>
        <p:spPr bwMode="auto">
          <a:xfrm>
            <a:off x="7777163" y="4799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5351" name="Text Box 75"/>
          <p:cNvSpPr txBox="1">
            <a:spLocks noChangeArrowheads="1"/>
          </p:cNvSpPr>
          <p:nvPr/>
        </p:nvSpPr>
        <p:spPr bwMode="auto">
          <a:xfrm>
            <a:off x="7770813" y="63547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5352" name="Text Box 76"/>
          <p:cNvSpPr txBox="1">
            <a:spLocks noChangeArrowheads="1"/>
          </p:cNvSpPr>
          <p:nvPr/>
        </p:nvSpPr>
        <p:spPr bwMode="auto">
          <a:xfrm>
            <a:off x="392113" y="2390775"/>
            <a:ext cx="1000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Try it!</a:t>
            </a:r>
          </a:p>
        </p:txBody>
      </p:sp>
      <p:sp>
        <p:nvSpPr>
          <p:cNvPr id="55353" name="Line 93"/>
          <p:cNvSpPr>
            <a:spLocks noChangeShapeType="1"/>
          </p:cNvSpPr>
          <p:nvPr/>
        </p:nvSpPr>
        <p:spPr bwMode="auto">
          <a:xfrm>
            <a:off x="482282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Line 94"/>
          <p:cNvSpPr>
            <a:spLocks noChangeShapeType="1"/>
          </p:cNvSpPr>
          <p:nvPr/>
        </p:nvSpPr>
        <p:spPr bwMode="auto">
          <a:xfrm>
            <a:off x="4394200" y="5319713"/>
            <a:ext cx="368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5" name="Line 100"/>
          <p:cNvSpPr>
            <a:spLocks noChangeShapeType="1"/>
          </p:cNvSpPr>
          <p:nvPr/>
        </p:nvSpPr>
        <p:spPr bwMode="auto">
          <a:xfrm>
            <a:off x="521176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6" name="Line 101"/>
          <p:cNvSpPr>
            <a:spLocks noChangeShapeType="1"/>
          </p:cNvSpPr>
          <p:nvPr/>
        </p:nvSpPr>
        <p:spPr bwMode="auto">
          <a:xfrm>
            <a:off x="5602288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7" name="Line 102"/>
          <p:cNvSpPr>
            <a:spLocks noChangeShapeType="1"/>
          </p:cNvSpPr>
          <p:nvPr/>
        </p:nvSpPr>
        <p:spPr bwMode="auto">
          <a:xfrm>
            <a:off x="599281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8" name="Line 103"/>
          <p:cNvSpPr>
            <a:spLocks noChangeShapeType="1"/>
          </p:cNvSpPr>
          <p:nvPr/>
        </p:nvSpPr>
        <p:spPr bwMode="auto">
          <a:xfrm>
            <a:off x="638175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9" name="Line 104"/>
          <p:cNvSpPr>
            <a:spLocks noChangeShapeType="1"/>
          </p:cNvSpPr>
          <p:nvPr/>
        </p:nvSpPr>
        <p:spPr bwMode="auto">
          <a:xfrm>
            <a:off x="677227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0" name="Line 105"/>
          <p:cNvSpPr>
            <a:spLocks noChangeShapeType="1"/>
          </p:cNvSpPr>
          <p:nvPr/>
        </p:nvSpPr>
        <p:spPr bwMode="auto">
          <a:xfrm>
            <a:off x="716280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1" name="Line 106"/>
          <p:cNvSpPr>
            <a:spLocks noChangeShapeType="1"/>
          </p:cNvSpPr>
          <p:nvPr/>
        </p:nvSpPr>
        <p:spPr bwMode="auto">
          <a:xfrm>
            <a:off x="480060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2" name="Line 107"/>
          <p:cNvSpPr>
            <a:spLocks noChangeShapeType="1"/>
          </p:cNvSpPr>
          <p:nvPr/>
        </p:nvSpPr>
        <p:spPr bwMode="auto">
          <a:xfrm>
            <a:off x="518953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3" name="Line 108"/>
          <p:cNvSpPr>
            <a:spLocks noChangeShapeType="1"/>
          </p:cNvSpPr>
          <p:nvPr/>
        </p:nvSpPr>
        <p:spPr bwMode="auto">
          <a:xfrm>
            <a:off x="5580063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4" name="Line 109"/>
          <p:cNvSpPr>
            <a:spLocks noChangeShapeType="1"/>
          </p:cNvSpPr>
          <p:nvPr/>
        </p:nvSpPr>
        <p:spPr bwMode="auto">
          <a:xfrm>
            <a:off x="597058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5" name="Line 110"/>
          <p:cNvSpPr>
            <a:spLocks noChangeShapeType="1"/>
          </p:cNvSpPr>
          <p:nvPr/>
        </p:nvSpPr>
        <p:spPr bwMode="auto">
          <a:xfrm>
            <a:off x="635952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6" name="Line 111"/>
          <p:cNvSpPr>
            <a:spLocks noChangeShapeType="1"/>
          </p:cNvSpPr>
          <p:nvPr/>
        </p:nvSpPr>
        <p:spPr bwMode="auto">
          <a:xfrm>
            <a:off x="675005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7" name="Line 112"/>
          <p:cNvSpPr>
            <a:spLocks noChangeShapeType="1"/>
          </p:cNvSpPr>
          <p:nvPr/>
        </p:nvSpPr>
        <p:spPr bwMode="auto">
          <a:xfrm>
            <a:off x="714057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8" name="Text Box 70"/>
          <p:cNvSpPr txBox="1">
            <a:spLocks noChangeArrowheads="1"/>
          </p:cNvSpPr>
          <p:nvPr/>
        </p:nvSpPr>
        <p:spPr bwMode="auto">
          <a:xfrm>
            <a:off x="2295525" y="3360738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turn </a:t>
            </a: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7791450" y="1219200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0-ply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872413" y="15986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scores</a:t>
            </a:r>
          </a:p>
        </p:txBody>
      </p:sp>
      <p:sp>
        <p:nvSpPr>
          <p:cNvPr id="55371" name="Rectangle 95"/>
          <p:cNvSpPr>
            <a:spLocks noChangeArrowheads="1"/>
          </p:cNvSpPr>
          <p:nvPr/>
        </p:nvSpPr>
        <p:spPr bwMode="auto">
          <a:xfrm>
            <a:off x="4614863" y="1357313"/>
            <a:ext cx="39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-1</a:t>
            </a:r>
            <a:endParaRPr lang="en-US" sz="1500" b="1"/>
          </a:p>
        </p:txBody>
      </p:sp>
      <p:sp>
        <p:nvSpPr>
          <p:cNvPr id="55372" name="Rectangle 96"/>
          <p:cNvSpPr>
            <a:spLocks noChangeArrowheads="1"/>
          </p:cNvSpPr>
          <p:nvPr/>
        </p:nvSpPr>
        <p:spPr bwMode="auto">
          <a:xfrm>
            <a:off x="5016500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55373" name="Rectangle 97"/>
          <p:cNvSpPr>
            <a:spLocks noChangeArrowheads="1"/>
          </p:cNvSpPr>
          <p:nvPr/>
        </p:nvSpPr>
        <p:spPr bwMode="auto">
          <a:xfrm>
            <a:off x="543083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4" name="Rectangle 98"/>
          <p:cNvSpPr>
            <a:spLocks noChangeArrowheads="1"/>
          </p:cNvSpPr>
          <p:nvPr/>
        </p:nvSpPr>
        <p:spPr bwMode="auto">
          <a:xfrm>
            <a:off x="583088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5" name="Rectangle 99"/>
          <p:cNvSpPr>
            <a:spLocks noChangeArrowheads="1"/>
          </p:cNvSpPr>
          <p:nvPr/>
        </p:nvSpPr>
        <p:spPr bwMode="auto">
          <a:xfrm>
            <a:off x="6143625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55376" name="Rectangle 100"/>
          <p:cNvSpPr>
            <a:spLocks noChangeArrowheads="1"/>
          </p:cNvSpPr>
          <p:nvPr/>
        </p:nvSpPr>
        <p:spPr bwMode="auto">
          <a:xfrm>
            <a:off x="6548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7" name="Rectangle 101"/>
          <p:cNvSpPr>
            <a:spLocks noChangeArrowheads="1"/>
          </p:cNvSpPr>
          <p:nvPr/>
        </p:nvSpPr>
        <p:spPr bwMode="auto">
          <a:xfrm>
            <a:off x="6929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8" name="Text Box 1044"/>
          <p:cNvSpPr txBox="1">
            <a:spLocks noChangeArrowheads="1"/>
          </p:cNvSpPr>
          <p:nvPr/>
        </p:nvSpPr>
        <p:spPr bwMode="auto">
          <a:xfrm>
            <a:off x="533400" y="6381750"/>
            <a:ext cx="3001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"Uh Oh!" approach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0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4435475"/>
              <a:ext cx="206375" cy="198438"/>
            </p14:xfrm>
          </p:contentPart>
        </mc:Choice>
        <mc:Fallback xmlns="">
          <p:pic>
            <p:nvPicPr>
              <p:cNvPr id="7170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3303" y="4423971"/>
                <a:ext cx="230866" cy="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1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452938"/>
              <a:ext cx="204788" cy="263525"/>
            </p14:xfrm>
          </p:contentPart>
        </mc:Choice>
        <mc:Fallback xmlns="">
          <p:pic>
            <p:nvPicPr>
              <p:cNvPr id="7171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4285" y="4439618"/>
                <a:ext cx="234967" cy="28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2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4451350"/>
              <a:ext cx="223838" cy="233363"/>
            </p14:xfrm>
          </p:contentPart>
        </mc:Choice>
        <mc:Fallback xmlns="">
          <p:pic>
            <p:nvPicPr>
              <p:cNvPr id="7172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7268" y="4443067"/>
                <a:ext cx="246150" cy="25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73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4443413"/>
              <a:ext cx="198437" cy="236537"/>
            </p14:xfrm>
          </p:contentPart>
        </mc:Choice>
        <mc:Fallback xmlns="">
          <p:pic>
            <p:nvPicPr>
              <p:cNvPr id="7173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5840" y="4430452"/>
                <a:ext cx="221126" cy="25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74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4405313"/>
              <a:ext cx="249237" cy="250825"/>
            </p14:xfrm>
          </p:contentPart>
        </mc:Choice>
        <mc:Fallback xmlns="">
          <p:pic>
            <p:nvPicPr>
              <p:cNvPr id="7174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0678" y="4391998"/>
                <a:ext cx="279535" cy="27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75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4456113"/>
              <a:ext cx="220663" cy="242887"/>
            </p14:xfrm>
          </p:contentPart>
        </mc:Choice>
        <mc:Fallback xmlns="">
          <p:pic>
            <p:nvPicPr>
              <p:cNvPr id="7175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03901" y="4441360"/>
                <a:ext cx="249821" cy="26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76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1688" y="4446588"/>
              <a:ext cx="249237" cy="241300"/>
            </p14:xfrm>
          </p:contentPart>
        </mc:Choice>
        <mc:Fallback xmlns="">
          <p:pic>
            <p:nvPicPr>
              <p:cNvPr id="7176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42324" y="4432182"/>
                <a:ext cx="274449" cy="26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77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75" y="2851150"/>
              <a:ext cx="274638" cy="287338"/>
            </p14:xfrm>
          </p:contentPart>
        </mc:Choice>
        <mc:Fallback xmlns="">
          <p:pic>
            <p:nvPicPr>
              <p:cNvPr id="7177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79954" y="2840708"/>
                <a:ext cx="307204" cy="31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78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682625"/>
              <a:ext cx="604837" cy="1020763"/>
            </p14:xfrm>
          </p:contentPart>
        </mc:Choice>
        <mc:Fallback xmlns="">
          <p:pic>
            <p:nvPicPr>
              <p:cNvPr id="7178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12132" y="672907"/>
                <a:ext cx="628958" cy="1042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79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2638" y="5281613"/>
              <a:ext cx="2665412" cy="1219200"/>
            </p14:xfrm>
          </p:contentPart>
        </mc:Choice>
        <mc:Fallback xmlns="">
          <p:pic>
            <p:nvPicPr>
              <p:cNvPr id="7179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8958" y="5270814"/>
                <a:ext cx="2693492" cy="12429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After Deep Blue…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6336" r="29582" b="2367"/>
          <a:stretch/>
        </p:blipFill>
        <p:spPr bwMode="auto">
          <a:xfrm>
            <a:off x="276685" y="1447800"/>
            <a:ext cx="8714915" cy="4946303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0749" y="1524000"/>
            <a:ext cx="2009315" cy="381000"/>
          </a:xfrm>
          <a:prstGeom prst="roundRect">
            <a:avLst/>
          </a:prstGeom>
          <a:noFill/>
          <a:ln w="19050" cap="flat" cmpd="sng" algn="ctr">
            <a:solidFill>
              <a:srgbClr val="000A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8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63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 vs. scoresFor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scoreBoard(b)</a:t>
            </a:r>
            <a:r>
              <a:rPr lang="en-US">
                <a:latin typeface="Times" charset="0"/>
              </a:rPr>
              <a:t>  looks ahead 0 moves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5932488" y="132238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902AB"/>
                </a:solidFill>
              </a:rPr>
              <a:t>The "Zen" approach -- we are excellent at this!</a:t>
            </a:r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7678738" y="128270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latin typeface="Times" charset="0"/>
              </a:rPr>
              <a:t>0-ply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685800" y="3087688"/>
            <a:ext cx="7827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scoresFor( self, b )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/>
              <a:t>returns a LIST of scores,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 i="1">
                <a:solidFill>
                  <a:srgbClr val="0902AB"/>
                </a:solidFill>
              </a:rPr>
              <a:t>one for each column you </a:t>
            </a:r>
            <a:r>
              <a:rPr lang="en-US" i="1">
                <a:solidFill>
                  <a:srgbClr val="FF0000"/>
                </a:solidFill>
              </a:rPr>
              <a:t>might </a:t>
            </a:r>
            <a:r>
              <a:rPr lang="en-US" i="1">
                <a:solidFill>
                  <a:srgbClr val="0902AB"/>
                </a:solidFill>
              </a:rPr>
              <a:t>choose to move next…</a:t>
            </a:r>
            <a:endParaRPr lang="en-US">
              <a:solidFill>
                <a:srgbClr val="0902AB"/>
              </a:solidFill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7696200" y="4724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6329" name="Rectangle 72"/>
          <p:cNvSpPr>
            <a:spLocks noChangeArrowheads="1"/>
          </p:cNvSpPr>
          <p:nvPr/>
        </p:nvSpPr>
        <p:spPr bwMode="auto">
          <a:xfrm>
            <a:off x="7699375" y="5334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6330" name="Rectangle 72"/>
          <p:cNvSpPr>
            <a:spLocks noChangeArrowheads="1"/>
          </p:cNvSpPr>
          <p:nvPr/>
        </p:nvSpPr>
        <p:spPr bwMode="auto">
          <a:xfrm>
            <a:off x="7912100" y="58674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…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cxnSp>
        <p:nvCxnSpPr>
          <p:cNvPr id="56331" name="Straight Connector 14"/>
          <p:cNvCxnSpPr>
            <a:cxnSpLocks noChangeShapeType="1"/>
          </p:cNvCxnSpPr>
          <p:nvPr/>
        </p:nvCxnSpPr>
        <p:spPr bwMode="auto">
          <a:xfrm>
            <a:off x="609600" y="2819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2" name="Rectangle 13"/>
          <p:cNvSpPr>
            <a:spLocks noChangeArrowheads="1"/>
          </p:cNvSpPr>
          <p:nvPr/>
        </p:nvSpPr>
        <p:spPr bwMode="auto">
          <a:xfrm>
            <a:off x="7945438" y="17557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3" name="Rectangle 10"/>
          <p:cNvSpPr>
            <a:spLocks noChangeArrowheads="1"/>
          </p:cNvSpPr>
          <p:nvPr/>
        </p:nvSpPr>
        <p:spPr bwMode="auto">
          <a:xfrm>
            <a:off x="7723188" y="41068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6334" name="Rectangle 1"/>
          <p:cNvSpPr>
            <a:spLocks noChangeArrowheads="1"/>
          </p:cNvSpPr>
          <p:nvPr/>
        </p:nvSpPr>
        <p:spPr bwMode="auto">
          <a:xfrm>
            <a:off x="1428750" y="1938338"/>
            <a:ext cx="4630738" cy="4619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it </a:t>
            </a:r>
            <a:r>
              <a:rPr lang="en-US" b="1" u="sng">
                <a:latin typeface="Times" charset="0"/>
              </a:rPr>
              <a:t>scores</a:t>
            </a:r>
            <a:r>
              <a:rPr lang="en-US">
                <a:latin typeface="Times" charset="0"/>
              </a:rPr>
              <a:t> the </a:t>
            </a:r>
            <a:r>
              <a:rPr lang="en-US" b="1" u="sng">
                <a:latin typeface="Times" charset="0"/>
              </a:rPr>
              <a:t>board</a:t>
            </a:r>
            <a:r>
              <a:rPr lang="en-US">
                <a:latin typeface="Times" charset="0"/>
              </a:rPr>
              <a:t> as it stands </a:t>
            </a:r>
            <a:r>
              <a:rPr lang="en-US" i="1">
                <a:latin typeface="Times" charset="0"/>
              </a:rPr>
              <a:t>now</a:t>
            </a:r>
            <a:endParaRPr lang="en-US" i="1"/>
          </a:p>
        </p:txBody>
      </p:sp>
      <p:sp>
        <p:nvSpPr>
          <p:cNvPr id="17" name="Rectangle 16"/>
          <p:cNvSpPr/>
          <p:nvPr/>
        </p:nvSpPr>
        <p:spPr>
          <a:xfrm>
            <a:off x="1131888" y="4594225"/>
            <a:ext cx="5486400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it gives a separate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score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for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each column and considers future moves up to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n-ply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1026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1027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Oval 1028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Oval 1029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1030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1031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1032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1033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35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036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037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038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039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040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042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043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044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045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1046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1047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1048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1049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1050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1051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1052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1053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1054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1055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1056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1057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1058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Oval 1059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Oval 1060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Oval 1061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Oval 1062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Oval 1063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Oval 1064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3" name="Oval 1065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4" name="Oval 1066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Rectangle 1067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Rectangle 1068"/>
          <p:cNvSpPr>
            <a:spLocks noChangeArrowheads="1"/>
          </p:cNvSpPr>
          <p:nvPr/>
        </p:nvSpPr>
        <p:spPr bwMode="auto">
          <a:xfrm>
            <a:off x="3859213" y="25241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57387" name="Oval 1069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8" name="Text Box 1070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389" name="Text Box 1071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390" name="Text Box 1072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391" name="Text Box 1073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392" name="Text Box 1074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393" name="Text Box 1075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394" name="Text Box 1076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395" name="Text Box 1077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396" name="Rectangle 1078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Rectangle 1079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Rectangle 1080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Rectangle 1081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Rectangle 1082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1" name="Rectangle 1083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2" name="Rectangle 1084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3" name="Text Box 1085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404" name="Text Box 1086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405" name="Text Box 1087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406" name="Text Box 1088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407" name="Text Box 1089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408" name="Text Box 1090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409" name="Text Box 1091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410" name="Text Box 1092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411" name="Rectangle 1093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2" name="Rectangle 1094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3" name="Rectangle 1095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4" name="Rectangle 1096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5" name="Rectangle 1097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6" name="Rectangle 1098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7" name="Rectangle 1099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8" name="Text Box 1100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419" name="Text Box 1101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420" name="Text Box 1102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421" name="Text Box 1103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422" name="Text Box 1104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423" name="Text Box 1105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424" name="Text Box 1106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425" name="Text Box 1107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426" name="Rectangle 1108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7" name="Rectangle 1109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8" name="Rectangle 1110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9" name="Rectangle 1111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0" name="Rectangle 1112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1" name="Rectangle 1113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2" name="Rectangle 1114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3" name="Text Box 1115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434" name="Text Box 1116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435" name="Text Box 1117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436" name="Text Box 1118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437" name="Text Box 1119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438" name="Text Box 1120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439" name="Text Box 1121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440" name="Text Box 1122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441" name="Rectangle 1123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2" name="Rectangle 1124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3" name="Rectangle 1125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4" name="Rectangle 1126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5" name="Rectangle 1127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6" name="Rectangle 1128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7" name="Rectangle 1129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" name="Text Box 1130"/>
          <p:cNvSpPr txBox="1">
            <a:spLocks noChangeArrowheads="1"/>
          </p:cNvSpPr>
          <p:nvPr/>
        </p:nvSpPr>
        <p:spPr bwMode="auto">
          <a:xfrm>
            <a:off x="174625" y="868363"/>
            <a:ext cx="2019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8" charset="0"/>
              </a:rPr>
              <a:t>Quiz</a:t>
            </a:r>
          </a:p>
        </p:txBody>
      </p:sp>
      <p:sp>
        <p:nvSpPr>
          <p:cNvPr id="57449" name="Oval 1131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0" name="Oval 1132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1" name="Oval 1133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2" name="Oval 1134" descr="Dark vertical"/>
          <p:cNvSpPr>
            <a:spLocks noChangeArrowheads="1"/>
          </p:cNvSpPr>
          <p:nvPr/>
        </p:nvSpPr>
        <p:spPr bwMode="auto">
          <a:xfrm>
            <a:off x="7604125" y="9810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3" name="Rectangle 1135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57454" name="Rectangle 1136"/>
          <p:cNvSpPr>
            <a:spLocks noChangeArrowheads="1"/>
          </p:cNvSpPr>
          <p:nvPr/>
        </p:nvSpPr>
        <p:spPr bwMode="auto">
          <a:xfrm>
            <a:off x="8080375" y="9112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57455" name="Line 1137"/>
          <p:cNvSpPr>
            <a:spLocks noChangeShapeType="1"/>
          </p:cNvSpPr>
          <p:nvPr/>
        </p:nvSpPr>
        <p:spPr bwMode="auto">
          <a:xfrm flipV="1">
            <a:off x="3386138" y="2611438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6" name="Line 1138"/>
          <p:cNvSpPr>
            <a:spLocks noChangeShapeType="1"/>
          </p:cNvSpPr>
          <p:nvPr/>
        </p:nvSpPr>
        <p:spPr bwMode="auto">
          <a:xfrm flipV="1">
            <a:off x="4089400" y="2613025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" name="Line 1139"/>
          <p:cNvSpPr>
            <a:spLocks noChangeShapeType="1"/>
          </p:cNvSpPr>
          <p:nvPr/>
        </p:nvSpPr>
        <p:spPr bwMode="auto">
          <a:xfrm flipV="1">
            <a:off x="4903788" y="2620963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8" name="Line 1140"/>
          <p:cNvSpPr>
            <a:spLocks noChangeShapeType="1"/>
          </p:cNvSpPr>
          <p:nvPr/>
        </p:nvSpPr>
        <p:spPr bwMode="auto">
          <a:xfrm flipH="1" flipV="1">
            <a:off x="5697538" y="2628900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9" name="Line 1141"/>
          <p:cNvSpPr>
            <a:spLocks noChangeShapeType="1"/>
          </p:cNvSpPr>
          <p:nvPr/>
        </p:nvSpPr>
        <p:spPr bwMode="auto">
          <a:xfrm flipH="1" flipV="1">
            <a:off x="6081713" y="2644775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0" name="Line 1142"/>
          <p:cNvSpPr>
            <a:spLocks noChangeShapeType="1"/>
          </p:cNvSpPr>
          <p:nvPr/>
        </p:nvSpPr>
        <p:spPr bwMode="auto">
          <a:xfrm flipH="1" flipV="1">
            <a:off x="6537325" y="2652713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1" name="Line 1143"/>
          <p:cNvSpPr>
            <a:spLocks noChangeShapeType="1"/>
          </p:cNvSpPr>
          <p:nvPr/>
        </p:nvSpPr>
        <p:spPr bwMode="auto">
          <a:xfrm flipH="1" flipV="1">
            <a:off x="6888163" y="2636838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2" name="Text Box 1176"/>
          <p:cNvSpPr txBox="1">
            <a:spLocks noChangeArrowheads="1"/>
          </p:cNvSpPr>
          <p:nvPr/>
        </p:nvSpPr>
        <p:spPr bwMode="auto">
          <a:xfrm>
            <a:off x="7366000" y="1403350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57463" name="Rectangle 1177"/>
          <p:cNvSpPr>
            <a:spLocks noChangeArrowheads="1"/>
          </p:cNvSpPr>
          <p:nvPr/>
        </p:nvSpPr>
        <p:spPr bwMode="auto">
          <a:xfrm>
            <a:off x="7288213" y="890588"/>
            <a:ext cx="16906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4" name="Rectangle 1180"/>
          <p:cNvSpPr>
            <a:spLocks noChangeArrowheads="1"/>
          </p:cNvSpPr>
          <p:nvPr/>
        </p:nvSpPr>
        <p:spPr bwMode="auto">
          <a:xfrm>
            <a:off x="479425" y="1763713"/>
            <a:ext cx="2798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57465" name="Rectangle 1181"/>
          <p:cNvSpPr>
            <a:spLocks noChangeArrowheads="1"/>
          </p:cNvSpPr>
          <p:nvPr/>
        </p:nvSpPr>
        <p:spPr bwMode="auto">
          <a:xfrm>
            <a:off x="650875" y="3384550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57466" name="Rectangle 1182"/>
          <p:cNvSpPr>
            <a:spLocks noChangeArrowheads="1"/>
          </p:cNvSpPr>
          <p:nvPr/>
        </p:nvSpPr>
        <p:spPr bwMode="auto">
          <a:xfrm>
            <a:off x="674688" y="4419600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57467" name="Rectangle 1183"/>
          <p:cNvSpPr>
            <a:spLocks noChangeArrowheads="1"/>
          </p:cNvSpPr>
          <p:nvPr/>
        </p:nvSpPr>
        <p:spPr bwMode="auto">
          <a:xfrm>
            <a:off x="652463" y="5470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57468" name="Rectangle 1184"/>
          <p:cNvSpPr>
            <a:spLocks noChangeArrowheads="1"/>
          </p:cNvSpPr>
          <p:nvPr/>
        </p:nvSpPr>
        <p:spPr bwMode="auto">
          <a:xfrm>
            <a:off x="650875" y="6443663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57469" name="Rectangle 148"/>
          <p:cNvSpPr>
            <a:spLocks noChangeArrowheads="1"/>
          </p:cNvSpPr>
          <p:nvPr/>
        </p:nvSpPr>
        <p:spPr bwMode="auto">
          <a:xfrm>
            <a:off x="1676400" y="1001713"/>
            <a:ext cx="2347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8000"/>
                </a:solidFill>
                <a:latin typeface="Calibri" pitchFamily="34" charset="0"/>
              </a:rPr>
              <a:t>Fill in the score for a move to each column. </a:t>
            </a:r>
          </a:p>
        </p:txBody>
      </p:sp>
      <p:sp>
        <p:nvSpPr>
          <p:cNvPr id="57470" name="Rectangle 1"/>
          <p:cNvSpPr>
            <a:spLocks noChangeArrowheads="1"/>
          </p:cNvSpPr>
          <p:nvPr/>
        </p:nvSpPr>
        <p:spPr bwMode="auto">
          <a:xfrm>
            <a:off x="257175" y="320675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57471" name="Rectangle 1181"/>
          <p:cNvSpPr>
            <a:spLocks noChangeArrowheads="1"/>
          </p:cNvSpPr>
          <p:nvPr/>
        </p:nvSpPr>
        <p:spPr bwMode="auto">
          <a:xfrm>
            <a:off x="838200" y="2514600"/>
            <a:ext cx="2098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Each row is different in at least 1 score…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4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795338"/>
              <a:ext cx="2243137" cy="1978025"/>
            </p14:xfrm>
          </p:contentPart>
        </mc:Choice>
        <mc:Fallback xmlns="">
          <p:pic>
            <p:nvPicPr>
              <p:cNvPr id="8194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372" y="780582"/>
                <a:ext cx="2274077" cy="2007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5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060575"/>
              <a:ext cx="942975" cy="577850"/>
            </p14:xfrm>
          </p:contentPart>
        </mc:Choice>
        <mc:Fallback xmlns="">
          <p:pic>
            <p:nvPicPr>
              <p:cNvPr id="8195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8071" y="2045094"/>
                <a:ext cx="972499" cy="60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6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406400"/>
              <a:ext cx="3990975" cy="3122613"/>
            </p14:xfrm>
          </p:contentPart>
        </mc:Choice>
        <mc:Fallback xmlns="">
          <p:pic>
            <p:nvPicPr>
              <p:cNvPr id="8196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2915" y="391280"/>
                <a:ext cx="4021575" cy="315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7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5938" y="3238500"/>
              <a:ext cx="231775" cy="287338"/>
            </p14:xfrm>
          </p:contentPart>
        </mc:Choice>
        <mc:Fallback xmlns="">
          <p:pic>
            <p:nvPicPr>
              <p:cNvPr id="8197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1902" y="3225177"/>
                <a:ext cx="251929" cy="31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8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3200400"/>
              <a:ext cx="349250" cy="277813"/>
            </p14:xfrm>
          </p:contentPart>
        </mc:Choice>
        <mc:Fallback xmlns="">
          <p:pic>
            <p:nvPicPr>
              <p:cNvPr id="8198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6609" y="3194635"/>
                <a:ext cx="381262" cy="299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9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2488" y="3200400"/>
              <a:ext cx="450850" cy="350838"/>
            </p14:xfrm>
          </p:contentPart>
        </mc:Choice>
        <mc:Fallback xmlns="">
          <p:pic>
            <p:nvPicPr>
              <p:cNvPr id="8199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6643" y="3184927"/>
                <a:ext cx="481819" cy="38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00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4208463"/>
              <a:ext cx="261938" cy="279400"/>
            </p14:xfrm>
          </p:contentPart>
        </mc:Choice>
        <mc:Fallback xmlns="">
          <p:pic>
            <p:nvPicPr>
              <p:cNvPr id="8200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2923" y="4195141"/>
                <a:ext cx="291082" cy="306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1" name="Ink 1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4254500"/>
              <a:ext cx="384175" cy="314325"/>
            </p14:xfrm>
          </p:contentPart>
        </mc:Choice>
        <mc:Fallback xmlns="">
          <p:pic>
            <p:nvPicPr>
              <p:cNvPr id="8201" name="Ink 1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6397" y="4240458"/>
                <a:ext cx="405778" cy="3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2" name="Ink 1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4246563"/>
              <a:ext cx="387350" cy="290512"/>
            </p14:xfrm>
          </p:contentPart>
        </mc:Choice>
        <mc:Fallback xmlns="">
          <p:pic>
            <p:nvPicPr>
              <p:cNvPr id="8202" name="Ink 1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6925" y="4239003"/>
                <a:ext cx="419389" cy="307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3" name="Ink 1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4813" y="4219575"/>
              <a:ext cx="534987" cy="381000"/>
            </p14:xfrm>
          </p:contentPart>
        </mc:Choice>
        <mc:Fallback xmlns="">
          <p:pic>
            <p:nvPicPr>
              <p:cNvPr id="8203" name="Ink 1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68263" y="4203025"/>
                <a:ext cx="568086" cy="41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4" name="Ink 1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4217988"/>
              <a:ext cx="1851025" cy="331787"/>
            </p14:xfrm>
          </p:contentPart>
        </mc:Choice>
        <mc:Fallback xmlns="">
          <p:pic>
            <p:nvPicPr>
              <p:cNvPr id="8204" name="Ink 1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3615" y="4208982"/>
                <a:ext cx="1873344" cy="3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5" name="Ink 1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0" y="5276850"/>
              <a:ext cx="301625" cy="273050"/>
            </p14:xfrm>
          </p:contentPart>
        </mc:Choice>
        <mc:Fallback xmlns="">
          <p:pic>
            <p:nvPicPr>
              <p:cNvPr id="8205" name="Ink 1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0131" y="5262081"/>
                <a:ext cx="323221" cy="30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6" name="Ink 1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7950" y="5219700"/>
              <a:ext cx="304800" cy="565150"/>
            </p14:xfrm>
          </p:contentPart>
        </mc:Choice>
        <mc:Fallback xmlns="">
          <p:pic>
            <p:nvPicPr>
              <p:cNvPr id="8206" name="Ink 1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3178" y="5204941"/>
                <a:ext cx="335064" cy="594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7" name="Ink 1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5289550"/>
              <a:ext cx="244475" cy="309563"/>
            </p14:xfrm>
          </p:contentPart>
        </mc:Choice>
        <mc:Fallback xmlns="">
          <p:pic>
            <p:nvPicPr>
              <p:cNvPr id="8207" name="Ink 1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8256" y="5274877"/>
                <a:ext cx="273913" cy="33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8" name="Ink 1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338763"/>
              <a:ext cx="447675" cy="244475"/>
            </p14:xfrm>
          </p:contentPart>
        </mc:Choice>
        <mc:Fallback xmlns="">
          <p:pic>
            <p:nvPicPr>
              <p:cNvPr id="8208" name="Ink 1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0663" y="5324361"/>
                <a:ext cx="476464" cy="27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9" name="Ink 1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5313363"/>
              <a:ext cx="363537" cy="296862"/>
            </p14:xfrm>
          </p:contentPart>
        </mc:Choice>
        <mc:Fallback xmlns="">
          <p:pic>
            <p:nvPicPr>
              <p:cNvPr id="8209" name="Ink 1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7990" y="5298250"/>
                <a:ext cx="392692" cy="32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10" name="Ink 1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5349875"/>
              <a:ext cx="200025" cy="188913"/>
            </p14:xfrm>
          </p:contentPart>
        </mc:Choice>
        <mc:Fallback xmlns="">
          <p:pic>
            <p:nvPicPr>
              <p:cNvPr id="8210" name="Ink 1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33775" y="5334402"/>
                <a:ext cx="229885" cy="21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1" name="Ink 1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6400" y="5283200"/>
              <a:ext cx="417513" cy="234950"/>
            </p14:xfrm>
          </p:contentPart>
        </mc:Choice>
        <mc:Fallback xmlns="">
          <p:pic>
            <p:nvPicPr>
              <p:cNvPr id="8211" name="Ink 1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12723" y="5267752"/>
                <a:ext cx="447027" cy="265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2" name="Ink 1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6346825"/>
              <a:ext cx="338138" cy="246063"/>
            </p14:xfrm>
          </p:contentPart>
        </mc:Choice>
        <mc:Fallback xmlns="">
          <p:pic>
            <p:nvPicPr>
              <p:cNvPr id="8212" name="Ink 1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60176" y="6338911"/>
                <a:ext cx="368387" cy="2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3" name="Ink 1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9213" y="6343650"/>
              <a:ext cx="225425" cy="138113"/>
            </p14:xfrm>
          </p:contentPart>
        </mc:Choice>
        <mc:Fallback xmlns="">
          <p:pic>
            <p:nvPicPr>
              <p:cNvPr id="8213" name="Ink 1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4472" y="6329983"/>
                <a:ext cx="255266" cy="16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4" name="Ink 1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6334125"/>
              <a:ext cx="269875" cy="204788"/>
            </p14:xfrm>
          </p:contentPart>
        </mc:Choice>
        <mc:Fallback xmlns="">
          <p:pic>
            <p:nvPicPr>
              <p:cNvPr id="8214" name="Ink 1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24247" y="6319369"/>
                <a:ext cx="299381" cy="23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5" name="Ink 1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6202363"/>
              <a:ext cx="422275" cy="352425"/>
            </p14:xfrm>
          </p:contentPart>
        </mc:Choice>
        <mc:Fallback xmlns="">
          <p:pic>
            <p:nvPicPr>
              <p:cNvPr id="8215" name="Ink 1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08973" y="6198043"/>
                <a:ext cx="453955" cy="37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6" name="Ink 1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6307138"/>
              <a:ext cx="207962" cy="219075"/>
            </p14:xfrm>
          </p:contentPart>
        </mc:Choice>
        <mc:Fallback xmlns="">
          <p:pic>
            <p:nvPicPr>
              <p:cNvPr id="8216" name="Ink 1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72577" y="6294188"/>
                <a:ext cx="228470" cy="24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7" name="Ink 1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6316663"/>
              <a:ext cx="234950" cy="185737"/>
            </p14:xfrm>
          </p:contentPart>
        </mc:Choice>
        <mc:Fallback xmlns="">
          <p:pic>
            <p:nvPicPr>
              <p:cNvPr id="8217" name="Ink 1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33001" y="6302265"/>
                <a:ext cx="265533" cy="214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8" name="Ink 1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6289675"/>
              <a:ext cx="209550" cy="196850"/>
            </p14:xfrm>
          </p:contentPart>
        </mc:Choice>
        <mc:Fallback xmlns="">
          <p:pic>
            <p:nvPicPr>
              <p:cNvPr id="8218" name="Ink 1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09291" y="6274920"/>
                <a:ext cx="240154" cy="22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5842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58372" name="Oval 6"/>
          <p:cNvSpPr>
            <a:spLocks noChangeArrowheads="1"/>
          </p:cNvSpPr>
          <p:nvPr/>
        </p:nvSpPr>
        <p:spPr bwMode="auto">
          <a:xfrm>
            <a:off x="34004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Oval 7"/>
          <p:cNvSpPr>
            <a:spLocks noChangeArrowheads="1"/>
          </p:cNvSpPr>
          <p:nvPr/>
        </p:nvSpPr>
        <p:spPr bwMode="auto">
          <a:xfrm>
            <a:off x="34004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8"/>
          <p:cNvSpPr>
            <a:spLocks noChangeArrowheads="1"/>
          </p:cNvSpPr>
          <p:nvPr/>
        </p:nvSpPr>
        <p:spPr bwMode="auto">
          <a:xfrm>
            <a:off x="34004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9"/>
          <p:cNvSpPr>
            <a:spLocks noChangeArrowheads="1"/>
          </p:cNvSpPr>
          <p:nvPr/>
        </p:nvSpPr>
        <p:spPr bwMode="auto">
          <a:xfrm>
            <a:off x="34004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10"/>
          <p:cNvSpPr>
            <a:spLocks noChangeArrowheads="1"/>
          </p:cNvSpPr>
          <p:nvPr/>
        </p:nvSpPr>
        <p:spPr bwMode="auto">
          <a:xfrm>
            <a:off x="34004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11"/>
          <p:cNvSpPr>
            <a:spLocks noChangeArrowheads="1"/>
          </p:cNvSpPr>
          <p:nvPr/>
        </p:nvSpPr>
        <p:spPr bwMode="auto">
          <a:xfrm>
            <a:off x="340042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2"/>
          <p:cNvSpPr>
            <a:spLocks noChangeArrowheads="1"/>
          </p:cNvSpPr>
          <p:nvPr/>
        </p:nvSpPr>
        <p:spPr bwMode="auto">
          <a:xfrm>
            <a:off x="36988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Oval 13"/>
          <p:cNvSpPr>
            <a:spLocks noChangeArrowheads="1"/>
          </p:cNvSpPr>
          <p:nvPr/>
        </p:nvSpPr>
        <p:spPr bwMode="auto">
          <a:xfrm>
            <a:off x="36988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Oval 14"/>
          <p:cNvSpPr>
            <a:spLocks noChangeArrowheads="1"/>
          </p:cNvSpPr>
          <p:nvPr/>
        </p:nvSpPr>
        <p:spPr bwMode="auto">
          <a:xfrm>
            <a:off x="36988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Oval 15"/>
          <p:cNvSpPr>
            <a:spLocks noChangeArrowheads="1"/>
          </p:cNvSpPr>
          <p:nvPr/>
        </p:nvSpPr>
        <p:spPr bwMode="auto">
          <a:xfrm>
            <a:off x="36988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Oval 16"/>
          <p:cNvSpPr>
            <a:spLocks noChangeArrowheads="1"/>
          </p:cNvSpPr>
          <p:nvPr/>
        </p:nvSpPr>
        <p:spPr bwMode="auto">
          <a:xfrm>
            <a:off x="369887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Oval 17" descr="30%"/>
          <p:cNvSpPr>
            <a:spLocks noChangeArrowheads="1"/>
          </p:cNvSpPr>
          <p:nvPr/>
        </p:nvSpPr>
        <p:spPr bwMode="auto">
          <a:xfrm>
            <a:off x="369887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Oval 18"/>
          <p:cNvSpPr>
            <a:spLocks noChangeArrowheads="1"/>
          </p:cNvSpPr>
          <p:nvPr/>
        </p:nvSpPr>
        <p:spPr bwMode="auto">
          <a:xfrm>
            <a:off x="399891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Oval 19"/>
          <p:cNvSpPr>
            <a:spLocks noChangeArrowheads="1"/>
          </p:cNvSpPr>
          <p:nvPr/>
        </p:nvSpPr>
        <p:spPr bwMode="auto">
          <a:xfrm>
            <a:off x="399891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20"/>
          <p:cNvSpPr>
            <a:spLocks noChangeArrowheads="1"/>
          </p:cNvSpPr>
          <p:nvPr/>
        </p:nvSpPr>
        <p:spPr bwMode="auto">
          <a:xfrm>
            <a:off x="399891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21"/>
          <p:cNvSpPr>
            <a:spLocks noChangeArrowheads="1"/>
          </p:cNvSpPr>
          <p:nvPr/>
        </p:nvSpPr>
        <p:spPr bwMode="auto">
          <a:xfrm>
            <a:off x="399891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Oval 22"/>
          <p:cNvSpPr>
            <a:spLocks noChangeArrowheads="1"/>
          </p:cNvSpPr>
          <p:nvPr/>
        </p:nvSpPr>
        <p:spPr bwMode="auto">
          <a:xfrm>
            <a:off x="399891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Oval 23" descr="30%"/>
          <p:cNvSpPr>
            <a:spLocks noChangeArrowheads="1"/>
          </p:cNvSpPr>
          <p:nvPr/>
        </p:nvSpPr>
        <p:spPr bwMode="auto">
          <a:xfrm>
            <a:off x="399891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Oval 24"/>
          <p:cNvSpPr>
            <a:spLocks noChangeArrowheads="1"/>
          </p:cNvSpPr>
          <p:nvPr/>
        </p:nvSpPr>
        <p:spPr bwMode="auto">
          <a:xfrm>
            <a:off x="42989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Oval 25"/>
          <p:cNvSpPr>
            <a:spLocks noChangeArrowheads="1"/>
          </p:cNvSpPr>
          <p:nvPr/>
        </p:nvSpPr>
        <p:spPr bwMode="auto">
          <a:xfrm>
            <a:off x="42989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Oval 26"/>
          <p:cNvSpPr>
            <a:spLocks noChangeArrowheads="1"/>
          </p:cNvSpPr>
          <p:nvPr/>
        </p:nvSpPr>
        <p:spPr bwMode="auto">
          <a:xfrm>
            <a:off x="42989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Oval 27"/>
          <p:cNvSpPr>
            <a:spLocks noChangeArrowheads="1"/>
          </p:cNvSpPr>
          <p:nvPr/>
        </p:nvSpPr>
        <p:spPr bwMode="auto">
          <a:xfrm>
            <a:off x="429895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Oval 28"/>
          <p:cNvSpPr>
            <a:spLocks noChangeArrowheads="1"/>
          </p:cNvSpPr>
          <p:nvPr/>
        </p:nvSpPr>
        <p:spPr bwMode="auto">
          <a:xfrm>
            <a:off x="429895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Oval 29" descr="30%"/>
          <p:cNvSpPr>
            <a:spLocks noChangeArrowheads="1"/>
          </p:cNvSpPr>
          <p:nvPr/>
        </p:nvSpPr>
        <p:spPr bwMode="auto">
          <a:xfrm>
            <a:off x="429895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Oval 30"/>
          <p:cNvSpPr>
            <a:spLocks noChangeArrowheads="1"/>
          </p:cNvSpPr>
          <p:nvPr/>
        </p:nvSpPr>
        <p:spPr bwMode="auto">
          <a:xfrm>
            <a:off x="45974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Oval 31"/>
          <p:cNvSpPr>
            <a:spLocks noChangeArrowheads="1"/>
          </p:cNvSpPr>
          <p:nvPr/>
        </p:nvSpPr>
        <p:spPr bwMode="auto">
          <a:xfrm>
            <a:off x="45974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Oval 32"/>
          <p:cNvSpPr>
            <a:spLocks noChangeArrowheads="1"/>
          </p:cNvSpPr>
          <p:nvPr/>
        </p:nvSpPr>
        <p:spPr bwMode="auto">
          <a:xfrm>
            <a:off x="45974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Oval 33"/>
          <p:cNvSpPr>
            <a:spLocks noChangeArrowheads="1"/>
          </p:cNvSpPr>
          <p:nvPr/>
        </p:nvSpPr>
        <p:spPr bwMode="auto">
          <a:xfrm>
            <a:off x="459740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Oval 34" descr="30%"/>
          <p:cNvSpPr>
            <a:spLocks noChangeArrowheads="1"/>
          </p:cNvSpPr>
          <p:nvPr/>
        </p:nvSpPr>
        <p:spPr bwMode="auto">
          <a:xfrm>
            <a:off x="459740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Oval 35"/>
          <p:cNvSpPr>
            <a:spLocks noChangeArrowheads="1"/>
          </p:cNvSpPr>
          <p:nvPr/>
        </p:nvSpPr>
        <p:spPr bwMode="auto">
          <a:xfrm>
            <a:off x="459740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Oval 36"/>
          <p:cNvSpPr>
            <a:spLocks noChangeArrowheads="1"/>
          </p:cNvSpPr>
          <p:nvPr/>
        </p:nvSpPr>
        <p:spPr bwMode="auto">
          <a:xfrm>
            <a:off x="489743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Oval 37"/>
          <p:cNvSpPr>
            <a:spLocks noChangeArrowheads="1"/>
          </p:cNvSpPr>
          <p:nvPr/>
        </p:nvSpPr>
        <p:spPr bwMode="auto">
          <a:xfrm>
            <a:off x="489743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Oval 38"/>
          <p:cNvSpPr>
            <a:spLocks noChangeArrowheads="1"/>
          </p:cNvSpPr>
          <p:nvPr/>
        </p:nvSpPr>
        <p:spPr bwMode="auto">
          <a:xfrm>
            <a:off x="489743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Oval 39"/>
          <p:cNvSpPr>
            <a:spLocks noChangeArrowheads="1"/>
          </p:cNvSpPr>
          <p:nvPr/>
        </p:nvSpPr>
        <p:spPr bwMode="auto">
          <a:xfrm>
            <a:off x="489743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Oval 40"/>
          <p:cNvSpPr>
            <a:spLocks noChangeArrowheads="1"/>
          </p:cNvSpPr>
          <p:nvPr/>
        </p:nvSpPr>
        <p:spPr bwMode="auto">
          <a:xfrm>
            <a:off x="489743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Oval 41" descr="30%"/>
          <p:cNvSpPr>
            <a:spLocks noChangeArrowheads="1"/>
          </p:cNvSpPr>
          <p:nvPr/>
        </p:nvSpPr>
        <p:spPr bwMode="auto">
          <a:xfrm>
            <a:off x="489743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Oval 42"/>
          <p:cNvSpPr>
            <a:spLocks noChangeArrowheads="1"/>
          </p:cNvSpPr>
          <p:nvPr/>
        </p:nvSpPr>
        <p:spPr bwMode="auto">
          <a:xfrm>
            <a:off x="5197475" y="28876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Oval 43"/>
          <p:cNvSpPr>
            <a:spLocks noChangeArrowheads="1"/>
          </p:cNvSpPr>
          <p:nvPr/>
        </p:nvSpPr>
        <p:spPr bwMode="auto">
          <a:xfrm>
            <a:off x="51974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0" name="Oval 44"/>
          <p:cNvSpPr>
            <a:spLocks noChangeArrowheads="1"/>
          </p:cNvSpPr>
          <p:nvPr/>
        </p:nvSpPr>
        <p:spPr bwMode="auto">
          <a:xfrm>
            <a:off x="51974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1" name="Oval 45"/>
          <p:cNvSpPr>
            <a:spLocks noChangeArrowheads="1"/>
          </p:cNvSpPr>
          <p:nvPr/>
        </p:nvSpPr>
        <p:spPr bwMode="auto">
          <a:xfrm>
            <a:off x="51974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2" name="Oval 46"/>
          <p:cNvSpPr>
            <a:spLocks noChangeArrowheads="1"/>
          </p:cNvSpPr>
          <p:nvPr/>
        </p:nvSpPr>
        <p:spPr bwMode="auto">
          <a:xfrm>
            <a:off x="51974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3" name="Oval 47"/>
          <p:cNvSpPr>
            <a:spLocks noChangeArrowheads="1"/>
          </p:cNvSpPr>
          <p:nvPr/>
        </p:nvSpPr>
        <p:spPr bwMode="auto">
          <a:xfrm>
            <a:off x="519747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4" name="Rectangle 48"/>
          <p:cNvSpPr>
            <a:spLocks noChangeArrowheads="1"/>
          </p:cNvSpPr>
          <p:nvPr/>
        </p:nvSpPr>
        <p:spPr bwMode="auto">
          <a:xfrm>
            <a:off x="335280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5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58416" name="Text Box 51"/>
          <p:cNvSpPr txBox="1">
            <a:spLocks noChangeArrowheads="1"/>
          </p:cNvSpPr>
          <p:nvPr/>
        </p:nvSpPr>
        <p:spPr bwMode="auto">
          <a:xfrm>
            <a:off x="6292850" y="2747963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58417" name="Text Box 52"/>
          <p:cNvSpPr txBox="1">
            <a:spLocks noChangeArrowheads="1"/>
          </p:cNvSpPr>
          <p:nvPr/>
        </p:nvSpPr>
        <p:spPr bwMode="auto">
          <a:xfrm>
            <a:off x="849313" y="2763838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58418" name="Text Box 53"/>
          <p:cNvSpPr txBox="1">
            <a:spLocks noChangeArrowheads="1"/>
          </p:cNvSpPr>
          <p:nvPr/>
        </p:nvSpPr>
        <p:spPr bwMode="auto">
          <a:xfrm>
            <a:off x="5835650" y="3433763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evaluating the strength of a board for a player</a:t>
            </a:r>
          </a:p>
        </p:txBody>
      </p:sp>
      <p:sp>
        <p:nvSpPr>
          <p:cNvPr id="58419" name="Text Box 54"/>
          <p:cNvSpPr txBox="1">
            <a:spLocks noChangeArrowheads="1"/>
          </p:cNvSpPr>
          <p:nvPr/>
        </p:nvSpPr>
        <p:spPr bwMode="auto">
          <a:xfrm>
            <a:off x="163513" y="3449638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looking ahead in the game to find winning combinations of moves</a:t>
            </a:r>
          </a:p>
        </p:txBody>
      </p:sp>
      <p:sp>
        <p:nvSpPr>
          <p:cNvPr id="58420" name="Text Box 55"/>
          <p:cNvSpPr txBox="1">
            <a:spLocks noChangeArrowheads="1"/>
          </p:cNvSpPr>
          <p:nvPr/>
        </p:nvSpPr>
        <p:spPr bwMode="auto">
          <a:xfrm>
            <a:off x="3632200" y="5883275"/>
            <a:ext cx="518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… humans and computers have different relative strengths in these games.</a:t>
            </a:r>
          </a:p>
        </p:txBody>
      </p:sp>
      <p:sp>
        <p:nvSpPr>
          <p:cNvPr id="58421" name="Text Box 56"/>
          <p:cNvSpPr txBox="1">
            <a:spLocks noChangeArrowheads="1"/>
          </p:cNvSpPr>
          <p:nvPr/>
        </p:nvSpPr>
        <p:spPr bwMode="auto">
          <a:xfrm>
            <a:off x="835025" y="4530725"/>
            <a:ext cx="1828800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B04FF"/>
                </a:solidFill>
              </a:rPr>
              <a:t>hw11 pr2</a:t>
            </a:r>
          </a:p>
        </p:txBody>
      </p:sp>
      <p:sp>
        <p:nvSpPr>
          <p:cNvPr id="58422" name="Text Box 57"/>
          <p:cNvSpPr txBox="1">
            <a:spLocks noChangeArrowheads="1"/>
          </p:cNvSpPr>
          <p:nvPr/>
        </p:nvSpPr>
        <p:spPr bwMode="auto">
          <a:xfrm>
            <a:off x="223838" y="5035550"/>
            <a:ext cx="3052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</a:rPr>
              <a:t>building a Connect 4 AI by looking ahead in the game</a:t>
            </a:r>
          </a:p>
        </p:txBody>
      </p:sp>
      <p:sp>
        <p:nvSpPr>
          <p:cNvPr id="58423" name="Text Box 58"/>
          <p:cNvSpPr txBox="1">
            <a:spLocks noChangeArrowheads="1"/>
          </p:cNvSpPr>
          <p:nvPr/>
        </p:nvSpPr>
        <p:spPr bwMode="auto">
          <a:xfrm>
            <a:off x="5487988" y="5038725"/>
            <a:ext cx="3275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</a:rPr>
              <a:t>emulating a human by </a:t>
            </a:r>
            <a:r>
              <a:rPr lang="en-US" sz="1800" b="1" u="sng">
                <a:solidFill>
                  <a:srgbClr val="0B04FF"/>
                </a:solidFill>
              </a:rPr>
              <a:t>evaluating</a:t>
            </a:r>
            <a:r>
              <a:rPr lang="en-US" sz="1800" b="1">
                <a:solidFill>
                  <a:srgbClr val="0B04FF"/>
                </a:solidFill>
              </a:rPr>
              <a:t> board positions</a:t>
            </a:r>
          </a:p>
        </p:txBody>
      </p:sp>
      <p:sp>
        <p:nvSpPr>
          <p:cNvPr id="58424" name="Text Box 59"/>
          <p:cNvSpPr txBox="1">
            <a:spLocks noChangeArrowheads="1"/>
          </p:cNvSpPr>
          <p:nvPr/>
        </p:nvSpPr>
        <p:spPr bwMode="auto">
          <a:xfrm>
            <a:off x="6226175" y="4483100"/>
            <a:ext cx="1828800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B04FF"/>
                </a:solidFill>
              </a:rPr>
              <a:t>ex. credit</a:t>
            </a:r>
          </a:p>
        </p:txBody>
      </p:sp>
      <p:sp>
        <p:nvSpPr>
          <p:cNvPr id="58425" name="Text Box 50"/>
          <p:cNvSpPr txBox="1">
            <a:spLocks noChangeArrowheads="1"/>
          </p:cNvSpPr>
          <p:nvPr/>
        </p:nvSpPr>
        <p:spPr bwMode="auto">
          <a:xfrm>
            <a:off x="4978400" y="936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026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228600" y="4411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59396" name="Text Box 1028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9398" name="Text Box 1030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9399" name="Text Box 1031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9404" name="Rectangle 1036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Rectangle 1037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Rectangle 1038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Rectangle 1039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Rectangle 1040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Rectangle 1041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Rectangle 1042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Text Box 1043"/>
          <p:cNvSpPr txBox="1">
            <a:spLocks noChangeArrowheads="1"/>
          </p:cNvSpPr>
          <p:nvPr/>
        </p:nvSpPr>
        <p:spPr bwMode="auto">
          <a:xfrm>
            <a:off x="3230563" y="4379913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9412" name="Text Box 1044"/>
          <p:cNvSpPr txBox="1">
            <a:spLocks noChangeArrowheads="1"/>
          </p:cNvSpPr>
          <p:nvPr/>
        </p:nvSpPr>
        <p:spPr bwMode="auto">
          <a:xfrm>
            <a:off x="2801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9413" name="Text Box 1045"/>
          <p:cNvSpPr txBox="1">
            <a:spLocks noChangeArrowheads="1"/>
          </p:cNvSpPr>
          <p:nvPr/>
        </p:nvSpPr>
        <p:spPr bwMode="auto">
          <a:xfrm>
            <a:off x="3627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9414" name="Text Box 1046"/>
          <p:cNvSpPr txBox="1">
            <a:spLocks noChangeArrowheads="1"/>
          </p:cNvSpPr>
          <p:nvPr/>
        </p:nvSpPr>
        <p:spPr bwMode="auto">
          <a:xfrm>
            <a:off x="4452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9415" name="Text Box 1047"/>
          <p:cNvSpPr txBox="1">
            <a:spLocks noChangeArrowheads="1"/>
          </p:cNvSpPr>
          <p:nvPr/>
        </p:nvSpPr>
        <p:spPr bwMode="auto">
          <a:xfrm>
            <a:off x="5278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9416" name="Text Box 1048"/>
          <p:cNvSpPr txBox="1">
            <a:spLocks noChangeArrowheads="1"/>
          </p:cNvSpPr>
          <p:nvPr/>
        </p:nvSpPr>
        <p:spPr bwMode="auto">
          <a:xfrm>
            <a:off x="6103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9417" name="Text Box 1049"/>
          <p:cNvSpPr txBox="1">
            <a:spLocks noChangeArrowheads="1"/>
          </p:cNvSpPr>
          <p:nvPr/>
        </p:nvSpPr>
        <p:spPr bwMode="auto">
          <a:xfrm>
            <a:off x="6929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9418" name="Text Box 1050"/>
          <p:cNvSpPr txBox="1">
            <a:spLocks noChangeArrowheads="1"/>
          </p:cNvSpPr>
          <p:nvPr/>
        </p:nvSpPr>
        <p:spPr bwMode="auto">
          <a:xfrm>
            <a:off x="7754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9419" name="Rectangle 1051"/>
          <p:cNvSpPr>
            <a:spLocks noChangeArrowheads="1"/>
          </p:cNvSpPr>
          <p:nvPr/>
        </p:nvSpPr>
        <p:spPr bwMode="auto">
          <a:xfrm>
            <a:off x="2833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Rectangle 1052"/>
          <p:cNvSpPr>
            <a:spLocks noChangeArrowheads="1"/>
          </p:cNvSpPr>
          <p:nvPr/>
        </p:nvSpPr>
        <p:spPr bwMode="auto">
          <a:xfrm>
            <a:off x="7786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Rectangle 1053"/>
          <p:cNvSpPr>
            <a:spLocks noChangeArrowheads="1"/>
          </p:cNvSpPr>
          <p:nvPr/>
        </p:nvSpPr>
        <p:spPr bwMode="auto">
          <a:xfrm>
            <a:off x="6961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Rectangle 1054"/>
          <p:cNvSpPr>
            <a:spLocks noChangeArrowheads="1"/>
          </p:cNvSpPr>
          <p:nvPr/>
        </p:nvSpPr>
        <p:spPr bwMode="auto">
          <a:xfrm>
            <a:off x="6135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Rectangle 1055"/>
          <p:cNvSpPr>
            <a:spLocks noChangeArrowheads="1"/>
          </p:cNvSpPr>
          <p:nvPr/>
        </p:nvSpPr>
        <p:spPr bwMode="auto">
          <a:xfrm>
            <a:off x="5310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Rectangle 1056"/>
          <p:cNvSpPr>
            <a:spLocks noChangeArrowheads="1"/>
          </p:cNvSpPr>
          <p:nvPr/>
        </p:nvSpPr>
        <p:spPr bwMode="auto">
          <a:xfrm>
            <a:off x="4484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Rectangle 1057"/>
          <p:cNvSpPr>
            <a:spLocks noChangeArrowheads="1"/>
          </p:cNvSpPr>
          <p:nvPr/>
        </p:nvSpPr>
        <p:spPr bwMode="auto">
          <a:xfrm>
            <a:off x="3659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Text Box 1058"/>
          <p:cNvSpPr txBox="1">
            <a:spLocks noChangeArrowheads="1"/>
          </p:cNvSpPr>
          <p:nvPr/>
        </p:nvSpPr>
        <p:spPr bwMode="auto">
          <a:xfrm>
            <a:off x="6396038" y="62944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59427" name="Text Box 105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59428" name="Text Box 1060"/>
          <p:cNvSpPr txBox="1">
            <a:spLocks noChangeArrowheads="1"/>
          </p:cNvSpPr>
          <p:nvPr/>
        </p:nvSpPr>
        <p:spPr bwMode="auto">
          <a:xfrm>
            <a:off x="914400" y="2286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Extra examples: 1-ply and 2-ply scoresFor</a:t>
            </a:r>
          </a:p>
        </p:txBody>
      </p:sp>
      <p:sp>
        <p:nvSpPr>
          <p:cNvPr id="59429" name="Line 1061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8"/>
          <p:cNvSpPr txBox="1">
            <a:spLocks noChangeArrowheads="1"/>
          </p:cNvSpPr>
          <p:nvPr/>
        </p:nvSpPr>
        <p:spPr bwMode="auto">
          <a:xfrm>
            <a:off x="608013" y="1371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0419" name="Text Box 1029"/>
          <p:cNvSpPr txBox="1">
            <a:spLocks noChangeArrowheads="1"/>
          </p:cNvSpPr>
          <p:nvPr/>
        </p:nvSpPr>
        <p:spPr bwMode="auto">
          <a:xfrm>
            <a:off x="5791200" y="35814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0420" name="Line 1030"/>
          <p:cNvSpPr>
            <a:spLocks noChangeShapeType="1"/>
          </p:cNvSpPr>
          <p:nvPr/>
        </p:nvSpPr>
        <p:spPr bwMode="auto">
          <a:xfrm>
            <a:off x="457200" y="3113088"/>
            <a:ext cx="796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1031"/>
          <p:cNvSpPr txBox="1">
            <a:spLocks noChangeArrowheads="1"/>
          </p:cNvSpPr>
          <p:nvPr/>
        </p:nvSpPr>
        <p:spPr bwMode="auto">
          <a:xfrm>
            <a:off x="3587750" y="1143000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60422" name="Text Box 1032"/>
          <p:cNvSpPr txBox="1">
            <a:spLocks noChangeArrowheads="1"/>
          </p:cNvSpPr>
          <p:nvPr/>
        </p:nvSpPr>
        <p:spPr bwMode="auto">
          <a:xfrm>
            <a:off x="3198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60423" name="Text Box 1033"/>
          <p:cNvSpPr txBox="1">
            <a:spLocks noChangeArrowheads="1"/>
          </p:cNvSpPr>
          <p:nvPr/>
        </p:nvSpPr>
        <p:spPr bwMode="auto">
          <a:xfrm>
            <a:off x="4024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60424" name="Text Box 1034"/>
          <p:cNvSpPr txBox="1">
            <a:spLocks noChangeArrowheads="1"/>
          </p:cNvSpPr>
          <p:nvPr/>
        </p:nvSpPr>
        <p:spPr bwMode="auto">
          <a:xfrm>
            <a:off x="4849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60425" name="Text Box 1035"/>
          <p:cNvSpPr txBox="1">
            <a:spLocks noChangeArrowheads="1"/>
          </p:cNvSpPr>
          <p:nvPr/>
        </p:nvSpPr>
        <p:spPr bwMode="auto">
          <a:xfrm>
            <a:off x="5675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60426" name="Text Box 1036"/>
          <p:cNvSpPr txBox="1">
            <a:spLocks noChangeArrowheads="1"/>
          </p:cNvSpPr>
          <p:nvPr/>
        </p:nvSpPr>
        <p:spPr bwMode="auto">
          <a:xfrm>
            <a:off x="6500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60427" name="Text Box 1037"/>
          <p:cNvSpPr txBox="1">
            <a:spLocks noChangeArrowheads="1"/>
          </p:cNvSpPr>
          <p:nvPr/>
        </p:nvSpPr>
        <p:spPr bwMode="auto">
          <a:xfrm>
            <a:off x="7326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60428" name="Text Box 1038"/>
          <p:cNvSpPr txBox="1">
            <a:spLocks noChangeArrowheads="1"/>
          </p:cNvSpPr>
          <p:nvPr/>
        </p:nvSpPr>
        <p:spPr bwMode="auto">
          <a:xfrm>
            <a:off x="8151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60429" name="Rectangle 1039"/>
          <p:cNvSpPr>
            <a:spLocks noChangeArrowheads="1"/>
          </p:cNvSpPr>
          <p:nvPr/>
        </p:nvSpPr>
        <p:spPr bwMode="auto">
          <a:xfrm>
            <a:off x="3230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Rectangle 1040"/>
          <p:cNvSpPr>
            <a:spLocks noChangeArrowheads="1"/>
          </p:cNvSpPr>
          <p:nvPr/>
        </p:nvSpPr>
        <p:spPr bwMode="auto">
          <a:xfrm>
            <a:off x="8183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Rectangle 1041"/>
          <p:cNvSpPr>
            <a:spLocks noChangeArrowheads="1"/>
          </p:cNvSpPr>
          <p:nvPr/>
        </p:nvSpPr>
        <p:spPr bwMode="auto">
          <a:xfrm>
            <a:off x="7358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Rectangle 1042"/>
          <p:cNvSpPr>
            <a:spLocks noChangeArrowheads="1"/>
          </p:cNvSpPr>
          <p:nvPr/>
        </p:nvSpPr>
        <p:spPr bwMode="auto">
          <a:xfrm>
            <a:off x="6532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Rectangle 1043"/>
          <p:cNvSpPr>
            <a:spLocks noChangeArrowheads="1"/>
          </p:cNvSpPr>
          <p:nvPr/>
        </p:nvSpPr>
        <p:spPr bwMode="auto">
          <a:xfrm>
            <a:off x="5707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Rectangle 1044"/>
          <p:cNvSpPr>
            <a:spLocks noChangeArrowheads="1"/>
          </p:cNvSpPr>
          <p:nvPr/>
        </p:nvSpPr>
        <p:spPr bwMode="auto">
          <a:xfrm>
            <a:off x="4881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Rectangle 1045"/>
          <p:cNvSpPr>
            <a:spLocks noChangeArrowheads="1"/>
          </p:cNvSpPr>
          <p:nvPr/>
        </p:nvSpPr>
        <p:spPr bwMode="auto">
          <a:xfrm>
            <a:off x="4056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Text Box 1046"/>
          <p:cNvSpPr txBox="1">
            <a:spLocks noChangeArrowheads="1"/>
          </p:cNvSpPr>
          <p:nvPr/>
        </p:nvSpPr>
        <p:spPr bwMode="auto">
          <a:xfrm>
            <a:off x="457200" y="3733800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60437" name="Text Box 1047"/>
          <p:cNvSpPr txBox="1">
            <a:spLocks noChangeArrowheads="1"/>
          </p:cNvSpPr>
          <p:nvPr/>
        </p:nvSpPr>
        <p:spPr bwMode="auto">
          <a:xfrm>
            <a:off x="609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60438" name="Text Box 1048"/>
          <p:cNvSpPr txBox="1">
            <a:spLocks noChangeArrowheads="1"/>
          </p:cNvSpPr>
          <p:nvPr/>
        </p:nvSpPr>
        <p:spPr bwMode="auto">
          <a:xfrm>
            <a:off x="1435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60439" name="Text Box 1049"/>
          <p:cNvSpPr txBox="1">
            <a:spLocks noChangeArrowheads="1"/>
          </p:cNvSpPr>
          <p:nvPr/>
        </p:nvSpPr>
        <p:spPr bwMode="auto">
          <a:xfrm>
            <a:off x="2260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60440" name="Text Box 1050"/>
          <p:cNvSpPr txBox="1">
            <a:spLocks noChangeArrowheads="1"/>
          </p:cNvSpPr>
          <p:nvPr/>
        </p:nvSpPr>
        <p:spPr bwMode="auto">
          <a:xfrm>
            <a:off x="3086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60441" name="Text Box 1051"/>
          <p:cNvSpPr txBox="1">
            <a:spLocks noChangeArrowheads="1"/>
          </p:cNvSpPr>
          <p:nvPr/>
        </p:nvSpPr>
        <p:spPr bwMode="auto">
          <a:xfrm>
            <a:off x="3911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60442" name="Text Box 1052"/>
          <p:cNvSpPr txBox="1">
            <a:spLocks noChangeArrowheads="1"/>
          </p:cNvSpPr>
          <p:nvPr/>
        </p:nvSpPr>
        <p:spPr bwMode="auto">
          <a:xfrm>
            <a:off x="4737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60443" name="Text Box 1053"/>
          <p:cNvSpPr txBox="1">
            <a:spLocks noChangeArrowheads="1"/>
          </p:cNvSpPr>
          <p:nvPr/>
        </p:nvSpPr>
        <p:spPr bwMode="auto">
          <a:xfrm>
            <a:off x="5562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60444" name="Rectangle 1054"/>
          <p:cNvSpPr>
            <a:spLocks noChangeArrowheads="1"/>
          </p:cNvSpPr>
          <p:nvPr/>
        </p:nvSpPr>
        <p:spPr bwMode="auto">
          <a:xfrm>
            <a:off x="641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Rectangle 1055"/>
          <p:cNvSpPr>
            <a:spLocks noChangeArrowheads="1"/>
          </p:cNvSpPr>
          <p:nvPr/>
        </p:nvSpPr>
        <p:spPr bwMode="auto">
          <a:xfrm>
            <a:off x="5594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6" name="Rectangle 1056"/>
          <p:cNvSpPr>
            <a:spLocks noChangeArrowheads="1"/>
          </p:cNvSpPr>
          <p:nvPr/>
        </p:nvSpPr>
        <p:spPr bwMode="auto">
          <a:xfrm>
            <a:off x="4768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Rectangle 1057"/>
          <p:cNvSpPr>
            <a:spLocks noChangeArrowheads="1"/>
          </p:cNvSpPr>
          <p:nvPr/>
        </p:nvSpPr>
        <p:spPr bwMode="auto">
          <a:xfrm>
            <a:off x="3943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Rectangle 1058"/>
          <p:cNvSpPr>
            <a:spLocks noChangeArrowheads="1"/>
          </p:cNvSpPr>
          <p:nvPr/>
        </p:nvSpPr>
        <p:spPr bwMode="auto">
          <a:xfrm>
            <a:off x="3117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Rectangle 1059"/>
          <p:cNvSpPr>
            <a:spLocks noChangeArrowheads="1"/>
          </p:cNvSpPr>
          <p:nvPr/>
        </p:nvSpPr>
        <p:spPr bwMode="auto">
          <a:xfrm>
            <a:off x="2292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Rectangle 1060"/>
          <p:cNvSpPr>
            <a:spLocks noChangeArrowheads="1"/>
          </p:cNvSpPr>
          <p:nvPr/>
        </p:nvSpPr>
        <p:spPr bwMode="auto">
          <a:xfrm>
            <a:off x="1466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Text Box 1061"/>
          <p:cNvSpPr txBox="1">
            <a:spLocks noChangeArrowheads="1"/>
          </p:cNvSpPr>
          <p:nvPr/>
        </p:nvSpPr>
        <p:spPr bwMode="auto">
          <a:xfrm>
            <a:off x="1752600" y="44958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be careful!</a:t>
            </a:r>
          </a:p>
        </p:txBody>
      </p:sp>
      <p:sp>
        <p:nvSpPr>
          <p:cNvPr id="60452" name="Text Box 1062"/>
          <p:cNvSpPr txBox="1">
            <a:spLocks noChangeArrowheads="1"/>
          </p:cNvSpPr>
          <p:nvPr/>
        </p:nvSpPr>
        <p:spPr bwMode="auto">
          <a:xfrm>
            <a:off x="3187700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60453" name="Text Box 1063"/>
          <p:cNvSpPr txBox="1">
            <a:spLocks noChangeArrowheads="1"/>
          </p:cNvSpPr>
          <p:nvPr/>
        </p:nvSpPr>
        <p:spPr bwMode="auto">
          <a:xfrm>
            <a:off x="40386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54" name="Text Box 1064"/>
          <p:cNvSpPr txBox="1">
            <a:spLocks noChangeArrowheads="1"/>
          </p:cNvSpPr>
          <p:nvPr/>
        </p:nvSpPr>
        <p:spPr bwMode="auto">
          <a:xfrm>
            <a:off x="486092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55" name="Text Box 1065"/>
          <p:cNvSpPr txBox="1">
            <a:spLocks noChangeArrowheads="1"/>
          </p:cNvSpPr>
          <p:nvPr/>
        </p:nvSpPr>
        <p:spPr bwMode="auto">
          <a:xfrm>
            <a:off x="565467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56" name="Text Box 1066"/>
          <p:cNvSpPr txBox="1">
            <a:spLocks noChangeArrowheads="1"/>
          </p:cNvSpPr>
          <p:nvPr/>
        </p:nvSpPr>
        <p:spPr bwMode="auto">
          <a:xfrm>
            <a:off x="65024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57" name="Text Box 1067"/>
          <p:cNvSpPr txBox="1">
            <a:spLocks noChangeArrowheads="1"/>
          </p:cNvSpPr>
          <p:nvPr/>
        </p:nvSpPr>
        <p:spPr bwMode="auto">
          <a:xfrm>
            <a:off x="73183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58" name="Text Box 1068"/>
          <p:cNvSpPr txBox="1">
            <a:spLocks noChangeArrowheads="1"/>
          </p:cNvSpPr>
          <p:nvPr/>
        </p:nvSpPr>
        <p:spPr bwMode="auto">
          <a:xfrm>
            <a:off x="81565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59" name="Text Box 1069"/>
          <p:cNvSpPr txBox="1">
            <a:spLocks noChangeArrowheads="1"/>
          </p:cNvSpPr>
          <p:nvPr/>
        </p:nvSpPr>
        <p:spPr bwMode="auto">
          <a:xfrm>
            <a:off x="608013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60" name="Text Box 1070"/>
          <p:cNvSpPr txBox="1">
            <a:spLocks noChangeArrowheads="1"/>
          </p:cNvSpPr>
          <p:nvPr/>
        </p:nvSpPr>
        <p:spPr bwMode="auto">
          <a:xfrm>
            <a:off x="142716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1" name="Text Box 1071"/>
          <p:cNvSpPr txBox="1">
            <a:spLocks noChangeArrowheads="1"/>
          </p:cNvSpPr>
          <p:nvPr/>
        </p:nvSpPr>
        <p:spPr bwMode="auto">
          <a:xfrm>
            <a:off x="2249488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2" name="Text Box 1072"/>
          <p:cNvSpPr txBox="1">
            <a:spLocks noChangeArrowheads="1"/>
          </p:cNvSpPr>
          <p:nvPr/>
        </p:nvSpPr>
        <p:spPr bwMode="auto">
          <a:xfrm>
            <a:off x="30591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3" name="Text Box 1073"/>
          <p:cNvSpPr txBox="1">
            <a:spLocks noChangeArrowheads="1"/>
          </p:cNvSpPr>
          <p:nvPr/>
        </p:nvSpPr>
        <p:spPr bwMode="auto">
          <a:xfrm>
            <a:off x="39227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64" name="Text Box 1074"/>
          <p:cNvSpPr txBox="1">
            <a:spLocks noChangeArrowheads="1"/>
          </p:cNvSpPr>
          <p:nvPr/>
        </p:nvSpPr>
        <p:spPr bwMode="auto">
          <a:xfrm>
            <a:off x="4738688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5" name="Text Box 1075"/>
          <p:cNvSpPr txBox="1">
            <a:spLocks noChangeArrowheads="1"/>
          </p:cNvSpPr>
          <p:nvPr/>
        </p:nvSpPr>
        <p:spPr bwMode="auto">
          <a:xfrm>
            <a:off x="5537200" y="58388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60466" name="Text Box 1076"/>
          <p:cNvSpPr txBox="1">
            <a:spLocks noChangeArrowheads="1"/>
          </p:cNvSpPr>
          <p:nvPr/>
        </p:nvSpPr>
        <p:spPr bwMode="auto">
          <a:xfrm>
            <a:off x="2357438" y="27257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60467" name="Text Box 1077"/>
          <p:cNvSpPr txBox="1">
            <a:spLocks noChangeArrowheads="1"/>
          </p:cNvSpPr>
          <p:nvPr/>
        </p:nvSpPr>
        <p:spPr bwMode="auto">
          <a:xfrm>
            <a:off x="49466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8" name="Text Box 1078"/>
          <p:cNvSpPr txBox="1">
            <a:spLocks noChangeArrowheads="1"/>
          </p:cNvSpPr>
          <p:nvPr/>
        </p:nvSpPr>
        <p:spPr bwMode="auto">
          <a:xfrm>
            <a:off x="65849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9" name="Text Box 1079"/>
          <p:cNvSpPr txBox="1">
            <a:spLocks noChangeArrowheads="1"/>
          </p:cNvSpPr>
          <p:nvPr/>
        </p:nvSpPr>
        <p:spPr bwMode="auto">
          <a:xfrm>
            <a:off x="4530725" y="6264275"/>
            <a:ext cx="259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60470" name="Text Box 1080"/>
          <p:cNvSpPr txBox="1">
            <a:spLocks noChangeArrowheads="1"/>
          </p:cNvSpPr>
          <p:nvPr/>
        </p:nvSpPr>
        <p:spPr bwMode="auto">
          <a:xfrm>
            <a:off x="3997325" y="6269038"/>
            <a:ext cx="401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71" name="Text Box 1081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Answers to example scoresFor scores</a:t>
            </a:r>
          </a:p>
        </p:txBody>
      </p:sp>
      <p:sp>
        <p:nvSpPr>
          <p:cNvPr id="60472" name="Line 1082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14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Looking further ahead … 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57200" y="1374775"/>
            <a:ext cx="152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0 ply:</a:t>
            </a: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5369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2 ply:</a:t>
            </a:r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6461125" y="2286000"/>
            <a:ext cx="1447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3 ply: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1828800" y="13716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Zen</a:t>
            </a:r>
            <a:r>
              <a:rPr lang="en-US">
                <a:latin typeface="Times New Roman" pitchFamily="18" charset="0"/>
              </a:rPr>
              <a:t> choice of move: </a:t>
            </a:r>
            <a:r>
              <a:rPr lang="en-US" i="1">
                <a:latin typeface="Times New Roman" pitchFamily="18" charset="0"/>
              </a:rPr>
              <a:t>here and now   </a:t>
            </a:r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3232150" y="2895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|X|O|O| | 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6127750" y="2887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|X|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|O|O|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|X|X| 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|O|X|O| |O|X|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260350" y="4724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win</a:t>
            </a: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2819400" y="51958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(2)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avoid losing</a:t>
            </a:r>
          </a:p>
        </p:txBody>
      </p:sp>
      <p:sp>
        <p:nvSpPr>
          <p:cNvPr id="61452" name="Text Box 14"/>
          <p:cNvSpPr txBox="1">
            <a:spLocks noChangeArrowheads="1"/>
          </p:cNvSpPr>
          <p:nvPr/>
        </p:nvSpPr>
        <p:spPr bwMode="auto">
          <a:xfrm>
            <a:off x="6203950" y="5713413"/>
            <a:ext cx="2482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(3)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set up a win by forcing the opponent to avoid losing</a:t>
            </a:r>
          </a:p>
        </p:txBody>
      </p:sp>
      <p:sp>
        <p:nvSpPr>
          <p:cNvPr id="61453" name="Line 15"/>
          <p:cNvSpPr>
            <a:spLocks noChangeShapeType="1"/>
          </p:cNvSpPr>
          <p:nvPr/>
        </p:nvSpPr>
        <p:spPr bwMode="auto">
          <a:xfrm>
            <a:off x="2667000" y="4916488"/>
            <a:ext cx="5257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6"/>
          <p:cNvSpPr>
            <a:spLocks noChangeShapeType="1"/>
          </p:cNvSpPr>
          <p:nvPr/>
        </p:nvSpPr>
        <p:spPr bwMode="auto">
          <a:xfrm>
            <a:off x="5986463" y="5410200"/>
            <a:ext cx="193833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Text Box 17"/>
          <p:cNvSpPr txBox="1">
            <a:spLocks noChangeArrowheads="1"/>
          </p:cNvSpPr>
          <p:nvPr/>
        </p:nvSpPr>
        <p:spPr bwMode="auto">
          <a:xfrm>
            <a:off x="36814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1456" name="Text Box 18"/>
          <p:cNvSpPr txBox="1">
            <a:spLocks noChangeArrowheads="1"/>
          </p:cNvSpPr>
          <p:nvPr/>
        </p:nvSpPr>
        <p:spPr bwMode="auto">
          <a:xfrm>
            <a:off x="66659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‘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1457" name="Text Box 19"/>
          <p:cNvSpPr txBox="1">
            <a:spLocks noChangeArrowheads="1"/>
          </p:cNvSpPr>
          <p:nvPr/>
        </p:nvSpPr>
        <p:spPr bwMode="auto">
          <a:xfrm>
            <a:off x="7937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1 ply:</a:t>
            </a:r>
          </a:p>
        </p:txBody>
      </p:sp>
      <p:sp>
        <p:nvSpPr>
          <p:cNvPr id="61458" name="Text Box 20"/>
          <p:cNvSpPr txBox="1">
            <a:spLocks noChangeArrowheads="1"/>
          </p:cNvSpPr>
          <p:nvPr/>
        </p:nvSpPr>
        <p:spPr bwMode="auto">
          <a:xfrm>
            <a:off x="412750" y="29718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|O|X|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|O|X|X|X| 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61459" name="Text Box 21"/>
          <p:cNvSpPr txBox="1">
            <a:spLocks noChangeArrowheads="1"/>
          </p:cNvSpPr>
          <p:nvPr/>
        </p:nvSpPr>
        <p:spPr bwMode="auto">
          <a:xfrm>
            <a:off x="1014413" y="25765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2467" name="Text Box 7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62469" name="Text Box 9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62471" name="Text Box 11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62473" name="Text Box 13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62474" name="Text Box 14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62475" name="Rectangle 15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6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7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Rectangle 18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Rectangle 19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Rectangle 20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Rectangle 21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Text Box 3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638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Oval 47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Oval 48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Rectangle 49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3536" name="Rectangle 50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3537" name="Oval 51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Rectangle 52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3539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3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63547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63548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63549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63550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63551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63552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63553" name="Rectangle 67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63554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5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6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7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8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9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0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1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2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3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4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5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6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7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8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9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0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1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2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3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4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5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6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7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8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9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0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1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2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3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4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5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6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7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8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9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0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1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2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3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4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5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6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7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8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9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0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1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2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3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4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5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6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7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8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9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0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1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2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3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4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5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6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7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8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9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0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1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2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3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4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5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6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7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8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9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0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1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2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3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4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5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6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7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8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9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0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1" name="Oval 156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2" name="Oval 157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3" name="Oval 158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4" name="Oval 159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5" name="Oval 160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6" name="Oval 161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7" name="Oval 162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8" name="Oval 163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9" name="Oval 164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0" name="Oval 165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1" name="Oval 166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2" name="Oval 167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3" name="Oval 168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4" name="Oval 169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5" name="Oval 170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6" name="Oval 171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7" name="Oval 172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8" name="Oval 173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9" name="Oval 174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0" name="Oval 175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1" name="Oval 176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2" name="Oval 177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3" name="Oval 178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4" name="Oval 179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5" name="Oval 180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6" name="Oval 181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7" name="Oval 182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8" name="Oval 183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9" name="Oval 184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0" name="Oval 185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1" name="Oval 186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2" name="Oval 187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3" name="Oval 188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4" name="Oval 189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5" name="Oval 190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6" name="Oval 191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7" name="Oval 192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8" name="Oval 193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9" name="Oval 194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0" name="Oval 195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1" name="Oval 196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2" name="Oval 197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3" name="Rectangle 198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4" name="Oval 199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5" name="Oval 200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6" name="Oval 201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7" name="Oval 202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8" name="Oval 203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9" name="Oval 204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0" name="Oval 205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1" name="Oval 206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2" name="Oval 207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3" name="Oval 208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4" name="Oval 209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5" name="Oval 210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6" name="Oval 211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7" name="Oval 212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8" name="Oval 213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9" name="Oval 214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0" name="Oval 215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1" name="Oval 216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2" name="Oval 217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3" name="Oval 218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4" name="Oval 219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5" name="Oval 220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6" name="Oval 221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7" name="Oval 222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8" name="Oval 223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9" name="Oval 224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0" name="Oval 225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1" name="Oval 226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2" name="Oval 227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3" name="Oval 228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4" name="Oval 229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5" name="Oval 230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6" name="Oval 231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7" name="Oval 232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8" name="Oval 233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9" name="Oval 234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0" name="Oval 235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1" name="Oval 236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2" name="Oval 237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3" name="Oval 238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4" name="Oval 239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5" name="Oval 240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6" name="Rectangle 241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7" name="Oval 242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8" name="Oval 243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9" name="Oval 244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0" name="Oval 245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1" name="Oval 246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2" name="Oval 247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3" name="Oval 248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4" name="Oval 249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5" name="Oval 250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6" name="Oval 251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7" name="Oval 252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8" name="Oval 253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9" name="Oval 254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0" name="Oval 255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1" name="Oval 256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2" name="Oval 257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3" name="Oval 258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4" name="Oval 259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5" name="Oval 260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6" name="Oval 261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7" name="Oval 262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8" name="Oval 263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9" name="Oval 264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0" name="Oval 265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1" name="Oval 266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2" name="Oval 267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3" name="Oval 268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4" name="Oval 269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5" name="Oval 270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6" name="Oval 271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7" name="Oval 272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8" name="Oval 273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9" name="Oval 274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0" name="Oval 275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1" name="Oval 276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2" name="Oval 277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3" name="Oval 278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4" name="Oval 279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5" name="Oval 280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6" name="Oval 281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7" name="Oval 282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8" name="Oval 283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9" name="Rectangle 284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70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1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2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3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4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5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6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7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8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9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0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1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2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3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4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5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6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7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8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9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0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1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2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3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4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5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6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7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8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9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0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1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2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3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4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5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6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7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8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9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0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1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2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13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4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5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6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7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8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9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0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1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2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3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4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5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6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7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8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9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0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1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2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3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4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5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6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7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8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9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0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1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2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3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4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5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6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7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8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9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0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1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2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3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4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5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56" name="Text Box 371"/>
          <p:cNvSpPr txBox="1">
            <a:spLocks noChangeArrowheads="1"/>
          </p:cNvSpPr>
          <p:nvPr/>
        </p:nvSpPr>
        <p:spPr bwMode="auto">
          <a:xfrm>
            <a:off x="152400" y="1339850"/>
            <a:ext cx="2590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OPPONENT to score each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(4) Which score will the opponent choose?</a:t>
            </a:r>
            <a:endParaRPr lang="en-US" sz="1600" b="1">
              <a:latin typeface="Times" charset="0"/>
            </a:endParaRPr>
          </a:p>
        </p:txBody>
      </p:sp>
      <p:sp>
        <p:nvSpPr>
          <p:cNvPr id="63857" name="Text Box 372"/>
          <p:cNvSpPr txBox="1">
            <a:spLocks noChangeArrowheads="1"/>
          </p:cNvSpPr>
          <p:nvPr/>
        </p:nvSpPr>
        <p:spPr bwMode="auto">
          <a:xfrm>
            <a:off x="56388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58" name="Text Box 373"/>
          <p:cNvSpPr txBox="1">
            <a:spLocks noChangeArrowheads="1"/>
          </p:cNvSpPr>
          <p:nvPr/>
        </p:nvSpPr>
        <p:spPr bwMode="auto">
          <a:xfrm>
            <a:off x="7389813" y="6027738"/>
            <a:ext cx="68738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50.0</a:t>
            </a:r>
          </a:p>
        </p:txBody>
      </p:sp>
      <p:sp>
        <p:nvSpPr>
          <p:cNvPr id="63859" name="Text Box 375"/>
          <p:cNvSpPr txBox="1">
            <a:spLocks noChangeArrowheads="1"/>
          </p:cNvSpPr>
          <p:nvPr/>
        </p:nvSpPr>
        <p:spPr bwMode="auto">
          <a:xfrm>
            <a:off x="4103688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60" name="Text Box 376"/>
          <p:cNvSpPr txBox="1">
            <a:spLocks noChangeArrowheads="1"/>
          </p:cNvSpPr>
          <p:nvPr/>
        </p:nvSpPr>
        <p:spPr bwMode="auto">
          <a:xfrm>
            <a:off x="23622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61" name="Text Box 377"/>
          <p:cNvSpPr txBox="1">
            <a:spLocks noChangeArrowheads="1"/>
          </p:cNvSpPr>
          <p:nvPr/>
        </p:nvSpPr>
        <p:spPr bwMode="auto">
          <a:xfrm>
            <a:off x="1014413" y="5991225"/>
            <a:ext cx="68738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50.0</a:t>
            </a:r>
          </a:p>
        </p:txBody>
      </p:sp>
      <p:sp>
        <p:nvSpPr>
          <p:cNvPr id="63862" name="Text Box 378"/>
          <p:cNvSpPr txBox="1">
            <a:spLocks noChangeArrowheads="1"/>
          </p:cNvSpPr>
          <p:nvPr/>
        </p:nvSpPr>
        <p:spPr bwMode="auto">
          <a:xfrm>
            <a:off x="417513" y="322421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63" name="Text Box 379"/>
          <p:cNvSpPr txBox="1">
            <a:spLocks noChangeArrowheads="1"/>
          </p:cNvSpPr>
          <p:nvPr/>
        </p:nvSpPr>
        <p:spPr bwMode="auto">
          <a:xfrm>
            <a:off x="6453188" y="1654175"/>
            <a:ext cx="21526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What, then, should assign for your score? (</a:t>
            </a:r>
            <a:r>
              <a:rPr lang="en-US" sz="1600" b="1">
                <a:solidFill>
                  <a:srgbClr val="0B04FF"/>
                </a:solidFill>
                <a:latin typeface="Courier New" pitchFamily="49" charset="0"/>
              </a:rPr>
              <a:t>self</a:t>
            </a:r>
            <a:r>
              <a:rPr lang="en-US" sz="1600" b="1">
                <a:solidFill>
                  <a:srgbClr val="0B04FF"/>
                </a:solidFill>
                <a:latin typeface="Times" charset="0"/>
              </a:rPr>
              <a:t>'s score)</a:t>
            </a:r>
          </a:p>
        </p:txBody>
      </p:sp>
      <p:sp>
        <p:nvSpPr>
          <p:cNvPr id="63864" name="Text Box 380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scoresFor</a:t>
            </a:r>
            <a:r>
              <a:rPr lang="en-US" sz="4000">
                <a:latin typeface="Times" charset="0"/>
              </a:rPr>
              <a:t> each column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3865" name="Text Box 381"/>
          <p:cNvSpPr txBox="1">
            <a:spLocks noChangeArrowheads="1"/>
          </p:cNvSpPr>
          <p:nvPr/>
        </p:nvSpPr>
        <p:spPr bwMode="auto">
          <a:xfrm>
            <a:off x="7918450" y="3233738"/>
            <a:ext cx="687388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50.0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6488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9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9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2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3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4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5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6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7" name="Oval 47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8" name="Oval 48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9" name="Rectangle 49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4560" name="Rectangle 50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4561" name="Oval 51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2" name="Rectangle 52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4563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4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5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6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8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64571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64572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64573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64574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64575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64576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64577" name="Rectangle 67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64578" name="Text Box 68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Choosing the best move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4579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0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1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2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3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4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5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6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7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8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9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0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1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2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3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4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5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6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7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8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9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0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1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2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3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4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5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6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7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8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9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0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1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2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3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4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5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6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7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8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9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0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1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2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3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4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5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6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7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8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9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0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1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2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3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4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5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6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7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8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9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0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1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2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3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4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5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6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7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8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9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0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1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2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3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4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5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6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7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8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9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0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1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2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3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4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5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66" name="Oval 156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7" name="Oval 157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8" name="Oval 158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9" name="Oval 159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0" name="Oval 160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1" name="Oval 161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2" name="Oval 162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3" name="Oval 163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4" name="Oval 164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5" name="Oval 165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6" name="Oval 166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7" name="Oval 167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8" name="Oval 168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9" name="Oval 169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0" name="Oval 170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1" name="Oval 171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2" name="Oval 172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3" name="Oval 173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4" name="Oval 174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5" name="Oval 175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6" name="Oval 176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7" name="Oval 177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8" name="Oval 178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9" name="Oval 179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0" name="Oval 180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1" name="Oval 181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2" name="Oval 182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3" name="Oval 183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4" name="Oval 184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5" name="Oval 185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6" name="Oval 186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7" name="Oval 187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8" name="Oval 188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9" name="Oval 189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0" name="Oval 190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1" name="Oval 191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2" name="Oval 192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3" name="Oval 193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4" name="Oval 194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5" name="Oval 195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6" name="Oval 196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7" name="Oval 197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8" name="Rectangle 198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09" name="Oval 199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0" name="Oval 200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1" name="Oval 201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2" name="Oval 202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3" name="Oval 203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4" name="Oval 204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5" name="Oval 205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6" name="Oval 206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7" name="Oval 207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8" name="Oval 208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9" name="Oval 209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0" name="Oval 210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1" name="Oval 211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2" name="Oval 212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3" name="Oval 213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4" name="Oval 214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5" name="Oval 215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6" name="Oval 216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7" name="Oval 217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8" name="Oval 218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9" name="Oval 219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0" name="Oval 220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1" name="Oval 221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2" name="Oval 222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3" name="Oval 223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4" name="Oval 224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5" name="Oval 225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6" name="Oval 226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7" name="Oval 227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8" name="Oval 228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9" name="Oval 229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0" name="Oval 230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1" name="Oval 231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2" name="Oval 232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3" name="Oval 233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4" name="Oval 234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5" name="Oval 235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6" name="Oval 236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7" name="Oval 237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8" name="Oval 238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9" name="Oval 239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0" name="Oval 240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1" name="Rectangle 241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52" name="Oval 242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3" name="Oval 243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4" name="Oval 244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5" name="Oval 245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6" name="Oval 246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7" name="Oval 247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8" name="Oval 248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9" name="Oval 249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0" name="Oval 250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1" name="Oval 251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2" name="Oval 252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3" name="Oval 253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4" name="Oval 254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5" name="Oval 255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6" name="Oval 256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7" name="Oval 257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8" name="Oval 258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9" name="Oval 259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0" name="Oval 260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1" name="Oval 261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2" name="Oval 262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3" name="Oval 263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4" name="Oval 264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5" name="Oval 265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6" name="Oval 266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7" name="Oval 267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8" name="Oval 268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9" name="Oval 269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0" name="Oval 270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1" name="Oval 271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2" name="Oval 272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3" name="Oval 273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4" name="Oval 274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5" name="Oval 275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6" name="Oval 276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7" name="Oval 277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8" name="Oval 278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9" name="Oval 279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0" name="Oval 280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1" name="Oval 281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2" name="Oval 282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3" name="Oval 283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4" name="Rectangle 284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95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6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7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8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9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0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1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2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3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4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5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6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7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8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9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0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1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2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3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4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5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6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7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8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9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0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1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2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3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4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5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6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7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8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9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0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1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2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3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4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5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6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7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38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9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0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1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2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3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4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5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6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7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8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9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0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1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2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3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4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5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6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7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8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9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0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1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2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3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4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5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6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7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8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9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0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1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2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3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4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5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6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7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8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9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80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81" name="Text Box 371"/>
          <p:cNvSpPr txBox="1">
            <a:spLocks noChangeArrowheads="1"/>
          </p:cNvSpPr>
          <p:nvPr/>
        </p:nvSpPr>
        <p:spPr bwMode="auto">
          <a:xfrm>
            <a:off x="152400" y="1339850"/>
            <a:ext cx="25908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OPPONENT to score each board - ply?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(4) </a:t>
            </a:r>
            <a:r>
              <a:rPr lang="en-US" sz="1600" b="1" i="1">
                <a:latin typeface="Times" charset="0"/>
              </a:rPr>
              <a:t>Reverse </a:t>
            </a:r>
            <a:r>
              <a:rPr lang="en-US" sz="1600" b="1">
                <a:latin typeface="Times" charset="0"/>
              </a:rPr>
              <a:t>the scores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  <p:sp>
        <p:nvSpPr>
          <p:cNvPr id="64882" name="Text Box 372"/>
          <p:cNvSpPr txBox="1">
            <a:spLocks noChangeArrowheads="1"/>
          </p:cNvSpPr>
          <p:nvPr/>
        </p:nvSpPr>
        <p:spPr bwMode="auto">
          <a:xfrm>
            <a:off x="56388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  <p:sp>
        <p:nvSpPr>
          <p:cNvPr id="64883" name="Text Box 373"/>
          <p:cNvSpPr txBox="1">
            <a:spLocks noChangeArrowheads="1"/>
          </p:cNvSpPr>
          <p:nvPr/>
        </p:nvSpPr>
        <p:spPr bwMode="auto">
          <a:xfrm>
            <a:off x="7234238" y="5964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4884" name="Text Box 374"/>
          <p:cNvSpPr txBox="1">
            <a:spLocks noChangeArrowheads="1"/>
          </p:cNvSpPr>
          <p:nvPr/>
        </p:nvSpPr>
        <p:spPr bwMode="auto">
          <a:xfrm>
            <a:off x="7777163" y="330676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4885" name="Text Box 375"/>
          <p:cNvSpPr txBox="1">
            <a:spLocks noChangeArrowheads="1"/>
          </p:cNvSpPr>
          <p:nvPr/>
        </p:nvSpPr>
        <p:spPr bwMode="auto">
          <a:xfrm>
            <a:off x="4103688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  <p:sp>
        <p:nvSpPr>
          <p:cNvPr id="64886" name="Text Box 376"/>
          <p:cNvSpPr txBox="1">
            <a:spLocks noChangeArrowheads="1"/>
          </p:cNvSpPr>
          <p:nvPr/>
        </p:nvSpPr>
        <p:spPr bwMode="auto">
          <a:xfrm>
            <a:off x="23622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  <p:sp>
        <p:nvSpPr>
          <p:cNvPr id="64887" name="Text Box 377"/>
          <p:cNvSpPr txBox="1">
            <a:spLocks noChangeArrowheads="1"/>
          </p:cNvSpPr>
          <p:nvPr/>
        </p:nvSpPr>
        <p:spPr bwMode="auto">
          <a:xfrm>
            <a:off x="890588" y="592772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4888" name="Text Box 378"/>
          <p:cNvSpPr txBox="1">
            <a:spLocks noChangeArrowheads="1"/>
          </p:cNvSpPr>
          <p:nvPr/>
        </p:nvSpPr>
        <p:spPr bwMode="auto">
          <a:xfrm>
            <a:off x="417513" y="322421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6591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1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47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48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Rectangle 49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5584" name="Rectangle 50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5585" name="Oval 51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Rectangle 52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5587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65595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65596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65597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65598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65599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65600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65601" name="Rectangle 67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65602" name="Text Box 68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Choosing the best move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5603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4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5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6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7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8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9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0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1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2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3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4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5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6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7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8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0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1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2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3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4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5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6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7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8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9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0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1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2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3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4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5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6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7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8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9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0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1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2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3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4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5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6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7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8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9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0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1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2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3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4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5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6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7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8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9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0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1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2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3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4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5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6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7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8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9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0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1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2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3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4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5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6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7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8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9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0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1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2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3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4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5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6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7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8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9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90" name="Oval 156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1" name="Oval 157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2" name="Oval 158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3" name="Oval 159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4" name="Oval 160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5" name="Oval 161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6" name="Oval 162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7" name="Oval 163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8" name="Oval 164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9" name="Oval 165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0" name="Oval 166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1" name="Oval 167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2" name="Oval 168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3" name="Oval 169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4" name="Oval 170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5" name="Oval 171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6" name="Oval 172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7" name="Oval 173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8" name="Oval 174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9" name="Oval 175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0" name="Oval 176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1" name="Oval 177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2" name="Oval 178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3" name="Oval 179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4" name="Oval 180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5" name="Oval 181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6" name="Oval 182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7" name="Oval 183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8" name="Oval 184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9" name="Oval 185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0" name="Oval 186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1" name="Oval 187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2" name="Oval 188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3" name="Oval 189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4" name="Oval 190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5" name="Oval 191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6" name="Oval 192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7" name="Oval 193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8" name="Oval 194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9" name="Oval 195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0" name="Oval 196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1" name="Oval 197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2" name="Rectangle 198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33" name="Oval 199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4" name="Oval 200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5" name="Oval 201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6" name="Oval 202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7" name="Oval 203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8" name="Oval 204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9" name="Oval 205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0" name="Oval 206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1" name="Oval 207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2" name="Oval 208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3" name="Oval 209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4" name="Oval 210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5" name="Oval 211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6" name="Oval 212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7" name="Oval 213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8" name="Oval 214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9" name="Oval 215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0" name="Oval 216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1" name="Oval 217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2" name="Oval 218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3" name="Oval 219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4" name="Oval 220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5" name="Oval 221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6" name="Oval 222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7" name="Oval 223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8" name="Oval 224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9" name="Oval 225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0" name="Oval 226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1" name="Oval 227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2" name="Oval 228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3" name="Oval 229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4" name="Oval 230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5" name="Oval 231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6" name="Oval 232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7" name="Oval 233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8" name="Oval 234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9" name="Oval 235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0" name="Oval 236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1" name="Oval 237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2" name="Oval 238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3" name="Oval 239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4" name="Oval 240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5" name="Rectangle 241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76" name="Oval 242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7" name="Oval 243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8" name="Oval 244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9" name="Oval 245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0" name="Oval 246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1" name="Oval 247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2" name="Oval 248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3" name="Oval 249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4" name="Oval 250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5" name="Oval 251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6" name="Oval 252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7" name="Oval 253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8" name="Oval 254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9" name="Oval 255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0" name="Oval 256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1" name="Oval 257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2" name="Oval 258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3" name="Oval 259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4" name="Oval 260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5" name="Oval 261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6" name="Oval 262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7" name="Oval 263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8" name="Oval 264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9" name="Oval 265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0" name="Oval 266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1" name="Oval 267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2" name="Oval 268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3" name="Oval 269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4" name="Oval 270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5" name="Oval 271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6" name="Oval 272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7" name="Oval 273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8" name="Oval 274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9" name="Oval 275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0" name="Oval 276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1" name="Oval 277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2" name="Oval 278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3" name="Oval 279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4" name="Oval 280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5" name="Oval 281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6" name="Oval 282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7" name="Oval 283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8" name="Rectangle 284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19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0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1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2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3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4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5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6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7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8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9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0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1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2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3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4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5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6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7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8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9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0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1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2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3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4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5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6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7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8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9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0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1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2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3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4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5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6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7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8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9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0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1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62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3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4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5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6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7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8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9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0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1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2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3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4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5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6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7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8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9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0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1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2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3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4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5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6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7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8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9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0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1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2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3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4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5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6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7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8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9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0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1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2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3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4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05" name="Text Box 372"/>
          <p:cNvSpPr txBox="1">
            <a:spLocks noChangeArrowheads="1"/>
          </p:cNvSpPr>
          <p:nvPr/>
        </p:nvSpPr>
        <p:spPr bwMode="auto">
          <a:xfrm>
            <a:off x="5754688" y="6384925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06" name="Text Box 373"/>
          <p:cNvSpPr txBox="1">
            <a:spLocks noChangeArrowheads="1"/>
          </p:cNvSpPr>
          <p:nvPr/>
        </p:nvSpPr>
        <p:spPr bwMode="auto">
          <a:xfrm>
            <a:off x="7234238" y="5964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5907" name="Text Box 374"/>
          <p:cNvSpPr txBox="1">
            <a:spLocks noChangeArrowheads="1"/>
          </p:cNvSpPr>
          <p:nvPr/>
        </p:nvSpPr>
        <p:spPr bwMode="auto">
          <a:xfrm>
            <a:off x="7777163" y="330676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5908" name="Text Box 375"/>
          <p:cNvSpPr txBox="1">
            <a:spLocks noChangeArrowheads="1"/>
          </p:cNvSpPr>
          <p:nvPr/>
        </p:nvSpPr>
        <p:spPr bwMode="auto">
          <a:xfrm>
            <a:off x="4138613" y="6384925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09" name="Text Box 376"/>
          <p:cNvSpPr txBox="1">
            <a:spLocks noChangeArrowheads="1"/>
          </p:cNvSpPr>
          <p:nvPr/>
        </p:nvSpPr>
        <p:spPr bwMode="auto">
          <a:xfrm>
            <a:off x="2554288" y="6384925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10" name="Text Box 377"/>
          <p:cNvSpPr txBox="1">
            <a:spLocks noChangeArrowheads="1"/>
          </p:cNvSpPr>
          <p:nvPr/>
        </p:nvSpPr>
        <p:spPr bwMode="auto">
          <a:xfrm>
            <a:off x="890588" y="592772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5911" name="Text Box 378"/>
          <p:cNvSpPr txBox="1">
            <a:spLocks noChangeArrowheads="1"/>
          </p:cNvSpPr>
          <p:nvPr/>
        </p:nvSpPr>
        <p:spPr bwMode="auto">
          <a:xfrm>
            <a:off x="588963" y="3179763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12" name="Text Box 379"/>
          <p:cNvSpPr txBox="1">
            <a:spLocks noChangeArrowheads="1"/>
          </p:cNvSpPr>
          <p:nvPr/>
        </p:nvSpPr>
        <p:spPr bwMode="auto">
          <a:xfrm>
            <a:off x="152400" y="1236663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OPPONENT to score each board - ply?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(4) </a:t>
            </a:r>
            <a:r>
              <a:rPr lang="en-US" sz="1600" b="1" i="1">
                <a:latin typeface="Times" charset="0"/>
              </a:rPr>
              <a:t>Reverse </a:t>
            </a:r>
            <a:r>
              <a:rPr lang="en-US" sz="1600" b="1">
                <a:latin typeface="Times" charset="0"/>
              </a:rPr>
              <a:t>the scores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(5) Find one max - that's it!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204537"/>
            <a:ext cx="361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In reality?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3099" r="46201" b="24234"/>
          <a:stretch/>
        </p:blipFill>
        <p:spPr bwMode="auto">
          <a:xfrm>
            <a:off x="4041328" y="1447800"/>
            <a:ext cx="4416872" cy="7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4336" r="41124" b="2091"/>
          <a:stretch/>
        </p:blipFill>
        <p:spPr bwMode="auto">
          <a:xfrm>
            <a:off x="152400" y="152400"/>
            <a:ext cx="3830617" cy="4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70515" r="25033" b="6147"/>
          <a:stretch/>
        </p:blipFill>
        <p:spPr bwMode="auto">
          <a:xfrm>
            <a:off x="1354416" y="5042410"/>
            <a:ext cx="6646584" cy="15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616694" y="943201"/>
            <a:ext cx="1366323" cy="37290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45483" r="16501" b="22042"/>
          <a:stretch/>
        </p:blipFill>
        <p:spPr bwMode="auto">
          <a:xfrm>
            <a:off x="3048000" y="2971800"/>
            <a:ext cx="5727206" cy="13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51353" y="5006920"/>
            <a:ext cx="740641" cy="1707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541538" y="6019800"/>
            <a:ext cx="5384306" cy="0"/>
          </a:xfrm>
          <a:prstGeom prst="line">
            <a:avLst/>
          </a:prstGeom>
          <a:noFill/>
          <a:ln w="9525" cap="flat" cmpd="sng" algn="ctr">
            <a:solidFill>
              <a:srgbClr val="F689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385170" y="6260926"/>
            <a:ext cx="6568857" cy="0"/>
          </a:xfrm>
          <a:prstGeom prst="line">
            <a:avLst/>
          </a:prstGeom>
          <a:noFill/>
          <a:ln w="9525" cap="flat" cmpd="sng" algn="ctr">
            <a:solidFill>
              <a:srgbClr val="F689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410222" y="6514578"/>
            <a:ext cx="4138808" cy="0"/>
          </a:xfrm>
          <a:prstGeom prst="line">
            <a:avLst/>
          </a:prstGeom>
          <a:noFill/>
          <a:ln w="9525" cap="flat" cmpd="sng" algn="ctr">
            <a:solidFill>
              <a:srgbClr val="F689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own Arrow 8"/>
          <p:cNvSpPr/>
          <p:nvPr/>
        </p:nvSpPr>
        <p:spPr bwMode="auto">
          <a:xfrm>
            <a:off x="4953000" y="4365356"/>
            <a:ext cx="626390" cy="641564"/>
          </a:xfrm>
          <a:prstGeom prst="downArrow">
            <a:avLst>
              <a:gd name="adj1" fmla="val 44043"/>
              <a:gd name="adj2" fmla="val 55773"/>
            </a:avLst>
          </a:prstGeom>
          <a:solidFill>
            <a:srgbClr val="FAE9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25064" y="5505906"/>
            <a:ext cx="990600" cy="553998"/>
          </a:xfrm>
          <a:prstGeom prst="rect">
            <a:avLst/>
          </a:prstGeom>
          <a:solidFill>
            <a:srgbClr val="FAE9D6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Humans adapt!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919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6611" name="Rectangle 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2" name="Rectangle 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656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8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8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08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8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8100" y="4338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89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89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89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89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89100" y="3975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89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70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70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070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70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70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70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451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Oval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51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Oval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51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Oval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51100" y="3611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Oval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51100" y="3975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Oval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51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Oval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32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Oval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32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0" name="Oval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32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1" name="Oval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32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2" name="Oval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32100" y="39751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Oval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32100" y="4338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Oval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13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Oval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13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Oval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13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7" name="Oval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213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Oval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13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9" name="Oval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13100" y="433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0" name="Oval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94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Oval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94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2" name="Oval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94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Oval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94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4" name="Oval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594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5" name="Oval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94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6" name="Rectangle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47775" y="2438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53000" y="25908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6608" name="Text Box 5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5813" y="5481638"/>
            <a:ext cx="49831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" charset="0"/>
              </a:rPr>
              <a:t>Suppose our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Board</a:t>
            </a:r>
            <a:r>
              <a:rPr lang="en-US">
                <a:latin typeface="Times" charset="0"/>
              </a:rPr>
              <a:t> class's 2d list of lists is named </a:t>
            </a:r>
            <a:r>
              <a:rPr lang="en-US" b="1">
                <a:latin typeface="Courier New" pitchFamily="49" charset="0"/>
              </a:rPr>
              <a:t>self.data</a:t>
            </a:r>
            <a:r>
              <a:rPr lang="en-US">
                <a:latin typeface="Times" charset="0"/>
              </a:rPr>
              <a:t>. What is the name of this single spot?</a:t>
            </a:r>
          </a:p>
        </p:txBody>
      </p:sp>
      <p:sp>
        <p:nvSpPr>
          <p:cNvPr id="66609" name="Freeform 51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994150" y="2670175"/>
            <a:ext cx="1277938" cy="2733675"/>
          </a:xfrm>
          <a:custGeom>
            <a:avLst/>
            <a:gdLst>
              <a:gd name="T0" fmla="*/ 0 w 805"/>
              <a:gd name="T1" fmla="*/ 2147483647 h 1722"/>
              <a:gd name="T2" fmla="*/ 2147483647 w 805"/>
              <a:gd name="T3" fmla="*/ 2147483647 h 1722"/>
              <a:gd name="T4" fmla="*/ 2147483647 w 805"/>
              <a:gd name="T5" fmla="*/ 2147483647 h 1722"/>
              <a:gd name="T6" fmla="*/ 2147483647 w 805"/>
              <a:gd name="T7" fmla="*/ 2147483647 h 1722"/>
              <a:gd name="T8" fmla="*/ 2147483647 w 805"/>
              <a:gd name="T9" fmla="*/ 2147483647 h 1722"/>
              <a:gd name="T10" fmla="*/ 2147483647 w 805"/>
              <a:gd name="T11" fmla="*/ 2147483647 h 1722"/>
              <a:gd name="T12" fmla="*/ 2147483647 w 805"/>
              <a:gd name="T13" fmla="*/ 2147483647 h 1722"/>
              <a:gd name="T14" fmla="*/ 2147483647 w 805"/>
              <a:gd name="T15" fmla="*/ 2147483647 h 1722"/>
              <a:gd name="T16" fmla="*/ 2147483647 w 805"/>
              <a:gd name="T17" fmla="*/ 2147483647 h 1722"/>
              <a:gd name="T18" fmla="*/ 2147483647 w 805"/>
              <a:gd name="T19" fmla="*/ 2147483647 h 1722"/>
              <a:gd name="T20" fmla="*/ 2147483647 w 805"/>
              <a:gd name="T21" fmla="*/ 2147483647 h 1722"/>
              <a:gd name="T22" fmla="*/ 2147483647 w 805"/>
              <a:gd name="T23" fmla="*/ 2147483647 h 1722"/>
              <a:gd name="T24" fmla="*/ 2147483647 w 805"/>
              <a:gd name="T25" fmla="*/ 2147483647 h 1722"/>
              <a:gd name="T26" fmla="*/ 2147483647 w 805"/>
              <a:gd name="T27" fmla="*/ 2147483647 h 1722"/>
              <a:gd name="T28" fmla="*/ 2147483647 w 805"/>
              <a:gd name="T29" fmla="*/ 2147483647 h 1722"/>
              <a:gd name="T30" fmla="*/ 2147483647 w 805"/>
              <a:gd name="T31" fmla="*/ 2147483647 h 1722"/>
              <a:gd name="T32" fmla="*/ 2147483647 w 805"/>
              <a:gd name="T33" fmla="*/ 2147483647 h 1722"/>
              <a:gd name="T34" fmla="*/ 2147483647 w 805"/>
              <a:gd name="T35" fmla="*/ 2147483647 h 1722"/>
              <a:gd name="T36" fmla="*/ 2147483647 w 805"/>
              <a:gd name="T37" fmla="*/ 2147483647 h 1722"/>
              <a:gd name="T38" fmla="*/ 2147483647 w 805"/>
              <a:gd name="T39" fmla="*/ 2147483647 h 1722"/>
              <a:gd name="T40" fmla="*/ 2147483647 w 805"/>
              <a:gd name="T41" fmla="*/ 2147483647 h 1722"/>
              <a:gd name="T42" fmla="*/ 2147483647 w 805"/>
              <a:gd name="T43" fmla="*/ 2147483647 h 1722"/>
              <a:gd name="T44" fmla="*/ 2147483647 w 805"/>
              <a:gd name="T45" fmla="*/ 0 h 17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5"/>
              <a:gd name="T70" fmla="*/ 0 h 1722"/>
              <a:gd name="T71" fmla="*/ 805 w 805"/>
              <a:gd name="T72" fmla="*/ 1722 h 172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5" h="1722">
                <a:moveTo>
                  <a:pt x="0" y="1722"/>
                </a:moveTo>
                <a:cubicBezTo>
                  <a:pt x="23" y="1705"/>
                  <a:pt x="44" y="1694"/>
                  <a:pt x="63" y="1673"/>
                </a:cubicBezTo>
                <a:cubicBezTo>
                  <a:pt x="83" y="1648"/>
                  <a:pt x="92" y="1614"/>
                  <a:pt x="107" y="1586"/>
                </a:cubicBezTo>
                <a:cubicBezTo>
                  <a:pt x="121" y="1528"/>
                  <a:pt x="163" y="1445"/>
                  <a:pt x="199" y="1397"/>
                </a:cubicBezTo>
                <a:cubicBezTo>
                  <a:pt x="200" y="1385"/>
                  <a:pt x="200" y="1373"/>
                  <a:pt x="204" y="1363"/>
                </a:cubicBezTo>
                <a:cubicBezTo>
                  <a:pt x="208" y="1349"/>
                  <a:pt x="223" y="1324"/>
                  <a:pt x="223" y="1324"/>
                </a:cubicBezTo>
                <a:cubicBezTo>
                  <a:pt x="228" y="1298"/>
                  <a:pt x="236" y="1278"/>
                  <a:pt x="248" y="1256"/>
                </a:cubicBezTo>
                <a:cubicBezTo>
                  <a:pt x="258" y="1194"/>
                  <a:pt x="250" y="1219"/>
                  <a:pt x="267" y="1179"/>
                </a:cubicBezTo>
                <a:cubicBezTo>
                  <a:pt x="270" y="1162"/>
                  <a:pt x="273" y="1146"/>
                  <a:pt x="277" y="1130"/>
                </a:cubicBezTo>
                <a:cubicBezTo>
                  <a:pt x="278" y="1121"/>
                  <a:pt x="282" y="1106"/>
                  <a:pt x="282" y="1106"/>
                </a:cubicBezTo>
                <a:cubicBezTo>
                  <a:pt x="290" y="1027"/>
                  <a:pt x="272" y="881"/>
                  <a:pt x="316" y="820"/>
                </a:cubicBezTo>
                <a:cubicBezTo>
                  <a:pt x="326" y="780"/>
                  <a:pt x="321" y="797"/>
                  <a:pt x="330" y="771"/>
                </a:cubicBezTo>
                <a:cubicBezTo>
                  <a:pt x="332" y="710"/>
                  <a:pt x="327" y="679"/>
                  <a:pt x="345" y="631"/>
                </a:cubicBezTo>
                <a:cubicBezTo>
                  <a:pt x="360" y="536"/>
                  <a:pt x="393" y="440"/>
                  <a:pt x="432" y="354"/>
                </a:cubicBezTo>
                <a:cubicBezTo>
                  <a:pt x="446" y="320"/>
                  <a:pt x="473" y="294"/>
                  <a:pt x="490" y="262"/>
                </a:cubicBezTo>
                <a:cubicBezTo>
                  <a:pt x="508" y="226"/>
                  <a:pt x="519" y="185"/>
                  <a:pt x="539" y="151"/>
                </a:cubicBezTo>
                <a:cubicBezTo>
                  <a:pt x="543" y="142"/>
                  <a:pt x="547" y="133"/>
                  <a:pt x="553" y="126"/>
                </a:cubicBezTo>
                <a:cubicBezTo>
                  <a:pt x="561" y="112"/>
                  <a:pt x="582" y="88"/>
                  <a:pt x="582" y="88"/>
                </a:cubicBezTo>
                <a:cubicBezTo>
                  <a:pt x="583" y="78"/>
                  <a:pt x="581" y="67"/>
                  <a:pt x="587" y="59"/>
                </a:cubicBezTo>
                <a:cubicBezTo>
                  <a:pt x="590" y="53"/>
                  <a:pt x="599" y="56"/>
                  <a:pt x="606" y="54"/>
                </a:cubicBezTo>
                <a:cubicBezTo>
                  <a:pt x="646" y="40"/>
                  <a:pt x="686" y="32"/>
                  <a:pt x="728" y="25"/>
                </a:cubicBezTo>
                <a:cubicBezTo>
                  <a:pt x="743" y="22"/>
                  <a:pt x="761" y="14"/>
                  <a:pt x="776" y="10"/>
                </a:cubicBezTo>
                <a:cubicBezTo>
                  <a:pt x="785" y="6"/>
                  <a:pt x="805" y="0"/>
                  <a:pt x="805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" name="Text Box 5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04800" y="12954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Times" charset="0"/>
              </a:rPr>
              <a:t>For your convenience</a:t>
            </a:r>
            <a:r>
              <a:rPr lang="en-US">
                <a:latin typeface="Times" charset="0"/>
              </a:rPr>
              <a:t>, the creators of Python</a:t>
            </a:r>
            <a:r>
              <a:rPr lang="ja-JP" altLang="en-US">
                <a:latin typeface="Times" charset="0"/>
              </a:rPr>
              <a:t>’</a:t>
            </a:r>
            <a:r>
              <a:rPr lang="en-US" altLang="ja-JP">
                <a:latin typeface="Times" charset="0"/>
              </a:rPr>
              <a:t>s library have included a </a:t>
            </a:r>
            <a:r>
              <a:rPr lang="en-US" altLang="ja-JP" b="1">
                <a:solidFill>
                  <a:schemeClr val="accent2"/>
                </a:solidFill>
                <a:latin typeface="Courier New" pitchFamily="49" charset="0"/>
              </a:rPr>
              <a:t>Board</a:t>
            </a:r>
            <a:r>
              <a:rPr lang="en-US" altLang="ja-JP">
                <a:latin typeface="Times" charset="0"/>
              </a:rPr>
              <a:t> class that can represent any size of Connect Four board... !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7638" name="Rectangle 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6758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" y="1241425"/>
            <a:ext cx="879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This is true for </a:t>
            </a:r>
            <a:r>
              <a:rPr lang="en-US" sz="2000" b="1" i="1">
                <a:latin typeface="Times" charset="0"/>
              </a:rPr>
              <a:t>sufficiently broad</a:t>
            </a:r>
            <a:r>
              <a:rPr lang="en-US" sz="2000">
                <a:latin typeface="Times" charset="0"/>
              </a:rPr>
              <a:t> definitions of  </a:t>
            </a:r>
            <a:r>
              <a:rPr lang="ja-JP" altLang="en-US" sz="2000">
                <a:latin typeface="Times" charset="0"/>
              </a:rPr>
              <a:t>“</a:t>
            </a:r>
            <a:r>
              <a:rPr lang="en-US" altLang="ja-JP" sz="2000">
                <a:latin typeface="Times" charset="0"/>
              </a:rPr>
              <a:t>the creators of Python</a:t>
            </a:r>
            <a:r>
              <a:rPr lang="ja-JP" altLang="en-US" sz="2000">
                <a:latin typeface="Times" charset="0"/>
              </a:rPr>
              <a:t>’</a:t>
            </a:r>
            <a:r>
              <a:rPr lang="en-US" altLang="ja-JP" sz="2000">
                <a:latin typeface="Times" charset="0"/>
              </a:rPr>
              <a:t>s library</a:t>
            </a:r>
            <a:r>
              <a:rPr lang="ja-JP" altLang="en-US" sz="2000">
                <a:latin typeface="Times" charset="0"/>
              </a:rPr>
              <a:t>”</a:t>
            </a:r>
            <a:r>
              <a:rPr lang="en-US" altLang="ja-JP" sz="2000">
                <a:latin typeface="Times" charset="0"/>
              </a:rPr>
              <a:t> ...</a:t>
            </a:r>
            <a:endParaRPr lang="en-US" sz="2000">
              <a:latin typeface="Times" charset="0"/>
            </a:endParaRPr>
          </a:p>
        </p:txBody>
      </p:sp>
      <p:sp>
        <p:nvSpPr>
          <p:cNvPr id="67589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830513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60675" y="2474913"/>
            <a:ext cx="6048375" cy="36210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69988" y="2438400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7038" y="3433763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59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4549775"/>
            <a:ext cx="510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addMove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594" name="AutoShap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9750" y="4549775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595" name="Group 1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048000" y="2667000"/>
            <a:ext cx="1295400" cy="762000"/>
            <a:chOff x="3360" y="2544"/>
            <a:chExt cx="816" cy="480"/>
          </a:xfrm>
        </p:grpSpPr>
        <p:sp>
          <p:nvSpPr>
            <p:cNvPr id="67636" name="AutoShap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494" y="2759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7596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03550" y="3184525"/>
            <a:ext cx="990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NROWS</a:t>
            </a:r>
            <a:endParaRPr lang="en-US" sz="1600" b="1">
              <a:latin typeface="Courier New" pitchFamily="49" charset="0"/>
            </a:endParaRPr>
          </a:p>
        </p:txBody>
      </p:sp>
      <p:grpSp>
        <p:nvGrpSpPr>
          <p:cNvPr id="67597" name="Group 1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016250" y="3546475"/>
            <a:ext cx="1295400" cy="796925"/>
            <a:chOff x="4224" y="2544"/>
            <a:chExt cx="816" cy="502"/>
          </a:xfrm>
        </p:grpSpPr>
        <p:sp>
          <p:nvSpPr>
            <p:cNvPr id="67633" name="AutoShape 1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24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Rectangle 1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362" y="2761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  <p:sp>
          <p:nvSpPr>
            <p:cNvPr id="67635" name="Rectangle 2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54" y="2867"/>
              <a:ext cx="5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ourier New" pitchFamily="49" charset="0"/>
                </a:rPr>
                <a:t>NCOLS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7598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2800" y="48768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allowsMove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599" name="AutoShap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79750" y="48768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AutoShap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38825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2" name="AutoShap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817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532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4" name="AutoShape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56463" y="28194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Rectangle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27888" y="3024188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6" name="AutoShape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7400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38825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8" name="AutoShap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817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532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0" name="AutoShape 3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56463" y="3376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Rectangle 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7888" y="35814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2" name="AutoShape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67400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Rectangle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38825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4" name="AutoShape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817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5" name="Rectangle 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532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6" name="AutoShape 3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56463" y="39100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7" name="Rectangle 4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27888" y="41148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8" name="AutoShape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37075" y="27876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9" name="Freeform 42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5146675" y="27114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51350" y="32972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7621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10113" y="31369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7622" name="AutoShap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533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3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248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24" name="AutoShape 4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533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5" name="Rectangle 4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248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26" name="AutoShape 4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533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7" name="Rectangle 5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248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28" name="Rectangle 5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352800" y="52451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winsFor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629" name="AutoShape 5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79750" y="52451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30" name="Text Box 5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38700" y="197008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data members</a:t>
            </a:r>
          </a:p>
        </p:txBody>
      </p:sp>
      <p:sp>
        <p:nvSpPr>
          <p:cNvPr id="67631" name="Text Box 5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838700" y="60769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840802"/>
                </a:solidFill>
              </a:rPr>
              <a:t>methods</a:t>
            </a:r>
          </a:p>
        </p:txBody>
      </p:sp>
      <p:sp>
        <p:nvSpPr>
          <p:cNvPr id="67632" name="Text Box 5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2425" y="4665663"/>
            <a:ext cx="2209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 is </a:t>
            </a:r>
            <a:r>
              <a:rPr lang="en-US" b="1">
                <a:latin typeface="Courier New" pitchFamily="49" charset="0"/>
              </a:rPr>
              <a:t>player</a:t>
            </a:r>
            <a:r>
              <a:rPr lang="en-US"/>
              <a:t> ?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8662" name="Rectangle 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3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6861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" y="1241425"/>
            <a:ext cx="879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This is true for </a:t>
            </a:r>
            <a:r>
              <a:rPr lang="en-US" sz="2000" b="1" i="1">
                <a:latin typeface="Times" charset="0"/>
              </a:rPr>
              <a:t>sufficiently broad</a:t>
            </a:r>
            <a:r>
              <a:rPr lang="en-US" sz="2000">
                <a:latin typeface="Times" charset="0"/>
              </a:rPr>
              <a:t> definitions of  </a:t>
            </a:r>
            <a:r>
              <a:rPr lang="ja-JP" altLang="en-US" sz="2000">
                <a:latin typeface="Times" charset="0"/>
              </a:rPr>
              <a:t>“</a:t>
            </a:r>
            <a:r>
              <a:rPr lang="en-US" altLang="ja-JP" sz="2000">
                <a:latin typeface="Times" charset="0"/>
              </a:rPr>
              <a:t>the creators of Python</a:t>
            </a:r>
            <a:r>
              <a:rPr lang="ja-JP" altLang="en-US" sz="2000">
                <a:latin typeface="Times" charset="0"/>
              </a:rPr>
              <a:t>’</a:t>
            </a:r>
            <a:r>
              <a:rPr lang="en-US" altLang="ja-JP" sz="2000">
                <a:latin typeface="Times" charset="0"/>
              </a:rPr>
              <a:t>s library</a:t>
            </a:r>
            <a:r>
              <a:rPr lang="ja-JP" altLang="en-US" sz="2000">
                <a:latin typeface="Times" charset="0"/>
              </a:rPr>
              <a:t>”</a:t>
            </a:r>
            <a:r>
              <a:rPr lang="en-US" altLang="ja-JP" sz="2000">
                <a:latin typeface="Times" charset="0"/>
              </a:rPr>
              <a:t> ...</a:t>
            </a:r>
            <a:endParaRPr lang="en-US" sz="2000">
              <a:latin typeface="Times" charset="0"/>
            </a:endParaRPr>
          </a:p>
        </p:txBody>
      </p:sp>
      <p:sp>
        <p:nvSpPr>
          <p:cNvPr id="68613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830513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60675" y="2474913"/>
            <a:ext cx="6048375" cy="36210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69988" y="2438400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7038" y="3433763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1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4549775"/>
            <a:ext cx="510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addMove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18" name="AutoShap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9750" y="4549775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19" name="Group 1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048000" y="2667000"/>
            <a:ext cx="1295400" cy="762000"/>
            <a:chOff x="3360" y="2544"/>
            <a:chExt cx="816" cy="480"/>
          </a:xfrm>
        </p:grpSpPr>
        <p:sp>
          <p:nvSpPr>
            <p:cNvPr id="68660" name="AutoShap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494" y="2759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86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03550" y="3184525"/>
            <a:ext cx="990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NROWS</a:t>
            </a:r>
            <a:endParaRPr lang="en-US" sz="1600" b="1">
              <a:latin typeface="Courier New" pitchFamily="49" charset="0"/>
            </a:endParaRPr>
          </a:p>
        </p:txBody>
      </p:sp>
      <p:grpSp>
        <p:nvGrpSpPr>
          <p:cNvPr id="68621" name="Group 1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016250" y="3546475"/>
            <a:ext cx="1295400" cy="796925"/>
            <a:chOff x="4224" y="2544"/>
            <a:chExt cx="816" cy="502"/>
          </a:xfrm>
        </p:grpSpPr>
        <p:sp>
          <p:nvSpPr>
            <p:cNvPr id="68657" name="AutoShape 1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24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Rectangle 1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362" y="2761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  <p:sp>
          <p:nvSpPr>
            <p:cNvPr id="68659" name="Rectangle 2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54" y="2867"/>
              <a:ext cx="5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ourier New" pitchFamily="49" charset="0"/>
                </a:rPr>
                <a:t>NCOLS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8622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2800" y="48768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allowsMove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23" name="AutoShap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79750" y="48768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AutoShap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38825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26" name="AutoShap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817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532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28" name="AutoShape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56463" y="28194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Rectangle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27888" y="3024188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0" name="AutoShape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7400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38825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2" name="AutoShap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817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532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4" name="AutoShape 3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56463" y="3376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Rectangle 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7888" y="35814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6" name="AutoShape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67400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Rectangle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38825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8" name="AutoShape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817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Rectangle 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532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40" name="AutoShape 3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56463" y="39100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Rectangle 4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27888" y="41148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42" name="AutoShape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37075" y="27876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Freeform 42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5146675" y="27114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51350" y="32972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8645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10113" y="31369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8646" name="AutoShap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533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248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48" name="AutoShape 4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533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Rectangle 4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248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50" name="AutoShape 4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533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Rectangle 5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248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52" name="Rectangle 5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352800" y="52451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winsFor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53" name="AutoShape 5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79750" y="52451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Text Box 5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38700" y="197008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data members</a:t>
            </a:r>
          </a:p>
        </p:txBody>
      </p:sp>
      <p:sp>
        <p:nvSpPr>
          <p:cNvPr id="68655" name="Text Box 5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838700" y="60769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840802"/>
                </a:solidFill>
              </a:rPr>
              <a:t>methods</a:t>
            </a:r>
          </a:p>
        </p:txBody>
      </p:sp>
      <p:sp>
        <p:nvSpPr>
          <p:cNvPr id="68656" name="Text Box 5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0675" y="4857750"/>
            <a:ext cx="2233613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Which methods will alter </a:t>
            </a:r>
            <a:r>
              <a:rPr lang="en-US" sz="1800" b="1">
                <a:latin typeface="Courier New" pitchFamily="49" charset="0"/>
              </a:rPr>
              <a:t>b</a:t>
            </a:r>
            <a:r>
              <a:rPr lang="en-US" sz="1800"/>
              <a:t>? Which leave it alone?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9639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Board</a:t>
            </a:r>
          </a:p>
        </p:txBody>
      </p:sp>
      <p:sp>
        <p:nvSpPr>
          <p:cNvPr id="6963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6324600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Times" charset="0"/>
              </a:rPr>
              <a:t>Starting code for the </a:t>
            </a:r>
            <a:r>
              <a:rPr lang="en-US" sz="2000" b="1">
                <a:latin typeface="Courier New" pitchFamily="49" charset="0"/>
              </a:rPr>
              <a:t>Board</a:t>
            </a:r>
            <a:r>
              <a:rPr lang="en-US" sz="2000">
                <a:latin typeface="Times" charset="0"/>
              </a:rPr>
              <a:t> class</a:t>
            </a:r>
          </a:p>
        </p:txBody>
      </p:sp>
      <p:sp>
        <p:nvSpPr>
          <p:cNvPr id="6963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1371600"/>
            <a:ext cx="685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class Board: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__init__( self, numRows, numCols 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our Board's constructor """</a:t>
            </a:r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self.NROWS = numRows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self.NCOLS = numCols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self.data = []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for r in range(self.NROWS):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onerow = [' ']*self.NCOLS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self.data += [onerow]</a:t>
            </a:r>
          </a:p>
          <a:p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__repr__(self):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thoughts? """</a:t>
            </a:r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3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2004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omic Sans MS" pitchFamily="66" charset="0"/>
              </a:rPr>
              <a:t>look familiar?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0663" name="Rectangle 10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4" name="Rectangle 10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9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Board</a:t>
            </a:r>
          </a:p>
        </p:txBody>
      </p:sp>
      <p:sp>
        <p:nvSpPr>
          <p:cNvPr id="7066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371600"/>
            <a:ext cx="6858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class Board: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__init__( self, numRows, numCols 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our Board's constructor """</a:t>
            </a:r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self.NROWS = numRows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self.NCOLS = numCols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self.data = []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for r in range(self.NR):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onerow = [' ']*self.NC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self.data += [onerow]</a:t>
            </a:r>
          </a:p>
          <a:p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__repr__(self):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thoughts? """</a:t>
            </a:r>
          </a:p>
          <a:p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        </a:t>
            </a:r>
            <a:r>
              <a:rPr lang="en-US" sz="1600" b="1">
                <a:latin typeface="Courier New" pitchFamily="49" charset="0"/>
              </a:rPr>
              <a:t>s = '\n'</a:t>
            </a:r>
          </a:p>
          <a:p>
            <a:r>
              <a:rPr lang="en-US" sz="1600" b="1">
                <a:latin typeface="Courier New" pitchFamily="49" charset="0"/>
              </a:rPr>
              <a:t>        for r in range(self.NROWS):</a:t>
            </a:r>
          </a:p>
          <a:p>
            <a:r>
              <a:rPr lang="en-US" sz="1600" b="1">
                <a:latin typeface="Courier New" pitchFamily="49" charset="0"/>
              </a:rPr>
              <a:t>            s += '|'</a:t>
            </a:r>
          </a:p>
          <a:p>
            <a:r>
              <a:rPr lang="en-US" sz="1600" b="1">
                <a:latin typeface="Courier New" pitchFamily="49" charset="0"/>
              </a:rPr>
              <a:t>            for c in range(self.NCOLS):</a:t>
            </a:r>
          </a:p>
          <a:p>
            <a:r>
              <a:rPr lang="en-US" sz="1600" b="1">
                <a:latin typeface="Courier New" pitchFamily="49" charset="0"/>
              </a:rPr>
              <a:t>                s += self.data[r][c] + '|'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    return s</a:t>
            </a:r>
          </a:p>
        </p:txBody>
      </p:sp>
      <p:sp>
        <p:nvSpPr>
          <p:cNvPr id="7066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32004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omic Sans MS" pitchFamily="66" charset="0"/>
              </a:rPr>
              <a:t>look familiar?</a:t>
            </a:r>
          </a:p>
        </p:txBody>
      </p:sp>
      <p:sp>
        <p:nvSpPr>
          <p:cNvPr id="70662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0488" y="56689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omic Sans MS" pitchFamily="66" charset="0"/>
              </a:rPr>
              <a:t>a bit more to go !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1701" name="Rectangle 102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Rectangle 102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168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1685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6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7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8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9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90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91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1692" name="Text Box 103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1693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1694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1695" name="Text Box 10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1696" name="Text Box 10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1697" name="Text Box 104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1698" name="Text Box 104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99" name="Text Box 104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1700" name="Text Box 10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2726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270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270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271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271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271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271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27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272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27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2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272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  <p:sp>
        <p:nvSpPr>
          <p:cNvPr id="727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934200" y="48768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2925" y="990600"/>
            <a:ext cx="8201025" cy="180975"/>
            <a:chOff x="295" y="1311"/>
            <a:chExt cx="5177" cy="114"/>
          </a:xfrm>
        </p:grpSpPr>
        <p:sp>
          <p:nvSpPr>
            <p:cNvPr id="73777" name="Rectangle 10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8" name="Rectangle 102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228600"/>
            <a:ext cx="659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What's wrong here?</a:t>
            </a:r>
          </a:p>
        </p:txBody>
      </p:sp>
      <p:sp>
        <p:nvSpPr>
          <p:cNvPr id="73732" name="Oval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0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Oval 10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80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80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Oval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Oval 10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80125" y="2832100"/>
            <a:ext cx="304800" cy="3048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Oval 10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80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Oval 10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61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Oval 103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1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Oval 103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1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Oval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61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Oval 10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61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Oval 10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61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Oval 10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42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Oval 10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42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Oval 10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42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Oval 10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42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Oval 10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421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Oval 10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42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Oval 10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23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Oval 104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23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Oval 10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23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Oval 105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23125" y="24685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Oval 105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23125" y="28321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Oval 105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3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6" name="Oval 10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04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7" name="Oval 105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04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8" name="Oval 105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04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Oval 105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604125" y="24685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Oval 105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604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1" name="Oval 105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04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Oval 106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985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Oval 106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985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Oval 106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985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Oval 106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85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Oval 106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85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Oval 106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85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Oval 106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366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Oval 106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366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Oval 106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366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Oval 106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366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Oval 107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366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3" name="Oval 107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366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4" name="Rectangle 107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198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5" name="Text Box 1073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27725" y="39624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|O|O|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|X|X| |O|X|X|X|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|X|O|O|O|O|X|X|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73776" name="Text Box 107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04800" y="1295400"/>
            <a:ext cx="64008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def winsForHoriz(self, player):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inarow =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for r in range(self.NROWS):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for c in range(self.NCOLS):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if self.data[r][c] == player: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 inarow += 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else: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 inarow =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if inarow == 4: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 return True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return False</a:t>
            </a:r>
            <a:endParaRPr lang="en-US" sz="1800">
              <a:latin typeface="Times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7825" y="328613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Strategies?</a:t>
            </a:r>
          </a:p>
        </p:txBody>
      </p:sp>
      <p:sp>
        <p:nvSpPr>
          <p:cNvPr id="7475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3363" y="117633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horizontals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16063" y="1981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verticals</a:t>
            </a:r>
          </a:p>
        </p:txBody>
      </p:sp>
      <p:sp>
        <p:nvSpPr>
          <p:cNvPr id="7475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971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diagonals ??</a:t>
            </a:r>
          </a:p>
        </p:txBody>
      </p:sp>
      <p:sp>
        <p:nvSpPr>
          <p:cNvPr id="7475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99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99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99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99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99125" y="2374900"/>
            <a:ext cx="304800" cy="3048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991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80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80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80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0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0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80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61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61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61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61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61125" y="2374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61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42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42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42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42125" y="20113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42125" y="2374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42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23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23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23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23125" y="20113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Oval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23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23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8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04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9" name="Oval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04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Oval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604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Oval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604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Oval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604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Oval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041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4" name="Oval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85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5" name="Oval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85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6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985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7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85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8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985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9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9851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00" name="Rectangle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38800" y="838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546725" y="35052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|O|O|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|X|X| |O|X|X|X|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|X|O|O|O|O|X|X|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239000" y="1524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4000">
                <a:latin typeface="Times" charset="0"/>
              </a:rPr>
              <a:t>“</a:t>
            </a:r>
            <a:r>
              <a:rPr lang="en-US" altLang="ja-JP" sz="4000">
                <a:latin typeface="Times" charset="0"/>
              </a:rPr>
              <a:t>Quiz</a:t>
            </a:r>
            <a:r>
              <a:rPr lang="ja-JP" altLang="en-US" sz="4000">
                <a:latin typeface="Times" charset="0"/>
              </a:rPr>
              <a:t>”</a:t>
            </a:r>
            <a:endParaRPr lang="en-US" sz="4000">
              <a:latin typeface="Times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61722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Courier New" pitchFamily="49" charset="0"/>
              </a:rPr>
              <a:t>class Board</a:t>
            </a:r>
          </a:p>
          <a:p>
            <a:r>
              <a:rPr lang="en-US" sz="1400" b="1">
                <a:latin typeface="Courier New" pitchFamily="49" charset="0"/>
              </a:rPr>
              <a:t>{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# __init__ and __repr__ methods here…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3 data members: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self.NR == number of rows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self.NC == number of cols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self.data == the 2d list of lists of chars</a:t>
            </a:r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def </a:t>
            </a:r>
            <a:r>
              <a:rPr lang="en-US" sz="1400" b="1">
                <a:solidFill>
                  <a:srgbClr val="CD0329"/>
                </a:solidFill>
                <a:latin typeface="Courier New" pitchFamily="49" charset="0"/>
              </a:rPr>
              <a:t>mysteryMethod</a:t>
            </a:r>
            <a:r>
              <a:rPr lang="en-US" sz="1400" b="1">
                <a:latin typeface="Courier New" pitchFamily="49" charset="0"/>
              </a:rPr>
              <a:t>(self, col, ox):</a:t>
            </a:r>
          </a:p>
          <a:p>
            <a:r>
              <a:rPr lang="en-US" sz="1400" b="1">
                <a:latin typeface="Courier New" pitchFamily="49" charset="0"/>
              </a:rPr>
              <a:t>        r = 0</a:t>
            </a:r>
          </a:p>
          <a:p>
            <a:r>
              <a:rPr lang="en-US" sz="1400" b="1">
                <a:latin typeface="Courier New" pitchFamily="49" charset="0"/>
              </a:rPr>
              <a:t>        while r &lt; self.NR and self.data[r][col] == ' ': </a:t>
            </a:r>
          </a:p>
          <a:p>
            <a:r>
              <a:rPr lang="en-US" sz="1400" b="1">
                <a:latin typeface="Courier New" pitchFamily="49" charset="0"/>
              </a:rPr>
              <a:t>            r += 1</a:t>
            </a:r>
          </a:p>
          <a:p>
            <a:r>
              <a:rPr lang="en-US" sz="1400" b="1">
                <a:latin typeface="Courier New" pitchFamily="49" charset="0"/>
              </a:rPr>
              <a:t>        self.data[r-1][col] = ox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def </a:t>
            </a:r>
            <a:r>
              <a:rPr lang="en-US" sz="1400" b="1">
                <a:solidFill>
                  <a:srgbClr val="008000"/>
                </a:solidFill>
                <a:latin typeface="Courier New" pitchFamily="49" charset="0"/>
              </a:rPr>
              <a:t>allowsMove</a:t>
            </a:r>
            <a:r>
              <a:rPr lang="en-US" sz="1400" b="1">
                <a:latin typeface="Courier New" pitchFamily="49" charset="0"/>
              </a:rPr>
              <a:t>(self, col):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r>
              <a:rPr lang="en-US" sz="1400" b="1">
                <a:latin typeface="Courier New" pitchFamily="49" charset="0"/>
              </a:rPr>
              <a:t>}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514975" y="833438"/>
            <a:ext cx="35052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Briefly, what is each line of the </a:t>
            </a: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mysteryMethod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doing? Which method is it?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410200" y="4724400"/>
            <a:ext cx="33416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Write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allowsMove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to return whether the input </a:t>
            </a:r>
            <a:r>
              <a:rPr lang="en-US" sz="1800" b="1">
                <a:latin typeface="Courier New" pitchFamily="49" charset="0"/>
              </a:rPr>
              <a:t>col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is a valid column to move.      (</a:t>
            </a:r>
            <a:r>
              <a:rPr lang="en-US" sz="1800" b="1">
                <a:latin typeface="Courier New" pitchFamily="49" charset="0"/>
              </a:rPr>
              <a:t>True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or </a:t>
            </a:r>
            <a:r>
              <a:rPr lang="en-US" sz="1800" b="1">
                <a:latin typeface="Courier New" pitchFamily="49" charset="0"/>
              </a:rPr>
              <a:t>False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5105400" y="2082800"/>
            <a:ext cx="11064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5913438" y="2755900"/>
            <a:ext cx="3698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 flipV="1">
            <a:off x="3814763" y="3171825"/>
            <a:ext cx="23463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6248400" y="1828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1</a:t>
            </a:r>
          </a:p>
        </p:txBody>
      </p:sp>
      <p:sp>
        <p:nvSpPr>
          <p:cNvPr id="75786" name="Text Box 11"/>
          <p:cNvSpPr txBox="1">
            <a:spLocks noChangeArrowheads="1"/>
          </p:cNvSpPr>
          <p:nvPr/>
        </p:nvSpPr>
        <p:spPr bwMode="auto">
          <a:xfrm>
            <a:off x="6248400" y="22860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2</a:t>
            </a:r>
          </a:p>
        </p:txBody>
      </p:sp>
      <p:sp>
        <p:nvSpPr>
          <p:cNvPr id="75787" name="Text Box 12"/>
          <p:cNvSpPr txBox="1">
            <a:spLocks noChangeArrowheads="1"/>
          </p:cNvSpPr>
          <p:nvPr/>
        </p:nvSpPr>
        <p:spPr bwMode="auto">
          <a:xfrm>
            <a:off x="6240463" y="30162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3</a:t>
            </a:r>
          </a:p>
        </p:txBody>
      </p:sp>
      <p:sp>
        <p:nvSpPr>
          <p:cNvPr id="75788" name="Oval 14"/>
          <p:cNvSpPr>
            <a:spLocks noChangeArrowheads="1"/>
          </p:cNvSpPr>
          <p:nvPr/>
        </p:nvSpPr>
        <p:spPr bwMode="auto">
          <a:xfrm>
            <a:off x="6284913" y="1844675"/>
            <a:ext cx="307975" cy="3079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Oval 15"/>
          <p:cNvSpPr>
            <a:spLocks noChangeArrowheads="1"/>
          </p:cNvSpPr>
          <p:nvPr/>
        </p:nvSpPr>
        <p:spPr bwMode="auto">
          <a:xfrm>
            <a:off x="6284913" y="2297113"/>
            <a:ext cx="307975" cy="3079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Oval 16"/>
          <p:cNvSpPr>
            <a:spLocks noChangeArrowheads="1"/>
          </p:cNvSpPr>
          <p:nvPr/>
        </p:nvSpPr>
        <p:spPr bwMode="auto">
          <a:xfrm>
            <a:off x="6276975" y="3021013"/>
            <a:ext cx="307975" cy="3079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8"/>
          <p:cNvSpPr>
            <a:spLocks noChangeShapeType="1"/>
          </p:cNvSpPr>
          <p:nvPr/>
        </p:nvSpPr>
        <p:spPr bwMode="auto">
          <a:xfrm flipH="1">
            <a:off x="6286500" y="2590800"/>
            <a:ext cx="3810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19"/>
          <p:cNvSpPr txBox="1">
            <a:spLocks noChangeArrowheads="1"/>
          </p:cNvSpPr>
          <p:nvPr/>
        </p:nvSpPr>
        <p:spPr bwMode="auto">
          <a:xfrm>
            <a:off x="6596063" y="3533775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  <a:latin typeface="Comic Sans MS" pitchFamily="66" charset="0"/>
              </a:rPr>
              <a:t>Could it go wrong?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6837</TotalTime>
  <Words>11442</Words>
  <Application>Microsoft Office PowerPoint</Application>
  <PresentationFormat>On-screen Show (4:3)</PresentationFormat>
  <Paragraphs>2494</Paragraphs>
  <Slides>156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156</vt:i4>
      </vt:variant>
    </vt:vector>
  </HeadingPairs>
  <TitlesOfParts>
    <vt:vector size="160" baseType="lpstr">
      <vt:lpstr>Blank Presentation</vt:lpstr>
      <vt:lpstr>1_Blank Presentation</vt:lpstr>
      <vt:lpstr>2_Blank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Owner</cp:lastModifiedBy>
  <cp:revision>105</cp:revision>
  <cp:lastPrinted>2014-11-20T14:35:05Z</cp:lastPrinted>
  <dcterms:created xsi:type="dcterms:W3CDTF">2010-11-18T14:07:10Z</dcterms:created>
  <dcterms:modified xsi:type="dcterms:W3CDTF">2014-11-20T17:20:27Z</dcterms:modified>
</cp:coreProperties>
</file>