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0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4" r:id="rId2"/>
    <p:sldMasterId id="2147483747" r:id="rId3"/>
  </p:sldMasterIdLst>
  <p:notesMasterIdLst>
    <p:notesMasterId r:id="rId122"/>
  </p:notesMasterIdLst>
  <p:handoutMasterIdLst>
    <p:handoutMasterId r:id="rId123"/>
  </p:handoutMasterIdLst>
  <p:sldIdLst>
    <p:sldId id="479" r:id="rId4"/>
    <p:sldId id="461" r:id="rId5"/>
    <p:sldId id="466" r:id="rId6"/>
    <p:sldId id="467" r:id="rId7"/>
    <p:sldId id="485" r:id="rId8"/>
    <p:sldId id="476" r:id="rId9"/>
    <p:sldId id="499" r:id="rId10"/>
    <p:sldId id="496" r:id="rId11"/>
    <p:sldId id="498" r:id="rId12"/>
    <p:sldId id="422" r:id="rId13"/>
    <p:sldId id="258" r:id="rId14"/>
    <p:sldId id="557" r:id="rId15"/>
    <p:sldId id="500" r:id="rId16"/>
    <p:sldId id="501" r:id="rId17"/>
    <p:sldId id="502" r:id="rId18"/>
    <p:sldId id="510" r:id="rId19"/>
    <p:sldId id="513" r:id="rId20"/>
    <p:sldId id="512" r:id="rId21"/>
    <p:sldId id="503" r:id="rId22"/>
    <p:sldId id="514" r:id="rId23"/>
    <p:sldId id="504" r:id="rId24"/>
    <p:sldId id="505" r:id="rId25"/>
    <p:sldId id="516" r:id="rId26"/>
    <p:sldId id="507" r:id="rId27"/>
    <p:sldId id="492" r:id="rId28"/>
    <p:sldId id="517" r:id="rId29"/>
    <p:sldId id="533" r:id="rId30"/>
    <p:sldId id="518" r:id="rId31"/>
    <p:sldId id="535" r:id="rId32"/>
    <p:sldId id="553" r:id="rId33"/>
    <p:sldId id="554" r:id="rId34"/>
    <p:sldId id="555" r:id="rId35"/>
    <p:sldId id="540" r:id="rId36"/>
    <p:sldId id="556" r:id="rId37"/>
    <p:sldId id="541" r:id="rId38"/>
    <p:sldId id="542" r:id="rId39"/>
    <p:sldId id="543" r:id="rId40"/>
    <p:sldId id="544" r:id="rId41"/>
    <p:sldId id="546" r:id="rId42"/>
    <p:sldId id="539" r:id="rId43"/>
    <p:sldId id="524" r:id="rId44"/>
    <p:sldId id="493" r:id="rId45"/>
    <p:sldId id="360" r:id="rId46"/>
    <p:sldId id="363" r:id="rId47"/>
    <p:sldId id="472" r:id="rId48"/>
    <p:sldId id="473" r:id="rId49"/>
    <p:sldId id="474" r:id="rId50"/>
    <p:sldId id="475" r:id="rId51"/>
    <p:sldId id="548" r:id="rId52"/>
    <p:sldId id="549" r:id="rId53"/>
    <p:sldId id="441" r:id="rId54"/>
    <p:sldId id="291" r:id="rId55"/>
    <p:sldId id="551" r:id="rId56"/>
    <p:sldId id="550" r:id="rId57"/>
    <p:sldId id="525" r:id="rId58"/>
    <p:sldId id="526" r:id="rId59"/>
    <p:sldId id="527" r:id="rId60"/>
    <p:sldId id="528" r:id="rId61"/>
    <p:sldId id="529" r:id="rId62"/>
    <p:sldId id="530" r:id="rId63"/>
    <p:sldId id="531" r:id="rId64"/>
    <p:sldId id="532" r:id="rId65"/>
    <p:sldId id="447" r:id="rId66"/>
    <p:sldId id="460" r:id="rId67"/>
    <p:sldId id="449" r:id="rId68"/>
    <p:sldId id="448" r:id="rId69"/>
    <p:sldId id="444" r:id="rId70"/>
    <p:sldId id="445" r:id="rId71"/>
    <p:sldId id="292" r:id="rId72"/>
    <p:sldId id="420" r:id="rId73"/>
    <p:sldId id="421" r:id="rId74"/>
    <p:sldId id="452" r:id="rId75"/>
    <p:sldId id="453" r:id="rId76"/>
    <p:sldId id="454" r:id="rId77"/>
    <p:sldId id="455" r:id="rId78"/>
    <p:sldId id="456" r:id="rId79"/>
    <p:sldId id="457" r:id="rId80"/>
    <p:sldId id="458" r:id="rId81"/>
    <p:sldId id="375" r:id="rId82"/>
    <p:sldId id="416" r:id="rId83"/>
    <p:sldId id="415" r:id="rId84"/>
    <p:sldId id="417" r:id="rId85"/>
    <p:sldId id="410" r:id="rId86"/>
    <p:sldId id="414" r:id="rId87"/>
    <p:sldId id="411" r:id="rId88"/>
    <p:sldId id="412" r:id="rId89"/>
    <p:sldId id="407" r:id="rId90"/>
    <p:sldId id="356" r:id="rId91"/>
    <p:sldId id="354" r:id="rId92"/>
    <p:sldId id="355" r:id="rId93"/>
    <p:sldId id="378" r:id="rId94"/>
    <p:sldId id="379" r:id="rId95"/>
    <p:sldId id="380" r:id="rId96"/>
    <p:sldId id="381" r:id="rId97"/>
    <p:sldId id="383" r:id="rId98"/>
    <p:sldId id="384" r:id="rId99"/>
    <p:sldId id="385" r:id="rId100"/>
    <p:sldId id="386" r:id="rId101"/>
    <p:sldId id="387" r:id="rId102"/>
    <p:sldId id="388" r:id="rId103"/>
    <p:sldId id="389" r:id="rId104"/>
    <p:sldId id="390" r:id="rId105"/>
    <p:sldId id="391" r:id="rId106"/>
    <p:sldId id="392" r:id="rId107"/>
    <p:sldId id="393" r:id="rId108"/>
    <p:sldId id="394" r:id="rId109"/>
    <p:sldId id="395" r:id="rId110"/>
    <p:sldId id="396" r:id="rId111"/>
    <p:sldId id="397" r:id="rId112"/>
    <p:sldId id="398" r:id="rId113"/>
    <p:sldId id="399" r:id="rId114"/>
    <p:sldId id="400" r:id="rId115"/>
    <p:sldId id="403" r:id="rId116"/>
    <p:sldId id="402" r:id="rId117"/>
    <p:sldId id="480" r:id="rId118"/>
    <p:sldId id="495" r:id="rId119"/>
    <p:sldId id="552" r:id="rId120"/>
    <p:sldId id="558" r:id="rId121"/>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ECFF"/>
    <a:srgbClr val="009900"/>
    <a:srgbClr val="CCFFCC"/>
    <a:srgbClr val="E97E09"/>
    <a:srgbClr val="FAE9D6"/>
    <a:srgbClr val="000AF9"/>
    <a:srgbClr val="FCD4C8"/>
    <a:srgbClr val="F6890C"/>
    <a:srgbClr val="F9B5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8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handoutMaster" Target="handoutMasters/handout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6041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6" charset="0"/>
                <a:ea typeface="+mn-ea"/>
                <a:cs typeface="+mn-cs"/>
              </a:defRPr>
            </a:lvl1pPr>
          </a:lstStyle>
          <a:p>
            <a:pPr>
              <a:defRPr/>
            </a:pPr>
            <a:endParaRPr lang="en-US"/>
          </a:p>
        </p:txBody>
      </p:sp>
      <p:sp>
        <p:nvSpPr>
          <p:cNvPr id="6042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6042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4CF09D7-1C68-44AE-994C-C4420A4FDD52}" type="slidenum">
              <a:rPr lang="en-US"/>
              <a:pPr>
                <a:defRPr/>
              </a:pPr>
              <a:t>‹#›</a:t>
            </a:fld>
            <a:endParaRPr lang="en-US"/>
          </a:p>
        </p:txBody>
      </p:sp>
    </p:spTree>
    <p:extLst>
      <p:ext uri="{BB962C8B-B14F-4D97-AF65-F5344CB8AC3E}">
        <p14:creationId xmlns:p14="http://schemas.microsoft.com/office/powerpoint/2010/main" val="15742410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20:42.010"/>
    </inkml:context>
    <inkml:brush xml:id="br0">
      <inkml:brushProperty name="width" value="0.05292" units="cm"/>
      <inkml:brushProperty name="height" value="0.05292" units="cm"/>
      <inkml:brushProperty name="color" value="#FF0000"/>
    </inkml:brush>
  </inkml:definitions>
  <inkml:trace contextRef="#ctx0" brushRef="#br0">3349 16818,'24'0,"1"-25,0 50,-25-25,0 49,0-49,0 50,-25-1,25-24,0 25,25-50,0 25,0-25,49-25,-24 0,49-25,0 26,0-26,1 0,24 26,-25-1,0 0,0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44:59.375"/>
    </inkml:context>
    <inkml:brush xml:id="br0">
      <inkml:brushProperty name="width" value="0.05292" units="cm"/>
      <inkml:brushProperty name="height" value="0.05292" units="cm"/>
      <inkml:brushProperty name="color" value="#FF0000"/>
    </inkml:brush>
  </inkml:definitions>
  <inkml:trace contextRef="#ctx0" brushRef="#br0">11956 5383,'-25'-25,"25"0,-25 0,0 0,25 25,0 0,0 0,0 0,0 0,-24 25,24 0,-25 0,25 24,0 1,-25 24,0 1,0 24,1 25,-1-25,-25 50,25-25,-24 25,24 0,-25-25,1 25,-1-25,25 0,1-25,-26 0,25 0,0-24,1-1,-1-24,25-1,0 1,-25 0,25-26,0-24,0 25,0-25,0 25,0-25,-25-25,25 0,0 1,0 24,-25-50,25 25,-25-24,1 24,24-25,-25 1,25-1,0 0,-25 1,25 24,0-25,25 50,-25-49,0 49,0-25,0 25,25 0,-25 0,0 25,0 24,0-24,0 50,-25-1,25-24,-25 49,25-50,0 26,-25-26,25 1,0-25,0 0,25-1,0-24,0-24,-1-1,26-25,0 1,-1-1,26 0,-26 1,1-1,0 1,-1 24,1 0,-50 25,25 0,-25 0,0 0,24 0,-24 0,0 0,0 25,0-25,0 0,0 0,25 25,-25-25,0 0,-25 0,25 0</inkml:trace>
  <inkml:trace contextRef="#ctx0" brushRef="#br0" timeOffset="8418.4815">7441 8136,'0'0,"0"0,0 0,25 0,-25 0,0 25,0-25,-25 25,25-1,0 26,0 0,0-26,-24 51,24-26,0 1,-25 0,25-1,0 1,0-25,0-1,0 1,0-25,25 25,-25-25,24 25,-24-25,0 0,25 0,-25 0,0 0,25 0,-25 0,0 0,25 0,-25-25,0 0</inkml:trace>
  <inkml:trace contextRef="#ctx0" brushRef="#br0" timeOffset="8975.5134">7491 8111,'0'0,"0"0,0 0,0 0,25 0,0 0,-1 0,26 0,-25 0,24-25,1 25,0 0,-26 0,26 0,-25 25,0 0,-1 0,-24 24,25 1,-25 0,25-1,-25 26,0-1,0-24,25-1,-25 1,0-1,0-24,0 25,0-25,-25-1,25-24,-25 25,0-25,1 0,-26 0,0 0,26 0,-26 0,0 0,26 0,-1 0,0 0,-25 0,50 0,-24 0,24 25,0-25,0 0,0 0,0 0</inkml:trace>
  <inkml:trace contextRef="#ctx0" brushRef="#br0" timeOffset="12266.7016">7268 9128,'0'0,"-25"25,0-25,25 25,0 0,0 24,25 1,-25-25,25 24,-25 1,25-1,-1 1,-24-25,25 0,0-25,0 0,-25 0</inkml:trace>
  <inkml:trace contextRef="#ctx0" brushRef="#br0" timeOffset="12454.7124">7441 9178,'-24'0,"-1"25,0-1,0 1,-24 25,24-1,0 1,0 0,0-26,25 26,-24-25,24 0,0-25</inkml:trace>
  <inkml:trace contextRef="#ctx0" brushRef="#br0" timeOffset="12643.7232">7466 9302,'25'0,"0"25,-25-1,25 1,-1 25,1-25,0-1,0-24,0 25,-1 0,1-25,0-25</inkml:trace>
  <inkml:trace contextRef="#ctx0" brushRef="#br0" timeOffset="12842.7346">7640 9252,'-25'0,"0"25,0 0,25 0,-24-1,-1 1,0 0,25 25,-25-26,25-24,0 25,25-25,-25 0</inkml:trace>
  <inkml:trace contextRef="#ctx0" brushRef="#br0" timeOffset="13044.7461">7739 9302,'0'25,"25"-25,-25 24,25 1,-25 0,24 0,1 0,0-1,0 1,0 0,-1-25,-24 25,25-25,-25 0,25 0</inkml:trace>
  <inkml:trace contextRef="#ctx0" brushRef="#br0" timeOffset="13253.758">7962 9252,'0'0,"-25"25,25 0,-24 0,24-25,-25 49,0-24,25 25,-25-26,0 1,25 0,0 0,0-25,0 0</inkml:trace>
  <inkml:trace contextRef="#ctx0" brushRef="#br0" timeOffset="13466.7703">8186 9227,'24'50,"-24"-25,0 0,25-1,0 26,-25 0,25-26,-25 1,25 0,-1-25,-24 0,25 0,0 0</inkml:trace>
  <inkml:trace contextRef="#ctx0" brushRef="#br0" timeOffset="13656.7811">8483 9153,'-25'0,"25"25,-24 24,-1 1,0 0,0-1,-24 26,-1-26,25 1,0-1,1 1,-1-25,25-25</inkml:trace>
  <inkml:trace contextRef="#ctx0" brushRef="#br0" timeOffset="14725.8423">2084 6474,'0'0,"0"0,0 0,0 0,0 25,0-25,0 25,0-1,0 1,0 25,0-1,0 1,0 0,0-1,0 1,0 0,0-1,0 1,0-1,0-24,0 0,-25 0,25 0,0-25,0 0,-25 0,25 0,0 0,-25-25,0 0,1 0,-1 25,0-25,-25 1,26 24,-1 0,0 0,0 0,25 0,0 0,0 0,0 0,0 0,0 0,0 0,0 0,0-25,0 25</inkml:trace>
  <inkml:trace contextRef="#ctx0" brushRef="#br0" timeOffset="15756.9012">2009 7144,'0'0,"0"0,-25 0,25 0,0 0,0 0,-24 0,-1 0,25 0,-25 0,0 0,0 0,1 0,-1 0,0 0,0 25,0-25,1 0,-1 0,25 24,-25-24,25 0,0 0,0 0,0 0,25 0,-25 0,25 0,-1 0,1 0,0 0,25-24,-26 24,26 0,-25-25,-25 25,25 0,-25 0,-25 0,25 0,-25 0,-25 0,1 0,24 0,-25 25,1-25,24 0,0 0,25 0,-25 0,25 0,0 0,25-25,-25 0</inkml:trace>
  <inkml:trace contextRef="#ctx0" brushRef="#br0" timeOffset="17080.977">2059 5407,'0'0,"0"0,0 0,0 0,-25 0,50-24,-25-1,0 0,25-25,-25 1,0-1,0-24,0 24,0-24,0-1,0 26,0-1,0 0,-25 26,25 24,0 0,25 49,-25 1,0 0,24 24,1 0,0 1,0-1,0-24,-1-1,1-24,0 0,0-25,0-25,-1 0,1-24,-25-1,0-24,0-1,0 1,0 0,0-1,-25 1,1 24,24 25,0 0,0 25,0 0,0 25,24 0</inkml:trace>
  <inkml:trace contextRef="#ctx0" brushRef="#br0" timeOffset="17950.0267">2555 4837,'0'0,"0"0,0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18381.0513">2555 4887,'0'0,"0"0,0 0,0-25,0 25,0 0,0 0,0 0,0 0,0 0,0 0,0 0,0 0,0 0,0 0,0 0,0 0,0 0,0 0,0 0,0 0,0 25,0-25,25 24,-25 1,24 25,1-25,-25 24,50 1,-25-1,0 1,-1-25,1 0,0-1,-25 1,25-25,0 0,-25-25,0 25,0-49,24 24</inkml:trace>
  <inkml:trace contextRef="#ctx0" brushRef="#br0" timeOffset="18574.0624">2877 4812,'-24'-25,"24"25,0 0,-25 50,0-25,25 24,-25 1,-24 0,49 24,-50-24,50 24,-50-49,50 0,-25 24,1-49,24 25,-25-50</inkml:trace>
  <inkml:trace contextRef="#ctx0" brushRef="#br0" timeOffset="19274.1024">3101 4688,'0'-25,"0"25,0 0,24 0,-24 0,0 0,-24 25,24 0,0 0,0 49,-25 1,25-26,0 26,0-1,25 0,-25-24,24-25,-24 0,25-25,0 0,-25 0,25-25,-25 0,25-25,-1 1,-24 24,25 0,0 25,-25-25,0 25,25 25,0-25,-25 0,24 25,-24-25,50-25,-50 25,25-25,-25-24,0-1,0-24,0-1,-25 1,25 24,-25-24,0 24,25 1,-24 24,24 25,0 0,0 0,24 25,1-1,0 1</inkml:trace>
  <inkml:trace contextRef="#ctx0" brushRef="#br0" timeOffset="19682.1258">3621 4887,'0'-25,"0"25,25 0,-25 0,0 0,0 25,0-1,25 1,-25 0,25 25,0-1,0-24,-1 25,26-26,-25 1,-25 0,49 0,-49-25,25 0,-25 0,25 0,-25-25</inkml:trace>
  <inkml:trace contextRef="#ctx0" brushRef="#br0" timeOffset="19908.1387">3969 4812,'0'0,"0"0,-25 25,25-25,-25 50,0-26,25 26,-24 0,-1-1,0 1,0 24,0-24,25-25,0 24,-24-24,24 0,0-25,0 0,0 0</inkml:trace>
</inkml:ink>
</file>

<file path=ppt/ink/ink10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20T22:11:02.002"/>
    </inkml:context>
    <inkml:brush xml:id="br0">
      <inkml:brushProperty name="width" value="0.05292" units="cm"/>
      <inkml:brushProperty name="height" value="0.05292" units="cm"/>
      <inkml:brushProperty name="color" value="#C0504D"/>
    </inkml:brush>
  </inkml:definitions>
  <inkml:trace contextRef="#ctx0" brushRef="#br0">18703 1091,'0'0,"25"-49,-25 49,0 0,-50 0,50 0,-74-25,-1 50,25-25,-24 0,0 25,24-1,-24-24,24 25,50-25,-50 75,50-75,25 74,25-49,-1 0,26 24,-1 1,25-1,1 1,-26 0,1-1,-26 1,1 0,-25-1,-1 1,-48 24,-1-24,-25-1,1 26,-51-26,26 26,-25-26,-25 26,24-26,1 26,0-26,-25 26,25-26,0 1,-1 0,26-1,-1 1,26-25,-26 24,26-24,-1 25,25-1,-24-24,24 25,0-25,25-1,-49 1,49 25,-50-25,25-1,0 1,1 25,-1-25,0-1,-25 1,26-25,-1 25,0-25,0 0,0 0,1 25,-1-25,25 0,-25 0,0 0,25 0,0 0,-25 25,25-25,0 0,0 0,0 0,0 0,0 0,0 0,0 0,-24 0,24 0,0 0,0 0,0 0,0 0,0 0,-25 0,25 0,0 0,0 0,0 0,0 0,0 0,0 0,0 0,0 0,0 0,0-50,25 50,-25-25,24-24,-24-1,25 25,-25-24,25-1,0 0,-25 26,0-1,0 0,25 0,-25 0,0 25,0 0,0 0,0 0,0 0,-25 25,25 0,-25 0,0 0,0 24,1-24,-1 25,0-1,-25 1,26-1,-26 1,50-25,-25 24,0-24,25 0,0 0,0 0,25-25,0 24,0-24,0 25,-1-25,26 25,-25-25,0 0,24 0,-24 25,0-25,0 0,-1 0,-24 25,25-25,-25 25,25-25,0 0,-25 0,0 0,25 24,-25-24,0 0,0 0,0 0,24 25,-24-25,0 0,0 0,0 0,0 0,0 0,0 0,0-25,0 1</inkml:trace>
  <inkml:trace contextRef="#ctx0" brushRef="#br0" timeOffset="9531.5452">19968 1191,'0'-50,"0"50,0 0,-25-74,25 74,0 0,0-75,0 75,0 0,-50-49,50 49,-49 0,49 0,-75 0,26 0,24 24,-25 1,50-25,-74 50,74-50,0 74,0-74,25 75,-25-75,74 74,-24-49,-1 0,26 24,-26-24,-24 0,0 0,0-1,-25 1,0 0,-25 0,0-25,0 25,-24-1,-1 1,1-25,24 0,-25 0,1 25,49-25,-25-25,25 25,0 0,25-25,-1 25</inkml:trace>
  <inkml:trace contextRef="#ctx0" brushRef="#br0" timeOffset="10109.5782">19993 1265,'0'0,"0"0,0 0,0 0,0 0,24 50,-24-50,50 0,-25 24,0-24,-25 0,49 0,-49 0,50 0,-50 0,0 0,25-49,-25 49,0 0,0-50,0 50,0 0,-50-49,50 49,-50-25,50 25,-49 25,49-25,-50 49,50-24,-25 25,25-1,0 1,0-25,0 24,0 1,25-25,0-1,-25 1,50-25,-26 0,1 0,0 0,0 0,0 0,-1 0</inkml:trace>
  <inkml:trace contextRef="#ctx0" brushRef="#br0" timeOffset="10498.6005">20513 794,'0'-75,"0"75,0 0,0 0,0 0,0 0,0 0,0 0,-24 100,24-26,0-24,0 24,0 0,0 26,-25-26,25-24,0 24,0-24,0-1,0-24,0 0,0-25,25 0,-1-25</inkml:trace>
  <inkml:trace contextRef="#ctx0" brushRef="#br0" timeOffset="10841.6201">21010 769,'24'-50,"1"1,-25 49,-25-75,25 75,-24-74,24 74,-75-25,75 25,-49 50,49-50,-50 74,50-24,-25 24,25 1,0 24,0 0,0 0,0 25,0-25,0 25,0-24,0 24,0-25,0 0,0-24,0-1,0-24,0-1,-25-24,25 0,0-25,0 0,0-25,0-25</inkml:trace>
  <inkml:trace contextRef="#ctx0" brushRef="#br0" timeOffset="11012.6299">20762 1439,'0'-25,"0"25,24 0,1 0,-25 0,25 25,0-25,-25 0,25-25,-1 25,1 0,0-25,0 25,0-25</inkml:trace>
  <inkml:trace contextRef="#ctx0" brushRef="#br0" timeOffset="11201.6407">21258 1439,'0'24,"0"-24,0 0,24 25,-24-25,0 0,0 0,0-25,0 25,0-24,0 24,0-50,0 50,25-50</inkml:trace>
  <inkml:trace contextRef="#ctx0" brushRef="#br0" timeOffset="11731.671">21530 2133,'0'50,"25"-25,-25-25,0 24,0-48,0-26,0 0,0-24,0-25,0 24,0-49,0 25,0-25,0 50,0-26,25 26,0 24,-25 50,49-24,-49 24,50 24,-25 1,0 0,-25 0,0 24,0-24,0 25,0-25,0-25,-25 24,0-24,25 0,0-24,0 24,0-50</inkml:trace>
  <inkml:trace contextRef="#ctx0" brushRef="#br0" timeOffset="12632.7226">21927 744,'0'0,"0"0,0 0,0 0,0 0,0 0,0 50,0-50,0 99,-24-49,24 24,-25 0,25-24,0 24,-25 1,25-26,0 26,0-50,0 24,0-24,0 0,0-25,25 25,0-50,-25 0,24 0,1 0,0 1,0-1,0 0,-1 25,1-25,-25 25,0 25,0-25,0 25,0 0,0-25,25 0,-25 24,25-24,-25 0,25-24,-1 24,1 0,-25 0,0 0,0 0,50-75,-50 75,0 0,0 0,25-49,-25 49,0 0,0 0,0 0,0 0,0 0,0 0,0 0,0 0,0 0,0 0,24 0,-24 24,0 1,0 0,0 0,25 24,-25 1,25 0,0-1,-25-24,25 25,-1-25,1-1,-25 1,25-25,-25 0,0 25,0-25,25 0,-25 0,0-25,0 25,0 0,0 0,25-25,-25 25,0 0,0 0,0 0,0 0,0 0,0 0,0 0,0 0,0 0,0-24,0 24,-25 0,25 0,0-25,0 25</inkml:trace>
  <inkml:trace contextRef="#ctx0" brushRef="#br0" timeOffset="13261.7585">22250 1439,'0'0,"0"0,0 0,0 0,0 24,0-24,0 25,0 0,25 0,-1 24,-24 1,25 0,0 24,0-24,0 24,-1-24,-24 24,25 1,0-51,-25 26,0-25,0 0,-25-1,0-24,1 0,-1 0,0-24,0-1,25 0,-25 0,25 0,0 1,0-26,25 0,-25 1,25-1,0 1,-25-1,25 0,-1 26,-24-26,25 25,-25 0,25 0,-25 1,0-1,0 0,0 25,25 0,-25 0</inkml:trace>
  <inkml:trace contextRef="#ctx0" brushRef="#br0" timeOffset="13889.7945">19893 2729,'0'-25,"0"0,-24 0,24 0,-25 0,0 25,0-24,0 24,1 24,-1 1,0 0,25 25,0-1,0 1,25 0,-25-1,25 26,-1-26,1 1,-25-1,0-24,-25 0,25-25,-24 0,-1 0,0-25,0 0,25 25,-25-24,25-1,25 25</inkml:trace>
  <inkml:trace contextRef="#ctx0" brushRef="#br0" timeOffset="14767.8447">19819 3026,'50'0,"-1"-25,1 1,-1-1,1 0,-25 0,0-24,-1 24,1 0,-25 0,0 0,-25 25,1 0,-1 0,0 25,25 25,-25-25,25 24,-25 1,25-25,0 24,25-24,-25 0,25-25,0 0,0 0,-1 0,1-50,0 25,0-49,0 24,-1-49,1 25,0-26,0 1,-25 25,25-1,-25-24,0 50,0 24,-25 0,25 25,0 0,-25 25,25 24,-25 1,25 24,0 1,0 24,-25 0,50 1,-25-26,0 25,0-49,0 24,25-24,0-25,-25-1,0 1,25 0,-25 0,24-25,1 0,-25-25,25 0,0 25,-25-25,25-24,-1 24,1-25,0 1,0-1,0-24,-1-1,-24-24,25 0,-25 0,25 24,-25-24,0 49,0-24,0 24,0 50,0-24,0 24,0 0,-25 24,25 1,0 50,0-26,0 50,-25 1,25 24,0-25,0 25,-24 0,24 25,0-25,0-25,0 25,0-25,24-24,-24-1,0 1,0-26,25-24,-25 0,0-25,0 0,25-25,-25-49,25 24</inkml:trace>
  <inkml:trace contextRef="#ctx0" brushRef="#br0" timeOffset="14931.8541">20886 3026,'0'25,"0"0,0-25,0 0,0 0,0 0,0 0,0-25,24 0,1-24</inkml:trace>
  <inkml:trace contextRef="#ctx0" brushRef="#br0" timeOffset="15969.9134">21382 2753,'0'0,"0"0,0 0,-25 0,0 0,25 0,-50 0,50 0,-24 0,-1 0,0 25,0 0,0 25,25-1,0-24,0 25,25-1,0 1,0-25,24-1,-24 1,25-25,-1 0,-24 0,0 0,25-25,-50 1,0-1,0-25,0 25,0-24,-50-1,25 25,0 1,1-1,-1 0,0 0,0 25,25 0,0 0,0 0,25 0,-25-25</inkml:trace>
  <inkml:trace contextRef="#ctx0" brushRef="#br0" timeOffset="16235.9286">21605 2753,'25'0,"-25"0,24 0,1 25,0-25,-25 50,25-25,0-1,24 1,-49 25,50-25,-25 24,0-24,-1 0,1-25,0 25,0-25,-25 0,25 0,-25 0,24-25,-24 0</inkml:trace>
  <inkml:trace contextRef="#ctx0" brushRef="#br0" timeOffset="16493.9434">22076 2629,'0'0,"0"0,-25 0,25 25,-24 0,-1 0,0 0,0 24,-24 1,24-1,0-24,-25 25,50-1,-24 1,-1-25,0 0,25-1,-25 1,25 0,0-25,0 0,0 0,25 0</inkml:trace>
  <inkml:trace contextRef="#ctx0" brushRef="#br0" timeOffset="22113.2648">6648 3547,'0'0,"0"25,0-25,0 0,0 0,0 0,0 0,0 0,0 0,0 0,0 0,0 0,0-25,0 25,0 0,24-25,-24 25,25-25,0 25,0-24,0-1,24 0,1 25,-25-50,24 26,1-1,24 0,-24 0,0 0,-1 25,1 0,-1-24,1 24,24 0,-24-25,0 25,-1 0,1 0,24 0,-24 0,-1 0,1 25,24-25,-24 0,0 24,-1-24,26 0,-26 0,1 25,0-25,24 25,-24 0,-1-25,1 25,-1-25,1 0,24 24,-24-24,0 0,24 0,-24 0,24 0,1 0,-26 0,26 0,-1 0,0 0,-24-24,24 24,1-25,-1 25,-24-25,24 0,1 0,-26 25,26-24,-26 24,1-25,0 0,-1 25,-24-25,25 25,-26-25,1 25,0 0,-25-24,25 24,-25 0,0 0,0 0,0 0,0 0,0 0,0 0,0 0,0 0,0 0,0 0,0 0,0 0,0 0,0 0,0 0,0 0,0 0,0 0,25 24,-25-24,0 0,0 0,0 0,0 25,0-25,0 25,0-25,24 0,-24 25,25-25,-25 0,0 25,25-25,0 0,-25 0,25 24,-1-24,-24 0,25 0,-25 0,50 0,-50 0,49 0,-49 0,50 0,-25-24,0 24,24 0,-24-25,25 25,-26-25,26 25,0-25,-1 25,-24-25,25 1,-1 24,1-25,0 25,-1-25,1 25,-1-25,26 0,-26 25,26-24,-1-1,-24 0,24 25,25-25,-24 25,-1 0,25-25,1 25,-26 0,25 0,1-24,24 24,-25 0,0 0,0 0,25 0,-25 24,1-48,24 48,-25-24,0 0,25 0,-25 0,1 0,-1 0,-25 25,25-25,-24 0,-1 25,1-25,-1 0,1 25,-26-25,26 25,-26-1,1-24,24 25,-49-25,25 25,-1-25,-24 25,0-25,24 0,-24 25,0-25,0 24,0-24,-1 25,-24-25,25 25,0-25,0 0,-25 25,25-25,-25 0,0 0,0 0,24 25,-24-25,0 0,0 0,0 0,0 0,0 0,0 0,0 0,0 0,0-25,0 0</inkml:trace>
  <inkml:trace contextRef="#ctx0" brushRef="#br0" timeOffset="31624.8088">4217 6300,'0'0,"0"0,0 25,0 0,0 49,0 1,0 24,-25 25,25 0,0 25,0 0,-25 0,25-1,0 1,0-25,0 0,-25 0,1-24,-1-1,0-50,25 26,-25-50,0-1,25-24,-24-24,24-1</inkml:trace>
  <inkml:trace contextRef="#ctx0" brushRef="#br0" timeOffset="32161.8394">3969 6697,'-25'-25,"0"1,0-1,25-25,0 25,25 1,0-26,25 0,-1 26,26-26,-1 50,25-25,0 25,1 0,-26 0,0 25,-24 0,0 24,-50 1,-25 0,0-1,-25 26,-24-26,24 1,1-1,24 1,0 0,25-1,50 26,-1-26,1 26,24-26,-24 26,24-1,-24-24,0 24,-1-24,-49-25,-24 24,-26 1,-25-1,1 1,-25 0,-25-26,25 1,-1 0,1 0,25 0,-1-25,26 24,24-24,0-24,50-1,0 0,24-25</inkml:trace>
  <inkml:trace contextRef="#ctx0" brushRef="#br0" timeOffset="32803.8763">5259 6499,'0'25,"0"-25,-25 49,0 1,0 24,-24 1,-1 24,0 0,1 25,-1-25,1 1,24-26,0 0,0-24,25-25,0-25,0-25,50-49,-25 24,-1-49,1-25,25 0,-1 0,1 0,0 0,-26 0,1 49,0 1,-25 24,25 25,-25 50,0 0,25 49,-25 1,0 24,0 25,0 25,24-25,1 0,-25 0,25-25,-25-24,25-1,0-24,-25-26,0 1,0-25,0-25,0-24,-25 24,0-25,-25-24,1 24,24 1,-25 24,1 0,24 0,-25 25,50 0,0 0,0 25,25-25,0 0,25 0,-1 0,1-25,-1 1,1-1</inkml:trace>
  <inkml:trace contextRef="#ctx0" brushRef="#br0" timeOffset="33193.8986">5829 6672,'0'-24,"-25"-26,0 25,25 0,-49 1,-1 24,25 0,-24 24,24 1,0 0,25 25,0-1,0 26,50-1,-1-24,-24 49,50-49,-26 24,-24 0,0-24,0 0,-50-1,25 1,-50-25,25 24,-49-24,24-25,1 0,-1 0,1-25,-1 0,25-24,0 24,25-49,0 24,25-24</inkml:trace>
  <inkml:trace contextRef="#ctx0" brushRef="#br0" timeOffset="33547.9188">6127 6325,'49'0,"-24"0,0 0,-50 25,0 25,-24-26,-26 26,26 0,-1-1,1 1,49-25,0 24,24-49,26 50,0-25,-1-1,1 1,-50 25,0 0,-25 24,-25 0,1 1,-1-1,1 25,24-49,0 49,50-49,0-1,24-24,26 0,-1-25,0-25,26 0,-26-24,-24-1</inkml:trace>
  <inkml:trace contextRef="#ctx0" brushRef="#br0" timeOffset="34227.9577">6995 6573,'0'-49,"25"-1,0 0,-25 1,-25 24,0 0,0 25,0 0,-24 25,-1 49,0 26,1-1,24 25,-25 0,26 25,24-25,-25 0,25-25,25 25,-25-50,24 1,1-50,0-1,0 1,0-50,24 1,-24-26,25-24,-25-1,24-24,1-25,-1 25,-24-25,25 25,-1-1,-24 1,0 49,0 1,0-1,-25 25,24 25,-24 25,25 0,-25 25,25-1,0 26,0-1,-1 1,26-1,-25 0,-25-24,25 0,-1-26,-24 1,0-25,-24 25,-1-25,-25-25,1 25,-1-25,0 25,1-24,24-1,0-25,0 25,25 1,25-26,-25 0</inkml:trace>
  <inkml:trace contextRef="#ctx0" brushRef="#br0" timeOffset="34860.9932">8062 6548,'24'-24,"-24"24,-24-25,-1 0,0 0,0 0,-25 1,1 24,-1 0,25 0,-24 0,24 24,0 1,0 0,1 0,24 0,0-1,0 26,0-25,0 24,24-24,-24-25,0 25,25 0,0 0,0-1,0 1,-1 0,1 0,0 0,25-25,-26 25,26-1,-25 1,0-25,0 25,-1 0,-24-25,0 25,0-25,0 24,0-24,0 25,-24 0,24 0,-25 0,-25-25,25 24,0-24,-24 25,-1-25,1 0,-1 0,25 0,-24 0,24 0,0 0,0 0,0 0,25 0,25-25,0 1,0-1,0 0,24-25</inkml:trace>
  <inkml:trace contextRef="#ctx0" brushRef="#br0" timeOffset="35243.0158">8434 6400,'49'-50,"-24"50,0-25,-25 0,0 25,0 0,-50 0,1 25,24 0,-25 0,1 0,24 24,0-24,25 25,25-26,-25 1,25 25,-1-1,-24 1,0 24,-24 1,-1-1,-25 1,25-1,-24 1,24-1,0 0,25-24,0 0,25-26,0 1,24 0,1-50,0 25,24-25,-24-24,-1-1,26 1</inkml:trace>
  <inkml:trace contextRef="#ctx0" brushRef="#br0" timeOffset="35639.0384">9079 6524,'-25'0,"0"0,0 0,-25-25,1 25,-1 0,25 0,-24 25,49-25,-25 49,50 1,0-1,-1 1,26 24,0 1,-1-25,1 24,0-24,-26-1,-24 1,0-1,0-24,-24 0,-1 0,-25 0,25-25,-24 24,-1-24,25-24,0 24,1-25,-1 0,25 0,25 0</inkml:trace>
  <inkml:trace contextRef="#ctx0" brushRef="#br0" timeOffset="50518.8895">14436 1786,'-24'0,"24"0,-25 0,25 0,0 0,0 0,0 0,0 0,0 0,25 0,-1 0,1 0,0 0,25 0,-1 0,-24 0,25 0,-1 0,-24 0,0 0,0 0,-25 0,24 0,-24 0,0 0,0 0,0 0,-24 0,-1 0,25 0,-25 0,-25 0,26 25,-26-25,25 25,-24-25,24 24,-25-24,25 0,25 25,-24-25,24 0,24 0,-24 25,50-25,-25 0,24 0,1 0,0 0,-1 0,1 0,-1 0,-24 0,0 0,-25 0,0 0,0 0,-25 0,0 0,1 25,-26-25,25 0,-24 25,-1-25,25 24,-24-24,24 25,25-25,-25 25,50-25,-25 25,25-25,24 0,-24 0,0 25,24-25,-24 0,0 0,0 0,-25 0,0 0,0 24,-25-24,0 0,25 25,-25-25,1 25,24-25,-25 25,25-25,0 0,0 0,25 0,-1 0,-24-25,25 0,0 0,0 25</inkml:trace>
  <inkml:trace contextRef="#ctx0" brushRef="#br0" timeOffset="51863.9665">10666 6424,'0'-24,"0"24,0 0,-25 0,25 0,0-25,0 25,-25 0,25 0,0 0,0 0,0 0,0 0,0 25,0-1,-24 1,24 25,0-1,-25 1,25 24,0-24,0 24,-25 1,25-25,0-1,0 1,-25-1,25-24,0 25,0-25,0-25,0 0,0 24,0-24,0 0,0-24,0-1,25 25,-25-25,25 0,-25 0,25 1,-25-1,24 0,1 25,0 0,0-25,-25 25,49 25,-24-25,25 25,-25-25,-1 25,26-25,-25 24,0 1,-1 0,1 0,-25 0,0-25,0 24,-25-24,1 25,-1 0,0-25,-25 25,26-25,-26 0,0 25,1-25,-1 0,25 0,-24 0,24 0,0 24,25-24,0 0,0 0,0 0,25 0,0 0</inkml:trace>
  <inkml:trace contextRef="#ctx0" brushRef="#br0" timeOffset="52555.006">11187 7193,'0'0,"0"0,0 0,0 0,0 0,0 0,0 0,-25 25,25-25,0 25,0 0,0-25,0 25,0-1,0-24,25 25,-25-25,25 0,-25 0,25 0,-1 0,-24-25,0 25,25-24,-25 24,0-25,-25 25,25-25,0 25,-24 0,-1 0,25 0,-25 0,25 0,0 25,0-25,0 0,25 0,-25 0,25 0,-1 0,-24 0,0 0,0 0,0 0,0 0,0 0,-24 0,-1 0,25 0,0 0,-25 25,25-25,0-25,25 25,-25-25</inkml:trace>
  <inkml:trace contextRef="#ctx0" brushRef="#br0" timeOffset="53266.0466">11609 6871,'0'0,"0"0,0 0,0 25,0-25,0 25,0-25,-25 24,25-24,-25 25,25 0,-25 25,0-26,1 26,24 0,-25-1,25 1,-25 24,25-24,0-25,25 24,-25-24,25 0,-1-25,1 0,0 0,0 0,0-25,24 0,-49-24,50-1,-50 25,25 0,-1 1,-24-1,0 0,0 25,0 0,25 25,-25 0,25-25,0 24,0 1,-1 0,26-25,-25 0,24 0,1-25,-25 25,0-25,-1 1,-24-26,0 25,0-24,-24 24,-1-25,0 25,0 1,0-1,1 0,-1 25,25 0,0-25,0 25,25 0</inkml:trace>
  <inkml:trace contextRef="#ctx0" brushRef="#br0" timeOffset="53475.0586">12328 6970,'0'25,"0"0,0 0,0-1,0 26,0 0,-25-26,25 26,0-25,0 0,0 24,0-49,25 0,-25 0,25-25,-25 1</inkml:trace>
  <inkml:trace contextRef="#ctx0" brushRef="#br0" timeOffset="53634.0675">12402 6623,'0'-25,"0"25,-24 0,24 0,0 0,0 25,0-25,24 25</inkml:trace>
  <inkml:trace contextRef="#ctx0" brushRef="#br0" timeOffset="54023.0899">12526 7218,'0'25,"0"-25,0 0,0 0,0-25,0 25,0-25,25-24,-25 24,0-25,25 26,-25 24,0 0,0 0,25 0,0 24,-25 1,49 25,-24-25,0-1,24-24,1 25,-25-25,24 0,-24 0,25-25,-50 1,25-1,-25 0,-25-25,25 26,-25-26,0 0,25 26,-25-1,25 0,0 25,25-25,0 25</inkml:trace>
  <inkml:trace contextRef="#ctx0" brushRef="#br0" timeOffset="54298.1056">13345 6796,'0'0,"-25"0,0 25,1-25,-1 25,0 0,0 0,0 0,50 24,0-24,0 25,0-26,24 26,-24 0,25-26,-50-24,24 25,-48 0,24 0,-50-25,25 0,-24 0,24 0,-25 0,25 0,0-25</inkml:trace>
  <inkml:trace contextRef="#ctx0" brushRef="#br0" timeOffset="54688.128">13841 7317,'25'0,"-25"-24,0-1,0-25,0 25,-25-24,0-1,-24 1,24-26,0 1,-25 24,1-24,24 24,0-24,25 24,0 0,0 1,0 24,25-25,25 26,-26-1,26 0,0 25,24-25,-24 0,-1 1,26 24,-26-25,1 0,24 25,-49 0,25 0,-50 0,24 0</inkml:trace>
  <inkml:trace contextRef="#ctx0" brushRef="#br0" timeOffset="55400.1687">13667 6747,'0'25,"0"24,0-24,25 0,0-25,25 0,-26 0,26 0,0 0,-26-25,26 0,-25 25,0-25,24 25,-24 0,-25 0,50 0,-50 0,0 0,0 25,0 0,0 0,-25-25,25 25,-25 0,0 24,0 1,1-25,-1 24,25 1,0-25,0-1,25 1,-1 0,1 0,0-25,25 0,-26 0,1-25,0 0,-25 0,0-24,0-1,0 25,-25-24,25-1,-25 25,25-24,-24 24,24 25,0 0,24 25,-24 0,25-1,0 26,0 0,0-1,-1 1,26-1,-25-24,0 0,-25 0,25-25,-25 0,24-25,-24 0,-24 0,24-24,0-1,0 1,0-1,0 0,24 1,-24 24,25 0,0-25,25 50,-26-49,26 49,0-25,-1 0,1 0</inkml:trace>
  <inkml:trace contextRef="#ctx0" brushRef="#br0" timeOffset="56226.216">15081 6077,'-25'0,"25"0,-24 25,-1 0,25 24,-25 1,0 24,-24 1,24 24,0-25,25 50,-25-49,25 24,0-24,25-1,0-24,24-26</inkml:trace>
  <inkml:trace contextRef="#ctx0" brushRef="#br0" timeOffset="56651.2403">16793 5804,'-50'0,"50"0,0 0,0 25,25 0,25 25,-26 24,26 0,-25 26,0-26,-1 50,-24-50,0 26,0-1,-24-25,-1 1,0-26,0 1,0-25,1-25,-1 25</inkml:trace>
  <inkml:trace contextRef="#ctx0" brushRef="#br0" timeOffset="57696.3">10616 7789,'0'0,"0"0,0 0,0 0,25 0,-25 0,25 0,0 0,0 0,-1 0,1 0,25 0,-1 24,1-24,24 0,1 0,-1 0,1 0,24 0,0 0,25 0,-25 0,25 0,0 0,25-24,-25 24,25 0,25-25,-25 25,24 0,1-25,-1 25,1 0,0-25,-1 25,1 0,0-25,-26 1,26 24,0 0,-1-25,-24 25,25-25,-25 25,-1 0,1-25,0 25,0-25,-25 25,0-24,0 24,-25 0,25-25,-24 25,-26 0,0 0,1-25,-26 25,-24 0,0 0,0 0,-25 0,0 0,0 0,0 0,0 0,0 0,0 0,0 0,-25 0,0 0,25 0,-49 0</inkml:trace>
  <inkml:trace contextRef="#ctx0" brushRef="#br0" timeOffset="83245.7614">4093 9128,'0'25,"0"-25,0 0,0 25,-25 0,25 24,0-24,0 25,0-1,-25 1,25-25,25 24,-25-24,0 25,0-26,0-24,0 0,0 0,0-24,0-1,0-25</inkml:trace>
  <inkml:trace contextRef="#ctx0" brushRef="#br0" timeOffset="83390.7697">4018 8756,'0'0,"-24"-25,24 25,0 0,0 0,24 0</inkml:trace>
  <inkml:trace contextRef="#ctx0" brushRef="#br0" timeOffset="83786.7919">4713 8434,'25'-25,"-25"0,-25 0,0 0,0 1,0 24,-24-25,24 25,-25 0,26 0,-1 25,0-1,25 1,-25 25,25-1,0 26,0-1,0 25,0 1,25-1,-25 25,25 0,-25-25,0 25,0-25,25 25,-25-24,0-1,0-25,0 1,0-26,0 1,-25-25,25-25,0 0</inkml:trace>
  <inkml:trace contextRef="#ctx0" brushRef="#br0" timeOffset="83957.8021">4341 9277,'0'0,"0"0,0 0,25 0,-1 25,1-25,25 0,-1 0,-24-25,0 0,25 0</inkml:trace>
  <inkml:trace contextRef="#ctx0" brushRef="#br0" timeOffset="85825.909">5457 8458,'0'0,"0"0,0 0,0 0,0 0,-25 25,25-25,0 25,0 0,0 24,0 1,0 0,0-1,0 26,0-26,0 26,0-26,0 1,0 0,0-1,0 1,0-25,0-1,0 1,0-25,0 0,0 0,0 0,0 0,0-25,0 1,0-1,25 0,-25 0,0 0,25 25,-25-24,0-1,0 25,25 0,-25 0,24 0,-24 25,25-25,0 24,0 1,-25 0,25 25,-1-26,-24 26,25-25,-25 0,-25-1,25 1,-24 0,-1-25,0 25,0-25,0 0,-24 0,49-25,-50 25,50-25,-25 25,50-25,-25 25,0-24,25 24</inkml:trace>
  <inkml:trace contextRef="#ctx0" brushRef="#br0" timeOffset="86033.9209">5804 9327,'0'24,"0"-24,0 0,0 0,0 0,0 0,0 0,0 0,0 0,0 0,0-24,0 24</inkml:trace>
  <inkml:trace contextRef="#ctx0" brushRef="#br0" timeOffset="86513.9481">6028 8954,'0'0,"24"-24,-24 24,25 0,-25 0,25 0,-25 0,25 24,-25-24,25 50,-1-50,-24 50,25-1,0-24,-25 0,25 25,-25-26,0 1,0-25,0 0,0 0,-25 0,0 0,0-25,1 25,-1-24,-25 24,25 0,1 0,-1 0,0 24,25 1,0 0,0 0,25 0,-25-1,25 1,-1-25,1 25,25-50,-25 25,-1-25,1 1</inkml:trace>
  <inkml:trace contextRef="#ctx0" brushRef="#br0" timeOffset="86746.9616">6300 8458,'0'0,"0"0,0 50,0-25,0 49,0 1,0-1,0 25,0-24,25-1,-25 1,0-1,25-24,-25-26,25-24,0 0,-1-24</inkml:trace>
  <inkml:trace contextRef="#ctx0" brushRef="#br0" timeOffset="86962.974">6573 8508,'0'-74,"0"24,0 0,-25 50,25 25,0 0,-24 49,24 1,0-1,-25 25,25 1,-25-1,25 0,0-24,0-26,0 1,0-25,0-1,25-24,-25-24</inkml:trace>
  <inkml:trace contextRef="#ctx0" brushRef="#br0" timeOffset="87774.0204">6623 9004,'0'0,"0"25,-25 25,25-26,-25 26,25 0,0-1,0-24,0 0,0 0,25-25,0 0,0 0,-1 0,1 0,0-50,-25 25,0-24,0 24,0-25,0 1,0-1,0 25,0 0,0 0,0 1,0 24,0 0,0 0,0 49,0-24,0-25,0 50,25-25,-25 24,25-24,-25 0,24 0,-24-1,25-24,-25 0,25 0,-25-24,25 24,-25-25,0 0,0 25,0 0,25 0,-25 0,0 0,25 25,-25 0,24-1,1-24,0 25,-25-25,25 0,0-25,-25 25,0-24,24-1,-48 0,24-25,0 1,0-1,0 25,0-24,0-1,0 25,0 0,0 25,24-24,-24 24,0 0,0 0,0 24,-24-24,24 25,0-25,24 50,-24-25,25-1,25 26,-25-25,24 0,-24 24,0-24,-25 0,0 0,0-25,0 25,-25-25,0 24,0-24,1-24,-1 24,25-25,0 0,0 0</inkml:trace>
  <inkml:trace contextRef="#ctx0" brushRef="#br0" timeOffset="88484.061">7392 9302,'0'0,"0"0,0 0,0-25,0 0,0 0,0-24,0-1,0 1,0-26,0 1,0 24,0 0,0-24,0 49,0 0,0 25,0 0,0 25,0 0,25 0,-25 24,24-24,1-25,0 25,0-25,0-25,-1 0,1 1,0-51,0 26,0-26,-1 1,-24-1,25 1,-25 24,0 1,0-1,0 50,0 25,0 25,-25-1,25 50,0-24,0 49,0-25,0 0,0 0,0 1,0-26,0-49,0 25,0-26,0-24,0 0,25 0</inkml:trace>
  <inkml:trace contextRef="#ctx0" brushRef="#br0" timeOffset="89080.0951">7789 9079,'0'0,"0"0,0 24,0 1,0 0,0 0,0 24,0-49,24 25,-24-25,0 0,25 0,0-25,-25 1,0-26,0 25,0 0,0-24,-25-1,25 50,0-50,0 26,0 24,0 0,0 0,25 24,-25 26,0-25,25 0,0 24,-25-24,24 0,1 0,-25 0,25-25,-25 0,0 0,0-25,0 0,0 25,0-25,0 0,0 1,0 24,25-25,-25 25,25-25,0 25,-1-25,26 0,-25 0,0 1,-1-1,-24-25,25 25,-25 1,25-26,-50 50,25 0,-25 0,25 25,-24 24,-1 1,25 24,0-24,0 25,0-26,0 1,0-1,25-24,-1 0,-24 0</inkml:trace>
  <inkml:trace contextRef="#ctx0" brushRef="#br0" timeOffset="89671.1289">8632 8210,'0'0,"-25"25,25-25,0 50,-25-1,1 1,24 24,-25 1,0 49,25 0,-25-25,25 25,0 0,0-25,25 1,-25-26,25 0,-25-24,25-25,-25 24,0-49,24 0,-24 0,0-24</inkml:trace>
  <inkml:trace contextRef="#ctx0" brushRef="#br0" timeOffset="90129.1551">8855 9054,'0'0,"0"0,0-25,0 0,-25 25,25 0,-24-25,24 0,-25 25,25 0,-25 0,0 25,25 0,0 0,-25 0,25 24,0 1,0 0,0-26,25 26,-25-25,0 0,25-1,0-24,-25 0,49 0</inkml:trace>
  <inkml:trace contextRef="#ctx0" brushRef="#br0" timeOffset="90619.1831">8954 9178,'0'0,"0"0,0 0,-24 0,24 25,0-1,0 1,0 0,0 0,0-25,24 25,-24-25,25 0,0 0,-25-25,0 25,25-25,-25 25,0 0,25-25,-25 25,25-25,-1 1,1-1,0 0,0-25,0 1,-1-1,1-24,0-1,-25 1,0-25,0 24,-25-24,25 49,-25-24,25 24,-24 26,-1 24,25 0,0 24,0 1,-25 50,25-1,0 25,0 0,0 1,-25-1,25 0,25 0,-25-24,0-1,25-24,-25-1,25-24,-1 0,1-25,0-25</inkml:trace>
  <inkml:trace contextRef="#ctx0" brushRef="#br0" timeOffset="90940.2015">9401 8210,'0'0,"25"0,0 25,-25 25,24 24,-24 1,25 24,0 25,-25 0,0 0,25-25,-25 25,0-25,0-24,0-26,0 1,0-25,25 0,-25-25,0-25</inkml:trace>
  <inkml:trace contextRef="#ctx0" brushRef="#br0" timeOffset="91174.2147">9798 8830,'25'0,"-25"25,24-25,1 0,0 0,0 0,0 0,-1 0,1 0,0 0,0 0,0-25,0 25,-25 0,24 0</inkml:trace>
  <inkml:trace contextRef="#ctx0" brushRef="#br0" timeOffset="91396.2276">9823 9054,'0'25,"0"-1,0-24,0 0,24 25,1-25,-25 0,25 0,0 0,-25 0,25 0,-1 0,1 0</inkml:trace>
  <inkml:trace contextRef="#ctx0" brushRef="#br0" timeOffset="91650.2417">10195 8905,'25'0,"-1"0,1-25,0 25,0 0,0 0,-25 0,24 0,-24 0,0 0,25-25,-25 25,25 0,-25 0</inkml:trace>
  <inkml:trace contextRef="#ctx0" brushRef="#br0" timeOffset="91819.2518">10170 9079,'0'24,"0"1,0 0,25-25,0 0,-25 0,49 0,-24 0,0-25,0 0,24 1</inkml:trace>
  <inkml:trace contextRef="#ctx0" brushRef="#br0" timeOffset="92305.2796">10691 9327,'0'0,"0"-50,0 0,0-24,-25 24,25-49,-25 25,0-1,1 1,-1-1,25 26,-25-26,25 51,0-26,25 50,-25-25,49 0,-24 25,25-24,-1-1,1 25,0-25,-26 25,26-25,0 25,-26 0</inkml:trace>
  <inkml:trace contextRef="#ctx0" brushRef="#br0" timeOffset="92841.3101">10666 8781,'0'49,"0"-24,0 0,25-25,0 0,-1 0,1-25,0 25,25 0,-26-25,1 25,0-24,0 24,0 0,-25 0,24 0,1 24,-25-24,25 25,-25-25,25 25,0 0,-1 24,1-24,-25 0,0 25,25-1,-25 1,0 0,0-26,0 26,0-25,0-25,0 0,0 25,0-25,0-25,0 0,-25 25,0-25,1 0,-1 1,0 24,0 0,0 0,1 0,24 24,-25 26,25-25,0 0,0-1,25-24,-1 25,1-25,0 0,25 0,-26-25,1 1,0-26,25 0</inkml:trace>
  <inkml:trace contextRef="#ctx0" brushRef="#br0" timeOffset="93106.3254">11361 8359,'0'-25,"0"25,-25 25,25 25,0-1,-25 1,25 24,0 1,0-1,-25 25,25-24,-25 24,25-24,0-1,0-24,0-1,0 1,0-50,25 25,0-25,0-25,0 0</inkml:trace>
  <inkml:trace contextRef="#ctx0" brushRef="#br0" timeOffset="93627.3552">11410 9203,'25'-50,"25"0,-50 1,24 24,-24 0,0 0,-24 0,-1 25,0 0,0 25,25 0,-25 25,25-25,0 24,0 1,25-1,0 1,-25-25,0 0,25-1,-25-24,0 0,-25 25,25-25,0 0,-25-25,25 25,-25 0,25 0,0 0,25-24,0 24,-25 0,25 0,0-25,-1 0,1 0,25 0,-25 1,-1-26,1 25,0-24,0-1,0 25,-25-25,24 1,-24-1,-24 25,24 25,-25-24,25 48,-25 1,0 0,0 0,1 49,24-24,0 24,0-24,0 24,0 1,24-50,1 24,-25 1,25-25,0-1,0-24,-1-24</inkml:trace>
  <inkml:trace contextRef="#ctx0" brushRef="#br0" timeOffset="94498.405">12080 8533,'0'0,"-25"25,25-25,0 0,-25 24,25 1,0-25,0 25,0 0,25 0,-25-25,25 0,-25 0,25 0,-1-25,-24 25,25-25,-25 0,0 0,0 1,-25 24,25-25,-24 25,-1 25,25-25,-25 24,25 1,-25 0,25 0,0 0,0-25,25 24,-25-24,0 0,25 0,-25 0,25 0,-25-24,0 24,0 0,0 0,0-25,0 25</inkml:trace>
  <inkml:trace contextRef="#ctx0" brushRef="#br0" timeOffset="95032.4354">12080 9054,'0'0,"0"0,0 0,0 0,0 0,0-25,0 25,0 25,0-25,0 25,0-1,25-24,-25 25,24-25,-24 25,25-25,0 0,-25 0,0-25,25 25,-25-25,-25 1,25-1,0 25,-25-25,0 25,1-25,-1 50,25-25,-25 25,25-25,0 25,0-1,0 1,25 0,0-25,-1 0,1 0,0 0,0 0,0 0,-25 0,0 0,0 0,-25-25,25 25,-25 0,25 0,0 0,0 0,0 0</inkml:trace>
  <inkml:trace contextRef="#ctx0" brushRef="#br0" timeOffset="95925.4864">12526 9327,'0'0,"0"0,0 0,0 49,0-49,0 25,0 0,0 24,0-24,0 25,0-25,0 24,-24-24,24 0,24 0,-24 24,0-49,25 25,0-25,25 0,-26 0,26-25,0 25,24-25,-24 1,49 24,-25-25,25 0,-24 25,24 0,25 0,-25-25,25 25,0 0,0 0,0 0,0 0,0 0,25 25,0-25,-25 0,25 25,0-25,0 25,-1-25,1 24,25 1,-25 0,0 0,-25-25,24 0,1 25,-25-25,0 0,-24 24,-1-24,-25 0,1 0,-26 0,1 0,-25 0,-1 0,-24-24,0 24,25 0,-25 0,0 0,0 0,0-25,0 25,0-25,0 0,0-24,0 24,0 0,0 0,0 0,-25 1,25-1,-24 0,24 0,0 0,0 1</inkml:trace>
  <inkml:trace contextRef="#ctx0" brushRef="#br0" timeOffset="110609.3265">13221 8508,'0'0,"0"0,0 0,0 0,0-25,0 25,-25-25,0 1,0 24,25-25,-49 25,49-25,-50 25,25 0,1 0,-1 0,-25 25,50-25,-25 25,25-25,25 24,-25 1,50 0,-25 0,24 0,1-1,-1 1,-24 0,0 0,0 0,0-1,0-24,-25 25,0 0,0-25,-25 25,0 0,0-25,0 24,0 1,1-25,-1 0,-25 0,50 0,-25 0,1-25,24 25,-25-24,25 24,0-25,0 0,25 25,-25-25</inkml:trace>
  <inkml:trace contextRef="#ctx0" brushRef="#br0" timeOffset="111124.356">13469 8533,'0'0,"0"-25,0 25,0 0,0 0,-25-25,25 25,0-25,0 25,0 0,-25 0,25 0,-24 0,24 0,-25 25,0 0,25-25,-25 50,25-26,0 26,0-25,0 0,0 24,25-24,-25 0,25 0,0-1,-1-24,1 0,0 25,0-50,-25 25,25-24</inkml:trace>
  <inkml:trace contextRef="#ctx0" brushRef="#br0" timeOffset="111712.3896">13667 8657,'-24'0,"-1"0,25 25,-50-25,50 24,-25 1,1 0,24 25,-25-26,25 1,25 0,-25 0,24 0,1-25,0 24,0-24,0 0,-1-24,1-1,0 25,-25-25,0 0,0 0,0-24,0-1,-25 25,0 1,25-26,-24 25,24 0,-25 1,25-1,0 0,0 25,0 0,25 0,-25 0,24 0,1 0,0 25,-25 0,25-1,0 26,-1-25,-24 0,25-1,0 26,-25-25,25 0,-25-25,0 24,0-24,0 0,0-24,0-1,25 0,-25-25,0 26,0-1,24-25,-24 25,25 1,-25-26,25 50,0-25,0 25,-25-25</inkml:trace>
  <inkml:trace contextRef="#ctx0" brushRef="#br0" timeOffset="112110.4119">14139 8781,'24'0,"1"0,0-25,-25 25,25-25,0 0,-25 1,24-1,-24 0,-24 0,24 0,0 1,-25-1,0 25,0 0,0 0,1 25,-1-1,0 26,0-25,25 24,0 1,0-25,0 24,0-24,25 0,0 0,-25 0,25-25,-1 0,1 0,0-25,0 25</inkml:trace>
  <inkml:trace contextRef="#ctx0" brushRef="#br0" timeOffset="112456.4321">14486 8508,'0'0,"0"0,0 0,-25 0,0 0,25 25,-24 0,-1-1,0 1,25 0,0 0,0 0,25-1,24 1,-24 25,25-25,-25-1,24 1,-24 0,0 0,0 0,-25-25,0 24,-25-24,0 0,0 25,-24-25,24 0,0 25,-25-25,50 0</inkml:trace>
  <inkml:trace contextRef="#ctx0" brushRef="#br0" timeOffset="113111.4696">14932 7937,'0'0,"-24"0,-1 0,25 0,-25 0,0 0,0 0,1 0,-1 0,0 25,0-25,0 25,25-25,-24 0,24 25,0 0,0 24,0-24,0 25,24-25,-24 24,0 26,0-26,0 1,0 49,0-25,0 1,0-1,-24 25,24-24,0 24,-25-24,25-1,0-24,-25 24,25-24,0-26,25 1,-25 0,25 0,-25 0,24-25,1 24,-25-24,25 0,0 25,0-25,-25 25,24-25,-24 0,25 0,-25 0,25-25,-25 25,0-25,25 25</inkml:trace>
  <inkml:trace contextRef="#ctx0" brushRef="#br0" timeOffset="113547.4944">14957 8657,'0'0,"0"-25,0 25,-25 0,25 0,0 0,-24 0,-1 0,25 0,-25 25,0 0,25-25,-25 24,25 26,0 0,0-26,0 26,0-25,0 24,0-24,25 0,-25-25,25 0,0 0,0 0,-1-25,1 0</inkml:trace>
  <inkml:trace contextRef="#ctx0" brushRef="#br0" timeOffset="114223.5332">15106 8706,'0'0,"-25"0,25 0,-25 25,1-25,-1 50,25-25,0-1,-25 1,50 0,-25 0,25 0,-1-1,1-24,0 0,0 0,0-24,-1 24,-24-25,0 0,0 0,0 0,-24 1,24-1,-25 0,25 0,0 25,0 0,0 0,25-25,-1 25,-24 0,50-24,-50 24,50 0,-50-25,24 0,1 0,0 0,-25 1,0-1,0 0,25-25,-25 1,0-1,25 1,-25-1,0 0,0 1,0 24,0-25,-25 26,25-1,0 0,-25 0,25 25,0 0,0 25,-25 0,25 0,-25 24,25 1,-24 24,24 1,0-1,0 0,0 1,0-1,0 1,24-26,-24 26,25-51,0 1,-25 0,0 0,0-25,25 0,-25 0,25 0,-25-25,0 0,0 0</inkml:trace>
  <inkml:trace contextRef="#ctx0" brushRef="#br0" timeOffset="114821.5674">15602 8012,'0'0,"25"0,-25 0,25 0,-25 0,25-25,-25 25,24 0,-24 0,25 0,-25 0,0 0,25 25,-25 0,0 0,0 24,0 1,-25 24,25 1,0-1,0 25,0 0,0 1,25-26,-25 25,25-24,-25-1,0-24,25 24,-50-24,25-25,0 24,-25-24,0-25,0 25,1-25,-1 0,0 25,25-25,-25 0,0 0,25 0,0-25,0 25,0-25,0 0</inkml:trace>
  <inkml:trace contextRef="#ctx0" brushRef="#br0" timeOffset="115112.5841">15949 8384,'0'0,"0"0,0 0,25 0,-25 0,25 0,0 0,0 0,-1 0,1 0,0 0,0 0,-25-25,25 25,-25 0,0 0,0 0</inkml:trace>
  <inkml:trace contextRef="#ctx0" brushRef="#br0" timeOffset="115346.5975">15974 8558,'0'0,"0"0,0 24,25-24,0 0,-25 0,25 25,-25-25,24 25,1-25,0 25,0-25,0 0,-1 0,-24 0,25 0,-25 0</inkml:trace>
  <inkml:trace contextRef="#ctx0" brushRef="#br0" timeOffset="115660.6154">16470 8508,'0'0,"25"0,0 0,0 0,-25 0,25 0,-25 0,24 0,-24 0,0 0,25 0,-25 0,0 0,0 0,0 0,25-25</inkml:trace>
  <inkml:trace contextRef="#ctx0" brushRef="#br0" timeOffset="116082.6396">16966 8012,'0'-25,"0"25,0 0,25 0,-25 25,0-25,0 50,0-26,0 26,0 0,0-1,0 26,-25-26,25 26,25-1,-25-24,0-1,0 26,0-51,0 26,25-25,-25 0,0-1,0 1,0 0,0-25,0 0,0 25,0-25,0 0,25 0,-25 0,0-25,0 25,25 0</inkml:trace>
  <inkml:trace contextRef="#ctx0" brushRef="#br0" timeOffset="122831.0255">15180 6548,'0'-24,"0"24,-24 0,24 0,-25 0,25 0,0 0,-25 0,25 0,-25 0,25 0,0 0,0 0,0 24,0 1,0-25,0 50,25-25,0-1,-25 1,25 0,-1 25,1-26,0 1,0 0,-25 0,25-25,-25 0,0 0,0 25,-25-25,0 0,25 0,-50-25,26 25,-1 0,0 0,0 0,0-25,25 25,-24-25</inkml:trace>
  <inkml:trace contextRef="#ctx0" brushRef="#br0" timeOffset="123251.0496">15304 6697,'0'0,"25"0,0-25,0 25,0-24,-25-1,0 0,25 0,-25 25,-25-25,25 1,0 24,0 0,-25 0,0 0,25 0,-25 24,0 1,25 0,0 25,0-26,0 26,0-25,0 24,0-24,25 0,-25 0,25-25,0 25,-25-50,25 25,-25 0</inkml:trace>
  <inkml:trace contextRef="#ctx0" brushRef="#br0" timeOffset="123624.0709">15503 6127,'-25'-25,"25"25,0 0,0 25,0-25,0 25,0 24,25-24,-25 25,0-1,0 1,0 24,25 1,-25-26,0 1,0-1,0-24,0 0,0 0,0 0,0-25,0 0</inkml:trace>
  <inkml:trace contextRef="#ctx0" brushRef="#br0" timeOffset="124022.0937">15801 5879,'24'-25,"-48"0,24 0,0 0,-25 1,0 24,25 24,-25 1,0 0,1 0,-1 25,25-1,-25 26,25-1,0 0,0 26,0-26,0 25,25-24,0 24,-25-25,24 25,-24-24,25-25,0 24,-25-24,0-26,25 26,-25 0,0-26,0-24,0 0</inkml:trace>
  <inkml:trace contextRef="#ctx0" brushRef="#br0" timeOffset="124202.104">15652 6747,'25'-25,"-25"25,24 0,-24 0,25 0,0 0,-25-25,25 25,0 0,-25-25</inkml:trace>
  <inkml:trace contextRef="#ctx0" brushRef="#br0" timeOffset="124396.1151">15974 6697,'-25'0,"25"50,0-50,0 25,0-1,0-24,0 0,-24 0,24 0,24-49,-24 49,25-50</inkml:trace>
  <inkml:trace contextRef="#ctx0" brushRef="#br0" timeOffset="124886.1431">16173 6499,'-25'25,"25"-25,0 24,-25 1,25 0,-25-25,25 25,0 0,25-25,-25 24,25-24,0-24,-25 24,24 0,1-25,-25 0,0 25,25-25,-25 0,-25 1,25 24,-25-25,25 0,-24 0,-1 0,25 1,-25 24,25-25,0 25,0-25,0 25,25 0,-25 0,25 0,-1 0,-24 0,25 25,0 0,0-25,24 49,-49-49,25 25,0 0,0 0,-25-1,25-24,0 25,-25-25,24 0,-24 0,25-25</inkml:trace>
  <inkml:trace contextRef="#ctx0" brushRef="#br0" timeOffset="125122.1566">16570 6201,'0'0,"0"0,0 0,-25 25,25 0,0 24,-25-24,0 25,25-1,0 1,-25 0,1-26,24 26,0 0,0-26,-25 1,25 0,0-25,0 0</inkml:trace>
  <inkml:trace contextRef="#ctx0" brushRef="#br0" timeOffset="126188.2176">16346 6648,'0'0,"0"0,0 0,0 0,0 0,0 0,0 0,0 0,0 0,0 0,0 0,0 0,0 0,0 0,0-25,0 25,25 0,-25 0,25 0,-25 0,0 0,25 0,-25 0,25 0,-25 0,0 0,0 0,24 0,-24 0,25 0,-25 0,0 0,0 0,25 0,-25 0,25 25,-25-25,0 0,0 0,25 0,-25 24,0-24,24 0,-24 0,25 25,-25-25,0 0,25 0,-25 0,0 25,0-25,25 0,-25 0,0 0,0 25,0-25,0 0,0 0,0 0,0 0,0 0</inkml:trace>
  <inkml:trace contextRef="#ctx0" brushRef="#br0" timeOffset="126732.2487">17016 5482,'0'-25,"0"0,0 25,0 0,0 0,0 25,0 0,0 0,0 24,0-24,0 25,0 24,25-24,-25-1,25 1,-25-25,0 0,0-25,0 0</inkml:trace>
  <inkml:trace contextRef="#ctx0" brushRef="#br0" timeOffset="127238.2776">17140 5556,'-25'25,"25"0,0 24,0 1,25-25,-25 0,0-1,25-24,0 0,-1 0,1 0,0-24,-25-1,25 0,-25 25,0-25,0 0,-25 1,25-1,0 25,-25 0,25-25,0 25,-25 0,25 0,25 25,-25-25,25 25,0-1,0-24,-1 25,1 0,25-25,-25 25,-1-25,1 0,0-25,0 25,0-25,0 0,-25 1,24-26,-24 25,-24 0,24-24,-25 24,0 0,-25 0,25 25,1 0,-1 0,0 25,25-25,-25 25,25 25</inkml:trace>
  <inkml:trace contextRef="#ctx0" brushRef="#br0" timeOffset="128047.3239">17711 6970,'-25'-25,"0"25,25-24,-25 24,0-25,1 25,24 0,-25 0,0 0,25 0,0 25,0-1,0 1,0 0,25 25,0-26,-1 1,1 0,0 0,25-25,-26 0,1 0,0-25,0 25,0-50,-25 26,0-1,0 0,0 0,-25-24,25 24,-50 25,50-25,-49 50,24-25,0 0,25 25,-25-1,25 1</inkml:trace>
  <inkml:trace contextRef="#ctx0" brushRef="#br0" timeOffset="143969.2346">3870 6375,'-25'0,"25"0,-25 0,0 0,0-25,-24 25,24-25,0 0,0-24,0 24,1 0,-1 25,25 0,-25 0,25 0,0 25,0 0,0 49,-25-24,25 49,0 0,25 25,-25 0,0 0,0 50,0-25,-25 24,0 26,25-26,-24 1,-1 0,0 24,-25-24,26-1,-1 1,0 0,0-25,25 24,-25-24,25-25,0 25,0-25,0-25,25-24,-25-26,0 1,25-1,-25-24,0-25,0 0,25 0,-25 0,25 0,-1 0,-24 0,25 0,0 0,-25 0,25-25,-25 1,0-26,-25 0</inkml:trace>
  <inkml:trace contextRef="#ctx0" brushRef="#br0" timeOffset="144837.2842">2307 7962,'0'0,"25"25,-25 0,0 0,0 0,-25-1,50 26,-25-25,0-25,0 25,0-1,24-24,1 0,-25-24,25-1,25 0,-26-25,26 1,-25-1,24-24,26 24,-25-24,-1-1,26 26,-26-26,1 26,-1-1,-24 25,0-24,0 24,-25 25,0 0,25-25,-25 25,0 0,0 0,0 0,0 0,0 0,0 0,0 0,0 0,0 0,0 0,0 0,0 0,0 0,0 0,0 0,0 25,0-25,0 0,-25 0,25 0,0-25</inkml:trace>
  <inkml:trace contextRef="#ctx0" brushRef="#br0" timeOffset="146236.3639">3423 11261,'0'25,"0"-25,25 0,0 0,-1 0,1 0,25 0,-25 0,24-49,1 24,-25 0,0-25,-1 25,-24 1,0-1,0-25,-24 50,-1-25,-25 25,25 25,-24 0,-1 0,0 24,1 1,-1 25,25-1,1 0,-1-24,25 24,0 1,25-26,-1 1,1 0,0-26,25 1,-26-25,26 0,0 0,-26 0,1-25,25 1,-25-26,0 0,-1 1</inkml:trace>
  <inkml:trace contextRef="#ctx0" brushRef="#br0" timeOffset="146568.3829">3894 10492,'0'-24,"0"24,-24 0,24 0,-25 24,25 1,0 25,-25-1,25 26,0 24,0-25,0 26,0-1,0-25,0 26,-25-26,25 0,0-24,0 0,0-26,0 26,0-50,0 0,25-25,-25-24,0 24</inkml:trace>
  <inkml:trace contextRef="#ctx0" brushRef="#br0" timeOffset="147248.4221">4093 10964,'0'-25,"-25"0,25 50,-25-25,0 25,1-25,-26 24,25 26,0-25,25 24,0-24,25 25,0 0,25-1,-26-24,1 0,0 0,25-1,-50 1,0 0,0-25,0 0,-25 0,0 0,0 25,0-25,1 0,-1 0,0 0,25 0,0 0,0 0,0 0,0 0,0 0,25 0,0 0,-1-25,1 25,0 0,-25-25,50 0,-26 1,1-1,0 0,0 0,0 0,-1 1,1-1,-25-25,25 25,-25 0,0-24,-25 24,25 0,0 25,-25-25,25 25,-24 25,-1 0,25 0,0 0,0 24,0 1,25 0,-25-1,24-24,-24 25,25-1,0-24,0 0,-25 0,25-25,-1 24,-24-24,0 0,25 0,-25 0,25-24</inkml:trace>
  <inkml:trace contextRef="#ctx0" brushRef="#br0" timeOffset="147704.4482">4762 10641,'-24'0,"24"0,-25 25,0-25,25 25,-25 0,25-1,-25 1,25-25,0 0,25 25,0-25,-25 0,25 0,0-25,-25 25,0-25,0 1,0 24,0-25,-25 25,0 0,25 0,-25 0,0 0,1 25,-1-25,25 24,0-24,0 25,0 0,25-25</inkml:trace>
  <inkml:trace contextRef="#ctx0" brushRef="#br0" timeOffset="148271.4803">4812 11038,'0'0,"0"0,0-25,0 25,0 0,0 0,0 0,0 25,-25 0,25-25,0 25,0-1,0-24,25 25,-25-25,0 0,25 0,-25 0,0 0,25 0,-25 0,0-25,0 25,-25 0,25 0,-25 0,25 0,0 25,0-25,-25 0,25 0,25 0,-25 0,25 0,-25 0,25 0,-25 0,0-25,0 25,-25 0,0 0,0 0,0 0,1 25,24-25,-25 0,0 0,25 25,0-25,0 0,0 0,0 0,0 0,0 0,0 0,0 0,0-25,0 25</inkml:trace>
  <inkml:trace contextRef="#ctx0" brushRef="#br0" timeOffset="150531.6099">3175 10468,'0'0,"-25"0,25 24,-25-24,25 0,-24 0,-1 25,-25-25,25 0,1 0,-1 25,-25-25,1 0,24 0,0 0,0 0,0 0,25 0,0 0,-24 0,24 0,0 0,0 25,0-25,0 25,0-1,24 1,-24 25,0-1,25 26,-25-1,0 1,0 24,25-25,-25 26,25-1,-25 25,0-25,25 25,-25 0,0 0,0 0,0 0,-25 0,25 25,0-25,-25 25,25-25,0 25,0-25,0 0,-25 0,25 0,0 0,0-25,0 25,0-25,0 0,0 1,0-1,25 0,-25 0,0 1,0-26,25 25,-25 0,0-24,25 24,-25-25,0 26,24-26,-24 0,0 26,0-26,0 25,0-24,0 24,-24-25,24 1,0-1,0 1,-25-1,25 0,-25 1,25-1,0-24,0 24,0 1,0-26,-25 1,25 0,0-1,0 1,0-1,0-24,0 25,0-25,0 24,0-24,0 0,0 24,0-24,0 25,0-25,0-1,0 1,0 0,0 0,0 0,0-25,0 0,0 24,0-24,0 0,0 0,0 0,0 0,0 0,0 0,0 0,0 0,0 0,0-24,0 24,25-25,-25 25,25-25,0 25,-25-25,24 0,1 25,0-24,0 24,24-25,-24 0,25 0,-25 25,-1-25,26 25,-25 0,24 0,-24 0,0 0,25 0,-26 25,1-25,0 25,0 0,0 0,-1-25,-24 24,25-24,-25 0,0 0,25 0,-25 0,0 0,0 0,0 0,0 0,0 0,0 0,0 0,0-24,-25-1,25-25</inkml:trace>
  <inkml:trace contextRef="#ctx0" brushRef="#br0" timeOffset="166250.509">6102 10964,'0'-25,"0"25,0 0,0 0,0 0,-25 25,25-25,0 0,0 24,0 1,0 0,0 25,0-1,0-24,0 25,0-1,0 1,0 0,0-26,0 26,0-25,-25 0,25-1,0-24,0 25,0-25,0 0,0 0,0 0,0 0,0 0,0-25,0 1,25-1,-25 25,0-25,0 25,0-25,0 25,0 0,25-25,-25 25,25 0,-25 0,25 0,-1 0,1 0,0 25,0-25,0 25,-1-25,1 25,0-25,-25 25,25-1,-25 1,0-25,0 25,0 0,-25 0,25-25,-25 0,0 24,25-24,-24 25,-1-25,0 0,0 25,0-25,25 0,-24-25,-1 25,25 0,0 0,0 0,-25 0,25 0,0-25,0 25,25 0,-25-24</inkml:trace>
  <inkml:trace contextRef="#ctx0" brushRef="#br0" timeOffset="166485.5223">6548 11609,'25'24,"-25"-24,0 25,0-25,0 0,0 0,0 0,0 0,0 0,-25 25,25-25,0 0,0 0,25-25,-25 0</inkml:trace>
  <inkml:trace contextRef="#ctx0" brushRef="#br0" timeOffset="167028.5533">6821 11286,'0'0,"0"-25,25 25,-25-24,25 24,-25 0,25 0,-25 24,0-24,25 25,-1 0,1 25,0-26,-25 26,25-25,0 0,-25-1,0 1,0 0,0-25,0 0,0 0,0-25,-25 25,0-25,0 25,0-24,1 24,-1-25,0 25,25 0,-25 25,0-25,25 24,0 1,0 0,0 0,0-25,0 25,25-25,-25 24,25-24,-25 0,25 0,0-24,-1 24,-24 0</inkml:trace>
  <inkml:trace contextRef="#ctx0" brushRef="#br0" timeOffset="167433.5767">7193 11485,'25'-25,"-25"0,-25 25,25-25,-24 25,24-25,-25 25,0 0,0 0,25 25,-25 0,25 0,0 0,0-1,25 26,0-50,-25 25,50-25,-26 0,1-25,0 0,0 0,0-24,-25 24,24-49,-24 24,0-24,-24-1,24 25,0-24,-25 0,25 24,-25 0,0 26,25-1,0 25,0 0,0 0,0 0,25 25</inkml:trace>
  <inkml:trace contextRef="#ctx0" brushRef="#br0" timeOffset="167842.6001">7516 11261,'0'0,"-25"25,25-25,-25 25,0 0,25 0,-24-1,24 26,0-50,24 25,-24 0,25-25,25 0,-25-25,-1 0,1 0,0-24,0-1,-25-24,0-1,0 1,-25-1,25 1,-25-1,0 26,1-26,-1 51,0-1,25 0,0 25,0 25,25 0,-25-1</inkml:trace>
  <inkml:trace contextRef="#ctx0" brushRef="#br0" timeOffset="168645.646">7813 11435,'0'0,"0"0,0 0,0 0,0 0,0 0,0 0,0 0,0-25,0 0,25 1,-25-26,0 25,25-24,-25-1,0 0,0 25,0-24,0 24,0 25,0 0,0 0,0 0,25 0,-25 50,0-50,25 49,-25-49,0 25,24 0,1-25,0 0,-25 0,25-25,0 0,0 0,-1-24,-24-1,25 1,0 24,-25-25,0 25,0 1,0 24,0 0,0 24,0 26,0 0,0-1,0 26,0-1,0 1,0-26,0 1,0-1,0-24,25 0,-25-25,25 0,-25-25,24 25</inkml:trace>
  <inkml:trace contextRef="#ctx0" brushRef="#br0" timeOffset="169401.6892">8310 11212,'0'0,"-25"-25,25 50,-25 0,25-1,-25 1,25 25,0-25,0 24,25-24,0 0,0 0,-1-25,1 0,0 0,0-25,0 0,-25 0,0 0,0-24,0-1,-25 25,0-24,25-1,-25 25,25 0,0 1,0 24,0 0,0 0,0 24,25 1,-25 0,25 0,0 25,-1-26,1 1,0 0,0-25,0 25,-1-25,-24 0,0 0,25-25,-50 0,1 0,24 1,-25-1,0 0,0 0,25 0,-25 25,25 0,0 0,25-25,-25 25,25 25,25-25,-26 0,1-25,25 25,-25 0,24-24,-24-1,0 0,-25 0,25-24,-25 24,0-25,0 25,0-24,-25 24,25 0,-50 25,50 0,-25 25,1 0,24 24,-25 1,25 0,0 24,25 0,-1 1,-24-25,25-1,-25 26,25-51,0 26,-25-50,25 25,-25-25,24 25,-24-25,25 0,-25-25</inkml:trace>
  <inkml:trace contextRef="#ctx0" brushRef="#br0" timeOffset="185446.6069">6375 16545,'0'0,"25"0,-25 0,0 0,0 0,0 0,-25 25,0-25,25 24,0 26,0 0,0-26,-25 26,25 24,0-24,0 0,0 24,-25-24,25-1,0 1,0-25,0-1,0 1,0 0,0-25,0 0,0 0,0-25,0 0,0 1,25-1,-25-25,25 25,0-24,0 24,-1 0,26 25,-25-25,0 25,24 0,-24 25,0-25,0 25,-1-25,1 25,-25-25,0 0,0 25,-25-1,1-24,-1 25,0-25,0 25,-24-25,24 25,-25-25,25 25,1-25,24 0,0 24,-25-24,25 0,25 0,-25 0</inkml:trace>
  <inkml:trace contextRef="#ctx0" brushRef="#br0" timeOffset="185604.616">6623 17115,'0'0,"0"0,25 25,-25-25,0 25,-25 0,25-25,0 24,0-24,0 0,0 0,25-24,-25-1</inkml:trace>
  <inkml:trace contextRef="#ctx0" brushRef="#br0" timeOffset="186371.6599">7119 16520,'0'0,"0"-25,0 25,0 0,0 0,0 25,-25 0,25 24,0 1,0 0,0-1,0 26,0-26,0 26,0-26,0 1,25-25,-25-1,0 1,0-25,0 0,0-25,-25 1,25-1,-25 25,25-50,-24 25,24 1,-50-1,50 25,-50 0,26 25,-1-25,25 24,-25 1,25 0,-25 0,25 0,0 24,0-24,25 0,-25 0,25-1,0-24,-1 0,26 0,-25 0,0 0,24 0,1-24,-25-1,24 0,1 0,-25-24,-1 24</inkml:trace>
  <inkml:trace contextRef="#ctx0" brushRef="#br0" timeOffset="186703.6788">7342 16966,'0'25,"0"-25,0 25,0-25,25 0,-25 0,25 0,-25 0,25 0,-1 0,-24 0,0-25,0 0,-24 25,-1-24,25 24,-25 0,0 0,0 24,1 1,-1 0,25 0,0 24,-25 1,25 0,25-26,-25 1,0 0,25 0,-1 0,1-25,0-25,0 25,0-25,-1-25</inkml:trace>
  <inkml:trace contextRef="#ctx0" brushRef="#br0" timeOffset="186977.6943">7615 16545,'0'0,"0"0,0 0,0 25,0 24,0-24,0 25,0 24,0-24,-25 24,25 0,0 1,0-26,0 26,25-50,-25-1,0 26,0-50,0 0,0-25,25 0,-25 1</inkml:trace>
  <inkml:trace contextRef="#ctx0" brushRef="#br0" timeOffset="187735.7379">7789 17140,'24'25,"-48"0,24-1,0-24,0 0,0 0,0 0,0 25,0-25,0 0,0-25,0 25,0-24,0-26,0 0,24 1,-24-1,0-24,25 24,-25-24,25-1,-25 1,25 0,-25 24,25 0,-25 26,0-1,0 25,0 0,24 49,-24 1,0 0,0 24,25 0,0 1,-25-26,0 1,25-25,0 0,-25-25,25-25,-1 0,1 0,0 0,-25-24,0 24,25-25,-25 26,0-1,0 25,0 0,-25 25,25-1,0 26,0 0,0-1,0 26,0-1,-25-24,50 24,-50-49,50 0,-25-1,0-24</inkml:trace>
  <inkml:trace contextRef="#ctx0" brushRef="#br0" timeOffset="188461.7794">8285 16991,'0'50,"0"-50,-25 49,25-24,0 25,0-25,25-1,0-24,-25 25,24-25,1-25,0 25,-25-24,25-1,-25 0,0 0,0-24,0 24,-25 0,25 0,0 0,0 1,0-1,0 25,25 0,-25 0,25 0,-25 25,24-25,1 24,-25-24,25 0,0 0,-25 25,25-50,-25 25,0 0,0 0,0 0,0-24,0 24,0 0,0 0,0 0,0 0,0 0,24-25,1 50,-25-25,25 0,0 0,24 0,-24-25,25 25,-25 0,-1-25,1 0,25 25,-50-25,25 1,-25-1,0 0,0-25,0 26,0-1,-25-25,0 25,0 25,25 0,-25 0,1 0,-1 50,25-25,0 24,-25 1,25 24,25-24,-25 0,0 24,25-49,-1 24,-24-24,0 0,0-25,25 0,-25-25</inkml:trace>
  <inkml:trace contextRef="#ctx0" brushRef="#br0" timeOffset="188991.8093">9252 16421,'0'-25,"0"25,0 0,0 25,0-25,-25 25,25 24,-49-24,49 25,-25 24,0-24,0 24,25 25,0-24,0-1,0-24,0 24,25-49,-25 24,25-24,0-25,-25 25</inkml:trace>
  <inkml:trace contextRef="#ctx0" brushRef="#br0" timeOffset="189358.8307">9575 16768,'0'0,"0"0,-50 0,50 0,-25 0,0 0,25 25,-24 0,24-1,-25 1,25 0,-25 25,25-26,0 26,25-25,-25-25,0 25,25-1,-25-24</inkml:trace>
  <inkml:trace contextRef="#ctx0" brushRef="#br0" timeOffset="189979.8662">9649 17016,'0'0,"0"0,0 25,0-25,0 0,0 25,0-1,0-24,0 25,25 0,0-25,-1 0,1 0,0 0,0-25,0 0,-25 25,0-24,0-1,0 0,0 0,0 0,0 1,-25-1,0 25,25-25,0 25,0 0,0 0,25 0,0 0,-1 0,1-25,0 25,0-25,0 1,-1-1,1 0,-25-25,25 26,0-1,-25-25,0 25,0-24,0-1,0 25,-25 1,25-1,-25 0,0 50,25 0,-24-1,24 26,0 0,0 24,0 0,0 1,0-1,24 1,-24-26,25 1,-25-1,0 1,25-25,0 0,-25-25,25 0,0-25</inkml:trace>
  <inkml:trace contextRef="#ctx0" brushRef="#br0" timeOffset="190267.8823">10319 16594,'0'25,"0"-25,25 50,-25-25,24 24,1 1,-25 24,25-24,-25 24,0 1,0-1,-25-24,0-1,25 1,-24-25,24 24,-25-24,25-25,0 0,25 0</inkml:trace>
  <inkml:trace contextRef="#ctx0" brushRef="#br0" timeOffset="216669.3928">9178 11212,'0'0,"0"25,0-25,0 0,0 0,0 0,0 0,0 0,0 0,-25 0,25-25,25 25,-25-25</inkml:trace>
  <inkml:trace contextRef="#ctx0" brushRef="#br0" timeOffset="216848.403">9401 11212,'0'25,"0"-1,0 1,0-25,0 0,0 0,0 0,25-25,-25 25,25-24</inkml:trace>
  <inkml:trace contextRef="#ctx0" brushRef="#br0" timeOffset="216970.41">9599 11212,'25'25,"0"-25,-25 0,0 24,25-24,-25 0,0 0,25-24,-25-1</inkml:trace>
  <inkml:trace contextRef="#ctx0" brushRef="#br0" timeOffset="217104.4177">10046 11137,'0'0,"25"0,0 0,-25 0,0 0,24 0</inkml:trace>
  <inkml:trace contextRef="#ctx0" brushRef="#br0" timeOffset="225675.9079">6375 12849,'0'25,"0"-25,-25 0,25 0,0 0,-25 24,25-24,-25 25,25-25,-24 0,24 25,-25 0,25 0,-25-1,25 1,-25 0,25 0,-25-25,25 49,0-24,0 0,-24 0,24 0,0-25,24 25,-24-1,0-24,25 25,0-25,-25 25,25-25,0 0,-1 25,1-25,0 0,0 0,0 0,-1 0,-24 0,50 0,-50 0,25-25,0 25,-25 0,24-25,1 0,-25 25,25-24,-25-1,0 0,25 0,-25-25,0 26,0-1,0-25,0 25,0-24,0 24,-25 0,25 0,-25 1,25-1,-25 25,1-25,24 25,-25 0,0 0,0 25,0-25,25 25,-24-25,24 24,0 1,0-25,0 25</inkml:trace>
  <inkml:trace contextRef="#ctx0" brushRef="#br0" timeOffset="226451.9523">6821 12923,'0'0,"0"0,0 0,0 25,0-25,0 0,0 0,0 25,0 0,0-1,0 1,0 0,0 0,0 24,0-24,0 25,0 0,0-1,0 26,0-26,0 1,0-1,0 1,0 0,0-1,0-24,0 0,0 0,0-1,0-24,0 25,0-25,0 0,0 0,0 0</inkml:trace>
  <inkml:trace contextRef="#ctx0" brushRef="#br0" timeOffset="227386.0057">6796 12898,'0'0,"0"0,0 0,0 0,25 0,-25 0,0-24,25 24,-25 0,25 0,-25-25,25 25,-25 0,25 0,-1 0,1-25,0 25,0 0,0 0,-25 0,24 25,1-25,0 25,-25-25,25 24,0 1,-25-25,0 25,24-25,-24 25,0-25,0 25,0-25,0 24,0 1,0-25,-24 25,24 0,-25-25,25 0,-25 25,25-25,-25 24,0-24,1 25,24-25,-25 0,0 0,0 25,0-25,1 0,24 0,-25 0,25 0,-25 0,25 0,0 0,0 0,-25 0,25 0,-25 0,25 0,0 0,0 0</inkml:trace>
  <inkml:trace contextRef="#ctx0" brushRef="#br0" timeOffset="228158.0499">7541 12650,'24'0,"-24"0,0 0,25 0,0 0,-25 25,25-25,0 0,-1 0,1 0,0 0,25 0,-26 0,-24 25,25-25,0 0,0 0,-25 0,25 0,-25 0,0 0,0-25</inkml:trace>
  <inkml:trace contextRef="#ctx0" brushRef="#br0" timeOffset="228656.0784">7541 12874,'0'0,"24"0,-24-25,0 25,0 0,25 0,-25 0,25 0,0 0,-25 25,25-25,-1 0,1 0,0 0,-25 0,0 0,25 0,-25 0,0 0,0 0,0 0,0 0,0 0,0 0,25 0,-25 0,0 0,0 0</inkml:trace>
  <inkml:trace contextRef="#ctx0" brushRef="#br0" timeOffset="238142.621">8384 12452,'0'0,"0"0,0 0,0 25,0-25,0 49,0-49,0 50,0-25,0 24,0 1,25 0,-25-1,25 1,-25 24,0-24,24 24,-24-24,0-1,0 1,0 0,0-25,0 24,0-24,0 0,0 0,0-1,0-24,0 0,0 0,0-24</inkml:trace>
  <inkml:trace contextRef="#ctx0" brushRef="#br0" timeOffset="238576.6458">8086 12675,'0'-25,"0"1,0-1,0 25,0-50,25 25,0 1,0-26,0 25,24 0,1 1,-1 24,1-25,24 25,-24 25,0-1,-1 1,1 25,-25-1,-1 1,1-25,-25 49,-25-49,25 25,-24-26,-26 26,25-25,-24 0,24-1,-25 1,25-25,1 0,24 0,-25 0,25 0,0 0,25 0,-25 0,24 0</inkml:trace>
  <inkml:trace contextRef="#ctx0" brushRef="#br0" timeOffset="239022.6713">8905 12378,'0'0,"0"0,0 24,0 1,0 0,0 0,0 24,0 1,0 24,0 1,0-26,25 51,-25-51,0 26,0-1,0 0,24-24,-24 0,0-1,0-24,0 25,0-25,0-1,0-24,0 0,0 0,25-24</inkml:trace>
  <inkml:trace contextRef="#ctx0" brushRef="#br0" timeOffset="239899.7215">9128 12849,'0'0,"25"0,-25-25,25 25,-25 0,25 0,-1-25,-24 25,25 25,0-25,0 25,-25 0,49 24,-49-24,25 25,0-1,0-24,0 25,-25-26,24 1,-24 0,0 0,0-25,0 0,0 0,-24-25,24 0,-50 0,25 1,0-1,-24 0,24 0,0 0,-24 25,24 0,0 25,0 0,25 25,0-26,0 26,0 0,50-25,-50 24,49-24,-24 0,0-25,0 0,0 0,-1 0,1-25,0 0,0-24,0 24</inkml:trace>
  <inkml:trace contextRef="#ctx0" brushRef="#br0" timeOffset="240963.7823">9649 12799,'0'0,"-25"25,25 0,0-25,0 25,-25 24,25-24,-24 0,24 24,0 1,24-25,1 24,-25-24,25 0,0 0,0 0,-1-25,1 0,0 0,0 0,0-25,-1 0,1 0,0-24,0-1,-25 0,25 1,-25-1,0 25,0-24,0 24,0 0,0 0,0 25,24 0,-24 0,0 25,0 0,0 0,25 24,-25 26,25-1,0 1,0 49,0-25,-25 0,24 0,-24-24,25 24,-25-25,0-24,-25 0,1-1,-1-49,0 0,0 0,0-25,-24-24,49-1,-25 1,25-1,0-24,0 24,25 0,-1 1,1-1,25 1,-25-1,24 0,-24 1,0-1,25-24,-50 24,24 0,-24-24,0 49,0-24,-24 24,24 0,-25 25,0 0,25 25,-25 0,25 24,0-24,0 25,0-1,25 1,-25-1,25-24,-25 25,25-25,-25-25,24 25,-24-1,25-24,-25 25,25 0,-25-25,25 25,0 0,-25-25,24 0,1 0,-25 0,0-25,25 0,-25 0,-25-24,25 24,0-50,0 26,0-1,0 0,0-24,0 49,25 0,0-24,-25 49,49-25,-49 0,25 25,25-25,-25 25,-1-24,1-1,25-25</inkml:trace>
  <inkml:trace contextRef="#ctx0" brushRef="#br0" timeOffset="241535.8151">11261 11981,'0'-25,"0"25,0 0,-24 25,-1 24,25 1,-25-1,0 26,25 24,-25 0,0 25,25-24,0 24,0-25,0 0,25 0,-25-24,25-1,25-24,-25 24,-1-24,1-1,0-49,0 50,0-50,-25 25,24-25,-24 0,0 0,0-25,0 0,0 0,0 1</inkml:trace>
  <inkml:trace contextRef="#ctx0" brushRef="#br0" timeOffset="242565.874">19248 11881,'0'0,"0"0,25 0,-25 0,0 25,0 0,0-25,0 25,25 0,-25 24,25 1,0-1,-1 26,1-1,0 1,0 24,0-25,-1 26,-24-1,0 0,0 0,-49-24,49 24,-25-25,-25 1,26-26,-1 1,0 0,0-26,0 26,25-25,0-25,0 25,0-25,0 0,0 0,0 0,0 0,0 0,0 24,0-24,0 0,0 0,0 0,0 0,0 0,0 0,0 0,0-24</inkml:trace>
  <inkml:trace contextRef="#ctx0" brushRef="#br0" timeOffset="243947.953">11906 13395,'0'0,"-25"-25,25 25,0 0,0 0,0 0,0 0,0 0,0 0,0 0,25 0,-25 25,25-25,0 0,0 0,-1 24,26-24,0 0,-1 0,26 0,-26 0,26 0,-26 0,26 0,-1 0,1-24,-1 24,0 0,1 0,-1 0,1-25,-1 25,0 0,1 0,-1-25,1 25,-1 0,-24 0,24-25,-24 25,24 0,-24 0,24 0,1 0,-26-25,26 25,-1 0,-24 0,24-24,-24 24,24-25,-24 25,-1 0,1 0,0-25,-26 25,1 0,0 0,0 0,0 0,-25-25,0 25,0 0,0 0,0 0,0 0,-25 0,0-25</inkml:trace>
  <inkml:trace contextRef="#ctx0" brushRef="#br0" timeOffset="244692.9956">12105 13667,'0'0,"0"0,-25 0,25 0,0 25,-25-25,25 0,-25 25,0-25,25 25,-24-25,-1 25,0-25,25 24,0 1,-25 0,25 0,0 0,25-1,0 1,-25-25,49 0,-24 25,0-25,0-25,24 25</inkml:trace>
  <inkml:trace contextRef="#ctx0" brushRef="#br0" timeOffset="245091.0184">12254 13593,'0'0,"0"0,0 25,0 0,0-1,0 1,0 0,24 0,-24 0,0-1,25-24,-25 25,0-25,0 0,25 0,0-25,-25 25,25-24,-25 24,24 0,-24 0,25 0,-25 0,25 0,-25 24,0 1,25 0,-25-25,25 0,-25 25,24-25</inkml:trace>
  <inkml:trace contextRef="#ctx0" brushRef="#br0" timeOffset="245392.0356">12650 13767,'25'0,"-25"0,25-25,-25 25,25 0,-25-25,25 25,-25-25,0 0,0 25,-50 0,50 0,-25 0,25 25,-25 0,1 0,-1 0,25-1,0 1,-25 0,50-25,-25 0,25 25,-25-25,24 0</inkml:trace>
  <inkml:trace contextRef="#ctx0" brushRef="#br0" timeOffset="245594.0472">12874 13667,'0'0,"0"0,-25 0,25 25,-25-25,0 25,25 0,0 0,0-1,0 1,0-25,25 25,0-25,-25 0,25 0,-25 0</inkml:trace>
  <inkml:trace contextRef="#ctx0" brushRef="#br0" timeOffset="245823.0603">13047 13469,'0'0,"0"25,0 0,0-1,0 1,0 0,0 25,0-1,0-24,0 25,0-50,0 49,0-49,-25 25,25-25</inkml:trace>
  <inkml:trace contextRef="#ctx0" brushRef="#br0" timeOffset="246136.0782">13122 13692,'0'25,"-25"-25,25 0,-25 25,0-25,25 0,-25 25,25-25,-24 0,24 24,0-24,0 0,0 0,0 25,0-25,0 0,0 25,24-25,-24 0,25 0,-25 0,25-25,0 25,0 0,-1 0,1 0</inkml:trace>
  <inkml:trace contextRef="#ctx0" brushRef="#br0" timeOffset="246847.1189">13246 13692,'0'25,"0"-25,25 0,-25 0,24 0,1 0,-25 0,25-25,-25 25,25-25,-25 1,0 24,0-25,0 25,0 0,-25 0,25 0,-25 25,25-25,-25 24,25 26,0-25,0 0,0-1,0-24,25 25,0 0,-25-25,25 0,0 0,-1-25,-24 25,25 0,-25-25,25 25,0 0,-25 0,0 0,25 25,-25-25,24 0,-24 25,25-50,-25 25,25-25,-25 1,25 24,-25-25,0-25,0 25,0 1,25-1,-1 25,-24-25,25 25,25 0,-25 0,-1-25,26 25</inkml:trace>
  <inkml:trace contextRef="#ctx0" brushRef="#br0" timeOffset="247215.1399">14808 13444,'0'50,"0"-25,0 24,0-24,0 25,-24-26,24 1,-25 0,25 0</inkml:trace>
  <inkml:trace contextRef="#ctx0" brushRef="#br0" timeOffset="248859.2339">15180 13568,'25'25,"-25"-25,0 0,0 25,0 0,0-1,0 1,0 25,0-25,0-1,0 1,0 0,25 25,-25-26,0-24,0 25,0-25,-25 0,25 0</inkml:trace>
  <inkml:trace contextRef="#ctx0" brushRef="#br0" timeOffset="249093.2473">15056 13767,'25'0,"0"0,0 0,0 24,-1-24,1 0,0 0,0 0,0 0,-1 0,-24 0,25 0,0-24,-25 24</inkml:trace>
  <inkml:trace contextRef="#ctx0" brushRef="#br0" timeOffset="249249.2562">15429 13767,'0'0,"0"24,0 1,0 0,0 0,0-25,0 25,0-25,0 24,0-24,0 0,0-24</inkml:trace>
  <inkml:trace contextRef="#ctx0" brushRef="#br0" timeOffset="249774.2863">15627 13692,'0'0,"0"0,0 0,0 0,0 0,-25 25,25-25,-25 0,25 0,-24 25,24-25,0 0,-25 25,25-25,25 0,-1 0,-24 0,0 24,25-24,-25 0,0 25,0-25,-25 25,25-25,0 25,0-25,0 25,0-1,0-24,25 25,0-25,-25 0,25 0,0 0,-25-25</inkml:trace>
  <inkml:trace contextRef="#ctx0" brushRef="#br0" timeOffset="250249.3134">15850 13345,'0'0,"-25"25,25 0,0-1,-24 26,24 0,0-1,-25 1,25-1,-25 1,25-25,0 0,0-1,0-24,0 0,25 0,-25 0,25-24,-1 24,1 0,0 0,0 0,0 0,-1 0,1 0,0 24,-25-24,0 25,0-25,0 25,-25-25,25 0,-25 25,1-25,-1 0,25 0,-25-25,25 25,-25 0,25 0,0 0,0 0</inkml:trace>
  <inkml:trace contextRef="#ctx0" brushRef="#br0" timeOffset="250886.3499">15974 13891,'0'0,"0"0,25-50,-25 50,0-25,0 0,0 1,0 24,0-25,0 25,0 0,25-25,-25 25,0 0,25 25,-1-25,1 0,0 0,0 0,0 0,-1 0,-24-25,25 25,-25-25,0 0,0 1,0-1,0 25,0 0,-25-25,25 50,0-25,-24 25,24-1,-25 26,25-25,0 0,0 24,0-24,25 0,-25 0,0-1,0-24,24 0,-24 0,25 0,-25-24,25-1,0 0,-25 0,25 0,-1 1,-24 24,0-25,25 25,-25 0,0 0,25 0,-25 25,25-25,-25 24,25 1,-25 0,25 0,-25 0,0-25,0 24,0-24,-25 0,0 0,25 0,-50 0,50 0,-25-24,25 24,-24-25</inkml:trace>
  <inkml:trace contextRef="#ctx0" brushRef="#br0" timeOffset="251130.3638">16495 13444,'0'-25,"0"25,0 0,0 0,0 25,0 25,0-25,0 24,0 1,0-1,0 1,0 0,0-26,0 1,0 0,0-25,0 0</inkml:trace>
  <inkml:trace contextRef="#ctx0" brushRef="#br0" timeOffset="251328.3752">16619 13692,'0'0,"0"0,0 25,0-25,-25 25,1 0,24-25,0 24,0 1,0-25,24 25,1-25,-25 0,25 0,0-25,0 0</inkml:trace>
  <inkml:trace contextRef="#ctx0" brushRef="#br0" timeOffset="251684.3955">17041 13593,'25'25,"-25"0,0-1,0 1,0 0,0 25,0-26,0 1,0 25,0-50</inkml:trace>
  <inkml:trace contextRef="#ctx0" brushRef="#br0" timeOffset="252699.4536">17438 13742,'0'0,"0"25,0-25,0 24,0 1,0 25,0-1,0 1,0 0,0 24,0-24,0 24,0-24,0-26,0 1</inkml:trace>
  <inkml:trace contextRef="#ctx0" brushRef="#br0" timeOffset="252932.4669">17363 13891,'25'-25,"-25"0,25 0,0 25,-25 0,49 0,-49 25,25 0,0 0,-25-1,0 1,25 0,-50-25,25 25,0 0,-25-25,0 0</inkml:trace>
  <inkml:trace contextRef="#ctx0" brushRef="#br0" timeOffset="253219.4833">17735 13519,'0'24,"0"1,0 0,-24 25,24-1,0 1,0-25,-25-1,25 26,0-25,-25 0,25-25</inkml:trace>
  <inkml:trace contextRef="#ctx0" brushRef="#br0" timeOffset="253421.4949">17785 13742,'25'25,"-25"-25,0 24,0 1,25 0,-25 0,24 0,1-25,0 24,-25-24,25 0,0-24,-25-1</inkml:trace>
  <inkml:trace contextRef="#ctx0" brushRef="#br0" timeOffset="253741.5132">18008 13692,'0'25,"0"0,0 0,0-25,0 24,0 1,0 25,0-1,0-24,-25 50,25-26,0 1,0-1,0 1,0 0,-24-26,24 1,0 0,0 0,0-25</inkml:trace>
  <inkml:trace contextRef="#ctx0" brushRef="#br0" timeOffset="254888.5788">15081 13246,'25'0,"-25"0,0-25,25 25,0 0,-1 0,1 0,0 0,25 0,-26 0,51 0,-25 0,-1 0,50 0,-24 0,-1-25,1 25,24 0,-25-25,1 25,24-25,-25 25,-24 0,24 0,-24-24,-25 24,24 0,-24 0,0 0,0 0,-25 0,0 0,0 0,0 0,0 0,0 0,25-25,-25 25,0 0,0 0</inkml:trace>
  <inkml:trace contextRef="#ctx0" brushRef="#br0" timeOffset="255616.6204">17413 13122,'0'24,"-25"-24,25 0,0 0,0 0,0 0,0 0,0 0,25 0,-25 0,25 0,24 0,-24 0,25 0,-1 0,26 0,-1 0,1 0,24 25,0-25,-25 0,26 0,-1 25,0-25,0 0,-24 0,24 0,-49 0,24 0,-24-25,-1 25,-24 0,-25 0,25 0,0-25,-25 25,0 0,0 0,0 0,0 0,0 0,0 0,0 0,-25 25,25-25</inkml:trace>
  <inkml:trace contextRef="#ctx0" brushRef="#br0" timeOffset="273787.6596">23242 868,'25'-49,"-25"49,0 0,0 0,0 0,25-25,-25 25,0 0,0 0,0 0,0 0,0 0,0 0,0 0,0 0,-25 49,25-49,-25 50,25-50,-74 50,74-50,-50 74,50-74,-74 50,74-50,-50 49,50-49,0 0,0 0,-25 50,25-50,0 0,0 0,25 74,0-49,0-25,-1 25,26 24,-25-24,0 0,-1 25,26-26,-25 1,0 0,-25 0,24 0,-24-1,0 1,0-25,0 0,0 0,25 0,-25-25,0 1</inkml:trace>
  <inkml:trace contextRef="#ctx0" brushRef="#br0" timeOffset="274396.6946">23143 1215,'0'0,"0"0,0 0,0 0,0 0,0 0,25-24,-25 24,74-25,-49 25,24 0,26 0,-26-25,26 25,-1 0,25 0,-24-25,24 25,-24 0,24 0,-25-25,-24 25,-1 0,1 0,-50 0,74 0,-74 0,25 0,-25 0,0 0,50 0,-50 0,0 0,49 0,-49 0,0 0,0 0,50 0,-50 0,0 0,0 0,0 0,0 0,0 0,0 0,0 0,0 0,0 0,0 0,0 0,0 0,0 0,0 0,0 0,0 0,0 0,0 0,0 0,0 0,0 0,0 0,0 0</inkml:trace>
  <inkml:trace contextRef="#ctx0" brushRef="#br0" timeOffset="278354.921">23242 2555,'0'0,"0"0,0 0,0 0,0 0,0 0,0 0,-25 25,0-25,25 0,-24 24,-1-24,0 25,-25 0,26 0,-1 25,0-26,-25-24,50 25,-24 0,24 0,-25 0,25-1,0 1,25 0,-25 0,24 0,1-1,0 1,0 0,0 0,-1 0,1-1,0 1,0 0,-25 0,25 0,-25-25,0 24,0-24,24 0,-24 0,25 0,-25 0</inkml:trace>
  <inkml:trace contextRef="#ctx0" brushRef="#br0" timeOffset="278942.9546">23068 3001,'0'0,"0"0,0 0,25 25,-25-25,25-25,-25 25,25 0,0-24,-1 24,1 0,0 0,0-25,24 25,-24 0,25 25,24-25,-24 0,24 0,-24 0,24 24,1-24,-1 0,1 0,-1 0,-24 0,-1 0,1 0,-1 0,1 25,-50-25,74 0,-74 0,25 0,-25 0,0 0,50 0,-50 0,0 0,0 0,0 0,0 0,0 0,0 0,0 0,0 0,0 0,0 0,0 0,0 0,0 0,0 0,0 0,0 0,0 0,0 0,0 0,0 0</inkml:trace>
  <inkml:trace contextRef="#ctx0" brushRef="#br0" timeOffset="286056.3615">12105 12378,'-25'0,"0"0,0 24,0 1,-24 0,24 25,0-1,25 26,0-1,0 0,25-24,0 24,24-49,1 0,0-25,-1-25,1 0,0-24,-26-1,26-24,-25-1,-25 1,0 0,0-1,-50 1,25 24,-24 25,-1 25,0 0,-24 0,49 25,-24 0,24 25,25-26,0 1,0 0,49-25</inkml:trace>
  <inkml:trace contextRef="#ctx0" brushRef="#br0" timeOffset="286525.3883">12204 11559,'0'-25,"0"0,0 25,-25 0,25 25,0 0,0 0,0 24,25 26,0-1,0 1,24 24,-24-25,25 25,-26-24,26-1,-25-24,0 0,-1-26,-24 1,0-25</inkml:trace>
  <inkml:trace contextRef="#ctx0" brushRef="#br0" timeOffset="286980.4143">12055 12229,'0'0,"0"0,25-50,0 0,-25-24,24 0,1-26,-25 1,25 0,-25 25,0-26,0 26,0 24,0 26,0 24,0 0,25 49,0 1,-25 24,25 25,24 1,-24-1,0 25,24-50,-49 1,25-51,0 1,0-50,-25 1,0-26,25 0,-25-24,0 24,0 1,0-1,24 50,-24 0,25 0,0 25,0 0,0 0,-1-1,1-24,25 0,-25 0,-1-24</inkml:trace>
  <inkml:trace contextRef="#ctx0" brushRef="#br0" timeOffset="287444.4409">12799 11609,'0'0,"0"0,25 0,-25 0,25-25,-25 25,0-25,0 0,0 0,0 1,0-1,-25 25,0 0,25 25,-25-25,1 49,24-24,0 25,0-26,24 26,-24-25,25 24,0-24,0-25,0 25,-1-25,1 0,0 0,0 0,0 0,-25 0,49-25,-49 25,25 0,-25-25,0 1,0-1,0-25,-25 25,25 1,-25-26,1 0,24 26,0-26,24 25,-24-24,25 24,25-25,-1 1,-24 24,25-25,0 25</inkml:trace>
  <inkml:trace contextRef="#ctx0" brushRef="#br0" timeOffset="287849.4641">12898 12601,'-24'-25,"-1"0,0 25,0 0,-24 25,24 0,0 0,25 24,0 1,0-1,25 1,0 0,24-26,1 1,-25-25,49 0,-24-25,-1-24,-24-1</inkml:trace>
  <inkml:trace contextRef="#ctx0" brushRef="#br0" timeOffset="288671.5111">12923 12055,'-25'0,"25"25,0 0,25-1,0 26,0 25,0-26,-1 26,1-1,0-24,0-1,0-24,-25 0,24-25,-24-25,25 0,-25-24,0-1,0 25,0-24,0 24,25 0,-25 25,25 0,0 25,0-25,-1 25,1-25,0 0,25-25,-26 25,1-50,0 50,0-49,-25-1,0 25,0-25,0 26,0-26,0 0,-25 26,25-1,0 0,-25 0,25 25,0-25,0 1,0-1,0 0,-25 0,25 25,-24 0,24 0,-25 0,0 25,25 25,0-1,0 1,25-25,0 24,-25 1,49-1,-24-49,0 25,0-25,24-25,-24 25,0-49,0-1,-1-24,1 24,-25-24,25 24,-25-24,0 24,-25 1,0 24,25 25,-24 0,-1 25,25-25,-25 49,25 1,0-1,0-24,25 25,0-25,-1-1,1 1,0-50,25 25,-26-24,1-26,0 25,0-24</inkml:trace>
  <inkml:trace contextRef="#ctx0" brushRef="#br0" timeOffset="288902.5243">13568 10864,'0'0,"0"0,0 50,25 0,0-26,0 51,-1-1,26 26,-25-1,24 0,1 0,-25-24,24 24,-49-50,25-24,0 25,0-50,-25-25</inkml:trace>
  <inkml:trace contextRef="#ctx0" brushRef="#br0" timeOffset="289446.5554">13965 11286,'-25'0,"0"25,25 25,0-1,-24-24,24 0,0 0,0-1,24-24,-24 0,50-24,-25-1,0 0,24 25,-24-50,-25 26,0-1,25 0,-25 0,0 25,-25 0,25 25,0-25,0 50,25-26,0 1,-25 0,49 0,-24 0,0-1,0-24,-1 0,-24 0,25-24,-50 24,25-25,-24 0,24 25,-25-25,0 0,0 1,25-1,0 25,-25-25,25 0,0 0,25-24,-25-1,0 0,0 1,25-26,-25 1,25 24,0-24,-1 24,1-24,-25 49,25-24,0-1,-25 25,25 0</inkml:trace>
  <inkml:trace contextRef="#ctx0" brushRef="#br0" timeOffset="289942.5838">13370 12675,'25'0,"24"-49,1 24,-1-50,1 1,24 0,1-26,-1 1,1 0,-1-25,0 49,-24-24,24 25,-24 24,0 1,-1-1,-24 25,0 25,-25-25,25 25</inkml:trace>
  <inkml:trace contextRef="#ctx0" brushRef="#br0" timeOffset="294116.8225">15205 12278,'-25'0,"25"0,-49 0,24 0,0 25,0-25,-24 25,49 0,-25 24,25-24,25 0,0-25,-1 25,26 0,0-1,-1 1,1 0,-1 0,1-25,-50 49,25-24,-25 25,0-25,-25-1,25 26,-50-25,50 0,-24-25,-1 0,0-25,0 0,25 0,-25 0</inkml:trace>
  <inkml:trace contextRef="#ctx0" brushRef="#br0" timeOffset="294419.8399">15329 12526,'25'-24,"0"-1,0 0,0 25,-1-50,-24 26,0-1,25 0,-25 0,-25 0,25 1,-24-1,24 0,-25 25,25 0,-25 0,25 25,0 0,0-1,25 26,-25-25,25 24,-1 1,1-25,0 24,0-24,24-25,-49 0,25 0,0-25,0 1,-25-26</inkml:trace>
  <inkml:trace contextRef="#ctx0" brushRef="#br0" timeOffset="294698.8556">15379 11435,'-25'0,"25"0,0 25,0 0,0 24,25 1,0-1,0 26,-1-1,1 25,25-24,-25-1,24 1,-24-26,0 26,0-26,-1-24,1 0,0-25,-25 0,25-25,-25 0</inkml:trace>
  <inkml:trace contextRef="#ctx0" brushRef="#br0" timeOffset="295174.883">15577 11063,'-24'0,"24"0,-25-25,25 25,-25-25,0 50,0-25,25 0,-24 25,-1 0,25-1,25 26,-1 0,1 24,0 1,25 24,-1 0,26 25,-26-25,26 25,-26 0,26-25,-26 26,1-51,-25 25,24-49,-24-1,0 1,-25-25,0-25</inkml:trace>
  <inkml:trace contextRef="#ctx0" brushRef="#br0" timeOffset="295329.8919">15825 11956,'0'0,"25"0,-25 0,25-25,0 25,-25-25,25 0,-1-24</inkml:trace>
  <inkml:trace contextRef="#ctx0" brushRef="#br0" timeOffset="295461.8995">16222 11708,'25'25,"0"-25,-25 24,0-24,0 0,0-24</inkml:trace>
  <inkml:trace contextRef="#ctx0" brushRef="#br0" timeOffset="295809.9194">15900 10765,'0'0,"-25"-25,25 25,0 0,0 25,25 0,0 0,-25 24,49 1,1 0,-25 24,24 25,1-49,-1 24,1 1,-25-26,0 1,24 0,-49-26,25 1,0-25,-25-25</inkml:trace>
  <inkml:trace contextRef="#ctx0" brushRef="#br0" timeOffset="296008.9307">16049 11237,'-25'0,"25"0,0 0,0 0,25 0,-1-25,1 0,25-25,-1 25,-24 1,25-26,-50 0,25 26,-1-26,-24 0</inkml:trace>
  <inkml:trace contextRef="#ctx0" brushRef="#br0" timeOffset="296475.9575">16073 10492,'0'0,"0"0,0 25,25 0,0 25,0-1,0 26,24-1,-24-24,25 24,-1-24,-24 24,0-24,0-26,0 1,-1-25,-24 0,0 0,25 0,-25-25,0-24,0 24,0-25,0 26,25-1,0 0,-25 25,25-25,24 50,-24-25,0 25,0 0,-1-1,-24 1,25 0,-25 25,-25-26,25 1,-24 0,-1 0,0-25,0 25,0-25,1 0,24 0,-25-25,0 0,25 0,-25 0</inkml:trace>
  <inkml:trace contextRef="#ctx0" brushRef="#br0" timeOffset="296945.9843">16545 10145,'0'0,"0"0,0 0,0 25,0-25,0 25,0 24,25-24,-25 25,49-1,-24 1,0 0,0-1,-1 26,26-26,-25 1,0-1,-1-24,1 0,0 0,-25 0,25-25,-25 0,0 0,0 0</inkml:trace>
  <inkml:trace contextRef="#ctx0" brushRef="#br0" timeOffset="297143.9957">16545 10542,'-25'-25,"25"0,25 25,-25-24,25-1,-1 0,1-25,0 26,0-1,0 0,-1-25,1 1,-25-1,25 1</inkml:trace>
  <inkml:trace contextRef="#ctx0" brushRef="#br0" timeOffset="329232.831">17562 12303,'-25'0,"25"-25,-25 25,0-24,25 24,-49 0,24 0,0 0,0 24,25-24,-25 25,25-25,0 25,25 0,0 24,0-24,24 0,1 0,0 0,-1 24,1-24,-25 0,0 0,-25 24,0-24,0 25,-25-26,0 1,0-25,0 25,1-25,-1 0,0 0,25-25,-25 0</inkml:trace>
  <inkml:trace contextRef="#ctx0" brushRef="#br0" timeOffset="329578.8506">17760 12526,'0'0,"25"0,0-24,-25-1,0 0,25 0,-25-24,0 24,0-25,-25 25,25 1,-25-1,0 25,25 0,-49 0,49 25,-25-1,25 26,0 0,0-1,25 1,-25-1,49 1,-24-25,0 0,0-1,-1 1,1-25,25 0,-25-25,-1 1,-24-1</inkml:trace>
  <inkml:trace contextRef="#ctx0" brushRef="#br0" timeOffset="329902.8694">17760 11609,'0'0,"-25"-25,25 25,0 0,0 25,0-1,25 1,-25 25,25 24,0-24,0 24,-1-24,1 24,25 1,-25-26,-1 1,26 0,-50-1,25-49,0 25,-25 0,24-25,-24 0</inkml:trace>
  <inkml:trace contextRef="#ctx0" brushRef="#br0" timeOffset="330267.8902">18033 11261,'-25'-49,"0"24,-24 25,49-25,-50 25,50 0,0 25,0 25,0-26,25 26,0 24,0 1,-1 24,26 0,-25 0,24 25,1-24,-25 24,24-25,-24 0,0-24,25-1,-26 0,1-24,0 0,-25-26,25 1,-25-25,0 0,0 0</inkml:trace>
  <inkml:trace contextRef="#ctx0" brushRef="#br0" timeOffset="330446.9005">18058 12129,'0'-24,"0"24,0-25,25 25,-1-25,1 25,0-25,25 0,-26 1,-24-1,50 0,-50 0</inkml:trace>
  <inkml:trace contextRef="#ctx0" brushRef="#br0" timeOffset="330913.9272">18529 12005,'0'25,"25"-25,-25 0,0 25,0-25,0 0,-25 0,25 0,0 0,0-25,0 25,-25-25,25 1,25 24</inkml:trace>
  <inkml:trace contextRef="#ctx0" brushRef="#br0" timeOffset="331303.9495">18752 12402,'0'-49,"-24"-1,-1 1,0-51,0 26,0-50,1 25,-1 24,0-24,0 25,25 24,25 0,0 50,0 0,-1 25,26 0,-25 0,24 24,-49 1,25 0,0-1,-25 1,-25-25,25-1,-25 1,1 0,-1-25</inkml:trace>
  <inkml:trace contextRef="#ctx0" brushRef="#br0" timeOffset="331570.9648">18504 11013,'0'-25,"0"25,0 0,0 0,0 25,0 0,25 25,-25-1,25 26,0-1,0 1,-1-1,1 0,0 1,0-26,-25 1,25-25,-1 0,-24-25</inkml:trace>
  <inkml:trace contextRef="#ctx0" brushRef="#br0" timeOffset="332057.9926">18802 11509,'0'0,"0"25,25-25,-25 25,0 0,25 0,-25-25,24 0,1 24,-25-24,25 25,-25-25,25 0,-25 0,25 0,-25-25,24 25,1 0,-25-24,0 24,25-25,-25 0,0 0,0 0,0 1,0-26,-25 25,25 0,0 1,0 24,0 0,0 24,0 1,25 0,0 25,24 24,-24-24,0 24,0 0,24-24,-24 24,-25 1,0-26,0 1,0 0,-25-26,25 1,-24-25,-1 0,25 0,-25-25,25 1,-25-1,25-50</inkml:trace>
  <inkml:trace contextRef="#ctx0" brushRef="#br0" timeOffset="332281.0054">19273 11336,'25'-25,"0"25,0 0,-25-25,24 25,1 0,0-25,0 25,-25-24,25-1,-25 0,24 0,-24 0,0 25,25-49</inkml:trace>
  <inkml:trace contextRef="#ctx0" brushRef="#br0" timeOffset="332556.0211">19621 10765,'0'0,"0"25,24 0,1-25,-25 49,25 1,0 0,-25-1,25 1,-1 24,1-24,-25 0,0-1,25-24,-25 0,25 0,-25-1,0-24,0 0,0 0,0-24,0 24,0-50,0 25</inkml:trace>
  <inkml:trace contextRef="#ctx0" brushRef="#br0" timeOffset="333889.0974">20935 12750,'0'0,"25"-50,-25 25,25-49,-25 24,25-24,-1-25,1 24,-25-24,0 0,25 24,-25 1,0 24,0 1,0 24,0 25,25 49,0 1,-1 24,26 26,-25-26,24 50,1-49,24 24,-24-25,0 1,-26-26,26-24,-50 0,0 0,0-25,-25 0,-24-25,-26 0,1 0,-25 0,-25 1,24-1,-24 25,25 0,25 0,-1-25,50 25,1 0,24 0,49-50,1 26,24-26,26 25,-1-49,0 24,0 1,0-1,-24 25,-26 0,1 0,0 50,-50 0,-25 25,0 24,-25 1,-24 24,24 0,-24 25,0-25,-1 0,1-24,24-1,1-24,24-25,0-1,25-24,25-24,0-1</inkml:trace>
  <inkml:trace contextRef="#ctx0" brushRef="#br0" timeOffset="334556.1355">21679 12774,'25'-24,"-25"-1,25 0,0-49,-25 24,25-24,-25-1,0-24,0 0,0-1,-25 26,25-25,0 49,0 1,-25-1,25 50,0 0,25 50,0 24,-1-24,26 49,0 0,24 0,0 1,-24-26,0 25,24-49,-24 24,-26-49,1 0,-25 0,0-25,-25-25,-24 0,-26 0,1-24,-25 24,24-25,-24 1,25 24,24 0,25 0,0 0,25 1,25-1,25 0,24 0,-24 0,24-24,26-1,-51 25,26 0,-51 1,1-1,0 25,-25 25,-25-1,25 51,-49-1,-1-24,0 49,1-24,-26 24,51-25,-26 1,0-26,26 1,-1-25,25-1,0-24,0 0,0-24,25-1,-1 0,-24-25</inkml:trace>
  <inkml:trace contextRef="#ctx0" brushRef="#br0" timeOffset="350975.0746">6350 14660,'0'0,"0"0,0 0,0 0,0 0,0 0,0 0,0 0,0 0,0 0,0 0,0 0,0 0,0 0,0 0,0 0,0 0,0 0,0 0,-25 0,25 0,-25 0,25 0,0 24,-24 1,-1-25,25 25,0 0,-25 0,25 24,0-24,0 0,0 24,0 1,0-25,0 24,25-24,0 0,-1 0,1 0,0-1,0-24,24 25,-24-25,0-25,25 25,-26-24,26-1,-50 0,50 0,-50-24,24 24,-24-25,0 1,0-1,0 0,-24 26,24-26,-25 50,0-25,25 0,-25 25,0 25,1-25,24 25,-25 0,0 0,25-1,-25 1,25 0,25-25</inkml:trace>
  <inkml:trace contextRef="#ctx0" brushRef="#br0" timeOffset="351761.1196">6772 14784,'0'24,"0"1,0 0,0 0,24 0,-24-1,25 26,-25-25,0 24,25-24,-25 0,25 0,-25 24,0-49,0 25,0-25,-25 0,25 0,0 0,-25-25,25 1,0-26,-25 0,1 1,24-1,0 1,0-1,0 0,0 1,24 24,1-25,-25 26,25 24,0-25,0 25,0 25,-1-25,1 24,0 1,0 0,0-25,-25 25,0 0,0-1,0-24,0 25,-25 0,0-25,0 25,0-25,-24 0,49 0,-25 0,25 0,0 0,0 0</inkml:trace>
  <inkml:trace contextRef="#ctx0" brushRef="#br0" timeOffset="352339.1517">7392 14585,'0'0,"0"0,0 0,0 0,-25 0,0 0,0 0,1 0,-1 0,25 25,-25-25,0 25,25-25,0 25,25-1,0 1,-25 0,25 0,-1 0,1-1,-25 1,25 0,-25 0,0 0,0-1,0 1,-25 0,25-25,-25 25,1-25,-1 0,0 0,0 0,25 0,-25 0,1 0,24 0,0 0,0 0,0 0</inkml:trace>
  <inkml:trace contextRef="#ctx0" brushRef="#br0" timeOffset="352764.1766">7714 14585,'25'0,"-25"0,0 0,-25-25,25 25,-25 0,25 0,-24 0,-1 25,25 0,-25 0,0 0,25 24,-25-24,25 25,0-1,-24 1,48-1,-24-24,0 25,25-25,0-1,-25 1,25-25,0 0,-1 25,-24-25,25 0,0 0,0-25,0 25,-1-25,1 25,0-24</inkml:trace>
  <inkml:trace contextRef="#ctx0" brushRef="#br0" timeOffset="353021.1916">8012 14684,'0'0,"-25"0,25 0,0 0,25 0,0 0,-25 25,25-25,-1 0,1 0,0 0,0 0,0 0,-1 0,1-25,0 25,-25-24,25 24</inkml:trace>
  <inkml:trace contextRef="#ctx0" brushRef="#br0" timeOffset="353300.2076">8086 14808,'0'25,"0"-25,0 0,0 0,25 25,-25-25,25 0,-25 25,25-25,-25 0,25 0,-1 0,-24 0,25 0,0 0,25-25,-26 0</inkml:trace>
  <inkml:trace contextRef="#ctx0" brushRef="#br0" timeOffset="354088.2526">9277 14412,'-25'0,"25"-25,-25 25,25 0,-24 0,-1 0,-25 25,25-1,1 26,-26 0,25-1,0 1,0 24,1 1,24-1,0-24,24 24,1-24,0-26,25 1,-1-25,1 0,24-25,-24 25,0-49,-1-1,1 1,-25-1,-1-24,1 24,-25-24,-25 24,25 0,-24 1,-26-1,25 25,0 1,-24-1,24 25,0 0,0 0,25 0,0 0,0 25,0-25</inkml:trace>
  <inkml:trace contextRef="#ctx0" brushRef="#br0" timeOffset="354697.2875">9624 14635,'0'25,"0"24,0-24,0 25,0-1,25 26,-25 24,0-25,0 50,0-25,0 1,0-1,0 0,0-24,0-1,-25-24,25-1,0-24,-25-25,1 0,24-25,0-24,0-1,-25-24,25-26,0 1,25 0,-25-25,0 0,0 25,24-25,1 24,-25 26,25 0,-25 24,0 0,25 26,0-1,-1 0,1 25,0 25,0-25,0 25,-1-1,1 1,0 0,-25 25,0-26,0 26,-25-50,25 25,-25 0,1-1,-1-24,0 0,0 25,25-50,-25 50,1-50,24 25,0-24,0 24,24 0</inkml:trace>
  <inkml:trace contextRef="#ctx0" brushRef="#br0" timeOffset="354944.3016">9947 14808,'0'0,"0"0,0 0,24 0,-24 0,0 0,0 0,0 0,0 0,0 0,0 0,0 0,0 25,0-25,25-25,-25 1,0-1</inkml:trace>
  <inkml:trace contextRef="#ctx0" brushRef="#br0" timeOffset="355443.3302">10517 14560,'-25'-24,"25"-1,-24 0,-1 25,0 0,0-25,-24 50,24-25,0 25,25 0,0 24,0-24,0 25,25-1,0 1,-1-1,1 1,0-25,0 24,-25-24,0 0,0 0,0 0,-25-25,0 0,0 24,1-24,-1 0,0-24,25 24,-25-25,25 25,0-25,25 25</inkml:trace>
  <inkml:trace contextRef="#ctx0" brushRef="#br0" timeOffset="355765.3477">10815 14610,'25'-25,"-25"25,0 0,0 0,-25 25,0-25,0 25,0 0,25 24,-24-24,-1 25,25 24,0-49,-25 24,50 1,-25 0,0-26,25 1,-1 0,-24-25,25 25,0-50,25 0,-26 0</inkml:trace>
  <inkml:trace contextRef="#ctx0" brushRef="#br0" timeOffset="356332.381">11038 14759,'-25'0,"0"25,25-1,-24 1,24 25,-25-25,25 24,0 1,25-25,-25-1,24 26,1-50,0 25,0-25,0 0,-1-25,1 25,-25-25,25 0,-25-24,0-1,-25 1,25 24,0-25,-25 25,25-24,0 24,-24 25,24 0,0 0,24 25,1-25,-25 49,25-24,-25 0,50 25,-50-26,25 26,-1-25,1 24,-25-49,25 25,-25-25,0 0,0 0,0-25,0 1,0-1,0-25,0 1,-25-1,25 25,0-24,0-1,0 50,0-25,0 0,25 25,-25-24,25 24,-25 0,25 0,-1-25,1 25</inkml:trace>
  <inkml:trace contextRef="#ctx0" brushRef="#br0" timeOffset="356712.4028">11435 14858,'-25'25,"25"-25,0 0,25 0,0 0,0 0,-1 0,1 0,0 0,0-25,0 0,-25 25,24-25,-24 1,0-1,0 0,-24 25,24-25,-25 25,0 0,0 25,0-25,1 50,-1-1,0-24,25 25,-25-1,25 1,0-1,0-24,25 25,-25-50,25 25,0-25</inkml:trace>
  <inkml:trace contextRef="#ctx0" brushRef="#br0" timeOffset="357031.421">11832 14759,'-25'0,"0"0,0 0,1 0,-1 0,0 0,0 25,25-1,0 1,25 0,0 0,0 0,-1-1,1 26,0-25,0 0,-25-1,25-24,-50 25,25 0,-25-25,0 0,25 0,-25-25,25 25,-24-25,24 25,0-24</inkml:trace>
  <inkml:trace contextRef="#ctx0" brushRef="#br0" timeOffset="357498.4476">12005 15230,'0'0,"0"-25,0 0,0 1,0-26,0 0,0 26,0-51,0 1,-24 24,24 1,-25-1,25-24,-25 49,25-25,-25 25,25 1,-25 24,25 0,25-25,0 25,0 0,0 0,-1 0,1-25,25 25,-25 0,-1-25,26 25,-25-25,0 25,-25 0</inkml:trace>
  <inkml:trace contextRef="#ctx0" brushRef="#br0" timeOffset="357691.4586">11931 14759,'0'25,"25"-1,0-24,24 0,-24 0,0 0,24 0,-24-24,0 24,0-25,0 25,0-25,-25 25</inkml:trace>
  <inkml:trace contextRef="#ctx0" brushRef="#br0" timeOffset="358233.4898">12303 14858,'0'25,"-25"-25,25 25,-24-1,24-24,-25 25,25 25,0-25,0-1,0-24,25 25,-1-25,1 0,25 0,-50-25,49 25,-49-24,0-26,25 25,-25-24,-25 24,25 0,0 0,0 0,0 25,0 0,0 0,0 0,0 50,25-25,-25 0,25 24,0-24,-25 25,25-26,-25 1,0-25,0 0,0 0,24-25,-24 25,-24-49,24 24,0-25,0 26,0-1,24 0,-24 0,25 0,0 25,0-24,0 24,-1 0,26-25,-25 25</inkml:trace>
  <inkml:trace contextRef="#ctx0" brushRef="#br0" timeOffset="358600.5108">13122 14511,'0'25,"-25"-1,25 1,-25 0,25 25,-25-1,25 1,0 49,0-49,0 24,0 0,0-24,0 0,25-1,0-24,-25-25,49 0</inkml:trace>
  <inkml:trace contextRef="#ctx0" brushRef="#br0" timeOffset="359169.5433">13543 14412,'0'0,"-24"0,24 0,0 0,0 24,0 26,-25-25,25 49,0-24,25 24,-25-24,0-1,0 26,0-50,0 24,0-24,0 0,0-25,0 0,0 0,0 0,0-25,24 0,-24 25,25-25,-25 1,25-1,0 25,-25 0,25 0,-1 25,-24-1,25 1,0 0,-25 0,0 0,25-1,-25 1,-25-25,25 25,-25-25,0 25,1-25,-1 0,-25 0,25-25,1 25,24 0,-25-25,25 25,0 0,0-25,0 25</inkml:trace>
  <inkml:trace contextRef="#ctx0" brushRef="#br0" timeOffset="359588.5673">13990 14337,'-25'0,"25"0,-25 25,50 0,-25 0,0 24,25 26,0-26,24 26,-24-1,0 25,0-49,24 49,-49-25,25-24,-25 0,0-1,-25 1,25-25,-25 24,1-24,-1 0,0 0,0-25,25 25,0-25,0 0,0 0</inkml:trace>
  <inkml:trace contextRef="#ctx0" brushRef="#br0" timeOffset="362920.7576">7367 14114,'0'0,"-25"-25,0 25,25 0,-24-25,-1 25,-25-25,25 25,-24 0,-26-24,26 24,-26 0,1 24,-1-24,1 25,0-25,-1 25,-24-25,25 0,24 25,-49-25,49 25,1-25,-26 24,26-24,24 25,-25-25,25 0,1 25,24-25,-25 25,0-25,25 25,0-25,0 24,25 26,-25 0,25-25,-25 49,0 0,0 1,0-1,0 25,0-24,-25 24,25 0,0 0,-25 1,25-1,0-25,0 1,25-1,-25-24,25-1,-25 1,24-25,-24 0,25-1,-25 1,25 0,0-25,-25 25,25-25,-25 0,0 25,24-25,1 0,0 0,0 0,0 0,-1-25,26 25,-25 0,24-25,1 25,0-25,24 25,-24-25,24 1,-24-1,24 25,0-25,1 25,-1-25,1 0,24 1,-25-1,1 25,-1-25,25 0,-24 25,-1-25,1 25,-1 0,0 0,1-24,-26 24,51 0,-51-25,26 25,-1 0,1-25,-1 25,-24 0,24 0,-24 0,24 0,0 0,-24 0,24 0,1 0,-1 0,-24 0,49 0,-24 0,-1 0,0 0,1 0,-1 0,1 25,-1-25,0 0,1 0,24 25,-25-25,1 0,24 24,0-24,1 0,-1 0,-25 25,25-25,1 25,-1-25,0 25,0-25,25 25,-49-1,49-24,-25 25,0-25,25 25,-25-25,1 25,-1-25,0 25,25-25,-49 0,49 24,-25-24,0 0,0 25,0-25,1 0,-1 0,-25 25,25-25,-24 0,24 25,-24-25,24 0,-25 25,1-1,-1-24,0 25,26 0,-51-25,26 25,-1-25,0 0,-24 0,24 0,-24-25,0 25,-1-25,-24-24,25 24,-25 0,-1-25,1 1,0 24,0-49,0-1,-25 26,24-26,-24 1,25 24,-25-24,0-1,25 1,-25-1,0 26,0-26,0 26,0-26,0 1,0 24,-25 1,25-1,0-24,-25 24,25 1,-24-1,24 0,-25 25,0 1,25-26,-25 25,0 0,1 1,-1-1,0 0,0 25,0-25,1 25,-1-25,0 25,0 0,0 0,-24 0,24 0,0 0,0 0,-24 25,-1-25,25 0,-24 25,-1-25,25 0,-24 0,-1 0,0 0,1 25,24-25,-25 0,1 0,-1 0,1 0,24-25,-25 25,1 0,24 0,-25 0,1 0,24-25,-25 25,25 0,-24 0,-1-25,0 25,1 0,-1 0,1-24,-1 24,-24 0,24 0,0 0,-24 0,24-25,1 25,-26 25,26-25,-26 0,1 0,-1 0,1 24,24-24,-24 0,-25 0,49 0,-24 25,-25-25,24 0,-24 0,25 0,-26 0,1 0,25 0,-1 0,-24 0,25-25,-1 25,1 0,-1-24,-24 24,50-25,-26 25,1-25,-1 25,1-25,0 25,-1 0,1-25,-1 25,1-24,-1 24,1-25,0 25,-26 0,26-25,0 25,-1 0,1 0,-25 0,24 0,1 0,-1 0,1 0,-1 0,-24 25,50-25,-26 0,-24 25,25-25,-1 24,1-24,-1 25,-24-25,25 25,-1-25,-24 25,25 0,24-25,-49 24,49 1,-24-25,24 25,-24-25,24 0,1 25,-1-25,0 25,26-25,-1 24,0-24,0 0,0 0,25 0,-24 0,24-24</inkml:trace>
  <inkml:trace contextRef="#ctx0" brushRef="#br0" timeOffset="405533.1952">16743 17537,'0'-25,"0"25,0-25,-25 0,25 1,-24-1,-1 25,0 0,0 0,0 0,1 25,-1-1,-25 1,50-25,-49 50,49-50,-50 50,50-50,0 0,0 49,0-49,50 25,-50-25,74 50,-24-50,-26 24,26 1,-50-25,74 25,-74-25,0 0,25 74,-25-74,0 0,-49 25,49-25,-50 50,50-50,-74 0,74 0,-75 25,75-25,-49-25,49 25,-50 0,50 0,0 0,0 0,0 0</inkml:trace>
  <inkml:trace contextRef="#ctx0" brushRef="#br0" timeOffset="405985.221">16966 17512,'0'0,"0"0,0 0,-24 0,24 0,0 0,0 0,-25 25,25-25,0 0,-50 25,50-25,-49 74,49-74,-25 75,25-75,-25 99,25-50,0-49,0 75,0-75,25 74,-25-74,49 25,-49-25,50 0,-50 0,50-50,-50 50,74-74,-24 49</inkml:trace>
  <inkml:trace contextRef="#ctx0" brushRef="#br0" timeOffset="406542.2526">17264 17636,'0'0,"0"0,-25 0,25 0,-74 25,74-25,-50 74,50-74,-25 75,25-75,25 49,-25-49,25 50,-25-50,99 0,-74 0,25-25,-50 25,74-25,-74 25,25-49,-25 49,25-50,-50 1,25 24,-25 0,0-25,0 26,1-1,-1 0,0 25,25 0,0 0,0 0,0 0,0 0,50 25,-50-25,49 25,-49-25,75 74,-75-74,74 50,-74-50,50 0,-50 0,0 0,0 0,0-25,0 0,-25 0,25-24,-25-1,0 0,25 1,0-1,0 0,0 26,25-1,0 25,0-25,0 25,-1 25,1-25,0 0,0 0</inkml:trace>
  <inkml:trace contextRef="#ctx0" brushRef="#br0" timeOffset="406876.272">17884 17388,'25'0,"0"0,24 0,-24 25,0-25,0 0,-25-25,25 25,-1 0,-24 0,0-25,25 25,-50-25,25 25,0-24,-24-1,-1 25,0 0,-25 0,26 25,-1-1,0 1,0 25,25-50,0 99,0-99,0 75,0-75,25 74,-25-74,25 50,-25-50,49 24,-49-24,50 0,-50 0</inkml:trace>
  <inkml:trace contextRef="#ctx0" brushRef="#br0" timeOffset="407232.2924">18405 17314,'0'0,"0"0,0 0,-50 0,26 24,-1-24,0 25,-25 0,50 0,-24 0,24-25,24 74,-24-74,75 75,-50-51,24 1,1 0,-1 0,-49-25,50 25,-50-25,0 0,0 49,0-49,-74 25,24 0,0-25,26 0,24 0,-50 0,50 0,0 0,0-75</inkml:trace>
  <inkml:trace contextRef="#ctx0" brushRef="#br0" timeOffset="407834.3268">19248 16768,'-24'0,"-1"0,0 0,-25 0,1 0,-1 0,1 0,-1 0,25 0,-24 0,24 0,0 0,25 0,0 25,0 0,0 24,0-24,0 49,25 1,-25-1,0 25,-25 1,25-1,0 0,-25 0,25-24,0-1,0 1,0-26,0 1,0-50,25 99,-25-99,50 50,-50-50,49 49,-49-49,25 50,-25-50,0 0,50 25,-50-25,0 0,49-25</inkml:trace>
  <inkml:trace contextRef="#ctx0" brushRef="#br0" timeOffset="408156.3452">19348 17338,'-25'-24,"25"24,-25-25,-25 25,26 25,-26-25,0 49,26-24,-26 25,25-1,0 1,25 0,0 24,25-24,-25-50,50 74,-50-74,49 50,1-26,-50-24,74-24,-74 24</inkml:trace>
  <inkml:trace contextRef="#ctx0" brushRef="#br0" timeOffset="408820.3832">19546 17587,'0'0,"0"0,0 0,0 0,0 0,-50 49,50-49,0 0,-49 75,49-75,-25 49,25-49,25 50,-25-50,25 49,-25-49,74 0,-74 0,75-49,-75 49,74-50,-49 1,-25 24,0-25,0 25,0 1,-25-26,0 50,25-25,-25 25,25 0,25-25,0 25,0 0,24-25,1 1,0-26,-1 25,1-24,-1-26,1 26,-25-26,-25 1,25-1,-50-24,0 50,25-26,-50 1,26 24,-1 25,0 1,0 24,0 24,1 26,-1 0,25 49,0 0,0 25,0 0,0 0,25 0,-25 0,24-25,1 1,0-26,-25-24,0-50,50 49,-50-49,24 25,-24-25,0 0,50-50,-50 50</inkml:trace>
  <inkml:trace contextRef="#ctx0" brushRef="#br0" timeOffset="409300.4106">20166 16867,'0'0,"0"0,0 0,0-25,25 25,0-24,0 24,-1 0,1 0,-25 24,25 1,0 25,-25 24,25 1,-1 24,1 0,-25 0,25 0,0 1,0-1,-1-25,1 26,-25-51,0 1,0-50,-25 99,25-99,-49 50,-1-50,1 0,24 0,25 0,-75 0,75 0,-49 0,49 0,0 0,25-50</inkml:trace>
  <inkml:trace contextRef="#ctx0" brushRef="#br0" timeOffset="409592.4273">20737 17190,'0'0,"0"0,25 24,-1-24,1 0,0 0,25 25,-1-25,1 0,-1 0,-24 0,25 0,-1 0,-24 0,0 0</inkml:trace>
  <inkml:trace contextRef="#ctx0" brushRef="#br0" timeOffset="409788.4386">20886 17462,'0'25,"0"0,0-25,49 25,-24-25,0 0,0 0,-1 0,26 0,-25 0,24 0,1-25</inkml:trace>
  <inkml:trace contextRef="#ctx0" brushRef="#br0" timeOffset="410400.4736">23912 16371,'0'-25,"0"0,25-24,-25 24,0 25,49-50,-49 50,75-24,-26 24,1 0,-1 24,1 1,0-25,-1 50,-24 24,0 1,-25 24,0 0,-25 0,0 25,-24 0,-1-24,0 24,1-25,-1 0,1-25,24 1,0-25,0-1,25-49,-25 75,25-75,0 0,0 0</inkml:trace>
  <inkml:trace contextRef="#ctx0" brushRef="#br0" timeOffset="410933.5041">23986 18107,'0'0,"0"0,0 0,0 0,0 0,0 0,0 0,0 0,0-49,0 49,0 0,0 0,0 0,0 0,0 0,0 0,0 0,0 0,0 0,0 0,0 0,0 0,0 0,0 0,0 0,0 0,25-50,-25 50,0 0,0 0,0 0,0 0,0 0,0 0,0 0,0 0,0 0,0 0,0 0,0 0,0 0,0 0,0 0,0 0,0 0,0 0</inkml:trace>
  <inkml:trace contextRef="#ctx0" brushRef="#br0" timeOffset="413977.6776">15726 17562,'25'25,"-25"-25,0 0,0 0,0 0,0 0,0 0,0 0,0 0,0 0,0 0,0 0,-50 24,26-24,-1-24,-25-1,1 0,-26 0,1-25,-26 26,26-26,-25 25,-25-24,25-1,-25 0,0 26,-25-26,25 25,-25-24,0-1,0 0,0 1,1-1,-1 25,25-24,-25-1,25 1,0 24,0 0,-25-25,50 26,-25-1,0 0,25 0,-1 0,1 1,0-1,24 25,-24-25,25 0,24 25,1 0,-1 0,25 0,-24 0,49 0,-25 0,25 0,0 0,0 0,0 0,0 0,0 0,0 0,0 0,0 0,0 0,0 0,0 0,0 25,0-25,0 0,0 0,0 0,0 0,0 0,0 0,0 0,0 0,0 0,0 0,0 0,0 0,0 0,0 0,0 0,0 0,0 0,0 0,0 0,0 0,0 0,0 0,0 0,0 0,0 0,0 0,0 0,0 0,0 0,0 0,0 0,0 0,0 25,0 0,25-1,-25 1,0 0,24 0,1 24,0-24,0 25,-25-25,25-1,-1 1,-24 0,25 0,-25 0,25-25,-25 0,0 0,0 0,-25-25,25 0,-25 0,1-24,-1-1,-25 0,25 1,-24-1,-1 1,25-26,-24 50,24-24,0 24,0-25,1 50,-1-25,25 1,0-1,0 25,-25 0,25 0,25 0,-25 25,25-25,-1 24,26-24,0 25,-26-25,26 0,0 0,24 0,-24 0,-1-25,1 1,-1 24,-24-25,0 25,0 0,-25 0,0 0,0-25,0 25,0 0,0 0,0 0,0 0,0 0,0 0,0 0,0 0,0 25,0 0,0-25,-25 24,25 1,-25 25,25-1,-25 1,25 0,-24-1,-1 26,25-50,-25 24,0 1,25-25,0-1,-25 1,25-25,0 0,0 0,0 0,0 0,0-25,0 1,0-1,25-25,-25 1,0-1,0 0,0 1,0-1,0 0,0 26,0-1,0 25,0 0,0 25,-25-1,25 26,-24-25,24 0,-25 0,25-1,0 1,0-25,0 0,0 0,0-25,25-24,-25 24,0 0,24 0,-24 0,0 1,25-1,-25 25,-25-25,25 25,-24 25,-1 0,25-25,-50 24,25-24,1 25,-1-25,0 0,-25 0,26 0,24-25,-25 25,0 0,25-24,0 24,0 0,0 0,0 24,25-24,0 0,24 25,-24-25,25 0,-26 0,26 0,-25 0,0 0,-25 0,24 0,-24 0,0 0,0-25,-24 25,-1-24,25-1,-50 25,25-25,1 0,-1 25,0 0,25 0,-25 25,50-25,-25 25,25 0,0-25,24 24,1-24,-25 25,24-25,-24 0,0 0,0 0,-1-25,-24 25,0 0,0 0,0 0,-24 25,-1 0,0-25,-25 50,26-25,-1 24,0-24,0 0,25 0,0-1,0-24,0 0,0-24,25-1,0-25</inkml:trace>
  <inkml:trace contextRef="#ctx0" brushRef="#br0" timeOffset="416908.8456">16570 15304,'0'0,"0"0,-25 0,25 0,-25 25,0-25,-24 25,24 0,-25 0,0 0,-24 24,24 1,-24-1,0 26,-1-26,1 1,-25 24,24-24,1 0,-25-1,24-24,-24 25,24-26,-24 1,25 0,-25 0,24-25,-24 25,0-25,24 0,-24 24,25-24,-1 0,-24 25,25-25,-1 0,1 0,-1 25,1-25,0 25,-1-25,1 25,24-25,-24 0,24 0,1 0,24 0,-25 0,1-25,-1 25,25-25,-24 25,24 0,-25 0,0-25,26 25,-26 0,25 0,-24 0,24 0,-25 0,50 0,-49 0,49 0,-25 0,0 0,25 0,-25 0,25 0,0 0,-25 0,25 0,0 0,0 0,0 0,0 0,0 0,0 0,0 0,0 0,0 0,0 0,0 0,0 0,0 0,-24-25,24 25,0 0,0 0,0 0,0 0,0 0,0 0,0 0,0 0,24 0,-24 0,25-24,-25-1,25 0,0 0,0 0,-1 1,1-1,25-25,-25 25,-25 25,24-24,1 24,-25-25,0 25,0 0,0 0,0 25,0-25,0 24,-25-24,1 25,24-25,-25 25,-25 0,25-25,1 25,-26-1,25-24,-24 25,-1 0,25 0,0-25,1 0,24 25,-25-25,25 0,0 24,0-24,25 25,-25-25,24 0,1 25,0 0,0 0,0-1,24 26,-24-50,0 25,0 0,-1 0,1-1,0 1,0 0,0-25,-25 25,0-25,0 0,24 0,-24 0,0 0,0 0,25 0,-25 0,0 0,0-25,0-25,-25 26,25-26,0 0,0-24,-24 24,24 1,0-26,0 50,0-24,0 24,-25 0,25 25,0 0,0 0,0 0,0 25,0 25,-25-26,0 1,25 25,-25-25,1 24,-1-24,25 0,-25-25,25 25,0-25,-25 0,25 0,0-25,25 25,-25-25,0 25,0-25,25 25,-25-25,0 25,0 0,0-24,0 24,-25-25,25 25,-25 0,25 0,-25-25,25 25,-24 0,24 0,0 0,0 25,0-25,24 0,-24 0,25 25,-25-25,25 0,0 0,-25-25,25 25,-25 0,0 0,0 0,0 0,0 0,0 25,0-25,0 24,0-24,0 25,0-25,0 25,0-25,0 0,24 25,-24-25,25 0,-25 0,0-25,0 25,0 0,0 0,0 0,0 0,0 0,0 25,0 0,0-1,25-24,-25 25,25 0,-25-25,0 25,0-25,25 0,-25 0,0 0,0 0,0 0,0-25,0 25,-25-25,25 25,0-25,0 25,-25 0,25 0,0 0,0 25,0-25,0 25,0-25,0 25,0-25,0 0,25 25,-25-25,0 0,0-25,0 25,0-25,-25 25,25-25,0 25,-25 0,25 0,0 0,0 0,0 25,0-25,0 25,25-25,0 0</inkml:trace>
  <inkml:trace contextRef="#ctx0" brushRef="#br0" timeOffset="436111.9442">21406 16917,'0'0,"-24"-25,24 25,0 0,0 0,0 0,0 25,0 0,0 24,0-24,0 25,24 24,-24 0,0-24,0 24,0-24,0 24,0-24,0-25,0-25,0 74,0-74,0 0,0 75,0-75,0 0,0 0,25 0,-25-25</inkml:trace>
  <inkml:trace contextRef="#ctx0" brushRef="#br0" timeOffset="436465.9644">21530 17289,'0'0,"0"0,0 0,0 25,0 24,0-24,25 25,-25-1,25 1,-25-50,74 74,-49-49,25-25,0 0,-26-25,26 1,-25-26,0 25,-1-49,-24 24,-24-24,24-1,-25 1,0 24,-25 1,1 24,-1 0,25 0,-24 50,49 0,-25-25,0 49,25-24,25 0,0 0,-25 0</inkml:trace>
  <inkml:trace contextRef="#ctx0" brushRef="#br0" timeOffset="436810.9842">21952 17314,'0'74,"0"-24,0-1,25 1,-25-50,50 74,-50-74,74 50,-74-50,74 0,-49-25,25 0,-50-24,25-1,-25 0,0-24,-25 0,25-1,-50 26,1-26,24 26,0 24,-25 0,26 0,24 25,0 0,0 25,24-25,1 25</inkml:trace>
  <inkml:trace contextRef="#ctx0" brushRef="#br0" timeOffset="437046.9977">22448 17338,'25'0,"0"25,-25-25,25 25,-1-25,1 0,0 0,-25 25,25-25,-25-25,49 25</inkml:trace>
  <inkml:trace contextRef="#ctx0" brushRef="#br0" timeOffset="437843.0432">22845 17611,'0'0,"0"0,0-24,0 24,0-25,0 0,25 0,-25 0,0 0,0-24,25 24,-25-25,0 1,0-1,0 25,0 25,0-24,0 24,0 0,25 24,-25 1,0 25,24-25,-24 24,0-24,25 0,-25 24,25-49,-25 25,0-25,25-25,-25 25,25-49,-25 24,0-25,24 26,-24-26,0 25,0 0,0 1,0 24,0 24,0-24,0 50,25 0,0-26,-25 26,25-25,-25 24,25-24,-25 0,24 0,-24-25,25 0</inkml:trace>
  <inkml:trace contextRef="#ctx0" brushRef="#br0" timeOffset="438481.0797">23292 17239,'0'-25,"0"25,-25-24,25-1,0 25,25-25,-25 25,0 0,0-25,0 25,0 25,24 0,1 0,-25-1,0 1,25 0,0 25,-25-26,25 26,-25-25,24 0,-24-1,25 1,-25-25,0 0,0 25,0-25,0 0,0 0,0 0,0-25,0 25,-25-25,25 25,-24-24,24 24,0-25,-25 0,0 25,25-25,-25 25,0-25,1 25,-1 0,25 0,-25 25,25 0,-25-25,25 25,0 24,0-24,0-25,25 50,-25-25,25-25,-25 0,25 25,-25-25,24 0,1-25,-25 0,25 25,0-50,-25 25</inkml:trace>
  <inkml:trace contextRef="#ctx0" brushRef="#br0" timeOffset="438714.093">23540 17115,'0'0,"-25"0,25 25,0 0,0 0,0-1,0 1,25 25,-25-1,0-24,24 0,1 0,-25 0,25-1,-25-24,25 0,-25-24,25-1</inkml:trace>
  <inkml:trace contextRef="#ctx0" brushRef="#br0" timeOffset="438933.1055">23763 16966,'0'0,"0"25,-25-25,0 50,0-1,25 1,-49 24,24 1,-25-1,26 1,-1-1,-25-24,25-1,25-49,-24 75,24-75</inkml:trace>
  <inkml:trace contextRef="#ctx0" brushRef="#br0" timeOffset="440541.1975">16545 16148,'0'25,"0"-25,0 0,25-25,-25 0,0-25,24 1,-24-26,25 1,-25 0,0-1,25 1,0 24,-25 25,0 1,25 48,-25 1,24 25,-24 24,0 1,25-1,-25-24,25 24,-25-49,25 0,-25-25,25-50,-1 25,1-24,-25-26,25 26,-25-1,0 0,0 1,0 49,0 0,0 25,25 24,-25 1,0 24,25 1,-25 24,0-25,24 1,-24-26,25-24,0 0,0-25,0 0,-25-50,24 1,1-26,0 1,-25-25,25-1,0 26,-25-25,24 49,-24 1,25 24,-25 0,25 75,0-26,0 51,-25-1,24 1,1 24,0-25,0 1,0-26,-25 1,24-25,1-1,-25-24,0 0,-25-24,1-1,-1 0,-25-25,1 26,-1-1,0 0,26 25,-26 0,25 25,0 24,1-24,24 25,24-1,1 1,0-25,0 0,24-1,-24-48,25 24,-1-50,1 25,0-49</inkml:trace>
  <inkml:trace contextRef="#ctx0" brushRef="#br0" timeOffset="440729.2083">17611 15602,'25'-25,"-25"25,0 0,25 25,-25 0,25 25,0 24,-1-49,1 24,25 1,-25 0,-25-26,49 1,-24-25,0 0,0-25,-1 1</inkml:trace>
  <inkml:trace contextRef="#ctx0" brushRef="#br0" timeOffset="440897.2179">17934 15404,'-50'25,"25"24,1 26,-1-1,-25 25,50-24,-49 24,49-25,-25-24,25-1,0-24,25-25</inkml:trace>
  <inkml:trace contextRef="#ctx0" brushRef="#br0" timeOffset="441409.2472">18331 15577,'-25'0,"25"25,-25 0,0 0,0 0,1 24,-1-24,25 0,-25 0,50-1,0-24,-1 0,26-24,0-26,-26 0,26 1,0-26,-1-24,-24 25,0-50,0 49,-25-49,0 25,-25 0,0 24,25 1,-25 49,0 0,1 25,24 25,0 25,0 24,0 50,0 0,0 25,0 25,24-25,-24 24,25-24,-25 0,25-25,-25-25,0 0,25-24,-25-50,25-1,-25-24,0 0,0-49</inkml:trace>
  <inkml:trace contextRef="#ctx0" brushRef="#br0" timeOffset="442166.2905">19075 15404,'0'0,"0"0,-25 0,0 0,0 25,1-1,-1 26,25 0,-25-1,25 1,0-1,25-24,0 0,24-25,-24 0,0-25,24-24,-24 24,-25-50,25 51,0-51,-25 26,-25-1,25 0,-25 1,25-1,0 25,0 25,0 0,0 25,0 0,50 49,-50 1,49 24,-24 0,25 25,-25 0,24-25,-24 1,0-26,-25 0,25-49,-25 0,0-25,-25 0,25-50,-25-24,0 0,0-50,1 0,-1 0,0 0,25-25,-25 49,50 1,-25 50,25-1,0 50,24 0,-24 25,0 24,0 1,-1 0,1 24,-25-24,0-25,0 24,-25-24,25 0,-49-50,49 25,-25-25,25 25</inkml:trace>
  <inkml:trace contextRef="#ctx0" brushRef="#br0" timeOffset="442555.3126">19844 15156,'0'0,"0"-25,-25 25,0 0,25 0,-25 0,-24 0,49 0,-25 25,0-1,25 1,25 0,0 25,0-26,-1 26,1 0,-25-25,25-1,-25 26,0-25,0 0,-25-25,25 24,-25-48,25 24,-49-25,49 0,0-25</inkml:trace>
  <inkml:trace contextRef="#ctx0" brushRef="#br0" timeOffset="442829.3284">20191 15081,'0'0,"0"0,0-25,0 25,-25 25,0 0,1 0,24 24,-25 1,25 0,0-1,25 26,-1-50,1 24,0-24,25 25,-1-50,-24 24,0-24,0 0,-1-24,1-26</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47:33.234"/>
    </inkml:context>
    <inkml:brush xml:id="br0">
      <inkml:brushProperty name="width" value="0.05292" units="cm"/>
      <inkml:brushProperty name="height" value="0.05292" units="cm"/>
      <inkml:brushProperty name="color" value="#FF0000"/>
    </inkml:brush>
  </inkml:definitions>
  <inkml:trace contextRef="#ctx0" brushRef="#br0">4589 1662,'-25'-25,"-25"25,50 0,-49-25,24 25,0 0,-24-25,24-24,-25 24,-24 0,-1 0,-24 25,0 0,0 0,-50 25,0 0,-25 25,26-1,-51 1,26 24,24-24,-25 24,25 1,25-26,25 26,25-26,-1 1</inkml:trace>
  <inkml:trace contextRef="#ctx0" brushRef="#br0" timeOffset="556.0318">16470 1364,'25'0,"-25"0,0 0,0 0,-25 0,-24 25,-26-25,1 0,-1 25,-49 0,0-1,-24 26,-1 0,0 24,0 1,25 24,25 0,24 0,26 25,24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51:15.747"/>
    </inkml:context>
    <inkml:brush xml:id="br0">
      <inkml:brushProperty name="width" value="0.05292" units="cm"/>
      <inkml:brushProperty name="height" value="0.05292" units="cm"/>
      <inkml:brushProperty name="color" value="#FF0000"/>
    </inkml:brush>
  </inkml:definitions>
  <inkml:trace contextRef="#ctx0" brushRef="#br0">12353 13246,'0'0,"-25"0,-25 0,-24 0,-25 0,-100 0,-49 0,-49 0,-1 0,50-25,-25 25,50 0,24 0,-24 0,25 0,24 0,50 0,-25 0,50 0,-50 25,50 0,-25-1,49 1,1 25,0-50,49 25,-25-1,1-24,49 0,-25 0,25 0,-25 0,25 0,0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53:18.971"/>
    </inkml:context>
    <inkml:brush xml:id="br0">
      <inkml:brushProperty name="width" value="0.05292" units="cm"/>
      <inkml:brushProperty name="height" value="0.05292" units="cm"/>
      <inkml:brushProperty name="color" value="#FF0000"/>
    </inkml:brush>
  </inkml:definitions>
  <inkml:trace contextRef="#ctx0" brushRef="#br0">8657 15751,'0'0,"0"0,-25 0,0 25,-24 0,-26-1,-49-24,0 0,-25 0,-49 0,-1 0,26 0,-75 0,49 25,1-25,-1 0,-24 0,99 0,25 0,-25 0,50 0,49 0,-25 0,25 0,1 0</inkml:trace>
  <inkml:trace contextRef="#ctx0" brushRef="#br0" timeOffset="1304.0746">3770 14585,'0'0,"50"0,0 0,24 0,25 0,25 0,0 0,25 0,-25 0,25 0,25 0,-1 0,-24 0,25 0,-1 25,-24-25,-50 0,50 0,-74 0,-1 0,-24 0,-1 0,1 0,-1 0,-49 0,50 0,-50 0,25 0,-25 0,25 0</inkml:trace>
  <inkml:trace contextRef="#ctx0" brushRef="#br0" timeOffset="14967.8561">6747 14585,'25'0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54:07.185"/>
    </inkml:context>
    <inkml:brush xml:id="br0">
      <inkml:brushProperty name="width" value="0.05292" units="cm"/>
      <inkml:brushProperty name="height" value="0.05292" units="cm"/>
      <inkml:brushProperty name="color" value="#FF0000"/>
    </inkml:brush>
  </inkml:definitions>
  <inkml:trace contextRef="#ctx0" brushRef="#br0">11757 4539,'-24'50,"-1"-25,25-1,-25 1,0 0,25 0,0-25,0 49,0-24,50 0,-25 0,24 0,1 0,24-25,1 24,-1-24,0 0,1 0,-1 0,1-24</inkml:trace>
  <inkml:trace contextRef="#ctx0" brushRef="#br0" timeOffset="325.0186">11435 6424,'50'0,"49"0,-25 0,25 0,1-24,-1-1,0 25</inkml:trace>
  <inkml:trace contextRef="#ctx0" brushRef="#br0" timeOffset="31721.8144">19050 11013,'0'25,"99"-25,-24 0,24 0,0 0,75 0,-50 0,25 0,-1 0,-73 0,-26 0,1 0,-25-25</inkml:trace>
  <inkml:trace contextRef="#ctx0" brushRef="#br0" timeOffset="37260.1311">3746 12725,'0'0,"-100"0,26 0,-50 0,-25 0,0 0,25 0,25 0,-25 0,50 0,24 0,25 0,0 0,-24 0,49 0,-25 0,25 0,-25 0,0 0,25 25,-25-25,25 0,-24 24,24 1,0-25,-25 50,25-50,-25 25,25 24,0 1,-25 24,25-24,0 49,0-24,0-1,0 50,0-50,0 1,0-1,0 1,0-26,0 26,0-26,0 50,-25-24,1-1,24-24,0-1,0-24,0 25,0-25,0 0,0-25,0 24,0-24,0 25,0 0,0 0,0 0,0-1,0 51,0-50,0 24,0 1,0-1,0 1,0-50,0 50,0-50,0 24,0-24,0 25,0 0,0 0,0-25,0 25,0-25,0 24,0 1,0 25,0-50,0 25,0-1,0 1,0-25,0 25,0-25,24 0,1 0,25 0,24 0,1 0,-1 0,-24 0,-1 0,1 0,24 0,1 25,-50-25,24 0,-24 0,25 0,-50 0,24 0,-24 0,25 0,0 0,-25 0,25 0,-25 0,25 0,-25 0,24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55:02.930"/>
    </inkml:context>
    <inkml:brush xml:id="br0">
      <inkml:brushProperty name="width" value="0.05292" units="cm"/>
      <inkml:brushProperty name="height" value="0.05292" units="cm"/>
      <inkml:brushProperty name="color" value="#FF0000"/>
    </inkml:brush>
  </inkml:definitions>
  <inkml:trace contextRef="#ctx0" brushRef="#br0">10517 11931,'25'0,"-25"0,0 0,25 0,-50 25,0-25,25 49,-25 1,-24 0,-1-1,1 1,-1 0,0-1,1 1,24-1,0 1,0-50,25 50,0-50,25 24,0 1,25-25,-1 25,-24 0,49-25,-24 0,0 25,-1-25,-24 0,0 24,0-24,-1 25,-24-25,0 0,0 0,0 0</inkml:trace>
  <inkml:trace contextRef="#ctx0" brushRef="#br0" timeOffset="328.0188">10492 12254,'0'24,"25"-24,0 0,0 0,24 0,26-24,24-1,0 0,25 0,0 0,0 0,25 1,0-1,-25 0,0 25,-25-25,0 25,-24 0,-26 0,-24 0,0 25,-25-25,0 25,-25 0,0-1,25-24</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1:50.1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0 53,'3'9'26,"-3"-9"-3,0 0-18,0 14-22,0-14-8,7 20-1,-7-20-3</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3-11-26T00:18:45.0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0 53,'3'9'26,"-3"-9"-3,0 0-18,0 14-22,0-14-8,7 20-1,-7-20-3</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56:45.517"/>
    </inkml:context>
    <inkml:brush xml:id="br0">
      <inkml:brushProperty name="width" value="0.05292" units="cm"/>
      <inkml:brushProperty name="height" value="0.05292" units="cm"/>
      <inkml:brushProperty name="color" value="#FF0000"/>
    </inkml:brush>
  </inkml:definitions>
  <inkml:trace contextRef="#ctx0" brushRef="#br0">24829 4390,'0'0,"0"0,0 0,0 0,0 0,0 0,0 0,0 0,0 0,0 0,0 50,0-50,0 50,0-50,0 99,0-25,0-24,0 24,0 1,0-1,0 1,0-26,0 26,0-26,25 1,-25-50,0 74,0-74,0 50,0-50,0 0,0 0,-25 49,25-49,0 0,0 0,0 0,0 0,0 0,0 0,0 0,0 0,0 0,0 0,0 0,0 0,0 0,-24-49,24 49,-25-50,25 50,0-49,0 49,-50-50,50 50,0 0,0 0,-49-50,49 50,0 0,0 0,0 0,0 0,0 75,0-75,24 74,-24-74,25 99,-25-99,0 50,0-50,0 50,0-50,0 0,0 0,50 24,-50-24,25-49,-25 49,74-75,-74 75,50-74,-50 74,25-50,-25 50,0 0,0 0,49-49,-49 49,0 0,0 0,0 0,0 0,0 0,0 0,0 0,0 0,0 0,0 0,0 0,0 0,0 0,0 0,0 0,0 49,0-49,0 0</inkml:trace>
  <inkml:trace contextRef="#ctx0" brushRef="#br0" timeOffset="20984.2002">22473 5035,'0'-24,"0"24,0-25,25 0,0-25,-1 26,26-1,-25 0,24-25,1 1,25 24,-26 0,26-25,-1 26,0-1,26 25,-26-25,25 50,0-25,1 25,-1 24,-25-24,1 25,-1 24,1-24,-26 24,1-24,-25 24,-1-24,1-1,-25-49,25 75,-25-75,0 49,0-49,0 0,0 0,0 0,0 0,0 0,0 0,-25-49,25 24,-25-25,1 1,24-1,-25 25,25-49,-25 24,0 1,25-1,-25 0,25 1,-24 24,24 0,0 0,0 1,0 24,0 24,0 1,24 25,-24-25,25 24,0 26,0-26,0 26,-1-26,1 1,-25-50,50 74,-50-74,25 75,-25-75,0 49,-25-24,0 0,0 0,0 0,1-1,-26-24,25 25,0-25,1 25,-1-25,0 0,0 0,25 0,-25-25,25 25,-25 0,25 0,-24-25,24 25,0 0,-25 0,25 0,0 0,0 0,0 0,0 0,0 0,0 0,0 0,0 25,0-25,25 0</inkml:trace>
  <inkml:trace contextRef="#ctx0" brushRef="#br0" timeOffset="33043.89">14362 3845,'25'-75,"-25"26,0-1,-25 25,0 0,0 25,-24 25,-1 25,25 0,-24 49,-1-25,0 50,26-25,-1 1,0 24,25-50,25 0,0 1,-1-50,26-1,-25-48,49-1</inkml:trace>
  <inkml:trace contextRef="#ctx0" brushRef="#br0" timeOffset="33553.9192">14684 3969,'-24'25,"-1"24,0 26,0-1,25 0,-25 26,25-26,25 0,0-49,0 25,49-50,-24-25,-1 0,26-24,-26-1,-24-24,0-1,-25 1,0-25,-25 49,-24-24,24 24,-25 25,25 0,1 25,-1 0,25 25,0-25,49 25,-24 25,25-1,-1 1,1-1,0 1,-1 0,1-1,-1-24,1 0,-25-25,24 0,-24-25,0-25,0 1,0-1,-25-24,0-1,-50 1,25 0,-24-1,-1 26,0 24,1-25,24 50,-25-25,50 25,0 0,0 0</inkml:trace>
  <inkml:trace contextRef="#ctx0" brushRef="#br0" timeOffset="33823.9346">15577 2778,'0'0,"0"25,25 25,-25-1,25 50,-25 1,0 48,0 1,0 0,0 0,0 0,25 0,-50-50,50 0,-25-49,0-1,0-49,25-25</inkml:trace>
  <inkml:trace contextRef="#ctx0" brushRef="#br0" timeOffset="34135.9524">15900 3696,'25'-25,"-25"0,-25 50,0 0,0 0,0 24,1-24,-26 25,50-1,0-24,0 0,25-25,24-25,1 25,0-25,-1-24,1 24,-1-25,-24 26,25-1,-25 25,-1 25,1-1,-25 1,0 50,0-26,0 1,0 24,0-49,0 25,25-26,-25-24,25-24,-25-1</inkml:trace>
  <inkml:trace contextRef="#ctx0" brushRef="#br0" timeOffset="34278.9606">16321 3175,'0'0,"-24"25,24 0,0-1,0-24,-25 25</inkml:trace>
  <inkml:trace contextRef="#ctx0" brushRef="#br0" timeOffset="34720.9859">16669 3621,'25'-24,"-1"-1,-24 0,25 25,-25-25,0 25,-25 0,1 25,-1-25,-25 25,25 0,1-1,-1 1,25 0,0 0,0-25,0 0,25 25,-25-25,24 25,-24-25,-24 49,24 1,-25-1,0-24,0 25,0 24,1-49,24 25,0-26,24 1,1 0,0 0,0-25,0-25,-1 0,1 0,25-24</inkml:trace>
  <inkml:trace contextRef="#ctx0" brushRef="#br0" timeOffset="35039.0041">17264 3448,'0'-25,"0"25,-25-25,0 25,-24 0,24 25,-25 0,26 24,-1-24,25 25,0-1,25 1,24 25,-24-26,25 1,-1-1,-24-24,-25 25,0-1,0 1,-25-25,-24 0,24-1,-25 1,1 25,-1-50,0 25,26-25,-1 24,0-24,25 25</inkml:trace>
  <inkml:trace contextRef="#ctx0" brushRef="#br0" timeOffset="42863.4516">17810 3597,'0'0,"0"24,25 1,-25-25,49 25,-24-25,25 0,24 0,0-25,1 25,-1-25,1 1,24 24,-25 0,1-25,-26 25,1-25,0 25,-26 0,1 0,-25 0,0 0,0 0,0-25,-25 0,25 25,-49-24,24 24,-25-25,1 25,-1-25,0 25,1 0,-1 0,25 0,1 0,24 0,0 0,24 0,1 0,25 0,-1 0,26 0,-25 0,24 0,-24 0,-26 25,26 0,-50-1,0 26,0 0,-25-26,0 26,-24 25,24-51,-25 26,26-25,-26 0,25-1,25-24,0 0,0 0</inkml:trace>
  <inkml:trace contextRef="#ctx0" brushRef="#br0" timeOffset="43250.4738">19571 3572,'0'0,"0"0,-25-25,25 0,-25 25,0-25,1 25,-26 0,25 0,0 25,1 0,-1 0,0 0,0 49,25-24,0-1,0 1,25 24,0-49,0 25,-1-25,26-1,-25-48,24 24,1-25,25-25</inkml:trace>
  <inkml:trace contextRef="#ctx0" brushRef="#br0" timeOffset="43784.5043">19869 3671,'0'0,"0"0,-25 0,0 50,0-25,0 24,1 1,-1 24,25-24,0-1,0 1,25-25,-1 0,26-25,0 0,-1-25,1 0,-1 0,-24-24,0-1,-25 0,0 1,0-1,-25 25,0 1,-24-1,24 0,-25 25,26 0,-1 0,25 0,0 25,0 0,25-1,-1 26,26-25,-25 24,24-24,1 25,24-25,-24-1,0 1,-1 0,1-25,-25-25,-1 25,1-49,-25 24,0-25,0 25,-25-24,1-1,-1 1,0 24,-25 0,26 0,-26 0,25 25,0 25,1-25,24 25,-25 0,50-25,-25 25</inkml:trace>
  <inkml:trace contextRef="#ctx0" brushRef="#br0" timeOffset="44119.5234">20687 2753,'0'-24,"-25"24,25-25,-25 50,25-1,-24 1,-1 25,25 24,-25 25,25 25,-25 0,25 0,0 0,0 0,0 1,-25-26,25-25,0 1,0-26,-24-24,24-25</inkml:trace>
  <inkml:trace contextRef="#ctx0" brushRef="#br0" timeOffset="44498.5452">20712 3547,'0'0,"0"25,-25 0,0-1,0 1,-24 25,49 0,-50-26,50 26,0-25,25 0,0-1,24 1,-24-25,25 0,0 0,-1 0,26-25,-26 1,-24-1,25-25,-26 50,1-25,0 1,-25 24,25 0,-25 24,0 1,0 25,0-25,0 24,25-49,-25 25,24 0,-24-25,0-25,0 0,25 0</inkml:trace>
  <inkml:trace contextRef="#ctx0" brushRef="#br0" timeOffset="44681.5556">21332 2927,'0'0,"0"0,0 25,0-25,0 25,0-1,0-24,0 0,0 0,0-24,0-1</inkml:trace>
  <inkml:trace contextRef="#ctx0" brushRef="#br0" timeOffset="90465.1743">19670 6672,'0'0,"0"-24,25 24,-25 0,0 0,0 0,25 24,-25 1,-25-25,25 25,0 0,0 0,0-1,0 1,0-25,25 25,-25-25,25-25,-1 0,1 1,25-26,24 25,-24 0,24-24,1-1,-1 25,-24 1,24-26,0 25,-24 0,0 1,-1 24,-24-25,0 25,0 0,-1 0,-24 0,0 0,0 0,0 0,0 0,0 0,0 0,0 0,0 0,0 0,0 0,0 0,0 0,0-25,0 25</inkml:trace>
  <inkml:trace contextRef="#ctx0" brushRef="#br0" timeOffset="107419.144">23068 12303,'0'0,"0"-25,0 1,-24 24,24-25,-25 0,25 0,0-25,-25 50,25-49,0 24,-25-25,25 26,-25-26,25 25,-24 0,-1 1,0-1,0 25,-24-25,-1 25,0-25,-24 25,24 0,-24 0,-1 0,1 25,-25-25,0 25,24 0,-24-1,0 1,0 25,-1-25,1 24,25 1,-1-1,26 1,-26 0,50 24,1-24,-1 24,25-24,25-1,24 1,1 0,24-1,25 1,1-1,24-24,0 0,25 0,-25-25,24 0,1 0,0-25,0-25,-25 1,0-26,0 1,-25 0,0-26,-24 1,-50 25,-1-26,-24 26,-24 0,-26 49,-24 0,-26 0,1 25</inkml:trace>
  <inkml:trace contextRef="#ctx0" brushRef="#br0" timeOffset="111637.3853">17760 11832,'0'-25,"0"0,0 0,0 25,-25-49,1 49,24-25,-25 0,0 0,0 1,0 24,1-25,-26 0,0 0,1 0,-1 1,0 24,-24-25,24 25,-24-25,0 50,-1-25,1 25,-1-1,1 1,0 25,-1-1,1-24,24 25,-24-1,24 1,0-25,1 24,24-24,0 0,0 0,1-25,-1 0,25 25,-25-25,25 0,0 0,0 0,0 0,-25 0,25-25,0 25,0-25,0 0,0 0,0 1,0-26,25 25,-25-24,25-1,0 25,-25-24,24 24,-24 0,25 0,-25 0,0 1,0 24,-25 0,25 24,-49 1,24 0,0 25,-24-1,-1 1,0 24,1-24,-1-1,1 26,24-50,0-1,25 1,0 0,0 0,50-25,-26 0,26 0,0 0,24 0,0 0,1 0,-26-25,26 25,-26 0,-24 0,25 0,-25 0,0 0,-25 0,0 0</inkml:trace>
  <inkml:trace contextRef="#ctx0" brushRef="#br0" timeOffset="520891.7933">13469 6350,'0'0,"0"25,0-25,0 49,0-24,0 0,25 0,-25 0,49-1,1-24,24-24,1-1,49-25,0-24,25-1,-1-24,1 0,0 0,25-25,-25 49,-1-24,-24 0,-24 49,-1 1,-25-1,-24 25,0 25,-26 0,26 0,-50 25,25 0,-25 0</inkml:trace>
  <inkml:trace contextRef="#ctx0" brushRef="#br0" timeOffset="539563.8613">1091 2108,'0'0,"-49"0,49 0,0 0,-50 25,50-25,0 0,0 0,0 0,75-25,-51 25,51-24,-26-1,1 25,24 0,-49 0,25 0,-1 25,-24-1,0 1,25-25,-1 0,1 0,0 0,24-25,0 25,1-24,24 24,-25 0,1 0,-26 24,26-24,-26 25,26 0,-1-25,-24 0,49 0,-24-25,-1 0,25 25,-24-24,-1 24,0 0,-24 0,0 24,-1-24,1 25,-1 0,1-25,0 0,24 0,0 0,26-25,-26 0,25 25,-24-24,-1-1,25 25,-24 0,-1 0,1 0,-1 0,0 0,1 0,24 0,-25-25,26 25,-26-25,25 25,-24 0,-26 0,26 0,-26 0,1 25,0-25,-1 0,1 25,-1-25,1-25,24 25,-24 0,24-25,-49 25,50-25,-26 25,-24 0,25 0,-25 0,24 25,-24-25,0 25,24-25,-24 0,0 0,0 25,0-25,-1 0,-24 0,25 0,0 0,-25 0,0 0,0 0,0 0,0 0,0 0,0 0,0 0,0 0,0 0,0 0,0 0,0 0,0 25,0-25,0 24,0-24,0 0,-25 0</inkml:trace>
  <inkml:trace contextRef="#ctx0" brushRef="#br0" timeOffset="542972.0562">10195 8062,'0'-25,"0"0,-25 0,25 25,0-25,0 25,0-25,25 25,0-24,-25-1,24 0,1 0,25 25,-25-25,24 1,1-1,-1 25,1-25,0 25,-1 0,1 0,24 25,-24-25,-1 25,1-1,0-24,-1 25,1-25,-25 25,24-25,-24 25,0-25,0-25,24 25,-24-25,0 25,0-25,0 1,-1-1,1 0,-25 25,25 0,-25 0,0 25,25 0,-25-1,25 1,-1-25,1 25,0-25,0 25,24-25,1-25,0 0,-1 25,26-25,-1 1,-24-1,-1 0,1 0,24 25,-24 0,0 25,-1-25,26 25,-26-25,1 25,-1-25,-24 24,0-24,25 0,-50 0,24 0,-24 0,0 0,0 0,0 0</inkml:trace>
  <inkml:trace contextRef="#ctx0" brushRef="#br0" timeOffset="587367.5954">22076 8086,'0'0,"-25"-24,1 24,-1-25,0 25,0-25,0 25,1 0,-26 0,50 0,-25 0,25 0,0 25,25 24,0-24,0 25,24-25,-24 24,25 1,-1-1,-24-24,-25 25,25-25,-50-1,25 1,-25-25,-24 25,24-25,0-25,0 0,0 1,1-1,-1 0</inkml:trace>
  <inkml:trace contextRef="#ctx0" brushRef="#br0" timeOffset="587901.626">22225 8161,'0'0,"0"0,0 0,0 0,0 0,0 0,0 0,-25 0,25 0,0 0,0 0,0 0,0 0,0 0,0 0,0 25,0-25,0 24,0 1,0 0,0 0,0 0,0-1,0 1,0 0,25 0,-25 0,0-1,0 1,0-25,0 0,0 25,0-25</inkml:trace>
  <inkml:trace contextRef="#ctx0" brushRef="#br0" timeOffset="588290.6483">22151 7541,'0'-25,"0"25,0-25,0 25,0 0,0 0,0 0,0 25,0 0,0 24,0 26,0-26,0 26,0 24,0-25,0 1,0-1,0-24,24-1,-24 1,25 0,-25-26,25-24,-25 25,25 0,-25-25,0 0</inkml:trace>
  <inkml:trace contextRef="#ctx0" brushRef="#br0" timeOffset="588477.659">22101 8062,'-25'0,"25"0,0 0,0 0,25 24,0-24,0 0,-1-24,1 24,0 0,0-25</inkml:trace>
  <inkml:trace contextRef="#ctx0" brushRef="#br0" timeOffset="588757.6749">22324 8136,'0'0,"0"0,25 25,0-50,-25 25,25-25,-1 25,-24-25,0 1,0 24,0 0,0-25,-24 25,-1 25,25-25,-25 49,0-24,0 0,25 24,0 1,0-25,0 0,25-1,-25 1,25 0</inkml:trace>
  <inkml:trace contextRef="#ctx0" brushRef="#br0" timeOffset="589120.6958">22498 8409,'25'0,"-1"-25,-24-25,0 50,0-49,0-1,0 1,0 24,0 0,0 0,0 25,0 0,0 25,0 0,0 0,0 24,25-24,0 25,-25-26,25-24,0 0,-1 0,-24 0,25-24,0-1,-25 0,0-25,0 26,25-1,-25 25,0 0,0 49,0-24,0 25,25-1,-25 1,0 0,25-26,-25 26,24-50,1 25</inkml:trace>
  <inkml:trace contextRef="#ctx0" brushRef="#br0" timeOffset="589554.7206">22944 8458,'0'-24,"0"-1,25 0,-25 0,0 0,25 1,-25-1,0 0,0 0,0 25,0 0,0 25,0 0,0 0,0-1,0-24,25 25,-25 0,0 0,25-25,-25 0,24 0,-24 0,0-25,25 0,-25 0,25 25,-25-24,25-1,-25 25,25 0,-25 0,0 0,24 25,-24-1,0 1,25 25,-25-25,25-1,-25 1,25-25,-25 25,25-50,-25 25</inkml:trace>
  <inkml:trace contextRef="#ctx0" brushRef="#br0" timeOffset="589736.731">23490 8235,'0'0,"0"50,0-25,0-1,0 1,0 25,0-25,-25-1,25-24,0 0,0-24</inkml:trace>
  <inkml:trace contextRef="#ctx0" brushRef="#br0" timeOffset="589891.7398">23564 7789,'0'0,"0"0,0 0,0 0,0 0,0 24,0 1,-24 0</inkml:trace>
  <inkml:trace contextRef="#ctx0" brushRef="#br0" timeOffset="590478.7733">23589 8458,'0'0,"25"0,-25-24,0-1,0-25,25 25,-25-24,0 24,0 0,0 0,0 25,0 0,0 25,0 0,25 0,-25 0,24-1,-24-24,25 25,0-25,0-25,0 25,-1-24,1-26,0 25,-25 0,0 25,0 0,25 0,-25 25,0 25,0-25,0-1,0 1,0 0,0 0,25-25,0-25,-25 25,24-25,-24 0,25 1,-25-1,0 0,25 0,-25 25,0 0,0 0,25 99,0-24,-25-1,49 25,-49 1,25-1,0 0,-25-25,0 1,0-25,-50-1,25-24,1-25,-26 25,25-25,25-25,-25 25,25-25</inkml:trace>
  <inkml:trace contextRef="#ctx0" brushRef="#br0" timeOffset="593864.9671">1067 9178,'0'0,"0"0,0 0,0 0,49 74,-49 1,0 24,25 0,-25 25,0 0,0 0,0 0,0 0,0-49,0-1,-25-24,25-50,0 0,25 24,0-73,0-1,-1-24,1-1,0 1,0-1,24 26,-49-1,25 1,0 49,-25 24,25 26,-25 0,25-1,-1 26,-24-26,25 1,0 24,-25-49,25 25,-25-50</inkml:trace>
  <inkml:trace contextRef="#ctx0" brushRef="#br0" timeOffset="594120.9818">1662 10120,'25'-49,"-25"-1,0 25,25 0,-50-24,50 24,-50 0,25 0,0 25,-25 0,0 0,25 25,-25 0,0 25,25-1,0 1,0 0,0-1,25 1,0-1,0-24,0 0,24-25,-24 0,25-25,-25 0</inkml:trace>
  <inkml:trace contextRef="#ctx0" brushRef="#br0" timeOffset="594396.9974">1960 9178,'0'0,"-25"25,25 24,0 26,0-1,0 0,0 26,0 24,0-25,0 25,0-25,0 0,0-49,0 24,0-24,0 0,0-50,0 0,0 0</inkml:trace>
  <inkml:trace contextRef="#ctx0" brushRef="#br0" timeOffset="594809.0211">2381 11088,'0'99,"0"-25,0-49,0 0,-25-25,1-25,-1-24,0-51,0 1,25-25,-25-25,1-24,24 24,24 0,1 0,0 50,0 0,0 49,24 25,1 0,-25 50,-1 25,1-25,0 24,0 1,-25 0,0-1,-25-24,0 0,0-25,1 0,24 0,-25-25,25 0,-25-24</inkml:trace>
  <inkml:trace contextRef="#ctx0" brushRef="#br0" timeOffset="594957.0296">2604 9823,'25'24,"-25"-24,25 50,-25-25,0 24,0-24,0 0,0 0,0 0,0-25,-25 0,25-25</inkml:trace>
  <inkml:trace contextRef="#ctx0" brushRef="#br0" timeOffset="595131.0395">2729 9178,'0'0,"0"25,0-25,0 0,0 24,0-24,0 25</inkml:trace>
  <inkml:trace contextRef="#ctx0" brushRef="#br0" timeOffset="595832.0795">2952 10046,'0'0,"0"-25,0 0,0 0,0-24,0-1,25 1,-25 24,0 0,0 0,0 25,24 0,-24 25,0 0,25 0,-25-1,25 1,0 0,-25 0,25-25,-1-25,1 0,0-24,-25 24,25-25,0 1,-25-1,24 25,-24 0,25 25,-25 0,25 50,-25-25,0 24,0 1,25 0,0-1,-25-24,0 25,24-50,1 0,-25-25,25 0,-25-25,0 1,0 24,0-25,0 1,-25 24,25 0,0 25,0 25,0 25,25 24,-25 25,50 0,-26 26,1-1,0 0,0 0,0-50,-25 25,0-24,0-26,-25 1,0-25,0-1,0-24,1-24,24-1,-25-25,25 25,0-49,25 24,-1 1,26-26</inkml:trace>
  <inkml:trace contextRef="#ctx0" brushRef="#br0" timeOffset="596086.0941">3870 10220,'24'-25,"-24"25,-24 25,-1-1,-25-24,-24 50,-26-25,-24-25,0 49,-49-24,-1 0,-24 0,-26 24,26-24,0 25,24-1,25 1,0 0,50-1,0 1,49-25,1-1,49 26,0-50,0 0,24-25,1 0,25 1</inkml:trace>
  <inkml:trace contextRef="#ctx0" brushRef="#br0" timeOffset="603543.5207">9971 11509,'25'0,"-25"0,0 0,0 0,0 0,0 0,0 0,0 0,0 0,0 0,0 0,0 25,0-25,0 0,0 0,0 0,0 0,0 0,0 0,0 25,0-25,0 50,0-26,0 26,25 24,-25 26,25-1,0 0,-25 0,25 25,-25-24,24 24,-24-25,0 0,0 0,0 0,0-24,0-1,0-24,0-1,0-24,0 0,0 0,0-25,0-25,0-25,0 1</inkml:trace>
  <inkml:trace contextRef="#ctx0" brushRef="#br0" timeOffset="603906.5415">10567 12204,'0'25,"25"-25,-50 25,25 24,-50-24,25 25,1-26,-51 26,26-25,-1 0,25-1,-24 1,-1-25,25 0,0 0,25 25,0-25,25 25,0-25,0 49,0-24,24 0,1 25,-1-26,1 1,-25 0,24 0,-24-25,0 0,0 0,0 0,-1-25,-24 0,25-24,0 24</inkml:trace>
  <inkml:trace contextRef="#ctx0" brushRef="#br0" timeOffset="604076.5512">10864 12303,'25'25,"-25"25,25-1,-25 1,0-1,0 26,0-50,0 49,-25-49,50 0,-25-25,0 0,0-25</inkml:trace>
  <inkml:trace contextRef="#ctx0" brushRef="#br0" timeOffset="604440.5719">11013 11757,'0'-49,"0"24,0 0,0 0,0 1,0 24,0-50,0 0,25 26,-25-26,50 0,-50 26,24-26,1 25,0 25,-25 25,25 0,-25 49,25 1,-25 24,0 25,0 25,0-1,25-24,-25 25,0-25,0-24,0-1,0-50,0 26,0-26,0-49,0 0,0-24,24-26,-24-24</inkml:trace>
  <inkml:trace contextRef="#ctx0" brushRef="#br0" timeOffset="604674.5854">11534 11162,'0'-25,"25"50,0 25,-25 24,0 50,0 0,0 25,0 0,-25 24,25-24,-25 0,25 0,0-50,0-24,0-1,0-24,0-26,0-24,50-49</inkml:trace>
  <inkml:trace contextRef="#ctx0" brushRef="#br0" timeOffset="604831.5943">11832 12353,'25'49,"-25"1,24 0,-24 24,0-24,0-1,-24-24,24 0,0-25,0 0,0-50</inkml:trace>
  <inkml:trace contextRef="#ctx0" brushRef="#br0" timeOffset="604984.603">11931 11609,'0'0,"-25"0,0 0,25 0,0 24,0 1,0 0</inkml:trace>
  <inkml:trace contextRef="#ctx0" brushRef="#br0" timeOffset="605451.6298">12080 12725,'25'25,"-1"-50,-24 0,25-25,0 1,-25-1,25-24,0 24,-25-24,0 24,25 1,-25 24,0 25,0 0,24 49,-24 1,25 0,-25 24,25-24,0-1,0 1,-1-25,1-25,0-25,0 0,24-25,-49-24,50 0,-50-1,25-49,-25 50,25-26,-25 26,0 0,24 24,-24 25,25 25</inkml:trace>
  <inkml:trace contextRef="#ctx0" brushRef="#br0" timeOffset="605986.6604">12799 11956,'25'0,"-25"0,0 0,0 0,0 0,-25 25,25-1,0 26,-25-25,25 24,0 1,0 25,25-26,0 1,0-25,0-1,-1-24,1 0,0-24,0-1,-25-25,25 1,-25-1,0-25,-25 26,25-26,0 26,-25-1,0 25,25 1,0 48,0 26,25 0,0 74,0 0,-1 25,1 24,25 1,-25-1,-1-24,1 25,0-50,-25-25,0 0,-25-49,0 0,-24-26,-1-24,1-24,-26-26,26-24,-26-1,50-24,1 0,24-25,0 24,24 1,26 0,0 0,24 0,-24-1,-1 1,26 0</inkml:trace>
  <inkml:trace contextRef="#ctx0" brushRef="#br0" timeOffset="610179.9003">13444 11857,'0'24,"25"-24,-25 0,25-24,0 24,-1 0,1-25,25 25,-1-25,1 0,0 25,24-25,0 1,-24 24,24-25,-24 25,0-25,-26 25,1 0,-25 0,25 0,-25-25,0 25,-25-25,25 25,0-24</inkml:trace>
  <inkml:trace contextRef="#ctx0" brushRef="#br0" timeOffset="610436.915">14015 11435,'-25'0,"25"0,0 0,0 0,0 0,25 0,24 25,-24 0,25-1,24 1,-24 0,-26 25,26-26,-25 26,-25-25,-25 24,0 1,0 0,1-26,-1 26,0-25,0-25,25 0,0-25</inkml:trace>
  <inkml:trace contextRef="#ctx0" brushRef="#br0" timeOffset="611732.989">14436 10567,'0'0,"0"25,25 24,-25 1,0 24,0 25,25 25,-25 25,0 0,0 0,25 0,-25 24,25-24,-25-25,0 0,0 0,0-49,0-26,-25 1</inkml:trace>
  <inkml:trace contextRef="#ctx0" brushRef="#br0" timeOffset="612156.0133">14560 11435,'0'25,"0"24,-24 26,-1-1,-25 1,25 24,1-25,-1 1,25 24,0-50,0 1,25-25,-1 0,26 0,0-50,-1 0,26 0,-26-25,1 26,-1-26,-24 0,0 1,0 24,0 0,-1 0,-24 25,0 0,0 50,0-25,0 49,0-24,0-1,0 1,0 0,25-1,-50-49,25 0,0 0,25-24,-25-26</inkml:trace>
  <inkml:trace contextRef="#ctx0" brushRef="#br0" timeOffset="612302.0217">14957 11584,'-25'-50,"25"50,0-25,0 25,-24-24,24-1,0 0,24 0,-24-24,25-1</inkml:trace>
  <inkml:trace contextRef="#ctx0" brushRef="#br0" timeOffset="612559.0364">15081 10939,'25'-75,"0"1,0 24,-1-24,-24 49,0 25,25 0,-25 25,0 49,0 1,25 49,-25 0,0 0,0 25,0 0,25-1,-25-24,25 0,-25-49,24 24,1-25,0-24,-25-25,25 25,-25-26,25-24,-25 0,0 0,-25-49</inkml:trace>
  <inkml:trace contextRef="#ctx0" brushRef="#br0" timeOffset="615981.232">10269 13618,'-25'25,"25"-1,0 1,0 25,25 24,-25 1,0-1,25 50,-25-25,0 25,0-24,0 24,0-25,25 0,-50-25,25 1,0-50</inkml:trace>
  <inkml:trace contextRef="#ctx0" brushRef="#br0" timeOffset="616316.2513">10616 14337,'25'25,"0"-25,25 0,-26-25,26 0,-25 0,0 1,-25-1,0 0,0-25,0 26,-50 24,25 0,0 24,-24 1,24 50,-25-26,26 26,-1-26,0 51,25-51,25 26,-25-26,25 1,-1-25,1-1</inkml:trace>
  <inkml:trace contextRef="#ctx0" brushRef="#br0" timeOffset="616716.274">10964 14635,'24'-50,"1"25,-25-49,25 24,-25 26,0-51,25 25,-25 26,0-1,0 25,0 25,0-1,0 26,0 0,25-1,-25 1,0 0,24-26,1 1,-25-25,25 0,0-49,0 24,24-50,-24 26,0-26,0 26,0-1,-25 0,24 26,-24 24,0 24,0 1,25 50,-25-26,0 1,0 24,0-24,25 0,-25-26,25 1,0-25</inkml:trace>
  <inkml:trace contextRef="#ctx0" brushRef="#br0" timeOffset="617193.3014">11609 14461,'24'-25,"-24"1,25-26,-25 25,25-25,-25 26,25-1,-25 0,0 0,-25 0,25 1,0 24,0 0,0 0,25 24,-25-24,0 50,0-25,25 0,-25 24,24 1,-24-25,0 0,25 24,-25-24,0 0,0 0,0-25,0 0,0 24,0-24,25-24,-25 24,0-25,0-25,0 25,0-24,0-1,25 0,-25 26,0-26,0 25,25 0,-25 1,24 48,-24-24,25 50,-25-25,25 24,-25 1,25 0,-25-1,25 1,-1 24,-24-49,0-25,0 0,25 25</inkml:trace>
  <inkml:trace contextRef="#ctx0" brushRef="#br0" timeOffset="617370.3115">12204 14139,'0'24,"25"1,-25 25,0-1,0 26,0-25,0-1,0 1,0-1,0-49,0 0</inkml:trace>
  <inkml:trace contextRef="#ctx0" brushRef="#br0" timeOffset="617528.3206">12254 13593,'0'0,"-25"25,25 24,0-24,0 25</inkml:trace>
  <inkml:trace contextRef="#ctx0" brushRef="#br0" timeOffset="618270.363">12427 14337,'25'-50,"0"26,-25-26,0 0,25 1,-25 24,0 25,0 0,24 0,-24 25,25 0,0-1,0 26,0-25,-1 0,1-1,0 1,25-50,-50 25,49-24,-49-1,25-25,0 1,-25-1,0 0,0-24,25 49,-25 0,0 1,0 24,0 0,24 49,-24-24,0 25,0-1,0 1,0 24,0-24,25-25,-25-25,0 24,25-24,0 0,-25-24,25-1,-25 0,24-25,-24 1,25 24,-25-25,0 1,0 24,0 0,0 25,25 0,-25 25,25 49,0-24,24 24,-24 26,0-1,25 0,-26 0,1-24,-25 24,0-49,-25 24,1-49,24 0,-50-1,0-24,25-24,1-1,-1-25,0-24,0 24,50 1,-25-26,25 26,0-26,24 26</inkml:trace>
  <inkml:trace contextRef="#ctx0" brushRef="#br0" timeOffset="620207.4738">13816 13940,'25'25,"-25"-25,25 0,0 0,-1-25,26 25,0-25,24 1,-24-1,24 0,-24-25,-1 26,1 24,-25-25,0 0,-25 0,0 0,0 25,-25 0,0-24,-25 24,1 0,24 0,0 0,0 0,0 24,25 1,25 0,0 0,25 0,-26-1,26 1,0 25,-1-25,-24 24,-25 1,0-1,0 1,-25-25,-24 24,24-24</inkml:trace>
  <inkml:trace contextRef="#ctx0" brushRef="#br0" timeOffset="620500.4906">14759 12973,'-25'0,"25"0,0 49,0 1,-25 0,25 49,0-25,0 50,0-24,0-1,25 25,-25-50,0 25,25-49,-25 0</inkml:trace>
  <inkml:trace contextRef="#ctx0" brushRef="#br0" timeOffset="621187.5299">15131 13568,'25'25,"24"-25,-24 0,25 0,-26-25,1 0,0 1,0-1,-25 0,0 0,-25 0,0 25,0 0,-24 0,-1 0,1 50,24 0,0-1,0 1,0 24,25 1,0-51,25 26,0 0,-25-26,50 1,-26-25,1 25,0-25,25-25,-26 25,1 0,0-25,-25-24,50 24,-50-25,0 26,25-26,-25 0,24 26,-24-26,0 50,0 0,0 0,0 25,25 24,-25-24,25 25,0-25,-25-1,49-24,-24 0,0 0,25-24,-26-26,26 25,0-24,-26-1,1 0,0 26,0-1,0 0,-25 50,0 0,24 24,-24-24,25 49,-25-24,25 0,0-1,-25-24,25 0,-1-25</inkml:trace>
  <inkml:trace contextRef="#ctx0" brushRef="#br0" timeOffset="627911.9145">5854 12774,'25'-49,"0"24,-25-25,0 1,-25-1,0 25,0-24,-25 24,1 0,-1 25,1-25,-1 25,0 25,1 0,24 0,0 49,25-24,0 49,0 0,25 25,25 50,-26-25,26 0,0 24,-26-24,1 25,25-26,-50 1,25-25,-25 0,0 0,0-49,-25 24,25-74,0 24,0-49,0 0</inkml:trace>
  <inkml:trace contextRef="#ctx0" brushRef="#br0" timeOffset="628082.9243">5383 13866,'0'-25,"24"0,1-24,25 49,-1-50,1 25,24-24,-49-1,25 25,-1-24</inkml:trace>
  <inkml:trace contextRef="#ctx0" brushRef="#br0" timeOffset="628481.9471">6052 13246,'25'0,"-25"0,50 25,-50-1,49 1,-24 25,0-1,0-24,24 25,-24-1,0-24,-25 0,25 0,-25-25,0 0,-25 0,25 0,-50 0,26-25,-1 25,0 0,-25 0,1 25,24 0,0-1,0 26,1 0,24-26,0 26,24 0,1-26,0 1,0 0,24-25,-24-25,25 0,-1-24,-24-1,25-24,-25-1</inkml:trace>
  <inkml:trace contextRef="#ctx0" brushRef="#br0" timeOffset="628629.9556">6548 13295,'0'-49,"25"49,-25 0,25 0,-25 25,0 24,0 1,25-1,0 26,-25-26,24 1,-24-25,25 0,-25-25,25 0</inkml:trace>
  <inkml:trace contextRef="#ctx0" brushRef="#br0" timeOffset="629036.9788">6573 12229,'0'-25,"0"0,0 25,0-25,0 25,0-25,0 25,0-24,0-1,0 0,25 0,-25 25,0-25,25 25,0 0,-25 25,24 25,1-1,0 51,0-26,0 50,-1 0,1 0,0 0,0 0,0-25,-25 1,25-1,-25-49,24 24,-24-24,0-26,0-24,0 0,25 0,-25-24,0-26</inkml:trace>
  <inkml:trace contextRef="#ctx0" brushRef="#br0" timeOffset="629217.9892">7119 12923,'25'25,"0"25,-25-26,24 51,-24-50,25 24,-25 1,0-25,0 24,0-49,0 0,0 0,25-24</inkml:trace>
  <inkml:trace contextRef="#ctx0" brushRef="#br0" timeOffset="629407">7144 12278,'0'0,"0"0,0 0,-25 0,25 0,0 25,0-25,0 50,0-25,25 24,-25-24</inkml:trace>
  <inkml:trace contextRef="#ctx0" brushRef="#br0" timeOffset="630303.0513">7417 13221,'0'0,"0"0,0 0,0-25,0-25,0 26,0-26,-25-24,25 24,0 0,0 1,0 24,0 0,0 0,25 25,-25 25,24 25,1-1,0-24,0 25,0-1,-1 1,26-25,-25 0,0-25,-1 0,1 0,0-25,0 0,-25-25,25 1,-50-26,25 26,-25-26,25 26,0-26,0 51,-25-26,50 50,-25-25,0 25,25 0,-25 25,25 0,-25 0,24 24,-24-24,25 25,-25-26,25 1,-25-25,0 25,0-25,25 0,-25 0,25 0,-25-25,0 0,0 1,0-1,0 0,0 0,0-24,0 49,-25-25,25 25,0 0,0 0,0 25,25 24,-25 26,24-26,1 50,0-24,25 24,-25 0,-1-24,26 24,-25-25,-25 1,25-1,-25-24,0-1,0 1,-25-25,25 0,-25-25,-25 24,26-24,-1-24,-25 24,25-50,0 25,25 0,-24-24,24 24,-25 0,25 0,25-24,-25 24,24 0,-24-24,50 24,-50-50,50 26</inkml:trace>
  <inkml:trace contextRef="#ctx0" brushRef="#br0" timeOffset="631392.1135">2555 13444,'-25'-25,"-25"-24,1-1,-50 1,24 24,-24 25,25 0,-26 0,26 25,-25 24,24 26,1-1,49 25,-25 25,50 25,0 25,50-1,-25 26,0-1,24-24,-24 24,0-24,-25-1,0-24,-25-25,-24 25,24-74,-25-1,0-49,1 0,-26-50</inkml:trace>
  <inkml:trace contextRef="#ctx0" brushRef="#br0" timeOffset="631542.122">1166 14858,'49'-25,"26"25,-1 0,-24-25,49 50,-25-25,1 25,-25-25</inkml:trace>
  <inkml:trace contextRef="#ctx0" brushRef="#br0" timeOffset="631783.1359">2009 15056,'0'-49,"-25"24,25-49,0 24,-24-24,24 24,0-24,-25-1,25 26,0-1,25 25,-25-24,24 49,1-25,0 0,25 0,-26 25,26-50</inkml:trace>
  <inkml:trace contextRef="#ctx0" brushRef="#br0" timeOffset="632205.16">2456 14362,'24'50,"1"-50,-25 24,25-24,0 0,-25-24,25 24,-1-25,1-25,-25 25,25-24,-25-1,0 25,0-24,0 24,0 0,-25 0,25 0,0 25,0 0,0 0,-25 0,25 25,0 0,0 25,0-1,0 1,0-1,0 26,0-25,25 24,-25-24,25-1,0-24,0 25,0-50,24 24,-49-48,50 24,-25-25</inkml:trace>
  <inkml:trace contextRef="#ctx0" brushRef="#br0" timeOffset="632573.181">3150 14238,'25'0,"0"0,0-25,-1 0,1 0,0 1,-25-26,25 25,-25 0,0-24,0 24,-25 0,0 25,0-25,1 25,-1 25,0 0,-25 25,50-1,-24 1,-1 24,50 1,-25-1,24-24,1-1,0 1,0 0,0-1,-1-49,26 0,-25 0,0 0</inkml:trace>
  <inkml:trace contextRef="#ctx0" brushRef="#br0" timeOffset="632852.197">3646 14114,'0'49,"0"1,25 0,-25-1,0 1,0 0,0-26,0 1,0-25,0 0,0-49</inkml:trace>
  <inkml:trace contextRef="#ctx0" brushRef="#br0" timeOffset="633009.206">3671 13444,'0'-25,"-25"25,25 0,0 25,0 0,-25-25,25 25</inkml:trace>
  <inkml:trace contextRef="#ctx0" brushRef="#br0" timeOffset="633839.2535">3994 14412,'0'-50,"24"0,-24 1,25-1,-25-24,0 24,0 0,0 1,0 24,0 0,0 25,0 25,25 0,-25 24,50 1,-50-25,49 24,-24 1,0-50,0 25,-1-50,1 0,0 0,0-24,-25-1,25-24,-25-1,0-24,0 50,0-51,0 51,0-1,0 25,0 1,0 24,0 0,24 49,-24-24,0 25,25-1,-25 26,25-26,-25 26,25-26,-25 1,25 24,-1-49,1 0,0-25,0 25,-25-50,25 0,-1 0,-24 0,0-49,0 49,0-49,-24 24,-1 1,25-1,-25 0,25 26,0 24,0 24,25 26,-25 0,49 49,1 0,0 25,-26 25,51-25,-25 25,-26-25,1 0,0 0,-25-25,-25-25,25 26,-25-51,-24 1,-1-1,0-24,26-25,-26 0,0 0,26-25,-1 1,0-1,0 0,25-25,0 1</inkml:trace>
  <inkml:trace contextRef="#ctx0" brushRef="#br0" timeOffset="635591.3537">4440 12452,'0'0,"-25"0,0 25,1-25,-26 0,0-25,-24 25,0 0,-26 0,1-25,0 25,-50 0,25 0,-25 25,0-25,-24 50,-1-1,1 1,-1-1,0 1,1 24,49-24,-25 0,25-1,25-24,-1 25,26-26,24 26,1-25,24 0,0 49,25-24,0 49,0 0,25 25,-25 25,0 25,25 24,-25-24,0 49,0-25,0 1,0-26,0 26,24-50,-24 0,0-25,25-50,0 0,25 1,-1-50,26-25,-1 0,25-25,25-25,0 1,25-1,25-24,-25-26,49 51,1-50,-1 49,0 0,26-24,-26 49,1-25,-26 1,1 24,-1-25,-24 26,0-26,-50 0,25 1,-24-1,-26-49,-24 25,-1-1,1-49,-25 0,-1 0,-48-25,24-24,-50-1,0 0,-24 1,0-1,-26 0,26 26,-25-26,-1 75,1-25,25 49,-1 1</inkml:trace>
  <inkml:trace contextRef="#ctx0" brushRef="#br0" timeOffset="645864.9413">8731 7243,'-25'0,"25"0,-49 0,24 0,0 0,-24 0,24 0,0 0,0 0,-24 25,49-25,0 25,0-1,0 26,24-25,26 24,-25 1,24-25,1 24,-25 1,24 0,-24-26,-25 26,25-25,-50 0,0-1,1 1,-1-25,-25 25,1-25,-1 0,0-25,1 25,24-49,0 24,25-25,0 1,25-1,0 0,0 1</inkml:trace>
  <inkml:trace contextRef="#ctx0" brushRef="#br0" timeOffset="646041.9515">8905 7268,'25'0,"24"25,-49 24,25-24,-25 25,0 24,-25-24,25 24,-25-24,1 24,24-24,-25-26,25 1,0-25,0-25,25-24</inkml:trace>
  <inkml:trace contextRef="#ctx0" brushRef="#br0" timeOffset="646184.9596">8930 7069,'0'0,"0"0,0 25,0-25,0 25</inkml:trace>
  <inkml:trace contextRef="#ctx0" brushRef="#br0" timeOffset="647039.0085">9029 7937,'0'0,"25"-24,0-1,-25-25,0 25,24-49,1 24,-25 1,0-1,0 1,0 24,0 25,0 0,25 25,-25-1,25 26,-25 0,25-26,-1 26,1-25,0 0,0-25,24 0,-24-25,0-25,0 1,-25 24,25-50,-25 1,0 0,0 24,-25-24,25 24,0 0,0 26,0-1,25 25,-25 0,24 0,-24 25,25-25,0 24,-25 1,0 25,0-1,0 1,0 0,0 24,-25-24,25 24,0-24,0 24,25-49,0 24,0-49,24 0,-24-24,0-1,0-25,24 1,-49-1,25-24,-25 24,0-24,0 24,0 0,-25 26,25 24,0 0,0 49,25 26,-25 49,25 0,0 49,-1 1,1 0,0 24,-25-24,25-1,-25-24,-25-25,-25 0,1-49,-1-1,1-24,-26-50,26 0,-26 0,26-25,-1-50,50 26,-25-26,50-24,-25-25</inkml:trace>
  <inkml:trace contextRef="#ctx0" brushRef="#br0" timeOffset="647772.0504">10195 7119,'0'-25,"0"25,0 0,-50 0,1-25,-1 25,-49 0,-1 0,1 0,-25-24,-25 24,1 0,-1 0,25 0,0 0,24 0,1-25,25 25,24-25,1 25,24 0,0-25,25 25,-25 25,0 0,1 0,-1 24,-25 26,25-1,-24 25,-1 0,25 25,-24-24,24-26,25 25,0-49,0 24,25-49,0 0,-1 0,26-25,24 0,1 0,-1 0,25 0,25-25,-24 25,24 0,25 0,-25-25,0 25,24 0,-48 0,24 0,-50 0,25 0,-49 0,-1 0,-24 0,0 25,0-25,-25 0,25 0,-25 0,25-25,-25 25,0-50,24 1,-24-1,25-24,-25-25,25-1,-25 1,-25-25,25 25,-25 25,25-26,0 51,-24-1,24 25,-25 1,25 48,0 1</inkml:trace>
  <inkml:trace contextRef="#ctx0" brushRef="#br0" timeOffset="674657.5882">5854 16024,'-25'25,"25"-25,0 24,0-24,0 0,-25 0,25 0,0 0,0 0,0 0,0 0,0 0,0 0,0 0,0 0,0 0,0 0,0 0,0 0,0 0,0 0,0 0,0 0,0 0,0 0,0 0,0 0,0 0,0 0,0 0,0 0,0 25,0-25,-25 25,25 0,0 24,-24 1,-1 0,25-1,-25 1,25 24,0 1,0-50,0 24,0-24,25 0,-25 0,49-25,-24-25,0 0,0 0,25-24,-1-1,1 0,-25-24,-1 49,1-25,0 26,0-1,-25 25,25 25,-1 24,-24-24,25 25,0 24,25-24,-26-25,26 24,0-24,-1-25,1 0,-25-25,24 0,-49-24,25-1,-25-24,-25 24,0-24,1-1,-1 26,0-26,0 50,0-49,25 49,0-24</inkml:trace>
  <inkml:trace contextRef="#ctx0" brushRef="#br0" timeOffset="675042.6102">7144 15627,'25'0,"-25"0,-25 25,0-25,0 25,-24-25,-1 24,-24-24,24 25,-25-25,51 25,-26-25,50 0,-25 50,25-1,0 1,25 49,-25 0,0 25,0 0,0 25,-25-25,25 0,0 0,0-25,-25-24,50-1,-25 1,25-51,0 1,0-25,24 0,1 0,-25-25,24 1,1-51,0 26</inkml:trace>
  <inkml:trace contextRef="#ctx0" brushRef="#br0" timeOffset="675257.6224">7169 16247,'0'0,"0"25,24 0,1-25,0 24,0-24,0 0,24 0,1 0,-1 0,-24-24,25 24,-25-25,24 25</inkml:trace>
  <inkml:trace contextRef="#ctx0" brushRef="#br0" timeOffset="675621.6433">8086 15677,'25'24,"-25"1,0 25,-25-1,25 26,0 24,0-25,0 26,-24-1,24 0,0-24,0-26,0 1,0-1,0-24,0 0,0-25,24-25,-24 0</inkml:trace>
  <inkml:trace contextRef="#ctx0" brushRef="#br0" timeOffset="676002.6651">8384 15453,'0'-24,"25"-1,0 0,24 25,-49-25,50 25,-25 0,-1 25,1 0,0 49,0 25,-25 1,25 24,-1 0,-24 24,25 1,-25-25,25 0,-25-24,0-1,-25-25,25 1,-25-1,-24-24,24-26,-25 1,26 0,-26-25,25-25,0 0,25 1,0-26</inkml:trace>
  <inkml:trace contextRef="#ctx0" brushRef="#br0" timeOffset="676276.6808">9277 15875,'0'25,"-25"-25,25 0,0 0,25 0,0 0,24 0,-24-25,25 25,-1 0,1-25,0 25,-1-25,1 25,-25 0,24 0</inkml:trace>
  <inkml:trace contextRef="#ctx0" brushRef="#br0" timeOffset="676490.693">9277 16173,'-25'0,"25"24,0-24,25 0,25 0,-1-24,26-1,-1 25,0-25,-24 0,49 0,-49 25,-1-24,1-1,0 25</inkml:trace>
  <inkml:trace contextRef="#ctx0" brushRef="#br0" timeOffset="676770.709">10244 15751,'0'0,"25"0,-25 25,25-25,25 0,-1 0,1 0,-1 0,26 0,-26 0,1 0,0 0,-26 0,26-25,-50 50</inkml:trace>
  <inkml:trace contextRef="#ctx0" brushRef="#br0" timeOffset="676958.7198">10269 16049,'0'24,"25"1,0 0,0-25,24 0,1 0,24-25,1 0,-1 25,0-24,1-26</inkml:trace>
  <inkml:trace contextRef="#ctx0" brushRef="#br0" timeOffset="677579.7553">11509 15180,'-24'0,"24"0,0-24,0 48,0-24,0 25,0 0,24 25,-24-1,25 1,-25 24,0-24,25 24,-25-49,25 25,-25-25,25-1,-1-24</inkml:trace>
  <inkml:trace contextRef="#ctx0" brushRef="#br0" timeOffset="677937.7757">12402 15453,'0'0,"0"0,-24 0,-1 0,0 25,0 0,-24 0,49 24,-25 1,50 24,-25 1,49 24,-24-25,0 1,24-1,-49 1,25-26,-50 26,25-1,-49-49,-1 25,1-1,-26-24,25 0,1-25,-1 0,25-25,25 0,-24-24,48-1,-24 0</inkml:trace>
  <inkml:trace contextRef="#ctx0" brushRef="#br0" timeOffset="678223.7921">12874 15156,'0'49,"0"-24,0 25,0 24,0-24,-25 24,25 1,0-26,0 1,0-1,0-24,0-25,0 0,25-25</inkml:trace>
  <inkml:trace contextRef="#ctx0" brushRef="#br0" timeOffset="678560.8114">13469 15776,'25'25,"-25"-25,0 0,0 0,0 0,0 0,-25 24,25-24,-25 0,50 0,-25 0,-25 25</inkml:trace>
  <inkml:trace contextRef="#ctx0" brushRef="#br0" timeOffset="678704.8197">13469 16371,'0'25,"0"25,0-26,0 1,0-25,0 0,0 0,0 0,-25-25</inkml:trace>
  <inkml:trace contextRef="#ctx0" brushRef="#br0" timeOffset="679626.8724">8086 17835,'0'0,"0"0,0 0,0 0,0 0,0 49,0-49,0 99,25-49,0 24,-25 1,25-1,-25-24,25-1,-25-49,0 50,0-50,0 0,0-74,0 24,-25 0,25-24,-25-25,25 24,0-24,0 25,0-1,0 26,25-1,0 1,-1 24,26 25,24-25,-24 25,0 25,24 0,-24-25,-1 49,1-24,-1 0,-49-25,75 25,-75-25,49 0,-49 0,50 0,-50 0,25-25,-25 0,25 0,-50-24,25 24,-25 0,0 0,0 0,25 25,-49 50,49-50,-50 99,25-24,25-1,0 0,0 26,25-26,-25 0,25 1,-25-75,74 49,-49-49,-25 0,99-74,-49 0</inkml:trace>
  <inkml:trace contextRef="#ctx0" brushRef="#br0" timeOffset="680115.9004">9351 16991,'0'-49,"0"49,-24 0,24 49,-25 1,25 49,0 0,-25 25,25 0,0 25,0-25,0 0,25 0,-25-25,0-24,-25-26,25-49,0 0,-50 25,50-25,-49-74,-1 24,25-49,1 25,24-1,0 1,0-1,24 26,26-1,0 25,-1 25,1 0,-1 50,1-25,0 24,-26 1,26-25,0 24,-1-49,-24 25,-25-25,74-25,-74 25,50-49,-25-1,0-24,-25 24,0-24,0 24,0-24,0 49,-25 0,25 25,0 0,0 25</inkml:trace>
  <inkml:trace contextRef="#ctx0" brushRef="#br0" timeOffset="680326.9125">9922 17785,'0'0,"0"0,0 0,0-50,0 26,0-26,0-24,0 24,25 0,-25 1,24-1,1 50,0-25,25 25,-25 25,24-25,1 25,-1 0,1-1,0 1</inkml:trace>
  <inkml:trace contextRef="#ctx0" brushRef="#br0" timeOffset="680694.9335">10269 17785,'0'0,"0"0,0 0,25-50,-25 26,25-51,0 26,-1-26,1 25,-25 1,25 24,0 25,0 0,-25 0,49 74,-24 1,0-25,24-1,-24 26,0-51,-25-24,74 50,-74-50,50 0,-50 0,50-50,-50 26,24-26,-24-24,0 24,25-25,-25 26,25-1,-25-24,25 24</inkml:trace>
  <inkml:trace contextRef="#ctx0" brushRef="#br0" timeOffset="681760.9944">11881 17314,'0'-25,"0"25,0-25,0 25,0 0,0 0,-24 25,24 0,-25-1,25 1,0 25,-25-1,0 26,25-25,0 24,0-24,0-50,0 74,0-74,0 0,50 25,-50-25,49-50,-24 1,0 24,25-25,-26 1,26-1,-25 25,0 25,-1 0,-24 0,50 25,-50-25,50 74,-50-74,49 75,-49-75,75 49,-75-49,74 0,-74 0,50-49,-25 24,-25-25,24 1,-24-1,-24 0,24-24,-25 49,0-24,25 24,-25 0,0 0,25 25,0 0,0 0,0 0</inkml:trace>
  <inkml:trace contextRef="#ctx0" brushRef="#br0" timeOffset="682427.0326">12948 17090,'25'-24,"-25"-1,0 25,0-25,0 0,-25 0,0 25,-24-24,-1 24,25 0,-24 0,-1 0,25 0,25 24,-25 1,1 0,24 0,0 49,0 1,0-1,0 50,0-25,0-24,-25 49,25-25,-25-25,25 1,0-1,0-24,0-50,25 74,-25-74,74 50,-74-50,50 0,-50 0,74 25,-74-25,50 0,-50 0,0 0,25 0</inkml:trace>
  <inkml:trace contextRef="#ctx0" brushRef="#br0" timeOffset="683088.0704">13097 17363,'0'0,"0"0,-25 0,25 0,-25 25,25-25,0 25,0 0,0-25,0 24,25-24,0 25,-25-25,25-25,-1 25,-24-24,25 24,-25-25,0 25,0-25,-25 25,25 0,0 0,-24 25,-1 0,25-25,0 49,0-49,0 50</inkml:trace>
  <inkml:trace contextRef="#ctx0" brushRef="#br0" timeOffset="683571.098">13122 17686,'0'0,"0"0,0 0,0 0,0 0,0 0,0 0,0 0,0 0,0 0,0 0,0 0,0 0,0 0,49 49,-49-49,0 0,0 0,0 0,0 0,0 0,0 0,0 0,0 0,0 0,0 0,0 0,-25 25,25-25,0 0,0 0,-24 50,24-50,0 0,24-25,-24 25,0 0,75-50,-75 50,0 0,0 0,0-24,0 24,0 0,0 0,-50 0,50 0,0 0,0 0,-25 49,25-49,0 0</inkml:trace>
  <inkml:trace contextRef="#ctx0" brushRef="#br0" timeOffset="683830.1128">13494 17512,'0'25,"0"-25,25 0,-25 0,0 25,49-25,-49 0,50 0,-25 0,-1 0,1-25,-25 25,50 0,-50 0,0 0,25 0</inkml:trace>
  <inkml:trace contextRef="#ctx0" brushRef="#br0" timeOffset="684576.1555">14089 17338,'-25'0,"25"0,0 0,0 0,0 0,0 0,0 0,0 0,0 0,0 0,25-24,-25-1,0 25,25 0,-25-25,25 25,-25 0,0 0,24-25,-24 25,0 0,0 0,0 0,0 0,0 0,0 0,0 0,0 0,0 0,0 0,0 0,0 0,0 0,0 0,0-25,25 25,-25-24,25-26,0 25,0-24,-1-1,1 0,0 1,0 24,-25 0,25 0,-25 25,0 0,0 25,0 25,-25 24,25 1,0 24,-25-25,25 25,-25-24,25-26,0 26,0-75,0 74,0-74,-25 50,25-50,0 0</inkml:trace>
  <inkml:trace contextRef="#ctx0" brushRef="#br0" timeOffset="684809.1688">14089 17711,'0'0,"0"0,0 0,0 0,0 0,50 24,-1-48,-24 24,25 0,-1 0,1-25,-25 25,-25 0,49-25,-49 25,75 0,-75 0,49 0,-49 0,50 0</inkml:trace>
  <inkml:trace contextRef="#ctx0" brushRef="#br0" timeOffset="685254.1942">14808 16768,'0'0,"25"0,-25 0,25 0,0 0,0 0,24 25,-24 0,0-1,24 1,-24 50,0-1,0 25,-25 0,49 1,-49 24,50 0,-50-25,25 0,0 0,-25 1,24-26,-48 0,24-24,-25 0,25-50,-75 74,1-24,24-50,1 24,-1 1,-24-25,74 0,-50 0,50 0,0 0,-49-49</inkml:trace>
  <inkml:trace contextRef="#ctx0" brushRef="#br0" timeOffset="696214.8212">19298 14635,'0'-50,"0"25,-25-24,25-1,-49 1,24 24,-50-25,26 25,-26 0,1 25,24 0,1 25,-1 0,1 25,24-25,25 49,0 25,0 0,25 1,-1-1,-24 50,25-50,0 25,-25 25,0-50,0 25,0-25,0 0,0-24,-25-1,25 1,-25-51,25 26,-24-75,24 25,-25-49</inkml:trace>
  <inkml:trace contextRef="#ctx0" brushRef="#br0" timeOffset="696383.8309">18604 15329,'24'-25,"1"25,25 0,-1 0,1 25,0-25,-1 0,1-25,24 25,-24-24,-1-1,-24 0</inkml:trace>
  <inkml:trace contextRef="#ctx0" brushRef="#br0" timeOffset="696641.8456">19546 14635,'0'-25,"0"0,0 0,0 1,0 24,-25 24,25 1,-25 25,1 24,-1 1,25 24,-25 0,25 25,-25-25,25 25,0-49,0 24,0-25,0-49,25 25,-25-50,25 0,-25-25,25-25</inkml:trace>
  <inkml:trace contextRef="#ctx0" brushRef="#br0" timeOffset="696805.855">19670 15280,'0'24,"25"26,0 0,-25-25,0 49,25-24,-25-26,0 1,0 25,0-50,24 0,-24 0</inkml:trace>
  <inkml:trace contextRef="#ctx0" brushRef="#br0" timeOffset="696959.8638">19720 14734,'0'25,"0"-25,0 0,25 25</inkml:trace>
  <inkml:trace contextRef="#ctx0" brushRef="#br0" timeOffset="697371.8874">20166 15056,'25'0,"-25"0,25 25,-25-25,0 25,-25-25,0 25,-24 0,-1 24,0-24,26-25,-26 25,25 0,0-1,25 1,25-25,0 0,0 25,0 0,-1 0,-24-25,0 49,0 1,0-25,0 24,-24 1,24-25,-25 24,50-24,-25 0,24-25,1 0,0 0,25 25,-26-50,26 25,-25 0,0-25,-1 0</inkml:trace>
  <inkml:trace contextRef="#ctx0" brushRef="#br0" timeOffset="697738.9084">20737 15106,'25'-25,"-50"0,25 1,-25 24,-25 0,25 0,1 0,-26 24,25-24,0 50,1-25,24 24,24 1,1-25,0 24,0 1,24 0,-49-25,25 24,-25 1,0-1,-25-24,1 0,-1 0,-25 0,25-1,1 1,-1-25,0 0,25-25</inkml:trace>
  <inkml:trace contextRef="#ctx0" brushRef="#br0" timeOffset="702786.197">18752 16818,'0'0,"0"0,25 24,-25 1,-25 25,25-1,0 26,0 24,0 0,0 0,0 1,0-1,25 0,-25-24,0-1,25-24,-25-50,0 49,0-49,0 0,0 0,25-49</inkml:trace>
  <inkml:trace contextRef="#ctx0" brushRef="#br0" timeOffset="703064.213">19075 17264,'25'0,"-25"0,-25 25,0 0,0 24,-24 1,24-25,-25 24,50-49,-49 75,49-75,-25 49,25-49,49 25,-24 0,50-25,-26 25,1-25,24 25,-24-25,-1 0,1 0,-50 0,74 24,-74-24,50-24,-50 24</inkml:trace>
  <inkml:trace contextRef="#ctx0" brushRef="#br0" timeOffset="703211.2214">19496 17512,'0'0,"25"75,-25-75,0 74,0-74,25 50,-25-50,0 0,0 0</inkml:trace>
  <inkml:trace contextRef="#ctx0" brushRef="#br0" timeOffset="703358.2298">19571 17090,'0'0,"0"25,0-25,0 0,25 25</inkml:trace>
  <inkml:trace contextRef="#ctx0" brushRef="#br0" timeOffset="703667.2474">20017 17214,'0'25,"-24"0,24 0,-25 0,0-1,25 1,0 0,0 0,0 0,25-1,-25-24,74 75,-74-75,75 25,-75-25,49 49,-49-49,0 0,-25 75,25-75,-74 25,74-25,-50 0,50 0,-49-25,24 25,25-25</inkml:trace>
  <inkml:trace contextRef="#ctx0" brushRef="#br0" timeOffset="703964.2644">20489 17165,'0'0,"0"0,-25 25,0-25,0 24,-24 1,24 0,25 25,0-1,25-24,-1 25,26-1,0-24,-1 0,-24 25,-25-50,50 74,-50-74,-25 50,25-50,-50 74,50-74,-74 25,74-25,0 0,-25 0,25 0</inkml:trace>
  <inkml:trace contextRef="#ctx0" brushRef="#br0" timeOffset="708925.5482">22944 15106,'0'-50,"0"26,-24-26,24 0,-25 26,-25-1,25 0,-24 0,24 0,-25 50,1-25,-1 25,25 0,-24 24,24 26,25-26,-25 51,50-26,0 0,-1 1,26-25,0-1,-1 1,26-50,-26 0,1-25,24 0,-24-24,-25-26,24 1,-24 24,-25-49,0 24,0 1,-25 24,-24 1,24-1,0 25,-24 1,24 24,0-25,0 25,25 0,-25 0,50-25,-25 25,0-25,25 0,0 1,-25-1,25 0,-1 0,-24 25,25 0,0 25,-25 0,50 0,-26 24,26 1,0-1,-1 1,1 0,24-1,-24 1,-25-1,24-24,1 25,-25-25,-1-1,-24-24,25 0,-25-24</inkml:trace>
  <inkml:trace contextRef="#ctx0" brushRef="#br0" timeOffset="709149.561">23465 14387,'0'-50,"0"0,0 50,-25 0,1 50,-1 0,25-1,-50 51,25-1,1 25,-26 0,25-25,0 0,1 0,-26-24,50-26,-25-24,25-25,0 0</inkml:trace>
  <inkml:trace contextRef="#ctx0" brushRef="#br0" timeOffset="709449.5782">23366 14734,'50'0,"-26"-25,26 0,-25 1,24-1,1-25,0 25,-26-49,1 24,0 26,-25-26,0 0,-25 25,25 25,-25 25,-24 25,-1 0,1-1,24 50,0-24,0 24,0-49,25 24,25-24,0-1,25-24,-26 0,26-25</inkml:trace>
  <inkml:trace contextRef="#ctx0" brushRef="#br0" timeOffset="709773.5967">23937 15007,'0'0,"24"0,-48-50,24 25,0-24,0 24,-25-49,25-1,-25 1,25 24,-25 1,25-1,0 0,0 50,0 0,25 25,-25 25,25-25,0 24,-25-49,49 50,-49-50,75 0,-75 0,49-50,-24-24,0-1,-25 1,0-1,0-24,0 25,-25-1,25 1,0 0,-25-1</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2:09:36.039"/>
    </inkml:context>
    <inkml:brush xml:id="br0">
      <inkml:brushProperty name="width" value="0.05292" units="cm"/>
      <inkml:brushProperty name="height" value="0.05292" units="cm"/>
      <inkml:brushProperty name="color" value="#FF0000"/>
    </inkml:brush>
  </inkml:definitions>
  <inkml:trace contextRef="#ctx0" brushRef="#br0">2654 4118,'0'49,"0"1,0-25,0 49,0-24,0-26,0 26,25-25,-25-25,50 0,-1-50,26 1,24-51,25-24,0 0,25-24,-1-1,26 0,-25 0,0 0,0 25,-25 0,0 25,-25-25</inkml:trace>
  <inkml:trace contextRef="#ctx0" brushRef="#br0" timeOffset="2910.1665">19571 4242,'0'24,"0"1,-25 25,25-1,-25 1,25 0,0-26,0 1,0 0,25-25,0 0,25-25,24-49,0-1,26-24,24-25,0 0,49-25,-24-24,25 24,-1 0,-24 0,25 25,-25 25,-25 0,-50 49,25 1,-49 24,-1 0,-24 0,0 25,-25 0,0 0,0 0,0 0,0 0,0 0,0-25,-25 25</inkml:trace>
  <inkml:trace contextRef="#ctx0" brushRef="#br0" timeOffset="10538.6028">18380 12725,'-25'0,"25"0,0-25,0 25,0 0,0 0,0-25,0 25,0-25,25 25,0 0,25-24,-1 24,-24 0,50 24,-26-24,1 25,-1 0,1 0,-25 0,0-1,-25 26,0 0,-25-1,0 26,-25-26,1 26,-1-1,-24-24,24 24,25 1,-24-26,24 1,0-1,25 1,0-25,25 0,0 24,-25-24,24 25,1-26,0 51,0-26,0 1,-25 0,25 24,-1 0,-24 1,25-26,0 51,-25-51,25 51,-25-26,0 25,-25-49,0 49,0-25,-24-24,24 24,-25-49,50 25,-25-50</inkml:trace>
  <inkml:trace contextRef="#ctx0" brushRef="#br0" timeOffset="31948.8274">1389 6896,'-25'-25,"0"25,25 0,-49 0,49 0,0 0,-50 25,50-25,-25 25,25-25,25 24,0-24,25 0,-1 0,1 0,49 0,-25-24,1 24,24-25,-24 0,-1 25,-24 0,24 0,-24 25,-26 0,1 49,-25 0,0 26,-25-1,1 25,-26 0,0 0,1 0,-1-25,1 0,24-24,-25-26,25 1,1-25,24-25,-25 0,25 0</inkml:trace>
  <inkml:trace contextRef="#ctx0" brushRef="#br0" timeOffset="32219.8429">1339 7045,'0'-50,"-24"50,-1-25,0 25,0 50,25-25,0 49,0 0,25 50,-25-24,25 24,0 0,24 24,-24-48,0-1,0 0,-1-24,1-26,0 1,-25-25,25-1</inkml:trace>
  <inkml:trace contextRef="#ctx0" brushRef="#br0" timeOffset="32685.8695">1513 7714,'25'-99,"0"-25,24 25,-24 0,25-1,-25 26,-1 0,1 24,-25 50,0 0,0 25,-25 24,1 1,-1 0,0-1,0 1,0-25,0-25,25 0,25-50,-25 25,25 0,-25 25,0 0,25 0,-50 50,25 49,-50-24,26 24,-1 0,0-25,25 1,0-26,25-24,0-50,24 1,1-26,-25-24,0 49,-1-25,-24 25,0 25,-49 25,24 0,-50 49,26 1,-1-1,1 1,-1-1</inkml:trace>
  <inkml:trace contextRef="#ctx0" brushRef="#br0" timeOffset="33250.9019">1612 8905,'-25'49,"1"1,-1 0,25 24,-25-49,25 25,25-50,-25 0,25-25,-1 0,1 0,0-49,0 24,0 0,-25 26,0-26,0 50,-25 0,0 50,0-1,0-24,25 50,-24-26,24 1,0-1,24-49,1 0,0 0,0-49,0 24,-25-49,25 24,-50 0,25-24,-25 49,0 0,0 0,-24 50,24-25,0 25,25 25,-25-1,0 1,25 24,0-24,0-25,0 24,25 1</inkml:trace>
  <inkml:trace contextRef="#ctx0" brushRef="#br0" timeOffset="34732.9866">10220 14015,'0'24,"0"-24,0 0,0 0,0 0,0 0,0 0,0 0,0 0,0 0,0 0,24 25,1-25,0 0,25 0,-1 0,26 25,-1-50,25 25,0 0,1 0,24-25,0 25,-25-24,25 24,0 0,-25 0,0 0,1 0,-1 0,-25 0,25-25,-49 25,24 0,1-25,-25 25,24-25,-24 25,-1 0,1-25,-1 1,1 24,0-25,-26 25,1-25,25 0,-25 0,-1 1,1-1,0-25,0-24,0 24,-25-24,24-1,-24 1,-24 0,24-1,-25 1,-25-1,1 1,-1 24,-24 1,-26 24,26-25,-25 50,0-25,-26 50,1-25,0 25,-24 25,24-26,-50 1,50 0,-50 0,50 0,-49 24,24-49,25 25,-25-25,25 25,0-25,0 0,25 0,-1 0,26 0,24 0,1 0,24 25,0-1,25 26,25 0,-25-1,50 26,-26-1,26 1,-25-1,24 25,-24-24,0-1,-25 0,25-24,-25-25,0 0,0-50,0-25,0-24</inkml:trace>
  <inkml:trace contextRef="#ctx0" brushRef="#br0" timeOffset="35915.0542">4440 4862,'-50'25,"-24"-25,24 24,-24 1,0 0,-1 0,1 0,-1-1,1 1,0 0,-1 25,25-1,1 1,-1-1,1 26,24-1,-25 1,25-1,1 25,-1-24,25 24,-25-25,25 1,25-26,-25 26,25-26,-1-24,26 25,0-25,24-1,-24 1,24 0,25-25,-24 0,24 0,0 0,0-25,25 25,-24 0,-1-25,25 25,-25 0,25 0,-25 0,25 0,0 0,0 0,-24 0,24 0,0 25,0-25,-25-25,25 25,-25 0,25-24,-25 24,25-25,-24 0,24 25,-50-25,25 0,-24 1,-1-1,1-25,-51 1,26 24,0-25,-50-24,24 24,-24-24,0 24,-24-24,-1-1,0 1,-25 24,1 1,-1-1,-24 25,-1-24,26 24,-26 0,-24 0,25 0,-26 25,26-24,-25-1,-25 0,25 25,-1-25,-24 25,0-25,0 25,0 0,0-24,0 24,0 0,0 0,0 24,0-24,25 25,0-25,24 25,1 0</inkml:trace>
  <inkml:trace contextRef="#ctx0" brushRef="#br0" timeOffset="42475.4295">10567 12105,'0'24,"0"-24,0 25,0-25,0 25,25-25,-25 25,24-25,-24 0,0-25,25 25,0-50,-25 26,25-26,-25-24,0 24,0-24,0-26,0-24,-25 25,25-25,-50-25,1-24,-1 24,1-50,-26 26,-24-26,25 26,-26-26,-24 1,25 24,-25-24,-25-1,25 1,-25 24,1-24,-1-1,25 1,-25 24,25 1,-25 24,25 0,25 25,-25 25,49 0,1-1,-1 26,26 0,-1 24,1 25,24-24,0 24,0 25,25 0,-25 0,25 0,0 25</inkml:trace>
  <inkml:trace contextRef="#ctx0" brushRef="#br0" timeOffset="47261.7031">12204 11137,'25'0,"-25"25,0 0,-25 25,25-1,-25 26,0 24,0 25,1 0,-26 0,25 0,0 25,1-25,-1-25,0 0,0-24,0-26,25 1,-24-50,24 0,-25 0,25-25,-25 0</inkml:trace>
  <inkml:trace contextRef="#ctx0" brushRef="#br0" timeOffset="47500.7169">11683 12154,'0'0,"0"0,0 0,25 0,-25 50,0 0,0-1,0 1,25 24,-25-24,24-1,1 1,0-25,0-50,24 0,1-24,0-1,24 0,-24-24,-1 24,1 26,0-26</inkml:trace>
  <inkml:trace contextRef="#ctx0" brushRef="#br0" timeOffset="54799.1344">3200 9500,'0'0,"0"0,0 0,0 0,-25 25,25-25,0 0,0 25,0 0,25-1,0 26,-1-25,26 24,24 1,-24 0,0-1,24 1,-24-1,-26-24,1 25,-25 0,0-26,-25 1,1 0,-26 0,0 0,26-25,-26 0,0-25,26 0,-26-25,25 1</inkml:trace>
  <inkml:trace contextRef="#ctx0" brushRef="#br0" timeOffset="54947.1428">3125 9525,'0'-25,"0"0,25 25,0-24,0 24,0-25,24 0,26 0,-26 0,26 1,-26-1,26-25</inkml:trace>
  <inkml:trace contextRef="#ctx0" brushRef="#br0" timeOffset="55266.161">3870 9302,'-25'25,"0"49,-25 0,1 1,24 24,0-25,25 1,0-1,0-24,50-1,-1-49,1 0,24 0,-24-24,49-26,-49-24,24-1,-24 1,-25-1,-25 1,0 24,-25-24,-25 24,-24 26,24-1,-49 25,49 25,-24-1,0 26,24 0,25-1</inkml:trace>
  <inkml:trace contextRef="#ctx0" brushRef="#br0" timeOffset="55544.177">3175 10244,'0'25,"-25"0,25-25,25 0,0 25,24-50,26 25,-1 0,25 0,-24 0,24 0,0 0,-24-25,-1 25,1 0,-26 0,-24-25,0 25,-50 0,25-24,-25 24</inkml:trace>
  <inkml:trace contextRef="#ctx0" brushRef="#br0" timeOffset="55803.1917">3125 10492,'0'50,"25"-25,0 49,0-24,-25 24,0 25,0 1,0 24,-25-25,25 0,0 0,-25-49,25 0,0-26,0 1,25-50,0-24</inkml:trace>
  <inkml:trace contextRef="#ctx0" brushRef="#br0" timeOffset="56301.2202">3473 10864,'0'-24,"0"24,-25 24,0 26,25 0,-25 24,25 0,0-24,25 0,0-1,0-24,24 0,1-25,-1-25,-24 0,25-24,-25-1,-25-24,0-1,0 1,-25-1,0 26,0-26,25 26,-25 24,1 25,24 25,0 0,24 49,1-24,0 24,0 0,0 1,24-1,1 1,0-26,-1 1,1-25,-1-25,1 0,0-25,-26 0,1-24,-25-26,-25 25,1-24,-1 0,-25 49,1-25,-1 1,0 49,26 0,-26-25,50 50,-50-25,50 0,0 0,25 0</inkml:trace>
  <inkml:trace contextRef="#ctx0" brushRef="#br0" timeOffset="57536.2908">4118 8880,'24'0,"-24"0,0-25,-24 25,-1-25,0 1,-25-1,-24 25,0-25,-26 25,1 0,0 0,0 25,-25 0,24-1,1 1,0 25,0-1,0 1,24 0,1 24,24-24,-24 49,49-25,0 1,0 24,25 25,0-25,0 25,0 25,25-25,0 25,0 0,-1 0,26-1,-25 1,25-25,24 0,-24 0,-1-24,50-1,-24 0,-1-49,25 24,25-24,-24-1,24-24,0 0,0-25,25 0,-25 25,-25-50,25 25,-50 0,25-25,-49 0,-25 25,0-49,-1-1</inkml:trace>
  <inkml:trace contextRef="#ctx0" brushRef="#br0" timeOffset="58045.32">3795 8979,'0'0,"0"0,25-25,-25 25,25 0,0 0,24-24,1 24,24-25,1 25,-1-25,25 25,0-25,-24 25,-1 25,1 0,-1 0,-24 49,-1-24,-24 49,25 25,-50 0,0 25,0 24,0 1,-25 0,0 24,25-24,-25-1,0-24,1-25,24 0,-25 0,0-24,25-51,0 1,0-1,0-49,0 0,-25-49,50-1</inkml:trace>
  <inkml:trace contextRef="#ctx0" brushRef="#br0" timeOffset="58583.3508">4738 7615,'0'-50,"24"1,-24 24,25-25,-25 26,25-1,-25 0,0 25,0 0,0 0,0 0,0 0,0 0,0 0,0 25,-25 24,25 26,-25-26,1 51,24-1,-25-25,0 25,0-24,0 24,1-49,-1-1,0 1,25 0,-25-26,0-24,25 25,0-25,0 0,0-25,-24 1</inkml:trace>
  <inkml:trace contextRef="#ctx0" brushRef="#br0" timeOffset="58835.3652">4465 8012,'0'-25,"0"25,0 0,-25 0,25 25,0 25,0-1,-25 1,25 49,0-25,0-24,0 24,25-24,-25 0,25-26,0-24,-1 0,26 0,-25-24,24-26,1 50,-25-50,24 26,-24-26,0 25,0 25</inkml:trace>
  <inkml:trace contextRef="#ctx0" brushRef="#br0" timeOffset="68790.9345">4936 8806,'0'0,"0"-25,0 0,0 25,25 0,0-25,-25 0,0 25,49-24,-49 24,50-25,-25 25,0 0,-1-25,1 50,0-25,-25 25,25-25,-25 49,0-24,0 0,0 0,0 24,0-49,0 25,0 0,25 0,-1-25,1 24,-25 1,25 0,0 0,-25 0,25-25,-50 25,25-1,-25 1,0-25,0 0,1 25,-1-25,0 0,-25 0,26-25,-1 25,0 0,0 25,0-25,25 0,0 0,0 25</inkml:trace>
  <inkml:trace contextRef="#ctx0" brushRef="#br0" timeOffset="70447.0294">5507 10319,'24'25,"1"-1,-25-24,0-24,0 24,0-25,0-25,0 1</inkml:trace>
  <inkml:trace contextRef="#ctx0" brushRef="#br0" timeOffset="70923.0566">6350 9227,'0'50,"-25"0,0 24,25-24,25-26,0 26,0-25,24-25,26 0,-1-25,1-25,-1 26,0-51,1 26,-1-1,-24-24,-25 24,0 0,-1 1,-24-1,0 50,-24 0,24 0,-25 50,0 24,25-24,-25 49,0 0,25 0,-24 25,24-24,-25-1,25 0,0-25,-25-24,25 0</inkml:trace>
  <inkml:trace contextRef="#ctx0" brushRef="#br0" timeOffset="71216.0734">7169 9153,'49'-25,"26"0,-26 25,1 0,-1 50,-24-25,-25 49,-25 1,1 24,-1 0,-25 0,1 0,24 1,0-26,0 0,25-24,50 0,-25-25,24-25,1 0,-1-25,1 0,0 0,-1 0,-24 0</inkml:trace>
  <inkml:trace contextRef="#ctx0" brushRef="#br0" timeOffset="71446.0864">6648 10492,'49'25,"26"-25,-26 0,26 0,24 0,-25 0,26 0,-26 0,-24 0,-1-25,1 25,-1 0,-49 25</inkml:trace>
  <inkml:trace contextRef="#ctx0" brushRef="#br0" timeOffset="71724.1024">6672 10964,'0'49,"0"1,25-1,-25 1,0 0,0 24,25-49,-25 25,0 24,0-49,0 0,25-25,-25 24,25-48</inkml:trace>
  <inkml:trace contextRef="#ctx0" brushRef="#br0" timeOffset="72059.1216">7045 10964,'-25'24,"25"1,-25 25,25 24,0-24,25 0,-25-1,25 1,-1-1,1-24,0-25,25 0,-26-25,1 1,-25-26,25 0,-25 1,0-26,0 26,-25-26,25 26,0 24,-25-25,25 25,-24 25,24 0,0 0,0 50,0-25,24 0,-24-1</inkml:trace>
  <inkml:trace contextRef="#ctx0" brushRef="#br0" timeOffset="72277.134">7392 11212,'25'25,"-1"-25,26 0,-25 24,-25-48,25-1,-1 0,1-25,0 1,-25-1,0-24,0 24,0 0,-25 1,-24 24,24 0,-25 25,1 0,-1 25,0 0,26 0,-1 24</inkml:trace>
  <inkml:trace contextRef="#ctx0" brushRef="#br0" timeOffset="74039.2347">16222 9079,'0'-25,"0"25,-25-25,25 25,25 0,-25 0,25-25,0 25,0 0,-1 0,1 25,0 0,0 0,-25 49,0-24,-25 24,0-24,0 49,1-50,-1 26,0-1,0-24,25-1,0-24,25 0,0-25,24-25,-24 0,50 1,-26-26,26-24</inkml:trace>
  <inkml:trace contextRef="#ctx0" brushRef="#br0" timeOffset="74270.2479">16942 8954,'0'0,"-25"0,0 50,25-25,-25 25,25 24,0 0,25 1,0-1,0 1,-1-26,1 1,0-1,-25 1,0-25,0 0,-25-25,0 0,1-25,24 0,-50-25</inkml:trace>
  <inkml:trace contextRef="#ctx0" brushRef="#br0" timeOffset="74425.2568">16892 8979,'25'-49,"24"-1,26 25,-1 25,1-25,-1 1,0 24,1-25,-26 0,26 25,-25-25,-26 0</inkml:trace>
  <inkml:trace contextRef="#ctx0" brushRef="#br0" timeOffset="74706.273">15751 10170,'50'0,"24"0,25-25,25 25,50-25,-25 1,24-1,1 0,-25-25,0 50,-25-25,0 25,-50 0,0-24,-49 24</inkml:trace>
  <inkml:trace contextRef="#ctx0" brushRef="#br0" timeOffset="75057.2931">15776 10492,'25'0,"-25"0,0 25,0 25,0 24,0-24,0 49,0-49,0 49,0-50,0 26,0-1,0-49,0 0,0-25,0 0</inkml:trace>
  <inkml:trace contextRef="#ctx0" brushRef="#br0" timeOffset="75549.3212">16123 10740,'0'25,"0"25,0-25,0 24,0 26,25-26,0 1,24-25,1 24,-1-49,1 0,0-25,-1-24,1-1,-25 1,0-1,-25-24,0 24,0-24,-25-1,0 50,0-24,0 24,1 25,-1 25,0 24,25-24,0 50,0-26,25 1,0 24,24-24,1-25,-25 24,49-49,0 0,-24 0,24-25,-24 1,0-26,-26 0,-24 1,25-26,-50 26,1-1,-1-24,-25 24,1 25,-1 1,25 24,-24 0,24 24,25-24,0 0,0 0</inkml:trace>
  <inkml:trace contextRef="#ctx0" brushRef="#br0" timeOffset="75845.3381">17066 10517,'24'25,"-24"0,0 24,-24 26,24-26,0 26,-25-1,25 1,25-26,-1 1,1-25,25-1,-1-24,1-24,0-1,24-25,-24 1,-1-1,-49-49,25 49,-25-49,-25 49,-24-24,24 24,-25 1,-24-1,24 25,1 25,24 0,-25 0,50 0</inkml:trace>
  <inkml:trace contextRef="#ctx0" brushRef="#br0" timeOffset="76442.3723">15404 8706,'-50'0,"25"50,-24 24,-1 26,0 24,1 25,24 24,-25 50,1-24,24 24,0-24,50 24,0-50,24-24,1 0,49-50</inkml:trace>
  <inkml:trace contextRef="#ctx0" brushRef="#br0" timeOffset="76838.3949">17611 8533,'0'49,"25"1,0 24,49 50,-24 0,24 25,1 25,-26 24,26-24,-50 0,24-1,-24-24,-25 0,0-25,0-25,-25 0,0-24,-24-26,24-24,0 0</inkml:trace>
  <inkml:trace contextRef="#ctx0" brushRef="#br0" timeOffset="77319.4224">18157 8235,'0'-25,"0"1,25 24,0 0,-1 0,26 0,0 0,-26 0,26 49,0-24,-26 0,1 24,-25 1,0 0,0-1,0 1,-25-1,25-24,-24 25,48-25,-24-1,25 1,-25 0,25 0,-25 0,25-1,-25 1,0-25,-25 25,0-25,0 25,-24-25,-1 0,25 25,-24-25,24 0,0 24,25-24,0 0,25 0</inkml:trace>
  <inkml:trace contextRef="#ctx0" brushRef="#br0" timeOffset="78233.4747">18876 9773,'0'25,"0"0,0-25,25 0,-25 0,0 24,0-24,0 0,0 0,0 0,0 0,0 0,0 0,0 0,-25-24,25-1,0 25</inkml:trace>
  <inkml:trace contextRef="#ctx0" brushRef="#br0" timeOffset="79256.5331">19670 8830,'0'0,"0"-24,0 24,0-25,0 25,0 0,0-25,25 25,0-25,-25 25,49-25,-24 25,25 0,-1 0,1 25,-25 0,0 25,-1-1,26 26,-50-1,0 1,0-1,0 0,0 26,-25-51,0 26,25-26,-24 1,-1-25,25-1,-25-24,0-24</inkml:trace>
  <inkml:trace contextRef="#ctx0" brushRef="#br0" timeOffset="79874.5686">19769 9327,'0'-25,"0"0,25 25,0 0,25 0,-1-25,1 25,24-25,1 25,-26-24,26-1,-26 0,1 25,-25-25,-1 25,1-25,-25 25,0 25,-25 0,1 0,24 24,-25 1,0 0,0-1,25 1,0-1,25-24,0 0,0-25,24 0,-24-25,25 0,-26 1,1-26,25 0,-50 1,0-26,0 1,0 24,0 1,-25-1,25 0,-25 26,25 24,0 0,25 49,0 1,-25 24,25-24,-1 49,1-24,25-1,0 0,-1-24,1 0,24-26,-24-24,24 0,-24-24,-1-26,1 0,-25-24,-25 0,0-26,-25 26,-25-25,1 24,-1 26,-24-26,-1 75,1-25,0 50,-1-25,25 50</inkml:trace>
  <inkml:trace contextRef="#ctx0" brushRef="#br0" timeOffset="80162.5851">19869 10096,'-25'0,"25"-25,0 25,25-25,24 0,1-25,49 50,0-24,0 24,25-25,25 25,-25 0,25 0,-25 0,-25-25,25 25,-49 0,-1-25,-24 25,-25 0</inkml:trace>
  <inkml:trace contextRef="#ctx0" brushRef="#br0" timeOffset="80464.6023">19571 10418,'0'50,"0"-26,0 26,25 24,-25-24,25 24,-25 1,0-1,0 1,0-1,0 0,0-49,0 25</inkml:trace>
  <inkml:trace contextRef="#ctx0" brushRef="#br0" timeOffset="80989.6324">20017 10592,'0'49,"0"-24,0 25,0-1,0 1,0 24,0-24,25-25,0-1,25-24,-26-24,26 24,-25-50,0 0,-1 1,1-1,-25 1,0-1,-25 0,25 26,-24-26,24 50,0 0,-25 25,25 0,25 24,-25-24,24 49,1-24,25 0,-25-1,24 1,1-25,-1-25,-24 24,25-24,-1 0,-24-24,0-1,0 0,-25-25,0 1,-25-1,0 1,25-26,-25 26,-24-1,24 0,0 1,25 24,0 0,-25 0,25 25,0 0,25 25</inkml:trace>
  <inkml:trace contextRef="#ctx0" brushRef="#br0" timeOffset="81262.648">20712 10492,'25'50,"-25"24,25-24,-25 24,24 1,1-26,0 1,25-25,-1 0,1-25,24 0,-24 0,-1-25,1-50,0 26,-26-26,1 1,-50 0,1-1,-1 26,-50-26,26 26,-26 24,1 25,0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22:00.172"/>
    </inkml:context>
    <inkml:brush xml:id="br0">
      <inkml:brushProperty name="width" value="0.05292" units="cm"/>
      <inkml:brushProperty name="height" value="0.05292" units="cm"/>
      <inkml:brushProperty name="color" value="#FF0000"/>
    </inkml:brush>
  </inkml:definitions>
  <inkml:trace contextRef="#ctx0" brushRef="#br0">11112 16148,'0'25,"0"-1,0-24,-24 25,24-25,0 0,0 0,0 0,24 25,1-25,0 25,25-25,-1 25,1-25,24 24,26-24,-1 0,25 0,0 0,25 0,-1 25,1-25,25 0,-25 25,24-25,1 25,0-25,24 25,-24 0,24-25,1 24,-1-24,-24 25,24-25,1 0,-26 0,26 0,-51-25,26 1,-25-1,0-25,-25 25,0-24,0-26,-50 26,25-1,-24-24,-26-1,1 1,-25-25,-25 24,0 1,-25-1,0 1,-24 0,-1-1,-24 1,-1 24,-24 0,0 1,-25-1,0 25,0-24,-25 24,0 0,0 0,0 1,-24-1,-1 25,-24-25,-1 25,1-25,-1 25,-24 0,0 0,0 25,-1-25,-24 25,25 0,-25-1,25 26,0 0,-1-1,26 26,-1-26,26 26,24-1,25 1,0-1,25 0,0 26,49-51,0 26,26-1,-1-24,0-1</inkml:trace>
  <inkml:trace contextRef="#ctx0" brushRef="#br0" timeOffset="14459.827">15999 9128,'-25'25,"25"-25,-25 25,25-25,25 49,0-49,0 25,24 0,1 0,24-25,-24-25,24 25,1-50,-25 26,24-26,-24 25,-1 0,1-24,-25 24,-1 0,-24 25,0 0,25 0,-25 0,0 50,0-1,0 26,-25-1,25 25,0 25,-24 0,24-24,-25 24,0 0,0 0,25-25,-25 0,1 0,24-24,0-1,0-24,0-1,-25-24,50-25,-25 0,0 0,0-25</inkml:trace>
  <inkml:trace contextRef="#ctx0" brushRef="#br0" timeOffset="14638.8372">16346 9947,'0'0,"25"-25,0 25,49 0,-24-25,0 25,-1-25,26-24,-26 24,1 0</inkml:trace>
  <inkml:trace contextRef="#ctx0" brushRef="#br0" timeOffset="15162.8672">17140 8607,'0'0,"25"0,-50 25,25 0,0 0,0 24,-25 26,25-26,0 26,0-1,-25 1,25-1,0-24,0 24,0-24,0-26,-24 1,24-25,0 0</inkml:trace>
  <inkml:trace contextRef="#ctx0" brushRef="#br0" timeOffset="15481.8854">16892 8682,'0'-50,"0"0,0 1,50 24,-50 0,49 25,-24-25,25 25,-1 25,26 0,-26-25,1 25,24 24,-49-24,25 0,-26 0,-24 0,0-25,-24 24,24-24,-25 25,-25-25,1 25,-1 0,25-25,-24 25,24-25,25 0,0 0,0 0</inkml:trace>
  <inkml:trace contextRef="#ctx0" brushRef="#br0" timeOffset="16273.9308">17438 7987,'-50'-50,"0"1,1-1,-1 50,1-49,-26 24,1 25,-1 0,-24 0,0 25,0-1,0 1,-25 50,-1-26,26 26,-25 24,25 0,0 0,0 25,-1 0,26 0,24 25,-24 0,24 0,1 25,-1-26,25 26,0-25,25 24,0-24,0 25,25-25,0 0,0-1,25-24,-1 0,26 0,-1-24,0-1,26 0,-1-49,25 24,0-24,0-1,0-49,0 25,0-50,25 1,-25-26,25-24,-25-1,0-24,0-25,0-25,-25 0,0-24,-24-26,-26 1,1-1,-25 1,-1-25,-24 24,0 1,-49-1,24 1,-49 24,-1 25,1 25,-25 0,-1 25,1 25,0 24,0 25,-1 1,26 48,24 1,26 0,-1 25</inkml:trace>
  <inkml:trace contextRef="#ctx0" brushRef="#br0" timeOffset="16863.9645">18281 9947,'0'0,"0"0,0 0,0-50,25 0,0 1,-1-26,1 1,0 0,0-1,0 1,-1-1,1 51,-25-26,25 50,-25 25,25 0,-25 24,0 1,0-1,25 26,-25-26,0-24,25 0,-25-25,24 0,1-50,0 26,0-51,0 26,-1-1,1 0,0 26,-25-1,0 25,25 25,-25 24,0 1,0 24,0 1,0-1,0 25,0-49,0-1,0 1,0-25,0-25,25-50,-1 25</inkml:trace>
  <inkml:trace contextRef="#ctx0" brushRef="#br0" timeOffset="17775.0166">19100 9376,'0'50,"-25"-1,25 26,-25-1,0 25,0-24,25 24,0-49,0-1,25-24,0 0,0-50,24 0,-24-24,0-1,0-49,0 24,-25 1,24-25,-24 24,-24 26,24-1,0 1,0 49,0 0,24 0,-24 24,25 51,0-26,0 26,0-26,-1 26,26-26,-25-24,0 0,-1-25,1-25,-25 0,25-24,-25-1,0 1,0-1,0 0,0 50,0 0,0 0,0 0,25 0,-25 25,50-25,-26 25,1-50,25 25,-25-25,-1 1,-24-26,25 0,-25 1,-25 24,1 0,-1 0,0 50,0 0,0 25,1-1,24 50,0-24,0-1,24 1,1-26,0 1,25-25,-1-25,1 0,-1-25,1-25,0-24,-26-1,26 1,-25 0,0-1,-1 26,1-1,0 0,-25 50,25 25,0 25,-1-1,1 26,-25-1,25 25,-25-24,0-1,-25 1,25-26,-25 1,1-25,-26-1,25-24,0 0,1 0,-1 0,0 0,25 0,0 0,0 0,25-24,0 48,-1-48,1 24,0 0,0 0</inkml:trace>
  <inkml:trace contextRef="#ctx0" brushRef="#br0" timeOffset="18062.033">19025 10244,'50'25,"-1"0,26 0,-1-25,25 25,25-25,1 0,-26 0,0 0,0 24,-24-24,-1 0,-24 25,-26-25,1 25,-25-25</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2:11:35.126"/>
    </inkml:context>
    <inkml:brush xml:id="br0">
      <inkml:brushProperty name="width" value="0.05292" units="cm"/>
      <inkml:brushProperty name="height" value="0.05292" units="cm"/>
      <inkml:brushProperty name="color" value="#FF0000"/>
    </inkml:brush>
  </inkml:definitions>
  <inkml:trace contextRef="#ctx0" brushRef="#br0">9922 18058,'0'0,"0"0,49 49,-49-49,75 0,-25 0,24 25,25-25,0 0,25 0,0 0,25 0,0 0,0 0,0 0,24-25,-24 25,0-24,25 24,-26-25,-24 0,25 25,-25-25,0 0,-24 1,-26 24,-24-25,-1 25,-49 0,75 0,-75 0,0 0,0 0</inkml:trace>
  <inkml:trace contextRef="#ctx0" brushRef="#br0" timeOffset="1960.1121">13965 16718,'25'0,"0"0,-25 25,24-50,26 50,-25-50,24 25,1 0,0 0,24 0,1 0,-1 0,0 0,26 0,-1 0,-25 0,25-24,1 24,-26 0,25 0,-24 0,-1 0,1 0,-26 0,1 0,-1 0,-24 0,0 0,-25 0,0 0,0 0,0 0,0 0,0 0,0 0,0 0,25-25,-25 25,-25-25</inkml:trace>
  <inkml:trace contextRef="#ctx0" brushRef="#br0" timeOffset="5258.3008">9277 13494,'0'0,"25"0,-25 0,0 0,0 25,0 24,0 1,0 24,25 1,-25 24,24 0,-24 0,0 0,0 1,25-51,-25 26,25-50,-25 24,0-49,0-25</inkml:trace>
  <inkml:trace contextRef="#ctx0" brushRef="#br0" timeOffset="5894.3371">21183 13395,'0'-25,"0"0,0 25,0 0,0 0,0 50,0-26,25 26,-25 24,0 26,0-1,0-25,0 25,25-49</inkml:trace>
  <inkml:trace contextRef="#ctx0" brushRef="#br0" timeOffset="9974.5705">9525 10914,'0'-25,"0"25,0 0,0 25,-25 25,0 24,25 25,-24 1,-1 48,0 1,-25 0,26 0,-26 0,0-1,1 1,-1-49,25-1,-24 0,24-49,0-1,0-24,25 0,0-25,-25-25,50-25</inkml:trace>
  <inkml:trace contextRef="#ctx0" brushRef="#br0" timeOffset="10767.6158">21431 11162,'-25'-25,"25"-24,-24 24,-1 0,0 0,0 0,25 1,-25 24,25-25,-24 25,24 0,0 0,0 0,0 25,0-1,0 51,-25-1,25 50,-25-24,0 24,0 24,1-24,-1 0,0 0,0-24,0-26,-24 25,49-49,-50 24,50-24,-25-25,1 0,-1 24,25-24,0-25,0 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2:12:19.794"/>
    </inkml:context>
    <inkml:brush xml:id="br0">
      <inkml:brushProperty name="width" value="0.05292" units="cm"/>
      <inkml:brushProperty name="height" value="0.05292" units="cm"/>
      <inkml:brushProperty name="color" value="#FF0000"/>
    </inkml:brush>
  </inkml:definitions>
  <inkml:trace contextRef="#ctx0" brushRef="#br0">21158 15205,'-24'0,"24"0,0 0,0 0,24 0,1 0,25 0,-1 0,26-25,-1 25,25 0,1-24,-26-1,50 25,-25-25,1 0,-26 0,0 25,1 0,-50-24,24 24,-49-25,25 25,-25 0,0 0,-25 0</inkml:trace>
  <inkml:trace contextRef="#ctx0" brushRef="#br0" timeOffset="423.0242">21109 15354,'0'0,"-25"0,25 0,0 0,0 0,0 25,25-25,-25 0,49 0,1 0,0 0,24 0,0 0,26-25,-1 25,0-25,25 0,-25 25,25-24,-24 24,-26-25,0 25,-49 0,25-25,-25 25,-1 0,-24 0,0 0,0 0,-49 0,49 25,-25-25,0 25,0-25</inkml:trace>
  <inkml:trace contextRef="#ctx0" brushRef="#br0" timeOffset="804.0459">21307 15553,'-25'0,"1"24,24-24,0 0,0 0,0 0,24 0,1 0,25 0,-1-24,26 24,-1-25,25 25,1-25,-1 0,0 0,0 25,1-24,-1-1,-25 25,1 0,-26 0,1 0,-25 0,-1-25,-24 50,0-25,0 0,0 0,0 0,-49 0,24 25</inkml:trace>
  <inkml:trace contextRef="#ctx0" brushRef="#br0" timeOffset="2240.1281">19124 15726,'0'-25,"0"25,0 0,0 0,0 0,0 25,0 0,0 0,0 49,0-24,0 24,0 1,25-1,-25 25,25-24,0-1,-25 1,0-1,0-24,25-1,-25 1,-25-25,25-1,0 1,0 0,-25-25</inkml:trace>
  <inkml:trace contextRef="#ctx0" brushRef="#br0" timeOffset="2915.1666">18827 16446,'-25'-25,"0"0,0 0,25 25,0-25,50 0,-25 25,24-24,1-1,24 0,1 25,-26 0,26 0,-1 25,-24 0,-1 24,1-24,-25 25,0-1,-1 26,1-50,0 24,0 1,-25-25,25-25,0 0,24 0,-24-25,0 0,0-25,-1 1,-24-1,0-24,-24 24,-1-24,0-1,0 50,-24-24,-1 24,25 0,0 25,0 0,25 25,0-25,0 25,50 0,-25-1,0 1,24 25,1-25,0 24,-26 1,26 24,0-24,-1 0,-24-1,25 1,-1-25,1-25,-1 24,1-24,0-24,-26-1,1 0,0-25,-25 1,0-26,-25 1,-24 24,-1-24,25 24,-24 1,-26-1,50 25,-24 0,49 25,-25-24,50 24</inkml:trace>
  <inkml:trace contextRef="#ctx0" brushRef="#br0" timeOffset="3193.1825">20538 15900,'50'0,"-50"0,0 0,0 0,-50 0,25 25,1 24,-1-24,25 25,0-1,0 1,25-1,24 1,1 0,-1-26,1 26,-25-25,25-25,-50 25,0-25,-25 25,0-25,0-25,-25 25,1-25,24 0,-25 25</inkml:trace>
  <inkml:trace contextRef="#ctx0" brushRef="#br0" timeOffset="4383.2506">20712 16148,'74'-25,"-24"0,0 0,-1 1,-24-1,0 0,0 25,-1 25,-24 0,0-1,0 26,0 0,0-1,-24 1,24-1,0-24,0 0,0-25,0 0,24-25,-24 0,0-24,25 24,-25-25,25 26,0-26,-25 25,0 0,0 25,0 25,0 0,0 0,0 0,0-1,0 1,0-25,25 0,-1 0,1 0,0-25,0 1,0-26,-1 25,-24 0,25 25,-25 0,25 0,-25 25,25 0,0-25,-25 25,24-25,1 0,25-25,-25 0,24 0,-24-24,0-26,24 26,-24 24,0-25,0 26,0-1,0 25,-1 25,1 24,0 1,-25-25,25 49,-25 0,0-49,0 25,0-1,0-24,-25-25,0-25,0 25,25-24,-24-1,-1-25,0 25,25 25,-25 0,25 0,0 0,25 0,0 25,24-25,1 0,0 0,-1 0,26-25,-26 1,26-26,-1-24,0 24,-24-24,0-1,-1-24,-24 25,0-26,-25 26,0-1,-25 26,0 49,0 0,-24 49,24 26,0-1,25 26,-25-1,50 0,0 0,0-24,24-26,1 1,24-50,1-25,-26 0,26-24,-25-26,-1-24,1-50,-25 25,-1 0,-24 0,0 0,0 25,0 24,-24 51,-1 48,-25 51,25-1,1 50,-1 0,0 0,25 0,-25 25,50-50,0 1,0-1,-25-50,24 1,1-25,0 0,-25-25,0-25,0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2:14:45.484"/>
    </inkml:context>
    <inkml:brush xml:id="br0">
      <inkml:brushProperty name="width" value="0.05292" units="cm"/>
      <inkml:brushProperty name="height" value="0.05292" units="cm"/>
      <inkml:brushProperty name="color" value="#FF0000"/>
    </inkml:brush>
  </inkml:definitions>
  <inkml:trace contextRef="#ctx0" brushRef="#br0">13097 12477,'0'0</inkml:trace>
  <inkml:trace contextRef="#ctx0" brushRef="#br0" timeOffset="56645.24">6896 11013,'25'-49,"-50"24,0-25,-50 1,1-1,-25 0,-25 26,-25-26,-25 25,1-24,-51 24,26 0,-25 0,0 25,-25 0,-1 25,26 25,-25-1,25 1,0 24,-1 25,51 1,-1-1,25 0,50 25,0 0,25 0,49 0,0 0,50 25,24-50,51 25,-1 0,25-24,49-26,26 25,24-24,25-1,50-24,-1-1,26-24,24 0,0 0,26-1,73-24,-49 0,-25 0,74 0,-24 0,-25 0,0-24,0 24,-50-25,0 0,-24 0,-50-24,-1-1,-48-24,-26-1,-24-24,-25 0,-75-25,-24 0,-26-25,-48 25,-26-25,-24 0,-50 0,-25 1,-25-1,0 0,-24 25,-25 0,-25 0,0 25,0 24,-25 1,-25 24,25 1,-24 49,24-25,-25 50,0 24,1 1,-26 49,1-25,24 75,-24-25,-1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2:15:37.549"/>
    </inkml:context>
    <inkml:brush xml:id="br0">
      <inkml:brushProperty name="width" value="0.05292" units="cm"/>
      <inkml:brushProperty name="height" value="0.05292" units="cm"/>
      <inkml:brushProperty name="color" value="#FF0000"/>
    </inkml:brush>
  </inkml:definitions>
  <inkml:trace contextRef="#ctx0" brushRef="#br0">8806 16346,'24'-25,"-24"25,25 0,0 25,0-25,0 0,24 25,1-25,24 0,1 0,24 0,0 0,25 0,25-25,0 25,24-49,26 24,-1 0,26 0,24 0,0-24,25 24,-25 0,24 0,1-24,0 24,0 0,0 0,25 25,-26-24,26 24,-25 0,0 0,24 0,1 24,-25-24,0 0,0 0,-1 0,1 0,-25 0,0 0,25-24,-50 24,1-25,-1 25,-25 0,1-25,-26 25,1 0,-25 0,-25 0,-25 25,-24-25,-1 25,-24 24,-26-24,1 0,-25 0,0-25</inkml:trace>
  <inkml:trace contextRef="#ctx0" brushRef="#br0" timeOffset="6861.3924">17289 15751,'-50'-50,"1"1,-1-1,-24 1,-26-26,26 1,-25 24,-25 0,0-24,-25 49,-25-24,25 24,-24 0,-26 25,1 0,-1 25,-24 0,0 24,0 1,-25-1,49 51,-24-26,0 25,24 25,1 0,49-24,0 48,0-24,50 0,0 25,49-25,1-24,24 24,25 0,25-25,24 0,1 25,49-25,0-24,25 24,25-25,25 1,0-26,24 1,25 0,0-26,26-24,-1 25,24-50,-24 25,25-24,25-1,-25 0,24-25,-24 26,25-26,-25 0,0 1,-25-1,25-24,-25-1,-25 1,-25-1,1 1,-26-25,-24 0,-25-1,0 1,-49-25,-26 25,-49-50,-25 25,-24 0,-26 0,-49 0,0 0,-74 0,0 50,-26-26,1 51,-25-1,-25 50,0 0,0 25</inkml:trace>
  <inkml:trace contextRef="#ctx0" brushRef="#br0" timeOffset="9386.5368">9996 17487,'25'-49,"-50"-1,25 25,0 0,0 25,-25 0,25 25,-24 0,24-25,-25 74,0 1,0-25,0 49,1-25,-1 25,0-24,0 24,25-25,-25 1,25-26,0-49,-24 50,24-50</inkml:trace>
  <inkml:trace contextRef="#ctx0" brushRef="#br0" timeOffset="9705.555">9897 17487,'0'-74,"25"24,-25 1,25-1,-25 50,0 0,-25 25,0 24,0-24,0 25,1-1,-1-24,0 25,25-50,0 0,0-25,25-25,0 1,-1 24,1-25,25 1,-25-1,24 50,-24-25,0 50,25 0,-26 25,-24-1,25 1,-25-1,25 26,-50-25</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2:16:00.046"/>
    </inkml:context>
    <inkml:brush xml:id="br0">
      <inkml:brushProperty name="width" value="0.05292" units="cm"/>
      <inkml:brushProperty name="height" value="0.05292" units="cm"/>
      <inkml:brushProperty name="color" value="#FF0000"/>
    </inkml:brush>
  </inkml:definitions>
  <inkml:trace contextRef="#ctx0" brushRef="#br0">14436 11708,'0'0,"0"0,0 0,0 0,0 0,-24 0,24 0,0 25,0-25,-25 0,25 24,-25-24,25 0,-25 25,0-25,25 0,-25 0,1 0,24 0,-50 0,50 0,-25 0,-24 0,24 0,0 0,0 0,-24 0,-1 0,0 0,26 0,-26 0,0 0,26 0,-26 0,25 0,-24 0,24 0,-25 0,25 0,-24-25,24 25,-25 0,1 0,-1 0,1 25,-1-25,0 0,1 25,-1-25,0 25,1 0,-1-1,1 1,24 25,-25-50,1 49,-1-24,25 0,-24 25,-1-26,0 1,26 25,-26-25,0 0,1-1,24 1,-25 0,1-25,-1 25,25 0,-24-25,24 24,-25-24,25 25,-24-25,24 25,0-25,0 25,1 0,-1-1,0 1,0-25,0 25,1 0,-1-25,0 25,0-1,25 1,-25-25,1 25,24 0,-25-25,25 25,0-1,-25-24,25 0,0 25,-25-25,25 25,0-25,-25 25,25 0,0-25,-24 24,24 1,0-25,0 0,0 25,0 0,0 0,-25-25,25 24,0 1,25 0,-25 0,0-25,0 25,24-25,1 24,-25 1,25 0,0-25,0 25,-1 0,1-25,25 0,-25 0,-1 25,26-25,0 0,-26 0,26 0,0 0,-1 0,1 0,-1 0,1-25,25 25,-26 0,1 0,24 0,-24 0,24-25,1 25,-26-25,26 25,-1 0,-24-25,24 25,-24-25,24 25,0 0,-24-24,0 24,24-25,-24 25,-1-25,26 0,-26-24,26 24,-26 0,26-25,-26 26,26-26,-26 0,26 26,-1-1,-24-25,-1 1,1 24,0 0,-1-25,1 26,-25-26,24 25,1-24,-25 24,0-25,-25 1,24-1,-24 0,0 1,-24-1,-1 0,0 1,0-1,0 25,-24-24,24 24,-25 0,25 25,1 0,-1-25,0 25</inkml:trace>
  <inkml:trace contextRef="#ctx0" brushRef="#br0" timeOffset="1553.0888">17165 11088,'-25'0,"0"0,-24 0,-1 24,0-24,26 0,-51 0,26 0,-26 25,26-25,-26 0,1 0,-1 0,1 25,-1-25,26 0,-26 0,-24 25,50-25,-26 25,1 0,-1-1,1 1,24 0,-24 25,0-26,24 26,0 0,1-26,-1 51,25-50,0 24,1 1,24-1,0 1,0 0,0-1,24-24,1 25,0-1,0-24,0 25,24-26,-24 26,25-25,-25 25,24-26,1 1,-1-25,1 25,24 0,-24-25,0 0,24 0,0 25,-24-25,24-25,1 25,-1 0,1 0,-1 0,1 0,24-25,-25 25,25-25,-24 25,24-25,0 25,0-24,1-1,-1 0,25 0,-25 0,0 0,1 25,-1-24,25-1,-25 0,-25 0,50 0,-24 25,-26-24,25-1,1 25,-1-25,0 0,0 25,-24-25,24 1,-25-1,-24 0,24 0,-24 0,24 1,-49-1,25-25,-25 25,-1 1,1-26,-25 0,0 1,0 24,-25-25,1 1,-1-1,-25 1,0-1,1 0,-1 1,-24 24,-1-25,-24 1,25 49,-25-25,24 0,-49 0,25 0,0 25,-25 0,24 0,-24 25,25-25,0 25,-25 0,25 0,-25-1,25 1,-26 0,26 0,0 24,0-24,0 0,-1 0,1 0,25 0,-25-25</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2:18:16.469"/>
    </inkml:context>
    <inkml:brush xml:id="br0">
      <inkml:brushProperty name="width" value="0.05292" units="cm"/>
      <inkml:brushProperty name="height" value="0.05292" units="cm"/>
      <inkml:brushProperty name="color" value="#FF0000"/>
    </inkml:brush>
  </inkml:definitions>
  <inkml:trace contextRef="#ctx0" brushRef="#br0">3423 7962,'0'-25,"25"-24,-25 24,0 0,0 25,0-25,0 25,-25-24,25 24,0 0,0 0,0-25,0 25,-25 0,0 0,1 0,-26 0,0 0,1 0,-1 0,-24 0,24 25,-24-25,24 0,1 0,-1 0,25 24,25-24,-25 0,25 25,0 0,0 25,0-1,-24 26,24 49,0 0,0 0,0 25,-25-1,0 26,25 0,-25-1,0 1,25-25,0 24,-25-24,25-25,0 0,25-24,-25-1,25-50,0 1,25 0,-1-50,26 24,-26-24,26 0,-1 0,-24 0,-1 0,-24-24,-25 24,0 0</inkml:trace>
  <inkml:trace contextRef="#ctx0" brushRef="#br0" timeOffset="2703.1546">1067 12526,'0'75,"0"-75,0 0,-25 49,25-49,0 0,0 0,0 0,0 0,49 25,-24-25,25-25,-1 1,26-1,-1 0,1-25,24 1,25 24,-25-25,25-24,0 49,0-49,0 24,0 0,-25 26,1-1,-1-25,-49 25,24 1,-49-1,0 25,-1 0,1 0,-25 0,0-25,-25 25,25 0,-24-25,-1 25,0-25,0 25,0-24,1-1,-26 25,0-25,1 25,24-25,-25 25,1 0,24 0,-25 0,50 0,-25 0,25 0,25 0,0 0,25 25,-1-25,26 0,-1 0,25 0,-24 25,24-25,-25 0,1-25,-1 25,-24 0,-25 25,-1-25,-24 0,0 25,-24-1,-1 1,-25 25,25-25,-24 24,-26 1,26-1,24 1,-25 0,26-1,-1-24,25 0,0 25,0-50,0 24,25 1,-25-25,24 0,1 0,-25-25,25 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1:50.1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0 53,'3'9'26,"-3"-9"-3,0 0-18,0 14-22,0-14-8,7 20-1,-7-20-3</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2:09:07.6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859 1376 48,'-14'7'32,"14"-7"1,0 0-10,-15 4-11,15-4-4,0 0-2,0 0-1,0 0 1,18 5-3,-4-5 0,7 3-1,5-3 0,11 2-1,10 0 0,12 2 0,10 1-1,13 2 0,12 2 0,16 2 0,17 2 0,12 4 0,13 1-1,10 4 1,10-2 0,4 5-1,5-1 1,0 2 0,-8 0 0,-7-1 0,-11 1-1,-11-1 2,-14 1-1,-9-1 1,-16-4 0,-12 1 1,-11-3-1,-11 0 1,-10-6 0,-7 1-1,-9-4 0,-9-2 0,-7 2 0,-6-5-1,-6 0 1,-5-2-1,-12-3 1,11 4 0,-11-4 0,0 0 0,5-12-1,-4 1 1,0 1-1,1-5 1,-1-2-1,-2-5 0,-1-1 0,-5-1 0,-4-2 0,-4 0 0,-5-3 1,-4 1 0,-4 1 0,-1 4 0,-3-2 0,2 3 0,2 2 0,5 5 0,2 2 0,6 3 0,5 2 0,10 8-1,0 0 0,13 8-1,7 2 2,6 3-2,9 3 1,6 5-1,4 4 1,1 1 0,2 2 0,-3 3 0,-2 0-1,-5-1 1,-9 1 0,-5-1 0,-10-1 1,-8-1 0,-11-1 0,-10-2 1,-12-1 0,-11-1 1,-9-2-1,-7-5 1,-5-2-1,-6-3 0,-4-5-1,0-3-1,0-6-2,1-8-3,7 3-10,-2-17-27,3-7 1,2-11 0,5-9-1</inkml:trace>
  <inkml:trace contextRef="#ctx0" brushRef="#br0" timeOffset="986">2742 824 53,'-10'-10'32,"-9"4"1,-12-2-2,-4 5-22,-16-7-1,2 8 1,-7-3-1,6 7-1,2-2 0,12 10-3,10-1 0,16 9-1,16 3-2,15 3 0,14 4-1,11 4 0,6 2 0,4-2 1,-1-1-1,-6 0 0,-8-3-1,-12-2 1,-17-2 0,-14-1 1,-15-5-1,-10-2-1,-11-2 0,-5-8-1,-1 4-2,-4-9-4,12 4-5,0-11-5,21 8-4,4-9-6,22 2-1,7-3 1,18 0 7,2-4 10,12-2 12,6 3 8,-2-7 7,7 5 8,-7-4 4,2 3-1,-11-7-3,5 6-7,-13-8-5,2 5-4,-13-5-1,-1 4-2,-11-3-1,-4 3 0,-10 0-2,-9 5 1,-8 6-2,-7 3-1,-5 7 0,-5 7 0,-1 6-1,0 8 0,4 5 1,5 4-2,7 1 0,5-1-2,12 0-2,2-11-4,16 4-11,-1-11-18,9-7 1,2-9 0,5-6 1</inkml:trace>
  <inkml:trace contextRef="#ctx0" brushRef="#br0" timeOffset="1597">3149 970 35,'11'-1'33,"6"4"3,3 0 0,3-6-15,11 9-6,-3-11-6,6 4-1,-7-8-2,1-1-1,-8-5-1,-3-1-1,-9-4-2,-7 0 0,-8 1-1,-9 7 0,-9 3 0,-6 7 0,-6 6 0,-3 9-1,-3 11 1,3 6 0,5 7 0,6 3 0,11 2 1,8 2 0,11-3-1,7-3 1,10-6-1,5-5 0,7-8-3,-1-18-10,5-3-26,4-15 0,3-9 0,0-12 0</inkml:trace>
  <inkml:trace contextRef="#ctx0" brushRef="#br0" timeOffset="2113">1781 423 65,'0'0'39,"14"4"-1,-14-4 0,15 26-17,-12-12-15,4 10-3,-1 2 0,3 7-1,-1 0-1,2 2 1,-2-4-3,1-4 0,0 0-4,-4-13-2,8 0-12,-13-14-21,13-11 2,-8-7-2,2-8 2</inkml:trace>
  <inkml:trace contextRef="#ctx0" brushRef="#br0" timeOffset="2323">1933 412 69,'0'9'37,"3"16"0,2 10 1,5 9-26,-4-1-7,5 1-3,3 2-9,-2-9-29,7-14 0,5-14-2,8-20 0</inkml:trace>
  <inkml:trace contextRef="#ctx0" brushRef="#br0" timeOffset="2676">3610 391 62,'6'-24'39,"-1"6"-1,-5 18 2,7-16-20,-3 27-13,-4 3-3,-1 10-1,-4 5-1,1 2-1,0 2 0,1-4-1,-1-3-2,1-6 0,5-7-1,-2-13-3,14-5-4,-5-15-5,14 0-4,-6-13 2,12 2 5,-7-9 3,4 6 5,-4 3 3,-7 6 6,1 15 6,-16 10 5,6 9 1,-15 10-3,4 19-4,-9 2-3,5 10-1,-5-1-1,3-1-3,1-6-2,0-11-4,12-7-28,-2-12-7,0-12 1,16-17-2</inkml:trace>
  <inkml:trace contextRef="#ctx0" brushRef="#br0" timeOffset="4048">4215 376 58,'25'-25'39,"-4"12"-2,-9 18 2,-1 18-23,-10 12-9,0 19-2,-5 13-1,-1 13 0,-3 9-2,0 9 0,-5-3-2,3-4 0,1-5-6,-6-17-7,10-12-23,-5-11-2,3-18-2,7-28 2</inkml:trace>
  <inkml:trace contextRef="#ctx0" brushRef="#br0" timeOffset="4263">4080 950 80,'-9'-11'39,"9"11"-2,0 0 2,11 8-30,4 1-6,7 2-1,6 1-1,7 1-1,4-3 1,7 0-1,2-2 0,0-4 0,-2-1 0,-1-3 0,-3 0 1,-3-3-1,-3-3 0,-8-1 0,-4-7 1,-3 0 0,-7-6 0,-3-1 0,-8-4 0,-3 2 0,-6-1 0,-4 5 0,-6 5 0,-5 8 0,-6 5 0,-2 7 0,-3 4-1,-1 2 0,2 3-2,1-5-1,9 4-6,-1-15-16,22 1-15,-6-12 0,17-1 0,10-9 0</inkml:trace>
  <inkml:trace contextRef="#ctx0" brushRef="#br0" timeOffset="4835">4723 460 55,'4'-43'38,"-3"8"-1,-3 7 1,-4 19-16,-5 6-17,2 19-1,-7 17-1,0 15-1,-6 15-1,-1 11 0,-5 10 0,-1 4 1,2-1-2,0-6 2,4-11-2,2-11 2,6-14-2,5-15 2,10-16-1,0-14 0,23-13 0,-1-10 0,4-6-1,4 0 1,-1-3 0,2 4-1,-3 8 1,-2 12-1,-2 8 0,-1 9 0,1 7 0,2 1 0,5 4 0,4-5 0,2-5 0,3-8 0,0-8-1,1-8 1,-7-7 1,-6-5-1,-13-7 0,-7-2 0,-9 4 0,-10 5 0,-9 13-1,-7 6 1,-9 12 0,1 9 0,4 13 0,2 7-2,8 3-2,3-3-5,21 2-11,5-12-12,21-4-2,5-13 1,18-5-1</inkml:trace>
  <inkml:trace contextRef="#ctx0" brushRef="#br0" timeOffset="5332">5472 881 74,'14'-23'38,"-10"7"-1,-16 5-4,-4 13-17,-16 2-9,1 11-4,-3 2-1,5 3 0,9 0-1,8 1 0,11-7 0,13-1 0,8-5 0,9-3 0,5 2 0,1 1-1,3 5 0,-3 8-1,-2 6 1,-5 12 0,-5 10-1,-4 8 1,-6 9-1,-6 1 1,-8 2 0,-6-5 0,-5-3-1,-4-11 1,-3-10 0,-3-12-2,3-13-1,0-15 0,9-15-1,2-16 1,8-11-1,6-15 0,8-9 2,8-3 0,5 1 1,6 1 2,0 8 0,2 9 0,-3 12 0,-4 13 0,-4 10 1,-8 13-1,-4 6-1,-3 9 0,-4 2 0,2 4 0,4 0 0,7-4 0,3-2 0,5-7 1,1-6-1,3-5 1,-2-9 1,-5-2-1,-9-6 1,-6-4 0,-11-2 0,-6-2-1,-6 2 1,-2 1-1,-1 5 1,1 4-1,3 4-1,4 4 1,10 10-1,0 0 1,17-3-1,-2 6 0,6 2 0,4-4-1,3 1 2,4-2-1,-1-3 0,-1-3 0,-1-1 0,-1-3 0,-4-1 0,0 2 1,-3-2-1,-5 1-1,0 4 1,-2 2-1,-1 6 1,-2 3 0,3 6 0,0 2 0,2 6 0,1 1 0,2 0 1,-2 1-1,1-2 0,-2-5 0,-3-2 0,-4-5 1,-9-7-2,0 0 1,-9-3 1,-6-4-1,-3-4 0,-4 3 0,1-4 0,0 3-1,3 1 1,5 3-1,13 5 1,0 0-1,0 0 1,20-10 0,7 4-1,6-4 2,8-6-1,5-5 0,5-9 0,0-5 0,1-14 0,0-7 0,-7-10 0,-5-13 0,-8-8 0,-8-7 0,-7-1 0,-8 7 1,-8 10-1,-9 16 0,-6 22 1,-3 27 0,-4 27 0,0 29 0,2 29 0,0 20 0,4 16 0,4 10 0,6 3 0,5-1 0,5-7 0,4-10-1,1-16-2,-2-24-4,6-13-29,-9-16-5,-2-19-1,-3-15-1</inkml:trace>
  <inkml:trace contextRef="#ctx0" brushRef="#br0" timeOffset="6785">5564 2394 44,'-60'-40'35,"-2"17"1,-6 7-1,0 7-14,-2 14-15,-3 8-3,-4 14 0,-1 8-1,1 13 1,-1 11 0,2 15 0,4 10-1,5 15 0,5 14-1,8 9 0,9 13-1,7 9 0,16 9-1,12 2 1,13 4-1,17 3 1,16-5-1,16-2 1,17-8 0,17-6 1,15-9-1,18-6 0,16-12 0,13-9 1,11-13 0,11-12 0,6-14 0,10-14 0,4-19 0,3-17 1,-1-20 0,0-18-1,-4-21 0,-2-18 0,-6-20 0,-10-21 0,-11-18 0,-12-15-1,-14-13 1,-16-11 0,-17-9 0,-15-6-1,-19-1 1,-18 0 0,-18 2 0,-16 3-1,-21 6 1,-14 8-1,-20 6 0,-18 8 0,-16 9 1,-13 12-1,-14 9-1,-13 9 2,-9 9-1,-12 8 1,-6 9-1,-6 8 0,-6 9 1,-2 9 0,-2 11-1,-1 15 1,1 11-1,3 19 0,0 14-1,2 18-1,5 22-8,-2 11-30,7 20-1,5 8 0,7 15-1</inkml:trace>
  <inkml:trace contextRef="#ctx0" brushRef="#br0" timeOffset="12870">0 2726 87,'0'0'37,"0"0"-1,11 21-2,-3-1-32,3 13-1,5 11 0,4 16 0,4 18 0,7 14-1,2 18 0,3 15 1,1 15-1,3 14 1,-1 10 0,4 10 0,-2 5 0,0 7 2,-2 0-1,2 2 1,-4-8-1,0-1 0,-6-12 0,-2-13 0,-6-15-1,-4-15-1,-4-23 0,-7-20-2,-1-20-2,-9-29-7,2-16-30,0-16 1,-17-19-1,5-12 1</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2:09:21.35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569 876 55,'-55'2'39,"1"12"-1,-2 12 0,2 18-18,-3 4-16,4 15-3,2 16-1,3 16-1,5 14 0,6 15 1,8 10-1,9 12 0,14 7 1,14 4 0,13-4 1,15-2-1,17-5 1,13-14-1,15-14 1,12-19 0,12-19 0,7-19 0,9-19-1,7-23 1,1-28 0,2-21 0,-2-22 0,-1-21 0,-9-18 0,-5-16 0,-13-19 0,-12-14 0,-17-2-1,-14-10 1,-18-1 0,-17 4 0,-22-2 0,-18 6 1,-21 9-1,-17 12 0,-19 11 1,-14 16-1,-16 18 0,-10 15 0,-8 18-1,-2 15 0,0 17 0,6 11 0,9 11-1,9 4-2,20 11-10,11-5-27,23 1 0,17-4-2,22-4 2</inkml:trace>
  <inkml:trace contextRef="#ctx0" brushRef="#br0" timeOffset="1144">2139 1896 29,'3'-14'37,"0"1"1,-3 13-2,0 0-12,0 0-14,0 0-5,-7 26-2,7 6-1,-2 5 0,3 7-2,1 1 2,4 2-2,3-7 2,6-8-1,3-18 1,7-12-1,5-18 0,4-11 1,0-14-2,1-8 2,-3-6-2,-2-1 1,-5 6 0,-5 8 0,-6 11-1,-4 12 1,-10 19-1,10 5 0,-8 16 0,1 7-1,0 1 1,0 1-1,2-2 1,3-8-1,1-8 0,1-14-1,4-9 0,-4-9 0,2-1-3,-2-4-1,3 6-1,-5 1-1,6 14 1,-14 4 1,20 23 0,-10 1 2,1 7 4,0 3 1,0-3 4,2-1 0,-4-14 1,10-7 1,-4-18 1,5-10-1,-2-14-1,3-8 0,-2-15-2,0-6 0,-4-5-1,0 3 0,-4 6-1,-1 10 0,0 9-1,0 18-1,1 18 0,4 14 0,-1 18-1,1 10 1,-1 7-1,-1 2 0,-2 3 0,-5-5 1,-4-8-1,-5-4 1,-5-12 0,-6-6 0,-3-11 1,-2-4-1,1-4 0,1-3 0,3 2-1,3 0 1,11 4-1,0 0 0,15-1 0,4-2 0,9-4 1,4-7 0,6-12-1,5-11 1,1-9 0,1-11-1,-3-5 1,-5-9 0,-6-7 1,-6-6 1,-10 2-1,-6 7 1,-8 8 0,-3 12-1,-7 15 1,-1 20 0,0 26-2,1 25 0,3 24 0,4 15-1,4 12-1,4 4 1,6 1-1,4-7 1,6-13-1,4-15 1,3-21 0,0-22-1,0-21 2,-5-21-1,-4-22 1,-5-20 1,-9-12 1,-7-8 0,-7 1 1,-1 11 0,-5 11 0,-2 21-1,0 26 1,2 31-1,3 28-2,5 22 1,3 21-1,4 8-1,6 9 0,4 1 1,6-8-3,2-12-2,10-8-11,1-27-26,4-19 0,-1-23 0,5-19 1</inkml:trace>
  <inkml:trace contextRef="#ctx0" brushRef="#br0" timeOffset="2352">4487 666 79,'-20'-45'41,"-12"2"-2,-6 12-2,-10-1-32,1 10-2,-4 7-1,2 11 0,3 10 0,5 17 1,6 12-1,7 21 0,6 17 0,7 20 0,7 18-1,5 18-1,5 13 0,4 8-1,5 7 1,3-1-1,0-1 1,1-9-2,-1-9 2,-3-13 0,-4-10-1,-5-12 1,-3-20-1,-5-14-1,0-13-3,-9-20-2,5-6-9,-10-22-26,7-22 2,-4-20-2,4-13 1</inkml:trace>
  <inkml:trace contextRef="#ctx0" brushRef="#br0" timeOffset="2664">3987 1922 44,'23'-77'39,"8"19"1,2 10-3,7 22-17,-10 3-10,4 17-4,-8 7-3,-1 12-1,-6 6-3,-2 5 1,3 2-1,2-1 0,4-2 1,4-8-1,2-5 1,2-9 0,-2-9 1,-7-8 0,-10-11 0,-10-3 1,-15-4 0,-11 0-1,-10 0 1,-4 5-1,-2 6-1,2 7 1,6 8-1,10 5 0,19 3 0,0 0-1,25-3 1,8-6-1,9-10 1,8-6 0,4-8 0,-1-9 0,-2-7 1,-2-5-1,-9-7 1,-9-6 0,-10-4 0,-8-1 1,-10 2-1,-6 7 1,-5 7 0,-5 11-1,-2 17 1,-2 23-1,2 25 0,2 23-1,6 23 0,3 14 0,4 15-1,5 11 1,4-1-1,9-3 0,3-13 0,2-15 0,4-18-1,2-21 1,2-20-1,-1-28 0,2-21 0,-4-25 1,-1-21 0,-2-20 1,-6-18 1,-2-7 1,-9-2-1,-3 9 1,-5 14 1,-3 19-1,-1 21 0,-2 29 0,6 35-1,-15 22 0,10 29 0,-2 24-1,-1 16-1,-1 15 1,2 7-1,1 0 0,3-5 0,4-14 0,3-17 0,4-17 0,6-20 0,2-18 0,3-19 1,-3-18-1,0-13 1,-4-8-1,-2-3 1,-4 1 0,-4 5 0,-5 7 0,-3 17 0,6 9 1,-11 24-1,10 5 0,2 7-1,5 0 1,7-3 0,3-4 0,5-5 0,2-13 0,-2-10 0,-1-13 1,-3-10-1,-7-6 1,-7-7 0,-6-5 0,-5-7 0,-5 5 0,-1 5 1,-2 8-1,2 10-1,1 13 1,13 6-1,-12 23 0,13 0 0,4 4-1,7 1 0,1 0 0,4-6 1,0-7 0,3-9 0,-1-3 0,1-7 0,-5-1 1,-1-1-1,-3 0 0,1 4 0,-1 1 1,0 6-2,2 3 2,2 0-1,4 2 0,4-4 0,1-1-1,2-5 2,-1-5-1,0-4 0,-3-7 0,-2-2 1,-7-4 0,-3-5 0,-6-4 1,-5-1-1,-4 1 1,-3 1-2,-1 2 2,-1 4-1,0 5-1,1 6 0,2 4 0,7 9 0,0 0 0,-10-4-1,10 4 1,0 0-1,0 0 0,0 0-1,0 0 1,0 0-2,0 0-1,0 0-2,0 0-4,0 0-10,0 0-23,0 0 2,0 0-1,0 0 3</inkml:trace>
  <inkml:trace contextRef="#ctx0" brushRef="#br0" timeOffset="4351">3490 2209 74,'-35'1'42,"8"-2"-1,12 1 1,15 0-34,3-12-5,23 4-1,16-1-1,17-3-1,22-5 0,23-1 0,23-2 0,20-2 0,13 1 0,8 1-1,3 0 1,-4 5-1,-9 4 1,-18 2 0,-19 5-3,-21 16-18,-29-5-20,-21 7 0,-25 1-2,-25 0 1</inkml:trace>
  <inkml:trace contextRef="#ctx0" brushRef="#br0" timeOffset="8221">2262 3312 42,'10'0'36,"-10"0"0,11 1-1,-11-1-26,0 0-5,10 0-1,-10 0-1,0 0 1,9 7-1,-9-7 1,12 14-1,-1-5 1,1 1-1,4 3 1,3 1-2,7 1 0,6 0 0,5 2 0,9-3 0,7 5 1,8-3-1,10 3 0,8 0 0,8 2 0,7 3 0,9-5 0,7 2-1,5-5 0,9 1 0,6-2 0,7-7 1,6-1-1,9-6 1,6 0 0,6-4 0,6-6 0,5-6 0,3-7-1,0-6 1,1-10-1,-1-6 2,-2-13-3,-6-12 2,-1-5 0,-5-19-1,-8-9 2,-7-15-2,-7-11 1,-12-12-1,-8-7 1,-11-7-1,-9-8 0,-13-1 0,-7-5 0,-10 4 1,-9 1 1,-9 2-1,-9 9 1,-10 6 0,-9 10-2,-8 12 2,-8 13-1,-8 8 0,-5 17-1,-4 10 1,-2 14-1,-4 11 1,1 12-1,0 9 0,1 11 0,2 10 0,9 9 0,-17 4-1,8 11 1,0 9 0,-1 5 0,-3 6 0,-1 4 1,-3 5-1,1 1 0,0-3 0,2-3 0,1-8 0,4-7 0,2-5 0,2-9-1,5-10 2,1-15-1,3-12 0,1-9 1,3-14-1,0-9 1,2-8-1,0-7 1,-2 1-1,2 0 0,-3 7 0,-1 6 0,-2 15 1,-1 12-1,2 12 0,6 16 0,4 15 1,5 15 0,6 16-1,6 11 0,6 10 1,6 3-1,3 4 1,-1-2 0,-2-6-1,-1-4 1,-4-9-1,-4-9-3,0-2-8,-11-12-31,-1-7-2,-7-10 1,-6-11-2</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9:22.010"/>
    </inkml:context>
    <inkml:brush xml:id="br0">
      <inkml:brushProperty name="width" value="0.05292" units="cm"/>
      <inkml:brushProperty name="height" value="0.05292" units="cm"/>
      <inkml:brushProperty name="color" value="#789440"/>
      <inkml:brushProperty name="fitToCurve" value="1"/>
    </inkml:brush>
    <inkml:brush xml:id="br1">
      <inkml:brushProperty name="width" value="0.05292" units="cm"/>
      <inkml:brushProperty name="height" value="0.05292" units="cm"/>
      <inkml:brushProperty name="color" value="#17365D"/>
      <inkml:brushProperty name="fitToCurve" value="1"/>
    </inkml:brush>
  </inkml:definitions>
  <inkml:trace contextRef="#ctx0" brushRef="#br0">3596 1039 97,'0'0'40,"4"13"1,-4-13-2,37 8-31,-7-8-2,16 2-1,12-3-1,16 1-1,9-2-1,8-3 0,2 4-2,-2-1 1,-5 0 0,-9 4-1,-13-2 0,-14 3 0,-12-3 0,-11 3 0,-11-4 0,-5 1 0,-11 0-1,0 0 0,-17 3-1,-2-7 0,-4 5 0,-13-2 1,-6 3-1,-13 2 1,-8-1 0,-11 3 0,-7 1 1,-7 5 0,-1 0 0,1 1 0,5 2 0,10-4 0,13 2 1,13-5-1,13-2 1,20 2 1,14-8-1,36 7 0,15-10 1,20 3 0,17-2-1,17 2 0,9 0 0,2 0 0,-7-2 0,-11 6-1,-20-1 0,-16-1-1,-20 1 0,-16-2-1,-16 1-1,-10-2-4,0 0-30,-23-18-6,10 6 2,-7-12-3</inkml:trace>
  <inkml:trace contextRef="#ctx0" brushRef="#br1" timeOffset="26125">1979 415 57,'-4'-15'39,"-14"-4"-1,0 1 1,-14-14-13,4 10-17,-16-6-5,-1-2-2,-12 0 0,-2-3 1,-9-1-2,-5 2 1,-11-2-1,-5 5 0,-6 3 0,-8 6 1,3 9-1,-5 7-1,0 9 1,-1 9-1,9 11 0,1 8 1,3 9-1,7 8 1,9 9 0,-1 11-1,18 6 1,1 5 0,14 7 0,11 4 0,19 5 0,11-1-1,13-3 0,21-7-1,12-7 1,22-6 0,14-12-1,17-9 1,14-16-1,15-10 0,15-13-1,13-7 2,8-11-1,2-9 0,1-10 0,-2-8 0,-8-7 0,-10-6 1,-17-11 0,-18-5 0,-20-7 0,-14-6 0,-19-3 0,-22-5 0,-17-1 0,-21-1 1,-18 6 0,-19 4 0,-21 8 0,-14 11 0,-10 10-1,-8 12 1,-1 15-1,4 5-3,14 22-11,8-6-25,22 7-2,16-7 1,32-3-3</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22:38.842"/>
    </inkml:context>
    <inkml:brush xml:id="br0">
      <inkml:brushProperty name="width" value="0.05292" units="cm"/>
      <inkml:brushProperty name="height" value="0.05292" units="cm"/>
      <inkml:brushProperty name="color" value="#FF0000"/>
    </inkml:brush>
  </inkml:definitions>
  <inkml:trace contextRef="#ctx0" brushRef="#br0">12750 3398,'-25'25,"0"0,25-25,0 0,25-25,0 0,-1-24,26-1,0 0,24 1,0-26,1 26,24-26,0 1,1 24,-1-24,25 0,0-1,-25 1,25-1,0 1,0-1,25 1,-25 24,-25-24,25 24,-25 1,-24-1,24 1,-25 24,-24 25,0-25,-26 0,26 0,-50 25,25 0,-25 0,0-24,0 24,-25-25,25 0,-25 25,0-25,1 25,-1-25,0 25,-25 0,26-24,-1 24,0-25,0 25,0 0,1-25,-1 25,25 0,0 0,0-25,0 25,25 0,-1 0,1-25,25 25,-1 0,1 0,0 0,24 0,-24-25,-26 25,26 0,0 25,-25-25,-25 0,24 25,-24 25,-24-1,24 1,-25 0,0-1,-25 1,25 24,1-24,-26-1,25-24,0 0,1 0,24-25,0 0,-25 25,25-25,0-25,0 0</inkml:trace>
  <inkml:trace contextRef="#ctx0" brushRef="#br0" timeOffset="23620.351">24011 6548,'-50'-49,"26"24,-51-25,25-24,-24 49,0-24,-1 24,-24 0,25 25,-26 0,1 25,0 24,0 1,24 49,-24 25,50 25,24 0,-25 25,50-1,50-24,-25 25,74-50,0 24,25-73,0-1,25-49,0 0,-1-50,-24 0,1-74,-1 0,0-25,-50-25,0 0,1-24,-50 24,-1 0,-48-25,-26 75,0 0,-49 0,0 49,-25 0,0 1,0 49,25 0,-1-25,26 25,0 0,49-25</inkml:trace>
  <inkml:trace contextRef="#ctx0" brushRef="#br0" timeOffset="24272.3883">18405 4614,'0'-50,"0"0,-25 26,25-26,-25 25,25 25,0 25,-24 0,24 49,-25 25,0 1,-25 49,26-1,-26 26,0-25,26 0,-26-25,25-50,0 0,-24-24,49-25,0-50,0 0,0-49,25 49,24-49,-24 24,25 25,24 25,-24 0,-1 0,26 25,-26 25,26-1,-26-24,1 25,24-26,-49 1,25-25,-1 0,-24-25,0 1,0-1,0 0,-1-25,1 26</inkml:trace>
  <inkml:trace contextRef="#ctx0" brushRef="#br0" timeOffset="24569.4053">19124 4986,'0'-25,"0"25,0 0,25 25,-25-25,25 0,0 0,0 0,24 25,-24-25,25 0,-26-25,26 25,-25-25,0 25,-1 0,-24 0</inkml:trace>
  <inkml:trace contextRef="#ctx0" brushRef="#br0" timeOffset="24749.4156">19100 5234,'24'0,"-24"25,25-1,-25-24,50 25,-1-25,-24 0,25-25,-1 1,1-1</inkml:trace>
  <inkml:trace contextRef="#ctx0" brushRef="#br0" timeOffset="25240.4436">20117 4366,'0'-25,"0"0,0 0,-25 0,0 25,0-24,0 24,-24 0,24 0,0 0,0 0,25 0,-24 0,24 24,-25 26,25 0,0 24,-25 25,0 0,0 25,1 25,-1 0,0 0,0-25,25 0,0-25,0 0,0-24,25-26,0 1,24 0,-24-50,25 0,-1 0,1 0,-25 0,24 0,-24 0,0-25,-25 0,25 25,0-25,-25-24</inkml:trace>
  <inkml:trace contextRef="#ctx0" brushRef="#br0" timeOffset="25673.4684">20414 4614,'0'-25,"0"0,0 25,0-25,0 25,25-25,0 25,-25-24,25 24,-1 0,1 24,25 1,-50 0,25 25,-25-1,0 26,-25-1,-25 1,25 24,-24 0,-1-25,1 1,-1-1,25-24,0-1,1-49,48 25,1 0,0-25,25-25,-1 0,1 25,-25-49,49 24,-49 0,24-24,1 24</inkml:trace>
  <inkml:trace contextRef="#ctx0" brushRef="#br0" timeOffset="25850.4785">20910 5606,'0'99,"0"-49,-24 24,24-24,0-1,0-24,0 0,0-25</inkml:trace>
  <inkml:trace contextRef="#ctx0" brushRef="#br0" timeOffset="26494.5154">21158 4589,'0'-25,"0"25,25 0,-25-25,25 25,0 0,0 0,-1 0,26 0,-25 0,0 0,-1 25,26 0,-50 0,0-1,0 26,0-25,-25 24,0 1,25-25,0 25,0-26,0 26,25 0,0-26,0 26,0-25,-1 24,1-24,0 25,-25-50,0 25,-25-1,0 1,1 0,-26-25,0 0,1 0,-1 0,25 0,1-25,-1 25,25 0,0 0,25 0,-1 0</inkml:trace>
  <inkml:trace contextRef="#ctx0" brushRef="#br0" timeOffset="26682.5261">21803 5482,'0'25,"25"-1,-25 1,0 25,0-25,-25 24,25-24,-24 0,-1 24,25-24,-25 0,0-25,25 0,0-25</inkml:trace>
  <inkml:trace contextRef="#ctx0" brushRef="#br0" timeOffset="27024.5457">22151 4514,'0'0,"0"0,0 0,0 25,0-25,0 25,-25-25,25 50,0-26,0 26,0 0,0-1,25 1,-25-25,49 0,-24-1,0-24,24 0,-24-24,25-1,-25 0,-1-25</inkml:trace>
  <inkml:trace contextRef="#ctx0" brushRef="#br0" timeOffset="27271.5598">22473 4390,'0'50,"0"0,-25-1,25 1,0 24,0 1,25-1,-25 1,0-1,0 25,0-49,0 24,0-24,25-1,-50 1,50-25,-25 0,0-1,0-24</inkml:trace>
  <inkml:trace contextRef="#ctx0" brushRef="#br0" timeOffset="27664.5823">22671 4341,'25'-25,"0"0,25 0,-25 1,-1 24,1-25,0 25,0 0,-25 0,25 25,-1 24,-24 1,0 24,25 25,0 1,-25 24,25 25,0-50,-1 25,26-25,-50 0,25-24,0-26,-25 1,-25-1,0-24,-25-25,1 25,24 0,-25-25,1 25,-1-25,50 24,-49 1,49-25,0 25,0-25</inkml:trace>
  <inkml:trace contextRef="#ctx0" brushRef="#br0" timeOffset="54472.1156">2902 3572,'25'-50,"0"50,-25 25,25 0,-25 49,24 26,-48 24,24 49,-25 1,0-1,0 26,-24-26,-1 1,0-50,26 0,-26-49,25-1,0-49,25-25,0-25,0 0,25-24,0 24,25 0,-1 0,1 25,24 0,-24 25,24 0,-24 0,-1-1,26-24,-26 25,-24-50,25 1,-1-1,-24-25,0 1</inkml:trace>
  <inkml:trace contextRef="#ctx0" brushRef="#br0" timeOffset="54651.1258">3671 4465,'25'0,"0"0,0-25,24 25,1-25,-1 25,26-25,-1 25,1-24,-1-1,0 0,-24 0,0 25,-26-25</inkml:trace>
  <inkml:trace contextRef="#ctx0" brushRef="#br0" timeOffset="54818.1353">3944 4589,'25'49,"24"-49,-24 25,25-25,-1-25,26 25,-26-24</inkml:trace>
  <inkml:trace contextRef="#ctx0" brushRef="#br0" timeOffset="55220.1584">5333 3547,'0'0,"-50"0,26 0,-51 0,26 25,-26-25,1 25,24-25,25 24,-24 1,49 0,0 25,0 24,0 1,0 49,0 0,0 0,0 24,0 1,-25 0,25-25,0-25,0 1,25-51,0 1,-1-1,1-24,25-25,-25 0,24-25,1 1,-1-26,1 0,0-24</inkml:trace>
  <inkml:trace contextRef="#ctx0" brushRef="#br0" timeOffset="55548.177">5904 3696,'24'-50,"-24"1,25 24,0 25,0-25,24 50,-24 0,25 74,-25 0,24 25,-24 25,25 49,-26-24,26 24,-25-24,0-25,-25-25,0-25,0-24,-25-1,-25-24,1-26,-26-24,1 0,-1 0,26 0,-1-24,1-1,49 0,24 25,1 0</inkml:trace>
  <inkml:trace contextRef="#ctx0" brushRef="#br0" timeOffset="58127.3247">17562 1091,'0'0,"-75"0,75 0,-74 0,24 25,1 25,-1-1,25 1,-24 24,-1 1,25 24,-24 0,24 1,-25 24,25 0,1 24,-1-24,0 25,25-25,-25 0,50 0,-25-24,50-1,-26-25,26-24,0-1,24-24,-24-25,24-25,25-24,-24-1,-1-49,1 0,-1-25,0-25,-24 0,-25-25,0 26,-25-26,-25 0,0 25,-25 25,-24 25,24 0,-24 74,-1 0,26 25,-26 50,1 0</inkml:trace>
  <inkml:trace contextRef="#ctx0" brushRef="#br0" timeOffset="60860.481">17562 1215,'49'-74,"1"0,-50 74,50-75,-50 75,0 0,0 99,0 1,-50 24,25 24,-24 51,-26-1,1 26,-1-26,26 25,-26-49,1 0,24-26,1-24,-1-24,25-26,0-24,1-1</inkml:trace>
  <inkml:trace contextRef="#ctx0" brushRef="#br0" timeOffset="61721.5302">18852 1141,'49'-74,"-49"-1,25 26,-25 49,25-50,-25 50,0 0,0 0,0 0,-25 99,0-24,0 49,-24 0,-26 24,26 26,-26-25,1 25,-1-26,1 1,24 0,1-50,-26 0,51 1,-26-26,25-24,0-1</inkml:trace>
  <inkml:trace contextRef="#ctx0" brushRef="#br0" timeOffset="62656.5837">19224 2604,'0'25,"0"-25,24 0,1-25,0 25,25 0,-1-24,1 24,24-25,-24 25,0-25,24 0,-49 0,24 25,-24-24,-25 24,0 0,0 0</inkml:trace>
  <inkml:trace contextRef="#ctx0" brushRef="#br0" timeOffset="62824.5932">19273 2679,'0'25,"0"0,25-25,0 0,24 0,1 0,24-25,-24 25,0-25,-1 0,1 0</inkml:trace>
  <inkml:trace contextRef="#ctx0" brushRef="#br0" timeOffset="64514.69">3026 6846,'0'0,"0"25,0 0,-25 74,25 0,-24 25,-1 25,-25 0,1 24,-1-24,-24 0,24-25,0-25,1-24,24-26,0-24,0 0,0-25,25-25,25 0,-25 1,50-1,-25 0,24 25,1 0,24 50,-24-26,49 26,-24 0,-1-1,0-24,1-25,24 0,-25-25,-24 0,0-24,-1-1,-24 1,25-26,-50 26,24-1</inkml:trace>
  <inkml:trace contextRef="#ctx0" brushRef="#br0" timeOffset="65236.7312">7491 3746,'0'-25,"0"25,0 25,-25-1,25 26,0 49,-25-24,25 24,-24 25,24 0,-25-25,25 25,-25-25,0-24,25-26,0 1,0-25</inkml:trace>
  <inkml:trace contextRef="#ctx0" brushRef="#br0" timeOffset="65413.7413">7069 4242,'0'0,"25"0,25 0,-1 0,26-25,-1 0,1 25,24-25,0-24,0 24,0 0</inkml:trace>
  <inkml:trace contextRef="#ctx0" brushRef="#br0" timeOffset="65780.7623">8682 3448,'0'-25,"-25"0,-25 25,1-25,-1 25,0-24,-24 24,24 24,1-24,24 50,-25-25,50 49,-24 1,-1 49,0 0,0 25,0 24,-24 1,24-25,0-1,25 1,0-49,0-1,25-25,0-24,24-1,1-24,-25 0,24-25,1 0,-25-25,24 25,-24-49,0 24,25-25</inkml:trace>
  <inkml:trace contextRef="#ctx0" brushRef="#br0" timeOffset="66126.7821">8706 3845,'25'-50,"-25"25,50 1,-25 24,24 0,1 0,-1 0,-24 24,0 26,0 0,-25 24,-25 25,0-24,0 24,-24 0,24-25,-25 1,26-1,-1-49,25 25,0-1,0-49,25 25,-1-25,26-25,-25 25,24-25,26 1,-25-26,-1 25,1-24,-1 24,-24-25</inkml:trace>
  <inkml:trace contextRef="#ctx0" brushRef="#br0" timeOffset="66480.8024">9500 3547,'0'-50,"25"26,0-1,0 25,-1 0,1 25,0 24,0 26,0-1,-25 50,0 0,24 25,-24 0,0 0,0-25,25 0,-25-25,0 0,0-24,0-26,-49 1,24-25,-25-1,-24-24,-1-24,1 24,24-25,-49 0,74 25,-49 0,49 25</inkml:trace>
  <inkml:trace contextRef="#ctx0" brushRef="#br0" timeOffset="66783.8198">8384 5730,'0'-25,"50"25,-1-25,26 0,24 1,25-1,0 0,0 0,0 25,-25-25,0 1,1-1,-51 25,-24-25,25 25,-50 0,0 0,-50 0</inkml:trace>
  <inkml:trace contextRef="#ctx0" brushRef="#br0" timeOffset="66982.8312">8558 5755,'-25'24,"0"1,50 0,0-25,74-25,-25 25,25 0,25-25,-24 1,24 24,0-50,-25 50,-25 0,-24 0,0 0</inkml:trace>
  <inkml:trace contextRef="#ctx0" brushRef="#br0" timeOffset="67771.8763">4316 7218,'0'0,"0"0,0 0,25 0,0 0,-1 0,26 0,0-25,24 25,-24 0,24-24,-24 24,-1 0,-24-25,0 25</inkml:trace>
  <inkml:trace contextRef="#ctx0" brushRef="#br0" timeOffset="67918.8847">4415 7417,'-25'24,"1"1,24-25,49 0,1 0,-1-25,1 25,24-24,1-26,-1 25,26-24</inkml:trace>
  <inkml:trace contextRef="#ctx0" brushRef="#br0" timeOffset="68359.9099">5755 6722,'0'-25,"-25"0,25 25,-25-24,0 24,0 0,25 24,-49 1,49 25,-50 24,50 1,-25 24,1 25,-1-25,0 50,25-25,-25 0,25 0,0-25,0 25,25-49,0-1,0-24,-1-1,1 1,25 0,-25-26,24-24,-24 0,25 0,-26 0,1-24,0-26,0 25</inkml:trace>
  <inkml:trace contextRef="#ctx0" brushRef="#br0" timeOffset="68730.9311">6300 6995,'0'0,"25"-25,0 25,0-25,24 1,-24 24,25 0,-1 0,1 24,-25 26,0 0,-25-1,0 50,-25-24,-25 24,1 0,-1 0,0 1,26-26,-26 0,25-49,0 25,25-25,25-1,25-24,-1-24,1 24,0-25,-1-25,26 25,-26-24,1-26</inkml:trace>
  <inkml:trace contextRef="#ctx0" brushRef="#br0" timeOffset="69115.9531">7169 6648,'0'0,"0"-25,0 25,24-25,1 25,0 0,0 0,24 0,-24 50,25-1,-25 50,-25 1,24 24,-24 49,25-24,-25 25,25-1,-25-24,0 0,0-25,0-25,0 1,-25-51,0 1,-24-25,-1-1,1-24,-26-24,26 24,-1-25,50 25,-25 25</inkml:trace>
  <inkml:trace contextRef="#ctx0" brushRef="#br0" timeOffset="70366.0247">5829 9029,'0'0,"0"0,0 0,0 0,-25 0,0-25,-24 25,-1 0,1 0,-1 0,0 0,1 25,24-25,0 25,0 24,1 26,-1 24,0 25,0 0,0 50,1-26,-1 26,0-25,0 0,0-25,50 0,0-50,0 1,24-26,1 1,24-50,1 25,-1-1,1-24,-26 0,26-24,-26 24,-24-25,0 25</inkml:trace>
  <inkml:trace contextRef="#ctx0" brushRef="#br0" timeOffset="70706.0441">6300 9277,'25'0,"25"0,-1 25,-24 0,25-1,-25 26,-25 24,-25 26,0-1,-49 25,24-25,-24 0,24 1,-24-1,24-25,25-24,25-25,25-1,25-24,-1-24,26-1,-1 0,0 0</inkml:trace>
  <inkml:trace contextRef="#ctx0" brushRef="#br0" timeOffset="70819.0506">6772 10492,'-25'75,"0"-26,0 1,25 0,-25-50</inkml:trace>
  <inkml:trace contextRef="#ctx0" brushRef="#br0" timeOffset="71329.0798">7094 9351,'0'0,"-25"-24,25 24,25 0,0 0,0 0,0 0,24 0,1 0,-25 0,24 24,1 26,-25 0,-25-26,24 26,-24 24,0-24,0 0,25 24,-25-24,25 24,0 0,-25-24,49 0,-49 24,25-49,-25 25,-25-1,1-24,-1 0,0-25,-25 25,1-25,-1 0,1 0,24 0,0-25,0 25,25-50,25 25,0 1</inkml:trace>
  <inkml:trace contextRef="#ctx0" brushRef="#br0" timeOffset="71712.1017">7962 9302,'0'0,"25"0,-25 0,25 0,0 0,0 0,-1 25,1-1,0 26,0 24,0 1,-25 24,24 0,-24 0,25 25,-25-24,0-1,25 0,-25-49,0 24,0-24,0-1,-25-24,0 0,-24 0,24-25,-25 25,26-25,-26 0,25 0,25 24,-25-24,25 25</inkml:trace>
  <inkml:trace contextRef="#ctx0" brushRef="#br0" timeOffset="72685.1573">20538 2778,'25'0,"-25"-25,25 25,-25-24,0 24,0 0,0 0,25 0,-50 24,25 1,0 0,0 0,25 0,-1-25,-24 24,50-24,0-24,24 24,1-25,-1 0,0 0,-24 25,24-25,-24 25,-25 0,0 0,-1 0,-24 0,0 0,25 0,-25 0</inkml:trace>
  <inkml:trace contextRef="#ctx0" brushRef="#br0" timeOffset="73609.2101">5978 11584,'0'-50,"0"25,0 1,-25-26,-24 50,-1-25,-25 0,26 25,-26 0,26 0,-1 0,1 0,24 0,25 25,0 0,0 49,25 1,-25 24,0 0,24 75,-48-25,24 24,-25 1,25-25,-25 0,0-25,25-25,25 0,0-25,0-24,24-25,1 0,-1-25,26-25,-26 0,1 0,0-49,-1 24</inkml:trace>
  <inkml:trace contextRef="#ctx0" brushRef="#br0" timeOffset="74011.2331">6226 11956,'25'-50,"-25"1,49 24,-49 0,50 25,-25 25,0 0,-25 24,0 1,-25 49,0-25,-25 51,1-26,-1 25,1-25,24-25,0 1,25-26,0-24,25 0,24-50,1 25,0-25,24-24,-24-1,24 25,-24 1,24-1,-49 25,24 25,-24-1,-25 26,25 24,-50-24,25 24,0 1,-25-1,1-24,-1-1,0 1,25-50,0 0</inkml:trace>
  <inkml:trace contextRef="#ctx0" brushRef="#br0" timeOffset="74492.2607">7069 11832,'0'0,"0"49,0 1,0-25,0 49,0-24,0-1,0-24,25-25,0 25,25-50,-1 0,1 1,-25-26,24 0,-24 1,0-1,0 25,-25-24,24 49,-24-25,0 25,0 0,0 25,-24 0,24-1,0 1,0 0,0 0,0-25,0 0,24 0,-24 0,0 0,0 0,0 0,0 0,0 0,0 0,0 0,0 0,0 0,25 0,-25 0,0 0,0 0,0 0</inkml:trace>
  <inkml:trace contextRef="#ctx0" brushRef="#br0" timeOffset="75190.3006">6871 11609,'25'0,"-25"0,49 0,-24 0,0 0,25-25,-26 25,26 0,0 0,-26 0,26 0,0 0,-1 25,-24-25,0 49,24-24,-24 0,-25 24,0-24,0 25,-25-25,-24 24,24-24,-25 0,26 0,-26-1,25 1,0-25,1 25,24-25,0 0,24 25,1-25,0 25,0-25,0 24,24 1,-24-25,0 25,0 0,-25 0,0 0,0-1,-25-24,-25 25,1-25,-1 25,0-25,-24 0,24 0,26 0,-26 0,50 0,0 0,0 0</inkml:trace>
  <inkml:trace contextRef="#ctx0" brushRef="#br0" timeOffset="75402.3127">7739 12402,'0'25,"0"0,0 0,-25 0,0-1,1 26,-1-25,0 24,0-24,0 0,25 0,0-25</inkml:trace>
  <inkml:trace contextRef="#ctx0" brushRef="#br0" timeOffset="75778.3342">8037 11708,'0'25,"0"24,-25 1,25-1,25 1,-25-25,25-25,-1 25,1-50,25 25,-1-25,-24-25,25 26,-25-26,-1 25,1 25,0 0,-25 0,0 50,0-1,0 26,-25-1,25 25,0 1,-25-1,25 0,-24-49,24-1,0-24,24 0,-24-25</inkml:trace>
  <inkml:trace contextRef="#ctx0" brushRef="#br0" timeOffset="76113.3534">8607 11559,'25'-50,"0"1,-25 24,49 25,-24 0,0 25,0 0,0 49,-1-24,1 74,-25-25,25 25,-25 0,25 0,-25 0,25 0,-1-25,-24-24,0-1,0-24,0-26,-24 1,-1 0,-25-25,25-25,-24 25,-1-25,25 1,1-26,48 0,1 1</inkml:trace>
  <inkml:trace contextRef="#ctx0" brushRef="#br0" timeOffset="76883.3974">21828 2778,'0'0,"0"0,0 0,0 0,0 0,25 0,-25 25,0-25,0 25,25-25,0 0,-1 0,26 0,24-25,-24 25,24-25,1 0,-26 1,1 24,0-25,-26 25,1 0,0 0,0 0,-25 25</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0:44.652"/>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1475 81 43,'-16'3'32,"0"0"3,2-2 0,-7-9-15,9 15-7,-13-11-7,5 8 0,-9-5-2,2 5-1,-7-2 0,2 5-1,-6-2 0,2-1 0,-4-1-1,0 3 1,-2-2-1,0 4 0,-2-3 0,0 2 0,-1 2 0,-1 1-1,0 4 0,3-4 0,0 1 0,1 1 1,2-3-1,-1 2 1,3-4-1,0 1 1,1-1 0,0 0-1,0 1 1,2 3 0,1 1-1,2 1 0,2 1 0,4 1 1,1 1-1,4-1 1,2 1-1,3 2 0,1 0 1,1 0-2,2 3 2,0 0-1,1 3 1,0 0-1,1 1 0,0 0 0,1 0 1,1 3 0,1-4-1,3 5 1,-1-4-1,4 0 1,1 1-1,3-2 0,4-1 0,1-3 1,5 2-1,0-4 0,7-1 0,2 1 1,5-5 0,6 1-1,4-4 1,8 1-1,5-3 1,7-1-1,4 2 0,6-4 0,6 0 0,1 0 1,6 0-1,1-1 1,1-2-1,3 1 1,-1-2-1,0 1 1,-2 1-1,-1 0 1,-1 1-1,-1 1 1,0 0-1,0 1 1,1-1-1,2 3 1,-2-2 0,3 0-1,-1-1 1,0 3 0,-2-3-1,2-1 0,-1 1 0,-3-2 0,0-2 1,-2 0-1,-1-2 0,1-3-1,-6-1 2,0-1-1,-1-3 0,-5 0 0,-2 1 0,-3-2 0,-4 1 0,-1 0 0,-4 1 0,-3 1 0,-2-1 0,1-1 0,0-2 0,0 2 0,0-2 1,0 1-1,0-2 0,-1 1 0,-2 0 0,-3 2 0,-2-1-1,-1 2 2,-4-3-1,-3 2 0,-5 1 0,-2-1 0,-3-2 0,-4 1 0,-2 1 0,-5-1 0,-9 10 0,12-16 0,-12 16 0,1-15 0,-3 5 0,-3-1 0,-1-2 0,-1 0 0,-5-3 1,-1-4-1,-3 3 0,-2-5 0,-1 4 0,0-2 0,-2 0 0,0 1 0,0 0 0,-2 2 0,-1-5-1,0 3 1,-2-3-1,-2 1 1,-3 0-1,-3 0 1,-1 0 0,-1 0 0,0 4 0,-4-1 0,1 0-1,-4 2 2,1-1-1,-1 2 0,-5 0 1,1 2-2,-6 2 2,0 0-2,-3 4 1,-3 2 0,1 1 0,-3-1 0,0 1 0,-1 1 0,1-4 1,-1 2-2,0-5 2,1 3-1,-1 1 0,3-5 0,2 7 0,1-3-1,3 4 1,2-1 0,4 0 0,2 0 1,3-2-1,2 5 0,3-4 0,2 2 0,1-1 0,3 1-1,0 2 1,1 1 0,-1 2 0,0-2 0,1 4 0,-1-2 1,-2 1-1,2 1 0,1 0 0,1 2 1,6-2-1,1 0 0,3-1-1,6 0 1,13-3-1,-16 1-1,16-1-3,0-17-15,17 6-21,2-14 0,22-9-1,10-11 0</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0:42.561"/>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8 238 55,'0'0'35,"0"0"-2,-5 11-6,-1-22-6,17 15-9,-13-13-4,11 10-3,-9-1 0,10-5-2,-10 5 0,14-6-1,-2 2 0,3-1 0,3 1 0,4-1-2,4-3 2,6 2-2,5-4 2,4 1-2,2-2 1,6 0-1,2 0 1,3 1 0,1-2-1,6 3 1,0-1-1,0 2 1,0-1 0,0 2 0,0-3 0,-3 4 0,-1-2 0,-5 2-1,-3-1 1,-1 0-1,-3 5 1,2-3-1,-4 4 0,3-1 0,0 0 0,2 0 1,3 0-1,0 1 0,4-4 1,0 2-1,3 2 0,0-2 0,2 2 0,0 1 0,-1 2 0,2-1 0,-3 3 1,0 1-1,-3-3 0,0 4 1,-2-3-1,-2 2 0,-3 1 0,1 2 0,-2 0-1,4-1 1,0 3 0,0 0 0,4 1 0,2 1 0,0-1 0,-1 1 1,0-1-1,-5 0 1,-1 1-1,-6-2 0,-1 2 0,-4 0 0,-3-1 0,0 1 1,-4 0-1,-1-1 0,-1 0 0,0 2 0,-1-1 0,-2 2 0,2-1 1,-2 0-1,-1 2 0,-1 0 0,-3 0 0,-2 0 1,-2 1 0,-1 2-1,-4 0 0,0 4 0,-1 1 0,-2 1 1,-1 3-2,0-4 1,-3 6 0,-2-2 0,-2 2 0,-2-3 0,-2 2 0,-2-1 0,-3-1 0,-3 1 1,-1-3-1,-3-2 0,-2 1 0,-2 1 0,0-1 0,-3-4 0,-1 2 0,1-3 0,-2-3 0,-1 1 0,-1-4 0,1-3 0,-1-1 1,-2-1-1,2-2 0,-2 0 0,1 0 0,1-2 0,1 1 0,-1-1 0,-1-1 0,-2 0 0,-2-2 0,-2 1 0,-2-2 0,-3 1 0,-4-2 1,0 0-2,-1 1 2,-2-1-1,-1-1-1,-1-1 2,1 0-1,-1-2 0,2-1 0,-2-2 0,0-3 0,-2 0 0,-1-2 0,-1 0 0,-4 1 0,-3 1 0,-3-1 0,-2 3 1,-1 1-1,0 3 0,-3-1 0,-1 2 0,-1-1 0,1 1 1,-2 1-1,0-1 0,-5 1 0,1 1 0,-1 1 0,-1 0 0,1 1 0,4 0 1,2-2-1,3 1 0,-1-2 0,8 0 0,-1-2 1,3 1-2,1 0 1,-1-2 0,0 0 0,0-1 1,4-1-1,-1-2 0,4-5 1,3-1-1,1-5 1,7-1-1,4-3 1,5-1 0,3-1 0,6-2-1,4 1 1,6 0 1,3-1-2,6 2 0,2-4 0,5 0 0,2-2 0,3 0 0,2 1 0,0 1-2,1 4 2,-1 1-1,0 5 1,1 3-1,-2 4 1,-1 6 0,-11 9 0,15-13 0,-15 13-1,9-9 0,-9 9 0,0 0-2,0 0-3,0 0-6,-1 10-28,1-10-2,-9 1 1,9-1-2</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9:18.344"/>
    </inkml:context>
    <inkml:brush xml:id="br0">
      <inkml:brushProperty name="width" value="0.05292" units="cm"/>
      <inkml:brushProperty name="height" value="0.05292" units="cm"/>
      <inkml:brushProperty name="color" value="#789440"/>
      <inkml:brushProperty name="fitToCurve" value="1"/>
    </inkml:brush>
    <inkml:brush xml:id="br1">
      <inkml:brushProperty name="width" value="0.05292" units="cm"/>
      <inkml:brushProperty name="height" value="0.05292" units="cm"/>
      <inkml:brushProperty name="color" value="#17365D"/>
      <inkml:brushProperty name="fitToCurve" value="1"/>
    </inkml:brush>
  </inkml:definitions>
  <inkml:trace contextRef="#ctx0" brushRef="#br0">3709 843 17,'3'-13'27,"-3"13"-2,-8-10-3,-6 2-4,5 10-1,-14-7-1,7 11-2,-11-8-5,8 11-1,-8-7-4,5 7 0,-4-4-1,6 4 0,-2-3 0,5 5 1,-2-4 0,4 4 0,-3-3-1,2 2 1,-2-4-1,3 3 0,-2-4-1,2 0 0,1-3 0,3 1-1,11-3 1,0 0 0,-3 13-1,17-7 1,9 2-1,13 0 2,8-1-1,15 1 1,11-1-1,13-2 0,10-2 0,7-2 0,6-1 0,2-1-1,3 0 0,-3-2 0,-5-1 0,-4-2 0,-8 0 1,-9 2-2,-10-1 0,-9 1 0,-13 1 0,-9 2 0,-10 1 0,-10 0 0,-6 4 0,-6-2 0,-9-2 0,0 0 0,0 0 0,0 0 0,0 0 0,0 0 0,0 0 0,0 0 0,0 0 0,0 0 0,-16 6 0,-2-7 0,-8 2 0,-9 0 0,-10-1 0,-13-1 0,-15-3-2,-10 1 2,-11-1 0,-10 2-1,-6-1 0,-6-1 1,-2 2-1,2 2 1,12 2-1,6-2 1,13 2 0,17-1-1,14-1 2,14 0-1,14-1 0,10-1 0,16 2 0,0 0 0,12 4 0,7 0 0,12 1 0,13 1 0,17 1 1,15 2-1,16-1 0,11 3 0,9-3 1,11 2-1,4 1 0,-1-4 0,-10 1 0,-8 0 1,-13-2-1,-15-3 1,-15 1-1,-18-2 0,-13-1 0,-13-1-2,-5 1-2,-13-16-11,6 5-25,-5-13-2,14-3 0,10-13-1</inkml:trace>
  <inkml:trace contextRef="#ctx0" brushRef="#br1" timeOffset="32897">1656 273 83,'-12'-25'40,"5"10"-1,-9-9 1,1 8-23,-15-16-13,-5 0-2,-9 1 0,-9 2-1,-16 4 1,-10 4-1,-10 7-1,-10 5 2,-5 9-1,-2 6 0,-2 6-1,0 6 1,12 7-1,2 7 0,9 6 0,3 10-2,10 3 4,6 6-2,12 5 1,6 5 0,10 3 1,9 4-1,12 0 0,12-1 1,16-2-3,8 0-1,12-4 1,12-5 0,8-6 0,16-8 0,3-7 0,11-6 0,0-9 2,10-8 0,-1-10-1,9-8 0,4-11 0,0-6-1,-3-11 0,5-7 0,-3-9 0,-8-5 1,-5-6-1,-13-5 1,-14-5 0,-9 1 0,-14 0 1,-12 3 0,-13 6 0,-10 3 0,-9 6 0,-12 7-1,-6 11-1,-13 6 2,-3 7-1,-6 8-2,-4 9-3,-8-5-16,6 18-20,0-7 1,11 5 0,14-9-2</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4:49.603"/>
    </inkml:context>
    <inkml:brush xml:id="br0">
      <inkml:brushProperty name="width" value="0.05292" units="cm"/>
      <inkml:brushProperty name="height" value="0.05292" units="cm"/>
      <inkml:brushProperty name="color" value="#C0504D"/>
      <inkml:brushProperty name="fitToCurve" value="1"/>
    </inkml:brush>
    <inkml:brush xml:id="br1">
      <inkml:brushProperty name="width" value="0.05292" units="cm"/>
      <inkml:brushProperty name="height" value="0.05292" units="cm"/>
      <inkml:brushProperty name="color" value="#789440"/>
      <inkml:brushProperty name="fitToCurve" value="1"/>
    </inkml:brush>
  </inkml:definitions>
  <inkml:trace contextRef="#ctx0" brushRef="#br0">2129 1008 36,'0'0'19,"-13"10"0,13-10 1,-11 9-4,11-9-3,0 0-2,-16 3-3,16-3-1,0 0-2,0 0-1,-11 0-1,11 0 0,0 0 0,0 0 0,0 0-1,0 0 0,0 0-1,0 0 0,0 0 0,0 0 0,0 0 0,0 0 0,9-8 0,-9 8 0,13-3 0,-13 3 0,13-1 0,-13 1 0,12 0-1,-12 0 1,0 0 0,9 11-1,-9-11 1,-2 11 0,2-11-1,-3 14 1,3-14-1,-4 13 0,4-13 0,2 14 1,-2-14-1,0 0 0,11 12 0,-11-12 0,14 3 1,-2-3-1,0-2 1,4 0-1,0-2 1,4 1-1,0-2 1,4-2-1,-1 0 1,1 1-1,2-2 1,1-2-1,0 2 0,1-1 1,0 1-1,2 0 0,0 2 0,0 0 0,-1 1 0,-1 2 0,-1 0 0,0 3 0,-1-1 0,-2 2 0,-2 0 0,1 1 0,-2 1 0,0 1 1,2 0-1,1-1 0,1 2 0,0-1 0,2-1 0,1 1 0,4-1 1,-2-1-1,1 1 0,2-1 0,-3 0 1,2 0-1,-2 1 1,1 0-1,-1 0 0,-1 1 1,-1-3-1,-1 2 0,1-2 0,1 0 1,-1-1-1,3 0 0,-1-1 0,2-1 0,0 0 0,1 0 0,1 1 0,1-2 1,0 0-1,-1-1 0,0 1 0,0 0 0,-1-2 0,2 0 0,-2 2 0,-2-1 0,0 1 0,-1 1 0,-1-1 0,-1 0 0,-3 1 0,0 0 0,-1 0 0,-2 0 0,1-1 0,-1 2 0,0 1 0,0-1 0,-1 0 0,1 1 0,1 1 0,1-1 0,-2 1 0,2 1 0,0-1 0,1 2 0,1-1-1,-3 0 1,1-1 0,0 1 1,0-1-1,-2 0 0,2 1-1,-1-2 1,-1 0 0,3 1 1,-3-1-1,1 0 0,0 1 0,0 0 0,-3 1 0,2 0 0,0 1 0,1 0 0,2 2 0,1-1 0,0-1 0,0 0 0,0-1 0,-2 0 0,-1-2 0,-2 0 0,-3 0 1,-2-2-1,-1 3-1,-3-2 1,1 2 0,0-2 0,0 2 0,0-1 0,-2 0 0,-1 1 0,0-1 0,-10 0 0,14-1 1,-14 1-1,0 0 0,10-8 1,-10 8-1,3-17 0,0 6 1,1-4 0,1-1-1,0-1 0,-1-2 1,0 2-1,1 1 0,-2-1-2,1 7-3,-14-4-32,9 1 0,-1-5 0,3 3-1</inkml:trace>
  <inkml:trace contextRef="#ctx0" brushRef="#br0" timeOffset="1856">5408 1239 20,'0'0'30,"0"11"1,0-11-3,0 0-6,11 9-6,-14-18-3,12 9 1,-10-13-4,12 6-3,-9-10-2,5-2-1,-5-7-1,3 0 0,-3-7-1,1 1 0,-3-4 0,1 3-1,-3 2 1,1 5-2,0 4 1,0 6 0,0 5-1,1 11 0,0 0-1,0 0 1,0 0 0,3 21-1,3-3 1,2 3-1,0 4 1,3 1 0,2 2-1,0-3 1,3 1 0,-1-4-1,0-3 1,-1-5 0,0-3-1,-2-3 1,-1-6 0,2-2 0,-3-7 0,-2-6 0,-1-3 1,-3-5-1,-1-4 0,-3-3 0,-2-1 0,-2 2 0,-1 1 0,-2 5 0,2 2 0,1 5-1,1 5-1,0-1-2,3 10 0,0 0-3,17-4-3,-17 4-3,28 0-3,-17-5 1,18 12 1,-12-9 2,12 8 3,-8-5 4,-2 1 7,1 4 3,-20-6 4,20 10 1,-20-10 1,0 17-1,-11-7-1,5 12-2,-6-4-3,3 10 1,-3-2-3,8 7 1,1-5 0,8 2 1,1-7-1,11-1 1,0-6-1,8-3 0,0-7 0,4-2 0,-2-10-1,0-3 0,-4-7-1,-5-2 0,-4-6-1,-7-4 0,-5-3 1,-5-1-1,-7 4-1,-3 0 1,-1 5-1,-3 3 0,3 7 0,-3 1-3,17 12-3,-22-7-14,22 7-16,0 0 1,11 3-2,2-4 2</inkml:trace>
  <inkml:trace contextRef="#ctx0" brushRef="#br0" timeOffset="2745">6181 915 73,'-4'11'35,"4"-11"-1,-7 14-8,8 1-18,-5-1-3,6 8 0,-5 1-1,6 6-1,-3 0-1,5 2 0,-2-1-2,2-3 0,2-2-3,-5-9-1,6 4-10,-8-20-22,0 0 1,0 0-2,2-19 2</inkml:trace>
  <inkml:trace contextRef="#ctx0" brushRef="#br0" timeOffset="2964">6008 933 72,'-18'-17'37,"6"4"-1,8 4 2,19 10-26,-6-5-6,15 5-2,3-1-2,7 0-1,3 0-1,4-6-4,5 4-5,-9-12-16,11 3-13,-2-4 2,2-3-2,-1 0 2</inkml:trace>
  <inkml:trace contextRef="#ctx0" brushRef="#br0" timeOffset="3182">6828 794 78,'4'16'36,"-4"0"0,-1 10-8,-10-5-18,9 12-4,-8-2-3,2 8 1,-5-2-1,5 4-2,-3-2-1,-1-4-1,7 3-7,-11-15-18,7 2-11,2-9 1,4-5-2,3-11 2</inkml:trace>
  <inkml:trace contextRef="#ctx0" brushRef="#br0" timeOffset="3432">6880 811 73,'12'-1'36,"-9"14"-1,0 4 1,6 11-29,-7 0-3,7 8-1,-2 3-1,2 1-1,3 2 0,-1-4-1,2-1-2,-2-6-1,5-1-7,-12-14-22,5-1-3,-4-6-2,-5-9 2</inkml:trace>
  <inkml:trace contextRef="#ctx0" brushRef="#br0" timeOffset="3650">6816 1070 58,'-15'1'37,"3"2"0,12-3-1,0 0-13,17 17-16,-6-12-3,9 4 1,-4-3-4,4-4-1,2 2-5,-9-13-10,8 4-22,2-6 0,3 3 0,1-6 0</inkml:trace>
  <inkml:trace contextRef="#ctx0" brushRef="#br0" timeOffset="3993">7506 864 82,'-7'18'37,"3"1"-1,1 6 1,-7 2-31,8 9-3,-4 5-2,2 1 0,0 0-1,1-4 0,1-2-2,-3-11-3,12 4-12,-6-16-20,-1-13 1,0 0-1,-11-4 1</inkml:trace>
  <inkml:trace contextRef="#ctx0" brushRef="#br0" timeOffset="4180">7286 958 70,'-3'-20'36,"9"6"1,10 5 0,1-6-27,17 12-4,-1-4-1,9 6-1,-6-5-2,1 6 0,-7-1-1,-3 5 0,-9 3-1,-3 4 0,-9 8 0,-3 4 0,-2 4 0,0 5 0,2 3 0,4 1 0,1-4 0,4-2 0,3-5 0,3-6 1,1-5-1,3-8 1,-2-7 0,-1-7-1,0-8 0,-4-6 0,1-7 0,-3-4-2,1-2 0,-5-3-2,3 8-2,-8-5-5,14 20-11,-15-2-14,-3 17-1,12-2 0,-5 16 2</inkml:trace>
  <inkml:trace contextRef="#ctx0" brushRef="#br0" timeOffset="4570">7989 1227 62,'0'0'37,"10"-2"-1,-6-8-1,-10-19-17,14 3-8,-13-18-3,7-1-3,-4-8 1,5 4-2,-2-2-1,5 6-1,1 6 0,3 9 0,3 14-1,2 10-1,4 8 1,1 7-1,2 8 0,-3 1-1,-3 3 1,-2-1 0,-8 0 0,-6-4 1,-7-1-1,-10-6-1,-1 0-1,-8-7-2,6 5-3,-9-12-2,18 10-5,-12-10-19,23 5-3,-9-11 1,9 11 1</inkml:trace>
  <inkml:trace contextRef="#ctx0" brushRef="#br0" timeOffset="4945">8297 787 67,'0'0'34,"8"21"0,-9-5-1,-8 0-24,8 12-3,-10-3-3,5 6 0,-4-2 0,6 2 0,-1-3 0,7-1 0,1-6-2,6-2 0,3-7 0,1-4-1,6-4-1,-3-3-1,7-1-3,-7-11-2,9 10-11,-8-8-19,1-2 1,-3-2-1,1-1 1</inkml:trace>
  <inkml:trace contextRef="#ctx0" brushRef="#br0" timeOffset="5210">8657 878 70,'11'-5'37,"-11"5"0,13-10 0,-20 0-25,7 10-5,-15-3-4,3 4-1,-6-2-1,-1 3-1,0 2 0,2 1 0,4 3 0,2 1 0,6 3 0,1 0 0,0 5 0,-2 1 0,-2 5 0,-2 1 0,-2 3 0,-2 0 0,1 2 0,3-2 0,2-1 0,4-3 1,7-5-1,4-3 1,4-4 0,3-3-1,1-5 1,1-3-1,-1-2-1,0-3-1,2 4-3,-6-12-6,12 10-21,-6-4-5,3 1 1,1-1-2</inkml:trace>
  <inkml:trace contextRef="#ctx0" brushRef="#br0" timeOffset="5616">8886 1190 76,'0'14'37,"0"-14"-1,0 0 0,8 12-27,-8-12-6,0 0-4,0 0-2,9-20-7,7 14-26,-5-5 0,3 2 0,3-1 1</inkml:trace>
  <inkml:trace contextRef="#ctx0" brushRef="#br0" timeOffset="5787">9137 1200 86,'4'13'30,"-4"-13"-1,0 0-11,0 0-22,17 4-4,-13-16-1,13 9 0,-4-11 1,10 6 2,0-3 3,5 6 1,1 3 4,-3-1 3,6 11 3,-14-8 2,5 14 0,-23-14 0,22 25-1,-22-14-2,-1-1-21,1-10-16,-5 19-3,5-19-3,1 15 0</inkml:trace>
  <inkml:trace contextRef="#ctx0" brushRef="#br1" timeOffset="261700">16 787 86,'-12'9'39,"3"-8"0,9-1 1,0 0-31,14 7-3,-2-9-2,9 4 0,2-1-2,12 1 1,5-2-1,7 1-1,10-2 1,13 1-1,10-3 1,16 3 0,9-5 0,8 3-1,5-1 0,7 0 0,-2 3 0,-3-1 0,-9 5 0,-10-2-1,-11 3 1,-14 3-1,-13-2 1,-13 4-1,-14-2 0,-9-1 0,-9-1 0,-8-2 0,-10-4-1,0 0 0,0 0-1,0 0-1,-10 4-1,-7-8-4,8 10-13,-16-8-20,2 3-1,-10-4 2,1 3-2</inkml:trace>
  <inkml:trace contextRef="#ctx0" brushRef="#br1" timeOffset="279256">10746 0 96,'-21'9'39,"1"-4"0,20-5 0,-21 7-31,21-7-4,13 2 0,12-2-1,11-3-1,19 2 1,12-3-1,17 3 0,10 2-1,13 4 0,2 0-1,2 2 1,0 1 0,-8 4-1,-9-2 0,-11 2 0,-13-4 0,-13-1 0,-11 2 0,-12-5 0,-11 2 0,-9-5 0,-14-1 0,12 3 0,-12-3-1,0 0 1,0 0 0,-10 1-1,-3 0 2,-8 1-2,-10 4 1,-9 0 0,-13 3 0,-12 0-1,-11 7 2,-9-2-1,-8 3 0,-5 3 0,-2-4 0,0 4 0,6-3 1,5 0-1,11-2 0,10-2 0,14-1 0,15-4 0,14 3 0,25-11 1,8 14-1,29-7 0,23-2 0,21 2 1,21 1-1,18 0 1,13-1-1,3-1 0,-2 1 0,-10-3 1,-19 1-1,-17-3 0,-26-2 0,-21-2 1,-25-3-1,-16 5 1,-39-12-1,-13 4 0,-18 2 1,-20 2-2,-15 2 2,-12 2-1,-6 6 0,0-1 0,7 6 0,14 1 0,17 0 0,21 3 0,26-2 1,29-1-1,30 2 0,27 1 0,21-1 0,18 0 1,8 2-1,3-2 0,-5 0 0,-14-1 0,-17-1 0,-24-2 0,-24 2 2,-29-2-2,-21 1 0,-17 2 0,-15 2 0,-7 4 0,-4 0 0,2 3 0,11-3 0,16 3 0,15-1 0,23-2 0,23 0 0,21-4 0,18 1 0,15-2 0,7 1 0,-2-4 0,-5-1-2,-10 1 2,-18-1 0,-20 3 2,-25-2-2,-19 4 0,-18-2 0,-7 5 0,-4-1 0,3 0 0,6 3 0,15-2 0,22 2 0,20-1 0,20-1 0,17 1 0,6-1-2,4 3 2,-3-4 2,-9 3-2,-17 3 0,-17 1 0,-19 3 0,-16 2 0,-9 3 0,-4-1 0,0 1 0,3-1 0,9-4 0,9-1 0,12-6-2,4-6-3,12 1-6,-12-15-16,27-9-16,-7-10 1,8-4 0,-3-13-1</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5: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81,'0'0'36,"9"18"-4,-9-18-1,0 0-35,-3 12-29,3-12-1,0 0-2,0 0 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0:02.614"/>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0-4 67,'0'0'35,"16"8"1,-16-8 0,10-2-12,-10 2-17,13 4-3,-13-4-1,0 0-1,5 13 0,-5-13-1,3 15 0,-1-5 0,1 3-1,3-1 1,-3 5-1,5-1 1,-3 2-1,-1 1 0,0 0 0,-4 0 0,3-1 1,-5-1-1,3 0 0,-1-1 0,0-3 0,4-3 0,-4 0 0,4-1 0,-4-9 0,11 12 0,-1-7 0,-10-5 0,18 9 0,-18-9 0,22 9 1,-5-7-1,-1 2 0,4-2 1,0 0-1,6-2 0,0 2 1,6-2 0,3 0-1,-1 1 1,6-1-1,-2 0 1,4 1 0,-2 1 0,8-2-1,-2 1-1,0 0 1,-1-1 0,1 0 0,-2 2-1,2-2 0,-3 2 1,1-1 1,-1 1-1,2-1 1,0 0-1,1 1 1,2-2-1,-2 1 1,5 0 0,-2 0-2,2 1 1,0 2-1,-1-1 1,4-1-1,-4 2 1,5-1 0,-1 1-1,-4 0 2,3-2-1,0 1 0,0-2 1,-1 1-2,2 1 1,-3-1 0,-2 1-1,0 1 1,-4 0-1,-1 0 1,0-1 0,-1-1 0,3 0 0,-2-1 1,2-1-1,-2-1 0,2 0 0,1-1 0,0 1-1,0 0 1,-1 1 0,0 1-1,1-1 1,0 2 0,0-1 0,-1 1 1,2-1 0,-3 0-1,0-2 1,0-1 0,0-2-1,1-3 1,1-2-1,0 0 1,0-4-1,4 3 1,-1-3-1,3 1 0,-2 1 1,-1 3-1,-1 2 1,-4 2-1,-1 1 1,-7 2-1,-4 2 0,-2 1 1,-3-1-1,-3 0 0,-1-1 1,-1-1-2,-1 0 2,-1-1-2,-2-2 2,1-3-1,-3-1 1,-2-2-1,-2-4 1,0-1 0,-5-6 0,0 1-1,-4-4 0,0 0-1,-1 3-1,-6-7-8,12 14-31,-12-7-2,9 8 0,1-4-1</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4:59.5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223 90 46,'0'0'33,"1"20"1,-1-7-1,3 0-13,8 12-10,-7-1-5,8 8-1,-1 1-1,3 5-1,-1-3 1,0 0-1,-2-2 0,-1 0-1,-6-2 0,-4-4 0,-7-3 0,-5-3 0,-3-3-1,-5-3 1,-5-4 0,-1-2 0,-2-7-1,2-2 1,0-2-1,3-5-1,2 0-1,2-9-4,19 16-19,-14-29-11,11 8 1,1-5-2,5-3 1</inkml:trace>
  <inkml:trace contextRef="#ctx0" brushRef="#br0" timeOffset="374">0 59 76,'0'0'36,"0"0"-3,0 0 3,16-2-29,6 2-4,4-5 0,5 3-1,4-4 0,6 2-1,-2-3 0,1 1 0,-2 1-2,-5-3-2,2 8-3,-14-11-7,7 10-19,-10-1-4,-5 3 0,-3 3 1</inkml:trace>
  <inkml:trace contextRef="#ctx0" brushRef="#br0" timeOffset="671">453 322 58,'0'0'35,"0"0"-2,0 0 1,4 16-13,-4-16-14,-9 14-2,4-1-3,4 6 0,0-1 0,4 5 0,3 1-1,5 0 1,1-4-1,8 0 0,0-7 0,2-1 0,0-7 0,0-3 0,-3-8 0,-1-3 1,-6-4-1,-4-4 0,-4-4 0,-4-1-1,-4-1 0,-2 2 0,-1 2-1,-2-1-2,4 9-2,-8-6-7,13 17-15,0 0-9,12-7-1,-3 5 0,5 3 1</inkml:trace>
  <inkml:trace contextRef="#ctx0" brushRef="#br0" timeOffset="998">833 352 66,'10'1'35,"-10"-1"0,0 0 1,0 0-19,-21 2-11,8 0-2,-6-3-2,4 5 0,0-1 0,15-3-1,-8 17-1,14-5 0,6 2 0,3 2 0,2 3 0,2-1 0,-1 0 0,-2-2 0,-3-2 0,-7-2 0,-6-3 0,0-9 0,-12 13 0,-1-11 0,0-1-1,-5-3-1,3 2-1,-4-7-4,19 7-10,-17-4-19,17 4 1,-12-14-2,12 5 2</inkml:trace>
  <inkml:trace contextRef="#ctx0" brushRef="#br0" timeOffset="1388">1090 97 76,'1'-18'37,"-2"8"-1,1 10 0,0 0-21,-6 15-11,6 5-2,-2 4-1,3 7-1,1 8 1,1 2-2,3 4 0,-3-4-3,8 4-4,-11-17-8,6 2-21,-4-10 1,-2-9-1,0-11 2</inkml:trace>
  <inkml:trace contextRef="#ctx0" brushRef="#br0" timeOffset="1591">971 337 87,'-10'-8'36,"10"8"0,0 0 2,35-2-31,-11 1-5,7 4 0,0-3 0,7-1-2,-1 3-3,-7-12-19,5 4-16,-2-3 2,2 0-2,-1-4 1</inkml:trace>
  <inkml:trace contextRef="#ctx0" brushRef="#br0" timeOffset="1997">1855 331 87,'0'0'36,"0"0"0,0 0 2,0 0-31,4 12-3,-5 5-1,-3 0-1,1 7 0,-1 3 0,3 4 0,-2-2-1,2 0-2,0-1 0,0-7-3,6 6-11,-7-13-23,6-4 0,-4-10 0,13-6 0</inkml:trace>
  <inkml:trace contextRef="#ctx0" brushRef="#br0" timeOffset="2309">1842 127 81,'0'0'36,"0"-10"-2,0 10 0,0 0-29,0 0-18,0 0-5,0 0-13,0 0-4,4 16-1,0-3 2</inkml:trace>
  <inkml:trace contextRef="#ctx0" brushRef="#br0" timeOffset="2558">1969 607 91,'12'-17'36,"-6"3"1,-4-13-9,9 8-17,-11-8-5,4 4-1,-3-3-2,1 5 0,-2 1 0,1 7-2,-1 13 0,0 0 0,0 0-1,13 24 0,-4-1-1,1 2 1,4 1-1,4 2 1,4-3-1,-1-6 1,0-6 0,2-6 0,-5-7 0,1-6 0,-6-8 1,-5-6-1,-4-5 0,-4-5-1,-1-1 1,-4-2-2,2 1 0,-2-1-2,8 11-5,-9-8-14,11 12-16,2 2 2,5 6-1,0 2 2</inkml:trace>
  <inkml:trace contextRef="#ctx0" brushRef="#br0" timeOffset="2902">2354 358 65,'10'38'33,"-5"4"0,1 4-7,4 13-11,-14-3-7,7 10-3,-9-8 0,6 3-1,-7-12-1,5-1-1,-4-14 0,3-6-2,-1-14 2,4-14-1,0 0 0,-6-15 0,3-11 1,2-8 2,-1-11-2,3-8 1,0-12 0,4-2 0,1-1 0,5 6-1,3 5-1,2 10-1,4 11 1,2 14-1,1 19 0,-2 9 0,-2 10-1,-5 4 1,-5 4-1,-4 1 0,-5 1 0,-8-4-1,-2-2 0,-4-7-1,0 1-3,-6-13-4,13 11-10,-7-14-18,14 2 1,-15-9-2,15 9 3</inkml:trace>
  <inkml:trace contextRef="#ctx0" brushRef="#br0" timeOffset="3370">2653 445 52,'0'0'34,"0"0"1,-10 14-1,6 1-7,-3-6-20,8 8-3,0 1-1,6 3 0,1-4 0,10 2 0,0-8-1,9-4-1,0-5 1,2-7-1,-2-4 0,-2-5 0,-5-5 0,-5-2-1,-7-2 0,-5 0-1,-5 1 0,-4 1-1,-1 6-2,-8-6-7,13 12-26,-5 0 0,7 9 1,1-11-2</inkml:trace>
  <inkml:trace contextRef="#ctx0" brushRef="#br0" timeOffset="3728">3166 151 95,'2'-12'36,"-2"12"0,0 0-9,-12 12-21,10 11-2,-3 5-2,1 10-1,-1 3 0,2 7 0,-1-4-1,1 2 0,1-4-2,-2-8-2,6-1-1,-8-18-4,9 4-4,-12-23-1,9 4 1,-8-13 4,5-2 3,-9-8 3,1-4 5,0 3 3,-7-8 5,10 13 2,-9-9 2,15 14-4,-6-6-1,8 20-2,15-18-1,4 16-1,1-5-1,9 5-1,-2-2-1,5 4 0,-2-1-1,-3 0-1,-4 1 0,-3 1 0,-5 3 0,-6 2 0,-2 3 0,-3 1 0,-1 4 0,0 2 0,0 2 0,3 0 1,0 1-2,4 3 2,1-1-1,2 0 0,4 0-1,-2-2 2,2-1-2,-1-1 1,-3-1 0,-2-5 0,-1-1 0,-10-10 0,9 11 0,-9-11-1,0 0 1,-10 4 0,10-4 0,-21-2 0,7 1-1,-1-1 1,-2-2 0,0 0 0,0 0 0,2-1-1,1 2 1,3-1-2,11 4-1,-15-5-1,15 5-3,0 0-7,0 0-24,0 0 0,0 0 1,2-9 0</inkml:trace>
  <inkml:trace contextRef="#ctx0" brushRef="#br0" timeOffset="4586">3495 306 47,'0'0'34,"0"0"2,0 0-1,0 0-10,14-2-14,-14 2-6,0 0-1,0 0-2,-13-4 0,3 2 0,-2 1-1,-3 1 1,-3 0-2,-1 1 0,-3 0-1,2 5-3,-1-4-2,10 13-8,-5-6-22,9 0 0,3 1-1,5-1 1</inkml:trace>
  <inkml:trace contextRef="#ctx0" brushRef="#br0" timeOffset="5023">3785 570 97,'0'0'39,"0"0"0,-3 14-1,3-14-32,0 0-3,-9 6-1,9-6-2,0 0 0,0 0 0,0 0-2,0 0-2,0 0-10,0 0-25,0 0 1,11-17-1,-1 11 1</inkml:trace>
  <inkml:trace contextRef="#ctx0" brushRef="#br0" timeOffset="5257">3932 609 87,'10'3'34,"-10"-3"0,0 0-1,16-13-30,-16 13-8,6-18-6,6 11-22,-12 7-2,18-17-1,-5 9 3</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1:57.019"/>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410-2 47,'-13'9'39,"13"-9"-1,-11 11 1,11-11-11,0 0-14,-9-2-6,9 2-3,0 0-1,0 0 0,-11-5-1,11 5-1,-21-3 0,4 5-1,-11-1 1,-2 2-1,-4 1 1,-1 0-1,1 0 0,3-1 0,3 2-1,4 0 1,8-2-1,6-1 0,10-2 0,-12 6 0,12-6 0,-3 18 0,3-1 0,3 6 1,-2 8-1,0 7-1,0 10 1,-1 4 0,-1 5 0,-4 1 0,-1 0 0,0 0-1,-2-4 1,0-2 0,1-6 0,2-6 0,2-5 0,3-5 1,3-4-1,3-6 0,1-3 1,11-4 0,0-3-1,12-4 1,3-3-1,6-1 1,1-2-1,-2-2 0,4 1-1,-11-3-1,4 10-5,-25-11-11,7 12-24,-17-7-2,18 0 0,-6-3-1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8:26.6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130 850 68,'0'0'37,"-21"-13"-1,8 11-1,-9-10-25,9 9-2,-6-7-2,7 5-1,-3-6-2,15 11 0,-15-20 0,15 8-2,2 0 0,4-2 0,7 3-2,0-2 1,10 1-1,2 4 1,10-3-1,4 6 1,8-4 1,8 2-2,6-2 1,6 2 0,8 2 0,7-3-1,5 2 1,7-1 0,4 3 0,5 2 0,3 0 0,4 2 0,0-1 0,1 3 0,-4 1 0,-2-1 0,-6 1 0,-5 0 0,-7-2 0,-7-1 1,-6-2 0,-6-3 0,-8 0-1,-6-3 2,-9-4-1,-3 0 0,-8-1 0,-4 3 0,-8 1 0,-8 2-1,-2 4 1,-12 3-1,7 12 0,-10 2 1,-4 5-1,-1 5 0,-2 3 1,0 2-1,0 0 0,1-4-1,3-1-3,-5-12-12,12 7-24,-1-19 1,-3 19-1,3-19-1</inkml:trace>
  <inkml:trace contextRef="#ctx0" brushRef="#br0" timeOffset="37710">2078 150 67,'0'25'35,"-2"0"-1,1 2 0,-4-5-28,4 4-5,0 4 0,2-2-1,0 0 0,2-3-1,3-1-3,-7-11-14,5 4-15,-3-5 0,-1-12-1,-5 11 0</inkml:trace>
  <inkml:trace contextRef="#ctx0" brushRef="#br0" timeOffset="37928">1715 192 73,'-3'-16'38,"20"5"-2,9-4 1,21 7-31,5-9-5,10 0-2,12 5-21,-4-9-13,6 0 0,-5-7-3,1 2 2</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8:27.70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68 629 52,'-3'-13'36,"-2"-4"0,1 0 0,-8-10-14,12 11-10,-12-8-4,8 7-3,-4-2-1,2 6-2,0-1 1,6 14-1,-8-16-1,8 16 0,0 0 0,0 0-1,16-4 0,0 5 0,5 5 0,9-1-1,9 3 1,8 0 0,6 1 0,9-2 0,8 0 0,5 0 0,11-3 0,6-1 0,7-2 0,8-2 0,6 1 0,4-4 0,6 0 0,2-3 0,0 1 0,-6-1 0,-3 0 0,-8-1 1,-8-3-1,-8 2 1,-13 2-1,-9 2 0,-12 0 1,-9 1-1,-9 3 1,-9 0-1,-7 2 0,-5 2 1,-4-4-1,-3 4 0,-12-3 1,15-1-1,-15 1 0,11 1 0,-11-1 0,0 0 0,8 19 0,-8-5 0,1 5 0,-2 3 0,1 1 1,1 4-1,-2 1-1,0-4 0,4 3-7,-4-9-31,8-4 0,-7-14 0,16 10-1</inkml:trace>
  <inkml:trace contextRef="#ctx0" brushRef="#br0" timeOffset="37507">2195 125 64,'0'0'37,"0"0"-2,0 0 2,14 23-21,-14-23-9,-1 24-3,-1-11 1,5 7-2,-5-4 0,4 5-1,-4-1 0,2 3 0,-2-1-1,0-2-1,1 2-2,-4-7-1,6 5-3,-11-18-17,10-2-15,0 0 1,0 0-2,-11-11 2</inkml:trace>
  <inkml:trace contextRef="#ctx0" brushRef="#br0" timeOffset="37788">1986 167 96,'23'-5'36,"14"0"2,7-11-8,13 6-25,0-5-3,5 0-1,-3-2-1,-4 0-2,-3 2-1,-14-5-10,-6 8-23,-8 0-1,-7 4 0,-17 8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24:19.104"/>
    </inkml:context>
    <inkml:brush xml:id="br0">
      <inkml:brushProperty name="width" value="0.05292" units="cm"/>
      <inkml:brushProperty name="height" value="0.05292" units="cm"/>
      <inkml:brushProperty name="color" value="#FF0000"/>
    </inkml:brush>
  </inkml:definitions>
  <inkml:trace contextRef="#ctx0" brushRef="#br0">5011 6276,'0'0,"0"0,24 0,-24 0,25 0,0-25,25 25,-26-25,26 25,0-25,-26 25,26 0,0 0,-1-25,-24 25,25 0,-1 0,1-24,-1 24,1 0,0 0,24 0,1 0,-26 0,26 0,-1 0,0 0,-24 24,24-24,1 0,-26 25,26-25,-1 0,-24 25,-1-25,1 25,24-25,-24 25,0-25,-1 0,26 24,-26-24,26 0,-26 0,26 0,-26 0,1 0,0 25,-1-25,1 0,-25 0,-1 25,26-25,-50 0,25 0,-25 0,25 0,-25 0,0 25,0-25,0-25,0 25,-25-25,25-24</inkml:trace>
  <inkml:trace contextRef="#ctx0" brushRef="#br0" timeOffset="660.0377">4762 4539,'0'-25,"0"1,0-1,0-25,0 1,-24-1,-1 0,0-24,-25 24,1-24,-1 24,-24 1,-1-1,1 50,0 0,-26 0,26 25,-25 25,24 24,1 0,0 1,-1 24,1 0,24 0,0 1,1-1,-1-25,25 26,1-51,-1 26,0-26,25 1,-25-25,25-1,0 1,0-25,-25 25,25-50,0 0,0 1,0-1,0-25</inkml:trace>
  <inkml:trace contextRef="#ctx0" brushRef="#br0" timeOffset="939.0537">3200 4812,'-25'-25,"25"0,0 1,0 24,0 0,0 49,0-24,0 25,0-25,0 49,0-24,0-1,-25 1,25-1,0 1,0-25,25-25,0 0,0 0,24-25,26 0,-26 0,26 1,-26-1,26 0,-26 25,1-25,0 25,-26 0,26 0,-50 0</inkml:trace>
  <inkml:trace contextRef="#ctx0" brushRef="#br0" timeOffset="2938.1681">4961 8731,'25'25,"-25"-25,25 25,-1-50,26 50,0-25,24 0,-24 0,24-25,0 25,1 0,-1 0,1 0,-26 0,-24 0,0 0,0 0,-1 0,-24 0,0 0,0 0,-24 0</inkml:trace>
  <inkml:trace contextRef="#ctx0" brushRef="#br0" timeOffset="3319.1899">5011 8880,'0'0,"0"0,0 0,24 0,-24 25,50-25,-25 0,24 0,1 0,0 0,-1 0,1 0,-1 0,1 0,-25 0,24 0,-24 0,-25 0,25-25,-25 25,0 0,25 25,-25-25,0 0,0 0,0 0,25 0</inkml:trace>
  <inkml:trace contextRef="#ctx0" brushRef="#br0" timeOffset="5858.3351">14883 9748,'0'0,"-25"0,25 0,-25 0,25 0,0 0,-25 0,1 0,-1 25,0-25,0 0,-24 0,24 0,-25 0,1 25,-1-25,0 0,-24 0,-1 0,1 0,0 0,-1 25,-24-25,25 0,-26 0,-24 0,25 0,0 0,-25 0,0 0,0 0,0 0,-25 0,0 0,0 0,-24 0,24 0,-25 0,25 0,-24 0,24-25,0 25,0 0,-24 0,24 0,0 0,0 0,0 0,-24 0,-1 0,25 0,-24 0,-1 0,25 25,-24-25,24 0,-25 0,25 0,0 0,1 0,-1 0,0 0,25 0,-25 0,0 0,25-25,0 25,25 0,-50-25,50 25,0-25,0 25,-1 0,26-25,-25 25,24 0,26 0,-26 0,26 0,-1 25,0-25,1 25,-1 0,25 0,1-1,-1 26,0 0,0-1,0 1,25 24,-24 1,-1-1,0 25,0 1,25-1,-25 0,1 25,-1-25,25 0,-25 25,0-24,25-1,0 0,0-24,0 24,0-50,0 26,25-1,0-24,-25-1,25 26,-1-50,1 24,25-24,-1 25,1-26,0 1,24 0,-24 0,24 0,25-25,0 25,1-25,24-25,0 25,25-25,-25 0,24 25,26-25,-25 0,24 1,1-1,0 0,24 0,-24 0,24 25,1-24,-26 24,26-25,-1 25,1 0,-26 0,26 0,-1 0,1 0,-1 0,0 0,1 25,-1-25,1 0,-1 24,25-24,-24 25,-1-25,1 25,-1-25,1 0,24 0,-49 0,24 25,0-25,-24 0,0 0,-1 0,1-25,-25 25,0 0,-1-25,-24 0,0 1,-24-1,-1 0,-25-25,1 1,-1-1,-24-24,-1-1,-24 26,0-50,-25 24,0 1,0-25,-25-1,0 26,25-25,-24-1,-1 1,0 0,-25 25,26-1,-1 1,-25-1,25 26,-24-1,24 25,-25 1,25 24,1 0,-26 24,25 26</inkml:trace>
  <inkml:trace contextRef="#ctx0" brushRef="#br0" timeOffset="15056.8612">7441 10294,'0'0,"0"0,0 0,0 0,0 0,0-25,0 25,0-25,-24 1,24-1,-25 25,0-25,0 25,0 0,1 0,-26 0,25 0,0 0,1 25,-1 0,25-1,25 26,-25-25,24 0,1 24,25 26,-25-51,24 51,1-26,-25-24,-1 25,1-1,-25-24,0 25,0-50,-25 25,-24-25,24 24,-25-24,1 0,-1 0,-24-24,49 24,-25 0,26-25,-1 25,25 0,0 0,25-25,-1 0,1-24</inkml:trace>
  <inkml:trace contextRef="#ctx0" brushRef="#br0" timeOffset="15804.904">7863 10319,'0'0,"0"0,0 0,0 0,0 0,0 0,0 0,0-25,-25 0,25 25,-25-25,25 1,-24 24,24 0,-25-25,0 25,0 25,0-1,1 1,-1 25,25-1,-25 1,25 24,-25 1,25-1,25-24,-25-1,25 1,24-25,-24-25,25 25,-25-25,24 0,-24 0,25-25,-50 25,24 0,-24 0,0 0,25 0,-25 0,0 0,0 0,0 0,0 0,0 0,0 0</inkml:trace>
  <inkml:trace contextRef="#ctx0" brushRef="#br0" timeOffset="23549.347">5135 8830,'0'0,"-25"-24,25 24,-25-25,25 0,0 25,0 0,0-25,0 25,0 0,0 0,0 0,0 0,-25 25,25-25,0 0,-25 25,25-25,0 0,0 0,0 25,0-25,0 0,0 0,0 0,0 0,0 24,25-24,0 0,0 0,0 25,49-25,-24 0,49 0,-25 0,25-25,25 25,-49 0,-1-24,26 24,-51 0,1-25,-25 25,-1 0,-24 0,0 0,-24 0,-1 25,-25-25,1 0,-26 24,1-24,-1 25,-24-25,0 25,-25-25,25 25,24 0,1-25,-1 24,26-24,49 0,0 25,49-25,1 0,49 0,25-25,-25 25,25 0,0 0,-49-24,-1 24,-49 0,-25 24,-25 1,-49 0,-1 0,-24 49,0-24,0 0,0-1</inkml:trace>
  <inkml:trace contextRef="#ctx0" brushRef="#br0" timeOffset="26432.5118">8409 10244,'25'0,"-25"-24,0-1,0 0,0 0,-25 25,0 0,0-25,-24 25,24 0,0 0,-25 0,26 0,-1 25,0-25,0 0,25 25,-25-25,25 25,0 0,-24 24,24-24,-25 0,25 24,-25 1,25 0,-25-1,25-24,0 25,25-1,-25-24,25 0,-25 0,49 24,-49-24,50 0,-50-25,25 25,0-1,-1-24,1 25,-25-25,25 25,-25-25,0 0,0 0,0 0,25-25,-25 0</inkml:trace>
  <inkml:trace contextRef="#ctx0" brushRef="#br0" timeOffset="26715.528">8582 10492,'0'-24,"0"24,25 0,-25 0,-25 0,1 0,24 24,-25-24,25 50,-25-25,0 24,25 1,0-25,0 24,0 1,25-25,0 0,0-1,-1 1,1-25,0 0,0 0,0-25,-1 1</inkml:trace>
  <inkml:trace contextRef="#ctx0" brushRef="#br0" timeOffset="27424.5686">8880 10592,'-25'0,"25"24,-25 1,1 0,-1 0,25 24,-25-24,25 25,25-50,-25 25,49-1,-24-24,25 0,-1 0,-24 0,25-24,0-1,-26 0,1 0,-25 0,0-24,0 24,-25 0,1 0,24 1,-50 24,50-25,-25 25,0 0,25 25,0-25,0 0,25 24,0-24,0 0,0-24,24 24,1-25,-1 0,-24-25,25 26,-1-1,-24-25,0 1,25-1,-50 25,24-24,-24-1,0 25,25-24,-25 24,0-25,-25 25,25 0,0 1,-24-1,24 0,-25 0,0 25,0 25,0 0,1 24,-1 1,0 25,0-1,25 25,0-24,0 24,25-25,0 25,-25-49,49 24,-49-24,50 0,-50-26,25-24,0 25,-25-50,24 1,-24-1,25 0,-25-25</inkml:trace>
  <inkml:trace contextRef="#ctx0" brushRef="#br0" timeOffset="27799.5901">9649 10220,'25'-25,"0"25,-1 0,1 0,0 0,0 0,0 0,-25 0,24 25,-24-1,25 26,-25-25,0 49,0-24,25 24,-25 1,25-1,-25-24,25 24,-25-24,24-1,-24 1,0-25,0-1,-24 1,-1 0,0-25,-25 25,26-25,-26 25,25-25,-24 24,49-24,-25 0,25 0</inkml:trace>
  <inkml:trace contextRef="#ctx0" brushRef="#br0" timeOffset="46369.6522">10740 12650,'0'0,"0"0,-24 0,24 0,0 0,0 0,0 0,-25 0,25 0,-25-24,0 24,-24 0,24 0,0-25,0 25,0 0,25 25,-24-1,-1 1,25 50,0-26,-25 50,0 1,0-1,1 25,-1 0,0-25,25 0,-25-24,50-1,-25-24,50-25,-26-1,26 1,0 0,-1-25,1 0,-1 0,1 0,-25 0,0 0,-25 0,24 0,-24-25,0 25</inkml:trace>
  <inkml:trace contextRef="#ctx0" brushRef="#br0" timeOffset="47261.7031">11162 13221,'0'0,"0"0,-25 0,25 0,-49 25,24-25,0 25,0 24,-24-24,24 25,0-1,25 1,0 24,0-49,0 25,50-26,-26 1,1-25,25 0,-1-25,1-24,25 24,-26-25,1 1,-1-1,1 25,-25 1,0-26,-25 50,0-25,0 25,0 0,-25 25,0 0,0 0,0-1,25 26,0-25,0 0,50-1,-25 1,24-25,-24-25,25 25,-25-24,24-26,-49 25,25 0,-50 1,25-26,-25 25,1 0,24 25,-25-24,25 24,25-25,-25 0,49 0,1-25,-1 1,1-1,0-24,24 24,-49-49,24 49,-24-49,-25 25,0 24,-25 1,1-1,-26 25,25 25,-24 0,-1 25,25 49,0 1,1 24,-1 0,25 25,0-25,25 25,-1 1,1-26,0-25,0 25,24-49,-24 0,0-26,0-24,0 0,-1-24,1-1,0-25</inkml:trace>
  <inkml:trace contextRef="#ctx0" brushRef="#br0" timeOffset="47829.7356">12402 12700,'0'0,"0"-25,0 25,0-25,25 25,-25-24,25 24,-25-25,25 25,0 0,-1 0,-24 0,25 0,0 25,0 24,-25 1,25-1,-25 51,0-1,24 0,-24 0,25 1,-25-1,0-25,0 25,0-24,0-26,0 1,0 0,0-26,0 1,-25-25,1 25,24-25,-25-25,0 25,25 0,-25 0,0 0,25-25,-24 25,24 25,-25-50,25 25,0 25,0-25,0 0</inkml:trace>
  <inkml:trace contextRef="#ctx0" brushRef="#br0" timeOffset="52987.0306">19372 3746,'0'0,"0"0,0 0,0 0,0 24,0-24,0 0,50 25,-50-50,25 25,24 0,-24 0,25 0,-25-24,24 24,-24 0,25-25</inkml:trace>
  <inkml:trace contextRef="#ctx0" brushRef="#br0" timeOffset="53445.0569">20737 3894,'25'0,"-25"0,24 0,1 0,-25 0,25-24,-25 24,25 0,0 0,-1-25,1 25,25-25,-25 25,-1-25,1 0,25 25</inkml:trace>
  <inkml:trace contextRef="#ctx0" brushRef="#br0" timeOffset="53965.0866">21878 3820,'0'0,"0"0,0 0,25 0,-25 0,24 0,-24-25,25 25,0 0,0-25,0 25,24 0,-24 0,0-24,-25 24,25 0,-25 0,0 0,0 0,0 0</inkml:trace>
  <inkml:trace contextRef="#ctx0" brushRef="#br0" timeOffset="54726.1302">16371 10790,'25'25,"-25"-25,0 0,0 0,0 0,0 25,0-25,0 24,0 1,0-25,0 25,0 0,0-25,0 25,0-25,0 0,25 0,0 0,-1 0,26 0,0 0,-1-25,1 0,24 0,-24 0,24 1,1-1,-51 0,51 25,-50-25,24 0,-49 25,25 0</inkml:trace>
  <inkml:trace contextRef="#ctx0" brushRef="#br0" timeOffset="55322.1643">16619 11485,'25'0,"-25"0,0 0,-25 24,25 1,0-25,0 25,0 0,0 0,0-25,25 24,25-24,-26-24,51 24,-26-25,26 25,-26-25,26 0,-1 0,-49 25,49-24,-49 24,0 0,0-25,0 25,-1 0</inkml:trace>
  <inkml:trace contextRef="#ctx0" brushRef="#br0" timeOffset="55670.1842">16669 12254,'0'0,"0"0,0 0,0 0,0 0,0 0,49 0,-49 0,25 0,25 0,-1-25,26 0,-1 0,1-25,-1 26,25-1,-24-25,-1 25,-24 1,-1-1,1-25</inkml:trace>
  <inkml:trace contextRef="#ctx0" brushRef="#br0" timeOffset="56645.2398">17016 3969,'50'-25,"-26"-25,26-49,24 25,-24-50,49-50,-24 25,24-49,0 24,0 25,1-24,-1 24,0 0,-25 50</inkml:trace>
  <inkml:trace contextRef="#ctx0" brushRef="#br0" timeOffset="57338.2796">18058 4192,'0'-25,"25"-24,-1-1,26-49,0 24,24-49,0 0,-24-25,49 25,-24 0,-1-24,1 24,-1 0,0 0,1 24</inkml:trace>
  <inkml:trace contextRef="#ctx0" brushRef="#br0" timeOffset="58099.3231">22845 3969,'25'-25,"0"-25,0 1,-1-26,26 1,0-25,-1-1,1 1,-1-25,1 25,0 0,-1 0,-24 24,0 1,0 24,-25 25,0 25,0 0,24 0</inkml:trace>
  <inkml:trace contextRef="#ctx0" brushRef="#br0" timeOffset="58476.3447">23564 3969,'25'-25,"25"-25,-1-24,26 24,-26-24,1-25,25-1,-26 26,1 0,-25-26,-1 51,1-1,-25 50,0 0,0 0</inkml:trace>
  <inkml:trace contextRef="#ctx0" brushRef="#br0" timeOffset="60117.4385">16991 13618,'-25'0,"25"0,0 25,-24-25,24 0,-25 0,0 0,25 0,-25-25,0 25,1-25,-1 25,0 0,25 0,-25 25,0 24,1 26,-1 24,0 0,0 50,-24-25,24 25,25 0,-25-25,0 0,25-25,0 0,50-24,-25-26,24 1,1-25,-1-1,26 1,-1 0,-24-25,24 0,-24 0,-1 0,-24 0,0 0,0-25</inkml:trace>
  <inkml:trace contextRef="#ctx0" brushRef="#br0" timeOffset="60548.4632">17190 13940,'0'0,"-25"0,25 0,25-25,-1 25,1 0,0 0,0 0,24 0,-24 25,25 0,-25 0,-1 24,1 26,-50-1,25 1,-24 24,-1-25,-25 1,1-1,24-24,0 24,0-49,25 0,0 0,0-25,25 0,25 0,-1 0,1-25,-25 0,49 25,-24-25,-1 0</inkml:trace>
  <inkml:trace contextRef="#ctx0" brushRef="#br0" timeOffset="60705.4722">17859 15056,'0'75,"0"-1,-24-49,24 49,-25-24,0-25,25 0</inkml:trace>
  <inkml:trace contextRef="#ctx0" brushRef="#br0" timeOffset="61348.5089">18182 13965,'25'-25,"-25"25,24-25,1 25,0-24,25-1,-26 25,26 0,0 25,-26-25,1 49,-25-49,25 50,-25-1,0-24,-25 25,25-25,0 24,0-24,0 25,25-26,-25 26,0 0,25-25,-25 24,0 1,-25-1,0-24,0 0,1 0,-26-25,25 0,-24 0,24 0,0-25,25 25,0-25,0 0,50 1,-26 24</inkml:trace>
  <inkml:trace contextRef="#ctx0" brushRef="#br0" timeOffset="61505.5179">18901 14684,'25'50,"-25"0,25-1,-25 1,-25-1,0 26,-24-26,-1-24,0 25,26-25,-1-1,0-24</inkml:trace>
  <inkml:trace contextRef="#ctx0" brushRef="#br0" timeOffset="61917.5415">19149 14015,'0'24,"0"1,0 0,0-25,0 50,0-1,0-24,25 25,0-1,-25-24,49 0,-24-25,25 0,-1-25,1 0</inkml:trace>
  <inkml:trace contextRef="#ctx0" brushRef="#br0" timeOffset="62138.5541">19695 13866,'0'-25,"0"25,-25 50,25-26,-25 26,25 0,0 24,-24 25,24-24,0 24,-25-25,25 26,0-51,0 26,-25-26,50-24,-25 0,0-25,25 0</inkml:trace>
  <inkml:trace contextRef="#ctx0" brushRef="#br0" timeOffset="62523.5762">19893 13543,'25'-24,"-25"-1,25 0,-25 0,25 0,0 25,-1 0,1 0,0 25,0 25,0-1,-25 26,0 24,-25 0,25 25,0 0,0 0,0 0,25-24,-25-1,0 0,0-25,0 1,-25-26,0 26,0-50,-24 24,-1-24,0 0,1 0,-1-25,25 24,1-24,-1 0,0 0</inkml:trace>
  <inkml:trace contextRef="#ctx0" brushRef="#br0" timeOffset="65175.7277">15081 13519,'25'0,"-25"0,-25 49,25-24,-25 25,-24 49,24 0,-25 0,1 25,-26 0,26 0,-1 0,-24-24,24-26,25-24,1-1,24-24,0-25,49-25,1 0,-1 25,26-24,24-1,0 25,0 0,1 0,-1 25,-25-25,1 24,-26-24,-24 0</inkml:trace>
  <inkml:trace contextRef="#ctx0" brushRef="#br0" timeOffset="65395.7404">15627 13940,'25'0,"0"0,24 0,1 0,-25-25,24 1,26-1,-51 0,26 0,-25 25,0-25</inkml:trace>
  <inkml:trace contextRef="#ctx0" brushRef="#br0" timeOffset="65553.7494">15751 14238,'-25'25,"25"-1,25 1,-25-25,50 0,-1 0,1-25,-1 1,-24 24</inkml:trace>
  <inkml:trace contextRef="#ctx0" brushRef="#br0" timeOffset="66112.7814">10666 16793,'25'25,"24"-25,1 0,49 0,0-25,25 25,25 0,25 0,-25-25,49 25,-24-25,-1 25,26-25,-25 25,-1-24,-24 24,-25 0,-25-25,0 50,-49-25,-25 0,0 0</inkml:trace>
  <inkml:trace contextRef="#ctx0" brushRef="#br0" timeOffset="66548.8064">11162 17090,'0'25,"0"-25,25-25,0 1,0-1,24 25,26-25,-1 25,25-25,25 0,0 25,25-24,0 24,0-25,24 25,-24 0,0 0,-25-25,25 25,-50 0,-25 0,1-25,-25 25,-1 0,-49 0,0 25,0-25,-25 0,1 0,-1 0</inkml:trace>
  <inkml:trace contextRef="#ctx0" brushRef="#br0" timeOffset="73627.2111">15007 16421,'0'25,"0"-1,0 1,0 0,0 0,25 0,-1 24,-24 1,0-1,25 26,0-26,-25-24,0 0,0 0,0-25,25-25,-25 0,0-49,-25-1,25 1,0-25,0 24,0-24,25 25,-25-1,0 1,49 24,-49 25,50 1,-25 24,24 0</inkml:trace>
  <inkml:trace contextRef="#ctx0" brushRef="#br0" timeOffset="73936.2289">15602 16470,'25'25,"0"0,0-25,-1-25,1 0,-25 1,25-1,-25 0,0 0,0-25,-25 26,0 24,25 0,-24 24,-26 26,50-25,-25 49,0-24,25 24,0-24,25 0,0-1,-25-24,25 0,0 0,-1-25,1-25,0 0,0-25,0 1</inkml:trace>
  <inkml:trace contextRef="#ctx0" brushRef="#br0" timeOffset="74446.2581">16098 15900,'0'0,"0"-25,0 25,0 25,0 24,0 1,0 24,0 26,0-1,0 0,0 0,0-24,0-1,25 1,-25-26,0-24,0-25,0 0,-25-25,25 0,-25 1,1-51,-1 26,25 24,-25-25,25 1,0 24,25-25,0 50,24-25,-24 0,25 25,-1 0,1 25,-25 0,24 0,-24 0,25 24,-25 1,-1-25,1 0,0-1,0 1,0 0,-1-25,-24-25,25 25,-25-25,0-24,0 24,-25-25,25 1,-24-1,24 25,-25 0,25 1,0-1,0 25</inkml:trace>
  <inkml:trace contextRef="#ctx0" brushRef="#br0" timeOffset="74702.2727">16694 16520,'24'50,"-24"-1,25 26,-25-51,50 26,-50-25,25 0,-1-25,-24 0,0-25,25 0,-25 0,0-24,0-1,0 0,0 1,0-26,0 26,25 24,-25 0,25 0,0 25,-1 0,26 0,-25 0,0 25</inkml:trace>
  <inkml:trace contextRef="#ctx0" brushRef="#br0" timeOffset="75131.2972">17090 16793,'0'0,"25"-25,0 0,-25 0,25 1,0-26,-25 0,24 1,-24 24,25 0,-25 25,0 0,25 50,-25-25,25 24,0 26,-1-26,1 26,25-26,-25-24,-1 0,1-25,25 0,-50-25,25 0,0-24,-25-1,-25-24,25-1,0 1,0-1,0 26,25-1,-1-24</inkml:trace>
  <inkml:trace contextRef="#ctx0" brushRef="#br0" timeOffset="75755.333">18703 16049,'0'0,"0"0,0 0,25 0,-25 24,0-24,-25 50,25 0,0-1,-25 26,0-1,0-24,1-1,24 1,-25-25,25 24,-25-49,25 0,25 0,-25 0,25 0,-1 0,26 0,-25 25,24-25,1 25,0-25,-1 25,-24-25,25 25,-1-25,-24 0,25 0,-26 0,1 0,0-25,0 0</inkml:trace>
  <inkml:trace contextRef="#ctx0" brushRef="#br0" timeOffset="76309.3647">19794 15825,'0'0,"-25"0,25 0,0 0,-24 0,-1 0,0 0,0 25,-24-25,49 0,-25 0,0 0,25 0,0 0,-25 0,25 0,0 25,0 0,0 0,0 49,-25 0,0 26,1-1,-1 0,0 25,25-25,-25 1,0-1,25-25,25-24,0-1,-25-24,25 25,24-50,-24 25,0-1,0-24,0 25,0-25,-25 0,24 0,1 0,-25-25,0 25</inkml:trace>
  <inkml:trace contextRef="#ctx0" brushRef="#br0" timeOffset="76575.3799">19745 16396,'24'0,"1"25,0-25,0 0,24 0,-24 0,0 0,0 0,24 0,-49-25,25 25,0 0,-25 0,0 0</inkml:trace>
  <inkml:trace contextRef="#ctx0" brushRef="#br0" timeOffset="77358.4247">20340 16148,'0'0,"0"0,0 0,25 25,-25-25,0 0,0 0,0 0,0 0,0 0,0 0,0 0,0 0,0 0,0 0,0-25,0 25,0 0,0 0,0 0,0 0,0 0,0 0,0 0,0 0,0 0,0 0,0 0,0 0,0 0,0 0,0 0,24 0,-24 0,0-25,25 25,-25-25,25 0,0 1,0-1,-25 0,49 0,-49 0,25 1,0-1,-25 25,0 0,0 0,0 0,0 0,0 0,0 25,0 24,-25-24,25 49,0-24,-25 0,25 24,0 0,-25-24,25 25,-24-26,24 1,0-1,0 1,0-25,0 0,0-25,0 24,0-24,-25 25,25-25,0 25,-25-25</inkml:trace>
  <inkml:trace contextRef="#ctx0" brushRef="#br0" timeOffset="77591.438">20315 16793,'0'0,"-25"0,25 0,0 0,0 0,0 0,50 0,-50-25,49 25,-24 0,25-25,-1 25,1-25,-25 25,24 0,-24-24,-25 24,25 0,0 0,-25 24,0-24,25 0,-25 0,0-24</inkml:trace>
  <inkml:trace contextRef="#ctx0" brushRef="#br0" timeOffset="78078.4657">20811 15726,'-25'-25,"25"25,25 0,-25 0,25-24,25 24,-26 0,26-25,0 25,-1-25,1 25,-1 0,-24 25,0 24,0 1,0 0,-25 49,0 0,0 25,0 0,0 0,0 25,0-25,0-25,0 25,24-49,-24 24,0-50,-24 1,24 0,-25-26,0-24,0 25,0 0,-24-25,24 0,0 0,0 0,25 0,-24 0,24 0,0-25</inkml:trace>
  <inkml:trace contextRef="#ctx0" brushRef="#br0" timeOffset="85998.9188">15032 17636,'-50'0,"0"0,1 0,-1 25,25-25,-24 50,-1-26,25 26,-24 0,24-1,0 26,-24-1,49 0,0 1,0-26,0 26,49-26,1 1,-1 0,26-1,-1-24,25 0,1 0,-26 0,25-1,0 1,-24 0,24-25,-24 25,-1-25,0 0,26-25,-26 0,0-24,1-1,-26-25,26 1,-26 0,-24-26,25 1,-50 0,25 0,-50-25,25 25,-50-1,25 1,-49 0,0 49,-1-24,-49 49,25 25,-25 25,0 0,0 49,25-49,-1 24</inkml:trace>
  <inkml:trace contextRef="#ctx0" brushRef="#br0" timeOffset="112252.4205">6970 16545,'-25'-25,"25"25,0 0,0 0,-24 0,24 0,0 0,0 0,-25 25,25-25,25 0,-25 0,24 25,-24-25,25 24,0-24,25 25,-1-25,1 0,24 0,-24 0,24 0,1 0,-1-25,0 25,-24 0,24-24,-24 24,-25 0,0-25,-1 25,1 0,-25 0,0 0,0 0,0 0,25 0,-25 0,0 0,0 0,-25 25,25-25,0 0</inkml:trace>
  <inkml:trace contextRef="#ctx0" brushRef="#br0" timeOffset="112636.4423">7045 16694,'-25'0,"0"0,0 24,0-24,25 0,0 0,25 0,0-24,25 24,-26 0,51 0,-1 0,1 0,24 0,0 0,-25 0,1 0,-1 0,1 0,-51 0,26 0,-25 0,0 0,-25 0,0 0,0 0,-25 0,25 0,-25 0,0 0,25 0</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1:46.832"/>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309 1348 76,'-4'16'40,"3"6"0,1-22-8,-10 23-23,1-18-3,1 4-2,-4-6-1,-1 2-1,-3-3 0,-3 3 0,-4 3-1,-2 3 0,-3 8-1,1 6 0,-1 9 1,2 7-2,2 11 1,6 9 0,6 4 0,7 2-1,6 0 1,8-5-1,6-3 0,9-8 1,8-11-1,5-14 0,10-12 1,5-14-1,8-15 1,7-12 0,3-14 0,-2-9 0,-4-7 1,-4-1-2,-11 3 2,-12 4-1,-13 12 1,-14 12-1,-10 27 0,-17 1 0,-1 23 0,-4 12 0,5 7 0,5 6-1,8-2 0,11-1 1,14-12-1,12-14 0,10-11 0,6-18 0,4-11 1,-2-11 0,-5-10 1,-7-2 0,-11-2 0,-9 2 0,-10 3 0,-5 7 0,-6 8 0,-3 4-1,1 5-1,3-3 2,6 1-2,6-6 2,8-7-2,3-8 2,7-12-1,4-7 1,4-9-1,-2-5 0,-1-8 1,-5-5 0,-7-5 0,-9-1 0,-10-1 1,-9 2-1,-11 7 1,-4 10 0,-6 11-1,0 13 0,-2 18 0,3 18-1,3 26 0,8 18 0,7 21-1,5 17 1,6 19-1,5 12 0,7 6 0,7 4 1,6-8-1,4-6 0,4-13 1,5-13-1,2-19 1,2-19-1,2-17 1,0-20 0,1-19-1,-3-19 2,-1-19-1,-8-20 0,-7-22 1,-5-12 0,-9-11 0,-9-3 0,-9 4 0,-5 10 1,-7 12-1,-2 18 1,-2 23-2,-1 23 1,-2 25 0,2 28 0,3 25-1,-1 23 0,5 25-1,1 20 1,5 18-1,5 10 0,7 4 1,6-4-2,6-7 1,6-16 1,6-20-1,1-18 0,2-20 1,0-19-1,-1-19 0,-4-17-1,-3-15-1,-7-16 1,-1-5-1,-4-9 1,-1 4 1,-1 0-1,-3 8 2,0 11 1,2 13 0,0 17 1,1 11-1,2 10 1,-1 4-1,0 3 1,2 1-2,-2-4 0,-1-3-3,-1-14-1,4 0-9,-13-14-28,10-17 0,-6-9-1,4-3 2</inkml:trace>
  <inkml:trace contextRef="#ctx0" brushRef="#br0" timeOffset="1232">1958 982 79,'-15'-12'37,"15"12"-7,0 0-26,0 0-36,8 13-5,-8-13 1,19 4-1</inkml:trace>
  <inkml:trace contextRef="#ctx0" brushRef="#br0" timeOffset="1342">2181 1068 71,'1'23'41,"-3"10"-2,-10-4 2,5 6-31,-9-6-6,4 3-2,5-3-1,8-1 0,10-4-1,9-3 0,8-3 0,4 2 1,0-3 0,-1-2 0,-6-1 0,-8 0 0,-11-2 0,-9-1 1,-8-3-2,-7-3 1,-2-2-2,-3-5-1,5-3 0,-3-11-4,12 9-8,-3-17-27,14 2 1,-2-6-2,11 1 3</inkml:trace>
  <inkml:trace contextRef="#ctx0" brushRef="#br0" timeOffset="1654">2448 1248 79,'13'36'41,"-8"-4"0,5 7-1,-16-9-34,8 1-4,1-3-3,-4-8-3,5 5-8,-4-25-29,0 0 1,-1-10-1,7-14 1</inkml:trace>
  <inkml:trace contextRef="#ctx0" brushRef="#br0" timeOffset="1856">2489 886 74,'-9'7'37,"4"5"-6,-5-3-28,10-9-37,3 13-4,10-6 1</inkml:trace>
  <inkml:trace contextRef="#ctx0" brushRef="#br0" timeOffset="2012">2732 1434 61,'6'44'40,"-5"-14"-2,9-8 3,-10-22-31,14-6-2,-5-16-2,5-5-1,-5-10 0,3-5-1,-1-10 0,-1-3-1,-3-2-1,0 5 0,0 9-1,-3 6-1,-2 10 0,0 10-1,-2 17 0,8 14 1,0 7-2,4 6 2,3 0-1,5 0 0,5-4 0,5-6 1,2-7 0,2-5 0,0-1 0,0-1 0,-1 6 1,-2 3-1,-2 8 0,-4 5 1,-2 6-2,-3 2 0,2 3-4,-5-8-3,14 6-32,-13-11-2,6 0 1,-7-13-1</inkml:trace>
  <inkml:trace contextRef="#ctx0" brushRef="#br0" timeOffset="2496">2684 1921 54,'-63'26'39,"3"1"-2,-9-7 3,3 8-24,-13-15-10,-1 3-3,-14 2 0,-6 5 0,-11 5 0,-10 9 0,-9 3 0,-6 9-1,-1 6-1,1 6 1,4 4-1,12-2 0,15-7-1,18-9-3,21-5-1,16-27-17,34-5-20,18-25 1,32-18-2,20-22 1</inkml:trace>
  <inkml:trace contextRef="#ctx0" brushRef="#br0" timeOffset="2917">3509 121 87,'-22'-36'38,"9"9"2,-6-4-6,13 15-27,-5 5-2,11 11-1,-5 22-1,9 9-1,4 11 0,5 15-1,2 10-1,4 11 1,1 4-1,1 2 1,-1-3-2,-5-7 0,2-2-5,-16-17-31,8-1-4,-9-14 0,2-1-2</inkml:trace>
  <inkml:trace contextRef="#ctx0" brushRef="#br0" timeOffset="3182">3640 1423 89,'10'22'41,"-7"-11"-1,1-2-1,-4-9-42,-9 3-30,9-3-6,-12-4-2,12 4-1</inkml:trace>
  <inkml:trace contextRef="#ctx0" brushRef="#br0" timeOffset="46651">2642 3529 63,'15'-12'40,"-15"12"0,13-7 1,-13 7-31,9-8-5,-9 8-3,2 9 0,-3 0-1,1 1 0,-1 1 0,0 6 0,0-1 0,1-16 0,0 0 0,2 47 0,-2-47-1,0 0 1,0 0 2,0 0-1,21 43 1,-21-43-4,21-7 2,-6-1-1,5-9 1,3 2-1,5-7-2,6-4 1,4-3-1,5-3 2,2-2 0,3 2 0,2 1 0,0 4 0,-1-3 1,-4 9-1,-4 0 0,-5 7 1,-7 2 0,-6 3-1,-8 0 1,-3 3-1,-12 6 0,12-3 0,-12 3-1,0 0 1,3 9-3,-3-9-5,1 16-35,-1-16 3,-9 15-4,-3-14 2</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1:58.375"/>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348 26 68,'0'0'42,"0"0"-2,-5 10 4,-5-21-28,10 11-5,0 0-5,0 0-1,0 0-1,-10-7 1,1 3-3,-4 0-4,-10 2 4,-3-2 0,-5 1-1,-1 2 1,-1 0 0,-1 3-1,3-1 1,3 2 0,10-1-2,2-1 0,5 1 0,11-2 0,-13 1 0,13-1 0,0 0 0,0 0 0,0 0 0,0 0 0,0 0 0,0 0 0,-6 12 0,7-3 0,1 7 0,-1 5 0,0 7 0,1 1 0,-1 11 0,-1 0 0,-1 2 0,0 1 0,0-7 0,0-1 0,1-5 0,0-6 0,0-6 0,2-5 0,-2-13 0,4 15 0,-4-15 0,0 0 0,0 0-2,0 0 2,0 0 2,0 0-2,0 0 0,0 0-2,0 0 4,0 0-2,0 0 0,0 0 0,42 32 0,-42-32 0,0 0 0,0 0 0,43-4 0,-43 4 0,50 5 0,-50-5 0,56 5 0,-56-5-2,58 2 4,-58-2-2,51-2 0,-51 2 0,0 0 0,0 0 0,46-11 0,-46 11 0,0 0 0,0 0 0,0 0 0,0 0 0,0 0 0,0 0 0,0 0 0,0 0 0,0 0 0,0 0 0,0 0 0,0 0 0,0 0-2,0 0-1,0 0-3,0 0-10,0 0-25,0 0-5,8 28 2,-15-41-3</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2:04.213"/>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1-16 98,'10'-5'41,"-10"5"-1,0 0-5,0 0-28,0 0-2,0 0-2,1 27-1,2-3-1,5 4 0,4 7 0,4 4 0,5 2 1,6 3-2,2-2 1,3-3 0,0-2-1,-1-3 1,-1-3-1,-3-2 0,-2-5 0,-7-5-1,-2-2-2,-7-6-1,2 0-3,-11-11-14,4-9-21,-4-5 1,7 0-1,-5-12 2</inkml:trace>
  <inkml:trace contextRef="#ctx0" brushRef="#br0" timeOffset="296">382 31 85,'-10'-12'40,"10"12"0,-21 4 2,8 20-24,-11-9-13,0 10-3,-7 5-1,-3 10 0,-3 3 0,0 4-1,0 1 0,4-2 1,6-2-1,3-3-1,8-3-1,1-13-3,20 0-35,-5-25-2,23 3 2,3-23-3</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2:04.993"/>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15 56 83,'0'0'40,"0"0"0,0 0 1,30 9-29,-16-15-7,8 2-2,2-3-1,5 0-1,3-1-1,-1-1 0,1 4-2,-7-3-2,1 6-3,-15-8-32,6 11-2,-17-1 1,0 0 0</inkml:trace>
  <inkml:trace contextRef="#ctx0" brushRef="#br0" timeOffset="249">-1 236 71,'6'9'41,"-6"-9"0,21 4 0,-10-14-20,9 10-15,-2-4-3,3 4-1,0-1-2,-1 3 0,1 1-3,-5-2-3,10 7-34,-6-9-1,6 3 0,-1-10 0</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2:05.851"/>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28 43 65,'-9'-1'41,"-2"-5"-2,11 6 2,-9-14-21,9 14-12,0 0-3,0 0-2,15 9-1,-4 5 0,4 3-1,5 5-1,2 2 2,7 5-2,3 4 1,2 2 0,-2 0 0,1 0-1,-3 0 0,-2-3 1,-3-2-1,-7-2 0,-3-5 0,-3-2 0,-4-7-1,-3-3-1,-5-11-1,0 0-2,0 0-5,0 0-30,-3-16-1,-4-8 1,6 4-1</inkml:trace>
  <inkml:trace contextRef="#ctx0" brushRef="#br0" timeOffset="359">394 0 80,'0'0'40,"0"0"-2,0 0 2,-22 13-31,11 4-4,-6 4-2,-2 7-1,-6 4-1,0 8 0,-3 4 0,2 1 0,1 1 0,2-2-2,0-1 1,2-1 0,8-4-1,0-6-1,6-3-2,1-11-2,12 8-11,-6-26-23,17 8 1,-3-18-1,11 0 2</inkml:trace>
  <inkml:trace contextRef="#ctx0" brushRef="#br0" timeOffset="686">565 378 92,'-14'15'37,"2"-11"0,0 12-10,-5-9-22,1 8-3,1-1 0,1 4-1,5 0 1,7 3-1,6 0 0,8-2 0,8-5 0,10-1 1,4-7-1,8-3 0,0-6 0,1-2 0,-5-5 0,-2 1 0,-10-3 0,-10-2 0,-10 1 0,-10 0-1,-9 2 1,-9 1-2,-3 4-2,-5-5-3,13 12-32,-7-10-2,24 9 1,-10-13-2</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2:07.130"/>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168 6 80,'0'0'39,"8"-9"0,-8 9-1,0 0-28,0 0-5,1 11-3,0 1 0,0 2-2,2 2 1,-3 1 0,5 2-1,-2 0 0,1-2-2,2 1-3,-6-18-3,14 21-31,-14-21 0,5 14 0,-5-14 0</inkml:trace>
  <inkml:trace contextRef="#ctx0" brushRef="#br0" timeOffset="250">0 107 75,'0'0'41,"14"-12"-3,-4 4 2,11 8-27,-5-6-8,7 2-2,-2 3-1,3 0-1,1 0 0,2 1 0,1-2-1,0 0 0,0-3-2,-3-1-3,7 6-23,-10-11-12,3 5 1,-7-8-1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2:08.144"/>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0 256 76,'0'0'39,"0"0"-2,0 0 2,7 11-30,-7-11-6,5 13-1,-3-2-1,3 4 0,-1 3-1,3 3 1,0 1-1,1 1 1,0-3-1,1 0 1,-2-4 0,2-1 0,-9-15 0,17 16 1,-17-16-1,18-2 1,-7-7 0,3-5 0,0-7 0,4-5-1,1-6 1,-1-3 0,0-1-2,-2 1 1,-1 2-1,-3 3 1,-2 6-2,-6 5 1,0 7-3,-4 1-1,0 11-4,-1-9-13,1 9-20,0 0 1,9 16-1,-9-16 1</inkml:trace>
  <inkml:trace contextRef="#ctx0" brushRef="#br0" timeOffset="437">488 304 87,'0'0'39,"11"11"0,-11-11 2,0 0-34,6 13-3,-6-13-3,-4 13 0,4-13-1,-8 17-1,8-17-2,-8 16-3,-1-21-20,9 5-15,0 0 2,9 3-1,-2-13 1</inkml:trace>
  <inkml:trace contextRef="#ctx0" brushRef="#br0" timeOffset="811">939-6 80,'2'-11'39,"-2"11"0,0 0-1,0 0-29,-11 8-4,-2 9-1,-4 3-3,-2 7 0,-4 4 0,3 8 0,-2 3-1,3 2 0,6 1 1,4 0-2,4-2 2,4-2-2,5-4 1,5-7 0,2-5 0,7-4 0,2-5 0,0-6 0,2-1-1,0-6 0,1 0-2,-4-7-1,6 4-5,-16-11-30,9 5 0,-9-7-1,2 4 2</inkml:trace>
  <inkml:trace contextRef="#ctx0" brushRef="#br0" timeOffset="1201">727 227 97,'3'14'39,"9"-3"0,-3-14-11,11 10-22,-3-2-1,8 3-2,-1-2-1,1 1 0,-2-4 0,1 1-1,-2-2-1,-5-2-2,2 0-2,-10-10-8,4 9-29,-6-10 2,6 8-2,-4-9 1</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3:55.6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84 254 4,'0'0'27,"0"0"2,7-12-10,-7 12-3,9-9-2,3 7-3,-10-9-2,10 4-1,-9-7-3,9 5 1,-7-7-2,4 6 0,-3-3-1,5-1 0,-2 2 0,2 0-1,2-2 1,1 3-1,1 0 0,2-1 0,-1-2 0,2 2-1,-3 3 1,-15 9-1,30-15 1,-15 6-1,-2 7-1,1-3 1,-2 6-1,1 4 1,0-5-1,0 9 1,0-4-1,1 8 1,0-1 0,0 3-1,-1 4 1,0-2 0,-2 7-1,2-2 1,-3 3-1,-1-1 1,0-2-1,-2 0 0,-1-4 1,-1 5-1,0-1 0,-1 2 1,-3 2-1,-1 2 0,-1 0 1,-2 3-1,-2 1 1,1-4-2,0-3 3,-2-1-3,1-3 2,0-3-1,-3-3-1,2 1 2,-3-3-2,-2 7 1,0-1 0,-1 1 0,-4-1 0,1 1 0,-2 1-1,-1-1 1,2 0 0,-1-6 0,0 0 0,-1-1 0,1 1-1,-1-3 1,1-1 0,1 0 0,-1-2 0,1-1-1,-1-3 1,0 0 0,2-4 0,0-1 0,-2-1 0,0-1 0,1-2 0,0 0 0,1 1 0,1-4-1,-1 2 1,1-1 0,2-2 0,1-1 0,0 0 1,2 0-1,0-1 0,2-1 0,1 1 0,3-1 0,1 3 0,1 0 0,1-3 0,0 12 0,4-19 0,-2 8-1,1 1 1,0 1 0,1 0 0,-4 9 0,12-11 0,-12 11 0,14-7 0,-4 8 0,0 0 0,1 2 0,2 1 0,0 3 0,0-4 0,0 5 0,2-5 0,-1 4 0,2 1 0,-1-1 0,1 1 0,-1-4 1,2 5-1,-2-3 0,1 2 0,-1-3 0,-1-1 0,-1 1 0,0-2 0,-1 2 0,1-1 0,-2-1 1,1 2-1,1-1 0,-1 2 0,2 0 0,0 1 0,2 0 1,0 0-1,1 0 1,-1 0-1,1 1 1,-2-1-1,1-1 1,-2 0 0,0-1-1,-3 0 0,0 0 0,-1-3 0,-10-2 0,17 3 0,-17-3-3,17-2-4,-17 2-32,13-18 1,-6 2-2,2-1 2</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3:57.60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91 0 30,'0'0'35,"0"0"0,0 0 2,0 0-21,0 0-3,0 0-3,0 0-4,0 0-2,0 0-1,0 0 0,0 0-2,0 0 1,0 0-2,0 0 1,-13 3 0,13-3-1,-13 13 0,4-3 1,0 0-2,-1 2 2,-1 3-1,2 0 0,3-2 1,1-1-1,0-1 1,4 0-1,2-1 0,4-1 1,-5-9 0,16 11-1,-3-5 1,1-2 0,4-1-1,2-1 1,0 0 0,2-1-1,-1-1 1,-2 0-1,0 0 0,-2 0 0,-4 0 0,0 0-1,-13 0 0,15-2 0,-15 2-2,13-5-1,-12-9-5,8 16-19,-8-15-8,3 3-3,-4-8 0</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3:58.1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55-6 43,'0'0'36,"0"0"0,0 0 0,-3-10-24,3 10-3,0 0-4,0 0-2,0 0 0,0 0-2,0 0 1,-4 12-1,4-12 0,-6 19-1,1-2 1,-1 7-1,1 6 2,-2 9-2,2 3 2,1 7-1,-1 0 0,3 5 1,0 0-1,3 0 0,-1-4-1,3-3 2,-2-5-2,2-4 1,0-5 0,0-7 0,-1-5-1,0-5 1,-1-5 0,-1-11 0,3 11-1,-3-11 0,0 0 0,2-10-2,-2 10-1,-1-21-4,11 22-15,-8-14-18,-2 13 2,6-13-2,-6 13 3</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27:31.557"/>
    </inkml:context>
    <inkml:brush xml:id="br0">
      <inkml:brushProperty name="width" value="0.05292" units="cm"/>
      <inkml:brushProperty name="height" value="0.05292" units="cm"/>
      <inkml:brushProperty name="color" value="#FF0000"/>
    </inkml:brush>
  </inkml:definitions>
  <inkml:trace contextRef="#ctx0" brushRef="#br0">5333 14585,'0'0,"0"25,-25-25,25 0,25-25,-25 0,25-24,-25-26,25 51,-1-51,1 1,0 49,0-25,-25 25,25 25,-1 0,1 25,-25 0,50 25,-25-1,-1 1,26-25,-25 0,24-1,-24 1,25-25,-25-25,0 25,-1-24,-24-1,25 0,-25 0,0 0,0 0,0 1,0-1</inkml:trace>
  <inkml:trace contextRef="#ctx0" brushRef="#br0" timeOffset="419.024">6648 13915,'0'0,"0"0,-25-24,0 24,0 0,0 24,1 1,-26 0,50 0,0 24,25 1,0-25,24 24,1 1,-1 0,1-26,0 26,-1 0,-24-25,0 24,-25-24,0 25,-25-1,0 1,-24-1,24 1,-25-25,1 24,-1-24,25-25,0 0,1-25</inkml:trace>
  <inkml:trace contextRef="#ctx0" brushRef="#br0" timeOffset="625.0357">6623 13891,'0'0,"25"-25,-1 25,-24 0,25-25,0 25,25-25,-1 25,1-25,-25 25,24-24,1 24,0 0,-26 0,26 0</inkml:trace>
  <inkml:trace contextRef="#ctx0" brushRef="#br0" timeOffset="1009.0577">7293 13940,'0'0,"-25"0,25 0,-25 0,0 0,-24 25,24 0,-25 24,25 1,1 24,-1 26,25-26,0 1,25 24,-1-25,1-24,50-1,-26 1,1-50,24 0,1-25,-1-24,-24-1,-1-24,-24-1,0 1,0-26,-25 1,-25 25,0-1,-25 26,26 24,-26 0,0 25,26 25,-1 0,0 24,25-24,0 0</inkml:trace>
  <inkml:trace contextRef="#ctx0" brushRef="#br0" timeOffset="1236.0707">7937 14536,'25'24,"-25"-24,0 25,0-25,-25 0,25 0,0 0,0 0,0 0,0 0,0 0,25-25</inkml:trace>
  <inkml:trace contextRef="#ctx0" brushRef="#br0" timeOffset="1582.0905">8285 14064,'0'-25,"-25"25,25 0,-25 25,0 0,25 0,-24 24,-1 26,25-1,0 1,25-26,24 26,-24-26,49-24,-24-25,24 0,-24 0,0-25,-1-24,1-26,-25 26,-25-26,0 1,-25-1,-25 1,1 49,-1-24,-24 24,24 25,0 0,1 25</inkml:trace>
  <inkml:trace contextRef="#ctx0" brushRef="#br0" timeOffset="4895.28">22200 14188,'0'0,"0"0,25 0,0-49,24-1,1 25,0-49,24-1,0 1,1 0,-1-1,1 1,-1 24,-24 1,-1-1,1 0,-25 26,-25-1,25 25,-25 0,0 25,-25-1</inkml:trace>
  <inkml:trace contextRef="#ctx0" brushRef="#br0" timeOffset="5098.2916">22399 14163,'-25'25,"50"-25,-1-25,26-24,-25 24,49-25,-24-24,49 0,-24-1,-1 26,25-26,-24 1,-1 24,0 1</inkml:trace>
  <inkml:trace contextRef="#ctx0" brushRef="#br0" timeOffset="35730.0436">19397 8458,'-49'-74,"-1"24,0 1,-49-26,25 26,-1 24,-24-25,-25 26,25 24,-25 0,0 24,0 1,-25 25,25-1,0 51,0-1,0 25,0 25,0 24,25 1,-1 24,1 1,0 24,25 0,24 25,0 0,1 0,-1 0,25 25,1-25,-1 0,50 25,-25 0,24 0,1-50,25 25,24 0,1-24,-1-26,50-24,-25-1,50-24,0 0,-25-50,50-24,-1-1,1-24,-1-26,26-24,-1-24,-24-51,24 26,-24-51,0-24,-25-25,-1 1,-24-51,0 1,-24-25,-1-1,-25-49,-24 25,-25-24,24-26,-49 0,0 1,0-1,-49-25,24 26,0-26,-25 26,-24 24,24 25,-24 25,-25 24,24 25</inkml:trace>
  <inkml:trace contextRef="#ctx0" brushRef="#br0" timeOffset="40817.3346">19472 11162,'0'0,"0"0,0 0,0-25,0 0,-25 1,25-1,0 0,-25 0,25-24,0 24,0 0,-25-25,0 1,25 24,-24-25,-1-24,0 49,0-49,0 24,1 1,-26-1,0 0,1 1,-1 24,-24-25,-1 26,1-26,0 25,-1 25,1-25,-1 25,1 0,-1 0,26 25,-26-25,51 25,-26 25,0-26,1 26,24 0,-25 24,26-24,-1 24,25-24,-25 24,25 0,25 1,-25-1,49 1,-24-1,25 0,24 1,1 24,-1-24,25-1,0 25,1-24,-1 24,25-25,-25 1,25-1,-25-24,25-1,-24-24,-1 0,0-25,-24 0,24-25,-25-25,1 1,-26-1,-24-24,0-1,-25 1,-25 0,-25-26,1 26,-26 0,-24-1,0 1,24 24,1 0,0 26</inkml:trace>
  <inkml:trace contextRef="#ctx0" brushRef="#br0" timeOffset="42021.4035">19025 11385,'0'-49,"0"24,-25-25,25 1,-24-1,24 0,-50 1,25-1,-24 1,-1-26,0 26,1-1,-26-24,1 24,-1 0,1-24,0 24,-1 1,1-1,-1 1,1 24,0 0,24-25,-24 26,24-1,0 0,1 25,-1-25,1 25,-1 0,0 0,1 25,-26-25,26 25,-1 0,0-1,1 1,-1 25,25-50,1 49,-1 1,0 0,0-26,25 26,0 24,25-24,0 24,0 1,24-26,-24 51,25-51,24 50,-24-24,-1-1,1 1,24 24,-24-25,24 1,-24-1,0 25,24-24,-24-1,24 1,0-1,-24 0,24-24,1 25,-1-26,1 26,-1-26,-24 1,24 24,1-24,-1-1,0 1,-24 24,24-24,1 0,-1-1,-24 26,24-26,-24 1,24-1,-24 1,24-25,-24 0,-1 0,26-1,-25-24,-1 0,1 0,-1 0,1 0,0-24,-1 24,1-25,-25 0,24 0,-24 0,25-24,-26 24,1-25,-25 1,25-26,-25 26,0-26,0 1,0-1,-25 1,-24-25,-1 24,-24-24,-1 25,1-26,-1 26,-24 0,0-1,24 1,1 24,0-24,-1 24,26 1,-1 24,0 0,1-25,-1 26,25 24,1-25</inkml:trace>
  <inkml:trace contextRef="#ctx0" brushRef="#br0" timeOffset="48588.779">16247 13618,'-25'0,"25"0,-25 0,1 0,-1 0,25 25,-25-25,25 24,-25-24,25 25,0-25,0 0,0 0,25 25,0-25,0 0,24 0,1 0,24-25,1 25,49 0,-25-25,25 25,25-24,0 24,-1 0,26 0,-25 24,25-24,-1 25,-24 0,-25-25,25 25,-50 0,25-25,-25 0,-24 0,-26 0,1 24,0-24,-1 0,-24 0,-25-24,0 24,0 0,0 0,0 24,0-24,0 0,-25 25,0-25</inkml:trace>
  <inkml:trace contextRef="#ctx0" brushRef="#br0" timeOffset="64430.6852">20538 14287,'-25'-24,"1"-1,24 0,-50 0,25 0,-24 1,24 24,-50 0,26 24,-1-24,1 50,-1 0,0-1,26 26,-1-1,25 1,0-26,0 26,49-26,1-24,0 0,-1-25,1-25,24 0,-24 0,-1-24,1-1,0 1,-1-1,-49 0,50 26,-50-1,0 25,25 0,-25 49,-25 1,25 24,0 26,0-1,0 0,-25 0,25 0,-25 1,25-26,0 0,0-24,0-25,0-25</inkml:trace>
  <inkml:trace contextRef="#ctx0" brushRef="#br0" timeOffset="65222.7305">20861 14387,'-25'25,"0"-1,0 26,1 0,24 24,0 50,0-25,0 0,0 1,24-1,26 0,-25-49,24 24,-24-74,50 25,-26-75,1 1,-1-26,1-24,0 0,-1-25,-24 0,-25 0,0 25,-25-25,0 24,-24 26,-1 24,-24 25,24 1,1 48,-26 26,26 0,24 24,0 1,0 24</inkml:trace>
  <inkml:trace contextRef="#ctx0" brushRef="#br0" timeOffset="66444.8004">21654 14263,'0'0,"25"24,-25 1,0 0,0 50,0-26,0 26,0-1,0 0,0 1,0-26,0 26,0-50,0 24</inkml:trace>
  <inkml:trace contextRef="#ctx0" brushRef="#br0" timeOffset="66597.8092">21406 14660,'0'0,"0"0,25 0,25 0,-1 0,1 24,0-24,24 0</inkml:trace>
  <inkml:trace contextRef="#ctx0" brushRef="#br0" timeOffset="99067.6663">14982 15379,'0'0,"-25"0,25 0,0 0,0 0,0 0,0 0,-25 0,25 0,0 0,-24 0,-1 0,0 0,0-25,0 25,-24 0,-1 0,1 0,-1-25,0 25,-24 0,0-25,-1 25,-24 0,24-24,-24 24,0-25,25 25,-26-25,1 25,-25 0,50-25,-50 25,25-25,-1 1,-24 24,25-25,-25 25,0-25,25 25,-25 0,0 0,0 0,0 0,0 25,0-25,0 25,0-1,0-24,0 25,24 0,-24-25,25 25,25 0,-26-1,26 1,0 0,-1 0,1 0,-1 24,26 1,-26 0,26-26,-1 26,-24 0,24 24,25-49,-24 49,-1-24,25-1,-24 26,49-26,-25 1,0 24,0-24,25 0,0 24,-25-24,50-1,-25 26,0-26,25 1,0 0,-25 24,25 0,24-24,-24 0,0 24,25-24,-1-1,1 26,-1-26,1 1,24-1,1 1,-1 0,25-1,-24 1,24-25,0 24,25 1,-25 0,26-26,-1 26,0-25,0 24,0-24,24 0,-24 0,0 0,25-1,0 1,0 0,0-25,24 0,-24 25,25-25,0 0,24 0,0 0,1 0,-1-25,1 25,-1 0,1 0,-1-25,0 25,1 0,-1-25,1 25,-1 0,1-24,-26 24,51 0,-26-25,0 25,26-25,-26 0,25 0,-24 25,-1-24,1-1,-1-25,1 25,-1 1,0-26,1 25,-1-24,-24-1,0 25,-26-25,1-24,-25 24,0-24,-49 24,24-24,-74-25,24 49,-24-49,-25 25,0-26,-25 26,-24-25,24 0,-50-1,1 1,-25 0,0 24,-1-49,-24 50,-24-25,-1 24,0-24,-25 50,1-51,-1 51,-24-1,24-24,-25 24,1 0,0 26,-1-26,26 25,-26 0,1 25,24 0,-24 0,-1 0,26 0,-1 25,0 0,1 25,24-26,-25 26,25-25,0 24,1-24,24 25,0-25,0 0,24 24,1-24,25 0,-1 24,1-24,-25 50,24-26,1 1,-1-1,1 1</inkml:trace>
  <inkml:trace contextRef="#ctx0" brushRef="#br0" timeOffset="140756.0508">13940 10567,'-49'25,"24"-1,-25-24,25 25,1-25,-1 0,25 0,-25 25,25-25,25 0,0 0,24 25,26-25,-1 0,50-25,25 25,25 0,24-25,25 25,0 0,1-25,-26 25,25-24,-24 24,-50-25,-1 25,-24-25,-24 25,-26 0,1 0,-51 0,1-25,-25 25,0 0,0 0,-25 0,1 0,-1 0,-25-25,1 25,-26 0,25-24,-24-1,0 0,-1 0,26 0,24 25,-25-24,25 24,25 0,25 0,0 0,25 0,24 0,0 0,1 24,-1-24,26 25,-26 0,-24 0,-1-25,1 25,-25-1,-25 1,-25 25,0-25,0 24,-24-24,-1 25,-24-1,24-24,0 0,25 0,-24-25,24 24,0-48,25 24,0 0,25-25,0 25</inkml:trace>
  <inkml:trace contextRef="#ctx0" brushRef="#br0" timeOffset="142956.1766">12526 13692,'0'-25,"0"1,0 24,-24 0,24 0,0 24,0 1,0 50,0-26,24 50,-24 1,0-1,0 25,25-25,-25 0,25 25,-25-49,0-1,0-24,0-1,-25-24,25 0,-25-25,25 0,-24-25</inkml:trace>
  <inkml:trace contextRef="#ctx0" brushRef="#br0" timeOffset="143204.1908">12353 14660,'-25'-25,"0"-25,0 50,1-25,24 25,0-24,0 48,0 1,24-25,1 50,0-1,0 1,24 24,-24-24,0-25,-25 0,25-25,0 0,24-25,-24 0,25-25,-26 1,1-1,25 1,-25-1,24 25,-24 0,0 25</inkml:trace>
  <inkml:trace contextRef="#ctx0" brushRef="#br0" timeOffset="191807.9708">12675 13816,'-25'-49,"1"49,-1-50,0 50,0-50,25 26,-25-1,25 25,-24-25,24 25,-25 0,25 0,0 0,0 25,0 0,-25-1,25 51,0-26,0 26,0-1,0 25,0 1,0-1,0 0,0 0,0 1,0-26,0 25,0-49,0 24,25-24,-25-25,0-1,0-24,0 0,0 0,0-24,-25-1,25-25,-50-24,26 24,-1 1,-25-26,1 50,-1-49,0 49,25 0,-24 1,24 24,25 0,0 24,0 1,25 0,24 25,-24-1,25 1,-25 24,24-49,1 49,-25-49,24 25,-24-50,0 25,0-25,0 0,-1-25,1 0,0-25,0 1,0-1,24 1,-24-1,0 25,0-24,-1 24</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3:58.97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437 67 5,'0'0'28,"0"0"2,0 0-3,8-9-8,-8 9-5,0 0-1,12 4-3,-12-4-1,0 0-1,0 0-4,0 0 3,0 0-4,0 0 1,0 0-1,0 0 1,0 0-1,0 0-1,0 0 0,-12-10 0,12 10-1,-18-9-1,4 4 1,-3-1-1,-4 0 0,-4-1-1,0 2 2,-1 1-2,-3 0 1,0 2 0,1 0 0,1 1 0,1 0 0,3 2 1,2-1-1,1 0 0,3-1 1,5 1 0,2 0-1,10 0 1,-14 1 0,14-1 0,0 0-1,0 0 1,0 0-1,0 0 0,0 0 0,0 0 0,0 0 0,-6 12 0,4-1 0,-1 0 0,-1 5 1,0 3-2,0 4 2,-2 2-1,2-3 0,0 2 0,1-2 0,2-2 0,2-2 0,1-2 0,2-3 0,3-2 1,3-1-1,1-3 1,3-3-1,2-1 1,3-3 0,3 2 0,3-2-1,1-1 1,1 0-1,1 0 1,0 1-1,-1 3 0,-2 0 0,0 4 0,0 2 0,-1 2 0,-1 4 0,-2 4 0,0 5 0,0 0 1,-2 4-1,-1-1 0,-2 3-1,-2 0 2,-2 1-1,-4 1 0,-2-4 0,-3 3 0,-4-5 1,-3 2 0,-5-3 0,-1-1-1,-6-1 1,1-6-1,-5 1 1,1-6 0,-5 0-1,-1-5 1,-2-3-1,-3-4 2,-2-7-2,0-1 1,-3-4-1,-1 0 0,2-1 0,1 1 0,3 2-1,4 0 1,5 4-1,5 2 1,5 2 0,11 2-1,-12-3 1,12 3-1,0 0 0,0 0-1,0 0-1,0 0-3,0 0-35,0 0 2,0 0 0,0 0-3</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8:22.7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947 0 61,'0'0'37,"0"0"-1,0 0-2,0 0-25,0 0-3,0 0-2,-75 63-1,75-63-1,-85 80 0,38-32-1,-12 2 1,1 2-2,-4 3 2,3 0-1,1 1 0,2-3 0,6-2-1,7-6 2,8-4-3,7-7 2,7-11-1,7-6 1,2-9-1,12-8 2,0 0-1,-5-16 0,7-3 0,3-10-1,-5 29 2,16-73-1,-7 30 0,0-1 0,2 1 0,-11 43 0,15-68 0,-15 68 1,0 0-2,10-51 1,-10 51 0,0 0 0,-25 30 0,7-1-2,-2 9 1,-6 8 0,-3 2 0,-2 6 0,1-8-1,4-2 0,5-10 0,5-8 1,4-5-1,9-10 1,3-11 0,19 9 0,2-11 0,6-1 1,7-3-1,5 1 1,2-5 0,-1 0-1,-2 3 1,-5 4-1,-5 2 1,-8 0-3,-2 5-1,-18-4-5,20 8-32,-20-8-1,-1 14 1,1-14-2</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9:12.259"/>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185 220 14,'-10'1'27,"-10"-16"1,3 0-9,5 4-2,-9-14-3,11 13-1,-12-20-1,14 19-1,-12-18-1,15 19-1,-11-11-3,12 13 0,-7-3-1,11 13 0,-8-10-2,8 10 0,0 0 0,0 0-2,0 0 0,-2 13 0,4 3 1,1 10-1,0 6 0,1 6 0,1 8 0,3 6 1,-3-1-1,4 0 0,-2-2-1,2-3 2,-2-4-2,1-4 0,-1-2 1,-3-7-1,3-1 1,-5-4-1,1-3 0,-2-4 0,0-3 0,-1-4 0,0-10 1,0 14-1,0-14 0,0 0 0,0 0-1,0 0-1,0 0-6,0 0-32,0 0-1,-2-17 1,2 17-1</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9:19.811"/>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30 66 51,'-18'-20'36,"18"20"0,-9-18 0,9 18-22,-3-18-5,3 18-3,1-10-1,-1 10-1,0 0-1,0 0 0,2 14 0,2 7-1,-1 7 0,3 9-1,0 7 1,2 5 0,0 5 0,2 1-1,-3-4 0,2-6 1,-2-6-2,0-5 1,-2-6 0,0-5 0,-3-6-1,0-4 0,0-3-1,-2-10-1,3 12-2,-3-12-9,0 0-27,0 0 0,0 0-1,-16 7 0</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9:23.134"/>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17 11 63,'-10'-2'38,"10"2"2,0 0 0,0 0-28,0 0-4,0 0-1,0 0-1,0 0-2,0 0 0,0 0-2,0 0 0,-7-9-1,7 9-1,0 0 0,0 15 1,3 5-1,2 8 1,1 8-1,2 6 1,1 7-1,2 5 1,0 4 0,-2-3-2,-1-5 3,0-4-2,-2-6 0,1-6 0,-3-4 1,0-7-1,-1-5 1,-1-4-1,1-4 0,-3-10 0,2 12 0,-2-12-1,0 0-3,0 0-4,0 0-33,0 0-1,0 0 0,0 0-1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9:31.012"/>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31 142 45,'-4'-16'33,"-1"-1"3,5 8-8,-13-19-10,13 28-2,-6-33-6,6 33-2,-2-24-2,2 24-1,-1-15-1,1 15-2,0 0 0,0 0-1,1 14 1,2 9-2,-2 8 1,1 8 0,2 10 0,-1 5 1,1 3-1,-1 2-1,1-2 0,0-5 2,-2-6-2,2-4 0,-3-8 0,2-5 0,-2-7 0,1-3 0,-1-5 1,-1-5-1,0-9 0,1 11-1,-1-11 0,0 0-1,0 0-6,0 0-32,0 0 0,0 0-1,0 0 0</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9:49.198"/>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60 6 93,'0'0'40,"-19"-6"1,19 6-5,-10 1-29,10-1-3,0 0-1,1 12-1,-2 3-1,2 7 1,-1 6-2,0 11 2,0 4-2,0 7 1,0 3 0,0 1-1,0-3 0,-1-5 1,0-2-1,1-6 0,0-5 0,-1-3 0,0-4 1,0-3-1,1-3 1,-1-4-1,1-1 0,0-15-1,0 18 1,0-18-2,0 9-1,0-9-4,0 0-33,0 0-2,-13-4 0,-1 1 1</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49:52.505"/>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191 32 60,'0'-10'38,"0"10"-1,-2-14 2,2 14-26,0 0-2,0 0-4,-4-9 0,4 9-2,0 0-1,0 0-1,0 0-1,0 0 0,-3 17-1,0-3-1,-4 12 0,-1 7 1,-3 8-1,-1 6 0,-3 6 1,0 4-1,1 1 1,0-5-1,2-3 1,2-9 0,4-6 0,1-7-1,2-6 1,3-4 0,-1-7 0,1-11-1,2 12 0,-2-12 0,0 0-1,0 0-1,0 0-14,0 0-25,-4-19-3,-14-5 2,-8-3-3</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0:34.933"/>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174 32 74,'20'-14'41,"-6"-2"-1,2 9 1,-16-4-22,0 11-15,0 0 0,0 0-1,0 0-1,-5 19 0,-6 4-2,-2 2 0,-2 9 0,-1 6 0,-3 7 0,-2 5 0,2 1-1,2 1 1,1-4 0,2 1 0,2-3 0,1-6 1,3-3-1,1-7 0,3-3 1,0-5-1,1-3 0,0-7 1,3-14-1,-3 16 0,3-16 0,0 0-1,0 0-2,-4-10 0,4 10-4,-3-32-17,8 17-16,-4-10-1,8 1 0,-2-6 1</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0:35.417"/>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81 18 79,'14'-14'39,"-14"14"-1,9-6 2,-9 6-30,0 0-4,6 13-2,-10-1-1,2 8 0,-3 4-1,1 8 0,-2 7-1,0 6 1,0 5-1,-3 0 0,0-1 0,4 1-1,-1-3 2,-1-5-1,1-7 0,2-6-1,-2-2 1,5-4-1,-3-5 1,2-3 0,-2-6-1,4 2 1,0-11-1,-2 12 0,2-12 0,-2 11 0,2-11 0,0 0 0,0 14 0,0-14 0,0 0 0,-1 12 0,1-12 0,0 0 0,0 0 0,0 0-1,-2 11-1,2-11-1,0 0-12,0 0-26,0 0-1,-7-22 1,4 5-3</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36:56.747"/>
    </inkml:context>
    <inkml:brush xml:id="br0">
      <inkml:brushProperty name="width" value="0.05292" units="cm"/>
      <inkml:brushProperty name="height" value="0.05292" units="cm"/>
      <inkml:brushProperty name="color" value="#FF0000"/>
    </inkml:brush>
  </inkml:definitions>
  <inkml:trace contextRef="#ctx0" brushRef="#br0">19025 18479,'0'0,"0"-24,0-26,0 25,0-49,0 49,-25-49,25 49,0 0,0 0,0 25,0-25,0 25,0 0,25 0,0 0,0 0,74 0,25 0,0 0,-25 0,75 0,0 0,-26 0,-24 0,0 0,-24 0,-26 0,25 0,-24 0,-1 0,1 0,24 0,0 0,-25 0,26 0,-1 0,0 0,0 0,25 0,-49 0,24 0,-25 0,1 0,-26 0,1 0,0 0,-50 0,24 0,-24 0,50 0,-50 0,25 0,0 0,-1 0,51 0,-50 25,24-25,-24 0,0 0,0 0,24 0,-49 0,25 0,-25 0</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0:47.163"/>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48 391 19,'0'0'31,"-16"14"2,6-16-8,10 2-4,-13 2-2,13-2-4,-11 2-2,11-2-5,0 0-2,0 0 0,0 0-2,0 0-1,0 0-1,0 0 0,9 2 0,6-6 0,8-2 0,12-2 0,16-4-1,16-2 2,18-7-1,19 0 1,14-7 0,11 2 0,7-2-1,6 0 0,-4 2-1,-3 0 1,-12 2 0,-11 4-1,-19 1 0,-11 4 1,-23 1-1,-11 5 0,-15-1 1,-14 6-2,-6 1 0,-13 3-1,0 0 1,-2-11-2,2 11-1,0 0-2,0 0-2,-9-21-7,18 19-27,0-5-1,8 6 0,3-5 0</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5T21:50:47.709"/>
    </inkml:context>
    <inkml:brush xml:id="br0">
      <inkml:brushProperty name="width" value="0.05292" units="cm"/>
      <inkml:brushProperty name="height" value="0.05292" units="cm"/>
      <inkml:brushProperty name="color" value="#17365D"/>
      <inkml:brushProperty name="fitToCurve" value="1"/>
    </inkml:brush>
  </inkml:definitions>
  <inkml:trace contextRef="#ctx0" brushRef="#br0">107-8 88,'10'-1'37,"-10"1"1,0 0 0,-4 12-33,1 7-2,-4 4 0,3 13-1,-5 6 1,3 10 0,-2 4 0,1 6 0,0-2-1,-3-1 0,4-3 0,2-5-1,-2-6 0,3-6 0,0-5 1,3-3-2,-1-9 1,2 0-1,0-7 0,-2-4-1,5 0-2,-4-11-5,0 0-31,0 0-4,-14 2 1,-6-13-1</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48:35.4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3025-12 54,'9'-13'36,"-9"13"0,12 11 0,-4 22-28,-6 1-5,4 19 0,-2 11 0,3 12-1,-2 9 0,2 1-2,-6 1 2,-4-1-1,-6-4 0,-6-7 0,-9-13 0,-7-9 0,-11-9 1,-9-9-1,-8-11 0,-8-8 1,-11-12-1,-9-9 0,-11-9 0,-7-4 0,-6-5 0,-6 1 0,-7-1 0,-3 1-1,-1 3 1,-1 3 0,1 5 0,0 3-1,6 1 1,6 5 0,7 1-1,7 5 1,7 3-1,7 5 0,9 5 1,9 5-2,5 3 1,6 6 0,7 2 0,3 3 0,7 3 0,6-1 0,5 0 0,2 2 0,6 0 0,1-5 0,3-3 0,4-4 1,2-6-1,2-2 1,3-5-1,8-15 0,-10 13 1,10-13-1,0 0 0,0 0 0,0 0 0,0 0-1,-7-18 1,5 9-1,0-5 0,-1-3-1,0-2 1,-1-2 0,1 0 0,-1-3-1,0 3 1,-1-4 1,0 3-1,0 2 1,0 1 0,1 3 0,0 1 1,1 6-1,3 9 1,-2-10 0,2 10 0,0 0-1,-5 13 1,1 2-1,-3 4 0,0 3 0,-2 3 1,-1 6-1,-1 2 0,-1-3 1,2-4-1,0-3 1,3-4-1,2-3 0,2-3 0,3-13 1,5 13 0,4-10-1,6-1 0,5-1 1,5-1 0,4 2 0,4-4 0,4 1 0,3 0-1,1 0 1,-1 1-1,-2 0 0,-3 2 0,-6 1 0,-3-1 0,-7 1-1,-5-1 1,-14-2 0,15 4 0,-15-4 1,0 0-1,0 0 0,0 0-1,0 0 0,0 0-2,0 0-3,0 14-26,0-14-8,0 0 0,-12-18-2</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48:33.6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92 30,'14'4'31,"3"-9"3,5-7-1,2-7-21,14 8-2,-4-8 0,5 8-3,-5-3-1,0 9-2,-10 4-1,-2 7 0,-11 8-1,-3 3-1,-5 4 0,-1 3 0,1-4 0,5-1 0,5-10 0,10-7 0,10-10 0,8-4 0,9-5 0,5-1 1,0 2-1,0 5 0,-6 7 1,-6 6-1,-8 4 0,-5 5 0,-4-2-1,0-2 1,2-5-1,4-4 0,7-4 0,5-4 0,4 1 0,2 0 0,1 6 1,-1 3-1,-6 5 0,-4 7 1,-4 2-1,-5 5 1,-3-3 0,-4-1-1,-4-1-1,-5-4-1,0 2-9,-15-12-28,16 5 0,-16-5 0,12-6-1</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1:29.20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197 264 56,'2'-20'37,"0"-1"-1,-3-3 1,1 2-26,-11-3-3,0 8-2,-11 4-3,-2 12-1,-6 11-1,0 14 0,2 10-1,6 11 0,6 7 0,10 1 0,10-2 0,9-4 0,13-9 1,5-9 1,6-13-1,3-7 2,-3-12-1,0-6 1,-6-12-1,-4-7 1,-8-7-2,-6-1 1,-5-1-1,-3 5 0,-2 5-1,-3 5 0,0 22 0,0 0-1,3 31 2,2 10-2,3 12 1,1 9-1,1 11 1,-2 5 0,-2 1 0,-4-2 0,-5-8-1,-7-6 1,-6-12 0,-4-10 0,-7-14 0,-3-12 0,-3-13-2,-2-11 0,1-6-1,2-9-3,8 3-5,-4-13-21,14 2-7,8-6-1,13 0 2</inkml:trace>
  <inkml:trace contextRef="#ctx0" brushRef="#br0" timeOffset="524">725 315 55,'6'15'34,"-22"4"0,-7 8 0,-2 4-30,-7 3 0,2 5-1,3-2 2,9 1-2,11-10 1,14-2 0,12-15-1,12-5 0,8-13 0,7-6 0,0-10-1,-2-5 1,-5-9 0,-10-4-1,-11-3 1,-9 0 0,-12 2-1,-3 4 0,-6 4-1,1 5 0,3 4 0,7 8-1,9 7 0,10 8 0,8 8 0,6 4-1,7 5 1,0 5 0,1 8 0,-4 5 0,-6 3 0,-7 3 0,-7 1 0,-7 0 0,-6 1 1,-5-5-2,-2-2-1,-3-9-1,4 1-2,3-26-8,-7 9-28,6-18 2,4-11-1,2-9 2</inkml:trace>
  <inkml:trace contextRef="#ctx0" brushRef="#br0" timeOffset="976">1197 0 64,'0'0'34,"0"0"-2,0 0-4,-11 2-26,11-2-2,0 0 1,0 0-3,0 0-6,16 10-15,-6-5-10,-1 4 0,6 6 0</inkml:trace>
  <inkml:trace contextRef="#ctx0" brushRef="#br0" timeOffset="1209">1390 659 56,'10'6'37,"0"-19"1,2-7 1,-5-15-25,12 4-2,-8-16-4,6-2-2,-4-2 0,2 5-1,-4 3-2,-2 10-1,-3 7-1,0 8-1,-6 18-1,0 0 1,10 19-1,-5 3 0,3 3 0,2 2 0,4 1 1,2-1 0,2-6 0,0-5 0,-1-2 1,0-8-1,-3-8-1,1-7 1,-4-11-2,1-6 1,2-6-2,-4-6 0,8-2 0,-2-3-1,7 4-1,0-1 0,5 12 2,-4 4 0,-1 9-1,-1 5 2,-5 11 0,-8 11 1,-8 9 1,-8 11 0,-6 6 1,-3 8-1,-1 3 2,3 0-1,3-6 2,8-3 0,7-10 1,11-5 0,4-15 0,8-5 1,-1-13-1,4-6 0,1-9 0,-2-10-1,-3-7-1,-4-7 0,-6-3 0,-1 1 0,-6 5-1,0 5 0,-7 9-1,-2 17 0,0 13 0,-2 29 0,8 14-1,-1 17 1,7 17-1,6 14 1,6 15 0,6 4-1,-1-3 0,5-3 1,-8-12-2,-3-9 2,-8-18-2,-13-16 2,-11-19-1,-15-21 1,-9-12-1,-13-18 1,-4-10 0,-1-8 0,-2-7 0,6 0 1,5-1 0,11 4 0,15 0 1,13 9-1,12 3 0,11 1 1,9 1 0,5-3-1,3 3-2,0-9-7,-7 6-32,-8-3-2,-15 0 0,-22 4-2,15 31 44</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1:19.3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383 184 26,'-9'-14'33,"-3"1"1,-6 0 0,-8-4-18,3 11-3,-14-4-5,2 9 0,-7 2-4,2 4 0,-3 4-1,6 7 0,5 4-1,11 5-1,13 6 0,11 3 0,13 0 0,12 4-1,9-1 2,5-1-2,3-3 2,-2-2-2,-4-7 2,-7-4-3,-10-1 3,-8-5-2,-12-4 1,-2-10 0,-25 10-1,0-10 1,-6-3 0,-5-1 0,-1-3-1,-1-2-2,6 3 0,2-5-2,12 9-5,-2-10-6,20 12-24,1-9 2,10 6-1,6-1 1</inkml:trace>
  <inkml:trace contextRef="#ctx0" brushRef="#br0" timeOffset="774">541 253 18,'10'2'30,"-10"-2"2,0 0-5,0 0-6,0 0-6,-2 22-4,-1-8-3,4 10 1,-5 4-2,5 14-2,-3 4 0,2 11-2,-2 4 0,1 6-2,-2-1 0,2 0-1,0-4-1,-1-6-2,2-4-5,-7-19-14,7-3-14,-4-13 0,4-17-1,0 0 1</inkml:trace>
  <inkml:trace contextRef="#ctx0" brushRef="#br0" timeOffset="1052">374 391 68,'3'-44'39,"7"1"-2,7 4 2,-1-2-31,11 5-3,2 5-1,4 8-2,1 7 0,2 9-1,3 6 0,2 9-1,-2 7 1,0 6-2,-4 6 1,-6 2-1,-6 3 0,-10-1 1,-10 0-2,-10-4 2,-8-2-1,-7-4 0,-8-3 0,-6-6-1,-1-2-1,-1-6-1,7 2-3,-2-11-8,14 8-7,2-5-13,17 2-3,0 0 3,0 0 0</inkml:trace>
  <inkml:trace contextRef="#ctx0" brushRef="#br0" timeOffset="1400">834 459 32,'0'0'35,"13"7"3,-2-11 0,-4-12-15,11 1-5,-6-13-9,8 1-2,-2-8-2,3 2-1,-2-5-1,1 6 0,-2-1-1,-1 9-1,-4 5 0,-2 7-1,2 10 0,-2 5 0,2 10 0,1 5-1,1 7 0,5 4 0,1 2 1,0 2 0,-2-4-1,-1 0 1,-4-7 0,-5-1-1,-3-2 1,-8-7-1,-5 2 0,-5-7 1,-7-2 0,-5-5 1,-6-4-2,-3-1 2,-2-6-2,-1 1 0,3-2-2,1-5 0,11 8-5,-4-9-10,14 7-21,7-2 0,9 2 0,6-1 1</inkml:trace>
  <inkml:trace contextRef="#ctx0" brushRef="#br0" timeOffset="1949">1230 479 31,'0'0'34,"0"0"1,0 0-6,12 1-6,-12-1-7,9-14-2,-5-2-5,7 0-1,-2-10-3,7 2 0,-2-9-2,1 1 0,-1-1-1,-1 3 0,-2 6-1,0 4 0,-5 6-1,-2 4 0,-4 10-1,5 11 1,-3 4-1,1 5 1,0-1 0,4 7-1,-2-1 1,2-1 0,2-4 0,2-6 0,2-5 0,3-5 0,1-4 0,2-7 0,3-6 0,0-6 0,-1-8 1,-2 0-1,-3-1 0,-2 3 0,-3 3 0,-4 3 0,-7 19 0,0 0-1,9 14 0,-8 11 1,-2 4 0,1 6 0,-1-1 1,1 2-1,1-6 0,0-4 0,2-6-1,-1-9-3,4 0-2,-6-11-7,13-6-21,-7-4-6,3 1 0,0-3 2</inkml:trace>
  <inkml:trace contextRef="#ctx0" brushRef="#br0" timeOffset="2540">1733 541 26,'0'0'34,"0"0"2,10 0 0,-7-14-13,11 7-4,-8-13-8,7 5-3,-1-9-2,1-1-1,0-2-2,-2 6 0,-3 1-1,1 8 0,-9 12-2,0 0 0,0 0 1,8 22-2,-7-1 2,0 0-2,3 1 1,0-3-1,5-3 1,2-9 0,1-4-1,5-6 1,0-7 0,3-3 0,-1-7 0,-1 2 1,0 0-2,-4 4 2,1 6-2,-5 5 1,-1 11 0,-2 6-1,-3 10 1,0 3-1,-2 1 1,2 0-2,-2-4 0,-1-4-3,7-2-5,-8-18-16,11 5-12,1-11 0,4-4-1,0-6 2</inkml:trace>
  <inkml:trace contextRef="#ctx0" brushRef="#br0" timeOffset="2972">2299 387 61,'2'13'36,"-3"5"0,-1 1-9,4 12-14,-7-4-4,5 3-5,-4-6-2,3-2 0,0-9-1,1-13-4,12 4-7,-9-16-27,9-12 2,3-8-2,1-8 1</inkml:trace>
  <inkml:trace contextRef="#ctx0" brushRef="#br0" timeOffset="3165">2407-1 59,'-9'4'34,"-6"2"-2,4 5 0,6-1-28,5-10-1,-9 11-4,9-11-1,0 0-8,0 0-22,13 15 0,-13-15 0,18 19 0</inkml:trace>
  <inkml:trace contextRef="#ctx0" brushRef="#br0" timeOffset="3422">2462 640 44,'14'-13'35,"-2"-3"1,-3-7-9,9 6-6,-14-13-5,14 9-5,-13-7-3,6 8-2,-5-2 0,1 6-3,-3 3 0,-2 3-1,-2 10-1,0 0-1,6 11 0,0-1 0,-2 3-1,6 0 1,-1-2-1,5 3 2,2-6-1,0-1 0,5-5 0,-4-4 0,5-1 1,-5-5-1,0-5 1,-2-5-1,-5-9 0,-1-4 1,-5-3-2,-2 0 1,-1-1-2,-4 1 0,6 5-4,-7 0-2,12 18-10,-9-3-15,10 10-5,3 3-2,3 4 2</inkml:trace>
  <inkml:trace contextRef="#ctx0" brushRef="#br0" timeOffset="3819">3008 360 39,'10'2'32,"0"-4"-4,1 2-3,-9-11-6,-2 11-1,7-10-4,-7 10-2,0 0-4,0 0-4,-6 15-1,5-1-2,-3 2-1,5 1-1,-1 0 2,3 1-1,2-5 2,1-3 0,-6-10 0,14 11 1,-14-11 1,16-2-1,-16 2 0,12-20 0,-9-1 0,2-2 0,-2-5-1,2 3 0,-4 0-1,1 4 0,1 5-1,-3 16 0,6 13-1,1 12 0,4 17 0,3 11 0,6 16 0,6 12 0,3 6 0,1 3 0,-1-1 0,-4-1 0,0-8 1,-8-8-1,-5-13 0,-11-14 0,-9-8 1,-5-19-1,-10-11 1,-1-13 1,-6-12 0,2-11 0,-1-12 0,5-4 1,7-9 0,4 1 0,11 1-1,4 0 0,5 5 0,4 2 0,1 9-1,4 6 0,-5 3 0,4 4 0,-5 4-1,-1 3-1,3 2-1,-7-2-2,9 5-4,-8-11-14,7 10-19,-2-2 0,2 3 0,-2-3 1</inkml:trace>
  <inkml:trace contextRef="#ctx0" brushRef="#br0" timeOffset="5427">1807 864 9,'-12'-6'31,"12"6"2,-11-5 3,11 5-13,0 0-4,-14-10-3,14 10-3,0 0-4,14-4-1,-4 1-3,7 0-2,2 1-1,5-1-2,3 1 0,2 0 0,-3 0 0,-3 0-2,-2 0 0,-4-3-3,-2 5-4,-15 0-10,12-13-19,-12 13 0,0 0 0,0 0 1</inkml:trace>
  <inkml:trace contextRef="#ctx0" brushRef="#br0" timeOffset="5953">1489 873 49,'-13'1'34,"4"-1"0,9 0-10,-10 4-7,10-4-5,0 0-3,20 7-2,-10-9-2,4 4-2,1-5-1,1 1-1,1-1-2,-3-4-2,5 4-5,-8-7-9,7 3-20,-5 0 0,0 5-1,-2 1 1</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1:07.0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446 200 28,'0'0'31,"11"-6"0,-11 6-5,0 0-5,13-9-5,-13 9-4,-11-14-2,-4 3-3,2 2-2,-11-4-2,-3 2-1,-6-1-1,-4 4 1,-5 1-1,1 5 0,-3 4-1,3 5 1,5 1-1,4 3 1,8 1-1,8 4 0,12-1 0,9 4 1,14-1-1,10 1 0,9 4 0,8-1 0,4 3-1,3-1 2,-2 3-2,-6-1 2,-6 0-1,-12 0 0,-12-3 0,-12 4 1,-13-2-1,-14-3 1,-11-1-1,-9-4 0,-6-3 1,-4-5-1,-2-2 0,4-6 0,8-3-1,7-4 0,10-2-1,8-4-4,19 12-9,1-22-23,17 5 2,9-2-2,9-3 1</inkml:trace>
  <inkml:trace contextRef="#ctx0" brushRef="#br0" timeOffset="627">666 268 26,'0'0'33,"0"0"2,8-10 0,-8 10-11,0 0-11,0 0-2,0 0-5,0 0-1,-11 1 0,11-1-2,0 0-1,-6 13 0,-1-4-1,-1 5-1,-2 4 0,1 4 0,0 6 0,0 0 0,3 0 0,4 0 0,5-2 1,5-3 0,2-7 0,4-4 0,3-9 0,3-3 0,0-3 0,0-7 0,-1-6 0,-2-4 0,-1 0-1,-2 1 1,-4 1-2,0 5 1,-2 3 0,-8 10-1,20 5 1,-7 6-1,6 6 0,5 1 1,7 3-1,4-3 1,2-2 0,1-4 0,-2-8 0,-4-3 1,-7-7 0,-6-5-1,-10-9 1,-9-6 0,-8-7 0,-6-7 0,-6 3 0,-4-3-1,-4 5 0,1 2 0,1 3 1,5 8-1,5 5-2,4 3-3,12 14-11,-2-11-23,14 3 2,7 1-3,8 4 2</inkml:trace>
  <inkml:trace contextRef="#ctx0" brushRef="#br0" timeOffset="1252">1345 290 42,'0'0'33,"12"15"3,-12-15 0,5 10-20,3 2-2,-8-2-5,4 7-2,-4-2 0,4 8-2,-4-2-1,3 4-1,-3-3-2,1 1 0,-1-5 0,0-3-2,1-2-1,-1-13-3,4 13-11,-4-13-23,-1-19 0,3-2 0,1-6 0</inkml:trace>
  <inkml:trace contextRef="#ctx0" brushRef="#br0" timeOffset="1498">1357 26 81,'-7'-10'38,"7"10"-1,-10-5 1,10 5-32,0 0-3,0 0-2,0 0-2,0 0-1,0 0-4,0 0-14,0 0-17,13 14 0,-3-4-1,3 3 1</inkml:trace>
  <inkml:trace contextRef="#ctx0" brushRef="#br0" timeOffset="1801">1568 525 59,'5'-11'38,"-1"-5"-1,-3-3 2,7-1-23,-9-7-7,4 4-2,-3-1-2,3 5-1,-3 1-1,1 5 0,-1 13-2,0 0 0,0 0-1,14 5 0,-5 7 0,3 1-1,2 3 0,5 0 1,1-1 0,3-1 0,1-5 0,-1 0 0,-4-5 0,-1-3 1,-5-4 0,-1-4 0,-6-7 0,-3-10-1,-4-5 1,-1-13-1,-1-2 1,-1-4-2,2 0 0,1 1-3,7 5-2,2 3-6,19 13-16,5 5-12,12 10 0,8 1 0</inkml:trace>
  <inkml:trace contextRef="#ctx0" brushRef="#br0" timeOffset="2208">2535 221 53,'0'0'37,"-14"-5"-2,-1-12-10,5 8-9,-17-7-4,0 8-4,-11-3-1,-1 9-3,-5 7-1,0 3-1,2 7-1,5 7 0,6 3-1,11 4-1,13 0 1,13 0-1,11-5 1,9-1 1,11-5-1,2-6 1,2-4 0,1-6 0,-5-9 0,-5-2 1,-6-4-1,-4 0 0,-10 1 1,1 10-1,-3 7 0,0 12 0,5 19 0,0 15 0,5 18 0,4 12-1,6 13 1,1-2-2,-3 0 2,-4-8-2,-7-11 1,-9-14-1,-13-20 1,-18-16-1,-14-19 1,-13-14-1,-6-14 1,-7-13 0,1-13 0,5-4 2,8-4-1,18 4 1,13-1-1,17 8 2,17 4-2,14 9 1,11 6-2,11 2 1,6 3-1,3-4-2,-1 2-1,-4-7-8,2 0-29,-13 1-2,-6 3 1,-8 1-2</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0:08.73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223 330 34,'0'0'32,"-10"-6"-4,10 6-5,0 0-5,0 0-2,-10-1-4,10 1-2,0 0-4,0 0-1,-4 12-2,4-1-1,-3 2 0,1 5-1,-2 3 0,1 6 0,-1 3 0,1 5-1,1 3 1,1 4-1,0 1 0,1 0 0,0 4 0,0-4 0,1 0 0,-1-4 1,0-5-2,0-2 2,0-9-1,-1-2 0,1-5-1,0-7-1,0-9 0,0 0 0,4 9-4,-8-19-5,4 10-9,-4-18-11,-5 2-5,-1-3 1,-3-8 0</inkml:trace>
  <inkml:trace contextRef="#ctx0" brushRef="#br0" timeOffset="384">0 452 51,'5'-39'37,"2"1"-2,3 0-5,11 9-12,-4-2-9,10 8-3,1 3-3,6 3-1,2 5 0,7 6-2,0 6 1,2 8 0,-4 5-1,-3 7 0,-7 6 0,-7 2 0,-10 7 0,-11-1 0,-11 4 0,-8-4-1,-10-2 2,-4-3-2,-4-5 1,0-4-1,0-9 1,2-4-2,6-6 0,3-7-1,12 0-3,-1-10-7,19 3-15,2-5-7,5-2-2,8-1 2</inkml:trace>
  <inkml:trace contextRef="#ctx0" brushRef="#br0" timeOffset="769">609 331 1,'0'0'27,"-1"26"0,-4-13 0,4 3-8,5 8-4,-3-3-3,12 6-3,-3-9 0,10 5-1,-1-11 0,10 0 0,-3-10-2,6-2-2,-3-8 0,-1-7-1,-5-3-1,-2-3 1,-6-5-2,-4-2 0,-7-2 0,-2 2 0,-5 0-1,-2 4-1,1 5-1,-2 1-2,6 18-5,-8-19-7,8 19-15,10 0-6,-10 0 0,18 12 1</inkml:trace>
  <inkml:trace contextRef="#ctx0" brushRef="#br0" timeOffset="1154">1091 382 35,'7'21'31,"-6"3"1,-1 7-11,6 16-6,-10 3-6,6 12-3,-6-2 0,4 4-1,-3-4-2,0-3-1,-1-8 1,1-8 1,-2-12-1,4-10 1,1-19-1,-11 4 0,3-21 1,3-9-1,-2-16 0,0-11-2,-2-10 1,3-8 0,4-5-1,2 0 1,4 7-1,5 5 0,3 11-1,5 13 1,6 13-1,5 13 0,2 11 0,1 10-1,1 7 0,-6 8 0,-3 6 0,-10 2-1,-7 4 1,-9-3-1,-9 2 0,-8-5-1,-4-2-1,-3-9-2,5-3-3,-6-13-7,12 2-8,0-5-11,8-8-1,4-1 2</inkml:trace>
  <inkml:trace contextRef="#ctx0" brushRef="#br0" timeOffset="1985">1414 455 8,'0'0'26,"0"0"-1,0 0-4,0 0-3,0 0-4,0 0-2,1 9-3,-1-9-1,-1 9-2,1-9-1,-1 23 0,-1-3-1,5 8 0,-4 5-2,3 4 2,-3 4-3,2 2 0,1-1 0,-2-4-1,1-3 0,0-7 1,0-8-1,0-3 1,-1-8 0,0-9 0,0 0 0,-5-16 1,-2-9 1,0-6 0,-1-10 0,0-4 0,-4-9 1,3-3 0,-1-2-1,4 4 0,1 5-1,6 4 1,2 3-2,6 10 0,5 4-1,6 8 0,7 7 0,4 6-1,7 4 1,1 5-1,6 9 1,-4 0 0,-3 6-1,-4 0 0,-10 2 1,-8 0-1,-13 0 0,-12 0 0,-10-1 0,-9-3-1,-3-1 1,-6-4-2,1 1 1,0-6-2,9 3 0,3-9-3,10 6-8,2-9-12,12 5-11,0 0 2,15-15 0</inkml:trace>
  <inkml:trace contextRef="#ctx0" brushRef="#br0" timeOffset="3619">1977 282 30,'0'0'33,"12"-9"2,-12 9-1,10 0-15,-10 0-6,0 0-4,0 0-4,2 18-1,-3-7 1,3 7-1,-4 0 1,8 7-2,-8 0 0,6 2-1,-3-1 1,4-1-2,-2-3 1,1-2-1,2-5 0,-4-3 0,3-3-1,-5-9-1,0 0 0,0 0-2,0 0-3,-13-8-6,13 8-16,-15-25-10,7 3-1,-4-3 0,7-7 1</inkml:trace>
  <inkml:trace contextRef="#ctx0" brushRef="#br0" timeOffset="3934">2015 61 62,'2'-9'37,"-2"9"0,0 0 1,0 0-29,-3-10-3,3 10-4,0 0-3,-1-10 0,1 10-4,2-13-9,9 3-24,-2 6 2,7 0-2,0 3 2</inkml:trace>
  <inkml:trace contextRef="#ctx0" brushRef="#br0" timeOffset="4196">2258 303 34,'0'0'33,"0"0"1,0 9-9,0-9-9,18 4-2,-8-7-4,10 6 0,-5-6-2,9 3-1,-6-5-2,2 2-1,-4-5-1,-7 1-1,-4-4-1,-3 1 0,-6-1 0,-5 1 0,-7 3-3,-1 1 1,-5 4-1,2 3 1,-3 4 0,2 6 0,1 4-1,1 4 1,8 3 2,1 4-2,8 1 3,2 1-2,4-2 1,4-2-1,1-4 2,5-3-2,0-4 1,4-4 1,0-4-1,0-3 0,0-1 0,-1-4-2,2 3-2,-4-6-3,7 7-6,-12-9-15,5 5-11,-1-1-1,-3 0 0,2 3 3</inkml:trace>
  <inkml:trace contextRef="#ctx0" brushRef="#br0" timeOffset="5049">2974 313 30,'9'-10'26,"-9"10"-3,0-11-1,0 11-3,-6-11-3,6 11-3,-15-11-4,15 11-2,-17-14 0,17 14-3,-18-15-1,7 7-1,0 0 0,-3 1-1,-1 0 0,-1 2 0,-5 0-1,3 3 1,-4 0 0,3 4 0,2-2 0,0 2-1,8 3 1,9-5 0,-13 13-1,13-13 1,2 19 0,6-8 0,1 2-1,4 2 1,1 0 0,5 0-1,2 1 0,1 0 0,2 1 0,-2 1-1,2 0 1,0 1 0,-3 2 0,-3-3 0,-6 2 0,-2-1 0,-1-4 1,0 2-1,-4-3 0,-3-2 0,0-2 0,-1 0 0,-1-10 0,-4 14 1,-6-8-1,-6 0 1,-6-4 0,0 0 0,-7-4 0,-4-1 0,1-4 0,0 0 0,2-1 1,0-3-1,3 4 0,3-3 0,2 4 0,7 0 0,-1 2 0,6 1-1,10 3-1,-15-4-3,15 4-13,0 0-23,0 0 1,0 0-1,0 0 0</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1:39.97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-2 205 59,'2'-31'37,"4"-1"0,1 0 1,4 6-24,-7-3-6,4 10-2,-4 2-1,0 7 0,-2 0-2,-2 10 0,0 0-1,0 0-1,5 19 0,-3 5-1,0 8 0,1 8 0,0 7 0,1 8 0,0 4 0,-2-3 0,-1-3 1,1-4-1,-2-9 0,0-6 0,0-8 0,0-8 0,1-7 1,-1-11 0,0 0 0,12-15 0,-6 0 1,2-2-1,0-2 0,-1 0 0,1 3-1,4 1 0,1 10 0,4 5-1,3 4 1,2 2 0,2 6 0,3 0-1,0 2 1,-4 1 0,-5-3-1,-4 0 1,-8-1-1,-6 0 1,-9 1-1,-8-4 1,-7 2 0,-5-2 0,-4 0 0,-1-2 0,0-5 0,2 0 0,5-3-1,4-1-1,10-1-2,1-7-3,12 11-9,0-14-23,10 3 0,4-6-1,8 4 1</inkml:trace>
  <inkml:trace contextRef="#ctx0" brushRef="#br0" timeOffset="589">363 533 37,'1'9'31,"3"2"2,0-1-7,-4-10-9,12 12-5,-12-12-3,14 10-1,-14-10-1,13 4-1,-13-4-1,12-16 0,-8 2 0,1-2-1,-3-8-1,1-1-1,0-4-1,-1 1 0,1 2 0,2 2 0,2 4-1,2 1 0,5 7-1,1 2-1,4 5-1,0 0-2,7 5-4,-7-5-8,8 6-17,-5 0-3,-2 1-2,0 1 2</inkml:trace>
  <inkml:trace contextRef="#ctx0" brushRef="#br0" timeOffset="916">799 438 47,'-15'17'32,"-2"-9"1,-4-4-10,1 8-9,-7-6-5,7 6-2,-2-4-1,8 6-1,5-3-1,10-2 0,8-1-1,12-3 0,6-5 0,9-2-1,4-8 1,5-1-2,-1-7 1,0-1-1,-7-6 1,-5-1-1,-8-3 1,-7-1-1,-9 4 0,-4 1 0,-6 3 0,-1 3 0,-2 7 0,5 12-1,-13-1-1,8 13 2,1 5-1,2 7-1,1 3 1,1 2 0,3 1-1,1-1 1,3-3 0,2-4 0,1-5 1,1-5-1,1-8 1,2-4 0,0-8 0,0-2 0,0-4 0,-1-2 0,-1 2-1,-4 0-1,-8 14 1,14-6 0,-14 6 0,13 15-1,-4-1 1,1 1 0,7 2 0,3-1 0,5-4 0,-1-3 0,5-1 0,0-7 0,-1-3 0,-4-3 0,-2-5 1,-6-7-1,-4-5 0,-5-5-1,-6-3 1,-4 0-2,0 1 0,-4-2-4,4 8-5,-7-2-14,11 10-15,4 4 2,7 4-2,5 0 3</inkml:trace>
  <inkml:trace contextRef="#ctx0" brushRef="#br0" timeOffset="1666">1623 406 48,'0'0'37,"17"-14"0,-9 4 0,5 4-13,-7-7-16,3 4-3,-9 9-2,12-11-1,-12 11-1,6 12 1,-5 5-1,0 4 0,-2 4-1,0 4 0,0 2-1,0 0 2,1-4-1,1-4 0,1-7 0,3-6 0,5-5 0,2-10 0,2-8 1,5-5-1,-1-4 1,1-3 0,0-2 0,-2 3 1,-6 5-2,-2 6 1,-9 13 0,0 0-1,10 17 0,-11 2 1,0 3-2,2 3 1,-1-2 0,1-3-1,2-6-2,-3-14-5,17 11-9,-12-22-17,11-5-4,2-5-1,3-4 4,-1-9 9</inkml:trace>
  <inkml:trace contextRef="#ctx0" brushRef="#br0" timeOffset="2043">2057 377 24,'18'-5'35,"-5"11"2,-5 8-3,-2 16-9,-12-1-4,4 13-8,-10-4-5,5 1-3,-4-7-3,1-4 0,3-11-3,7-17-2,0 0-4,-5-18-14,14-12-17,3-8 0,3-7-1,1-7 1</inkml:trace>
  <inkml:trace contextRef="#ctx0" brushRef="#br0" timeOffset="2241">2164 206 26,'-1'10'27,"-8"-2"-7,12 10-3,-3-4-24,0-14-12,16 12-3,0-13-1</inkml:trace>
  <inkml:trace contextRef="#ctx0" brushRef="#br0" timeOffset="2360">2429 214 40,'19'7'27,"-3"6"2,-10 0-3,-2 7-4,-18-4-7,5 6-3,-15-6-6,4 3-2,-1-7-2,0 3 0,4-7 0,7 1 1,10-9-1,-6 16 0,7-6-1,1-1 0,-3 2 1,1 2-1,-2 1-1,0 1 0,1-2 1,-1 1 0,3-4 0,3 0 0,-4-10 0,15 15 0,-15-15 0,18 2 0,-9-4-2,-9 2-1,18-10-2,-12-1-2,9 8-5,-10-9-14,9 6-12,2-1-2,3 2 3,2 2 0</inkml:trace>
  <inkml:trace contextRef="#ctx0" brushRef="#br0" timeOffset="2776">2857 421 61,'18'-24'38,"-4"-1"0,-1 5-8,-11-8-11,2 13-9,-10-2-3,-3 8-3,-11 4-1,1 6 0,-8 3-2,5 5 0,-3 3 0,5 5-1,9 4 1,7 3-1,10 2 0,5 2 0,9 5 1,3-1-1,1 2-1,0-3 2,-7-3-1,-2-3 0,-7-4 0,-8-4 1,-4-4 0,-11-4 0,0-3 0,-8-2 0,-3 0 0,-2 0 0,-2-2 0,4 0 0,-1 0-1,6 0 0,0-2-1,3 0-1,18 0-2,-19-7-6,19 7-30,0 0-1,0 0 0,-10-5 0</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1:50.1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0 53,'3'9'26,"-3"-9"-3,0 0-18,0 14-22,0-14-8,7 20-1,-7-20-3</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41:03.677"/>
    </inkml:context>
    <inkml:brush xml:id="br0">
      <inkml:brushProperty name="width" value="0.05292" units="cm"/>
      <inkml:brushProperty name="height" value="0.05292" units="cm"/>
      <inkml:brushProperty name="color" value="#FF0000"/>
    </inkml:brush>
  </inkml:definitions>
  <inkml:trace contextRef="#ctx0" brushRef="#br0">11609 8508,'-25'-25,"25"0,-25 25,0-24,0 24,1-25,-1 25,0-25,0 50,0-25,1 0,-26 0,50 25,-50-1,26 1,-1 0,-25 0,25 24,0 1,1 0,-1-1,0 1,0 24,25-24,0 24,25-24,-25 0,50-1,-26-24,26 25,0-26,-1 26,1-50,0 25,-1-50,26 25,-26-25,1-24,-1-1,1 0,0-49,-26 25,1-26,0 1,0 25,-25-25,0 49,0-24,-25 49,0 0,-24 25,24 0</inkml:trace>
  <inkml:trace contextRef="#ctx0" brushRef="#br0" timeOffset="1908.1092">3175 5631,'-25'-75,"0"50,-24 1,-26-1,1 0,-25 25,0 0,-50 25,25 0,0-25,0 24,0 1,24-25,26 0,24 25,1 0,24 0,0 49,25 0,25 26,-25 49,0-1,0 26,0 24,0 1,-25-1,25-24,-25 0,25-26,0-48,-24-1,24-25,0-24,24-50</inkml:trace>
  <inkml:trace contextRef="#ctx0" brushRef="#br0" timeOffset="2587.1479">3150 8607,'0'25,"-25"0,25 0,0 49,0 25,0 0,0 50,0 25,25 0,0 24,25 25,-1-24,1-1,-1-49,26 0,-26-25,26-25,-26-49,1-50,0-25,-1-25,1-49,-25-25,-25-25,25-24,-1 24,-24 0,0 25,25 49,0 26,-25 24,50 50,-26 49,26-24,0 49,-1-25,1 26,-1-51,1 1,0-50,-26-25,1-24,0-51,-25-49,0-24,-25-26,0 1,1-25,-51 24,50 1,-49 24,24 25,1 25,24 25,0 25,25 24,0 25,0 25,25 25,25 0,-1 25</inkml:trace>
  <inkml:trace contextRef="#ctx0" brushRef="#br0" timeOffset="3088.1767">4837 9029,'25'99,"-25"-49,0 24,0-24,-25 24,0 1,0 24,25-25,-25 1,50-1,0-24,0-1,25-49,-1 0,1-49,-1-1,1-24,0-1,-50-24,0 0,-25 0,0-1,-25 1,1 25,24-1,-25 26,50 24,0 25,0 0,25 49,25 1,-1 49,26-24,-26-1,26 1,-1-1,-24-24,-1-26,-24 1,-25-50,25 1,-50-26,25-24,-25-1,25-24,0 25,0-1,25 25,0 1,0-1,24 25,26 25,-26-24,1-1,0-25,-1 1</inkml:trace>
  <inkml:trace contextRef="#ctx0" brushRef="#br0" timeOffset="3322.19">5730 7541,'0'0,"0"24,0 26,0 24,25 50,-1 25,26 0,-25 25,25-1,-1 1,-24-25,25 0,-26-25,1-50,0-24,0-1,0-49,-1-49</inkml:trace>
  <inkml:trace contextRef="#ctx0" brushRef="#br0" timeOffset="3623.2073">6449 8607,'25'25,"-25"25,0-1,-25 50,25-24,0-1,25-24,-25 0,25-50,0-25,24-25,-24-24,25-50,-26 0,1-50,-25-24,0-1,-25 1,1-1,-26 26,-24-1,24 50,0 25,1 24,-1 26,25 49,1 25,-1-1,25 76,-25-1,25 25,-25 25</inkml:trace>
  <inkml:trace contextRef="#ctx0" brushRef="#br0" timeOffset="3923.2243">3919 11435,'-25'50,"25"-26,50-48,24-26,26-24,48-26,51-49,24-24,25-26,25-24,25 0,-26 25,26-26,-25 51,-50 24,-24 25,-26 25,-49 74,-24 0,-51 25,-24 25</inkml:trace>
  <inkml:trace contextRef="#ctx0" brushRef="#br0" timeOffset="22097.2639">17835 8359,'0'75,"-25"-1,25 50,-25-25,25 50,-25 0,25 0,-25 0,1 24,-1 1,0-25,-25-1,50-48,-24-1,-1-25,0 1,25-50,0-25,-25-25,25-25,25-24</inkml:trace>
  <inkml:trace contextRef="#ctx0" brushRef="#br0" timeOffset="23607.3502">16966 8037,'-74'-124,"49"24,0 1,50 0,25 25,24-1,50 1,25 49,0 0,49 25,1 25,-1 0,-24 49,-25 25,-25 25,-50 25,-49 0,-25 25,-25-1,-49-24,-26 0,-24 0,0-25,25-25,-25 0,25-49,25 0,24-26,25 1,25-25,25 0,25 0,-1 0,26 0,-1 25,0 25,-24-50,0 74,-26-24,1 24,-25 0,0 1,-25-26,25 1,-24 0,-1-26,25 1,-25-50,25 1,25-1,-25-25,49-24,1-1,0 1,24 0,0-1,26 26,-26-1,25 25,1 0,-1 50,-25-25,1 25,-26-25,26 50,-51-50,1 49,0-24,-25-25,0 25,-25 0,0-1,-24 1,24 25,-49-25,24 49,-24-49,24 49,0-24,50 24,-24-24,48-1,26-49,0 0,24 0,25-24,-24-26,-1 0,0-24,-24 0,0 24,-50-24,0 24,-25 0,-25 26,25-1,1 0,-1 0,25 25,0 0,25 25,-1-25,26 0,0 25,-26-25,26 49,-50-24,0 50,-50-1,26-24,-1 49,-25-50,25 26,25-26,0-49,25 0,25 0,-1-49,26-1,-1-24,-24-1,24 1,-24 24,-25 1,24-1,-49 25,25 50,-25 0,-25 74,25 0,-24 50,-1 25,0 0,0 24,-24 0,24-24,-25-25,25 0,0-25,-24-25,24-25,0-24,0-50,1-25,24-49,0-1,24-49,-24-25,50 1,-25-1,49 0,-24 0,0 25,-1 0,1 50,-1-1,1 26,-25 24,0 0,-25 50,0 0,0 24,0 1,-25 0,25-1,-25-24,0 0,25 0,0-50,-25 0,25-25,0 1,25-51,0 26,0 0,24-1,1-24,0 49,-1-24,26 49,-1 0,-24 1,-1-1,1 25,-1 25,-24-25</inkml:trace>
  <inkml:trace contextRef="#ctx0" brushRef="#br0" timeOffset="24286.3891">20315 10220,'25'-25,"0"-25,24 1,1-51,-1 26,-24-1,25 1,-1 24,-24 1,25 24,-25 50,0 0,-1 49,1-24,-25 24,25 25,-25-24,25-1,-25-24,0-1,25-24,-25-25,-25 25,0-50,-25-24,26 24,-26-25,0 1,1-1,-1 0,25 25,0 1,1 24,48 0,1 0,0 24,25-24,-1 0,1 25,24-25,1 0,-1-25,1 25,-26-24,1-1,-1 0,-24 25,0 0,-25 0,0 25,0-25,0 25,0-1,25-24,0 25,-1-25,26 0,24-25,-24 25,24 0,-24 25,0 0,-1 25,1-1,-25 1,0 49,-1-24,-24 24,0-50,25 51</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1:48.76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369 204 28,'2'-16'25,"1"-1"0,-1 2-2,-4-8-5,3 5-4,-10-4-3,3 4-3,-9-3-1,2 7-2,-10-2-1,0 6 1,-7 0-2,-1 7-1,-2 2 0,2 5 0,0 4-1,4 4 0,4 8 0,4 7-1,6 6 1,9 7 0,5 9-1,6 5 1,8 4 0,4 4-1,4 1 1,1-1 0,-1-1 1,0-3-1,-4-6 0,-2-1 0,-8-4 1,-2-2-1,-6-5 0,-2-2 0,-4-6 0,-1-3 0,-2-6-1,0-4 0,0-7 0,-1-2-1,9-10 0,-15 6-1,15-6-2,-15-3-3,15 3-5,-13-9-12,13 9-12,-4-16-1,3 2 1,2 2 1</inkml:trace>
  <inkml:trace contextRef="#ctx0" brushRef="#br0" timeOffset="610">6 537 48,'0'0'33,"-14"1"2,14-1 0,0 0-20,15 8-6,4-3-5,4-3-1,7 0 0,2-1-1,4-1 0,-1-2-1,0 1-1,-4-2-2,-5-4-3,1 5-11,-11-4-17,2-2-2,-3-3-2,-2-2 1</inkml:trace>
  <inkml:trace contextRef="#ctx0" brushRef="#br0" timeOffset="875">446 139 62,'0'0'35,"0"0"0,0 0-1,0 0-25,0 0-5,-6 26 0,10-4-2,3 11 1,0 6 1,2 7-1,0 3 0,1 6 0,-2-3 0,-1-1-2,-1-5 0,-3-7 0,0-6-1,-2-9-2,1-4 0,-2-9-2,0-11-5,0 0-9,12-4-17,-6-7-3,1-6 0,3 0 2</inkml:trace>
  <inkml:trace contextRef="#ctx0" brushRef="#br0" timeOffset="1160">683 444 43,'13'0'33,"-13"0"2,7 15 0,1 4-21,-8-1-4,5 7-5,-5 2 1,3 4-2,-4-2 0,2-2-2,-3-4 0,1-5-2,1-4-6,0-14-10,0 0-22,-11-11 2,8-6-1,1-7 0</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2:45.6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291 964 50,'-13'-9'36,"13"9"-1,-8-10-4,0-1-17,8 11-3,-3-9-3,3 9-3,0 0 0,0 0-1,-4-10-1,4 10 0,0 0-1,0 0-1,0 0 1,0 0-2,0 0 1,0 0 0,0 0-1,0 0 1,0 0-1,0 0 1,0 0 0,0 0 0,0 0-1,0 0 1,0 0-1,1 23 0,1 4 1,0 12-1,0 10 0,0 12 0,-1 9 0,-1 7 1,-2 1-1,0-3 0,-1-6 0,0-8 0,0-9 0,0-14-1,0-8 1,3-10 0,0-20 0,0 0 1,15-11-1,-3-15 1,3-9 0,1-7 0,3-4 0,1 0 0,-1 5-1,0 7 1,-2 12-1,0 13 0,0 14 0,2 17 0,-1 9 0,0 14 0,0 5 1,-1 7-1,-1 0 0,-3-1 0,-3-4-1,-1-6 1,-1-8-3,-4-13-2,4-2-6,-8-23-19,0 0-11,10-23 1,-5-6-1</inkml:trace>
  <inkml:trace contextRef="#ctx0" brushRef="#br0" timeOffset="618">691 1547 57,'6'10'38,"4"-1"-1,6 2 1,0-8-22,12 4-10,1-3-1,7 0-1,-1-7-1,0 0 0,-3-6 0,-2-3 0,-6-5 0,-3-3-1,-10-4 0,-7-4 0,-10 0-2,-5 1 1,-7 4-1,-4 5 0,-3 6 0,-3 11-1,0 10 1,1 11-1,5 10 1,2 8-1,3 6 1,6 4 0,3 3-1,7-3 1,5-2 0,3-6 1,5-8-1,5-7 0,3-12 0,4-7 0,2-11 1,2-10-1,1-5 0,0-6 0,0-2 0,0 0 0,-5 3 0,-1 4 0,-3 6-1,-2 8 2,0 8-1,-2 8 0,1 6 0,1 1 0,0 4 1,0 0-1,-1-1 1,1-6-1,-5-5 1,0-8-1,-13 0 1,9-20 0,-8-3 0,-5-6 1,-2-7 0,-2-3-1,3 0 1,1 1-1,6 1 0,4 3 0,8 5-1,8 5 0,10 4-1,8 1 0,9 0-5,-1-1-35,15-12-1,6-9-1,6-14-1</inkml:trace>
  <inkml:trace contextRef="#ctx0" brushRef="#br0" timeOffset="3694">206 429 58,'-3'-34'36,"0"-3"0,0-1-1,0-4-21,3 12-7,-1 2-2,2 9-2,-2 6 0,1 13 0,4 12 0,0 14 0,0 14 0,1 12-1,-1 12-1,1 8 1,-2 7-1,-1 1 0,-2-3-1,-1-8 0,-3-12-1,-2-12-2,2-9-3,-6-21-7,7-3-12,-11-22-10,4-10-2,-5-17 1,2-5 12,-11-21 10,4-6 9,-3-5 9,-5-11 15,9 3 11,0 2 5,10 3-2,7-1-8,20 17-8,5 5-7,17 15-2,9 11-3,11 16-1,2 7-1,1 19-1,-3 10 0,-5 9-2,-7 4 1,-9 4-1,-13 0 0,-9-4-1,-10-4 0,-10-8-2,-8-6-2,-12-14-5,5 2-13,-11-12-15,1-4 0,-2-2 0,3-3 1</inkml:trace>
  <inkml:trace contextRef="#ctx0" brushRef="#br0" timeOffset="4223">462 217 74,'59'-7'38,"3"-6"-1,0-6 0,-7-9-28,1 2-5,-14-1-2,-9 3 0,-17 1-1,-14 8 1,-17 2-1,-12 13 1,-10 10 0,-4 8-1,-6 11 0,2 9-1,3 7 1,6 4-1,12 0 0,11-1 0,12-9 0,7-3 0,11-15 0,9-7 0,7-12-1,5-9 1,4-8 0,3-9-1,0-2 1,5-4 0,-1 2 0,-2 5 0,-3 7 0,-2 7 1,-4 8 0,-4 9-1,-5 6 1,-7 6 0,-8 1-1,-5-3 1,-8-4-1,-1-14 1,-18 5-1,-2-13 1,-2-9 1,0-4-1,2-4 0,6-1 1,7 0-1,13 3 0,11 4 0,15 4 0,14 3-1,9 0-1,11 1-2,3-6-3,11 2-28,-4-7-6,-1-7 0,-4-10-2</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1:50.3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30 120 40,'12'8'33,"6"-4"2,1-3-5,0-8-14,10 4-4,-7-10-4,4 1-3,-7-5-1,0 2 0,-9-4-1,-5 3 0,-8 2 0,-6 2-2,-7 8 0,-4 5-1,-4 7 0,-2 8 0,0 8 0,1 4 0,2 7 0,3 2 0,5-1 1,3-1-1,6-3 0,3-5 0,4-3 1,5-6-1,3-6 0,7-7-1,3-1-1,3-7-2,7 0-5,-3-8-9,10 1-13,-2-1-5,3-4-2,-3-3 1</inkml:trace>
  <inkml:trace contextRef="#ctx0" brushRef="#br0" timeOffset="367">513 27 72,'-8'-9'35,"-8"3"0,-7 2-12,3 12-13,-7 1-7,2 3-2,3 4 0,9 2 0,10 0 0,12 1 1,9-2-1,10 0 0,7 0 2,0 1-1,-3-3 0,-3 2 1,-11-2-1,-8 2 0,-14 0 1,-7 0-1,-13-3 0,-3-1 0,-5-1-1,-2-3-2,5-2 0,1-5-2,11 1-5,-2-9-19,19 6-12,4-16 1,13 3-2,8-4 3</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2:26.67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100 852 24,'0'0'28,"-18"1"1,18-1-5,-12 4-9,1-3-3,11-1-2,-17 7-2,17-7 0,-16 11-2,16-11 0,-14 12-1,14-12-2,-11 10-1,11-10 0,0 0 0,-1 13-1,1-13 0,18 12 1,-1-6-1,5 1 0,7 0 1,8 2-1,7-3 0,9 1 1,5-1-1,5-1 0,4 1 0,4-1 0,1-1 1,1-1-1,0-1 1,-1 1-1,-3-3 0,0 2 1,-2-2-1,-2 0 0,-3 0 0,0 0 1,-4 1-1,0-1 0,-4 2 1,-1-1 0,-3-2-1,0 2 0,0-3 1,0 1-1,0-2 1,1 0-2,-1 0 1,1-1 0,-2 1 0,3 0-1,-2-1 1,-3 2 0,0 0 0,-2 1 0,-1-1 0,0 1 0,-1-1-1,-4 1 1,0-1 0,0 1-1,0-1 1,-2 0 0,1 0-1,-2-1 1,2 0 0,-1 0 0,-2-2 0,-1 2-1,-3-1 1,-2 0-1,-3 2 1,-4-2-1,-3 2 0,-4 1 1,-4-2-1,-2 3 0,-9 0 1,11-2-1,-11 2 0,0 0 1,0 0-1,0 0 0,0 0 0,0 0 0,0 0-1,0 0 0,9 13-3,-9-13-8,-7 21-30,-3-3-1,0 5 0,-5 4-1</inkml:trace>
  <inkml:trace contextRef="#ctx0" brushRef="#br0" timeOffset="72394">3289 699 56,'0'0'37,"0"0"-2,0 0 0,0 0-15,13 4-12,-13-4-3,15 7-2,-4 2 0,7 5 0,3 3 0,9 4 0,8 3 1,7 5-1,7 3 1,4 3-1,3-1 0,1 2-1,-4-2 0,-3 0 0,-8-5-1,-7-2 0,-8-4 0,-8-4-1,-8-5 1,-5-4-2,-9-10 0,0 0-1,0 0-1,-1-11-3,-3 1-5,-10-14-17,3 3-13,-4-7 2,-1-2-2,-2-2 3</inkml:trace>
  <inkml:trace contextRef="#ctx0" brushRef="#br0" timeOffset="72762">3472 597 89,'-13'-13'38,"6"3"1,1 1 0,6 9-32,0 0-2,11 9-2,4 5 0,11 5-1,6 4 1,12 4-1,10 3 0,8 2 1,6-3-2,3-1 1,-3-2-1,-5 0 0,-6-4 0,-9 1-1,-9-2 1,-12-1-2,-9-1 1,-10-1-3,-5 1-2,-9-8-5,5 6-21,-9-11-11,10-6 1,-15 7-1</inkml:trace>
  <inkml:trace contextRef="#ctx0" brushRef="#br0" timeOffset="73201">4318 707 56,'3'-9'38,"-3"9"1,0 0 0,0 0-13,0 0-17,0 0-2,-12 0-3,12 0-1,3 15-1,11-5-1,6 3 0,9 5 1,8 2-1,5 3-1,7 3 1,1 2 0,-1 1-1,-8 5 0,-8-3 0,-8 3 0,-10-2 1,-10 2-1,-14 0 0,-7 1 0,-12-1 0,-7-3 1,-9-2-1,-7-3 0,-3-2 0,-4-3 0,3-4 0,4-4 0,5-3-1,9-4 0,8 0-1,9-6-2,20 0-8,-12-3-27,24-7-1,6-9 0,12-3-1</inkml:trace>
  <inkml:trace contextRef="#ctx0" brushRef="#br0" timeOffset="73769">5012 979 76,'22'19'35,"0"5"0,2 9-6,-3-2-24,6 6 0,-4-2-2,-1-2 1,-6-7-1,-2-6 1,-6-11-1,-8-9 1,3-10-1,-7-8-1,-7-12 0,-2-8 0,-4-9-1,1-4-1,0-3 1,5 2 0,4 7-1,6 2 0,7 9 0,6 6-1,10 12-3,3 0-4,13 12-19,-3-2-12,4 4 2,1 1-2,-1 4 2</inkml:trace>
  <inkml:trace contextRef="#ctx0" brushRef="#br0" timeOffset="74056">5585 928 53,'17'23'38,"3"-3"-2,-1-8 1,0-2-13,-4-14-15,3-1-4,-7-9-1,-2-2-2,-7-4 0,-3-3 0,-8-1-1,-5 1 0,-5 3 0,-4 7 0,-3 6-1,-2 8 0,1 9 0,3 8-1,4 11 1,4 6-1,8 6 1,5-1 0,8-1 0,8 0 1,5-5 0,4-5-1,5-8 1,3-10-1,2-8 0,0-8-5,4-2-8,-7-15-26,6-7 2,-2-9-1,1-3-2</inkml:trace>
  <inkml:trace contextRef="#ctx0" brushRef="#br0" timeOffset="74406">5959 658 89,'0'0'37,"16"-6"1,-1 5 0,10 9-30,1 0-4,4 8-1,2 2 0,0 7-1,-1 4-1,-1 1 0,-4 1-1,-5 1 1,-1-4-1,-6-1 0,-4-5 0,-5-4-1,-3-4 0,-7-4 1,-7-4-1,-8-4 0,-9-4-1,-7-3 1,-8 1 1,-3 0-1,-3 2 1,2 4-1,4 5 1,7 8 0,9 2 0,10 7 1,12 0 0,10 2 0,10 0 1,9-3-1,7-3 1,3-4 0,2-5 0,1-4-1,-3-5-1,0-6-2,-2-3-2,-7-14-10,4 1-25,-5-10-2,3-3 2,0-7-1</inkml:trace>
  <inkml:trace contextRef="#ctx0" brushRef="#br0" timeOffset="74901">6820 235 87,'10'-2'37,"-10"2"1,0 0-8,0 0-20,-12 0-2,1 3-2,-6-2-2,-2 0 0,-8-1-1,-3-1-1,-7-1 0,-8-2-2,-12 0 1,-9-2-1,-12-1 0,-13 0 0,-11-2 0,-15 0 0,-14-1-1,-13 0 2,-8-2-1,-8 2 0,-7-3 0,-3 3 0,-1 0 0,2 3 1,4 3-1,8 0 0,7 6 0,11 4 1,10 1-1,10 3 1,14 2-1,13 4 1,12 0-1,13 6 0,11 2 1,11 5-2,10 9 1,10 4 0,6 12 0,2 7 0,5 13 0,0 6-1,-1 9 1,1 10 0,-5 4 0,2 4 0,-1-1-1,5-1 0,2-7 0,9-5 0,8-8 0,8-11 1,15-11-1,13-13 1,13-12 0,13-9 0,13-11 1,11-7-1,12-10 0,15-7 0,10-4 0,10-2 0,8-3 1,9 1-1,7 1 0,6 1 0,3 3 0,1 4 0,1 1 1,-3 6-1,-5 3 0,-2 3 0,-9 4 0,-7 1 0,-12 2 0,-12 0 1,-14-2-1,-13 1 0,-16-5 0,-16-5 1,-14-8-1,-15-8 1,-12-11-1,-9-13 0,-10-14 1,-8-15 0,-4-17 0,-8-18 0,0-15 0,-6-13 0,1-10-1,-2-5 2,-1 0-2,2 4 0,-1 11 1,-1 12-1,1 18 0,-4 15 1,-1 19-2,-3 18 1,-1 15-2,-2 13-1,4 15-4,-2 2-8,13 12-26,2 4-1,14 11 1,11-1 0</inkml:trace>
  <inkml:trace contextRef="#ctx0" brushRef="#br0" timeOffset="75919">7107 493 67,'-48'21'38,"5"-4"0,5 2 1,7-11-21,13 6-9,5-6-3,17 1 0,5-8-1,16-1 0,12-8-1,17-4 0,13-6 0,17-8-1,17-7-1,13-3 0,7-4 0,2-3-1,-1 4 1,-6 2-2,-9 3 0,-11 4 0,-19 8 0,-13 0 0,-17 7 0,-13 0-3,-10 2-1,-18-2-1,-6 15-4,-24-23-13,-8 17-20,-12 0 0,-14 7 0,-16 3 0</inkml:trace>
  <inkml:trace contextRef="#ctx0" brushRef="#br0" timeOffset="76382">6982 193 55,'-13'-1'39,"4"0"-1,9 1 1,0 0-12,0 0-17,-19 17-5,6 2-2,-6 5-2,-4 7 1,-3 4-2,-2 6 1,-1 2-1,3 0 1,6-4-1,10-5 1,11-5 0,12-9 0,13-3 0,12-6 0,11-4 0,8-3 0,5 0 0,0 0 0,-3 1-1,-5 3 1,-10 1 0,-6 3-1,-12 0 1,-5 3 0,-12 2-2,-6-1-1,-1 10-23,-7-6-16,-1-2 1,-5-4-2,2-3 0</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2:35.3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441 197 37,'0'0'33,"0"0"1,0 0-7,0 0-7,0 0-4,-8-22-3,9 13-4,-9-9-1,0 3-3,-6-5 0,-5 4-2,-8 2-1,-4 5 0,-6 3-1,-4 7 1,-2 6-1,2 5-1,5 6 1,6 4-2,11 6 1,12 1-1,13 2 1,12 0-1,12 0 1,9 0-1,5-2 1,0 0 0,-3-4 1,-5 0-1,-10-4 1,-8 0 0,-14-4 0,-11-2 0,-12-1-1,-8-8 1,-8-3-1,-5-5-1,-4-1 0,0-7-2,3 4-2,-1-6-3,15 8-15,1-5-17,9 3 2,7 0-2,10 6 2</inkml:trace>
  <inkml:trace contextRef="#ctx0" brushRef="#br0" timeOffset="519">546 315 24,'3'21'30,"3"15"2,-5 7-1,-3 7-11,4 13-10,-7 4-4,4 4-1,-6-2 0,4-1 0,-4-11 1,2-7-2,-4-16 0,2-9 0,-2-20 0,9-5-1,-17-25 1,7-8 0,0-20 0,2-12-1,0-18 1,5-4-1,3-5 0,7 2 1,4 4-2,8 8 0,5 16 0,8 15-1,6 19 0,3 14 0,1 16 0,1 11-2,-3 10 1,-8 8-1,-9 8 0,-12 2 0,-11 3 1,-12-4-2,-9-1-1,-9-9 0,-2-4-3,-5-13-4,10 0-9,-5-14-15,12-5-6,8-7 1,11-3 1</inkml:trace>
  <inkml:trace contextRef="#ctx0" brushRef="#br0" timeOffset="963">843 382 72,'12'6'39,"-12"-6"0,15-3-5,-16-13-19,12 1-6,-7-11-2,5-3-2,-3-2-1,4 0 0,1 2-2,2 4 0,4 7-1,1 6 0,4 13-1,3 9-1,1 6 0,2 6 0,-1 5 1,3 3-1,-3 0 1,-3-1-1,-2-4 1,-7-3 0,-3-3 0,-9-5 0,-7-4 1,-8-5-2,-7-5 1,-6-7-1,-6-2 1,-1-4-2,-1-3 0,2-1-2,6 1-2,-1-4-3,18 10-10,-3-5-14,11 15-7,12-15 1,4 11 0</inkml:trace>
  <inkml:trace contextRef="#ctx0" brushRef="#br0" timeOffset="1376">1263 450 63,'10'11'38,"-10"-11"-1,14-14-4,-1 6-16,-7-11-6,6 0-4,-4-10-1,5 0 0,-5-4-2,4 2 0,-4 1-2,1 3 1,-3 5-2,-1 5 0,-5 17 0,10-8-2,-3 18 1,-2 7-1,-1 3 0,2 3 0,-1 2 1,4 1-1,-4-2 0,3-5 1,-2-6 0,-6-13 0,19 10 0,-10-13 0,3-6 1,-3-5-1,1-3 1,-3-2-1,1 1 0,-2 6 1,-6 12-1,0 0 0,10 1 0,-6 13-1,2 7 0,-1 0-1,2 2-3,-2-8-2,7 4-5,-12-19-7,21 14-7,-21-14-4,25-4-4,-13-1 0,3 2 2</inkml:trace>
  <inkml:trace contextRef="#ctx0" brushRef="#br0" timeOffset="1799">1703 372 70,'10'0'34,"-10"0"1,10-8-3,-11-9-9,11 2-10,-7-13-4,5 0-3,-2-6-2,2 2 0,2 2-3,-2 3 1,0 8-1,2 12 0,0 13-1,1 6-1,-4 11 1,4 1-1,-1 3 1,0 1 0,4-3 0,-3-5-1,5-7 2,-3-8-2,7-10 2,-4-6 0,-1-8-1,0-5 0,-4 1 1,1-1 0,-5 3-1,-3 8 1,-4 13 0,0 0-2,7 28 1,-9 4-1,2 7 0,-1 1-1,-1 5 0,5-5-3,0-2-4,-1-18-7,10 0-15,-2-16-10,4-12 0,-1-7 0</inkml:trace>
  <inkml:trace contextRef="#ctx0" brushRef="#br0" timeOffset="2213">2141 211 75,'14'21'37,"-1"-4"0,3-4-5,9 5-20,-5-9-5,8-3-3,-3-9 0,1-5-1,-6-6 0,1-5 0,-9-2-1,-4-4 0,-6-2-1,-9 2 1,-3 5-2,-7 6 1,-3 8-1,-5 11 0,-5 11 0,4 10 0,-2 14 0,6 5-1,4 7 1,4 2-1,11-1 1,2-3-1,10-5 1,3-7 0,5-9 0,5-10 0,0-7 1,3-12-1,-3-13 0,4-6 0,-2-12 0,0-5 1,-3-5-1,-3 3 1,2 1-1,-8 6 0,-2 10 1,-1 9-1,-9 12 1,0 0-1,5 23 0,-4-2 0,-1-1 0,2 1 0,1-3 0,6-6 1,1-8-1,2-7 2,4-9-1,-1-10 1,1-6 0,1-7 0,0-2 1,-4 0-2,7 1 1,-3 5 0,5 3-1,0 6 0,7 5-1,2 3-2,4 4-1,-1-6-4,8 11-18,5-12-19,-1-1 1,5-5-2,-2-3 1</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06.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0 74,'1'31'38,"6"-7"-1,14-1-5,3-15-25,9-7-9,9-7-32,0-7-2,1-10-1,1-7 0</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2:58.50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1181 75,'-7'15'36,"7"-15"2,0 0-11,23 2-21,-1-11-2,9-3-3,4-8 1,6-5-1,2-13 1,1-7-2,-4-5 1,-6-2 0,-11-2 1,-8 4 0,-14 6 1,-9 11 0,-16 14 0,-10 19 0,-13 14 0,-3 20-2,0 15 1,2 14-2,6 9 0,11 5 1,13-1-1,16-2 1,15-8-1,13-12 0,9-17 0,8-18-4,11-15-10,-5-25-26,5-19 0,-2-21-1,0-21 0</inkml:trace>
  <inkml:trace contextRef="#ctx0" brushRef="#br0" timeOffset="335">629 131 82,'2'-34'39,"-2"34"0,-1 12-7,-5 28-23,6 25-3,-3 20-3,4 18-2,-2 18 1,0 7-2,1-1 1,2-3-1,0-11-1,0-12-4,7-12-8,-10-23-26,6-23 1,-1-18-2,-4-25 1</inkml:trace>
  <inkml:trace contextRef="#ctx0" brushRef="#br0" timeOffset="578">896 1071 72,'6'46'39,"-3"-1"-4,-5-5-1,-5-2-38,-2-11-20,6-3-11,0-14-1,3-10-1</inkml:trace>
  <inkml:trace contextRef="#ctx0" brushRef="#br0" timeOffset="728">1028 738 64,'6'-58'38,"1"6"0,-2 0-5,6 13-17,-2-7-9,5 4-1,2-7-2,2-4-1,-1-6 0,0 2 0,-5-1 0,-1 6-1,-6 6 2,-4 7-2,-6 15 0,-5 12-1,-3 20 0,1 16 0,2 19-1,2 18 0,6 17 0,8 17-1,6 14 1,10 13 0,3 5 0,6 5 0,1-2 0,-1-1 0,-3-3 0,-2-6 0,-7-6 0,-3-7 0,-6-10 0,-5-6-1,-2-11-1,-4-11-1,-1-12-2,-3-16-2,6-6-9,-15-26-26,14-9 2,-21-40-1,9-12 2</inkml:trace>
  <inkml:trace contextRef="#ctx0" brushRef="#br0" timeOffset="1103">1162 1283 59,'-2'-27'39,"9"14"0,15 9 1,5-2-20,13 5-14,4-3-7,0-2-35,7-8-1,-1-7-2,-6-10-2</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01.6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53 505 58,'9'-1'35,"-9"15"-1,-5 11-1,-5 6-27,1 10-4,-2 9-2,2 4-1,0 3 1,4-2-1,4-8 0,3-10 1,6-14 1,2-11 0,4-17 2,4-10 0,-4-9 0,3-1 0,-5-3-1,1 2-1,-3 6 0,2 8-1,-2 12 0,1 9-1,2 6 0,5 4 0,3-1 1,4-1 0,4-9 1,0-7 0,-2-11 1,1-8 0,-5-6-1,-3-8 1,-10-3 0,-4-4 0,-7 3-3,-4-2-3,1 13-6,-11-4-15,5 11-11,1 4-2,9 14 1,0 0 1</inkml:trace>
  <inkml:trace contextRef="#ctx0" brushRef="#br0" timeOffset="512">755 79 65,'9'-25'40,"-2"7"-3,-7 18 1,13 4-27,-13 18-7,0 15-3,-1 13-1,0 11 0,-1 10-1,2 8 0,0-2 1,3-5-1,0-9 1,1-12 0,0-9-1,0-17 2,1-14-1,-5-11 0,1-21 0,-9-5 0,-5-5 1,-6-1 0,-4-1 1,-2 6-2,-6 11 2,-1 15-1,1 16 0,5 15 0,6 13-1,5 6 1,7 7-2,6 1 1,7-3 1,8-6-2,5-10 2,4-9-2,2-9-1,-1-17-5,12-6-29,-6-15-3,2-10 0,-2-9 1</inkml:trace>
  <inkml:trace contextRef="#ctx0" brushRef="#br0" timeOffset="1198">1338 30 81,'0'0'39,"-14"-9"0,-4 2-6,0 5-25,-9-1-4,-2 0-3,-2 2-1,0 1 0,2 1 0,6 3 1,4 4-1,7 9 0,3 9 0,4 12 0,2 15-1,0 14-1,0 18 0,-2 11 1,-1 8 0,-1 2-2,0 0 2,1-6 0,1-9 0,3-14 1,3-16 0,6-11-1,6-16 2,5-9-1,5-11 1,6-7 0,4-6-1,7 0 1,3-2 0,1 1 0,0 2 0,-2 1-1,-5 2 1,-3 2-1,-6 4-4,-14-4-35,-4-1 1,-10-6-3,-32-13 1</inkml:trace>
  <inkml:trace contextRef="#ctx0" brushRef="#br0" timeOffset="3214">1343 526 82,'0'0'40,"-15"8"-1,15-8-5,4 10-28,9-8-3,7-3-1,7 1 0,4-2 0,6-1-1,1 0-1,-1-3-2,2 4-4,-10-7-10,2 6-23,-6-3-1,-2 2 0,-4-4 0</inkml:trace>
  <inkml:trace contextRef="#ctx0" brushRef="#br0" timeOffset="3664">1975 252 40,'12'6'35,"-6"4"1,-3 8-1,-11 3-20,8 15-5,-7 4-5,4 12 1,-5 3-2,4 5 1,-4-1-2,4 1 1,-4-5-2,1-6-2,2-7-3,-5-16-13,4-5-23,6-21 1,0 0-2,1-26 1</inkml:trace>
  <inkml:trace contextRef="#ctx0" brushRef="#br0" timeOffset="4336">2293 50 68,'3'-16'40,"4"4"0,1 1 0,9 7-24,-1-2-12,7 7-3,2 7 0,1 9-1,2 12 0,0 9 0,1 13-1,-4 9 1,-2 7-1,0 7 1,-3 1 0,-2 1 0,0-4 0,-4-2 0,0-6 0,-5-8 0,-1-4 0,-5-9-1,-5-5 2,-6-7-1,-8-7 1,-3-9 0,-10-10-1,-3-4 1,-5-9-1,-1-3-2,2-3-1,2-10-5,16 6-22,2-7-10,13 0 1,8-4-1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06.3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34 86,'38'11'39,"0"-3"-2,-2-7 0,1-8-38,1 3-4,-7-7-5,5 9-15,-11-8-13,2 4-1,-3-1 2,-2 1 1</inkml:trace>
  <inkml:trace contextRef="#ctx0" brushRef="#br0" timeOffset="214">123 316 67,'11'14'39,"12"-5"-1,3-10 0,11-2-27,-1-7-11,2-6-5,4 3-19,-5-6-14,-3-3 1,-2-3-2,0 0 2</inkml:trace>
  <inkml:trace contextRef="#ctx0" brushRef="#br0" timeOffset="424">670 45 67,'28'11'38,"2"-6"-1,5-4-1,3-9-29,0 0-9,4 1-6,-12-8-7,1 11-8,-13-4-14,-4 4 0,-14 4 2</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07.2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83,'20'41'40,"-4"-1"-1,5 0 0,-5-6-34,-3 1-10,3 7-7,-13-7-28,6-2 1,-3-10 0,1-3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41:44.273"/>
    </inkml:context>
    <inkml:brush xml:id="br0">
      <inkml:brushProperty name="width" value="0.05292" units="cm"/>
      <inkml:brushProperty name="height" value="0.05292" units="cm"/>
      <inkml:brushProperty name="color" value="#FF0000"/>
    </inkml:brush>
  </inkml:definitions>
  <inkml:trace contextRef="#ctx0" brushRef="#br0">16991 15205,'0'0,"0"0,0 0,0-25,25 25,25-24,-26-1,26-25,24 25,1-24,-1 24,-24-25,-1 1,1 49</inkml:trace>
  <inkml:trace contextRef="#ctx0" brushRef="#br0" timeOffset="2338.1337">18107 14982,'0'0,"0"0,0 0,0 0,0 0,0 0,0 0,0 0,0 0,0 0,0 0,0 0,0 0,0 0,0 0,0 0,25 0,-25 25,25-25,-25 0,50 0,-26 0,1 0,0 0,25 0,-26 0,26 0,0 0,-1 0,-24 0,0 0,0 0,24 0,-49 0,25 0,-25 0,0 0,25 0,-25 0,0 0,0 0,0 0,0 0,0 0,0-25,0 0,0 25,25-25,-25 1</inkml:trace>
  <inkml:trace contextRef="#ctx0" brushRef="#br0" timeOffset="3125.1787">19100 15131,'0'25,"0"-25,-25 24,25 1,-25 0,0 0,25 0,-25 24,1 26,24-26,-25 1,0 24,25 1,-25-1,25 1,0-26,-25 1,25 24,-24-49,24 25,0-50,0 0,0 0</inkml:trace>
  <inkml:trace contextRef="#ctx0" brushRef="#br0" timeOffset="3639.2081">18976 15056,'0'0,"0"0,0 25,-25 0,0 0,0 0,0-1,1 26,-26-25,25 0,0-1,1-24,-1 25,25-25,0 0,0 0,0-25,25 1,-1-1,26 0,-25 25,24-50,-24 26,25-1,-25 0,-1 25,1-25,-25 25,0 0,0 0,25 25,-25 25,0-26,0 26,0 0,0-1,25 1,-25-25,0 0,25 24,-25-49,0 25,0-25,24 25,-24-25,0 0,0-25,0 25,-24-25</inkml:trace>
  <inkml:trace contextRef="#ctx0" brushRef="#br0" timeOffset="7028.402">21059 15106,'0'0,"0"-25,0 25,0 0,0 0,0 0,0 0,0 25,0 0,0 0,-25-1,25 1,0 0,-24 0,24 0,-25-1,25 1,0 0,0-25,0 25,0-25,25 0,-1 25,1-25,0 0,25 0,-1 0,1 0,-1 0,51 0,-51 0,26 0,-1 0,0 0,-24 25,25-25,-26 24,1-24,-1 25,1 0,0-25,-26 0,1 25,0-25,-25 0,25 0,-25 0,0-25,0 25,0-50,0 26,-25-1,0-25,25 25,0-24,0-1,-25 25,50 0,-25 1,0-26</inkml:trace>
  <inkml:trace contextRef="#ctx0" brushRef="#br0" timeOffset="11623.6648">22796 14412,'0'0,"0"0,0 0,0 0,0 0,-25-25,25 25,-25-25,0 25,-25-25,26 25,-1-25,-25 25,-24 0,24-25,-24 25,24-24,-24 24,-1 0,-24-25,0 25,25-25,-26 25,1-25,-25 25,25 0,0-25,-1 25,-24-24,25 24,-25-25,25 25,-25-25,0 25,0-25,-25 0,0 1,0-1,1 0,-1 0,0 0,0-24,-25 24,1-25,-1 26,1-26,-1 25,0-24,1 49,-1-25,-24 0,24 25,0 25,1-25,24 25,0-1,0 26,0-25,25 24,0 1,25 24,0-24,24 24,-24-24,50 49,-1-24,0-1,26 1,24 24,0-25,0 25,49-24,1 24,24-25,25 26,1-26,49 25,-25-24,49-1,26 1,-1-1,25 0,25 1,25-26,0 1,25 24,-25-49,49 25,-24-50,24 25,1-25,-26 0,1-25,24 0,-24-25,0-24,-50 24,0-49,-50 0,-24-25,-50 0,-50 0,-49 0,-25 0,-74 0,-26 25,-48 24,-51 26,1 24,-50 25</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07.3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43 316 94,'0'13'38,"-7"-1"-2,-2 4-5,0-1-31,2 4-2,4 2 0,8 3 0,7 2 2,8 2 0,0-1 2,3 1 1,-3-2 1,-2 2 1,-10-3-1,-6-3 0,-11-3 0,-6-3-2,-4-5-1,-4-5-2,1-4-1,0-7-2,8-2-6,-2-11-21,17 2-10,5-7 1,11 1-1</inkml:trace>
  <inkml:trace contextRef="#ctx0" brushRef="#br0" timeOffset="489">411 0 85,'7'34'37,"1"2"-1,1-4-4,0-4-37,4 1-31,-4-5-2,0-7 0,0-7-1</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16.79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-1 716 76,'0'0'39,"-3"-13"-2,3 13-1,0 0-29,0 0-3,0 0-2,4 19 0,3 1-1,3 5-1,1 3 1,1 3-3,3 1-1,-5-5-6,10 0-27,-10-8-2,4-3-1,-4-5 1</inkml:trace>
  <inkml:trace contextRef="#ctx0" brushRef="#br0" timeOffset="244">356 1441 46,'8'18'36,"-8"-18"1,0 0 0,5-30-18,-3 2-11,-3-15-2,2-3-1,-2-11-1,2-3 0,-1-1-1,3 2 0,-2 3-1,4 5 0,-1 10-1,1 4 0,-1 13 0,0 5-2,-4 19 0,13-1-1,-5 16 0,0 8 0,3 2 0,1 4 0,2-1 0,2-3 1,-1-6 1,3-9-1,0-11 2,2-10-1,0-4 0,-3-8 1,0-8 0,-2-2 0,-4-4 1,0 5-1,-3 5 0,-2 6 0,1 10 0,4 14-1,5 17 0,1 12 0,4 12-1,2 6 0,2 7 0,1 2 1,-3-3 0,-1-5-1,-2-7-1,-5-10-1,0-5-4,-9-18-9,4-4-23,-10-7 1,8-26-2,-9-5 2</inkml:trace>
  <inkml:trace contextRef="#ctx0" brushRef="#br0" timeOffset="748">939 790 46,'14'8'36,"0"10"1,4 11 0,-3-1-16,7 14-13,-2 1-5,1 2 0,-1-1-3,-3-1 0,-2-5-1,-5-12-5,3 2-7,-10-16-25,-3-12 2,0 0-2,2-20 2</inkml:trace>
  <inkml:trace contextRef="#ctx0" brushRef="#br0" timeOffset="941">1046 697 74,'-10'-12'36,"10"12"-2,-15-6-4,15 6-40,-12-10-22,12 10-4,-14-14-1,12 4 0</inkml:trace>
  <inkml:trace contextRef="#ctx0" brushRef="#br0" timeOffset="1095">1264 542 61,'14'7'36,"-7"3"-2,-8 2 0,0 6-23,-8 0-8,6 4-2,2 3-1,5 4-2,9 3 1,7-3 0,8 0 0,5-1 1,3-1 1,0-1 0,-6-3 1,-3 2 1,-11-6-1,-5 1 1,-11-3-1,-8 0 0,-6-4-2,-6-3-1,-1-1-1,-7-7-4,8 7-6,-7-14-16,11 4-9,1-6-1,15 7 2</inkml:trace>
  <inkml:trace contextRef="#ctx0" brushRef="#br0" timeOffset="1433">1779 553 88,'3'-11'37,"-3"11"0,-20-3-6,-3 4-28,-1 4-2,3 7-2,5 5-1,8 5 1,8 1 0,9 3 0,9-1 1,8-1 0,4 3 1,1-2 0,-4 0-1,-6 1 2,-7-1-1,-9 1 0,-9 0 0,-7-3 0,-7-1-1,-3-7 0,-4-4-2,2-4-2,-4-11-6,13 1-20,-1-10-7,9-4-2,6-8 1</inkml:trace>
  <inkml:trace contextRef="#ctx0" brushRef="#br0" timeOffset="1812">2154-5 77,'-7'-10'38,"7"10"1,0 0-1,4 27-29,1 1-5,3 13-1,-1 6-1,2 8-3,1 11-15,-3-6-23,-6-10 0,-6-13-2,-14-20 1</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09.3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0 45,'-5'26'35,"8"-1"2,6-4-1,12 0-21,3-9-17,0-7-30,11-10-3,0-7-1,4-9-1</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08.39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1 417 51,'0'0'36,"5"13"-1,-5-13-1,0 0-26,-3 19-6,3 1-1,0 8 2,-1 12-3,0 8 1,0 5 1,1 1-1,1-2 0,4-4 0,-1-8 0,2-10 1,2-21 1,7-10 0,-1-16-1,4-2 2,-3-14-2,3 1 0,-1-1-1,1 4 0,2 8-2,-3 12 1,4 12-1,0 2-1,4 10 1,4 0 1,4-3-1,1-3 1,1-12 0,-1-11 0,0-11-1,-4-8-1,-1-8-4,-12-17-9,5 1-13,-10-10-9,-1 4-1,-5-4 2</inkml:trace>
  <inkml:trace contextRef="#ctx0" brushRef="#br0" timeOffset="351">587 24 49,'2'-19'37,"0"7"-1,-2 12-10,8 12-9,-4 11-6,9 20-6,0 13-2,3 14-2,1 9 0,5 5-1,0 3 1,1-5-1,-2-8 0,0-14 0,-2-14 0,-3-14 1,-1-11 1,-6-11-1,-9-10 0,-2-23 1,-11-1-1,-9-4 0,-9-1 0,-5 2-1,-1 5 0,-2 6 0,3 16 0,3 11 0,9 12 0,9 10 0,12 4 0,10 5 0,11-1 1,8-2-1,10-6 1,6-11-1,6-7-1,1-12-3,4-1-14,-9-18-20,-2-5 0,-7-15-1,-4-3 0</inkml:trace>
  <inkml:trace contextRef="#ctx0" brushRef="#br0" timeOffset="788">1252 463 79,'37'4'34,"3"0"-9,-7-7-25,1-8-34,-4 0-3,-5 1 1</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09.65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9 548 75,'0'0'38,"-4"21"-2,4 2-7,-4 2-24,4 6-3,0 2-2,2 6 0,3-2 0,2-4 0,2-8 1,3-12 1,4-12 0,5-10 0,-2-6 0,3-11 0,0-2-1,-2 0 0,2 3-1,1 12 0,0 9-1,0 8 0,3 7 0,3 6 0,4 2 0,4-3 1,1 0 0,2-8 1,-2-9 0,-2-7 1,-6-10 0,-5-6 0,-10-10 0,-6-4 0,-9-9-1,-5 0-2,-4 3-1,-3 1-4,4 13-4,-8-6-11,13 18-18,1 8 1,2 10-2,15 3 3</inkml:trace>
  <inkml:trace contextRef="#ctx0" brushRef="#br0" timeOffset="753">1080 150 85,'-5'-12'39,"-5"-8"-1,0 5-8,-6-12-23,1 7-3,-2-2-1,0 5-1,0 5-1,-1 7 0,3 12-1,1 11 1,4 16-1,2 9-1,3 15 1,3 13 0,2 13-1,1 8 1,0 9 0,-1 4-1,-1-2 0,-1-2 0,0-1 0,0-15 0,2-8 0,2-12 1,8-16 0,4-9 0,5-14 1,5-8-1,3-11 1,1-1-1,1-3-3,-5-12-11,-3 4-26,-3-10 2,0-4-3,-4-11 2</inkml:trace>
  <inkml:trace contextRef="#ctx0" brushRef="#br0" timeOffset="1289">1374 534 76,'-1'9'42,"4"2"-1,-3-11 1,0 0-29,0 0-8,0 0-4,0 0-1,0 0-2,-10 5-5,1-12-12,9 7-23,0 0 1,-8 19 0,7-5 0</inkml:trace>
  <inkml:trace contextRef="#ctx0" brushRef="#br0" timeOffset="1459">1419 893 68,'6'34'40,"-4"-7"0,2-2 0,-4-25-25,-2 18-11,2-18-2,0 0-3,0 0-6,-11-16-9,13 2-24,-1-11 0,7 0 0,0-7 1</inkml:trace>
  <inkml:trace contextRef="#ctx0" brushRef="#br0" timeOffset="1665">1710 703 69,'19'14'39,"5"0"0,0-8 0,7 1-28,-5-7-8,1-2-3,-3-1-4,-6-8-6,6 5-24,-11-4-4,1 0-1,-5-3 0</inkml:trace>
  <inkml:trace contextRef="#ctx0" brushRef="#br0" timeOffset="1873">2269 536 80,'14'12'40,"-12"-2"-1,2 9-2,-6 1-31,3 6-2,-1 5-2,1 1-1,-1 2-1,3 3 0,-2-4-2,0-8-4,6 0-12,-7-25-22,13 6 0,-3-13 0,2-6 0</inkml:trace>
  <inkml:trace contextRef="#ctx0" brushRef="#br0" timeOffset="2165">2535 57 70,'-3'-12'40,"-1"3"-2,4 9 2,9-7-29,8 9-6,5 0-2,4 5-1,1 6-1,9 7 0,-2 11-1,-2 8-1,-5 13 0,-7 8 0,-2 10 0,-4 5-2,3 5 1,-5 0 0,3 3 0,1-5 1,4-4 1,1-7-1,-4-5 1,-2-4 1,-10-5 1,-7 0 1,-10-9 1,-6-5-1,-11-5 0,-3-6 1,-3-9-2,-1-5 1,4-13-3,4-8-2,9-3-30,-2-8-10,9-6 0,-3-5-1</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48:40.4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1242 163 49,'0'0'34,"0"0"2,-15-7-1,-5-6-24,4 0-5,-7-1-3,-2-2-1,-6 0 1,-1 1-3,-4-1 3,0 4-3,-4 0 2,3 3-3,-1 0 1,0 3-1,-2 2 2,1 0-1,0 6 1,-2 1-1,-1 3 1,-1 1 1,-1 1-1,1 2 1,0-2-2,3 4 2,2-4-2,4 0 3,4-1-3,2 0 1,3 0 0,2 1 0,3-1 0,1 2 0,3-2 0,0 3-1,2-1 0,0 4 0,1 0 0,0 2 0,2 1-1,0 1 1,-1 1 0,2 1 0,0-1 1,1 2-1,2-2 0,0-1 0,1 4 0,0-1 0,0 2 1,6-22-1,-9 46 0,9-46 1,-10 45-1,10-45 0,-11 43 0,11-43-1,0 0 2,-10 52-2,10-52 1,0 0-3,0 0 3,-5 55-3,5-55 3,0 0-3,0 0 3,4 46 0,-4-46 0,0 0 1,0 0-1,13 48 3,-13-48-3,0 0 3,0 0-3,21 42-1,-21-42 2,0 0-2,0 0 1,0 0-2,0 0 2,34 47 0,-34-47 1,0 0-1,0 0 0,25 43 0,-25-43 0,0 0 3,0 0-3,0 0-3,37 46 3,-37-46-1,0 0 1,0 0-2,0 0 2,45 42 0,-45-42 0,0 0 3,0 0-3,49 41 0,-49-41 0,0 0 3,45 25-3,-45-25 0,0 0 0,46 23 0,-46-23 0,0 0-3,55 25 4,-55-25-4,41 18 3,-41-18-1,50 14 1,-50-14-1,53 12 1,-53-12 3,55 8-2,-55-8-1,60 10-1,-60-10 2,63 14-1,-63-14 1,71 9-2,-71-9-1,82 2 2,-38-3 0,1 1 0,1-5-3,0-6 3,3 7-3,-3-6 4,1-3 2,-4 2-3,2-3 2,-3-8-2,-42 22 2,78-42-2,-78 42 3,73-60-4,-73 60 0,65-65 1,-65 65 0,55-70 0,-55 70 0,42-72 0,-42 72 0,22-76 0,-20 30 3,-8 1-3,-7-5 1,-5 0-1,-6 0 2,-2 1-1,-2 4 0,-1-1 0,1 11-1,1 3 1,4 6-1,1 5 0,3 3 0,0 7-2,-3-2-7,5 8-31,-5 0 1,0 3-3,0-3 2</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2:25.47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304-3 18,'0'0'25,"-17"-5"1,5 7-3,-5 6-9,-1-3-6,0 7-1,-3-1-2,2 4 0,-2 0-1,2 2 0,-3-3-1,6 1 0,-5-3-1,4 3 1,0-3-1,2-1 0,2-2 1,2-1 0,11-8 0,-11 14 0,11-14 2,4 12-1,5-10 0,8 3 0,2-4-1,10 2 1,3-3 0,8 0-1,5-2-1,5-1 0,4-2 0,7-1 0,2-1 0,0 2-1,1-3 1,3 3 0,-3-1-1,-1 0 0,-2 1 0,0-1 0,-2 0 0,1 0-1,0 1 1,-2-2-1,0 1 1,0 0 0,-1-1 0,-1 2 0,-2-2 0,0-1 0,-4 1 0,0 0 0,0 2 0,-1 0 0,1 2-1,0 1 1,0 2 0,1 0 0,1 0 0,-1 0 0,3-1 0,0 1 0,1 0 0,-1 0 0,0-2-1,2 2 1,-3 4-1,0-2 1,-4 3-1,-2 1 0,-3 0 0,-5-1 0,-5 1 0,-6-1 0,-4 0 0,-4-2 0,-5 0 1,-4-2-1,-11-1 0,13 3 0,-13-3-1,0 0-1,0 0-5,0 0-31,3-13-3,-2 2 0,7-1-1</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3:35.92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1128 100,'0'0'37,"0"0"1,4 13-7,-1 6-28,6 9-1,5 7-2,3 3 1,2 7-2,2-2 2,-2-2-1,-1-5 0,-3-8 1,-3-7 0,-5-12-1,-7-9 1,0-10 0,-3-12-1,-1-13 1,1-6-1,-1-10 1,1-6-2,2 1 2,3 2-2,5 4 1,1 8 0,5 10-1,4 6-1,7 9-2,3 1-5,10 8-19,2-1-9,2-2 0,2 2 0</inkml:trace>
  <inkml:trace contextRef="#ctx0" brushRef="#br0" timeOffset="336">565 1028 63,'3'20'36,"4"-6"1,4-4-7,-1-15-11,10 0-7,-7-13-4,4-3-2,-6-10-2,-2-1-1,-7-4-2,-5 3 0,-6 4 0,-6 7-1,-5 11 0,-3 12 1,-2 14-2,0 11 1,4 11-1,4 7 1,8 2 0,6 3 0,7-2-1,6-8 1,7-6 0,1-8 1,4-8-1,-1-9-1,0-6-1,-2-13-1,2-5-4,-6-11-3,9-2-2,-7-12-1,6 2-1,-4-11 1,4 4 4,-6-1 4,2 4 5,-1 7 3,-7 3 5,4 10 1,-8 4 2,5 12 1,-3 3-2,8 13-1,-3 2-2,6 8-1,-2 1-1,7 5-2,-3 0 0,1-1-2,-2-3 0,-4-4 0,-3-4 0,-4-4 0,-10-9-1,10 3 0,-10-3 1,-16-15-1,1 6 0,-6 3 0,-3 4-1,-5 3 1,-1 7-1,-1 7 1,6 11-1,3 5 1,8 4-1,6-1 0,8 0 0,7-6 0,8-5-1,6-12-4,12-7-6,-4-18-14,11-6-12,0-13 1,4-6-1,0-6 1</inkml:trace>
  <inkml:trace contextRef="#ctx0" brushRef="#br0" timeOffset="998">1303 750 49,'-16'12'31,"0"13"1,-7 0-1,0 2-17,8 6-7,-2-2 0,9 0-3,4-6 0,8-3 1,3-12 0,10-3-1,1-10 0,4-8-1,1-11-1,-1-7 1,-2-10-1,-1-7 0,-7-11 0,-2-8 0,-9-10 0,-5-8 0,-7-6 0,-5-3 0,-6 0-1,-2 6 0,-1 10 0,2 14 0,3 14 0,3 26 0,5 21 0,6 20-1,8 24 0,5 16 0,5 14-1,6 5 0,7 6 1,6-5-1,6-10 0,3-9 1,4-19 0,-1-10 0,0-20 1,-2-9 0,-6-13 0,-5-9-1,-10-8 1,-9-7-1,-10-1 0,-8-2 0,-4 6 0,-7 8 0,-2 11-1,1 9 1,2 12-1,6 11 1,7 4-1,6 2 1,5 2 0,4-5 0,3-5 0,1-3 0,2-6 0,-2-3 0,1 3 0,0 1 0,-2 0 0,2 4 0,-2-1 0,2 2 0,-2 0 0,1-1 0,-4-4 0,-1-4 0,-10-5 1,10-12-1,-10-3 1,-5-6-1,-2-11 1,1-5-1,1-4 1,2-2-2,5 4 2,7 0-1,9 3 0,7 4 0,8 5 0,3 5 0,3 2 0,1 2 1,-2 2-2,-4 0-1,-4 4-2,-8-3-3,3 10-20,-10-4-13,0 3 1,-6 1-1,-9 5 1</inkml:trace>
  <inkml:trace contextRef="#ctx0" brushRef="#br0" timeOffset="2040">316 1655 68,'-9'10'38,"9"-10"-1,-8 11 2,8-11-25,14-8-6,4-2-1,7-11-1,12-2-1,11-7-2,12-6 1,11-7-2,11-6-1,9-4 1,8-3-1,4 2 0,-2 1-1,-4 4 0,-4 3-1,-10 6 0,-11 7-2,-12 10-2,-20 4-3,-7 10-4,-18 0-15,-15 9-13,0 0 1,0 0 0,-22 17 2</inkml:trace>
  <inkml:trace contextRef="#ctx0" brushRef="#br0" timeOffset="2440">460 1766 46,'-6'12'33,"6"-12"2,7 13 0,-7-13-18,29-11-6,-4-6-2,11 2-1,7-13 0,13-3-1,5-6-1,11-2-1,5-2 0,2 1-1,2 3-1,-2 4 0,-9 4-2,-7 6 0,-11 5-1,-10 6 0,-10 3 0,-10 3 1,-6 3-1,-5 2 0,-11 1 0,17 2 0,-17-2-1,16-1 1,-5-1-2,1-4 0,5 0-3,-3-12-10,6 4-24,-6-3-2,-2 1 2,-12-1-2</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4:29.0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82 309 53,'-9'5'39,"3"7"-2,8 13 0,4 6-14,7 18-18,8 14 0,6 18-1,1 9-1,3 7-1,1 3 0,2-4 0,-3-10 0,-3-9-1,-6-18 0,-3-16 1,-5-12 0,-3-13 0,-11-18 1,0 0-1,0 0 0,-14-22 0,-6 1-1,-7 3 1,-8 0-2,-7 6 0,-4 13 0,0 12 0,2 18-1,3 11 1,7 14 0,11 9-1,11 4 1,12-2 0,12-11 0,9-4 0,12-16 0,8-11 0,6-15 0,5-19 0,1-14-1,-3-14 1,-3-12-2,-6-12 1,-5-9 0,-7-5-1,-8-1 0,-8 7 1,-3 8 0,-4 12 0,-2 19 1,2 19 0,1 21 1,6 18 0,4 13 0,2 12 1,3 2-1,2 5-1,-1-9-1,-3-9-4,3-5-9,-11-24-26,0-18 1,-4-22-1,0-16 0</inkml:trace>
  <inkml:trace contextRef="#ctx0" brushRef="#br0" timeOffset="561">665 712 73,'0'0'36,"-11"25"-5,13 0-8,-2-1-49,3-6-8,0-4-1,-3-14 0</inkml:trace>
  <inkml:trace contextRef="#ctx0" brushRef="#br0" timeOffset="749">1055 812 44,'-20'17'34,"-7"-2"2,-3 4-2,-7-3-20,8 11 0,-4-5-4,11 8-3,4-2-2,11 7-1,7-2 0,12 1-2,7-1 0,11-7 0,5-3 0,6-8-2,1-12-1,0-15-2,4-9-8,-13-19-22,4-12-6,-11-14 0,-2-12 0</inkml:trace>
  <inkml:trace contextRef="#ctx0" brushRef="#br0" timeOffset="992">1123 12 80,'-8'-14'37,"6"25"0,9 28-4,1 17-26,10 22-2,3 13-1,8 14-2,1 3 0,3-4 0,2-6-2,-2-12-1,-3-18 0,-4-18-2,-5-16-1,-11-22 0,-10-12-1,0-17 1,-14-14 2,-10-16 0,-5-9 1,-2-4 3,1-6 1,9 6 2,5 0 0,15 12 0,10 9-1,18 18 0,8 16-1,11 14 0,1 11-1,1 10-1,-4 13 0,-6 6 0,-6 1-1,-7-1-2,-6-5 0,-8-11-4,-2-2-4,-10-21-23,1-10-6,3-23 0,-2-13-1</inkml:trace>
  <inkml:trace contextRef="#ctx0" brushRef="#br0" timeOffset="1372">1509 157 87,'-12'-22'39,"12"22"-2,-16-8 1,16 8-34,-2 14-5,2-14-3,7 21-10,-6-11-24,8 2 0,0-3 0,3 1 0</inkml:trace>
  <inkml:trace contextRef="#ctx0" brushRef="#br0" timeOffset="1638">1882 518 58,'0'0'37,"-9"-14"-2,9 14-9,-18-5-8,18 5-6,-19 15-7,9 1-3,1 5-1,2 7-2,5 2 1,2 3-1,6-1 1,3-3 0,5-4 0,1-7 0,3-9 1,1-7 1,-4-12 1,4-5 1,-5-9 0,1-3 0,-6-11 0,-1-4-1,-6-2 0,0 4-1,-3 7-1,-1 6-1,0 12 0,2 15 0,0 0 0,4 32 0,7-3-1,4 2 1,6-2-1,5-3 0,4-7 1,2-8-1,2-9 1,0-5 0,-4-5 0,-4 0 0,-6-1 0,-4 4 0,-5 3 0,-2 6 0,-3 6 0,-3 3-2,1 7-3,-4-7-8,11 3-27,-3-5 2,5-2-2,-4-10 2</inkml:trace>
  <inkml:trace contextRef="#ctx0" brushRef="#br0" timeOffset="2135">2461 558 76,'0'0'40,"8"-10"-1,-9-9 1,5-2-28,-8-8-4,3-1-2,-2-6-2,1 1-2,0 4 0,1 4-1,1 10-1,0 17 0,13-12-1,4 15 1,5 6-1,5 1 1,7 2-1,3-1 1,2 3 0,-2-3 0,-4 2 1,-5-1-1,-8 1 1,-12 5 0,-14 0-1,-11 2 1,-12 1-1,-12 1-1,-4-3 0,-5-2-1,2-2-2,2-9-2,13 2-10,3-10-25,18-10 1,9-9-1,10-3 3</inkml:trace>
  <inkml:trace contextRef="#ctx0" brushRef="#br0" timeOffset="2537">2785 272 76,'14'49'36,"-1"3"-1,-1 0-8,-4-3-22,1 0 0,-5-12 0,1-5 0,-5-14-1,2-7 0,-2-11 0,-3-15 0,-1-8 0,2-10-2,-2-9 0,0-11-1,-2-11 0,1-6 1,0-2-1,1 4 0,0 6 0,0 9 0,1 11-1,1 13 1,2 29 0,0 0-2,2 22 1,0 9 0,3 7 0,2 2 0,2 3 0,3 0 0,4-9 0,3-6 1,3-13 0,4-7-1,0-9 1,0-5 0,-3-7 0,-2-1-1,-4 0 0,-4 1 0,-3 4 0,-10 9-1,8-12 1,-8 12-1,0 0 1,12-4 0,-12 4-1,20-17 1,-9 5 1,3-5-1,-2 1 1,0-2 0,-2 1 0,-3 3-1,-2 2 0,-5 12 0,0 0 0,16 16 0,-5 12-1,8 16 0,8 16 1,9 13 0,7 14-1,9 6 2,1 4-1,2 2 0,-1-7 0,-9-6 1,-8-15-1,-13-12 1,-12-13-1,-14-16 0,-15-17 0,-10-20 0,-12-13 0,-2-12 0,-4-7 0,1-5-1,4-3 0,6 3 0,11 4-2,2 3-2,14 11-6,-3-7-25,16 5-6,2-7 2,7 2 0</inkml:trace>
  <inkml:trace contextRef="#ctx0" brushRef="#br0" timeOffset="3328">3604 449 89,'10'15'36,"0"-1"0,-10-14-1,10-2-47,-10 2-25,2-24 0,-2 0 0,0-8 0</inkml:trace>
  <inkml:trace contextRef="#ctx0" brushRef="#br0" timeOffset="3474">3850 213 64,'17'26'31,"-1"4"-6,-10-11-6,2-5-46,-2-4-7,-6-10 1,12-10 0</inkml:trace>
  <inkml:trace contextRef="#ctx0" brushRef="#br0" timeOffset="3602">4142 142 79,'28'9'35,"-5"5"-3,-6 0-10,-7-3-20,-10-11-10,15 3-15,-14-13-11,-3-13-1,-4-12 1</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2:33.13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2553 455 45,'-17'0'31,"17"0"2,-17-18-13,4-4-6,4 1-4,-6-5-4,1 0-2,-5-7 0,1 5 1,-9-4-2,3 3-1,-4 0-1,-2 4 0,-4 1-1,0 0 0,-2 3 0,-3-1 0,-1 6 0,-2 0 1,-4 3-1,-3 1 1,-4 3-1,-4 3 1,-3 3-1,-2 3 0,-2 2 1,-3 2-1,-4 3 1,-1 4 0,-1 3 0,0 0 1,2 1 0,0 5 0,-1-3-1,4 5 1,2-2 0,0 0-1,2 2 1,-1 0-1,0 2 0,4-1 0,1 1 0,0 4 0,0 2-1,3 3 1,2-2-2,1 5 1,3 0 0,2 1 0,3 3 0,2-2-1,6 2 1,5 0 0,4 3 0,6-1 0,8-1 0,5 3 1,7-4-1,10 2 0,5-3 1,8-2-1,6-2 1,4-2-1,5 1-1,7-3 2,6-2-1,2-3 0,7-3 0,5-4 1,9-1-1,4-4 1,5-4-1,5-3 1,4-1-1,3-2 0,4 2 0,3-3 0,1 1 1,1 0-1,1 1 0,2 1 0,1-1 0,3-1 0,-2-1 1,-1 2-1,0 0 0,1-1 1,-1 1-2,2 0 2,-1-1-2,2 0 1,0-1 1,5-2 0,3-2-2,5 0 1,2-2 0,2-1 1,3-1-1,3-1 0,-3 3 0,-1 0-1,-4 2 1,-6 1 1,-5 1-1,-6 1 1,-10-1-1,-12 1 0,-7-4 1,-14-1 0,-10-3 1,-53 6-2,71-28 0,-71 28 0,25-55 1,-25 55 0,-7-87-1,-9 34 1,-9-8-1,-6-4 2,-8-6-1,-11 1 0,-7-4-1,-4 4 0,-7 3 0,-3 2 0,-9 5 0,-2 6-1,-7 9 1,-1 7-2,-6 8 2,-5 10 0,-10 7 0,-8 9 1,-5 11-2,-9 6 0,-4 11 0,-2 3 1,2 9-2,5-2-6,16 8-32,17-3-1,22-8 0,33-8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26T21:42:57.026"/>
    </inkml:context>
    <inkml:brush xml:id="br0">
      <inkml:brushProperty name="width" value="0.05292" units="cm"/>
      <inkml:brushProperty name="height" value="0.05292" units="cm"/>
      <inkml:brushProperty name="color" value="#FF0000"/>
    </inkml:brush>
  </inkml:definitions>
  <inkml:trace contextRef="#ctx0" brushRef="#br0">12204 3026,'0'-25,"0"1,0-1,-25-25,0 50,0-25,-24 1,-26 24,26-25,-26 50,26-25,-26 24,26 1,24 0,0 25,25-1,25 1,0-1,24 1,-24 24,50-49,-26 50,1-26,-25-24,-1 49,-24-24,-24-25,-1 24,0 1,-25-25,-24 0,24 0,1-25,-1 0,25 0,1-25,24 0,24 0</inkml:trace>
  <inkml:trace contextRef="#ctx0" brushRef="#br0" timeOffset="324.0186">12030 3324,'50'-50,"-1"25,1 1,0-1,-1 0,1 0,0-24,-1 24,-24-25,25 1,-26-1,-24 25,0 0,0 1,-24-1,-26 25,0 25,1-1,-1 26,1 24,-1 1,0 24,25-25,25 26,0-26,25 0,25 1,-25-50,49 24,-24-49,-1 0,26-49,-26 24,1-25,0-24</inkml:trace>
  <inkml:trace contextRef="#ctx0" brushRef="#br0" timeOffset="845.0484">12725 1984,'0'0,"0"0,0 0,0 25,0 0,0 25,0-26,0 76,25-26,-25 50,0-25,0 25,0 0,0 25,0-50,24 25,-24-24,0-26,0 0,0-24,0 0,0-26,0-24,0-24</inkml:trace>
  <inkml:trace contextRef="#ctx0" brushRef="#br0" timeOffset="1235.0707">13047 2059,'25'-99,"0"49,0-24,-25 24,0 0,-25 1,0 24,0 25,0-25,-24 50,24-25,0 50,0-1,1 26,24-1,0 25,0 50,0-25,24 50,1-26,0 26,0 25,0-26,-1 1,1-25,0-1,0 1,0 0,-1-25,1-25,-25 1,0-26,25 0,-25-49,0 25,-25-75,25 25,-25-50</inkml:trace>
  <inkml:trace contextRef="#ctx0" brushRef="#br0" timeOffset="1391.0796">12923 3349,'25'-50,"0"25,0 0,24 1,1-1,-1 0,-24 0,0 25,0-25,0 25</inkml:trace>
  <inkml:trace contextRef="#ctx0" brushRef="#br0" timeOffset="1570.0898">13345 3299,'0'25,"0"0,0-25,25 0,-25 0,0-25,0 25,0-25,25 0,-25 0,0 1</inkml:trace>
  <inkml:trace contextRef="#ctx0" brushRef="#br0" timeOffset="1812.1037">13568 3249,'25'0,"-25"0,0 0,-25 0,25 0,0-49,-25 24,1-25,-1 1,25-1,-25 1,25-1,0 0,25 1,-25-1,25 25,-1-24,26-1,-25 0,24 26,1-1,-25 0</inkml:trace>
  <inkml:trace contextRef="#ctx0" brushRef="#br0" timeOffset="2359.135">13866 2729,'0'74,"-25"-24,25-1,0 1,0 24,0-49,0 0,25-25,0 0,-1-25,1 0,0-24,-25-1,25 0,0-24,-25 0,0-1,0 1,-25 24,25-24,0 49,0 0,0 0,25 50,-25 0,0 0,24 24,1 26,0-26,0 1,0 24,24-49,-24 0,0 0,24-25,-24 0,25 0,-25-50,-25 25,0-24,0-1,0-24,-25 24,-25-24,1 24,24-24,-25 24,25 25,1 0,24 1,-25-1,25 25,0-25,25 25,-25-25,24 0,-24 25,25 0,0-24,-25 24,0-25,25 0,0 0,-25 25,24-25</inkml:trace>
  <inkml:trace contextRef="#ctx0" brushRef="#br0" timeOffset="2893.1655">14635 2753,'-25'-24,"25"-1,0 0,0-25,0 1,0-1,0-24,0 24,0-24,0-1,0 26,0-1,0 25,0 25,0 0,0 25,25 0,-25 0,25-1,-25 1,24 0,1-25,-25-25,25 25,0-49,0 24,-1 0,1 0,-25 25,25 0,-25 25,25 25,-25-1,25 1,-25-1,49 26,-24-75,0 25,-25-1,49-24</inkml:trace>
  <inkml:trace contextRef="#ctx0" brushRef="#br0" timeOffset="3758.215">7665 5904,'0'24,"24"26,-48 0,24-1,0 26,-25-1,0 25,25-24,-25 24,0-50,25 1,0-25,0-25,0 0,25-25,0 0,-25 0,25 1,24-1,-24 25,0 0,25 0,-26 25,26-25,0 24,-26-24,26 0,0-24,-1-1,-24-25,0 1,0-1,-25 25,0-24,-25 49,25-25,-50 50,26-1,-1 26,0-25,25 49,0-24,25-25,-25-1,49 1,-24 0,25-50,-1 25,1 0,0-25,-1 1,-24 24,0 0,0 24,-25-24,0 0,24 0,-24 0,25-24,-25 24</inkml:trace>
  <inkml:trace contextRef="#ctx0" brushRef="#br0" timeOffset="4095.2343">8632 6102,'0'25,"0"0,-25 24,25-24,-25 49,25-24,-24-25,24 24,24 1,-24-25,25-25,0 0,0 0,24 0,-24-25,0 0,0 0,0 1,-25-1,24 25,-24 0,25 25,-25-1,25 26,0 0,-25-1,0 26,25-1,-50 0,50-24,-50-25,25 25,-25-50,25-25</inkml:trace>
  <inkml:trace contextRef="#ctx0" brushRef="#br0" timeOffset="4633.2651">9004 5879,'25'-25,"0"0,0 50,-25 0,24 49,-24 1,0 24,0-25,0 25,25-49,-25 0,25-1,0-49,0 0,-1-25,1 1,25-1,-25 0,24 25,-24 0,0 0,0 0,-1 0,1 25,0 0,0-25,0 0,24-25,-24 0,0-25,0 1,24-26,-24-24,0 25,0-1,-25 1,0 24,0 25,0 25,0 25,0 50,0-26,0 51,0-1,0-25,0 1,-25-26,25 1,-25-50,0 0,-24 0,24-25,25 0,-25 0,50 1,0-26,24 25,1 25,24-25,-24 1,-1-1,1 0</inkml:trace>
  <inkml:trace contextRef="#ctx0" brushRef="#br0" timeOffset="5114.2926">8756 6970,'25'50,"0"-25,-1-1,-24 1,0 0,0 0,0 0,0-25,0 0,25-25,-25 0,25-25,0 26,0-26,24 25,-24 0,0 1,25 24,-26 0,1 24,0-24,0 25,-25 0,25-25,-1 0,-24 0,25 0,-25-25,25 25,0 0,-25 0,25 25,-25-25,24 25,1 0,-25-1,25-24,-25 25,25-25,-25 0,25-25</inkml:trace>
  <inkml:trace contextRef="#ctx0" brushRef="#br0" timeOffset="5839.334">9451 6697,'0'-25,"24"50,-24-25,25 0,0 25,-25 0,25 0,0-1,-25 26,0-25,0 25,0-26,24 26,-24-25,25 0,-25-25,25 0,0-25,0 0,-1-25,1 1,0-1,-25-24,0-1,0 1,0-25,-25 49,25-24,-25 24,1 25,24 0,0 25,0-24,0 48,24-24,1 25,-25-25,25 0,25 25,-26-25,1 25,0 0,0-1,0 26,-1 0,1 24,0 0,0 1,-25-1,25 1,-25-1,25-24,-25-25,0-1,-25 1,25-25,-25-25,25 1,0-51,-25 26,25-26,0 25,0-24,25 49,-25-24,25 49,0 0,-25 49,24-24,1 49,0 1,0-25,0 24,-1-24,1-26,0 26,25-50,-1 0,-24 0,25 0,-26-25,1 25,0-25,0 25,0 0,-1 0</inkml:trace>
  <inkml:trace contextRef="#ctx0" brushRef="#br0" timeOffset="6324.3618">11261 7069,'-24'25,"-1"-25,25 0,0 0,0 0,-25 0,25 0,-25-25,25 25</inkml:trace>
  <inkml:trace contextRef="#ctx0" brushRef="#br0" timeOffset="6438.3683">11385 7020,'25'25,"-25"-25,25 0,0 0,0 0</inkml:trace>
  <inkml:trace contextRef="#ctx0" brushRef="#br0" timeOffset="6543.3742">11633 6995,'25'0,"0"0,0 0,-25 0,25 0,-25 0,0 0,24 0,-24 0</inkml:trace>
  <inkml:trace contextRef="#ctx0" brushRef="#br0" timeOffset="8477.4849">11509 5556,'25'0,"-25"25,0 0,0 0,0 24,0-24,0 25,0-1,0 1,25 0,-25-26,0 1,0 0,0-25,0 0,-25 0</inkml:trace>
  <inkml:trace contextRef="#ctx0" brushRef="#br0" timeOffset="8738.4998">11460 5829,'-25'-74,"0"-1,0 1,1-1,24-24,-25 25,0-1,25 1,25 0,0 24,-1 25,1 25,25-25,-25 50,24-25,1 50,-25-25,-1 24,1-24,-25 25,0-26,0 1,0 25,-25-25,1-25,-1 24,-25-24,25 25,1-25,-1 0</inkml:trace>
  <inkml:trace contextRef="#ctx0" brushRef="#br0" timeOffset="9172.5247">11733 5581,'0'25,"0"0,0-25,0 49,0-24,0 0,0 24,-25-24,25 25,0-25,0 0,0-25,0 0,25-25,-1 0</inkml:trace>
  <inkml:trace contextRef="#ctx0" brushRef="#br0" timeOffset="9308.5325">11832 5209,'0'0,"0"0,0 0,-25 25,25-25,25 0</inkml:trace>
  <inkml:trace contextRef="#ctx0" brushRef="#br0" timeOffset="9795.5602">11956 5482,'0'25,"0"-1,-25-24,25 0,-25 25,0 0,25 0,-24 24,24-24,0 0,0 0,24 24,-24-24,50-25,-25 0,0 0,-1-25,26 1,-25-1,24 0,-49 0,25 25,0-25,-25 25,-25 0,0 25,1 0,-1 0,25 0,0 24,0-24,0 25,0-50,49 0,-24 0,0 0,25-25,-25 0,-1 0,1-24,-25-1,0 0,-25 1,1-1,-1 25,0 1,0-26,25 50,-25-25,0 25</inkml:trace>
  <inkml:trace contextRef="#ctx0" brushRef="#br0" timeOffset="10320.5903">12526 5358,'25'25,"-25"-1,25 26,-25 0,25-1,-25-24,25 25,-25-26,0 1,0 0,0-25,0 0,0-25,0 0,0 1,-25-26,25 0,0 1,0-26,0 51,0-51,25 50,-25-24,24 49,1-25,-25 25,25 0,25 25,-50-25</inkml:trace>
  <inkml:trace contextRef="#ctx0" brushRef="#br0" timeOffset="10841.6201">12874 5358,'24'0,"-24"25,0-1,0-24,0 25,-24 0,24 0,0 0,0-1,0 1,0-25,0 0,24 0,1 0,0 0,0-25,0 1,-25-26,24 0,1 26,-25-26,0-24,0 24,0 0,-25 1,25 24,0 0,0 25,-24 25,24 25,24-1,-24 1,25 24,0-24,0-1,0-24,-1 0,1-25,0-25,0 25,0-25,0 1,-1 24,1-25,0 25,-25 0,25 0,0 0,-25 0,24 0,1 0,-25-25,0 0,0-24,0-1,-25 0,25 1,-24-26,-1 26,0-1,0 25,0 1,1 24</inkml:trace>
  <inkml:trace contextRef="#ctx0" brushRef="#br0" timeOffset="11219.6418">12824 6003,'-25'0,"0"0,1 25,-1-1,0 1,0 25,0-1,1 1,-1-25,25 49,-25-49,50 0,-25 0,25-1,24-24,-24-24</inkml:trace>
  <inkml:trace contextRef="#ctx0" brushRef="#br0" timeOffset="11690.6687">12948 6276,'0'0,"0"0,-25 49,25-24,-25-25,25 25,0 0,0-1,0-24,25 0,0-24,-25-1,25 0,-25 0,25-24,-25 24,0 0,24 0,-24 0,25 1,-25-26,25 25,0 0,24 1,-24-26,0-24,0 49,0-50,0 26,-25-26,24 26,-48-26,24 50,0 1,-25-1,0 25,0 25,0-1,0 26,25 24,-24 26,24-26,-25 25,25-24,25-1,-25 1,24-26,1 1,0-25,0-1,25-24,-26-24,1 24,0-25,-25 0</inkml:trace>
  <inkml:trace contextRef="#ctx0" brushRef="#br0" timeOffset="12254.701">12849 6772,'0'0,"-25"-25,25 25,-25 0,0 0,1 0,-1 25,25-1,0 1,0 0,25 0,-1 0,1 24,25-24,-25 0,-1 0,-24 0,0-1,-24 1,-1-25,-25 0,1 25,-1-50,25 25,-24-49,49 49</inkml:trace>
  <inkml:trace contextRef="#ctx0" brushRef="#br0" timeOffset="12473.7135">13146 6474,'-24'25,"24"24,0 26,0-1,-25 25,25-24,0 24,0-24,0-1,0-24,0-26,0 1,0-25,0 0</inkml:trace>
  <inkml:trace contextRef="#ctx0" brushRef="#br0" timeOffset="12869.7362">12973 6871,'0'-25,"0"0,25 25,-25 0,49 25,-49 0,25-25,0 50,0-26,-25 1,24 0,-24 0,25-25,-25 0,25 0,0-25,-25-25,25 26,0-26,-1 25,1-25,-25 26,25-26,-25 50,25 0,0 0,-25 25,24 0,1 24,0 1,-25-25,25 0,-25 24,0-24,0-25,0 0,-25 25,25-50,-25 0,0 0,1-24,-1 24,25-25,-25-24</inkml:trace>
  <inkml:trace contextRef="#ctx0" brushRef="#br0" timeOffset="13197.7549">13543 6251,'25'25,"-25"49,0-24,0 49,0-25,25 25,-25 1,0-26,25 1,0-26,-1 1,1-50,25 0,-25-25,-1 0,-24-24,25-1,-25 0,0 25,-25 1,25-1,-24 25,-1 25,25-1,0 26,-25-25,50 0,-25 0,0-1,0-24,25 0,-50-24</inkml:trace>
  <inkml:trace contextRef="#ctx0" brushRef="#br0" timeOffset="13341.7631">13395 6648,'0'0,"24"0,26 24,-25-24,49 0,-24 0,-1 0,-24 0,0-24</inkml:trace>
  <inkml:trace contextRef="#ctx0" brushRef="#br0" timeOffset="17305.9899">6796 12824,'0'0,"-24"25,24-25,24 25,1-1,-25 1,25 0,0 0,0 0,24-1,1 1,0 25,-26-25,26 24,0 26,-1-26,-24 51,0-26,0 25,-1 25,-24-25,25 25,0 0,-25-24,25-1,0 0,24 0,1-24,-1-1,1-24,24-1,26 1,-1-50,25 0,0 0,25 0,0-25,24-24,26-1,-1 0,1-24,-1 0,25 24,0-49,1 24,-1 1,25-25,0 24,0-49,0 25,0 0,0-25,25 25,-50-25,25-1,0 26,-24-25,-1 0,0 25,-24 0,-1-25,0 49,-49-24,25 25,-50-1,-25 26,0-1,-24 25,-26 0,-24 1,25 24,-50-25,0 25,0 0,-25 0,0 0,0 0,1-25,-1 25,-25 0,-24-25,24 25,1-25,-26 25,1-24,-1 24,26-25,-26 25,26-25,-26 25,26 0,-1-25,25 25,0 0,1 0,24 0,0 0,49 0,-24-25,49 25,1 0,-1 0,25 0,26 0,-1 0,-25 0,25 25,0-25,0 0,-25 25,0 0,-24-25,-1 25,-24-1,-1 26,-24-25,-25 24,-25 26,1-1,-26 26,-25-26,1 50,-25-25,0 0,-1 25,26-49,0 24,-1-25,26 1,24-50,0-1,25 1</inkml:trace>
  <inkml:trace contextRef="#ctx0" brushRef="#br0" timeOffset="27687.5837">13667 10269,'0'25,"25"-25,0 0,-25 0,25 0,0 0,-1 0,1 0,0 25,-25 0,0 24,-25 1,0 24,1 1,-1-26,0 26,0-26,25 1,-25-25,50-1,-25 1,25-50,0 25,24-24,-24-26,25 0,-1-24,1 0</inkml:trace>
  <inkml:trace contextRef="#ctx0" brushRef="#br0" timeOffset="27879.5947">14064 10220,'0'49,"0"1,0-1,0 1,25 0,-25-26,50 51,-50-50,49 24,-49-24,0 0,25 0,-50-1,25-24,-25-24,1-1</inkml:trace>
  <inkml:trace contextRef="#ctx0" brushRef="#br0" timeOffset="28000.6016">14089 10145,'25'-49,"24"24,1 0,0 0,-1-25,1 50</inkml:trace>
  <inkml:trace contextRef="#ctx0" brushRef="#br0" timeOffset="28355.6219">14387 10914,'0'25,"49"0,-24-1,0 26,25-25,-26 0,26 24,-25-49,0 25,24-25,-24-25,0 25</inkml:trace>
  <inkml:trace contextRef="#ctx0" brushRef="#br0" timeOffset="28497.63">14709 10939,'-25'25,"1"24,-26 26,25-26,-24 1,24 0,0-1,0-24,25-25,0 0</inkml:trace>
  <inkml:trace contextRef="#ctx0" brushRef="#br0" timeOffset="29046.6614">15602 11609,'0'24,"0"-24,25 0,-25 0,25 0,0 0,-25 0,24 0,1 0,0 25,-25 0,0 25,0-1,-25 1,25 24,-25-24,25 24,-24 1,24-26,0 1,24-25,1 0,0-1,25-24,-26-49,26 24,0-50,-1 26,1-50</inkml:trace>
  <inkml:trace contextRef="#ctx0" brushRef="#br0" timeOffset="29243.6727">16173 11559,'-25'0,"25"25,0 0,0 49,25-24,-1 24,1-24,-25 24,50 0,-50-24,25 24,-25-49,0 25,-25-25,0-25,0-25,0 0,1-25</inkml:trace>
  <inkml:trace contextRef="#ctx0" brushRef="#br0" timeOffset="29400.6817">16073 11633,'25'-24,"25"-26,-25 25,24 0,1 1,-1-1,1 0,0 0,-1 0,1 1,0-1,-1-25,1 25,-1-24</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54:32.77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4917 155 65,'-135'-62'35,"-14"20"0,-17 12-2,-17 9-29,-19 15-4,-17 11-1,-20 17 1,-21 18 0,-14 19 1,-10 21-2,-6 19 1,-4 24 0,5 16 1,10 20-2,12 13 1,18 12-1,20 1-2,21 5 2,22 2 0,27 0-1,26-3 1,29-4 0,32-7 1,31-7-1,30-9 1,35-13 0,27-13 0,29-19 1,26-17 0,26-17 0,22-18-1,22-20 2,20-16-2,20-18 2,15-14-2,16-15 0,15-11 0,10-12-1,10-8 2,7-7-3,0-7 2,2-4-2,-3-8 2,1-5-1,-2-11 1,-8-7 0,-5-11 2,-8-11 0,-6-7 2,-15-13-1,-10-6 0,-27-13 1,-19-2-1,-29-8 0,-25 0-1,-35 2 0,-30 2-2,-33 14-4,-35 6-26,-28 27-6,-28 25-3,-26 31 2</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31:25.75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7497 380 81,'15'-5'39,"-1"13"-2,2 17 1,-4 12-33,6 17-4,1 18-2,-1 14 0,0 14 0,2 11 0,-1 14-1,-3 7 1,1 7 1,-2 3-1,-5-1 1,-2 2 0,-8 1 1,-11-3 0,-8-9-1,-9-5 1,-10-12-1,-11-3 1,-10-13 0,-8-7 0,-10-12 1,-7-9-1,-7-12 1,-2-6-1,-7-9 0,-2-6 1,-7-7-1,-3-7 0,-5-3-1,-3 0 0,-6-4 0,-6 0-1,-5-4 1,-5 0-1,0 0 0,-4 1 0,-1-2 1,4-3-1,1 1 1,3-2 1,2 2-1,5-1 0,2 0 1,4 2-1,5 1 1,2 2-1,2 4 1,2 3-1,7 4 0,2 1 1,3 2-1,7 5 0,5-1 1,5 4 0,4 0-1,11 3 1,5-3 0,7 2 0,9-2 0,9-2 0,7-1-1,8-5 0,8-4 0,2-5 0,8-4 0,3-4-1,5-11 1,-4 10 0,4-10 0,0 0 0,0 0 0,2-9 0,-2 9 0,2-21 1,0 7-1,-1-3 0,0-4 0,0-3 0,-1-1 0,1-4 1,-1 1-1,0-1 0,0-1 0,0 1 0,-1-1 1,1 3-1,-1 2 1,1 4-1,1 1 1,0 3-1,1 3 1,1 2-1,-3 12 0,4-14 0,-4 14 0,0 0 0,3 15-1,-7 7 1,-2 10 0,-6 8 0,-2 6 0,-3 9 1,-4 4-1,-1 0 0,-3-4 0,2-3 0,3-6 0,8-8-1,3-7 1,7-8-1,9-9 1,7-8 0,11-8 0,8-4 1,6-5-1,2-1 1,6-1-1,2 0 1,1 4-1,-3 2 0,-1 4 0,-6 3 0,-4 3-1,-4 3 2,-5 1-2,-6 1 1,-6 0-1,-3-2-2,-3 2-2,-9-8-12,0 0-24,0 0 1,0 0-1,10-3 1</inkml:trace>
  <inkml:trace contextRef="#ctx0" brushRef="#br0" timeOffset="154552">328 4 64,'-71'6'36,"8"0"-2,6 0 2,5-4-26,15 4-6,6-2-2,14 2 1,17-6 0,9 10 0,26-7 0,23 3 0,24-3 0,25 2 0,30-1 0,31 0-1,26-2 1,26 3 0,20-2 0,22 1 0,16 0 0,13 0-1,1 0 1,-3-1-1,-5 1 0,-11-1 0,-18 0-1,-19 1 1,-26-1-1,-25-1 0,-27 0 0,-25-1 0,-29 0 0,-23 0-1,-22 0 0,-20-3-2,-14 4-1,-25-2-7,11 0-31,-11 0-1,-18 6 1,3-2-2</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32:12.7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447 886 38,'0'0'33,"-13"7"2,13-7-7,-14-6-11,14 6-5,0 0-3,0 0-2,-4-15-1,4 15-1,0 0-1,5-9 0,-5 9-2,0 0 1,0 0-2,0 0 0,0 0-1,-4 13 1,-6-1-1,-5 5 0,-1 3 0,-4 3 0,0-1-1,1 0 1,0-3 0,6-6 0,13-13 0,0 0 0,0 0 0,21-25 1,1 2-1,5-1 1,1-2 0,1 1 0,-3 2 0,-3 5 1,-8 3-1,-2 6 0,-13 9 0,0 0 0,0 0 0,0 0-1,-9 3-1,9-3 1,-17 12 0,17-12-1,-14 13 0,14-13 1,0 0 0,0 0 0,18-6 0,-1-5 0,0-1 0,2 0 0,-1 1 1,-2 1-1,-4 4 0,-12 6 0,0 0 1,-3 20-1,-11 0 0,-4 4 0,0-1 0,-1 3 0,2-4 0,7-3 0,6-6 0,4-13 0,20 1-1,1-14 1,7-2 0,3-6 0,3-1 1,-4 0-1,-4 2 0,-5 6 1,-8 6-1,-13 8 1,0 0-1,-6 23 0,-10 0 0,-4 4 0,0 2 0,-1 0 0,1-2 0,5-2 0,3-7-1,5-3 0,5-6-1,2-9-3,0 0-9,0 0-26,13-2 1,-8-9-1,1-2 0</inkml:trace>
  <inkml:trace contextRef="#ctx0" brushRef="#br0" timeOffset="1099">12 76 49,'0'0'39,"-12"17"-1,12-17 1,-1 9-18,1-9-10,9-3-3,1-1-2,8 2-1,2-1-1,4 1-2,3 0 0,3 2-1,2-1 0,0 2 0,-3-1-1,-2 2 0,-5-1 0,-2 0-1,-3 1-2,-6-3-2,-1 5-4,-10-4-11,0 0-21,0 0 1,10-3 0,-10 3 1</inkml:trace>
  <inkml:trace contextRef="#ctx0" brushRef="#br0" timeOffset="1461">124 288 54,'0'0'39,"0"0"-1,0 0 2,-9-2-20,9 2-10,0 0-5,0 0-1,0 0-2,8 10 0,-8-10 0,15 10 0,-3-6 0,4 0 0,3-3 0,5 1 0,1-2-1,2-1 0,0 0 0,-1 0-1,-3 1-1,-3 0 0,-2 1-1,-9-1-2,0 3-5,-9-3-18,0 0-14,-1-11 1,1 11-1,8-16 1</inkml:trace>
  <inkml:trace contextRef="#ctx0" brushRef="#br0" timeOffset="1897">591 44 57,'-18'6'39,"18"-6"-1,-12 6 2,12-6-21,0 0-11,10 10-3,-1-10-1,5 3-1,3-1-1,6-1 1,7-1-1,3-2-1,2-2 0,2 0 0,-1-1-1,-1-3-1,-2 0 0,-4 0-2,-5 2-1,-6-3-4,1 7-4,-13-8-14,-6 10-14,12-8 1,-12 8 0,0 0 1</inkml:trace>
  <inkml:trace contextRef="#ctx0" brushRef="#br0" timeOffset="2224">715 198 50,'-11'3'39,"11"-3"-1,-13-1 0,13 1-12,0 0-17,-12-8-3,12 8-1,0 0-1,0 0-1,0 0 0,19 2-1,-5-1 1,4-1-1,5 1 0,4-3 0,2 1-1,2-1 0,-1 1 0,-3 0 0,-3 0-1,-4-1 1,-6 1-1,-4 0-1,-10 1-2,9-2-2,1 3-36,-10-1-1,11-16 0,-2 5-1</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31:45.8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91 461 69,'9'-16'38,"1"-4"0,3 8-7,-4-8-18,9 8-6,-5 2-2,5 7-2,0 6-2,-1 9 1,-1 10-1,-1 10 0,0 5 0,-2 8 0,-2 2 0,-1 1-1,-5-4 1,-2-3-1,-3-7 1,-3-11-1,-3-5 0,-4-9 0,-3-9 0,-5-5 0,-3-6 0,-4-3 0,-3-1 0,0 1 0,-1 2 0,1 7 0,1 7-1,2 5 1,6 10 0,5 2 0,6 6-1,8 1 1,5 0 0,5-3 0,7-4 0,5-4 0,3-5 1,2-7-1,2-6 0,-3-8 0,1-2-2,-2-8 0,-1 0-2,-5-8 0,-1 3-3,-6-5-1,1 9-3,-10-4-4,5 13-5,-8-4-1,0 17 2,12-4 4,-3 12 8,0 3 8,0-2 5,7 9 5,-7-12 8,10 9 4,-10-19-1,10 7-1,-11-19-9,7 1-4,-7-13-2,1-3-2,-1-4-1,-1 0-2,-1 4 0,-3 4-1,1 10 0,-4 17 0,12-3 0,-4 20 0,0 9 0,3 7 0,1 3 0,0 1 0,2-1 0,-2-6 0,1-7-1,-3-9 1,-1-13 0,0-10-1,-2-12-1,-2-10-1,1-5 0,3-5-1,3 1-1,0-5 0,5 10-1,-1 1 2,3 10 0,-1 6 2,-1 7 2,-2 3 1,-15 8 1,14 4 2,-15 6-1,-4 10 0,-7 7 0,-4 6-1,-1 6-1,3 4 0,3 1-1,5-3 1,6-5 1,8-8 0,8-14 0,12-9 0,3-19 1,4-10-1,-1-14 1,-1-7-1,-3-11 0,-5-10 0,-10-6 0,-8-1 0,-10 0-1,-10 7 1,-7 5-2,-5 8-3,3 17-18,-5 6-20,8 12 0,8 9-1,11 9 0</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31:33.8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92 334 67,'5'15'39,"-3"10"-3,0 12 2,-8 6-29,1 14-6,-4 7-1,-1 9-1,-6 4-1,1-3 0,0-6 1,2-7-1,4-12 1,4-10 0,8-19 1,9-14 0,9-17 0,8-13 0,4-13 0,8-5 0,3-5-1,2 3-1,2 7 1,-1 12-1,-2 14 0,-6 14 0,-4 14 0,-9 13 0,-7 10 0,-12 5-1,-10 5 1,-11-4-1,-9-1 2,-10-2-1,-5-6 1,-2-6-1,0-8 0,-1-7-1,5-8-1,3-8-1,8-5-3,3-15-8,17-1-25,3-5 0,11-3 0,7-6 1</inkml:trace>
  <inkml:trace contextRef="#ctx0" brushRef="#br0" timeOffset="424">608 742 85,'36'-4'36,"-4"5"1,-1 12-5,-5 2-26,1 8-4,-5 7-1,-6 5-1,-2 2 0,-4-1 1,-3-5 0,-3-4 0,-3-7-1,-1-6 1,0-14 0,-14 5-1,-1-14 1,-5-3-1,-8-2 1,-2 0 0,-5 2 0,-2 7 0,0 6 0,4 8 0,6 11-1,7 8 1,13 6-1,6 2 0,13-1 0,9-3 0,11-8 0,10-7 0,6-14 1,8-12-1,3-15 0,3-12 0,-1-10 0,-2-14 0,-4-11 0,-7-14 0,-8-9 0,-10-6 0,-9-1 1,-9 4 0,-9 7 0,-7 13 0,-6 16 0,-6 24 0,-3 27 0,-4 32-1,-2 29 1,-2 22-1,0 19-1,2 15 0,7 8 0,4 3 1,11-5-1,8-14 0,11-19 1,12-19-1,10-24 1,9-22 0,8-24-1,2-26 0,3-21 1,-1-24-1,-4-21 1,-6-17 0,-10-8 1,-9-2 0,-12 3 1,-10 15 1,-8 17-2,-8 29 2,-8 31-2,-4 34 1,-4 35-2,-3 29 1,1 27-1,-1 17-1,2 14 0,6 2 0,4-2-1,6-9-1,7-15-3,1-26-8,11-16-26,0-24 1,9-22-1,-1-19 1</inkml:trace>
  <inkml:trace contextRef="#ctx0" brushRef="#br0" timeOffset="1150">1575 1051 69,'15'12'41,"-3"7"-1,-5-6 0,0 3-17,-7-16-23,0 0-14,6-22-25,-2-5 0,6-5-2,3-7 1</inkml:trace>
  <inkml:trace contextRef="#ctx0" brushRef="#br0" timeOffset="1465">1794 639 80,'10'5'38,"3"10"1,0-1-3,5 14-26,-4 6-6,1 10-2,0 6-1,0 7-1,2 1 1,0 0-2,3-5 2,0-10 0,0-12-1,4-14 1,0-16-1,-1-15 1,-4-14-1,-1-13 0,-7-8 1,-2-6-1,-4 2 0,-4 5 1,-2 6-1,-1 11 0,1 14 0,1 17 1,0 0-1,19 16 0,-1 0 0,6 0 1,3 1-1,4-6 1,1-6 0,-1-5 0,-3-8-1,-5-5 1,-7-8 0,-11-3-1,-8 1 1,-8 3-1,-10 8 0,-3 9 0,-5 10-1,0 11 1,2 15-1,7 9 1,8 5-1,10 6 1,12-7 0,11-2 0,10-13 0,11-12 1,6-14-1,6-12 0,2-17 0,1-16 0,-1-17 0,-5-15 0,-5-18 0,-8-12 1,-10-8 0,-7-7-1,-13 3 2,-9 9 0,-8 14 0,-6 17-1,-4 27 1,-5 26-1,0 28 0,-2 26-1,2 24-1,2 19 1,2 15-1,3 12 1,8 4 0,6-1 0,5-5 0,8-7 1,5-12 0,3-13-1,3-16-1,1-14 0,-1-14 0,-3-14-2,3-8-2,-7-16-3,8 4-12,-8-14-21,4 2 1,-1-4-1,1 5 1</inkml:trace>
  <inkml:trace contextRef="#ctx0" brushRef="#br0" timeOffset="2266">3007 1036 95,'11'20'41,"1"1"1,-6-6-3,3-4-37,-6 1-39,-3-12-4,0 0-1,4-15-1</inkml:trace>
  <inkml:trace contextRef="#ctx0" brushRef="#br0" timeOffset="3595">3310 597 56,'-13'14'39,"13"-14"-2,-7 12 2,7-12-19,1 10-12,-1-10-3,5 21-1,3-3-2,3 4 0,3 3 1,5 6-2,3 4 1,5 5-1,3 3 0,4 0 0,0 3 0,-1-4 0,-1 0-1,-4-4 1,-3-8-1,-4-4 0,-6-7-1,-5-8-2,-10-11-2,0 0-7,6-10-21,-12-12-7,-1-3 1,-1-8-2</inkml:trace>
  <inkml:trace contextRef="#ctx0" brushRef="#br0" timeOffset="3913">3707 658 85,'9'4'38,"-12"6"-1,-4 12 1,-10-1-30,-5 11-4,-7 4-1,-2 9-1,-6 2 0,-1 5 0,-2-1 0,2-1 0,3-6-1,8-4 1,4-10-2,5-5 0,6-9-2,12-16-4,0 0-33,13-21-2,9-7 1,5-12-2</inkml:trace>
  <inkml:trace contextRef="#ctx0" brushRef="#br0" timeOffset="7905">4180 530 68,'9'-5'37,"1"-1"0,-3-5-1,6 2-25,-9-6-5,6 5-1,-6-2-2,-4 12 1,7-12-1,-7 12 0,0 0-1,-15 20 1,-1-4-2,-5 6 0,-1 1 0,-6 0-1,1 3 0,1-3 0,4-6 1,4-3-1,5-4 0,13-10 0,-9 8 1,9-8 0,13 1 0,1 0 0,2 1 0,5 2 0,2 0 0,5 6-1,1-3 1,-4 5-1,-1-2 0,-3 2 0,-3-1 0,-4-2-1,-4-2 0,-10-7 0,0 0-1,10 7-2,-10-7-2,0-9-5,0 9-11,13-10-19,0 0 1,2-2 0,8-1 2</inkml:trace>
  <inkml:trace contextRef="#ctx0" brushRef="#br0" timeOffset="8401">4938 530 64,'0'0'38,"-12"2"0,-3-2-1,-1 9-22,-7-2-12,-2 11-1,-2 10-2,-2 9 0,4 9 0,4 9 0,5 4 0,8 3 0,10 0 0,9-4 1,12-10 0,12-10 0,10-15 0,10-15 0,7-13 0,5-15 0,0-14 0,1-11 0,-5-11 0,-11-8 0,-12-3 1,-13-1 1,-17 0 0,-15 5-1,-15 5 1,-12 12-1,-10 9 0,-7 13-1,-3 10-1,0 9-3,5 11-7,-4 0-31,11 7 0,4-6 0,6 1-1</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32:58.5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82 390 26,'4'11'35,"-4"-11"1,0 0 0,12 3-17,-14-19-7,7 2-3,-4-10-2,4-3-2,-2-6-2,3-5 1,-2-3-2,3 3 1,-2-1 0,1 4-1,-2 5 0,0 5 0,-2 6-1,0 6 0,-2 13-1,3-12 0,-3 12 0,8 12 0,0 0-1,5 6 0,1 3 1,5 1-1,2 2 1,2 0 0,-1-3 0,-2-4-1,-5-4 1,-2-4 1,-4-4-2,-9-5 2,0 0-1,0 0 0,-20-17 0,0 4 1,-7-6-1,-7-2 1,-6 0-1,-2 1 0,0 2 0,3 2 0,7 5 0,5 4 0,12 4-1,15 3 1,10-3-1,12 2 1,11-2 0,8 0-1,7 2 1,2 1 0,-2 2 0,-7 6 0,-7 6 0,-13 6 0,-11 7 1,-14 5-1,-13 2 1,-8 5-1,-5-1 1,-5-3-2,2-2 1,3-8-2,7-3-3,1-17-8,22-5-27,0 0 1,9-14-2,16-7 2</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32:59.41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75 53,'0'0'37,"0"0"0,0 0-1,0 0-23,0 0-9,3 16-1,-2 6-2,1 8 0,0 7 0,-1 8-1,-2 4 1,-1 4-1,0 0 1,1-7-1,-1-7 1,3-7-1,3-12 1,6-8 0,5-13 0,8-6 0,3-10 1,6-6 1,2-3-1,0 0 0,-2 1-1,-1 3 0,-5 8 0,-3 9 0,-6 9-1,-3 13-1,-3 7 1,-3 9-1,-2 5 1,-2 6 0,-3-1 0,-3-1-1,-2-6 1,-2-5 1,-3-7-1,-3-10 0,-6-9 1,-3-6-1,-5-13 0,-5-4 0,-3-4 0,-1-3-1,3 0-1,1 1-1,9 5-2,0-4-5,22 23-23,0-18-6,14 13-1,6-1 2</inkml:trace>
  <inkml:trace contextRef="#ctx0" brushRef="#br0" timeOffset="580">636 345 72,'5'-13'41,"0"-1"-3,6 2 1,-6 2-33,6 2-4,0 5-1,2 4 0,1 5-1,3 4 1,1 6-1,2 3 0,-1 1 1,-1 4-2,-2-2 1,-3-1 0,-3-2 0,-7-2-1,-5-3 1,-9-3-1,-4 1 0,-9-2 1,-4 0 0,-5-2-1,-3 0 1,0 2-1,1-2 1,4 1 0,5 0 0,7 3-1,7 0 1,8 2 1,7-2-1,8-1 1,7 0 0,7-3 0,3-4 0,5-3 0,2-4 0,1-3-1,-1-2-2,-6-9-6,4 2-32,-11-4 1,-1 1-1,-3-4 1</inkml:trace>
  <inkml:trace contextRef="#ctx0" brushRef="#br0" timeOffset="1138">1138 74 59,'0'-13'40,"0"13"-2,0 0 1,0 0-24,-11 14-11,5 7-2,-3 9 0,3 5-1,-2 10 0,4 5 0,-1-1 0,5 2-1,-1-5 0,3-6-1,3-7-1,-3-10-5,9-2-13,-11-21-20,19-1 0,-10-16 0,7-8 2</inkml:trace>
  <inkml:trace contextRef="#ctx0" brushRef="#br0" timeOffset="1377">1368 0 77,'5'34'40,"-8"12"-2,-1 13-8,-7 0-22,4 9-4,-5-4-1,1 2-2,1-9-1,1-9-4,6-9-1,-2-18-11,12-4-24,2-15 1,5-5-1,4-12 2</inkml:trace>
  <inkml:trace contextRef="#ctx0" brushRef="#br0" timeOffset="1586">1583 554 88,'8'13'40,"-8"-13"-1,8 11-7,-8-11-32,-2-15-8,2 15-26,8-21-5,2 9-3,-1-6 3</inkml:trace>
  <inkml:trace contextRef="#ctx0" brushRef="#br0" timeOffset="1875">1906 576 47,'-2'42'36,"-1"8"1,1 5-1,-4-2-20,2 13-13,-2 0 0,2-4 0,-3-7-1,2-10 2,-1-11-1,1-10 1,5-24 0,0 0 0,-10-33-1,12-8 0,0-20-1,4-17 0,3-14 0,1-9-1,5-2 1,3 10 0,2 5-1,0 13 1,3 20-2,3 19 0,3 21 0,-1 16 0,-3 11 0,-4 10-1,-4 8 0,-8 4 0,-6 1 0,-9-2-1,-5-3-1,-6-7-2,1-3-2,-7-16-8,13-1-21,-2-12-4,13-4 0,4-7 1</inkml:trace>
  <inkml:trace contextRef="#ctx0" brushRef="#br0" timeOffset="2239">2275 343 45,'12'8'37,"-6"8"-1,-13 6 0,-2 10-14,-7-4-15,5 4-6,5 0-1,8-3-1,13-5 2,9-7 0,12-9 1,6-5 0,2-8 1,1-4-1,-8-7 1,-7-2-1,-13-4-1,-12-2-1,-10 1-1,-11 1 1,-4 2-3,-2-2 0,2 3-3,2-2 0,14 4-3,5-4 1,19 6 0,5-6 2,12 6 1,1 0 2,3 6 4,-3 8 3,-11 4 2,-5 11 1,-15 5 0,-6 11-1,-11-1 0,2 6-2,-2 0-2,4 0-1,6-4-1,1-4 0,6-7 0,0-3 1,1-5 0,-8-12 1,4 10-2,-4-10-1,-12-6-4,-1-7-11,1 5-21,3-5-1,6 2-1,3-3 1</inkml:trace>
  <inkml:trace contextRef="#ctx0" brushRef="#br0" timeOffset="2751">2969 562 79,'5'15'41,"1"-3"-2,-6-12 1,0 0-37,0 0-5,0 0-8,6-10-30,-6-1 0,6 1 0,2-5 1</inkml:trace>
  <inkml:trace contextRef="#ctx0" brushRef="#br0" timeOffset="3027">3017 343 76,'12'0'39,"-1"3"0,0-3-4,8 9-28,-2 4-3,7 9-3,3 5 1,3 6-1,7 6 1,4 1-2,2 1 2,3-1-3,-1-4 1,-4-6-2,-4-4-3,-12-15-13,-1 0-23,-8-10 2,-4-7-2,-6-8 1</inkml:trace>
  <inkml:trace contextRef="#ctx0" brushRef="#br0" timeOffset="3277">3441 287 71,'-14'13'39,"2"10"0,-7 3 1,7 10-31,-15 3-5,-2 11-3,-4 2 1,1 2-1,3-4 0,3-3-1,6-5-2,4-15-5,18-9-34,-2-18 2,27-10-2,4-18 1</inkml:trace>
  <inkml:trace contextRef="#ctx0" brushRef="#br0" timeOffset="3740">3783 400 54,'9'12'37,"4"-3"0,3 0-1,1-8-21,9 5-11,-1-3-1,4 1-3,0-1 0,1-2-2,1 3-4,-11-8-12,3 6-18,-11 0-1,-12-2-1,0 0 2</inkml:trace>
  <inkml:trace contextRef="#ctx0" brushRef="#br0" timeOffset="4025">3862 533 42,'0'0'37,"-9"15"2,9-15 0,15 17-19,-15-17-12,24 14-2,-9-8-1,6 3-2,-2-2-3,1-2-3,7 4-15,-4-12-22,1-1 1,0-10-1,4-2 1</inkml:trace>
  <inkml:trace contextRef="#ctx0" brushRef="#br0" timeOffset="4451">4330 177 61,'-10'1'41,"10"-1"0,15 6 0,6 0-24,3-7-11,8 1-2,3 1-2,4 1-1,-1 4-1,-3 1 0,-5 7-1,-6 5 0,-11 8 0,-12 5-1,-11 7 0,-14 6 0,-10 5 0,-11 2-1,-5 1 2,0-1 0,6-8 1,7-3-1,9-9 3,14-6 0,14-10 0,16-7 0,9-7 1,7-8-1,7-3 0,2-4-1,4-6-2,-4-4-3,-3 7-10,-10-9-27,-2 2 1,-5 1-2,-3 2 2</inkml:trace>
  <inkml:trace contextRef="#ctx0" brushRef="#br0" timeOffset="4951">4964 535 75,'0'0'42,"-4"12"-1,4-12 0,-6 11-31,6-11-7,-12 15-1,12-15-3,-14 15-1,11-6-3,3-9-6,0 0-25,0 0-4,10 5-2,0-12 3</inkml:trace>
  <inkml:trace contextRef="#ctx0" brushRef="#br0" timeOffset="5182">5192 343 86,'-13'-12'39,"0"13"-1,0 13-4,-2 3-31,0 10-3,3 9 0,3 10-1,6 3 1,8 3-1,7-2 1,9-5-1,7-8 1,6-11 0,6-13 0,5-13 0,2-11 1,2-12 0,-2-11 0,-2-8 1,-8-12 0,-5-5 0,-11-6 0,-11 2-1,-13 5 0,-12 8 1,-12 8-2,-10 11 1,-6 17-1,-5 9-1,1 16-2,-1 2-2,12 14-10,0-3-26,16-1 1,10-4 0,15-3 0</inkml:trace>
  <inkml:trace contextRef="#ctx0" brushRef="#br0" timeOffset="5575">5804 95 62,'18'7'41,"-5"3"0,-3 11 0,-8 1-20,-1 14-16,-4 8-1,1 11-2,-2 7 1,1 4-1,1 1 0,2-3-1,2-7-2,-2-15-10,6-4-31,-1-15-2,-5-23 0,20-8 0,-20 8 44</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33:44.3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600 161 54,'17'-10'39,"-4"4"-2,-13 6 0,9-5-16,-9 5-12,13 16-5,-3-1-1,2 4-1,6 8-1,4 6 0,5 9 0,8 5-2,2 8 0,4 7-1,4 9 1,0 10 0,1 11 0,3 10 0,5 12 0,-2 11 2,1 11 0,0 9-1,-2 8 1,-1 9 0,1 3-1,1 4 0,-7-2-1,-4 2 1,-5-1-2,-2 0 3,-7-5-1,-4-3 0,-7-6-1,-10-2 2,-5-5-1,-12-7 1,-5-7 1,-8-8-1,-5-6 1,-6-11-1,-9-10 0,-9-6 0,-12-12 1,-6-11-2,-3-13-1,-17-14 2,-1-13-1,-7-13 1,-4-11-1,5-23 1,4-11 0,3-19 0,2-16 0,10-17 0,5-15 0,9-18 0,10-14-1,4-14 0,7-13 0,11-7 0,9-10-1,13-6-2,1-6 2,9-6-1,4-4 2,10-1 0,1-5-1,2 3 1,2 4 1,-5 6 1,2 5-1,-3 11-1,2 12-1,-4 11 1,0 18 0,0 12 0,-4 15 0,2 11-1,0 16 0,-4 12 2,3 9 0,-4 12-1,4 7 1,-4 10-1,2 7 0,-1 7 1,-4 12 0,6-11 0,-6 11-1,0 0 1,-6 18-1,6-18 2,0 0-1,-38 63 0,38-63 0,-47 68 0,17-27 0,0 2 0,-4 0 0,34-43-2,-52 72 0,52-72 0,-30 45 0,30-45 1,0 0 0,0 0 0,0 0 1,9-72-1,5 26 1,1-10 0,1-4 0,5-4 1,-2 3-1,3 2 0,-4 9 0,-18 50 1,31-73-1,-31 73 0,0 0 0,0 0 0,25-11-1,-22 45-1,4 7 0,5 7 0,-1 6 0,6 2 0,3 2 0,-4-6-1,5-11 3,-4-9-1,-2-9 0,-6-2-3,-9-21-5,11 15-32,-11-15-2,0 0 0,1-16-1</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33:53.4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 48,'0'0'31,"10"8"1,-10-8-6,20 2-15,2 2-3,2-4-3,11 4 1,4-4 0,14 5-1,5-5 1,13 4-1,3-3 0,6 3-1,5-1-2,3-1 1,0 1-1,5 0 0,-2-2 0,3 2 0,-1-2-1,3 0 1,0-1 0,-1 0-1,0 1 1,-6 1-2,-6 0 1,-5 2 0,-10 1-1,-8-1 1,-10 1-2,-9 0 2,-12-2-1,-9-1-1,-4-1-1,-16-1-1,14 1-5,-14-1-6,-10-8-22,-2 5-3,-2 2 0,-7-2 0</inkml:trace>
  <inkml:trace contextRef="#ctx0" brushRef="#br0" timeOffset="536">236 149 56,'0'0'33,"0"0"0,0 0-7,0 0-13,0 0-4,5 9-3,-5-9 0,28 4 0,-4-4 0,17 4 0,9-5 0,17 2-1,11-1 0,16-1-2,13-2 0,13 0-1,10 1 0,4-1-1,2 1 1,0 1 0,-7-2 0,-9 3-1,-17 0 1,-13 1-2,-22-1 1,-14 1 0,-15 0 0,-14 0-1,-13 1 1,-12-2-1,11 2 1,-11-2 0,0 0-1,0 0 0,0 0-2,0 0-3,4-14-10,-4-6-27,9-5 0,5-10 0,11-9-2</inkml:trace>
</inkml:ink>
</file>

<file path=ppt/ink/ink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2T21:33:54.7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58 829 45,'0'0'33,"0"0"-2,-1 15-4,1-15-8,0 0-3,0 0-4,17 8-4,-7-8-2,5 4-2,4-4-1,5 1-1,2-1 0,4 1-2,2-1 0,0-2-2,1 4-3,-7-7-6,3 5-27,-10 0 2,-7 0-2,-12 0 1</inkml:trace>
  <inkml:trace contextRef="#ctx0" brushRef="#br0" timeOffset="1018">331 307 62,'0'0'33,"0"0"0,0 0-8,0 15-13,-5 6-4,3 11-3,-3 6 0,2 13-1,-3 4 1,2 8-2,-3 2 0,1-3-1,0-5-1,2-5 0,0-9 0,2-9 0,1-9-1,2-8 1,-1-17 1,3 11-1,-3-11 1,1-21-1,-5-4 1,-4-5-1,-7-6 1,-3 0-1,-6 1 0,-5 5 0,-2 10-1,-4 12 1,1 11 0,5 16-1,4 9 0,6 8 0,11 3 0,8 3 0,8-2 0,9-1 0,7-4 0,5-8 0,5-5 0,1-7 0,-1-7 0,-3-4 0,-1-8-3,-6-8-3,1 1-14,-8-13-19,-5-4 1,-3-9-1,-1-1 1</inkml:trace>
  <inkml:trace contextRef="#ctx0" brushRef="#br0" timeOffset="1510">643 199 91,'11'-13'37,"-11"13"0,0 0-1,-4 21-31,-9 8-2,-1 13-1,-5 9-1,1 12 1,-1 5-1,3 6 1,4 1-1,5-1-1,6-7 0,4-6 0,8-11-2,3-8-1,5-8-3,-3-17-9,8-8-23,-5-9 0,-1-9 0,-5-12 1</inkml:trace>
  <inkml:trace contextRef="#ctx0" brushRef="#br0" timeOffset="1769">369 610 81,'0'0'39,"18"19"-2,9-16-5,10 4-21,1-7-6,6-1-3,0-5-5,-4-8-6,4 2-15,-4-8-14,1-2 1,3-3 0,1-2 1</inkml:trace>
  <inkml:trace contextRef="#ctx0" brushRef="#br0" timeOffset="1948">1142 494 64,'6'20'36,"1"-8"-3,7 0-1,6-6-20,4-7-12,1-3-5,6 0-7,-5-2-20,-2-7-2,-2 2 0,-10-3 2</inkml:trace>
  <inkml:trace contextRef="#ctx0" brushRef="#br0" timeOffset="2122">1175 587 86,'8'18'39,"7"-2"-2,8-10 1,9-2-31,0-5-7,0-11-10,8 0-22,-4-8-6,2-4 0,3-6 0</inkml:trace>
  <inkml:trace contextRef="#ctx0" brushRef="#br0" timeOffset="2431">1938 215 79,'6'22'37,"0"5"0,-4 6 0,5 13-28,-8 4-3,3 11-1,-6 2-1,5 6-1,-4-3 0,3 1 0,-1-9-1,1-5-1,1-8-2,-1-11-1,3-6-4,-7-16-7,4-12-26,0 0 1,13-3-1,-6-11-1</inkml:trace>
  <inkml:trace contextRef="#ctx0" brushRef="#br0" timeOffset="2699">2313 832 83,'4'10'38,"-4"-10"0,0 11 0,0-11-27,0 0-8,0 0-1,0 0-1,1-9-1,-1 9-4,-4-20-6,9 7-28,-5-2 1,4-5-1,3-4-1</inkml:trace>
  <inkml:trace contextRef="#ctx0" brushRef="#br0" timeOffset="2894">2593 344 82,'4'-23'38,"-6"9"-1,-7 5 1,-1 11-27,-12 9-6,-2 15-3,-3 10-1,0 10-1,4 10 0,6 6 0,10 3 1,10 2-1,15-6 0,13-8 1,12-10 0,13-11 0,7-12-1,6-12 1,1-14 0,0-14 0,-7-16 0,-11-15 0,-12-13 1,-14-8-1,-18-7 2,-15-1-2,-16 4 1,-14 7-1,-9 14 0,-6 10-1,0 16-1,2 6-2,12 15-5,0-2-7,24 7-26,14 3 2,13 0 0,18-1-2</inkml:trace>
  <inkml:trace contextRef="#ctx0" brushRef="#br0" timeOffset="3284">3802-2 85,'17'4'38,"-10"9"-1,-15 10 2,-7 13-26,-13 8-10,-6 13 0,-12 13 0,-6 13 0,-7 8 0,-2 10 0,-3 1-1,2 2 0,4-5-1,3-5 0,9-8-1,6-11-1,6-7-2,6-20-3,13-2-13,2-22-22,7-15 1,6-9 1,12-31-2</inkml:trace>
  <inkml:trace contextRef="#ctx0" brushRef="#br0" timeOffset="3672">3793 478 72,'0'18'37,"-2"11"-1,-2 7-1,1 11-26,-6 5-4,1 6-2,-3 1-2,-1-4-3,4-2-14,-2-12-20,1-15 1,3-15-2,6-11 1</inkml:trace>
  <inkml:trace contextRef="#ctx0" brushRef="#br0" timeOffset="3844">3715 399 76,'32'-23'40,"12"14"-2,8 9 3,7 13-18,0 2-19,2 6-1,-8-1-3,-12 5 1,-20-1-1,-14 2 0,-18 1 0,-10 3-1,-13 1 1,-4 0 0,0 5 0,4 1 0,8 0 0,13 1 0,12-3 1,10-4-1,11-3 0,6-5-1,6-8-1,0-10-5,7-1-13,-6-13-20,-3-6 2,-2-8-2,-4-3 2</inkml:trace>
  <inkml:trace contextRef="#ctx0" brushRef="#br0" timeOffset="4207">4478 452 68,'0'0'37,"0"0"-1,0 0 2,-6 30-20,-13-5-13,-2 11-2,-9 6 0,-2 9-1,-4 1 0,0 0-1,1-1-1,2-8-3,5-3-2,2-15-4,13-5-6,-1-16-13,14-4-9,9-19-1,9-7 3,6-11 7,14-9 13</inkml:trace>
  <inkml:trace contextRef="#ctx0" brushRef="#br0" timeOffset="4377">4320 672 4,'51'-65'24,"-6"0"11,-4 5 2,-5 8 0,-4 13-6,-14 5-7,4 25-10,-13 9-7,2 17-2,-8 12-3,1 11 1,0 9-2,3 8 0,2 5-1,4 0 1,1 1-2,1-7 1,3-7-1,-2-10-2,-1-9-2,-7-16-5,-8-14-2,0 0 1,-12-18 3,-15-11 0,-6-3 4,-8-3 2,-7 1 4,0 6 3,-3 1 4,8 12-1,3 3-3,12 11-2,10 2-3,18-1-3,1 9-8,13-5-24,11-8 0,10-1-1,7-8 1</inkml:trace>
  <inkml:trace contextRef="#ctx0" brushRef="#br0" timeOffset="4776">4930 538 88,'5'31'37,"-3"8"0,-3 4-1,2 7-30,-2 0-3,0 1-2,-1-3-2,-3-10-3,4-2-5,-6-18-18,7-18-10,0 0 1,-4-12-2</inkml:trace>
  <inkml:trace contextRef="#ctx0" brushRef="#br0" timeOffset="4949">4748 421 101,'-1'-29'38,"15"6"3,17 14-11,12-2-21,18 9-4,10 0-1,7 3-1,1 0-1,-3 1-1,-12 1 0,-10 0-1,-17 3 0,-14 2 0,-16 3 0,-10 2 0,-6 1-1,-4 4 1,5-1 0,6 4 0,7 1 0,7-1 0,6 1 0,1 1 0,-4 3 0,-10 0 0,-12 2-1,-17 1 2,-10 0-1,-7 2 0,-4-1 0,3 2 0,7-2 1,14-1 0,15 0-1,19-4 1,12-3-2,7-4 0,9-2-4,-4-13-5,6 1-24,-11-9-7,-8-3 1,-13-3-1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6" charset="0"/>
                <a:ea typeface="+mn-ea"/>
                <a:cs typeface="+mn-cs"/>
              </a:defRPr>
            </a:lvl1pPr>
          </a:lstStyle>
          <a:p>
            <a:pPr>
              <a:defRPr/>
            </a:pPr>
            <a:endParaRPr lang="en-US"/>
          </a:p>
        </p:txBody>
      </p:sp>
      <p:sp>
        <p:nvSpPr>
          <p:cNvPr id="880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6" charset="0"/>
                <a:ea typeface="+mn-ea"/>
                <a:cs typeface="+mn-cs"/>
              </a:defRPr>
            </a:lvl1pPr>
          </a:lstStyle>
          <a:p>
            <a:pPr>
              <a:defRPr/>
            </a:pPr>
            <a:endParaRPr lang="en-US"/>
          </a:p>
        </p:txBody>
      </p:sp>
      <p:sp>
        <p:nvSpPr>
          <p:cNvPr id="11059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0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6" charset="0"/>
                <a:ea typeface="+mn-ea"/>
                <a:cs typeface="+mn-cs"/>
              </a:defRPr>
            </a:lvl1pPr>
          </a:lstStyle>
          <a:p>
            <a:pPr>
              <a:defRPr/>
            </a:pPr>
            <a:endParaRPr lang="en-US"/>
          </a:p>
        </p:txBody>
      </p:sp>
      <p:sp>
        <p:nvSpPr>
          <p:cNvPr id="880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54D8103-D0E7-45C8-B1F7-BB63A9DC6D25}" type="slidenum">
              <a:rPr lang="en-US"/>
              <a:pPr>
                <a:defRPr/>
              </a:pPr>
              <a:t>‹#›</a:t>
            </a:fld>
            <a:endParaRPr lang="en-US"/>
          </a:p>
        </p:txBody>
      </p:sp>
    </p:spTree>
    <p:extLst>
      <p:ext uri="{BB962C8B-B14F-4D97-AF65-F5344CB8AC3E}">
        <p14:creationId xmlns:p14="http://schemas.microsoft.com/office/powerpoint/2010/main" val="3162174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67CC099-3A55-4CC0-8D5A-4A0CC0C46E10}" type="slidenum">
              <a:rPr lang="en-US" altLang="en-US" sz="1200" smtClean="0">
                <a:latin typeface="Arial" pitchFamily="34" charset="0"/>
              </a:rPr>
              <a:pPr eaLnBrk="1" hangingPunct="1"/>
              <a:t>1</a:t>
            </a:fld>
            <a:endParaRPr lang="en-US" altLang="en-US" sz="12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BF194BB9-707C-438B-8D86-D9C48C2021ED}" type="slidenum">
              <a:rPr lang="en-US" altLang="en-US" sz="1200">
                <a:solidFill>
                  <a:prstClr val="black"/>
                </a:solidFill>
                <a:latin typeface="Arial" pitchFamily="34" charset="0"/>
              </a:rPr>
              <a:pPr/>
              <a:t>2</a:t>
            </a:fld>
            <a:endParaRPr lang="en-US" altLang="en-US" sz="1200">
              <a:solidFill>
                <a:prstClr val="black"/>
              </a:solidFill>
              <a:latin typeface="Arial" pitchFamily="34" charset="0"/>
            </a:endParaRPr>
          </a:p>
        </p:txBody>
      </p:sp>
      <p:sp>
        <p:nvSpPr>
          <p:cNvPr id="154627" name="Rectangle 1026"/>
          <p:cNvSpPr>
            <a:spLocks noGrp="1" noRot="1" noChangeAspect="1" noChangeArrowheads="1" noTextEdit="1"/>
          </p:cNvSpPr>
          <p:nvPr>
            <p:ph type="sldImg"/>
          </p:nvPr>
        </p:nvSpPr>
        <p:spPr>
          <a:solidFill>
            <a:srgbClr val="FFFFFF"/>
          </a:solidFill>
          <a:ln/>
        </p:spPr>
      </p:sp>
      <p:sp>
        <p:nvSpPr>
          <p:cNvPr id="15462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45</a:t>
            </a:fld>
            <a:endParaRPr lang="en-US"/>
          </a:p>
        </p:txBody>
      </p:sp>
    </p:spTree>
    <p:extLst>
      <p:ext uri="{BB962C8B-B14F-4D97-AF65-F5344CB8AC3E}">
        <p14:creationId xmlns:p14="http://schemas.microsoft.com/office/powerpoint/2010/main" val="101063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7B199F1-712A-49A6-B534-1B73984A40C1}" type="slidenum">
              <a:rPr lang="en-US" altLang="en-US" sz="1200" smtClean="0">
                <a:latin typeface="Arial" pitchFamily="34" charset="0"/>
              </a:rPr>
              <a:pPr eaLnBrk="1" hangingPunct="1"/>
              <a:t>89</a:t>
            </a:fld>
            <a:endParaRPr lang="en-US" altLang="en-US" sz="1200" smtClean="0">
              <a:latin typeface="Arial" pitchFamily="34"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10DC685-6A6C-483F-9257-98CE3674BB10}" type="slidenum">
              <a:rPr lang="en-US" altLang="en-US" sz="1200" smtClean="0">
                <a:latin typeface="Arial" pitchFamily="34" charset="0"/>
              </a:rPr>
              <a:pPr eaLnBrk="1" hangingPunct="1"/>
              <a:t>90</a:t>
            </a:fld>
            <a:endParaRPr lang="en-US" altLang="en-US" sz="1200" smtClean="0">
              <a:latin typeface="Arial" pitchFamily="34"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pPr eaLnBrk="1" hangingPunct="1"/>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67CC099-3A55-4CC0-8D5A-4A0CC0C46E10}" type="slidenum">
              <a:rPr lang="en-US" altLang="en-US" sz="1200" smtClean="0">
                <a:latin typeface="Arial" pitchFamily="34" charset="0"/>
              </a:rPr>
              <a:pPr eaLnBrk="1" hangingPunct="1"/>
              <a:t>115</a:t>
            </a:fld>
            <a:endParaRPr lang="en-US" altLang="en-US" sz="12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840DD5-2756-42C1-943A-011EF4BFF5DA}" type="slidenum">
              <a:rPr lang="en-US"/>
              <a:pPr>
                <a:defRPr/>
              </a:pPr>
              <a:t>‹#›</a:t>
            </a:fld>
            <a:endParaRPr lang="en-US"/>
          </a:p>
        </p:txBody>
      </p:sp>
    </p:spTree>
    <p:extLst>
      <p:ext uri="{BB962C8B-B14F-4D97-AF65-F5344CB8AC3E}">
        <p14:creationId xmlns:p14="http://schemas.microsoft.com/office/powerpoint/2010/main" val="20711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9DD76-F031-4D04-B83B-337369987E9F}" type="slidenum">
              <a:rPr lang="en-US"/>
              <a:pPr>
                <a:defRPr/>
              </a:pPr>
              <a:t>‹#›</a:t>
            </a:fld>
            <a:endParaRPr lang="en-US"/>
          </a:p>
        </p:txBody>
      </p:sp>
    </p:spTree>
    <p:extLst>
      <p:ext uri="{BB962C8B-B14F-4D97-AF65-F5344CB8AC3E}">
        <p14:creationId xmlns:p14="http://schemas.microsoft.com/office/powerpoint/2010/main" val="94238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75BE4-9E9D-4DEF-A4AB-79BCC83C3FFA}" type="slidenum">
              <a:rPr lang="en-US"/>
              <a:pPr>
                <a:defRPr/>
              </a:pPr>
              <a:t>‹#›</a:t>
            </a:fld>
            <a:endParaRPr lang="en-US"/>
          </a:p>
        </p:txBody>
      </p:sp>
    </p:spTree>
    <p:extLst>
      <p:ext uri="{BB962C8B-B14F-4D97-AF65-F5344CB8AC3E}">
        <p14:creationId xmlns:p14="http://schemas.microsoft.com/office/powerpoint/2010/main" val="1385593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CBA29D-D604-4C39-B20A-F60BAB92A62C}" type="slidenum">
              <a:rPr lang="en-US"/>
              <a:pPr>
                <a:defRPr/>
              </a:pPr>
              <a:t>‹#›</a:t>
            </a:fld>
            <a:endParaRPr lang="en-US"/>
          </a:p>
        </p:txBody>
      </p:sp>
    </p:spTree>
    <p:extLst>
      <p:ext uri="{BB962C8B-B14F-4D97-AF65-F5344CB8AC3E}">
        <p14:creationId xmlns:p14="http://schemas.microsoft.com/office/powerpoint/2010/main" val="388933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F1C682-E0EF-4FEE-9B98-01111A584726}" type="slidenum">
              <a:rPr lang="en-US"/>
              <a:pPr>
                <a:defRPr/>
              </a:pPr>
              <a:t>‹#›</a:t>
            </a:fld>
            <a:endParaRPr lang="en-US"/>
          </a:p>
        </p:txBody>
      </p:sp>
    </p:spTree>
    <p:extLst>
      <p:ext uri="{BB962C8B-B14F-4D97-AF65-F5344CB8AC3E}">
        <p14:creationId xmlns:p14="http://schemas.microsoft.com/office/powerpoint/2010/main" val="2757427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4E0A1-972D-441C-AC7F-7A271B0AB9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809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55D58B-109E-47AE-A5FB-BF1660C0D1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0670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E9C71-7373-47F1-B5D3-61FF2E9D28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6661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FDB-30FC-4BD6-AF0A-4C41703E9C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46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52683A-2E6E-4408-B6E1-F5DEBF2E5F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3159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7DF248-EE26-4700-B90B-D546B1CB93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51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874724-5347-48F9-B7BA-95AA2A013986}" type="slidenum">
              <a:rPr lang="en-US"/>
              <a:pPr>
                <a:defRPr/>
              </a:pPr>
              <a:t>‹#›</a:t>
            </a:fld>
            <a:endParaRPr lang="en-US"/>
          </a:p>
        </p:txBody>
      </p:sp>
    </p:spTree>
    <p:extLst>
      <p:ext uri="{BB962C8B-B14F-4D97-AF65-F5344CB8AC3E}">
        <p14:creationId xmlns:p14="http://schemas.microsoft.com/office/powerpoint/2010/main" val="2300030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4804B5-8B33-4E74-BD2B-5927211AB3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2140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AA3325-99A6-47BA-B699-1661974308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861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6A065B-F9C7-43B2-A5FC-F25784AF00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8633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51ACDD-FF82-4B9A-AFCD-C74CD64087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48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0D5858-6214-40DB-9EC9-8AB00CF7E5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381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237E00-888F-47D0-96F9-E5EA857EC351}" type="slidenum">
              <a:rPr lang="en-US"/>
              <a:pPr>
                <a:defRPr/>
              </a:pPr>
              <a:t>‹#›</a:t>
            </a:fld>
            <a:endParaRPr lang="en-US"/>
          </a:p>
        </p:txBody>
      </p:sp>
    </p:spTree>
    <p:extLst>
      <p:ext uri="{BB962C8B-B14F-4D97-AF65-F5344CB8AC3E}">
        <p14:creationId xmlns:p14="http://schemas.microsoft.com/office/powerpoint/2010/main" val="367666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8537DC-EF88-4EB2-8025-60CAA037BF5E}" type="slidenum">
              <a:rPr lang="en-US"/>
              <a:pPr>
                <a:defRPr/>
              </a:pPr>
              <a:t>‹#›</a:t>
            </a:fld>
            <a:endParaRPr lang="en-US"/>
          </a:p>
        </p:txBody>
      </p:sp>
    </p:spTree>
    <p:extLst>
      <p:ext uri="{BB962C8B-B14F-4D97-AF65-F5344CB8AC3E}">
        <p14:creationId xmlns:p14="http://schemas.microsoft.com/office/powerpoint/2010/main" val="254753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60F97F-3A50-431D-A484-A715B13BDFB2}" type="slidenum">
              <a:rPr lang="en-US"/>
              <a:pPr>
                <a:defRPr/>
              </a:pPr>
              <a:t>‹#›</a:t>
            </a:fld>
            <a:endParaRPr lang="en-US"/>
          </a:p>
        </p:txBody>
      </p:sp>
    </p:spTree>
    <p:extLst>
      <p:ext uri="{BB962C8B-B14F-4D97-AF65-F5344CB8AC3E}">
        <p14:creationId xmlns:p14="http://schemas.microsoft.com/office/powerpoint/2010/main" val="421335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ACA35E-F7E2-4DEE-B3EE-5B53CF0B9EBD}" type="slidenum">
              <a:rPr lang="en-US"/>
              <a:pPr>
                <a:defRPr/>
              </a:pPr>
              <a:t>‹#›</a:t>
            </a:fld>
            <a:endParaRPr lang="en-US"/>
          </a:p>
        </p:txBody>
      </p:sp>
    </p:spTree>
    <p:extLst>
      <p:ext uri="{BB962C8B-B14F-4D97-AF65-F5344CB8AC3E}">
        <p14:creationId xmlns:p14="http://schemas.microsoft.com/office/powerpoint/2010/main" val="163523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022FB6-A54A-4B57-BE2A-E9298899F249}" type="slidenum">
              <a:rPr lang="en-US"/>
              <a:pPr>
                <a:defRPr/>
              </a:pPr>
              <a:t>‹#›</a:t>
            </a:fld>
            <a:endParaRPr lang="en-US"/>
          </a:p>
        </p:txBody>
      </p:sp>
    </p:spTree>
    <p:extLst>
      <p:ext uri="{BB962C8B-B14F-4D97-AF65-F5344CB8AC3E}">
        <p14:creationId xmlns:p14="http://schemas.microsoft.com/office/powerpoint/2010/main" val="293661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9C374A-7BD9-4EC2-AE5F-33B87B83DC97}" type="slidenum">
              <a:rPr lang="en-US"/>
              <a:pPr>
                <a:defRPr/>
              </a:pPr>
              <a:t>‹#›</a:t>
            </a:fld>
            <a:endParaRPr lang="en-US"/>
          </a:p>
        </p:txBody>
      </p:sp>
    </p:spTree>
    <p:extLst>
      <p:ext uri="{BB962C8B-B14F-4D97-AF65-F5344CB8AC3E}">
        <p14:creationId xmlns:p14="http://schemas.microsoft.com/office/powerpoint/2010/main" val="428823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A22707-15B2-454C-87B6-3D7B9E51B1A4}" type="slidenum">
              <a:rPr lang="en-US"/>
              <a:pPr>
                <a:defRPr/>
              </a:pPr>
              <a:t>‹#›</a:t>
            </a:fld>
            <a:endParaRPr lang="en-US"/>
          </a:p>
        </p:txBody>
      </p:sp>
    </p:spTree>
    <p:extLst>
      <p:ext uri="{BB962C8B-B14F-4D97-AF65-F5344CB8AC3E}">
        <p14:creationId xmlns:p14="http://schemas.microsoft.com/office/powerpoint/2010/main" val="19100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4446CF5-3FDA-4B70-936D-D061781FEB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defRPr>
      </a:lvl6pPr>
      <a:lvl7pPr marL="914400" algn="ctr" rtl="0" fontAlgn="base">
        <a:spcBef>
          <a:spcPct val="0"/>
        </a:spcBef>
        <a:spcAft>
          <a:spcPct val="0"/>
        </a:spcAft>
        <a:defRPr sz="4400">
          <a:solidFill>
            <a:schemeClr val="tx2"/>
          </a:solidFill>
          <a:latin typeface="Arial" pitchFamily="-106" charset="0"/>
        </a:defRPr>
      </a:lvl7pPr>
      <a:lvl8pPr marL="1371600" algn="ctr" rtl="0" fontAlgn="base">
        <a:spcBef>
          <a:spcPct val="0"/>
        </a:spcBef>
        <a:spcAft>
          <a:spcPct val="0"/>
        </a:spcAft>
        <a:defRPr sz="4400">
          <a:solidFill>
            <a:schemeClr val="tx2"/>
          </a:solidFill>
          <a:latin typeface="Arial" pitchFamily="-106" charset="0"/>
        </a:defRPr>
      </a:lvl8pPr>
      <a:lvl9pPr marL="1828800" algn="ctr" rtl="0" fontAlgn="base">
        <a:spcBef>
          <a:spcPct val="0"/>
        </a:spcBef>
        <a:spcAft>
          <a:spcPct val="0"/>
        </a:spcAft>
        <a:defRPr sz="4400">
          <a:solidFill>
            <a:schemeClr val="tx2"/>
          </a:solidFill>
          <a:latin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ea typeface="ＭＳ Ｐゴシック" pitchFamily="-108" charset="-128"/>
                <a:cs typeface="ＭＳ Ｐゴシック" pitchFamily="-108" charset="-128"/>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mn-lt"/>
                <a:ea typeface="ＭＳ Ｐゴシック" pitchFamily="-108" charset="-128"/>
                <a:cs typeface="ＭＳ Ｐゴシック" pitchFamily="-108" charset="-128"/>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pitchFamily="34" charset="0"/>
              </a:defRPr>
            </a:lvl1pPr>
          </a:lstStyle>
          <a:p>
            <a:pPr eaLnBrk="0" hangingPunct="0">
              <a:defRPr/>
            </a:pPr>
            <a:fld id="{3ED61297-60F9-4982-BD14-F6F1842EA679}" type="slidenum">
              <a:rPr lang="en-US">
                <a:ea typeface="ＭＳ Ｐゴシック" pitchFamily="34" charset="-128"/>
              </a:rPr>
              <a:pPr eaLnBrk="0" hangingPunct="0">
                <a:defRPr/>
              </a:pPr>
              <a:t>‹#›</a:t>
            </a:fld>
            <a:endParaRPr lang="en-US">
              <a:ea typeface="ＭＳ Ｐゴシック" pitchFamily="34" charset="-128"/>
            </a:endParaRPr>
          </a:p>
        </p:txBody>
      </p:sp>
    </p:spTree>
    <p:extLst>
      <p:ext uri="{BB962C8B-B14F-4D97-AF65-F5344CB8AC3E}">
        <p14:creationId xmlns:p14="http://schemas.microsoft.com/office/powerpoint/2010/main" val="3151807955"/>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eaLnBrk="0" hangingPunct="0">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eaLnBrk="0" hangingPunct="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C34944BE-7168-4CEF-9A34-AAB84F3D014C}" type="slidenum">
              <a:rPr lang="en-US">
                <a:solidFill>
                  <a:srgbClr val="000000"/>
                </a:solidFill>
                <a:latin typeface="Arial" pitchFamily="34" charset="0"/>
                <a:ea typeface="ＭＳ Ｐゴシック" pitchFamily="34" charset="-128"/>
              </a:rPr>
              <a:pPr eaLnBrk="0" hangingPunct="0">
                <a:defRPr/>
              </a:pPr>
              <a:t>‹#›</a:t>
            </a:fld>
            <a:endParaRPr lang="en-US">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45054476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4.png"/><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customXml" Target="../ink/ink10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23.png"/></Relationships>
</file>

<file path=ppt/slides/_rels/slide11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customXml" Target="../ink/ink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customXml" Target="../ink/ink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ustomXml" Target="../ink/ink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6.xml"/><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customXml" Target="../ink/ink18.xml"/><Relationship Id="rId4" Type="http://schemas.openxmlformats.org/officeDocument/2006/relationships/customXml" Target="../ink/ink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customXml" Target="../ink/ink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customXml" Target="../ink/ink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customXml" Target="../ink/ink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46.emf"/><Relationship Id="rId4" Type="http://schemas.openxmlformats.org/officeDocument/2006/relationships/customXml" Target="../ink/ink2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8.emf"/><Relationship Id="rId5" Type="http://schemas.openxmlformats.org/officeDocument/2006/relationships/customXml" Target="../ink/ink2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2.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4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20.emf"/><Relationship Id="rId5" Type="http://schemas.openxmlformats.org/officeDocument/2006/relationships/customXml" Target="../ink/ink28.xml"/><Relationship Id="rId4" Type="http://schemas.openxmlformats.org/officeDocument/2006/relationships/image" Target="../media/image410.emf"/></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13" Type="http://schemas.openxmlformats.org/officeDocument/2006/relationships/customXml" Target="../ink/ink34.xml"/><Relationship Id="rId18" Type="http://schemas.openxmlformats.org/officeDocument/2006/relationships/image" Target="../media/image54.emf"/><Relationship Id="rId26" Type="http://schemas.openxmlformats.org/officeDocument/2006/relationships/image" Target="../media/image58.emf"/><Relationship Id="rId39" Type="http://schemas.openxmlformats.org/officeDocument/2006/relationships/customXml" Target="../ink/ink47.xml"/><Relationship Id="rId21" Type="http://schemas.openxmlformats.org/officeDocument/2006/relationships/customXml" Target="../ink/ink38.xml"/><Relationship Id="rId34" Type="http://schemas.openxmlformats.org/officeDocument/2006/relationships/image" Target="../media/image62.emf"/><Relationship Id="rId42" Type="http://schemas.openxmlformats.org/officeDocument/2006/relationships/image" Target="../media/image66.emf"/><Relationship Id="rId47" Type="http://schemas.openxmlformats.org/officeDocument/2006/relationships/customXml" Target="../ink/ink51.xml"/><Relationship Id="rId50" Type="http://schemas.openxmlformats.org/officeDocument/2006/relationships/image" Target="../media/image70.emf"/><Relationship Id="rId55" Type="http://schemas.openxmlformats.org/officeDocument/2006/relationships/customXml" Target="../ink/ink55.xml"/><Relationship Id="rId63" Type="http://schemas.openxmlformats.org/officeDocument/2006/relationships/customXml" Target="../ink/ink59.xml"/><Relationship Id="rId68" Type="http://schemas.openxmlformats.org/officeDocument/2006/relationships/image" Target="../media/image79.emf"/><Relationship Id="rId7" Type="http://schemas.openxmlformats.org/officeDocument/2006/relationships/customXml" Target="../ink/ink31.xml"/><Relationship Id="rId2" Type="http://schemas.openxmlformats.org/officeDocument/2006/relationships/image" Target="../media/image50.png"/><Relationship Id="rId16" Type="http://schemas.openxmlformats.org/officeDocument/2006/relationships/image" Target="../media/image53.emf"/><Relationship Id="rId29" Type="http://schemas.openxmlformats.org/officeDocument/2006/relationships/customXml" Target="../ink/ink42.xml"/><Relationship Id="rId1" Type="http://schemas.openxmlformats.org/officeDocument/2006/relationships/slideLayout" Target="../slideLayouts/slideLayout1.xml"/><Relationship Id="rId6" Type="http://schemas.openxmlformats.org/officeDocument/2006/relationships/image" Target="../media/image49.emf"/><Relationship Id="rId11" Type="http://schemas.openxmlformats.org/officeDocument/2006/relationships/customXml" Target="../ink/ink33.xml"/><Relationship Id="rId24" Type="http://schemas.openxmlformats.org/officeDocument/2006/relationships/image" Target="../media/image57.emf"/><Relationship Id="rId32" Type="http://schemas.openxmlformats.org/officeDocument/2006/relationships/image" Target="../media/image61.emf"/><Relationship Id="rId37" Type="http://schemas.openxmlformats.org/officeDocument/2006/relationships/customXml" Target="../ink/ink46.xml"/><Relationship Id="rId40" Type="http://schemas.openxmlformats.org/officeDocument/2006/relationships/image" Target="../media/image65.emf"/><Relationship Id="rId45" Type="http://schemas.openxmlformats.org/officeDocument/2006/relationships/customXml" Target="../ink/ink50.xml"/><Relationship Id="rId53" Type="http://schemas.openxmlformats.org/officeDocument/2006/relationships/customXml" Target="../ink/ink54.xml"/><Relationship Id="rId58" Type="http://schemas.openxmlformats.org/officeDocument/2006/relationships/image" Target="../media/image74.emf"/><Relationship Id="rId66" Type="http://schemas.openxmlformats.org/officeDocument/2006/relationships/image" Target="../media/image78.emf"/><Relationship Id="rId5" Type="http://schemas.openxmlformats.org/officeDocument/2006/relationships/customXml" Target="../ink/ink30.xml"/><Relationship Id="rId15" Type="http://schemas.openxmlformats.org/officeDocument/2006/relationships/customXml" Target="../ink/ink35.xml"/><Relationship Id="rId23" Type="http://schemas.openxmlformats.org/officeDocument/2006/relationships/customXml" Target="../ink/ink39.xml"/><Relationship Id="rId28" Type="http://schemas.openxmlformats.org/officeDocument/2006/relationships/image" Target="../media/image59.emf"/><Relationship Id="rId36" Type="http://schemas.openxmlformats.org/officeDocument/2006/relationships/image" Target="../media/image63.emf"/><Relationship Id="rId49" Type="http://schemas.openxmlformats.org/officeDocument/2006/relationships/customXml" Target="../ink/ink52.xml"/><Relationship Id="rId57" Type="http://schemas.openxmlformats.org/officeDocument/2006/relationships/customXml" Target="../ink/ink56.xml"/><Relationship Id="rId61" Type="http://schemas.openxmlformats.org/officeDocument/2006/relationships/customXml" Target="../ink/ink58.xml"/><Relationship Id="rId10" Type="http://schemas.openxmlformats.org/officeDocument/2006/relationships/image" Target="../media/image51.emf"/><Relationship Id="rId19" Type="http://schemas.openxmlformats.org/officeDocument/2006/relationships/customXml" Target="../ink/ink37.xml"/><Relationship Id="rId31" Type="http://schemas.openxmlformats.org/officeDocument/2006/relationships/customXml" Target="../ink/ink43.xml"/><Relationship Id="rId44" Type="http://schemas.openxmlformats.org/officeDocument/2006/relationships/image" Target="../media/image67.emf"/><Relationship Id="rId52" Type="http://schemas.openxmlformats.org/officeDocument/2006/relationships/image" Target="../media/image71.emf"/><Relationship Id="rId60" Type="http://schemas.openxmlformats.org/officeDocument/2006/relationships/image" Target="../media/image75.emf"/><Relationship Id="rId65" Type="http://schemas.openxmlformats.org/officeDocument/2006/relationships/customXml" Target="../ink/ink60.xml"/><Relationship Id="rId4" Type="http://schemas.openxmlformats.org/officeDocument/2006/relationships/image" Target="../media/image480.emf"/><Relationship Id="rId9" Type="http://schemas.openxmlformats.org/officeDocument/2006/relationships/customXml" Target="../ink/ink32.xml"/><Relationship Id="rId14" Type="http://schemas.openxmlformats.org/officeDocument/2006/relationships/image" Target="../media/image10.emf"/><Relationship Id="rId22" Type="http://schemas.openxmlformats.org/officeDocument/2006/relationships/image" Target="../media/image56.emf"/><Relationship Id="rId27" Type="http://schemas.openxmlformats.org/officeDocument/2006/relationships/customXml" Target="../ink/ink41.xml"/><Relationship Id="rId30" Type="http://schemas.openxmlformats.org/officeDocument/2006/relationships/image" Target="../media/image60.emf"/><Relationship Id="rId35" Type="http://schemas.openxmlformats.org/officeDocument/2006/relationships/customXml" Target="../ink/ink45.xml"/><Relationship Id="rId43" Type="http://schemas.openxmlformats.org/officeDocument/2006/relationships/customXml" Target="../ink/ink49.xml"/><Relationship Id="rId48" Type="http://schemas.openxmlformats.org/officeDocument/2006/relationships/image" Target="../media/image69.emf"/><Relationship Id="rId56" Type="http://schemas.openxmlformats.org/officeDocument/2006/relationships/image" Target="../media/image73.emf"/><Relationship Id="rId64" Type="http://schemas.openxmlformats.org/officeDocument/2006/relationships/image" Target="../media/image77.emf"/><Relationship Id="rId8" Type="http://schemas.openxmlformats.org/officeDocument/2006/relationships/image" Target="../media/image50.emf"/><Relationship Id="rId51" Type="http://schemas.openxmlformats.org/officeDocument/2006/relationships/customXml" Target="../ink/ink53.xml"/><Relationship Id="rId3" Type="http://schemas.openxmlformats.org/officeDocument/2006/relationships/customXml" Target="../ink/ink29.xml"/><Relationship Id="rId12" Type="http://schemas.openxmlformats.org/officeDocument/2006/relationships/image" Target="../media/image520.emf"/><Relationship Id="rId17" Type="http://schemas.openxmlformats.org/officeDocument/2006/relationships/customXml" Target="../ink/ink36.xml"/><Relationship Id="rId25" Type="http://schemas.openxmlformats.org/officeDocument/2006/relationships/customXml" Target="../ink/ink40.xml"/><Relationship Id="rId33" Type="http://schemas.openxmlformats.org/officeDocument/2006/relationships/customXml" Target="../ink/ink44.xml"/><Relationship Id="rId38" Type="http://schemas.openxmlformats.org/officeDocument/2006/relationships/image" Target="../media/image64.emf"/><Relationship Id="rId46" Type="http://schemas.openxmlformats.org/officeDocument/2006/relationships/image" Target="../media/image68.emf"/><Relationship Id="rId59" Type="http://schemas.openxmlformats.org/officeDocument/2006/relationships/customXml" Target="../ink/ink57.xml"/><Relationship Id="rId67" Type="http://schemas.openxmlformats.org/officeDocument/2006/relationships/customXml" Target="../ink/ink61.xml"/><Relationship Id="rId20" Type="http://schemas.openxmlformats.org/officeDocument/2006/relationships/image" Target="../media/image55.emf"/><Relationship Id="rId41" Type="http://schemas.openxmlformats.org/officeDocument/2006/relationships/customXml" Target="../ink/ink48.xml"/><Relationship Id="rId54" Type="http://schemas.openxmlformats.org/officeDocument/2006/relationships/image" Target="../media/image72.emf"/><Relationship Id="rId62" Type="http://schemas.openxmlformats.org/officeDocument/2006/relationships/image" Target="../media/image76.emf"/></Relationships>
</file>

<file path=ppt/slides/_rels/slide66.xml.rels><?xml version="1.0" encoding="UTF-8" standalone="yes"?>
<Relationships xmlns="http://schemas.openxmlformats.org/package/2006/relationships"><Relationship Id="rId13" Type="http://schemas.openxmlformats.org/officeDocument/2006/relationships/customXml" Target="../ink/ink67.xml"/><Relationship Id="rId18" Type="http://schemas.openxmlformats.org/officeDocument/2006/relationships/image" Target="../media/image29.emf"/><Relationship Id="rId26" Type="http://schemas.openxmlformats.org/officeDocument/2006/relationships/image" Target="../media/image90.emf"/><Relationship Id="rId39" Type="http://schemas.openxmlformats.org/officeDocument/2006/relationships/customXml" Target="../ink/ink80.xml"/><Relationship Id="rId21" Type="http://schemas.openxmlformats.org/officeDocument/2006/relationships/customXml" Target="../ink/ink71.xml"/><Relationship Id="rId34" Type="http://schemas.openxmlformats.org/officeDocument/2006/relationships/image" Target="../media/image94.emf"/><Relationship Id="rId42" Type="http://schemas.openxmlformats.org/officeDocument/2006/relationships/image" Target="../media/image98.emf"/><Relationship Id="rId47" Type="http://schemas.openxmlformats.org/officeDocument/2006/relationships/customXml" Target="../ink/ink84.xml"/><Relationship Id="rId50" Type="http://schemas.openxmlformats.org/officeDocument/2006/relationships/image" Target="../media/image102.emf"/><Relationship Id="rId55" Type="http://schemas.openxmlformats.org/officeDocument/2006/relationships/customXml" Target="../ink/ink88.xml"/><Relationship Id="rId7" Type="http://schemas.openxmlformats.org/officeDocument/2006/relationships/customXml" Target="../ink/ink64.xml"/><Relationship Id="rId12" Type="http://schemas.openxmlformats.org/officeDocument/2006/relationships/image" Target="../media/image84.emf"/><Relationship Id="rId17" Type="http://schemas.openxmlformats.org/officeDocument/2006/relationships/customXml" Target="../ink/ink69.xml"/><Relationship Id="rId25" Type="http://schemas.openxmlformats.org/officeDocument/2006/relationships/customXml" Target="../ink/ink73.xml"/><Relationship Id="rId33" Type="http://schemas.openxmlformats.org/officeDocument/2006/relationships/customXml" Target="../ink/ink77.xml"/><Relationship Id="rId38" Type="http://schemas.openxmlformats.org/officeDocument/2006/relationships/image" Target="../media/image96.emf"/><Relationship Id="rId46" Type="http://schemas.openxmlformats.org/officeDocument/2006/relationships/image" Target="../media/image100.emf"/><Relationship Id="rId59" Type="http://schemas.openxmlformats.org/officeDocument/2006/relationships/customXml" Target="../ink/ink90.xml"/><Relationship Id="rId2" Type="http://schemas.openxmlformats.org/officeDocument/2006/relationships/image" Target="../media/image3.png"/><Relationship Id="rId16" Type="http://schemas.openxmlformats.org/officeDocument/2006/relationships/image" Target="../media/image86.emf"/><Relationship Id="rId20" Type="http://schemas.openxmlformats.org/officeDocument/2006/relationships/image" Target="../media/image87.emf"/><Relationship Id="rId29" Type="http://schemas.openxmlformats.org/officeDocument/2006/relationships/customXml" Target="../ink/ink75.xml"/><Relationship Id="rId41" Type="http://schemas.openxmlformats.org/officeDocument/2006/relationships/customXml" Target="../ink/ink81.xml"/><Relationship Id="rId54" Type="http://schemas.openxmlformats.org/officeDocument/2006/relationships/image" Target="../media/image104.emf"/><Relationship Id="rId1" Type="http://schemas.openxmlformats.org/officeDocument/2006/relationships/slideLayout" Target="../slideLayouts/slideLayout1.xml"/><Relationship Id="rId6" Type="http://schemas.openxmlformats.org/officeDocument/2006/relationships/image" Target="../media/image81.emf"/><Relationship Id="rId11" Type="http://schemas.openxmlformats.org/officeDocument/2006/relationships/customXml" Target="../ink/ink66.xml"/><Relationship Id="rId24" Type="http://schemas.openxmlformats.org/officeDocument/2006/relationships/image" Target="../media/image89.emf"/><Relationship Id="rId32" Type="http://schemas.openxmlformats.org/officeDocument/2006/relationships/image" Target="../media/image93.emf"/><Relationship Id="rId37" Type="http://schemas.openxmlformats.org/officeDocument/2006/relationships/customXml" Target="../ink/ink79.xml"/><Relationship Id="rId40" Type="http://schemas.openxmlformats.org/officeDocument/2006/relationships/image" Target="../media/image97.emf"/><Relationship Id="rId45" Type="http://schemas.openxmlformats.org/officeDocument/2006/relationships/customXml" Target="../ink/ink83.xml"/><Relationship Id="rId53" Type="http://schemas.openxmlformats.org/officeDocument/2006/relationships/customXml" Target="../ink/ink87.xml"/><Relationship Id="rId58" Type="http://schemas.openxmlformats.org/officeDocument/2006/relationships/image" Target="../media/image106.emf"/><Relationship Id="rId5" Type="http://schemas.openxmlformats.org/officeDocument/2006/relationships/customXml" Target="../ink/ink63.xml"/><Relationship Id="rId15" Type="http://schemas.openxmlformats.org/officeDocument/2006/relationships/customXml" Target="../ink/ink68.xml"/><Relationship Id="rId23" Type="http://schemas.openxmlformats.org/officeDocument/2006/relationships/customXml" Target="../ink/ink72.xml"/><Relationship Id="rId28" Type="http://schemas.openxmlformats.org/officeDocument/2006/relationships/image" Target="../media/image91.emf"/><Relationship Id="rId36" Type="http://schemas.openxmlformats.org/officeDocument/2006/relationships/image" Target="../media/image95.emf"/><Relationship Id="rId49" Type="http://schemas.openxmlformats.org/officeDocument/2006/relationships/customXml" Target="../ink/ink85.xml"/><Relationship Id="rId57" Type="http://schemas.openxmlformats.org/officeDocument/2006/relationships/customXml" Target="../ink/ink89.xml"/><Relationship Id="rId10" Type="http://schemas.openxmlformats.org/officeDocument/2006/relationships/image" Target="../media/image83.emf"/><Relationship Id="rId19" Type="http://schemas.openxmlformats.org/officeDocument/2006/relationships/customXml" Target="../ink/ink70.xml"/><Relationship Id="rId31" Type="http://schemas.openxmlformats.org/officeDocument/2006/relationships/customXml" Target="../ink/ink76.xml"/><Relationship Id="rId44" Type="http://schemas.openxmlformats.org/officeDocument/2006/relationships/image" Target="../media/image99.emf"/><Relationship Id="rId52" Type="http://schemas.openxmlformats.org/officeDocument/2006/relationships/image" Target="../media/image103.emf"/><Relationship Id="rId60" Type="http://schemas.openxmlformats.org/officeDocument/2006/relationships/image" Target="../media/image107.emf"/><Relationship Id="rId4" Type="http://schemas.openxmlformats.org/officeDocument/2006/relationships/image" Target="../media/image80.emf"/><Relationship Id="rId9" Type="http://schemas.openxmlformats.org/officeDocument/2006/relationships/customXml" Target="../ink/ink65.xml"/><Relationship Id="rId14" Type="http://schemas.openxmlformats.org/officeDocument/2006/relationships/image" Target="../media/image85.emf"/><Relationship Id="rId22" Type="http://schemas.openxmlformats.org/officeDocument/2006/relationships/image" Target="../media/image88.emf"/><Relationship Id="rId27" Type="http://schemas.openxmlformats.org/officeDocument/2006/relationships/customXml" Target="../ink/ink74.xml"/><Relationship Id="rId30" Type="http://schemas.openxmlformats.org/officeDocument/2006/relationships/image" Target="../media/image92.emf"/><Relationship Id="rId35" Type="http://schemas.openxmlformats.org/officeDocument/2006/relationships/customXml" Target="../ink/ink78.xml"/><Relationship Id="rId43" Type="http://schemas.openxmlformats.org/officeDocument/2006/relationships/customXml" Target="../ink/ink82.xml"/><Relationship Id="rId48" Type="http://schemas.openxmlformats.org/officeDocument/2006/relationships/image" Target="../media/image101.emf"/><Relationship Id="rId56" Type="http://schemas.openxmlformats.org/officeDocument/2006/relationships/image" Target="../media/image105.emf"/><Relationship Id="rId8" Type="http://schemas.openxmlformats.org/officeDocument/2006/relationships/image" Target="../media/image82.emf"/><Relationship Id="rId51" Type="http://schemas.openxmlformats.org/officeDocument/2006/relationships/customXml" Target="../ink/ink86.xml"/><Relationship Id="rId3" Type="http://schemas.openxmlformats.org/officeDocument/2006/relationships/customXml" Target="../ink/ink62.xml"/></Relationships>
</file>

<file path=ppt/slides/_rels/slide67.xml.rels><?xml version="1.0" encoding="UTF-8" standalone="yes"?>
<Relationships xmlns="http://schemas.openxmlformats.org/package/2006/relationships"><Relationship Id="rId8" Type="http://schemas.openxmlformats.org/officeDocument/2006/relationships/customXml" Target="../ink/ink93.xml"/><Relationship Id="rId13" Type="http://schemas.openxmlformats.org/officeDocument/2006/relationships/image" Target="../media/image114.emf"/><Relationship Id="rId18" Type="http://schemas.openxmlformats.org/officeDocument/2006/relationships/customXml" Target="../ink/ink98.xml"/><Relationship Id="rId3" Type="http://schemas.openxmlformats.org/officeDocument/2006/relationships/image" Target="../media/image52.jpeg"/><Relationship Id="rId21" Type="http://schemas.openxmlformats.org/officeDocument/2006/relationships/image" Target="../media/image118.emf"/><Relationship Id="rId7" Type="http://schemas.openxmlformats.org/officeDocument/2006/relationships/image" Target="../media/image111.emf"/><Relationship Id="rId12" Type="http://schemas.openxmlformats.org/officeDocument/2006/relationships/customXml" Target="../ink/ink95.xml"/><Relationship Id="rId17" Type="http://schemas.openxmlformats.org/officeDocument/2006/relationships/image" Target="../media/image116.emf"/><Relationship Id="rId2" Type="http://schemas.openxmlformats.org/officeDocument/2006/relationships/image" Target="../media/image51.jpeg"/><Relationship Id="rId16" Type="http://schemas.openxmlformats.org/officeDocument/2006/relationships/customXml" Target="../ink/ink97.xml"/><Relationship Id="rId20" Type="http://schemas.openxmlformats.org/officeDocument/2006/relationships/customXml" Target="../ink/ink99.xml"/><Relationship Id="rId1" Type="http://schemas.openxmlformats.org/officeDocument/2006/relationships/slideLayout" Target="../slideLayouts/slideLayout1.xml"/><Relationship Id="rId6" Type="http://schemas.openxmlformats.org/officeDocument/2006/relationships/customXml" Target="../ink/ink92.xml"/><Relationship Id="rId11" Type="http://schemas.openxmlformats.org/officeDocument/2006/relationships/image" Target="../media/image113.emf"/><Relationship Id="rId5" Type="http://schemas.openxmlformats.org/officeDocument/2006/relationships/image" Target="../media/image110.emf"/><Relationship Id="rId15" Type="http://schemas.openxmlformats.org/officeDocument/2006/relationships/image" Target="../media/image115.emf"/><Relationship Id="rId10" Type="http://schemas.openxmlformats.org/officeDocument/2006/relationships/customXml" Target="../ink/ink94.xml"/><Relationship Id="rId19" Type="http://schemas.openxmlformats.org/officeDocument/2006/relationships/image" Target="../media/image117.emf"/><Relationship Id="rId4" Type="http://schemas.openxmlformats.org/officeDocument/2006/relationships/customXml" Target="../ink/ink91.xml"/><Relationship Id="rId9" Type="http://schemas.openxmlformats.org/officeDocument/2006/relationships/image" Target="../media/image112.emf"/><Relationship Id="rId14" Type="http://schemas.openxmlformats.org/officeDocument/2006/relationships/customXml" Target="../ink/ink96.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3.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6" Type="http://schemas.openxmlformats.org/officeDocument/2006/relationships/image" Target="../media/image67.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slideLayout" Target="../slideLayouts/slideLayout1.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8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emf"/><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customXml" Target="../ink/ink6.xml"/><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7.xml"/><Relationship Id="rId7" Type="http://schemas.openxmlformats.org/officeDocument/2006/relationships/image" Target="../media/image7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notesSlide" Target="../notesSlides/notesSlide5.xml"/><Relationship Id="rId9" Type="http://schemas.openxmlformats.org/officeDocument/2006/relationships/image" Target="../media/image73.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4.png"/></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9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646" t="18186" r="14172" b="14308"/>
          <a:stretch/>
        </p:blipFill>
        <p:spPr bwMode="auto">
          <a:xfrm>
            <a:off x="3838288" y="1714710"/>
            <a:ext cx="4894648" cy="379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38" descr="Picture 1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07950"/>
            <a:ext cx="388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7953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41"/>
          <p:cNvSpPr>
            <a:spLocks noChangeArrowheads="1"/>
          </p:cNvSpPr>
          <p:nvPr/>
        </p:nvSpPr>
        <p:spPr bwMode="auto">
          <a:xfrm>
            <a:off x="623318" y="2426732"/>
            <a:ext cx="247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i="1" dirty="0">
                <a:solidFill>
                  <a:srgbClr val="000AF9"/>
                </a:solidFill>
                <a:latin typeface="Calibri" pitchFamily="34" charset="0"/>
              </a:rPr>
              <a:t>final project</a:t>
            </a:r>
          </a:p>
        </p:txBody>
      </p:sp>
      <p:sp>
        <p:nvSpPr>
          <p:cNvPr id="16395" name="Text Box 6"/>
          <p:cNvSpPr txBox="1">
            <a:spLocks noChangeArrowheads="1"/>
          </p:cNvSpPr>
          <p:nvPr/>
        </p:nvSpPr>
        <p:spPr bwMode="auto">
          <a:xfrm>
            <a:off x="1828800" y="325438"/>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smtClean="0">
                <a:solidFill>
                  <a:schemeClr val="bg1"/>
                </a:solidFill>
                <a:latin typeface="Cambria" panose="02040503050406030204" pitchFamily="18" charset="0"/>
              </a:rPr>
              <a:t>Dec. in CS </a:t>
            </a:r>
            <a:r>
              <a:rPr lang="en-US" altLang="en-US" sz="4200" dirty="0">
                <a:solidFill>
                  <a:schemeClr val="bg1"/>
                </a:solidFill>
                <a:latin typeface="Cambria" panose="02040503050406030204" pitchFamily="18" charset="0"/>
              </a:rPr>
              <a:t>5</a:t>
            </a:r>
          </a:p>
        </p:txBody>
      </p:sp>
      <p:grpSp>
        <p:nvGrpSpPr>
          <p:cNvPr id="16401" name="Group 10"/>
          <p:cNvGrpSpPr>
            <a:grpSpLocks/>
          </p:cNvGrpSpPr>
          <p:nvPr/>
        </p:nvGrpSpPr>
        <p:grpSpPr bwMode="auto">
          <a:xfrm>
            <a:off x="8229600" y="381000"/>
            <a:ext cx="633413" cy="727075"/>
            <a:chOff x="2928" y="1051"/>
            <a:chExt cx="840" cy="957"/>
          </a:xfrm>
        </p:grpSpPr>
        <p:sp>
          <p:nvSpPr>
            <p:cNvPr id="16414" name="Freeform 1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15" name="Oval 1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6" name="Oval 1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7" name="Oval 1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8" name="Oval 1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9" name="Oval 1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0" name="Oval 1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1" name="Oval 1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2" name="AutoShape 1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3" name="Freeform 2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24" name="Freeform 2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25" name="Freeform 2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26" name="Freeform 2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16402" name="Picture 39" descr="Picture 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14313"/>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1387475" y="214313"/>
            <a:ext cx="1050925" cy="825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04" name="TextBox 41"/>
          <p:cNvSpPr txBox="1">
            <a:spLocks noChangeArrowheads="1"/>
          </p:cNvSpPr>
          <p:nvPr/>
        </p:nvSpPr>
        <p:spPr bwMode="auto">
          <a:xfrm>
            <a:off x="1312863" y="10287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latin typeface="Calibri" pitchFamily="34" charset="0"/>
              </a:rPr>
              <a:t>(0,0,0)</a:t>
            </a:r>
          </a:p>
        </p:txBody>
      </p:sp>
      <p:sp>
        <p:nvSpPr>
          <p:cNvPr id="16405" name="TextBox 42"/>
          <p:cNvSpPr txBox="1">
            <a:spLocks noChangeArrowheads="1"/>
          </p:cNvSpPr>
          <p:nvPr/>
        </p:nvSpPr>
        <p:spPr bwMode="auto">
          <a:xfrm>
            <a:off x="6948488" y="10287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latin typeface="Calibri" pitchFamily="34" charset="0"/>
              </a:rPr>
              <a:t>(220,205,0)</a:t>
            </a:r>
          </a:p>
        </p:txBody>
      </p:sp>
      <p:sp>
        <p:nvSpPr>
          <p:cNvPr id="16406" name="TextBox 43"/>
          <p:cNvSpPr txBox="1">
            <a:spLocks noChangeArrowheads="1"/>
          </p:cNvSpPr>
          <p:nvPr/>
        </p:nvSpPr>
        <p:spPr bwMode="auto">
          <a:xfrm>
            <a:off x="4022725" y="1154113"/>
            <a:ext cx="1143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latin typeface="Calibri" pitchFamily="34" charset="0"/>
              </a:rPr>
              <a:t>(110,102,0)</a:t>
            </a:r>
          </a:p>
        </p:txBody>
      </p:sp>
      <p:sp>
        <p:nvSpPr>
          <p:cNvPr id="16408" name="Rectangle 41"/>
          <p:cNvSpPr>
            <a:spLocks noChangeArrowheads="1"/>
          </p:cNvSpPr>
          <p:nvPr/>
        </p:nvSpPr>
        <p:spPr bwMode="auto">
          <a:xfrm>
            <a:off x="779687" y="3824523"/>
            <a:ext cx="2157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i="1" dirty="0">
                <a:solidFill>
                  <a:srgbClr val="C00000"/>
                </a:solidFill>
                <a:latin typeface="Calibri" pitchFamily="34" charset="0"/>
              </a:rPr>
              <a:t>final exam</a:t>
            </a:r>
          </a:p>
        </p:txBody>
      </p:sp>
      <p:sp>
        <p:nvSpPr>
          <p:cNvPr id="16410" name="Text Box 52"/>
          <p:cNvSpPr txBox="1">
            <a:spLocks noChangeArrowheads="1"/>
          </p:cNvSpPr>
          <p:nvPr/>
        </p:nvSpPr>
        <p:spPr bwMode="auto">
          <a:xfrm>
            <a:off x="641259" y="5913438"/>
            <a:ext cx="2667000" cy="738664"/>
          </a:xfrm>
          <a:prstGeom prst="rect">
            <a:avLst/>
          </a:prstGeom>
          <a:noFill/>
          <a:ln w="28575">
            <a:solidFill>
              <a:schemeClr val="bg1">
                <a:lumMod val="85000"/>
              </a:schemeClr>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b="1" dirty="0" smtClean="0">
                <a:latin typeface="Calibri" pitchFamily="34" charset="0"/>
              </a:rPr>
              <a:t>hw11pr3.py</a:t>
            </a:r>
            <a:r>
              <a:rPr lang="en-US" altLang="en-US" sz="2100" dirty="0" smtClean="0">
                <a:latin typeface="Calibri" pitchFamily="34" charset="0"/>
              </a:rPr>
              <a:t>  due Tuesday, 11/26</a:t>
            </a:r>
            <a:endParaRPr lang="en-US" altLang="en-US" sz="2100" b="1" dirty="0">
              <a:latin typeface="Calibri" pitchFamily="34" charset="0"/>
            </a:endParaRPr>
          </a:p>
        </p:txBody>
      </p:sp>
      <p:sp>
        <p:nvSpPr>
          <p:cNvPr id="47" name="AutoShape 50"/>
          <p:cNvSpPr>
            <a:spLocks noChangeArrowheads="1"/>
          </p:cNvSpPr>
          <p:nvPr/>
        </p:nvSpPr>
        <p:spPr bwMode="auto">
          <a:xfrm>
            <a:off x="294751" y="4482059"/>
            <a:ext cx="3127285" cy="1004341"/>
          </a:xfrm>
          <a:prstGeom prst="roundRect">
            <a:avLst>
              <a:gd name="adj" fmla="val 16667"/>
            </a:avLst>
          </a:prstGeom>
          <a:solidFill>
            <a:srgbClr val="FCD4C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Calibri" pitchFamily="34" charset="0"/>
            </a:endParaRPr>
          </a:p>
        </p:txBody>
      </p:sp>
      <p:sp>
        <p:nvSpPr>
          <p:cNvPr id="48" name="Text Box 45"/>
          <p:cNvSpPr txBox="1">
            <a:spLocks noChangeArrowheads="1"/>
          </p:cNvSpPr>
          <p:nvPr/>
        </p:nvSpPr>
        <p:spPr bwMode="auto">
          <a:xfrm>
            <a:off x="237106" y="4783940"/>
            <a:ext cx="324257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dirty="0">
                <a:latin typeface="Calibri" pitchFamily="34" charset="0"/>
              </a:rPr>
              <a:t>Mon., </a:t>
            </a:r>
            <a:r>
              <a:rPr lang="en-US" altLang="en-US" sz="1800" b="1" dirty="0" smtClean="0">
                <a:latin typeface="Calibri" pitchFamily="34" charset="0"/>
              </a:rPr>
              <a:t>12/16  </a:t>
            </a:r>
            <a:r>
              <a:rPr lang="en-US" altLang="en-US" sz="1800" b="1" dirty="0">
                <a:latin typeface="Calibri" pitchFamily="34" charset="0"/>
              </a:rPr>
              <a:t>2 pm </a:t>
            </a:r>
            <a:r>
              <a:rPr lang="en-US" altLang="en-US" sz="1800" b="1" dirty="0" smtClean="0">
                <a:latin typeface="Calibri" pitchFamily="34" charset="0"/>
              </a:rPr>
              <a:t>– </a:t>
            </a:r>
            <a:r>
              <a:rPr lang="en-US" altLang="en-US" sz="1800" i="1" dirty="0" smtClean="0">
                <a:solidFill>
                  <a:srgbClr val="009900"/>
                </a:solidFill>
                <a:latin typeface="Calibri" pitchFamily="34" charset="0"/>
              </a:rPr>
              <a:t>final </a:t>
            </a:r>
            <a:r>
              <a:rPr lang="en-US" altLang="en-US" sz="1800" i="1" dirty="0">
                <a:solidFill>
                  <a:srgbClr val="009900"/>
                </a:solidFill>
                <a:latin typeface="Calibri" pitchFamily="34" charset="0"/>
              </a:rPr>
              <a:t>#1</a:t>
            </a:r>
            <a:endParaRPr lang="en-US" altLang="en-US" sz="1800" dirty="0">
              <a:solidFill>
                <a:srgbClr val="009900"/>
              </a:solidFill>
              <a:latin typeface="Calibri" pitchFamily="34" charset="0"/>
            </a:endParaRPr>
          </a:p>
        </p:txBody>
      </p:sp>
      <p:sp>
        <p:nvSpPr>
          <p:cNvPr id="51" name="Text Box 47"/>
          <p:cNvSpPr txBox="1">
            <a:spLocks noChangeArrowheads="1"/>
          </p:cNvSpPr>
          <p:nvPr/>
        </p:nvSpPr>
        <p:spPr bwMode="auto">
          <a:xfrm>
            <a:off x="291036" y="5080287"/>
            <a:ext cx="313471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dirty="0">
                <a:latin typeface="Calibri" pitchFamily="34" charset="0"/>
              </a:rPr>
              <a:t>Wed., </a:t>
            </a:r>
            <a:r>
              <a:rPr lang="en-US" altLang="en-US" sz="1800" b="1" dirty="0" smtClean="0">
                <a:latin typeface="Calibri" pitchFamily="34" charset="0"/>
              </a:rPr>
              <a:t>12/18  2 </a:t>
            </a:r>
            <a:r>
              <a:rPr lang="en-US" altLang="en-US" sz="1800" b="1" dirty="0">
                <a:latin typeface="Calibri" pitchFamily="34" charset="0"/>
              </a:rPr>
              <a:t>p</a:t>
            </a:r>
            <a:r>
              <a:rPr lang="en-US" altLang="en-US" sz="1800" b="1" dirty="0" smtClean="0">
                <a:latin typeface="Calibri" pitchFamily="34" charset="0"/>
              </a:rPr>
              <a:t>m – </a:t>
            </a:r>
            <a:r>
              <a:rPr lang="en-US" altLang="en-US" sz="1800" i="1" dirty="0" smtClean="0">
                <a:solidFill>
                  <a:srgbClr val="009900"/>
                </a:solidFill>
                <a:latin typeface="Calibri" pitchFamily="34" charset="0"/>
              </a:rPr>
              <a:t>final </a:t>
            </a:r>
            <a:r>
              <a:rPr lang="en-US" altLang="en-US" sz="1800" i="1" dirty="0">
                <a:solidFill>
                  <a:srgbClr val="009900"/>
                </a:solidFill>
                <a:latin typeface="Calibri" pitchFamily="34" charset="0"/>
              </a:rPr>
              <a:t>#2</a:t>
            </a:r>
          </a:p>
        </p:txBody>
      </p:sp>
      <p:sp>
        <p:nvSpPr>
          <p:cNvPr id="60" name="Rounded Rectangle 59"/>
          <p:cNvSpPr/>
          <p:nvPr/>
        </p:nvSpPr>
        <p:spPr>
          <a:xfrm>
            <a:off x="4706911" y="3273527"/>
            <a:ext cx="494676" cy="414053"/>
          </a:xfrm>
          <a:prstGeom prst="roundRect">
            <a:avLst/>
          </a:prstGeom>
          <a:noFill/>
          <a:ln w="28575">
            <a:solidFill>
              <a:srgbClr val="000AF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Text Box 45"/>
          <p:cNvSpPr txBox="1">
            <a:spLocks noChangeArrowheads="1"/>
          </p:cNvSpPr>
          <p:nvPr/>
        </p:nvSpPr>
        <p:spPr bwMode="auto">
          <a:xfrm>
            <a:off x="237106" y="4484974"/>
            <a:ext cx="3242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dirty="0" smtClean="0">
                <a:latin typeface="Calibri" pitchFamily="34" charset="0"/>
              </a:rPr>
              <a:t>Sun., 12/15  7 pm – </a:t>
            </a:r>
            <a:r>
              <a:rPr lang="en-US" altLang="en-US" sz="1800" b="1" i="1" dirty="0" smtClean="0">
                <a:solidFill>
                  <a:srgbClr val="009900"/>
                </a:solidFill>
                <a:latin typeface="Calibri" pitchFamily="34" charset="0"/>
              </a:rPr>
              <a:t>review</a:t>
            </a:r>
            <a:endParaRPr lang="en-US" altLang="en-US" sz="1800" b="1" i="1" dirty="0">
              <a:solidFill>
                <a:srgbClr val="009900"/>
              </a:solidFill>
              <a:latin typeface="Calibri" pitchFamily="34" charset="0"/>
            </a:endParaRPr>
          </a:p>
        </p:txBody>
      </p:sp>
      <p:cxnSp>
        <p:nvCxnSpPr>
          <p:cNvPr id="16" name="Straight Arrow Connector 15"/>
          <p:cNvCxnSpPr/>
          <p:nvPr/>
        </p:nvCxnSpPr>
        <p:spPr>
          <a:xfrm flipV="1">
            <a:off x="2815389" y="3909598"/>
            <a:ext cx="1022899" cy="229265"/>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Rounded Rectangle 65"/>
          <p:cNvSpPr/>
          <p:nvPr/>
        </p:nvSpPr>
        <p:spPr>
          <a:xfrm>
            <a:off x="7430124" y="3273527"/>
            <a:ext cx="494676" cy="414053"/>
          </a:xfrm>
          <a:prstGeom prst="roundRect">
            <a:avLst/>
          </a:prstGeom>
          <a:noFill/>
          <a:ln w="28575">
            <a:solidFill>
              <a:srgbClr val="000AF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Rounded Rectangle 66"/>
          <p:cNvSpPr/>
          <p:nvPr/>
        </p:nvSpPr>
        <p:spPr>
          <a:xfrm>
            <a:off x="4709410" y="3712779"/>
            <a:ext cx="494676" cy="414053"/>
          </a:xfrm>
          <a:prstGeom prst="round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Rounded Rectangle 67"/>
          <p:cNvSpPr/>
          <p:nvPr/>
        </p:nvSpPr>
        <p:spPr>
          <a:xfrm>
            <a:off x="6073514" y="3714602"/>
            <a:ext cx="494676" cy="414053"/>
          </a:xfrm>
          <a:prstGeom prst="round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Rounded Rectangle 68"/>
          <p:cNvSpPr/>
          <p:nvPr/>
        </p:nvSpPr>
        <p:spPr>
          <a:xfrm>
            <a:off x="4001124" y="3714602"/>
            <a:ext cx="494676" cy="414053"/>
          </a:xfrm>
          <a:prstGeom prst="round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Text Box 52"/>
          <p:cNvSpPr txBox="1">
            <a:spLocks noChangeArrowheads="1"/>
          </p:cNvSpPr>
          <p:nvPr/>
        </p:nvSpPr>
        <p:spPr bwMode="auto">
          <a:xfrm>
            <a:off x="4685051" y="5913438"/>
            <a:ext cx="3516897" cy="738664"/>
          </a:xfrm>
          <a:prstGeom prst="rect">
            <a:avLst/>
          </a:prstGeom>
          <a:solidFill>
            <a:schemeClr val="bg1">
              <a:lumMod val="85000"/>
            </a:schemeClr>
          </a:solidFill>
          <a:ln w="28575">
            <a:solidFill>
              <a:schemeClr val="bg1">
                <a:lumMod val="85000"/>
              </a:schemeClr>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b="1" dirty="0" smtClean="0">
                <a:latin typeface="Calibri" pitchFamily="34" charset="0"/>
              </a:rPr>
              <a:t>hw11pr1-2.py</a:t>
            </a:r>
            <a:r>
              <a:rPr lang="en-US" altLang="en-US" sz="2100" dirty="0" smtClean="0">
                <a:latin typeface="Calibri" pitchFamily="34" charset="0"/>
              </a:rPr>
              <a:t>  (</a:t>
            </a:r>
            <a:r>
              <a:rPr lang="en-US" altLang="en-US" sz="2100" dirty="0" err="1" smtClean="0">
                <a:latin typeface="Calibri" pitchFamily="34" charset="0"/>
              </a:rPr>
              <a:t>VPython</a:t>
            </a:r>
            <a:r>
              <a:rPr lang="en-US" altLang="en-US" sz="2100" dirty="0" smtClean="0">
                <a:latin typeface="Calibri" pitchFamily="34" charset="0"/>
              </a:rPr>
              <a:t>) due Monday, 12/9</a:t>
            </a:r>
            <a:endParaRPr lang="en-US" altLang="en-US" sz="2100" b="1" dirty="0">
              <a:latin typeface="Calibri" pitchFamily="34" charset="0"/>
            </a:endParaRPr>
          </a:p>
        </p:txBody>
      </p:sp>
      <p:sp>
        <p:nvSpPr>
          <p:cNvPr id="71" name="Text Box 45"/>
          <p:cNvSpPr txBox="1">
            <a:spLocks noChangeArrowheads="1"/>
          </p:cNvSpPr>
          <p:nvPr/>
        </p:nvSpPr>
        <p:spPr bwMode="auto">
          <a:xfrm>
            <a:off x="237106" y="2033336"/>
            <a:ext cx="3242574" cy="369332"/>
          </a:xfrm>
          <a:prstGeom prst="rect">
            <a:avLst/>
          </a:prstGeom>
          <a:solidFill>
            <a:srgbClr val="CCECFF"/>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dirty="0" smtClean="0">
                <a:latin typeface="Calibri" pitchFamily="34" charset="0"/>
              </a:rPr>
              <a:t>Mon., 12/9  – </a:t>
            </a:r>
            <a:r>
              <a:rPr lang="en-US" altLang="en-US" sz="1800" i="1" dirty="0" smtClean="0">
                <a:solidFill>
                  <a:srgbClr val="F6890C"/>
                </a:solidFill>
                <a:latin typeface="Calibri" pitchFamily="34" charset="0"/>
              </a:rPr>
              <a:t>Milestone due</a:t>
            </a:r>
            <a:endParaRPr lang="en-US" altLang="en-US" sz="1800" i="1" dirty="0">
              <a:solidFill>
                <a:srgbClr val="F6890C"/>
              </a:solidFill>
              <a:latin typeface="Calibri" pitchFamily="34" charset="0"/>
            </a:endParaRPr>
          </a:p>
        </p:txBody>
      </p:sp>
      <p:sp>
        <p:nvSpPr>
          <p:cNvPr id="72" name="Text Box 45"/>
          <p:cNvSpPr txBox="1">
            <a:spLocks noChangeArrowheads="1"/>
          </p:cNvSpPr>
          <p:nvPr/>
        </p:nvSpPr>
        <p:spPr bwMode="auto">
          <a:xfrm>
            <a:off x="237106" y="3095764"/>
            <a:ext cx="3242574" cy="369332"/>
          </a:xfrm>
          <a:prstGeom prst="rect">
            <a:avLst/>
          </a:prstGeom>
          <a:solidFill>
            <a:srgbClr val="CCECFF"/>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dirty="0" smtClean="0">
                <a:latin typeface="Calibri" pitchFamily="34" charset="0"/>
              </a:rPr>
              <a:t>Fri., 12/13 </a:t>
            </a:r>
            <a:r>
              <a:rPr lang="en-US" altLang="en-US" sz="1800" b="1" dirty="0" smtClean="0">
                <a:solidFill>
                  <a:srgbClr val="F6890C"/>
                </a:solidFill>
                <a:latin typeface="Calibri" pitchFamily="34" charset="0"/>
              </a:rPr>
              <a:t>5pm</a:t>
            </a:r>
            <a:r>
              <a:rPr lang="en-US" altLang="en-US" sz="1800" b="1" dirty="0" smtClean="0">
                <a:latin typeface="Calibri" pitchFamily="34" charset="0"/>
              </a:rPr>
              <a:t> – </a:t>
            </a:r>
            <a:r>
              <a:rPr lang="en-US" altLang="en-US" sz="1800" i="1" dirty="0" smtClean="0">
                <a:solidFill>
                  <a:srgbClr val="F6890C"/>
                </a:solidFill>
                <a:latin typeface="Calibri" pitchFamily="34" charset="0"/>
              </a:rPr>
              <a:t>Final </a:t>
            </a:r>
            <a:r>
              <a:rPr lang="en-US" altLang="en-US" sz="1800" i="1" dirty="0" err="1" smtClean="0">
                <a:solidFill>
                  <a:srgbClr val="F6890C"/>
                </a:solidFill>
                <a:latin typeface="Calibri" pitchFamily="34" charset="0"/>
              </a:rPr>
              <a:t>proj</a:t>
            </a:r>
            <a:r>
              <a:rPr lang="en-US" altLang="en-US" sz="1800" i="1" dirty="0" smtClean="0">
                <a:solidFill>
                  <a:srgbClr val="F6890C"/>
                </a:solidFill>
                <a:latin typeface="Calibri" pitchFamily="34" charset="0"/>
              </a:rPr>
              <a:t>. due</a:t>
            </a:r>
            <a:endParaRPr lang="en-US" altLang="en-US" sz="1800" i="1" dirty="0">
              <a:solidFill>
                <a:srgbClr val="F6890C"/>
              </a:solidFill>
              <a:latin typeface="Calibri" pitchFamily="34" charset="0"/>
            </a:endParaRPr>
          </a:p>
        </p:txBody>
      </p:sp>
      <p:cxnSp>
        <p:nvCxnSpPr>
          <p:cNvPr id="74" name="Straight Arrow Connector 73"/>
          <p:cNvCxnSpPr/>
          <p:nvPr/>
        </p:nvCxnSpPr>
        <p:spPr>
          <a:xfrm>
            <a:off x="2923674" y="2779295"/>
            <a:ext cx="914614" cy="231637"/>
          </a:xfrm>
          <a:prstGeom prst="straightConnector1">
            <a:avLst/>
          </a:prstGeom>
          <a:ln>
            <a:solidFill>
              <a:srgbClr val="000AF9"/>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777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5"/>
          <p:cNvSpPr>
            <a:spLocks noChangeArrowheads="1"/>
          </p:cNvSpPr>
          <p:nvPr/>
        </p:nvSpPr>
        <p:spPr bwMode="auto">
          <a:xfrm>
            <a:off x="6176963" y="2962275"/>
            <a:ext cx="2354262" cy="20542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Calibri" pitchFamily="34" charset="0"/>
            </a:endParaRPr>
          </a:p>
        </p:txBody>
      </p:sp>
      <p:sp>
        <p:nvSpPr>
          <p:cNvPr id="17411" name="Text Box 5"/>
          <p:cNvSpPr txBox="1">
            <a:spLocks noChangeArrowheads="1"/>
          </p:cNvSpPr>
          <p:nvPr/>
        </p:nvSpPr>
        <p:spPr bwMode="auto">
          <a:xfrm>
            <a:off x="359171" y="1427747"/>
            <a:ext cx="81748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algn="ctr"/>
            <a:r>
              <a:rPr lang="en-US" altLang="en-US" sz="2800" dirty="0">
                <a:latin typeface="Calibri" pitchFamily="34" charset="0"/>
              </a:rPr>
              <a:t> Today is about the CS 5 </a:t>
            </a:r>
            <a:r>
              <a:rPr lang="en-US" altLang="en-US" sz="2800" dirty="0">
                <a:solidFill>
                  <a:srgbClr val="000AF9"/>
                </a:solidFill>
                <a:latin typeface="Calibri" pitchFamily="34" charset="0"/>
              </a:rPr>
              <a:t>final projects</a:t>
            </a:r>
            <a:endParaRPr lang="en-US" altLang="en-US" sz="2800" dirty="0">
              <a:latin typeface="Calibri" pitchFamily="34" charset="0"/>
            </a:endParaRPr>
          </a:p>
          <a:p>
            <a:pPr lvl="1" algn="ctr"/>
            <a:r>
              <a:rPr lang="en-US" altLang="en-US" sz="2800" dirty="0">
                <a:latin typeface="Calibri" pitchFamily="34" charset="0"/>
              </a:rPr>
              <a:t> </a:t>
            </a:r>
            <a:r>
              <a:rPr lang="en-US" altLang="en-US" sz="2800" dirty="0" smtClean="0">
                <a:latin typeface="Calibri" pitchFamily="34" charset="0"/>
              </a:rPr>
              <a:t>+ it's a</a:t>
            </a:r>
            <a:r>
              <a:rPr lang="en-US" altLang="en-US" sz="2800" i="1" dirty="0" smtClean="0">
                <a:latin typeface="Calibri" pitchFamily="34" charset="0"/>
              </a:rPr>
              <a:t> </a:t>
            </a:r>
            <a:r>
              <a:rPr lang="en-US" altLang="en-US" sz="2800" i="1" dirty="0">
                <a:latin typeface="Calibri" pitchFamily="34" charset="0"/>
              </a:rPr>
              <a:t>sales pitch </a:t>
            </a:r>
            <a:r>
              <a:rPr lang="en-US" altLang="en-US" sz="2800" dirty="0">
                <a:latin typeface="Calibri" pitchFamily="34" charset="0"/>
              </a:rPr>
              <a:t>for the three possible </a:t>
            </a:r>
            <a:r>
              <a:rPr lang="en-US" altLang="en-US" sz="2800" dirty="0">
                <a:solidFill>
                  <a:srgbClr val="000AF9"/>
                </a:solidFill>
                <a:latin typeface="Calibri" pitchFamily="34" charset="0"/>
              </a:rPr>
              <a:t>options</a:t>
            </a:r>
            <a:r>
              <a:rPr lang="en-US" altLang="en-US" sz="2800" dirty="0">
                <a:latin typeface="Calibri" pitchFamily="34" charset="0"/>
              </a:rPr>
              <a:t>:</a:t>
            </a:r>
          </a:p>
        </p:txBody>
      </p:sp>
      <p:sp>
        <p:nvSpPr>
          <p:cNvPr id="17412" name="Text Box 6"/>
          <p:cNvSpPr txBox="1">
            <a:spLocks noChangeArrowheads="1"/>
          </p:cNvSpPr>
          <p:nvPr/>
        </p:nvSpPr>
        <p:spPr bwMode="auto">
          <a:xfrm>
            <a:off x="685800" y="252413"/>
            <a:ext cx="7696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smtClean="0">
                <a:latin typeface="Cambria" panose="02040503050406030204" pitchFamily="18" charset="0"/>
              </a:rPr>
              <a:t>Tis the </a:t>
            </a:r>
            <a:r>
              <a:rPr lang="en-US" altLang="en-US" sz="4200" dirty="0">
                <a:latin typeface="Cambria" panose="02040503050406030204" pitchFamily="18" charset="0"/>
              </a:rPr>
              <a:t>season for final projects…</a:t>
            </a:r>
          </a:p>
        </p:txBody>
      </p:sp>
      <p:sp>
        <p:nvSpPr>
          <p:cNvPr id="17413" name="Rectangle 7"/>
          <p:cNvSpPr>
            <a:spLocks noChangeArrowheads="1"/>
          </p:cNvSpPr>
          <p:nvPr/>
        </p:nvSpPr>
        <p:spPr bwMode="auto">
          <a:xfrm>
            <a:off x="6598120" y="3124200"/>
            <a:ext cx="1511952" cy="1766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pPr>
            <a:r>
              <a:rPr lang="en-US" altLang="en-US" sz="3200" dirty="0" err="1">
                <a:solidFill>
                  <a:srgbClr val="000AF9"/>
                </a:solidFill>
                <a:latin typeface="Cambria" panose="02040503050406030204" pitchFamily="18" charset="0"/>
              </a:rPr>
              <a:t>vPool</a:t>
            </a:r>
            <a:endParaRPr lang="en-US" altLang="en-US" sz="3200" dirty="0">
              <a:solidFill>
                <a:srgbClr val="000AF9"/>
              </a:solidFill>
              <a:latin typeface="Cambria" panose="02040503050406030204" pitchFamily="18" charset="0"/>
            </a:endParaRPr>
          </a:p>
          <a:p>
            <a:pPr algn="ctr" eaLnBrk="1" hangingPunct="1">
              <a:spcBef>
                <a:spcPct val="20000"/>
              </a:spcBef>
            </a:pPr>
            <a:r>
              <a:rPr lang="en-US" altLang="en-US" sz="3200" dirty="0" err="1" smtClean="0">
                <a:solidFill>
                  <a:srgbClr val="000AF9"/>
                </a:solidFill>
                <a:latin typeface="Cambria" panose="02040503050406030204" pitchFamily="18" charset="0"/>
              </a:rPr>
              <a:t>TextID</a:t>
            </a:r>
            <a:endParaRPr lang="en-US" altLang="en-US" sz="3200" dirty="0">
              <a:solidFill>
                <a:srgbClr val="000AF9"/>
              </a:solidFill>
              <a:latin typeface="Cambria" panose="02040503050406030204" pitchFamily="18" charset="0"/>
            </a:endParaRPr>
          </a:p>
          <a:p>
            <a:pPr algn="ctr" eaLnBrk="1" hangingPunct="1">
              <a:spcBef>
                <a:spcPct val="20000"/>
              </a:spcBef>
            </a:pPr>
            <a:r>
              <a:rPr lang="en-US" altLang="en-US" sz="3200" dirty="0" err="1">
                <a:solidFill>
                  <a:srgbClr val="000AF9"/>
                </a:solidFill>
                <a:latin typeface="Cambria" panose="02040503050406030204" pitchFamily="18" charset="0"/>
              </a:rPr>
              <a:t>Picobot</a:t>
            </a:r>
            <a:endParaRPr lang="en-US" altLang="en-US" sz="3200" dirty="0">
              <a:solidFill>
                <a:srgbClr val="000AF9"/>
              </a:solidFill>
              <a:latin typeface="Cambria" panose="02040503050406030204" pitchFamily="18" charset="0"/>
            </a:endParaRPr>
          </a:p>
        </p:txBody>
      </p:sp>
      <p:pic>
        <p:nvPicPr>
          <p:cNvPr id="17414" name="Picture 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5703888"/>
            <a:ext cx="7953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9"/>
          <p:cNvSpPr>
            <a:spLocks noChangeArrowheads="1"/>
          </p:cNvSpPr>
          <p:nvPr/>
        </p:nvSpPr>
        <p:spPr bwMode="auto">
          <a:xfrm>
            <a:off x="1368425" y="4749800"/>
            <a:ext cx="2135188" cy="1000125"/>
          </a:xfrm>
          <a:prstGeom prst="wedgeRectCallout">
            <a:avLst>
              <a:gd name="adj1" fmla="val -62713"/>
              <a:gd name="adj2" fmla="val 103810"/>
            </a:avLst>
          </a:prstGeom>
          <a:solidFill>
            <a:schemeClr val="bg1">
              <a:lumMod val="95000"/>
            </a:schemeClr>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ja-JP" sz="1800" dirty="0">
                <a:latin typeface="Comic Sans MS" pitchFamily="66" charset="0"/>
              </a:rPr>
              <a:t>I've got my eyes on some of these projects!</a:t>
            </a:r>
            <a:endParaRPr lang="en-US" altLang="en-US" sz="1800" dirty="0">
              <a:latin typeface="Comic Sans MS" pitchFamily="66" charset="0"/>
            </a:endParaRPr>
          </a:p>
        </p:txBody>
      </p:sp>
      <p:grpSp>
        <p:nvGrpSpPr>
          <p:cNvPr id="17416" name="Group 10"/>
          <p:cNvGrpSpPr>
            <a:grpSpLocks/>
          </p:cNvGrpSpPr>
          <p:nvPr/>
        </p:nvGrpSpPr>
        <p:grpSpPr bwMode="auto">
          <a:xfrm>
            <a:off x="5111750" y="5570538"/>
            <a:ext cx="527050" cy="714375"/>
            <a:chOff x="2928" y="1051"/>
            <a:chExt cx="840" cy="957"/>
          </a:xfrm>
        </p:grpSpPr>
        <p:sp>
          <p:nvSpPr>
            <p:cNvPr id="17418" name="Freeform 1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19" name="Oval 1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0" name="Oval 1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1" name="Oval 1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2" name="Oval 1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3" name="Oval 1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4" name="Oval 1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5" name="Oval 1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6" name="AutoShape 1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7" name="Freeform 2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28" name="Freeform 2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29" name="Freeform 2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30" name="Freeform 2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17" name="AutoShape 24"/>
          <p:cNvSpPr>
            <a:spLocks noChangeArrowheads="1"/>
          </p:cNvSpPr>
          <p:nvPr/>
        </p:nvSpPr>
        <p:spPr bwMode="auto">
          <a:xfrm>
            <a:off x="3733800" y="5105400"/>
            <a:ext cx="1425575" cy="368300"/>
          </a:xfrm>
          <a:prstGeom prst="wedgeRectCallout">
            <a:avLst>
              <a:gd name="adj1" fmla="val 43046"/>
              <a:gd name="adj2" fmla="val 188792"/>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800" dirty="0" err="1">
                <a:latin typeface="Comic Sans MS" pitchFamily="66" charset="0"/>
              </a:rPr>
              <a:t>Eye'll</a:t>
            </a:r>
            <a:r>
              <a:rPr lang="en-US" altLang="en-US" sz="1800" dirty="0">
                <a:latin typeface="Comic Sans MS" pitchFamily="66" charset="0"/>
              </a:rPr>
              <a:t> bet !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2"/>
          <p:cNvGrpSpPr>
            <a:grpSpLocks/>
          </p:cNvGrpSpPr>
          <p:nvPr/>
        </p:nvGrpSpPr>
        <p:grpSpPr bwMode="auto">
          <a:xfrm>
            <a:off x="533400" y="1038225"/>
            <a:ext cx="8218488" cy="180975"/>
            <a:chOff x="295" y="1311"/>
            <a:chExt cx="5177" cy="114"/>
          </a:xfrm>
        </p:grpSpPr>
        <p:sp>
          <p:nvSpPr>
            <p:cNvPr id="952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52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5235"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t> project</a:t>
            </a:r>
          </a:p>
        </p:txBody>
      </p:sp>
      <p:sp>
        <p:nvSpPr>
          <p:cNvPr id="95236" name="Text Box 6"/>
          <p:cNvSpPr txBox="1">
            <a:spLocks noChangeArrowheads="1"/>
          </p:cNvSpPr>
          <p:nvPr/>
        </p:nvSpPr>
        <p:spPr bwMode="auto">
          <a:xfrm>
            <a:off x="228600" y="1584325"/>
            <a:ext cx="365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000AF9"/>
                </a:solidFill>
                <a:latin typeface="Comic Sans MS" pitchFamily="66" charset="0"/>
              </a:rPr>
              <a:t>The Approach:</a:t>
            </a:r>
          </a:p>
        </p:txBody>
      </p:sp>
      <p:sp>
        <p:nvSpPr>
          <p:cNvPr id="95237" name="Text Box 8"/>
          <p:cNvSpPr txBox="1">
            <a:spLocks noChangeArrowheads="1"/>
          </p:cNvSpPr>
          <p:nvPr/>
        </p:nvSpPr>
        <p:spPr bwMode="auto">
          <a:xfrm>
            <a:off x="2546350" y="1398588"/>
            <a:ext cx="3600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t>Develop the </a:t>
            </a:r>
            <a:r>
              <a:rPr lang="en-US" altLang="en-US" b="1" i="1"/>
              <a:t>basic</a:t>
            </a:r>
            <a:r>
              <a:rPr lang="en-US" altLang="en-US"/>
              <a:t> application using IDLE.</a:t>
            </a:r>
          </a:p>
        </p:txBody>
      </p:sp>
      <p:sp>
        <p:nvSpPr>
          <p:cNvPr id="95238" name="Text Box 9"/>
          <p:cNvSpPr txBox="1">
            <a:spLocks noChangeArrowheads="1"/>
          </p:cNvSpPr>
          <p:nvPr/>
        </p:nvSpPr>
        <p:spPr bwMode="auto">
          <a:xfrm>
            <a:off x="930275" y="5099050"/>
            <a:ext cx="63801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70000"/>
              </a:lnSpc>
              <a:spcBef>
                <a:spcPct val="50000"/>
              </a:spcBef>
              <a:buFontTx/>
              <a:buChar char="•"/>
            </a:pPr>
            <a:r>
              <a:rPr lang="en-US" altLang="en-US" sz="1800">
                <a:latin typeface="Arial" pitchFamily="34" charset="0"/>
              </a:rPr>
              <a:t> </a:t>
            </a:r>
            <a:r>
              <a:rPr lang="en-US" altLang="en-US" sz="1800" i="1">
                <a:latin typeface="Arial" pitchFamily="34" charset="0"/>
              </a:rPr>
              <a:t>Once you have everything working</a:t>
            </a:r>
            <a:r>
              <a:rPr lang="en-US" altLang="en-US" sz="1800">
                <a:latin typeface="Arial" pitchFamily="34" charset="0"/>
              </a:rPr>
              <a:t>, </a:t>
            </a:r>
          </a:p>
          <a:p>
            <a:pPr lvl="1" eaLnBrk="1" hangingPunct="1">
              <a:lnSpc>
                <a:spcPct val="70000"/>
              </a:lnSpc>
              <a:spcBef>
                <a:spcPct val="50000"/>
              </a:spcBef>
            </a:pPr>
            <a:r>
              <a:rPr lang="en-US" altLang="en-US" sz="1800" b="1" i="1">
                <a:solidFill>
                  <a:srgbClr val="A30107"/>
                </a:solidFill>
                <a:latin typeface="Arial" pitchFamily="34" charset="0"/>
              </a:rPr>
              <a:t>transfer</a:t>
            </a:r>
            <a:r>
              <a:rPr lang="en-US" altLang="en-US" sz="1800">
                <a:latin typeface="Arial" pitchFamily="34" charset="0"/>
              </a:rPr>
              <a:t> your files to your webspace. </a:t>
            </a:r>
          </a:p>
          <a:p>
            <a:pPr lvl="1" eaLnBrk="1" hangingPunct="1">
              <a:lnSpc>
                <a:spcPct val="70000"/>
              </a:lnSpc>
              <a:spcBef>
                <a:spcPct val="50000"/>
              </a:spcBef>
            </a:pPr>
            <a:r>
              <a:rPr lang="en-US" altLang="en-US" sz="1800">
                <a:latin typeface="Arial" pitchFamily="34" charset="0"/>
              </a:rPr>
              <a:t>set up the HTML wrapper files &amp; go… </a:t>
            </a:r>
          </a:p>
        </p:txBody>
      </p:sp>
      <p:grpSp>
        <p:nvGrpSpPr>
          <p:cNvPr id="95239" name="Group 11"/>
          <p:cNvGrpSpPr>
            <a:grpSpLocks/>
          </p:cNvGrpSpPr>
          <p:nvPr/>
        </p:nvGrpSpPr>
        <p:grpSpPr bwMode="auto">
          <a:xfrm>
            <a:off x="7369175" y="4332288"/>
            <a:ext cx="423863" cy="493712"/>
            <a:chOff x="2928" y="1051"/>
            <a:chExt cx="840" cy="957"/>
          </a:xfrm>
        </p:grpSpPr>
        <p:sp>
          <p:nvSpPr>
            <p:cNvPr id="95250" name="Freeform 12"/>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5251"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5252"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5253"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5254"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5255"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5256"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5257"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5258"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5259"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5260"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5261"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5262"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5240" name="Text Box 25"/>
          <p:cNvSpPr txBox="1">
            <a:spLocks noChangeArrowheads="1"/>
          </p:cNvSpPr>
          <p:nvPr/>
        </p:nvSpPr>
        <p:spPr bwMode="auto">
          <a:xfrm>
            <a:off x="6096000" y="4124325"/>
            <a:ext cx="1454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500">
                <a:latin typeface="Calibri" pitchFamily="34" charset="0"/>
              </a:rPr>
              <a:t>Building a web </a:t>
            </a:r>
            <a:r>
              <a:rPr lang="en-US" altLang="en-US" sz="1500" b="1" i="1">
                <a:solidFill>
                  <a:srgbClr val="000AF9"/>
                </a:solidFill>
                <a:latin typeface="Calibri" pitchFamily="34" charset="0"/>
              </a:rPr>
              <a:t>crawler</a:t>
            </a:r>
            <a:r>
              <a:rPr lang="en-US" altLang="en-US" sz="1500" i="1">
                <a:latin typeface="Calibri" pitchFamily="34" charset="0"/>
              </a:rPr>
              <a:t> ...</a:t>
            </a:r>
            <a:endParaRPr lang="en-US" altLang="en-US" sz="1500">
              <a:latin typeface="Calibri" pitchFamily="34" charset="0"/>
            </a:endParaRPr>
          </a:p>
        </p:txBody>
      </p:sp>
      <p:sp>
        <p:nvSpPr>
          <p:cNvPr id="95241" name="Text Box 28"/>
          <p:cNvSpPr txBox="1">
            <a:spLocks noChangeArrowheads="1"/>
          </p:cNvSpPr>
          <p:nvPr/>
        </p:nvSpPr>
        <p:spPr bwMode="auto">
          <a:xfrm>
            <a:off x="930275" y="2495550"/>
            <a:ext cx="4608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50000"/>
              </a:spcBef>
              <a:buFontTx/>
              <a:buChar char="•"/>
            </a:pPr>
            <a:r>
              <a:rPr lang="en-US" altLang="en-US" sz="1800">
                <a:latin typeface="Arial" pitchFamily="34" charset="0"/>
              </a:rPr>
              <a:t> Use the provided code to </a:t>
            </a:r>
            <a:r>
              <a:rPr lang="en-US" altLang="en-US" sz="1800" b="1" i="1">
                <a:solidFill>
                  <a:srgbClr val="A30107"/>
                </a:solidFill>
                <a:latin typeface="Arial" pitchFamily="34" charset="0"/>
              </a:rPr>
              <a:t>read</a:t>
            </a:r>
            <a:r>
              <a:rPr lang="en-US" altLang="en-US" sz="1800">
                <a:latin typeface="Arial" pitchFamily="34" charset="0"/>
              </a:rPr>
              <a:t> HTML</a:t>
            </a:r>
          </a:p>
        </p:txBody>
      </p:sp>
      <p:sp>
        <p:nvSpPr>
          <p:cNvPr id="95242" name="Text Box 30"/>
          <p:cNvSpPr txBox="1">
            <a:spLocks noChangeArrowheads="1"/>
          </p:cNvSpPr>
          <p:nvPr/>
        </p:nvSpPr>
        <p:spPr bwMode="auto">
          <a:xfrm>
            <a:off x="930275" y="6213475"/>
            <a:ext cx="6380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50000"/>
              </a:spcBef>
              <a:buFontTx/>
              <a:buChar char="•"/>
            </a:pPr>
            <a:r>
              <a:rPr lang="en-US" altLang="en-US" sz="1800">
                <a:latin typeface="Arial" pitchFamily="34" charset="0"/>
              </a:rPr>
              <a:t> </a:t>
            </a:r>
            <a:r>
              <a:rPr lang="en-US" altLang="en-US" sz="1800" b="1" i="1">
                <a:solidFill>
                  <a:srgbClr val="009900"/>
                </a:solidFill>
                <a:latin typeface="Arial" pitchFamily="34" charset="0"/>
              </a:rPr>
              <a:t>Personalize</a:t>
            </a:r>
            <a:r>
              <a:rPr lang="en-US" altLang="en-US" sz="1800">
                <a:latin typeface="Arial" pitchFamily="34" charset="0"/>
              </a:rPr>
              <a:t>   -  There are lots of ways to do this!</a:t>
            </a:r>
          </a:p>
        </p:txBody>
      </p:sp>
      <p:sp>
        <p:nvSpPr>
          <p:cNvPr id="95243" name="Text Box 35"/>
          <p:cNvSpPr txBox="1">
            <a:spLocks noChangeArrowheads="1"/>
          </p:cNvSpPr>
          <p:nvPr/>
        </p:nvSpPr>
        <p:spPr bwMode="auto">
          <a:xfrm>
            <a:off x="930275" y="3886200"/>
            <a:ext cx="63801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60000"/>
              </a:lnSpc>
              <a:spcBef>
                <a:spcPct val="50000"/>
              </a:spcBef>
              <a:buFontTx/>
              <a:buChar char="•"/>
            </a:pPr>
            <a:r>
              <a:rPr lang="en-US" altLang="en-US" sz="1800">
                <a:latin typeface="Arial" pitchFamily="34" charset="0"/>
              </a:rPr>
              <a:t> Once you have things working, move on to </a:t>
            </a:r>
          </a:p>
          <a:p>
            <a:pPr eaLnBrk="1" hangingPunct="1">
              <a:lnSpc>
                <a:spcPct val="60000"/>
              </a:lnSpc>
              <a:spcBef>
                <a:spcPct val="50000"/>
              </a:spcBef>
            </a:pPr>
            <a:r>
              <a:rPr lang="en-US" altLang="en-US" sz="1800">
                <a:latin typeface="Arial" pitchFamily="34" charset="0"/>
              </a:rPr>
              <a:t>	</a:t>
            </a:r>
            <a:r>
              <a:rPr lang="en-US" altLang="en-US" sz="1800" b="1" i="1">
                <a:solidFill>
                  <a:srgbClr val="A30107"/>
                </a:solidFill>
                <a:latin typeface="Arial" pitchFamily="34" charset="0"/>
              </a:rPr>
              <a:t>writing</a:t>
            </a:r>
            <a:r>
              <a:rPr lang="en-US" altLang="en-US" sz="1800">
                <a:latin typeface="Arial" pitchFamily="34" charset="0"/>
              </a:rPr>
              <a:t> HTML</a:t>
            </a:r>
          </a:p>
          <a:p>
            <a:pPr eaLnBrk="1" hangingPunct="1">
              <a:lnSpc>
                <a:spcPct val="60000"/>
              </a:lnSpc>
              <a:spcBef>
                <a:spcPct val="50000"/>
              </a:spcBef>
            </a:pPr>
            <a:r>
              <a:rPr lang="en-US" altLang="en-US" sz="1800">
                <a:latin typeface="Arial" pitchFamily="34" charset="0"/>
              </a:rPr>
              <a:t>	</a:t>
            </a:r>
            <a:r>
              <a:rPr lang="en-US" altLang="en-US" sz="1800" b="1" i="1">
                <a:solidFill>
                  <a:srgbClr val="A30107"/>
                </a:solidFill>
                <a:latin typeface="Arial" pitchFamily="34" charset="0"/>
              </a:rPr>
              <a:t>following links</a:t>
            </a:r>
            <a:r>
              <a:rPr lang="en-US" altLang="en-US" sz="1800">
                <a:latin typeface="Arial" pitchFamily="34" charset="0"/>
              </a:rPr>
              <a:t> beyond depth 1</a:t>
            </a:r>
          </a:p>
        </p:txBody>
      </p:sp>
      <p:sp>
        <p:nvSpPr>
          <p:cNvPr id="95244" name="Text Box 36"/>
          <p:cNvSpPr txBox="1">
            <a:spLocks noChangeArrowheads="1"/>
          </p:cNvSpPr>
          <p:nvPr/>
        </p:nvSpPr>
        <p:spPr bwMode="auto">
          <a:xfrm>
            <a:off x="930275" y="3005138"/>
            <a:ext cx="46085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50000"/>
              </a:spcBef>
              <a:buFontTx/>
              <a:buChar char="•"/>
            </a:pPr>
            <a:r>
              <a:rPr lang="en-US" altLang="en-US" sz="1800">
                <a:latin typeface="Arial" pitchFamily="34" charset="0"/>
              </a:rPr>
              <a:t> Make sure that you can </a:t>
            </a:r>
            <a:r>
              <a:rPr lang="en-US" altLang="en-US" sz="1800" b="1" i="1">
                <a:solidFill>
                  <a:srgbClr val="A30107"/>
                </a:solidFill>
                <a:latin typeface="Arial" pitchFamily="34" charset="0"/>
              </a:rPr>
              <a:t>process</a:t>
            </a:r>
            <a:r>
              <a:rPr lang="en-US" altLang="en-US" sz="1800" b="1" i="1">
                <a:latin typeface="Arial" pitchFamily="34" charset="0"/>
              </a:rPr>
              <a:t> </a:t>
            </a:r>
            <a:r>
              <a:rPr lang="en-US" altLang="en-US" sz="1800">
                <a:latin typeface="Arial" pitchFamily="34" charset="0"/>
              </a:rPr>
              <a:t> the files appropriately into ordered lists of words…</a:t>
            </a:r>
          </a:p>
        </p:txBody>
      </p:sp>
      <p:sp>
        <p:nvSpPr>
          <p:cNvPr id="28" name="Right Arrow 27"/>
          <p:cNvSpPr>
            <a:spLocks noChangeArrowheads="1"/>
          </p:cNvSpPr>
          <p:nvPr/>
        </p:nvSpPr>
        <p:spPr bwMode="auto">
          <a:xfrm>
            <a:off x="5649913" y="1660525"/>
            <a:ext cx="457200" cy="304800"/>
          </a:xfrm>
          <a:prstGeom prst="rightArrow">
            <a:avLst>
              <a:gd name="adj1" fmla="val 50000"/>
              <a:gd name="adj2" fmla="val 50000"/>
            </a:avLst>
          </a:prstGeom>
          <a:solidFill>
            <a:srgbClr val="000AF9"/>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95246" name="Rectangle 28"/>
          <p:cNvSpPr>
            <a:spLocks noChangeArrowheads="1"/>
          </p:cNvSpPr>
          <p:nvPr/>
        </p:nvSpPr>
        <p:spPr bwMode="auto">
          <a:xfrm>
            <a:off x="6175375" y="1398588"/>
            <a:ext cx="2728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t>After it works</a:t>
            </a:r>
            <a:r>
              <a:rPr lang="en-US" altLang="en-US"/>
              <a:t>,   make it a webpage...</a:t>
            </a:r>
          </a:p>
        </p:txBody>
      </p:sp>
      <p:sp>
        <p:nvSpPr>
          <p:cNvPr id="30" name="Right Brace 29"/>
          <p:cNvSpPr/>
          <p:nvPr/>
        </p:nvSpPr>
        <p:spPr>
          <a:xfrm>
            <a:off x="5929313" y="3813175"/>
            <a:ext cx="228600" cy="116205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5248" name="Rectangle 30"/>
          <p:cNvSpPr>
            <a:spLocks noChangeArrowheads="1"/>
          </p:cNvSpPr>
          <p:nvPr/>
        </p:nvSpPr>
        <p:spPr bwMode="auto">
          <a:xfrm>
            <a:off x="7127875" y="4975225"/>
            <a:ext cx="1779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b="1" i="1">
                <a:solidFill>
                  <a:srgbClr val="000AF9"/>
                </a:solidFill>
                <a:latin typeface="Calibri" pitchFamily="34" charset="0"/>
              </a:rPr>
              <a:t>What will you need to look out for? </a:t>
            </a:r>
            <a:endParaRPr lang="en-US" altLang="en-US" sz="1500"/>
          </a:p>
        </p:txBody>
      </p:sp>
      <p:sp>
        <p:nvSpPr>
          <p:cNvPr id="95249" name="Rectangle 31"/>
          <p:cNvSpPr>
            <a:spLocks noChangeArrowheads="1"/>
          </p:cNvSpPr>
          <p:nvPr/>
        </p:nvSpPr>
        <p:spPr bwMode="auto">
          <a:xfrm>
            <a:off x="6245225" y="6438900"/>
            <a:ext cx="1025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8000"/>
                </a:solidFill>
                <a:latin typeface="Arial" pitchFamily="34" charset="0"/>
              </a:rPr>
              <a:t>Alexa's ...</a:t>
            </a:r>
            <a:endParaRPr lang="en-US" altLang="en-US" sz="1500">
              <a:solidFill>
                <a:srgbClr val="008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2"/>
          <p:cNvGrpSpPr>
            <a:grpSpLocks/>
          </p:cNvGrpSpPr>
          <p:nvPr/>
        </p:nvGrpSpPr>
        <p:grpSpPr bwMode="auto">
          <a:xfrm>
            <a:off x="533400" y="1114425"/>
            <a:ext cx="8218488" cy="180975"/>
            <a:chOff x="295" y="1311"/>
            <a:chExt cx="5177" cy="114"/>
          </a:xfrm>
        </p:grpSpPr>
        <p:sp>
          <p:nvSpPr>
            <p:cNvPr id="9626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626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6259"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Text-cloud history</a:t>
            </a:r>
          </a:p>
        </p:txBody>
      </p:sp>
      <p:pic>
        <p:nvPicPr>
          <p:cNvPr id="96260" name="Picture 29" descr="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428038"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30"/>
          <p:cNvSpPr>
            <a:spLocks noChangeArrowheads="1"/>
          </p:cNvSpPr>
          <p:nvPr/>
        </p:nvSpPr>
        <p:spPr bwMode="auto">
          <a:xfrm>
            <a:off x="6432550" y="769938"/>
            <a:ext cx="2360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latin typeface="Arial" pitchFamily="34" charset="0"/>
              </a:rPr>
              <a:t>http://chir.ag/phernalia/preztags/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2"/>
          <p:cNvGrpSpPr>
            <a:grpSpLocks/>
          </p:cNvGrpSpPr>
          <p:nvPr/>
        </p:nvGrpSpPr>
        <p:grpSpPr bwMode="auto">
          <a:xfrm>
            <a:off x="533400" y="1038225"/>
            <a:ext cx="8218488" cy="180975"/>
            <a:chOff x="295" y="1311"/>
            <a:chExt cx="5177" cy="114"/>
          </a:xfrm>
        </p:grpSpPr>
        <p:sp>
          <p:nvSpPr>
            <p:cNvPr id="9730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730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7283"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a:t>
            </a:r>
          </a:p>
        </p:txBody>
      </p:sp>
      <p:sp>
        <p:nvSpPr>
          <p:cNvPr id="97284" name="Rectangle 18"/>
          <p:cNvSpPr>
            <a:spLocks noChangeArrowheads="1"/>
          </p:cNvSpPr>
          <p:nvPr/>
        </p:nvSpPr>
        <p:spPr bwMode="auto">
          <a:xfrm>
            <a:off x="438150" y="1341438"/>
            <a:ext cx="586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rPr>
              <a:t>Robots typically cycle through several </a:t>
            </a:r>
            <a:r>
              <a:rPr lang="en-US" altLang="en-US" b="1" i="1">
                <a:solidFill>
                  <a:srgbClr val="000000"/>
                </a:solidFill>
              </a:rPr>
              <a:t>states </a:t>
            </a:r>
            <a:r>
              <a:rPr lang="en-US" altLang="en-US">
                <a:solidFill>
                  <a:srgbClr val="000000"/>
                </a:solidFill>
              </a:rPr>
              <a:t>:</a:t>
            </a:r>
            <a:endParaRPr lang="en-US" altLang="en-US"/>
          </a:p>
        </p:txBody>
      </p:sp>
      <p:sp>
        <p:nvSpPr>
          <p:cNvPr id="97285" name="Rectangle 19"/>
          <p:cNvSpPr>
            <a:spLocks noChangeArrowheads="1"/>
          </p:cNvSpPr>
          <p:nvPr/>
        </p:nvSpPr>
        <p:spPr bwMode="auto">
          <a:xfrm>
            <a:off x="1187450" y="6203950"/>
            <a:ext cx="353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solidFill>
                  <a:srgbClr val="000000"/>
                </a:solidFill>
              </a:rPr>
              <a:t>"a two-state state machine"</a:t>
            </a:r>
            <a:endParaRPr lang="en-US" altLang="en-US"/>
          </a:p>
        </p:txBody>
      </p:sp>
      <p:sp>
        <p:nvSpPr>
          <p:cNvPr id="21" name="Oval 20"/>
          <p:cNvSpPr>
            <a:spLocks noChangeArrowheads="1"/>
          </p:cNvSpPr>
          <p:nvPr/>
        </p:nvSpPr>
        <p:spPr bwMode="auto">
          <a:xfrm>
            <a:off x="1190625" y="26812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2" name="Oval 21"/>
          <p:cNvSpPr>
            <a:spLocks noChangeArrowheads="1"/>
          </p:cNvSpPr>
          <p:nvPr/>
        </p:nvSpPr>
        <p:spPr bwMode="auto">
          <a:xfrm>
            <a:off x="3732213" y="26685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97288" name="Rectangle 22"/>
          <p:cNvSpPr>
            <a:spLocks noChangeArrowheads="1"/>
          </p:cNvSpPr>
          <p:nvPr/>
        </p:nvSpPr>
        <p:spPr bwMode="auto">
          <a:xfrm>
            <a:off x="1474788" y="3103563"/>
            <a:ext cx="70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KBD</a:t>
            </a:r>
            <a:endParaRPr lang="en-US" altLang="en-US">
              <a:latin typeface="Calibri" pitchFamily="34" charset="0"/>
            </a:endParaRPr>
          </a:p>
        </p:txBody>
      </p:sp>
      <p:sp>
        <p:nvSpPr>
          <p:cNvPr id="97289" name="Rectangle 23"/>
          <p:cNvSpPr>
            <a:spLocks noChangeArrowheads="1"/>
          </p:cNvSpPr>
          <p:nvPr/>
        </p:nvSpPr>
        <p:spPr bwMode="auto">
          <a:xfrm>
            <a:off x="3987800" y="3082925"/>
            <a:ext cx="78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FWD</a:t>
            </a:r>
            <a:endParaRPr lang="en-US" altLang="en-US">
              <a:latin typeface="Calibri" pitchFamily="34" charset="0"/>
            </a:endParaRPr>
          </a:p>
        </p:txBody>
      </p:sp>
      <p:sp>
        <p:nvSpPr>
          <p:cNvPr id="25" name="Isosceles Triangle 24"/>
          <p:cNvSpPr>
            <a:spLocks noChangeArrowheads="1"/>
          </p:cNvSpPr>
          <p:nvPr/>
        </p:nvSpPr>
        <p:spPr bwMode="auto">
          <a:xfrm rot="5400000">
            <a:off x="736600" y="3243263"/>
            <a:ext cx="609600" cy="304800"/>
          </a:xfrm>
          <a:prstGeom prst="triangle">
            <a:avLst>
              <a:gd name="adj" fmla="val 50000"/>
            </a:avLst>
          </a:prstGeom>
          <a:solidFill>
            <a:srgbClr val="D9D9D9"/>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6" name="Freeform 25"/>
          <p:cNvSpPr/>
          <p:nvPr/>
        </p:nvSpPr>
        <p:spPr>
          <a:xfrm>
            <a:off x="2338388" y="2338388"/>
            <a:ext cx="784225" cy="747712"/>
          </a:xfrm>
          <a:custGeom>
            <a:avLst/>
            <a:gdLst>
              <a:gd name="connsiteX0" fmla="*/ 113862 w 783896"/>
              <a:gd name="connsiteY0" fmla="*/ 700689 h 747402"/>
              <a:gd name="connsiteX1" fmla="*/ 446689 w 783896"/>
              <a:gd name="connsiteY1" fmla="*/ 691931 h 747402"/>
              <a:gd name="connsiteX2" fmla="*/ 735724 w 783896"/>
              <a:gd name="connsiteY2" fmla="*/ 367862 h 747402"/>
              <a:gd name="connsiteX3" fmla="*/ 735724 w 783896"/>
              <a:gd name="connsiteY3" fmla="*/ 201448 h 747402"/>
              <a:gd name="connsiteX4" fmla="*/ 674414 w 783896"/>
              <a:gd name="connsiteY4" fmla="*/ 52551 h 747402"/>
              <a:gd name="connsiteX5" fmla="*/ 455448 w 783896"/>
              <a:gd name="connsiteY5" fmla="*/ 17517 h 747402"/>
              <a:gd name="connsiteX6" fmla="*/ 166414 w 783896"/>
              <a:gd name="connsiteY6" fmla="*/ 157655 h 747402"/>
              <a:gd name="connsiteX7" fmla="*/ 0 w 783896"/>
              <a:gd name="connsiteY7" fmla="*/ 534276 h 7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96" h="747402">
                <a:moveTo>
                  <a:pt x="113862" y="700689"/>
                </a:moveTo>
                <a:cubicBezTo>
                  <a:pt x="228453" y="724045"/>
                  <a:pt x="343045" y="747402"/>
                  <a:pt x="446689" y="691931"/>
                </a:cubicBezTo>
                <a:cubicBezTo>
                  <a:pt x="550333" y="636460"/>
                  <a:pt x="687552" y="449609"/>
                  <a:pt x="735724" y="367862"/>
                </a:cubicBezTo>
                <a:cubicBezTo>
                  <a:pt x="783896" y="286115"/>
                  <a:pt x="745942" y="254000"/>
                  <a:pt x="735724" y="201448"/>
                </a:cubicBezTo>
                <a:cubicBezTo>
                  <a:pt x="725506" y="148896"/>
                  <a:pt x="721127" y="83206"/>
                  <a:pt x="674414" y="52551"/>
                </a:cubicBezTo>
                <a:cubicBezTo>
                  <a:pt x="627701" y="21896"/>
                  <a:pt x="540115" y="0"/>
                  <a:pt x="455448" y="17517"/>
                </a:cubicBezTo>
                <a:cubicBezTo>
                  <a:pt x="370781" y="35034"/>
                  <a:pt x="242322" y="71529"/>
                  <a:pt x="166414" y="157655"/>
                </a:cubicBezTo>
                <a:cubicBezTo>
                  <a:pt x="90506" y="243782"/>
                  <a:pt x="0" y="534276"/>
                  <a:pt x="0" y="534276"/>
                </a:cubicBez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7292" name="Rectangle 26"/>
          <p:cNvSpPr>
            <a:spLocks noChangeArrowheads="1"/>
          </p:cNvSpPr>
          <p:nvPr/>
        </p:nvSpPr>
        <p:spPr bwMode="auto">
          <a:xfrm>
            <a:off x="3886200" y="3408363"/>
            <a:ext cx="103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0000"/>
                </a:solidFill>
                <a:latin typeface="Calibri" pitchFamily="34" charset="0"/>
              </a:rPr>
              <a:t>go forward</a:t>
            </a:r>
            <a:endParaRPr lang="en-US" altLang="en-US" sz="1500"/>
          </a:p>
        </p:txBody>
      </p:sp>
      <p:sp>
        <p:nvSpPr>
          <p:cNvPr id="97293" name="Rectangle 27"/>
          <p:cNvSpPr>
            <a:spLocks noChangeArrowheads="1"/>
          </p:cNvSpPr>
          <p:nvPr/>
        </p:nvSpPr>
        <p:spPr bwMode="auto">
          <a:xfrm>
            <a:off x="1147763" y="3455988"/>
            <a:ext cx="1398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a:solidFill>
                  <a:srgbClr val="000000"/>
                </a:solidFill>
                <a:latin typeface="Calibri" pitchFamily="34" charset="0"/>
              </a:rPr>
              <a:t>keyboard control</a:t>
            </a:r>
            <a:endParaRPr lang="en-US" altLang="en-US" sz="1100"/>
          </a:p>
        </p:txBody>
      </p:sp>
      <p:cxnSp>
        <p:nvCxnSpPr>
          <p:cNvPr id="30" name="Straight Arrow Connector 29"/>
          <p:cNvCxnSpPr/>
          <p:nvPr/>
        </p:nvCxnSpPr>
        <p:spPr>
          <a:xfrm flipV="1">
            <a:off x="2606675" y="3363913"/>
            <a:ext cx="1063625" cy="23812"/>
          </a:xfrm>
          <a:prstGeom prst="straightConnector1">
            <a:avLst/>
          </a:pr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7295" name="Rectangle 30"/>
          <p:cNvSpPr>
            <a:spLocks noChangeArrowheads="1"/>
          </p:cNvSpPr>
          <p:nvPr/>
        </p:nvSpPr>
        <p:spPr bwMode="auto">
          <a:xfrm>
            <a:off x="2682875" y="3387725"/>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's' key pressed</a:t>
            </a:r>
            <a:endParaRPr lang="en-US" altLang="en-US" sz="1500"/>
          </a:p>
        </p:txBody>
      </p:sp>
      <p:sp>
        <p:nvSpPr>
          <p:cNvPr id="97296" name="Rectangle 31"/>
          <p:cNvSpPr>
            <a:spLocks noChangeArrowheads="1"/>
          </p:cNvSpPr>
          <p:nvPr/>
        </p:nvSpPr>
        <p:spPr bwMode="auto">
          <a:xfrm>
            <a:off x="1679575" y="2128838"/>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other keys...</a:t>
            </a:r>
            <a:endParaRPr lang="en-US" altLang="en-US" sz="1500"/>
          </a:p>
        </p:txBody>
      </p:sp>
      <p:sp>
        <p:nvSpPr>
          <p:cNvPr id="97297" name="Rectangle 32"/>
          <p:cNvSpPr>
            <a:spLocks noChangeArrowheads="1"/>
          </p:cNvSpPr>
          <p:nvPr/>
        </p:nvSpPr>
        <p:spPr bwMode="auto">
          <a:xfrm>
            <a:off x="5607050" y="1908175"/>
            <a:ext cx="332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latin typeface="Calibri" pitchFamily="34" charset="0"/>
              </a:rPr>
              <a:t>States represent current </a:t>
            </a:r>
            <a:r>
              <a:rPr lang="en-US" altLang="en-US" sz="1800" b="1" i="1">
                <a:solidFill>
                  <a:srgbClr val="000AF9"/>
                </a:solidFill>
                <a:latin typeface="Calibri" pitchFamily="34" charset="0"/>
              </a:rPr>
              <a:t>subtasks</a:t>
            </a:r>
            <a:endParaRPr lang="en-US" altLang="en-US" sz="1800">
              <a:solidFill>
                <a:srgbClr val="000AF9"/>
              </a:solidFill>
              <a:latin typeface="Calibri" pitchFamily="34" charset="0"/>
            </a:endParaRPr>
          </a:p>
        </p:txBody>
      </p:sp>
      <p:sp>
        <p:nvSpPr>
          <p:cNvPr id="97298" name="Rectangle 33"/>
          <p:cNvSpPr>
            <a:spLocks noChangeArrowheads="1"/>
          </p:cNvSpPr>
          <p:nvPr/>
        </p:nvSpPr>
        <p:spPr bwMode="auto">
          <a:xfrm>
            <a:off x="5607050" y="2301875"/>
            <a:ext cx="347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0000"/>
                </a:solidFill>
                <a:latin typeface="Calibri" pitchFamily="34" charset="0"/>
              </a:rPr>
              <a:t>Arrows represent </a:t>
            </a:r>
            <a:r>
              <a:rPr lang="en-US" altLang="en-US" sz="1800" b="1" i="1">
                <a:solidFill>
                  <a:srgbClr val="000AF9"/>
                </a:solidFill>
                <a:latin typeface="Calibri" pitchFamily="34" charset="0"/>
              </a:rPr>
              <a:t>transitions</a:t>
            </a:r>
            <a:r>
              <a:rPr lang="en-US" altLang="en-US" sz="1800">
                <a:solidFill>
                  <a:srgbClr val="000000"/>
                </a:solidFill>
                <a:latin typeface="Calibri" pitchFamily="34" charset="0"/>
              </a:rPr>
              <a:t>, through sensor or keybd feedback</a:t>
            </a:r>
          </a:p>
        </p:txBody>
      </p:sp>
      <p:sp>
        <p:nvSpPr>
          <p:cNvPr id="97299" name="Rectangle 34"/>
          <p:cNvSpPr>
            <a:spLocks noChangeArrowheads="1"/>
          </p:cNvSpPr>
          <p:nvPr/>
        </p:nvSpPr>
        <p:spPr bwMode="auto">
          <a:xfrm>
            <a:off x="82550" y="3752850"/>
            <a:ext cx="11334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a:solidFill>
                  <a:srgbClr val="000000"/>
                </a:solidFill>
                <a:latin typeface="Calibri" pitchFamily="34" charset="0"/>
              </a:rPr>
              <a:t>This triangle indicates the "start state"</a:t>
            </a:r>
            <a:endParaRPr lang="en-US" altLang="en-US" sz="1100"/>
          </a:p>
        </p:txBody>
      </p:sp>
      <p:pic>
        <p:nvPicPr>
          <p:cNvPr id="97300" name="Picture 1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4686300"/>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1" name="Text Box 25"/>
          <p:cNvSpPr txBox="1">
            <a:spLocks noChangeArrowheads="1"/>
          </p:cNvSpPr>
          <p:nvPr/>
        </p:nvSpPr>
        <p:spPr bwMode="auto">
          <a:xfrm>
            <a:off x="1676400" y="4572000"/>
            <a:ext cx="1103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a:solidFill>
                  <a:srgbClr val="009900"/>
                </a:solidFill>
                <a:latin typeface="Comic Sans MS" pitchFamily="66" charset="0"/>
              </a:rPr>
              <a:t>How do we get </a:t>
            </a:r>
            <a:r>
              <a:rPr lang="en-US" altLang="en-US" sz="1200" u="sng">
                <a:solidFill>
                  <a:srgbClr val="009900"/>
                </a:solidFill>
                <a:latin typeface="Comic Sans MS" pitchFamily="66" charset="0"/>
              </a:rPr>
              <a:t>out</a:t>
            </a:r>
            <a:r>
              <a:rPr lang="en-US" altLang="en-US" sz="1200">
                <a:solidFill>
                  <a:srgbClr val="009900"/>
                </a:solidFill>
                <a:latin typeface="Comic Sans MS" pitchFamily="66" charset="0"/>
              </a:rPr>
              <a:t> of FWD? </a:t>
            </a:r>
          </a:p>
        </p:txBody>
      </p:sp>
      <p:sp>
        <p:nvSpPr>
          <p:cNvPr id="39" name="Freeform 38"/>
          <p:cNvSpPr/>
          <p:nvPr/>
        </p:nvSpPr>
        <p:spPr>
          <a:xfrm>
            <a:off x="2206625" y="4011613"/>
            <a:ext cx="1874838" cy="592137"/>
          </a:xfrm>
          <a:custGeom>
            <a:avLst/>
            <a:gdLst>
              <a:gd name="connsiteX0" fmla="*/ 1874345 w 1874345"/>
              <a:gd name="connsiteY0" fmla="*/ 35035 h 592667"/>
              <a:gd name="connsiteX1" fmla="*/ 1594069 w 1874345"/>
              <a:gd name="connsiteY1" fmla="*/ 367862 h 592667"/>
              <a:gd name="connsiteX2" fmla="*/ 1208690 w 1874345"/>
              <a:gd name="connsiteY2" fmla="*/ 560552 h 592667"/>
              <a:gd name="connsiteX3" fmla="*/ 726966 w 1874345"/>
              <a:gd name="connsiteY3" fmla="*/ 560552 h 592667"/>
              <a:gd name="connsiteX4" fmla="*/ 315311 w 1874345"/>
              <a:gd name="connsiteY4" fmla="*/ 394138 h 592667"/>
              <a:gd name="connsiteX5" fmla="*/ 35035 w 1874345"/>
              <a:gd name="connsiteY5" fmla="*/ 43793 h 592667"/>
              <a:gd name="connsiteX6" fmla="*/ 0 w 1874345"/>
              <a:gd name="connsiteY6" fmla="*/ 0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345" h="592667">
                <a:moveTo>
                  <a:pt x="1874345" y="35035"/>
                </a:moveTo>
                <a:cubicBezTo>
                  <a:pt x="1789678" y="157655"/>
                  <a:pt x="1705011" y="280276"/>
                  <a:pt x="1594069" y="367862"/>
                </a:cubicBezTo>
                <a:cubicBezTo>
                  <a:pt x="1483127" y="455448"/>
                  <a:pt x="1353207" y="528437"/>
                  <a:pt x="1208690" y="560552"/>
                </a:cubicBezTo>
                <a:cubicBezTo>
                  <a:pt x="1064173" y="592667"/>
                  <a:pt x="875862" y="588288"/>
                  <a:pt x="726966" y="560552"/>
                </a:cubicBezTo>
                <a:cubicBezTo>
                  <a:pt x="578070" y="532816"/>
                  <a:pt x="430633" y="480264"/>
                  <a:pt x="315311" y="394138"/>
                </a:cubicBezTo>
                <a:cubicBezTo>
                  <a:pt x="199989" y="308012"/>
                  <a:pt x="35035" y="43793"/>
                  <a:pt x="35035" y="43793"/>
                </a:cubicBezTo>
                <a:lnTo>
                  <a:pt x="0" y="0"/>
                </a:ln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533400" y="1038225"/>
            <a:ext cx="8218488" cy="180975"/>
            <a:chOff x="295" y="1311"/>
            <a:chExt cx="5177" cy="114"/>
          </a:xfrm>
        </p:grpSpPr>
        <p:sp>
          <p:nvSpPr>
            <p:cNvPr id="9832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832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8307"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a:t>
            </a:r>
          </a:p>
        </p:txBody>
      </p:sp>
      <p:sp>
        <p:nvSpPr>
          <p:cNvPr id="98308" name="Rectangle 18"/>
          <p:cNvSpPr>
            <a:spLocks noChangeArrowheads="1"/>
          </p:cNvSpPr>
          <p:nvPr/>
        </p:nvSpPr>
        <p:spPr bwMode="auto">
          <a:xfrm>
            <a:off x="438150" y="1341438"/>
            <a:ext cx="586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rPr>
              <a:t>Robots typically cycle through several </a:t>
            </a:r>
            <a:r>
              <a:rPr lang="en-US" altLang="en-US" b="1" i="1">
                <a:solidFill>
                  <a:srgbClr val="000000"/>
                </a:solidFill>
              </a:rPr>
              <a:t>states </a:t>
            </a:r>
            <a:r>
              <a:rPr lang="en-US" altLang="en-US">
                <a:solidFill>
                  <a:srgbClr val="000000"/>
                </a:solidFill>
              </a:rPr>
              <a:t>:</a:t>
            </a:r>
            <a:endParaRPr lang="en-US" altLang="en-US"/>
          </a:p>
        </p:txBody>
      </p:sp>
      <p:sp>
        <p:nvSpPr>
          <p:cNvPr id="98309" name="Rectangle 19"/>
          <p:cNvSpPr>
            <a:spLocks noChangeArrowheads="1"/>
          </p:cNvSpPr>
          <p:nvPr/>
        </p:nvSpPr>
        <p:spPr bwMode="auto">
          <a:xfrm>
            <a:off x="160338" y="6300788"/>
            <a:ext cx="7231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rPr>
              <a:t>Finish drawing the state machine for the </a:t>
            </a:r>
            <a:r>
              <a:rPr lang="en-US" altLang="en-US" b="1" i="1">
                <a:solidFill>
                  <a:srgbClr val="000000"/>
                </a:solidFill>
              </a:rPr>
              <a:t>random </a:t>
            </a:r>
            <a:r>
              <a:rPr lang="en-US" altLang="en-US">
                <a:solidFill>
                  <a:srgbClr val="000000"/>
                </a:solidFill>
              </a:rPr>
              <a:t>robot...</a:t>
            </a:r>
            <a:endParaRPr lang="en-US" altLang="en-US"/>
          </a:p>
        </p:txBody>
      </p:sp>
      <p:sp>
        <p:nvSpPr>
          <p:cNvPr id="21" name="Oval 20"/>
          <p:cNvSpPr>
            <a:spLocks noChangeArrowheads="1"/>
          </p:cNvSpPr>
          <p:nvPr/>
        </p:nvSpPr>
        <p:spPr bwMode="auto">
          <a:xfrm>
            <a:off x="1190625" y="26812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2" name="Oval 21"/>
          <p:cNvSpPr>
            <a:spLocks noChangeArrowheads="1"/>
          </p:cNvSpPr>
          <p:nvPr/>
        </p:nvSpPr>
        <p:spPr bwMode="auto">
          <a:xfrm>
            <a:off x="3732213" y="26685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98312" name="Rectangle 22"/>
          <p:cNvSpPr>
            <a:spLocks noChangeArrowheads="1"/>
          </p:cNvSpPr>
          <p:nvPr/>
        </p:nvSpPr>
        <p:spPr bwMode="auto">
          <a:xfrm>
            <a:off x="1474788" y="3103563"/>
            <a:ext cx="70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KBD</a:t>
            </a:r>
            <a:endParaRPr lang="en-US" altLang="en-US">
              <a:latin typeface="Calibri" pitchFamily="34" charset="0"/>
            </a:endParaRPr>
          </a:p>
        </p:txBody>
      </p:sp>
      <p:sp>
        <p:nvSpPr>
          <p:cNvPr id="98313" name="Rectangle 23"/>
          <p:cNvSpPr>
            <a:spLocks noChangeArrowheads="1"/>
          </p:cNvSpPr>
          <p:nvPr/>
        </p:nvSpPr>
        <p:spPr bwMode="auto">
          <a:xfrm>
            <a:off x="3987800" y="3082925"/>
            <a:ext cx="78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FWD</a:t>
            </a:r>
            <a:endParaRPr lang="en-US" altLang="en-US">
              <a:latin typeface="Calibri" pitchFamily="34" charset="0"/>
            </a:endParaRPr>
          </a:p>
        </p:txBody>
      </p:sp>
      <p:sp>
        <p:nvSpPr>
          <p:cNvPr id="25" name="Isosceles Triangle 24"/>
          <p:cNvSpPr>
            <a:spLocks noChangeArrowheads="1"/>
          </p:cNvSpPr>
          <p:nvPr/>
        </p:nvSpPr>
        <p:spPr bwMode="auto">
          <a:xfrm rot="5400000">
            <a:off x="736600" y="3243263"/>
            <a:ext cx="609600" cy="304800"/>
          </a:xfrm>
          <a:prstGeom prst="triangle">
            <a:avLst>
              <a:gd name="adj" fmla="val 50000"/>
            </a:avLst>
          </a:prstGeom>
          <a:solidFill>
            <a:srgbClr val="D9D9D9"/>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6" name="Freeform 25"/>
          <p:cNvSpPr/>
          <p:nvPr/>
        </p:nvSpPr>
        <p:spPr>
          <a:xfrm>
            <a:off x="2338388" y="2338388"/>
            <a:ext cx="784225" cy="747712"/>
          </a:xfrm>
          <a:custGeom>
            <a:avLst/>
            <a:gdLst>
              <a:gd name="connsiteX0" fmla="*/ 113862 w 783896"/>
              <a:gd name="connsiteY0" fmla="*/ 700689 h 747402"/>
              <a:gd name="connsiteX1" fmla="*/ 446689 w 783896"/>
              <a:gd name="connsiteY1" fmla="*/ 691931 h 747402"/>
              <a:gd name="connsiteX2" fmla="*/ 735724 w 783896"/>
              <a:gd name="connsiteY2" fmla="*/ 367862 h 747402"/>
              <a:gd name="connsiteX3" fmla="*/ 735724 w 783896"/>
              <a:gd name="connsiteY3" fmla="*/ 201448 h 747402"/>
              <a:gd name="connsiteX4" fmla="*/ 674414 w 783896"/>
              <a:gd name="connsiteY4" fmla="*/ 52551 h 747402"/>
              <a:gd name="connsiteX5" fmla="*/ 455448 w 783896"/>
              <a:gd name="connsiteY5" fmla="*/ 17517 h 747402"/>
              <a:gd name="connsiteX6" fmla="*/ 166414 w 783896"/>
              <a:gd name="connsiteY6" fmla="*/ 157655 h 747402"/>
              <a:gd name="connsiteX7" fmla="*/ 0 w 783896"/>
              <a:gd name="connsiteY7" fmla="*/ 534276 h 7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96" h="747402">
                <a:moveTo>
                  <a:pt x="113862" y="700689"/>
                </a:moveTo>
                <a:cubicBezTo>
                  <a:pt x="228453" y="724045"/>
                  <a:pt x="343045" y="747402"/>
                  <a:pt x="446689" y="691931"/>
                </a:cubicBezTo>
                <a:cubicBezTo>
                  <a:pt x="550333" y="636460"/>
                  <a:pt x="687552" y="449609"/>
                  <a:pt x="735724" y="367862"/>
                </a:cubicBezTo>
                <a:cubicBezTo>
                  <a:pt x="783896" y="286115"/>
                  <a:pt x="745942" y="254000"/>
                  <a:pt x="735724" y="201448"/>
                </a:cubicBezTo>
                <a:cubicBezTo>
                  <a:pt x="725506" y="148896"/>
                  <a:pt x="721127" y="83206"/>
                  <a:pt x="674414" y="52551"/>
                </a:cubicBezTo>
                <a:cubicBezTo>
                  <a:pt x="627701" y="21896"/>
                  <a:pt x="540115" y="0"/>
                  <a:pt x="455448" y="17517"/>
                </a:cubicBezTo>
                <a:cubicBezTo>
                  <a:pt x="370781" y="35034"/>
                  <a:pt x="242322" y="71529"/>
                  <a:pt x="166414" y="157655"/>
                </a:cubicBezTo>
                <a:cubicBezTo>
                  <a:pt x="90506" y="243782"/>
                  <a:pt x="0" y="534276"/>
                  <a:pt x="0" y="534276"/>
                </a:cubicBez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8316" name="Rectangle 26"/>
          <p:cNvSpPr>
            <a:spLocks noChangeArrowheads="1"/>
          </p:cNvSpPr>
          <p:nvPr/>
        </p:nvSpPr>
        <p:spPr bwMode="auto">
          <a:xfrm>
            <a:off x="3886200" y="3408363"/>
            <a:ext cx="103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0000"/>
                </a:solidFill>
                <a:latin typeface="Calibri" pitchFamily="34" charset="0"/>
              </a:rPr>
              <a:t>go forward</a:t>
            </a:r>
            <a:endParaRPr lang="en-US" altLang="en-US" sz="1500"/>
          </a:p>
        </p:txBody>
      </p:sp>
      <p:sp>
        <p:nvSpPr>
          <p:cNvPr id="98317" name="Rectangle 27"/>
          <p:cNvSpPr>
            <a:spLocks noChangeArrowheads="1"/>
          </p:cNvSpPr>
          <p:nvPr/>
        </p:nvSpPr>
        <p:spPr bwMode="auto">
          <a:xfrm>
            <a:off x="1147763" y="3455988"/>
            <a:ext cx="1398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a:solidFill>
                  <a:srgbClr val="000000"/>
                </a:solidFill>
                <a:latin typeface="Calibri" pitchFamily="34" charset="0"/>
              </a:rPr>
              <a:t>keyboard control</a:t>
            </a:r>
            <a:endParaRPr lang="en-US" altLang="en-US" sz="1100"/>
          </a:p>
        </p:txBody>
      </p:sp>
      <p:cxnSp>
        <p:nvCxnSpPr>
          <p:cNvPr id="30" name="Straight Arrow Connector 29"/>
          <p:cNvCxnSpPr/>
          <p:nvPr/>
        </p:nvCxnSpPr>
        <p:spPr>
          <a:xfrm flipV="1">
            <a:off x="2606675" y="3363913"/>
            <a:ext cx="1063625" cy="23812"/>
          </a:xfrm>
          <a:prstGeom prst="straightConnector1">
            <a:avLst/>
          </a:pr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8319" name="Rectangle 30"/>
          <p:cNvSpPr>
            <a:spLocks noChangeArrowheads="1"/>
          </p:cNvSpPr>
          <p:nvPr/>
        </p:nvSpPr>
        <p:spPr bwMode="auto">
          <a:xfrm>
            <a:off x="2682875" y="3387725"/>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's' key pressed</a:t>
            </a:r>
            <a:endParaRPr lang="en-US" altLang="en-US" sz="1500"/>
          </a:p>
        </p:txBody>
      </p:sp>
      <p:sp>
        <p:nvSpPr>
          <p:cNvPr id="98320" name="Rectangle 31"/>
          <p:cNvSpPr>
            <a:spLocks noChangeArrowheads="1"/>
          </p:cNvSpPr>
          <p:nvPr/>
        </p:nvSpPr>
        <p:spPr bwMode="auto">
          <a:xfrm>
            <a:off x="1679575" y="2128838"/>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other keys...</a:t>
            </a:r>
            <a:endParaRPr lang="en-US" altLang="en-US" sz="150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2"/>
          <p:cNvGrpSpPr>
            <a:grpSpLocks/>
          </p:cNvGrpSpPr>
          <p:nvPr/>
        </p:nvGrpSpPr>
        <p:grpSpPr bwMode="auto">
          <a:xfrm>
            <a:off x="533400" y="1038225"/>
            <a:ext cx="8218488" cy="180975"/>
            <a:chOff x="295" y="1311"/>
            <a:chExt cx="5177" cy="114"/>
          </a:xfrm>
        </p:grpSpPr>
        <p:sp>
          <p:nvSpPr>
            <p:cNvPr id="9934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934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9331"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a:t>
            </a:r>
          </a:p>
        </p:txBody>
      </p:sp>
      <p:sp>
        <p:nvSpPr>
          <p:cNvPr id="99332" name="Text Box 6"/>
          <p:cNvSpPr txBox="1">
            <a:spLocks noChangeArrowheads="1"/>
          </p:cNvSpPr>
          <p:nvPr/>
        </p:nvSpPr>
        <p:spPr bwMode="auto">
          <a:xfrm>
            <a:off x="4252913" y="1441450"/>
            <a:ext cx="445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a:solidFill>
                  <a:srgbClr val="000AF9"/>
                </a:solidFill>
              </a:rPr>
              <a:t>Robot control continuously runs</a:t>
            </a:r>
            <a:r>
              <a:rPr lang="en-US" altLang="en-US" sz="1800" b="1" i="1">
                <a:solidFill>
                  <a:srgbClr val="000AF9"/>
                </a:solidFill>
              </a:rPr>
              <a:t> </a:t>
            </a:r>
            <a:r>
              <a:rPr lang="en-US" altLang="en-US" sz="1800">
                <a:solidFill>
                  <a:srgbClr val="000AF9"/>
                </a:solidFill>
              </a:rPr>
              <a:t>three things:</a:t>
            </a:r>
          </a:p>
        </p:txBody>
      </p:sp>
      <p:sp>
        <p:nvSpPr>
          <p:cNvPr id="99333" name="Text Box 7"/>
          <p:cNvSpPr txBox="1">
            <a:spLocks noChangeArrowheads="1"/>
          </p:cNvSpPr>
          <p:nvPr/>
        </p:nvSpPr>
        <p:spPr bwMode="auto">
          <a:xfrm>
            <a:off x="1306513" y="2160588"/>
            <a:ext cx="1655762" cy="466725"/>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rPr>
              <a:t>S</a:t>
            </a:r>
            <a:r>
              <a:rPr lang="en-US" altLang="en-US">
                <a:solidFill>
                  <a:srgbClr val="000AF9"/>
                </a:solidFill>
              </a:rPr>
              <a:t>ENSE</a:t>
            </a:r>
          </a:p>
        </p:txBody>
      </p:sp>
      <p:sp>
        <p:nvSpPr>
          <p:cNvPr id="99334" name="Text Box 8"/>
          <p:cNvSpPr txBox="1">
            <a:spLocks noChangeArrowheads="1"/>
          </p:cNvSpPr>
          <p:nvPr/>
        </p:nvSpPr>
        <p:spPr bwMode="auto">
          <a:xfrm>
            <a:off x="3751263" y="2160588"/>
            <a:ext cx="1655762" cy="466725"/>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rPr>
              <a:t>P</a:t>
            </a:r>
            <a:r>
              <a:rPr lang="en-US" altLang="en-US">
                <a:solidFill>
                  <a:srgbClr val="000AF9"/>
                </a:solidFill>
              </a:rPr>
              <a:t>LAN</a:t>
            </a:r>
          </a:p>
        </p:txBody>
      </p:sp>
      <p:sp>
        <p:nvSpPr>
          <p:cNvPr id="99335" name="Text Box 9"/>
          <p:cNvSpPr txBox="1">
            <a:spLocks noChangeArrowheads="1"/>
          </p:cNvSpPr>
          <p:nvPr/>
        </p:nvSpPr>
        <p:spPr bwMode="auto">
          <a:xfrm>
            <a:off x="6196013" y="2160588"/>
            <a:ext cx="1655762" cy="466725"/>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rPr>
              <a:t>A</a:t>
            </a:r>
            <a:r>
              <a:rPr lang="en-US" altLang="en-US">
                <a:solidFill>
                  <a:srgbClr val="000AF9"/>
                </a:solidFill>
              </a:rPr>
              <a:t>CT</a:t>
            </a:r>
          </a:p>
        </p:txBody>
      </p:sp>
      <p:sp>
        <p:nvSpPr>
          <p:cNvPr id="99336" name="Rectangle 10"/>
          <p:cNvSpPr>
            <a:spLocks noChangeArrowheads="1"/>
          </p:cNvSpPr>
          <p:nvPr/>
        </p:nvSpPr>
        <p:spPr bwMode="auto">
          <a:xfrm>
            <a:off x="304800" y="3036888"/>
            <a:ext cx="4573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latin typeface="Courier New" pitchFamily="49" charset="0"/>
              </a:rPr>
              <a:t>[x,y,thd], bump = self.getData()</a:t>
            </a:r>
          </a:p>
        </p:txBody>
      </p:sp>
      <p:sp>
        <p:nvSpPr>
          <p:cNvPr id="99337" name="Rectangle 11"/>
          <p:cNvSpPr>
            <a:spLocks noChangeArrowheads="1"/>
          </p:cNvSpPr>
          <p:nvPr/>
        </p:nvSpPr>
        <p:spPr bwMode="auto">
          <a:xfrm>
            <a:off x="1576388" y="3733800"/>
            <a:ext cx="70437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solidFill>
                  <a:srgbClr val="F7890C"/>
                </a:solidFill>
                <a:latin typeface="Courier New" pitchFamily="49" charset="0"/>
              </a:rPr>
              <a:t>if</a:t>
            </a:r>
            <a:r>
              <a:rPr lang="en-US" altLang="en-US" sz="1800" b="1">
                <a:latin typeface="Courier New" pitchFamily="49" charset="0"/>
              </a:rPr>
              <a:t> bump[0] == </a:t>
            </a:r>
            <a:r>
              <a:rPr lang="en-US" altLang="en-US" sz="1800" b="1">
                <a:solidFill>
                  <a:srgbClr val="AF1EED"/>
                </a:solidFill>
                <a:latin typeface="Courier New" pitchFamily="49" charset="0"/>
              </a:rPr>
              <a:t>True</a:t>
            </a:r>
            <a:r>
              <a:rPr lang="en-US" altLang="en-US" sz="1800" b="1">
                <a:latin typeface="Courier New" pitchFamily="49" charset="0"/>
              </a:rPr>
              <a:t> </a:t>
            </a:r>
            <a:r>
              <a:rPr lang="en-US" altLang="en-US" sz="1800" b="1">
                <a:solidFill>
                  <a:srgbClr val="F7890C"/>
                </a:solidFill>
                <a:latin typeface="Courier New" pitchFamily="49" charset="0"/>
              </a:rPr>
              <a:t>or</a:t>
            </a:r>
            <a:r>
              <a:rPr lang="en-US" altLang="en-US" sz="1800" b="1">
                <a:latin typeface="Courier New" pitchFamily="49" charset="0"/>
              </a:rPr>
              <a:t> bump[1] == </a:t>
            </a:r>
            <a:r>
              <a:rPr lang="en-US" altLang="en-US" sz="1800" b="1">
                <a:solidFill>
                  <a:srgbClr val="AF1EED"/>
                </a:solidFill>
                <a:latin typeface="Courier New" pitchFamily="49" charset="0"/>
              </a:rPr>
              <a:t>True</a:t>
            </a:r>
            <a:r>
              <a:rPr lang="en-US" altLang="en-US" sz="1800" b="1">
                <a:latin typeface="Courier New" pitchFamily="49" charset="0"/>
              </a:rPr>
              <a:t>:</a:t>
            </a:r>
          </a:p>
          <a:p>
            <a:pPr eaLnBrk="1" hangingPunct="1"/>
            <a:r>
              <a:rPr lang="en-US" altLang="en-US" sz="1800" b="1">
                <a:latin typeface="Courier New" pitchFamily="49" charset="0"/>
              </a:rPr>
              <a:t>    </a:t>
            </a:r>
            <a:r>
              <a:rPr lang="en-US" altLang="en-US" sz="1800" b="1">
                <a:solidFill>
                  <a:srgbClr val="F7890C"/>
                </a:solidFill>
                <a:latin typeface="Courier New" pitchFamily="49" charset="0"/>
              </a:rPr>
              <a:t>print</a:t>
            </a:r>
            <a:r>
              <a:rPr lang="en-US" altLang="en-US" sz="1800" b="1">
                <a:latin typeface="Courier New" pitchFamily="49" charset="0"/>
              </a:rPr>
              <a:t> </a:t>
            </a:r>
            <a:r>
              <a:rPr lang="en-US" altLang="en-US" sz="1800" b="1">
                <a:solidFill>
                  <a:srgbClr val="009900"/>
                </a:solidFill>
                <a:latin typeface="Courier New" pitchFamily="49" charset="0"/>
              </a:rPr>
              <a:t>'BUMP!'</a:t>
            </a:r>
            <a:r>
              <a:rPr lang="en-US" altLang="en-US" sz="1800" b="1">
                <a:latin typeface="Courier New" pitchFamily="49" charset="0"/>
              </a:rPr>
              <a:t>,</a:t>
            </a:r>
          </a:p>
          <a:p>
            <a:pPr eaLnBrk="1" hangingPunct="1"/>
            <a:r>
              <a:rPr lang="en-US" altLang="en-US" sz="1800" b="1">
                <a:latin typeface="Courier New" pitchFamily="49" charset="0"/>
              </a:rPr>
              <a:t>    </a:t>
            </a:r>
            <a:r>
              <a:rPr lang="en-US" altLang="en-US" sz="1800" b="1">
                <a:solidFill>
                  <a:srgbClr val="F7890C"/>
                </a:solidFill>
                <a:latin typeface="Courier New" pitchFamily="49" charset="0"/>
              </a:rPr>
              <a:t>print</a:t>
            </a:r>
            <a:r>
              <a:rPr lang="en-US" altLang="en-US" sz="1800" b="1">
                <a:latin typeface="Courier New" pitchFamily="49" charset="0"/>
              </a:rPr>
              <a:t> </a:t>
            </a:r>
            <a:r>
              <a:rPr lang="en-US" altLang="en-US" sz="1800" b="1">
                <a:solidFill>
                  <a:srgbClr val="009900"/>
                </a:solidFill>
                <a:latin typeface="Courier New" pitchFamily="49" charset="0"/>
              </a:rPr>
              <a:t>'  [Left bump sensor:'</a:t>
            </a:r>
            <a:r>
              <a:rPr lang="en-US" altLang="en-US" sz="1800" b="1">
                <a:latin typeface="Courier New" pitchFamily="49" charset="0"/>
              </a:rPr>
              <a:t>,  bump[0], </a:t>
            </a:r>
            <a:r>
              <a:rPr lang="en-US" altLang="en-US" sz="1800" b="1">
                <a:solidFill>
                  <a:srgbClr val="009900"/>
                </a:solidFill>
                <a:latin typeface="Courier New" pitchFamily="49" charset="0"/>
              </a:rPr>
              <a:t>']  '</a:t>
            </a:r>
            <a:r>
              <a:rPr lang="en-US" altLang="en-US" sz="1800" b="1">
                <a:latin typeface="Courier New" pitchFamily="49" charset="0"/>
              </a:rPr>
              <a:t>,</a:t>
            </a:r>
          </a:p>
          <a:p>
            <a:pPr eaLnBrk="1" hangingPunct="1"/>
            <a:r>
              <a:rPr lang="en-US" altLang="en-US" sz="1800" b="1">
                <a:latin typeface="Courier New" pitchFamily="49" charset="0"/>
              </a:rPr>
              <a:t>    </a:t>
            </a:r>
            <a:r>
              <a:rPr lang="en-US" altLang="en-US" sz="1800" b="1">
                <a:solidFill>
                  <a:srgbClr val="F7890C"/>
                </a:solidFill>
                <a:latin typeface="Courier New" pitchFamily="49" charset="0"/>
              </a:rPr>
              <a:t>print</a:t>
            </a:r>
            <a:r>
              <a:rPr lang="en-US" altLang="en-US" sz="1800" b="1">
                <a:latin typeface="Courier New" pitchFamily="49" charset="0"/>
              </a:rPr>
              <a:t> </a:t>
            </a:r>
            <a:r>
              <a:rPr lang="en-US" altLang="en-US" sz="1800" b="1">
                <a:solidFill>
                  <a:srgbClr val="009900"/>
                </a:solidFill>
                <a:latin typeface="Courier New" pitchFamily="49" charset="0"/>
              </a:rPr>
              <a:t>'  [Right bump sensor:'</a:t>
            </a:r>
            <a:r>
              <a:rPr lang="en-US" altLang="en-US" sz="1800" b="1">
                <a:latin typeface="Courier New" pitchFamily="49" charset="0"/>
              </a:rPr>
              <a:t>, bump[1], </a:t>
            </a:r>
            <a:r>
              <a:rPr lang="en-US" altLang="en-US" sz="1800" b="1">
                <a:solidFill>
                  <a:srgbClr val="009900"/>
                </a:solidFill>
                <a:latin typeface="Courier New" pitchFamily="49" charset="0"/>
              </a:rPr>
              <a:t>']  '</a:t>
            </a:r>
            <a:endParaRPr lang="en-US" altLang="en-US" sz="1800" b="1">
              <a:latin typeface="Courier New" pitchFamily="49" charset="0"/>
            </a:endParaRPr>
          </a:p>
          <a:p>
            <a:pPr eaLnBrk="1" hangingPunct="1"/>
            <a:r>
              <a:rPr lang="en-US" altLang="en-US" sz="1800" b="1">
                <a:latin typeface="Courier New" pitchFamily="49" charset="0"/>
              </a:rPr>
              <a:t>    </a:t>
            </a:r>
            <a:r>
              <a:rPr lang="en-US" altLang="en-US" sz="1800" b="1">
                <a:solidFill>
                  <a:srgbClr val="000AF9"/>
                </a:solidFill>
                <a:latin typeface="Courier New" pitchFamily="49" charset="0"/>
              </a:rPr>
              <a:t>robotTask = STOP</a:t>
            </a:r>
            <a:endParaRPr lang="en-US" altLang="en-US" sz="1800" b="1">
              <a:latin typeface="Courier New" pitchFamily="49" charset="0"/>
            </a:endParaRPr>
          </a:p>
        </p:txBody>
      </p:sp>
      <p:sp>
        <p:nvSpPr>
          <p:cNvPr id="99338" name="Line 12"/>
          <p:cNvSpPr>
            <a:spLocks noChangeShapeType="1"/>
          </p:cNvSpPr>
          <p:nvPr/>
        </p:nvSpPr>
        <p:spPr bwMode="auto">
          <a:xfrm>
            <a:off x="2133600" y="2743200"/>
            <a:ext cx="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39" name="Line 13"/>
          <p:cNvSpPr>
            <a:spLocks noChangeShapeType="1"/>
          </p:cNvSpPr>
          <p:nvPr/>
        </p:nvSpPr>
        <p:spPr bwMode="auto">
          <a:xfrm>
            <a:off x="5168900" y="2711450"/>
            <a:ext cx="0" cy="9191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0" name="Text Box 14"/>
          <p:cNvSpPr txBox="1">
            <a:spLocks noChangeArrowheads="1"/>
          </p:cNvSpPr>
          <p:nvPr/>
        </p:nvSpPr>
        <p:spPr bwMode="auto">
          <a:xfrm>
            <a:off x="388938" y="5505450"/>
            <a:ext cx="37036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600" b="1">
                <a:solidFill>
                  <a:srgbClr val="000AF9"/>
                </a:solidFill>
                <a:latin typeface="Courier New" pitchFamily="49" charset="0"/>
              </a:rPr>
              <a:t>STOP</a:t>
            </a:r>
            <a:r>
              <a:rPr lang="en-US" altLang="en-US" sz="1600"/>
              <a:t> is one of the robot's </a:t>
            </a:r>
            <a:r>
              <a:rPr lang="en-US" altLang="en-US" sz="1600" b="1" i="1"/>
              <a:t>states</a:t>
            </a:r>
            <a:r>
              <a:rPr lang="en-US" altLang="en-US" sz="1600"/>
              <a:t>. Every 40th of a second, the robot runs through this loop, sets the robot's state and sets the velocities accordingly. Don't </a:t>
            </a:r>
            <a:r>
              <a:rPr lang="en-US" altLang="en-US" sz="1600" b="1">
                <a:latin typeface="Courier New" pitchFamily="49" charset="0"/>
              </a:rPr>
              <a:t>sleep</a:t>
            </a:r>
            <a:r>
              <a:rPr lang="en-US" altLang="en-US" sz="1600"/>
              <a:t>!</a:t>
            </a:r>
          </a:p>
        </p:txBody>
      </p:sp>
      <p:sp>
        <p:nvSpPr>
          <p:cNvPr id="99341" name="Rectangle 15"/>
          <p:cNvSpPr>
            <a:spLocks noChangeArrowheads="1"/>
          </p:cNvSpPr>
          <p:nvPr/>
        </p:nvSpPr>
        <p:spPr bwMode="auto">
          <a:xfrm>
            <a:off x="5278438" y="5646738"/>
            <a:ext cx="33401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solidFill>
                  <a:srgbClr val="F7890C"/>
                </a:solidFill>
                <a:latin typeface="Courier New" pitchFamily="49" charset="0"/>
              </a:rPr>
              <a:t>if</a:t>
            </a:r>
            <a:r>
              <a:rPr lang="en-US" altLang="en-US" sz="1800" b="1">
                <a:latin typeface="Courier New" pitchFamily="49" charset="0"/>
              </a:rPr>
              <a:t> robotTask == </a:t>
            </a:r>
            <a:r>
              <a:rPr lang="en-US" altLang="en-US" sz="1800" b="1">
                <a:solidFill>
                  <a:srgbClr val="000AF9"/>
                </a:solidFill>
                <a:latin typeface="Courier New" pitchFamily="49" charset="0"/>
              </a:rPr>
              <a:t>STOP</a:t>
            </a:r>
            <a:r>
              <a:rPr lang="en-US" altLang="en-US" sz="1800" b="1">
                <a:latin typeface="Courier New" pitchFamily="49" charset="0"/>
              </a:rPr>
              <a:t>:  </a:t>
            </a:r>
          </a:p>
          <a:p>
            <a:pPr eaLnBrk="1" hangingPunct="1"/>
            <a:r>
              <a:rPr lang="en-US" altLang="en-US" sz="1800" b="1">
                <a:latin typeface="Courier New" pitchFamily="49" charset="0"/>
              </a:rPr>
              <a:t>    self.setVels(0,0) </a:t>
            </a:r>
          </a:p>
          <a:p>
            <a:pPr eaLnBrk="1" hangingPunct="1"/>
            <a:r>
              <a:rPr lang="en-US" altLang="en-US" sz="1800" b="1">
                <a:latin typeface="Courier New" pitchFamily="49" charset="0"/>
              </a:rPr>
              <a:t>    robotTask = </a:t>
            </a:r>
            <a:r>
              <a:rPr lang="en-US" altLang="en-US" sz="1800" b="1">
                <a:solidFill>
                  <a:srgbClr val="000AF9"/>
                </a:solidFill>
                <a:latin typeface="Courier New" pitchFamily="49" charset="0"/>
              </a:rPr>
              <a:t>KBD</a:t>
            </a:r>
            <a:endParaRPr lang="en-US" altLang="en-US" sz="1800" b="1">
              <a:latin typeface="Courier New" pitchFamily="49" charset="0"/>
            </a:endParaRPr>
          </a:p>
        </p:txBody>
      </p:sp>
      <p:sp>
        <p:nvSpPr>
          <p:cNvPr id="99342" name="Line 16"/>
          <p:cNvSpPr>
            <a:spLocks noChangeShapeType="1"/>
          </p:cNvSpPr>
          <p:nvPr/>
        </p:nvSpPr>
        <p:spPr bwMode="auto">
          <a:xfrm>
            <a:off x="7680325" y="2724150"/>
            <a:ext cx="0" cy="28432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3" name="Line 17"/>
          <p:cNvSpPr>
            <a:spLocks noChangeShapeType="1"/>
          </p:cNvSpPr>
          <p:nvPr/>
        </p:nvSpPr>
        <p:spPr bwMode="auto">
          <a:xfrm flipV="1">
            <a:off x="3051175" y="5184775"/>
            <a:ext cx="933450" cy="390525"/>
          </a:xfrm>
          <a:prstGeom prst="line">
            <a:avLst/>
          </a:prstGeom>
          <a:noFill/>
          <a:ln w="9525">
            <a:solidFill>
              <a:srgbClr val="000AF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4" name="Text Box 18"/>
          <p:cNvSpPr txBox="1">
            <a:spLocks noChangeArrowheads="1"/>
          </p:cNvSpPr>
          <p:nvPr/>
        </p:nvSpPr>
        <p:spPr bwMode="auto">
          <a:xfrm>
            <a:off x="468313" y="1452563"/>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a:solidFill>
                  <a:srgbClr val="F7890C"/>
                </a:solidFill>
                <a:latin typeface="Courier New" pitchFamily="49" charset="0"/>
              </a:rPr>
              <a:t>while</a:t>
            </a:r>
            <a:r>
              <a:rPr lang="en-US" altLang="en-US" b="1">
                <a:latin typeface="Courier New" pitchFamily="49" charset="0"/>
              </a:rPr>
              <a:t> </a:t>
            </a:r>
            <a:r>
              <a:rPr lang="en-US" altLang="en-US" b="1">
                <a:solidFill>
                  <a:srgbClr val="AF1EED"/>
                </a:solidFill>
                <a:latin typeface="Courier New" pitchFamily="49" charset="0"/>
              </a:rPr>
              <a:t>True</a:t>
            </a:r>
            <a:r>
              <a:rPr lang="en-US" altLang="en-US" b="1">
                <a:latin typeface="Courier New" pitchFamily="49" charset="0"/>
              </a:rPr>
              <a: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01625" y="168275"/>
            <a:ext cx="22812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a:t>Maps</a:t>
            </a:r>
          </a:p>
        </p:txBody>
      </p:sp>
      <p:sp>
        <p:nvSpPr>
          <p:cNvPr id="100355" name="Text Box 3"/>
          <p:cNvSpPr txBox="1">
            <a:spLocks noChangeArrowheads="1"/>
          </p:cNvSpPr>
          <p:nvPr/>
        </p:nvSpPr>
        <p:spPr bwMode="auto">
          <a:xfrm>
            <a:off x="1752600" y="403225"/>
            <a:ext cx="498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a:t>are set at the very bottom of the </a:t>
            </a:r>
            <a:r>
              <a:rPr lang="en-US" altLang="en-US" sz="1800" b="1">
                <a:latin typeface="Courier New" pitchFamily="49" charset="0"/>
              </a:rPr>
              <a:t>main.py</a:t>
            </a:r>
            <a:r>
              <a:rPr lang="en-US" altLang="en-US" sz="1800"/>
              <a:t> file:</a:t>
            </a:r>
          </a:p>
        </p:txBody>
      </p:sp>
      <p:pic>
        <p:nvPicPr>
          <p:cNvPr id="100356" name="Picture 4" descr="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4462463"/>
            <a:ext cx="2058988" cy="215900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00357" name="Picture 5" descr="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4487863"/>
            <a:ext cx="2327275" cy="206375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00358" name="Picture 6" descr="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17488"/>
            <a:ext cx="2279650" cy="349885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0359" name="Picture 7" descr="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525" y="990600"/>
            <a:ext cx="2641600" cy="27686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0360" name="Picture 8" descr="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990600"/>
            <a:ext cx="2636838" cy="276225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0361" name="Text Box 9"/>
          <p:cNvSpPr txBox="1">
            <a:spLocks noChangeArrowheads="1"/>
          </p:cNvSpPr>
          <p:nvPr/>
        </p:nvSpPr>
        <p:spPr bwMode="auto">
          <a:xfrm>
            <a:off x="762000" y="4419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chemeClr val="bg2"/>
                </a:solidFill>
                <a:latin typeface="Arial" pitchFamily="34" charset="0"/>
              </a:rPr>
              <a:t>Required</a:t>
            </a:r>
          </a:p>
        </p:txBody>
      </p:sp>
      <p:sp>
        <p:nvSpPr>
          <p:cNvPr id="100362" name="Text Box 10"/>
          <p:cNvSpPr txBox="1">
            <a:spLocks noChangeArrowheads="1"/>
          </p:cNvSpPr>
          <p:nvPr/>
        </p:nvSpPr>
        <p:spPr bwMode="auto">
          <a:xfrm>
            <a:off x="1927225" y="52673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a:solidFill>
                  <a:srgbClr val="FF0066"/>
                </a:solidFill>
                <a:latin typeface="Arial" pitchFamily="34" charset="0"/>
              </a:rPr>
              <a:t>Extra</a:t>
            </a:r>
            <a:endParaRPr lang="en-US" altLang="en-US">
              <a:latin typeface="Arial" pitchFamily="34" charset="0"/>
            </a:endParaRPr>
          </a:p>
        </p:txBody>
      </p:sp>
      <p:sp>
        <p:nvSpPr>
          <p:cNvPr id="100363" name="Line 11"/>
          <p:cNvSpPr>
            <a:spLocks noChangeShapeType="1"/>
          </p:cNvSpPr>
          <p:nvPr/>
        </p:nvSpPr>
        <p:spPr bwMode="auto">
          <a:xfrm flipV="1">
            <a:off x="1430338" y="4038600"/>
            <a:ext cx="93662" cy="377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4" name="Line 12"/>
          <p:cNvSpPr>
            <a:spLocks noChangeShapeType="1"/>
          </p:cNvSpPr>
          <p:nvPr/>
        </p:nvSpPr>
        <p:spPr bwMode="auto">
          <a:xfrm flipV="1">
            <a:off x="1511300" y="3871913"/>
            <a:ext cx="2360613"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5" name="Line 13"/>
          <p:cNvSpPr>
            <a:spLocks noChangeShapeType="1"/>
          </p:cNvSpPr>
          <p:nvPr/>
        </p:nvSpPr>
        <p:spPr bwMode="auto">
          <a:xfrm flipV="1">
            <a:off x="1804988" y="3824288"/>
            <a:ext cx="4775200" cy="615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425" y="1474788"/>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AutoShape 3"/>
          <p:cNvSpPr>
            <a:spLocks noChangeArrowheads="1"/>
          </p:cNvSpPr>
          <p:nvPr/>
        </p:nvSpPr>
        <p:spPr bwMode="auto">
          <a:xfrm>
            <a:off x="7239000" y="1811338"/>
            <a:ext cx="1524000" cy="1376362"/>
          </a:xfrm>
          <a:prstGeom prst="wedgeRectCallout">
            <a:avLst>
              <a:gd name="adj1" fmla="val -85625"/>
              <a:gd name="adj2" fmla="val -2191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2000">
                <a:latin typeface="Arial" pitchFamily="34" charset="0"/>
              </a:rPr>
              <a:t>Picobot is also a </a:t>
            </a:r>
            <a:r>
              <a:rPr lang="en-US" altLang="en-US" sz="2000" i="1">
                <a:latin typeface="Arial" pitchFamily="34" charset="0"/>
              </a:rPr>
              <a:t>finite-state machine!</a:t>
            </a:r>
            <a:endParaRPr lang="en-US" altLang="en-US" sz="2000">
              <a:latin typeface="Arial" pitchFamily="34" charset="0"/>
            </a:endParaRPr>
          </a:p>
        </p:txBody>
      </p:sp>
      <p:sp>
        <p:nvSpPr>
          <p:cNvPr id="101380" name="Rectangle 4"/>
          <p:cNvSpPr>
            <a:spLocks noChangeArrowheads="1"/>
          </p:cNvSpPr>
          <p:nvPr/>
        </p:nvSpPr>
        <p:spPr bwMode="auto">
          <a:xfrm>
            <a:off x="582613" y="1814513"/>
            <a:ext cx="468153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a:latin typeface="Arial" pitchFamily="34" charset="0"/>
                <a:cs typeface="Arial" pitchFamily="34" charset="0"/>
              </a:rPr>
              <a:t>Basic idea: implement Picobot (</a:t>
            </a:r>
            <a:r>
              <a:rPr lang="en-US" altLang="en-US" i="1">
                <a:latin typeface="Arial" pitchFamily="34" charset="0"/>
                <a:cs typeface="Arial" pitchFamily="34" charset="0"/>
              </a:rPr>
              <a:t>the hw problem from Week 1</a:t>
            </a:r>
            <a:r>
              <a:rPr lang="en-US" altLang="en-US">
                <a:latin typeface="Arial" pitchFamily="34" charset="0"/>
                <a:cs typeface="Arial" pitchFamily="34" charset="0"/>
              </a:rPr>
              <a:t>)</a:t>
            </a:r>
          </a:p>
          <a:p>
            <a:pPr eaLnBrk="1" hangingPunct="1">
              <a:spcBef>
                <a:spcPct val="20000"/>
              </a:spcBef>
            </a:pPr>
            <a:endParaRPr lang="en-US" altLang="en-US">
              <a:latin typeface="Arial" pitchFamily="34" charset="0"/>
              <a:cs typeface="Arial" pitchFamily="34" charset="0"/>
            </a:endParaRPr>
          </a:p>
        </p:txBody>
      </p:sp>
      <p:grpSp>
        <p:nvGrpSpPr>
          <p:cNvPr id="101381" name="Group 5"/>
          <p:cNvGrpSpPr>
            <a:grpSpLocks/>
          </p:cNvGrpSpPr>
          <p:nvPr/>
        </p:nvGrpSpPr>
        <p:grpSpPr bwMode="auto">
          <a:xfrm>
            <a:off x="533400" y="1038225"/>
            <a:ext cx="8218488" cy="180975"/>
            <a:chOff x="295" y="1311"/>
            <a:chExt cx="5177" cy="114"/>
          </a:xfrm>
        </p:grpSpPr>
        <p:sp>
          <p:nvSpPr>
            <p:cNvPr id="101399"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1400"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101382" name="Text Box 8"/>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The </a:t>
            </a:r>
            <a:r>
              <a:rPr lang="en-US" altLang="en-US" sz="4200">
                <a:solidFill>
                  <a:srgbClr val="000AF9"/>
                </a:solidFill>
              </a:rPr>
              <a:t>Picobot</a:t>
            </a:r>
            <a:r>
              <a:rPr lang="en-US" altLang="en-US" sz="4200"/>
              <a:t> project</a:t>
            </a:r>
          </a:p>
        </p:txBody>
      </p:sp>
      <p:grpSp>
        <p:nvGrpSpPr>
          <p:cNvPr id="101383" name="Group 5"/>
          <p:cNvGrpSpPr>
            <a:grpSpLocks/>
          </p:cNvGrpSpPr>
          <p:nvPr/>
        </p:nvGrpSpPr>
        <p:grpSpPr bwMode="auto">
          <a:xfrm>
            <a:off x="7918450" y="5824538"/>
            <a:ext cx="685800" cy="823912"/>
            <a:chOff x="2928" y="1051"/>
            <a:chExt cx="840" cy="957"/>
          </a:xfrm>
        </p:grpSpPr>
        <p:sp>
          <p:nvSpPr>
            <p:cNvPr id="101386"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1387"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1388"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1389"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1390"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1391"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1392"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1393"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1394"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1395"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1396"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1397"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1398"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1384" name="Rectangle 24"/>
          <p:cNvSpPr>
            <a:spLocks noChangeArrowheads="1"/>
          </p:cNvSpPr>
          <p:nvPr/>
        </p:nvSpPr>
        <p:spPr bwMode="auto">
          <a:xfrm>
            <a:off x="4602163" y="5721350"/>
            <a:ext cx="334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9900"/>
                </a:solidFill>
                <a:latin typeface="Comic Sans MS" pitchFamily="66" charset="0"/>
              </a:rPr>
              <a:t>talk about </a:t>
            </a:r>
            <a:r>
              <a:rPr lang="en-US" altLang="en-US" i="1">
                <a:solidFill>
                  <a:srgbClr val="009900"/>
                </a:solidFill>
                <a:latin typeface="Comic Sans MS" pitchFamily="66" charset="0"/>
              </a:rPr>
              <a:t>full circle...</a:t>
            </a:r>
            <a:endParaRPr lang="en-US" altLang="en-US"/>
          </a:p>
        </p:txBody>
      </p:sp>
      <p:pic>
        <p:nvPicPr>
          <p:cNvPr id="101385" name="Picture 25" descr="Picture 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36576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425" y="1474788"/>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AutoShape 3"/>
          <p:cNvSpPr>
            <a:spLocks noChangeArrowheads="1"/>
          </p:cNvSpPr>
          <p:nvPr/>
        </p:nvSpPr>
        <p:spPr bwMode="auto">
          <a:xfrm>
            <a:off x="7239000" y="1811338"/>
            <a:ext cx="1524000" cy="1376362"/>
          </a:xfrm>
          <a:prstGeom prst="wedgeRectCallout">
            <a:avLst>
              <a:gd name="adj1" fmla="val -85625"/>
              <a:gd name="adj2" fmla="val -2191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2000">
                <a:latin typeface="Arial" pitchFamily="34" charset="0"/>
              </a:rPr>
              <a:t>Picobot is also a </a:t>
            </a:r>
            <a:r>
              <a:rPr lang="en-US" altLang="en-US" sz="2000" i="1">
                <a:latin typeface="Arial" pitchFamily="34" charset="0"/>
              </a:rPr>
              <a:t>finite-state machine!</a:t>
            </a:r>
            <a:endParaRPr lang="en-US" altLang="en-US" sz="2000">
              <a:latin typeface="Arial" pitchFamily="34" charset="0"/>
            </a:endParaRPr>
          </a:p>
        </p:txBody>
      </p:sp>
      <p:sp>
        <p:nvSpPr>
          <p:cNvPr id="102404" name="Rectangle 4"/>
          <p:cNvSpPr>
            <a:spLocks noChangeArrowheads="1"/>
          </p:cNvSpPr>
          <p:nvPr/>
        </p:nvSpPr>
        <p:spPr bwMode="auto">
          <a:xfrm>
            <a:off x="582613" y="1814513"/>
            <a:ext cx="4681537"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a:latin typeface="Arial" pitchFamily="34" charset="0"/>
                <a:cs typeface="Arial" pitchFamily="34" charset="0"/>
              </a:rPr>
              <a:t>Basic idea: implement Picobot (</a:t>
            </a:r>
            <a:r>
              <a:rPr lang="en-US" altLang="en-US" i="1">
                <a:latin typeface="Arial" pitchFamily="34" charset="0"/>
                <a:cs typeface="Arial" pitchFamily="34" charset="0"/>
              </a:rPr>
              <a:t>the hw problem from Week 1</a:t>
            </a:r>
            <a:r>
              <a:rPr lang="en-US" altLang="en-US">
                <a:latin typeface="Arial" pitchFamily="34" charset="0"/>
                <a:cs typeface="Arial" pitchFamily="34" charset="0"/>
              </a:rPr>
              <a:t>)</a:t>
            </a:r>
          </a:p>
          <a:p>
            <a:pPr eaLnBrk="1" hangingPunct="1">
              <a:spcBef>
                <a:spcPct val="20000"/>
              </a:spcBef>
            </a:pPr>
            <a:endParaRPr lang="en-US" altLang="en-US">
              <a:latin typeface="Arial" pitchFamily="34" charset="0"/>
              <a:cs typeface="Arial" pitchFamily="34" charset="0"/>
            </a:endParaRPr>
          </a:p>
          <a:p>
            <a:pPr eaLnBrk="1" hangingPunct="1">
              <a:spcBef>
                <a:spcPct val="20000"/>
              </a:spcBef>
            </a:pPr>
            <a:r>
              <a:rPr lang="en-US" altLang="en-US">
                <a:solidFill>
                  <a:srgbClr val="000AF9"/>
                </a:solidFill>
                <a:latin typeface="Arial" pitchFamily="34" charset="0"/>
                <a:cs typeface="Arial" pitchFamily="34" charset="0"/>
              </a:rPr>
              <a:t>Requirements:</a:t>
            </a:r>
            <a:endParaRPr lang="en-US" altLang="en-US">
              <a:latin typeface="Arial" pitchFamily="34" charset="0"/>
              <a:cs typeface="Arial" pitchFamily="34" charset="0"/>
            </a:endParaRPr>
          </a:p>
        </p:txBody>
      </p:sp>
      <p:grpSp>
        <p:nvGrpSpPr>
          <p:cNvPr id="102405" name="Group 5"/>
          <p:cNvGrpSpPr>
            <a:grpSpLocks/>
          </p:cNvGrpSpPr>
          <p:nvPr/>
        </p:nvGrpSpPr>
        <p:grpSpPr bwMode="auto">
          <a:xfrm>
            <a:off x="533400" y="1038225"/>
            <a:ext cx="8218488" cy="180975"/>
            <a:chOff x="295" y="1311"/>
            <a:chExt cx="5177" cy="114"/>
          </a:xfrm>
        </p:grpSpPr>
        <p:sp>
          <p:nvSpPr>
            <p:cNvPr id="102408"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2409"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102406" name="Text Box 8"/>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The </a:t>
            </a:r>
            <a:r>
              <a:rPr lang="en-US" altLang="en-US" sz="4200">
                <a:solidFill>
                  <a:srgbClr val="000AF9"/>
                </a:solidFill>
              </a:rPr>
              <a:t>Picobot</a:t>
            </a:r>
            <a:r>
              <a:rPr lang="en-US" altLang="en-US" sz="4200"/>
              <a:t> project</a:t>
            </a:r>
          </a:p>
        </p:txBody>
      </p:sp>
      <p:sp>
        <p:nvSpPr>
          <p:cNvPr id="102407" name="Rectangle 9"/>
          <p:cNvSpPr>
            <a:spLocks noChangeArrowheads="1"/>
          </p:cNvSpPr>
          <p:nvPr/>
        </p:nvSpPr>
        <p:spPr bwMode="auto">
          <a:xfrm>
            <a:off x="1233488" y="3860800"/>
            <a:ext cx="631666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a:latin typeface="Arial" pitchFamily="34" charset="0"/>
                <a:cs typeface="Arial" pitchFamily="34" charset="0"/>
              </a:rPr>
              <a:t>Text and graphical output</a:t>
            </a:r>
          </a:p>
          <a:p>
            <a:pPr eaLnBrk="1" hangingPunct="1">
              <a:spcBef>
                <a:spcPct val="20000"/>
              </a:spcBef>
            </a:pPr>
            <a:r>
              <a:rPr lang="en-US" altLang="en-US">
                <a:latin typeface="Arial" pitchFamily="34" charset="0"/>
                <a:cs typeface="Arial" pitchFamily="34" charset="0"/>
              </a:rPr>
              <a:t>Read Picobot program from a file</a:t>
            </a:r>
          </a:p>
          <a:p>
            <a:pPr eaLnBrk="1" hangingPunct="1">
              <a:spcBef>
                <a:spcPct val="20000"/>
              </a:spcBef>
            </a:pPr>
            <a:r>
              <a:rPr lang="en-US" altLang="en-US">
                <a:latin typeface="Arial" pitchFamily="34" charset="0"/>
                <a:cs typeface="Arial" pitchFamily="34" charset="0"/>
              </a:rPr>
              <a:t>Read maze description from a file</a:t>
            </a:r>
          </a:p>
          <a:p>
            <a:pPr eaLnBrk="1" hangingPunct="1">
              <a:spcBef>
                <a:spcPct val="20000"/>
              </a:spcBef>
            </a:pPr>
            <a:r>
              <a:rPr lang="en-US" altLang="en-US">
                <a:latin typeface="Arial" pitchFamily="34" charset="0"/>
                <a:cs typeface="Arial" pitchFamily="34" charset="0"/>
              </a:rPr>
              <a:t>Keep track of visited/unvisited squares</a:t>
            </a:r>
          </a:p>
          <a:p>
            <a:pPr eaLnBrk="1" hangingPunct="1">
              <a:spcBef>
                <a:spcPct val="20000"/>
              </a:spcBef>
            </a:pPr>
            <a:r>
              <a:rPr lang="en-US" altLang="en-US">
                <a:latin typeface="Arial" pitchFamily="34" charset="0"/>
                <a:cs typeface="Arial" pitchFamily="34" charset="0"/>
              </a:rPr>
              <a:t>Prohibit illegal moves – </a:t>
            </a:r>
            <a:r>
              <a:rPr lang="en-US" altLang="en-US" i="1">
                <a:solidFill>
                  <a:srgbClr val="800000"/>
                </a:solidFill>
                <a:latin typeface="Arial" pitchFamily="34" charset="0"/>
                <a:cs typeface="Arial" pitchFamily="34" charset="0"/>
              </a:rPr>
              <a:t>unless they're legal...</a:t>
            </a:r>
            <a:endParaRPr lang="en-US" altLang="en-US">
              <a:solidFill>
                <a:srgbClr val="8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2"/>
          <p:cNvGrpSpPr>
            <a:grpSpLocks/>
          </p:cNvGrpSpPr>
          <p:nvPr/>
        </p:nvGrpSpPr>
        <p:grpSpPr bwMode="auto">
          <a:xfrm>
            <a:off x="533400" y="1038225"/>
            <a:ext cx="8218488" cy="180975"/>
            <a:chOff x="295" y="1311"/>
            <a:chExt cx="5177" cy="114"/>
          </a:xfrm>
        </p:grpSpPr>
        <p:sp>
          <p:nvSpPr>
            <p:cNvPr id="1034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34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103427"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solidFill>
                  <a:srgbClr val="000AF9"/>
                </a:solidFill>
              </a:rPr>
              <a:t>Picobot</a:t>
            </a:r>
            <a:r>
              <a:rPr lang="en-US" altLang="en-US" sz="4200"/>
              <a:t> </a:t>
            </a:r>
            <a:r>
              <a:rPr lang="en-US" altLang="en-US" sz="4200" i="1"/>
              <a:t>returns!</a:t>
            </a:r>
            <a:endParaRPr lang="en-US" altLang="en-US" sz="4200"/>
          </a:p>
        </p:txBody>
      </p:sp>
      <p:pic>
        <p:nvPicPr>
          <p:cNvPr id="103428" name="Picture 6" descr="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447800"/>
            <a:ext cx="762000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Rectangle 6"/>
          <p:cNvSpPr>
            <a:spLocks noChangeArrowheads="1"/>
          </p:cNvSpPr>
          <p:nvPr/>
        </p:nvSpPr>
        <p:spPr bwMode="auto">
          <a:xfrm>
            <a:off x="5230813" y="4252913"/>
            <a:ext cx="3676650" cy="1200150"/>
          </a:xfrm>
          <a:prstGeom prst="rect">
            <a:avLst/>
          </a:prstGeom>
          <a:solidFill>
            <a:schemeClr val="bg1"/>
          </a:solidFill>
          <a:ln w="9525">
            <a:solidFill>
              <a:srgbClr val="000AF9"/>
            </a:solid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solidFill>
                  <a:srgbClr val="000AF9"/>
                </a:solidFill>
                <a:latin typeface="Arial" pitchFamily="34" charset="0"/>
                <a:cs typeface="Arial" pitchFamily="34" charset="0"/>
              </a:rPr>
              <a:t>What data structures (classes) might be helpful in implementing Picobot?</a:t>
            </a:r>
            <a:endParaRPr lang="en-US" altLang="en-US">
              <a:solidFill>
                <a:srgbClr val="000AF9"/>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381000" y="1600200"/>
            <a:ext cx="8229600" cy="4754563"/>
          </a:xfrm>
        </p:spPr>
        <p:txBody>
          <a:bodyPr/>
          <a:lstStyle/>
          <a:p>
            <a:pPr eaLnBrk="1" hangingPunct="1">
              <a:buFontTx/>
              <a:buNone/>
            </a:pPr>
            <a:r>
              <a:rPr lang="en-US" altLang="en-US" sz="1800" b="1" smtClean="0">
                <a:solidFill>
                  <a:srgbClr val="009900"/>
                </a:solidFill>
                <a:latin typeface="Courier New" pitchFamily="49" charset="0"/>
              </a:rPr>
              <a:t>Current State:</a:t>
            </a:r>
            <a:r>
              <a:rPr lang="en-US" altLang="en-US" sz="1800" b="1" smtClean="0">
                <a:latin typeface="Courier New" pitchFamily="49" charset="0"/>
              </a:rPr>
              <a:t> 1</a:t>
            </a:r>
          </a:p>
          <a:p>
            <a:pPr eaLnBrk="1" hangingPunct="1">
              <a:buFontTx/>
              <a:buNone/>
            </a:pPr>
            <a:r>
              <a:rPr lang="en-US" altLang="en-US" sz="1800" b="1" smtClean="0">
                <a:solidFill>
                  <a:srgbClr val="A30107"/>
                </a:solidFill>
                <a:latin typeface="Courier New" pitchFamily="49" charset="0"/>
              </a:rPr>
              <a:t>Current Rule:</a:t>
            </a:r>
            <a:r>
              <a:rPr lang="en-US" altLang="en-US" sz="1800" b="1" smtClean="0">
                <a:latin typeface="Courier New" pitchFamily="49" charset="0"/>
              </a:rPr>
              <a:t>  1 N*W* -&gt; X 2</a:t>
            </a:r>
          </a:p>
          <a:p>
            <a:pPr eaLnBrk="1" hangingPunct="1">
              <a:buFontTx/>
              <a:buNone/>
            </a:pPr>
            <a:endParaRPr lang="en-US" altLang="en-US" sz="1800" b="1" smtClean="0">
              <a:latin typeface="Courier New" pitchFamily="49" charset="0"/>
            </a:endParaRPr>
          </a:p>
          <a:p>
            <a:pPr eaLnBrk="1" hangingPunct="1">
              <a:lnSpc>
                <a:spcPct val="80000"/>
              </a:lnSpc>
              <a:buFontTx/>
              <a:buNone/>
            </a:pPr>
            <a:r>
              <a:rPr lang="en-US" altLang="en-US" sz="2400" b="1" smtClean="0">
                <a:latin typeface="Courier New" pitchFamily="49" charset="0"/>
              </a:rPr>
              <a:t>++++++++++</a:t>
            </a:r>
          </a:p>
          <a:p>
            <a:pPr eaLnBrk="1" hangingPunct="1">
              <a:lnSpc>
                <a:spcPct val="80000"/>
              </a:lnSpc>
              <a:buFontTx/>
              <a:buNone/>
            </a:pPr>
            <a:r>
              <a:rPr lang="en-US" altLang="en-US" sz="2400" b="1" smtClean="0">
                <a:latin typeface="Courier New" pitchFamily="49" charset="0"/>
              </a:rPr>
              <a:t>+o++o+o+++</a:t>
            </a:r>
          </a:p>
          <a:p>
            <a:pPr eaLnBrk="1" hangingPunct="1">
              <a:lnSpc>
                <a:spcPct val="80000"/>
              </a:lnSpc>
              <a:buFontTx/>
              <a:buNone/>
            </a:pPr>
            <a:r>
              <a:rPr lang="en-US" altLang="en-US" sz="2400" b="1" smtClean="0">
                <a:latin typeface="Courier New" pitchFamily="49" charset="0"/>
              </a:rPr>
              <a:t>+oooooo ++</a:t>
            </a:r>
          </a:p>
          <a:p>
            <a:pPr eaLnBrk="1" hangingPunct="1">
              <a:lnSpc>
                <a:spcPct val="80000"/>
              </a:lnSpc>
              <a:buFontTx/>
              <a:buNone/>
            </a:pPr>
            <a:r>
              <a:rPr lang="en-US" altLang="en-US" sz="2400" b="1" smtClean="0">
                <a:latin typeface="Courier New" pitchFamily="49" charset="0"/>
              </a:rPr>
              <a:t>++++o++  +</a:t>
            </a:r>
          </a:p>
          <a:p>
            <a:pPr eaLnBrk="1" hangingPunct="1">
              <a:lnSpc>
                <a:spcPct val="80000"/>
              </a:lnSpc>
              <a:buFontTx/>
              <a:buNone/>
            </a:pPr>
            <a:r>
              <a:rPr lang="en-US" altLang="en-US" sz="2400" b="1" smtClean="0">
                <a:latin typeface="Courier New" pitchFamily="49" charset="0"/>
              </a:rPr>
              <a:t>+oooo+++++</a:t>
            </a:r>
          </a:p>
          <a:p>
            <a:pPr eaLnBrk="1" hangingPunct="1">
              <a:lnSpc>
                <a:spcPct val="80000"/>
              </a:lnSpc>
              <a:buFontTx/>
              <a:buNone/>
            </a:pPr>
            <a:r>
              <a:rPr lang="en-US" altLang="en-US" sz="2400" b="1" smtClean="0">
                <a:latin typeface="Courier New" pitchFamily="49" charset="0"/>
              </a:rPr>
              <a:t>++++o    +</a:t>
            </a:r>
          </a:p>
          <a:p>
            <a:pPr eaLnBrk="1" hangingPunct="1">
              <a:lnSpc>
                <a:spcPct val="80000"/>
              </a:lnSpc>
              <a:buFontTx/>
              <a:buNone/>
            </a:pPr>
            <a:r>
              <a:rPr lang="en-US" altLang="en-US" sz="2400" b="1" smtClean="0">
                <a:latin typeface="Courier New" pitchFamily="49" charset="0"/>
              </a:rPr>
              <a:t>+oooo+++ +</a:t>
            </a:r>
          </a:p>
          <a:p>
            <a:pPr eaLnBrk="1" hangingPunct="1">
              <a:lnSpc>
                <a:spcPct val="80000"/>
              </a:lnSpc>
              <a:buFontTx/>
              <a:buNone/>
            </a:pPr>
            <a:r>
              <a:rPr lang="en-US" altLang="en-US" sz="2400" b="1" smtClean="0">
                <a:latin typeface="Courier New" pitchFamily="49" charset="0"/>
              </a:rPr>
              <a:t>++++o+++++</a:t>
            </a:r>
          </a:p>
          <a:p>
            <a:pPr eaLnBrk="1" hangingPunct="1">
              <a:lnSpc>
                <a:spcPct val="80000"/>
              </a:lnSpc>
              <a:buFontTx/>
              <a:buNone/>
            </a:pPr>
            <a:r>
              <a:rPr lang="en-US" altLang="en-US" sz="2400" b="1" smtClean="0">
                <a:latin typeface="Courier New" pitchFamily="49" charset="0"/>
              </a:rPr>
              <a:t>+Rooo    +</a:t>
            </a:r>
          </a:p>
          <a:p>
            <a:pPr eaLnBrk="1" hangingPunct="1">
              <a:lnSpc>
                <a:spcPct val="80000"/>
              </a:lnSpc>
              <a:buFontTx/>
              <a:buNone/>
            </a:pPr>
            <a:r>
              <a:rPr lang="en-US" altLang="en-US" sz="2400" b="1" smtClean="0">
                <a:latin typeface="Courier New" pitchFamily="49" charset="0"/>
              </a:rPr>
              <a:t>++++++++++</a:t>
            </a:r>
            <a:endParaRPr lang="en-US" altLang="en-US" sz="1800" b="1" smtClean="0">
              <a:latin typeface="Courier New" pitchFamily="49" charset="0"/>
            </a:endParaRPr>
          </a:p>
          <a:p>
            <a:pPr eaLnBrk="1" hangingPunct="1"/>
            <a:endParaRPr lang="en-US" altLang="en-US" sz="1200" smtClean="0">
              <a:latin typeface="Courier New" pitchFamily="49" charset="0"/>
            </a:endParaRPr>
          </a:p>
        </p:txBody>
      </p:sp>
      <p:sp>
        <p:nvSpPr>
          <p:cNvPr id="104451" name="Rectangle 5"/>
          <p:cNvSpPr>
            <a:spLocks noChangeArrowheads="1"/>
          </p:cNvSpPr>
          <p:nvPr/>
        </p:nvSpPr>
        <p:spPr bwMode="auto">
          <a:xfrm>
            <a:off x="2497138" y="247650"/>
            <a:ext cx="43910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a:t>The </a:t>
            </a:r>
            <a:r>
              <a:rPr lang="en-US" altLang="en-US" sz="4200">
                <a:solidFill>
                  <a:srgbClr val="000AF9"/>
                </a:solidFill>
              </a:rPr>
              <a:t>Picobot</a:t>
            </a:r>
            <a:r>
              <a:rPr lang="en-US" altLang="en-US" sz="4200"/>
              <a:t> project</a:t>
            </a:r>
          </a:p>
        </p:txBody>
      </p:sp>
      <p:grpSp>
        <p:nvGrpSpPr>
          <p:cNvPr id="104452" name="Group 6"/>
          <p:cNvGrpSpPr>
            <a:grpSpLocks/>
          </p:cNvGrpSpPr>
          <p:nvPr/>
        </p:nvGrpSpPr>
        <p:grpSpPr bwMode="auto">
          <a:xfrm>
            <a:off x="533400" y="1090613"/>
            <a:ext cx="8218488" cy="180975"/>
            <a:chOff x="295" y="1311"/>
            <a:chExt cx="5177" cy="114"/>
          </a:xfrm>
        </p:grpSpPr>
        <p:sp>
          <p:nvSpPr>
            <p:cNvPr id="104458" name="Rectangle 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4459" name="Rectangle 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104453" name="Rectangle 9"/>
          <p:cNvSpPr>
            <a:spLocks noChangeArrowheads="1"/>
          </p:cNvSpPr>
          <p:nvPr/>
        </p:nvSpPr>
        <p:spPr bwMode="auto">
          <a:xfrm>
            <a:off x="5594350" y="2460625"/>
            <a:ext cx="3079750" cy="1076325"/>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a:t>First, prototype it as </a:t>
            </a:r>
            <a:r>
              <a:rPr lang="en-US" altLang="en-US" sz="3200" b="1" i="1"/>
              <a:t>ASCII-bot</a:t>
            </a:r>
            <a:endParaRPr lang="en-US" altLang="en-US" sz="3200"/>
          </a:p>
        </p:txBody>
      </p:sp>
      <p:sp>
        <p:nvSpPr>
          <p:cNvPr id="104454" name="Line 10"/>
          <p:cNvSpPr>
            <a:spLocks noChangeShapeType="1"/>
          </p:cNvSpPr>
          <p:nvPr/>
        </p:nvSpPr>
        <p:spPr bwMode="auto">
          <a:xfrm flipH="1" flipV="1">
            <a:off x="896938" y="5727700"/>
            <a:ext cx="3722687" cy="447675"/>
          </a:xfrm>
          <a:prstGeom prst="line">
            <a:avLst/>
          </a:prstGeom>
          <a:noFill/>
          <a:ln w="19050">
            <a:solidFill>
              <a:srgbClr val="000A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455" name="Line 11"/>
          <p:cNvSpPr>
            <a:spLocks noChangeShapeType="1"/>
          </p:cNvSpPr>
          <p:nvPr/>
        </p:nvSpPr>
        <p:spPr bwMode="auto">
          <a:xfrm flipH="1" flipV="1">
            <a:off x="1755775" y="3205163"/>
            <a:ext cx="2300288" cy="927100"/>
          </a:xfrm>
          <a:prstGeom prst="line">
            <a:avLst/>
          </a:prstGeom>
          <a:noFill/>
          <a:ln w="19050">
            <a:solidFill>
              <a:srgbClr val="000A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456" name="Text Box 12"/>
          <p:cNvSpPr txBox="1">
            <a:spLocks noChangeArrowheads="1"/>
          </p:cNvSpPr>
          <p:nvPr/>
        </p:nvSpPr>
        <p:spPr bwMode="auto">
          <a:xfrm>
            <a:off x="4051300" y="4057650"/>
            <a:ext cx="185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000AF9"/>
                </a:solidFill>
                <a:latin typeface="Comic Sans MS" pitchFamily="66" charset="0"/>
              </a:rPr>
              <a:t>Picobot started here…</a:t>
            </a:r>
          </a:p>
        </p:txBody>
      </p:sp>
      <p:sp>
        <p:nvSpPr>
          <p:cNvPr id="104457" name="Text Box 13"/>
          <p:cNvSpPr txBox="1">
            <a:spLocks noChangeArrowheads="1"/>
          </p:cNvSpPr>
          <p:nvPr/>
        </p:nvSpPr>
        <p:spPr bwMode="auto">
          <a:xfrm>
            <a:off x="4662488" y="5946775"/>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000AF9"/>
                </a:solidFill>
                <a:latin typeface="Comic Sans MS" pitchFamily="66" charset="0"/>
              </a:rPr>
              <a:t>and is now 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latin typeface="Cambria" panose="02040503050406030204" pitchFamily="18" charset="0"/>
              </a:rPr>
              <a:t>Final projects</a:t>
            </a:r>
          </a:p>
        </p:txBody>
      </p:sp>
      <p:sp>
        <p:nvSpPr>
          <p:cNvPr id="18435" name="Text Box 6"/>
          <p:cNvSpPr txBox="1">
            <a:spLocks noChangeArrowheads="1"/>
          </p:cNvSpPr>
          <p:nvPr/>
        </p:nvSpPr>
        <p:spPr bwMode="auto">
          <a:xfrm>
            <a:off x="838200" y="2212975"/>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000AF9"/>
                </a:solidFill>
                <a:latin typeface="Cambria" panose="02040503050406030204" pitchFamily="18" charset="0"/>
              </a:rPr>
              <a:t>Final CS assignment</a:t>
            </a:r>
          </a:p>
        </p:txBody>
      </p:sp>
      <p:sp>
        <p:nvSpPr>
          <p:cNvPr id="18436" name="Text Box 14"/>
          <p:cNvSpPr txBox="1">
            <a:spLocks noChangeArrowheads="1"/>
          </p:cNvSpPr>
          <p:nvPr/>
        </p:nvSpPr>
        <p:spPr bwMode="auto">
          <a:xfrm>
            <a:off x="4122738" y="1371600"/>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latin typeface="Cambria" panose="02040503050406030204" pitchFamily="18" charset="0"/>
              </a:rPr>
              <a:t>open-ended</a:t>
            </a:r>
          </a:p>
        </p:txBody>
      </p:sp>
      <p:sp>
        <p:nvSpPr>
          <p:cNvPr id="18437" name="Text Box 16"/>
          <p:cNvSpPr txBox="1">
            <a:spLocks noChangeArrowheads="1"/>
          </p:cNvSpPr>
          <p:nvPr/>
        </p:nvSpPr>
        <p:spPr bwMode="auto">
          <a:xfrm>
            <a:off x="4122738" y="1955800"/>
            <a:ext cx="243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latin typeface="Cambria" panose="02040503050406030204" pitchFamily="18" charset="0"/>
              </a:rPr>
              <a:t>comprehensive</a:t>
            </a:r>
          </a:p>
        </p:txBody>
      </p:sp>
      <p:sp>
        <p:nvSpPr>
          <p:cNvPr id="18438" name="Text Box 17"/>
          <p:cNvSpPr txBox="1">
            <a:spLocks noChangeArrowheads="1"/>
          </p:cNvSpPr>
          <p:nvPr/>
        </p:nvSpPr>
        <p:spPr bwMode="auto">
          <a:xfrm>
            <a:off x="2799682" y="4221162"/>
            <a:ext cx="5303838" cy="579438"/>
          </a:xfrm>
          <a:prstGeom prst="rect">
            <a:avLst/>
          </a:prstGeom>
          <a:noFill/>
          <a:ln w="38100">
            <a:solidFill>
              <a:srgbClr val="CCECFF"/>
            </a:solidFill>
            <a:miter lim="800000"/>
            <a:headEnd/>
            <a:tailEnd/>
          </a:ln>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200" dirty="0">
                <a:latin typeface="Calibri" pitchFamily="34" charset="0"/>
              </a:rPr>
              <a:t>Working solo or in a pair is OK</a:t>
            </a:r>
          </a:p>
        </p:txBody>
      </p:sp>
      <p:sp>
        <p:nvSpPr>
          <p:cNvPr id="18439" name="Text Box 19"/>
          <p:cNvSpPr txBox="1">
            <a:spLocks noChangeArrowheads="1"/>
          </p:cNvSpPr>
          <p:nvPr/>
        </p:nvSpPr>
        <p:spPr bwMode="auto">
          <a:xfrm>
            <a:off x="4122738" y="2540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latin typeface="Cambria" panose="02040503050406030204" pitchFamily="18" charset="0"/>
              </a:rPr>
              <a:t>same projects for black/gold</a:t>
            </a:r>
          </a:p>
        </p:txBody>
      </p:sp>
      <p:sp>
        <p:nvSpPr>
          <p:cNvPr id="18440" name="Text Box 20"/>
          <p:cNvSpPr txBox="1">
            <a:spLocks noChangeArrowheads="1"/>
          </p:cNvSpPr>
          <p:nvPr/>
        </p:nvSpPr>
        <p:spPr bwMode="auto">
          <a:xfrm>
            <a:off x="2362200" y="4800600"/>
            <a:ext cx="6307138" cy="1384995"/>
          </a:xfrm>
          <a:prstGeom prst="rect">
            <a:avLst/>
          </a:prstGeom>
          <a:solidFill>
            <a:srgbClr val="CCECFF"/>
          </a:solidFill>
          <a:ln>
            <a:noFill/>
          </a:ln>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dirty="0">
                <a:latin typeface="Calibri" pitchFamily="34" charset="0"/>
              </a:rPr>
              <a:t>Pairs need to work together - </a:t>
            </a:r>
            <a:r>
              <a:rPr lang="en-US" altLang="en-US" i="1" dirty="0">
                <a:latin typeface="Calibri" pitchFamily="34" charset="0"/>
              </a:rPr>
              <a:t>in the same place </a:t>
            </a:r>
            <a:r>
              <a:rPr lang="en-US" altLang="en-US" dirty="0">
                <a:latin typeface="Calibri" pitchFamily="34" charset="0"/>
              </a:rPr>
              <a:t>- and they need to share the work equally</a:t>
            </a:r>
            <a:r>
              <a:rPr lang="en-US" altLang="en-US" dirty="0" smtClean="0">
                <a:latin typeface="Calibri" pitchFamily="34" charset="0"/>
              </a:rPr>
              <a:t>...</a:t>
            </a:r>
            <a:endParaRPr lang="en-US" altLang="en-US" dirty="0">
              <a:latin typeface="Calibri" pitchFamily="34" charset="0"/>
            </a:endParaRPr>
          </a:p>
          <a:p>
            <a:pPr algn="ctr" eaLnBrk="1" hangingPunct="1">
              <a:spcBef>
                <a:spcPct val="50000"/>
              </a:spcBef>
            </a:pPr>
            <a:r>
              <a:rPr lang="en-US" altLang="en-US" dirty="0" smtClean="0">
                <a:latin typeface="Calibri" pitchFamily="34" charset="0"/>
              </a:rPr>
              <a:t>Black/gold </a:t>
            </a:r>
            <a:r>
              <a:rPr lang="en-US" altLang="en-US" dirty="0">
                <a:latin typeface="Calibri" pitchFamily="34" charset="0"/>
              </a:rPr>
              <a:t>pairs are welcome and encouraged</a:t>
            </a:r>
            <a:r>
              <a:rPr lang="en-US" altLang="en-US" dirty="0" smtClean="0">
                <a:latin typeface="Calibri" pitchFamily="34" charset="0"/>
              </a:rPr>
              <a:t>...</a:t>
            </a:r>
            <a:endParaRPr lang="en-US" altLang="en-US" dirty="0">
              <a:latin typeface="Calibri" pitchFamily="34" charset="0"/>
            </a:endParaRPr>
          </a:p>
        </p:txBody>
      </p:sp>
      <p:sp>
        <p:nvSpPr>
          <p:cNvPr id="18441" name="Text Box 21"/>
          <p:cNvSpPr txBox="1">
            <a:spLocks noChangeArrowheads="1"/>
          </p:cNvSpPr>
          <p:nvPr/>
        </p:nvSpPr>
        <p:spPr bwMode="auto">
          <a:xfrm>
            <a:off x="4122738" y="3124200"/>
            <a:ext cx="243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smtClean="0">
                <a:latin typeface="Cambria" panose="02040503050406030204" pitchFamily="18" charset="0"/>
              </a:rPr>
              <a:t>three choices</a:t>
            </a:r>
            <a:r>
              <a:rPr lang="en-US" altLang="en-US" dirty="0">
                <a:latin typeface="Cambria" panose="02040503050406030204" pitchFamily="18" charset="0"/>
              </a:rPr>
              <a:t>…</a:t>
            </a:r>
          </a:p>
        </p:txBody>
      </p:sp>
      <p:sp>
        <p:nvSpPr>
          <p:cNvPr id="18442" name="AutoShape 24"/>
          <p:cNvSpPr>
            <a:spLocks/>
          </p:cNvSpPr>
          <p:nvPr/>
        </p:nvSpPr>
        <p:spPr bwMode="auto">
          <a:xfrm>
            <a:off x="3711575" y="1562100"/>
            <a:ext cx="215900" cy="1836738"/>
          </a:xfrm>
          <a:prstGeom prst="leftBrace">
            <a:avLst>
              <a:gd name="adj1" fmla="val 70895"/>
              <a:gd name="adj2" fmla="val 50000"/>
            </a:avLst>
          </a:prstGeom>
          <a:noFill/>
          <a:ln w="19050">
            <a:solidFill>
              <a:srgbClr val="000AF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Cambria" panose="02040503050406030204" pitchFamily="18" charset="0"/>
            </a:endParaRPr>
          </a:p>
        </p:txBody>
      </p:sp>
      <p:grpSp>
        <p:nvGrpSpPr>
          <p:cNvPr id="32" name="Group 26"/>
          <p:cNvGrpSpPr>
            <a:grpSpLocks/>
          </p:cNvGrpSpPr>
          <p:nvPr/>
        </p:nvGrpSpPr>
        <p:grpSpPr bwMode="auto">
          <a:xfrm>
            <a:off x="877888" y="5278058"/>
            <a:ext cx="381000" cy="533400"/>
            <a:chOff x="2928" y="1051"/>
            <a:chExt cx="840" cy="957"/>
          </a:xfrm>
        </p:grpSpPr>
        <p:sp>
          <p:nvSpPr>
            <p:cNvPr id="33" name="Freeform 27"/>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4" name="Oval 28"/>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5" name="Oval 29"/>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6" name="Oval 30"/>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7" name="Oval 31"/>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8" name="Oval 32"/>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9" name="Oval 33"/>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0" name="Oval 34"/>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1" name="AutoShape 35"/>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2" name="Freeform 36"/>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3" name="Freeform 37"/>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 name="Freeform 38"/>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 name="Freeform 39"/>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46" name="Picture 40"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5125658"/>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2"/>
          <p:cNvSpPr>
            <a:spLocks noChangeArrowheads="1"/>
          </p:cNvSpPr>
          <p:nvPr/>
        </p:nvSpPr>
        <p:spPr bwMode="auto">
          <a:xfrm>
            <a:off x="914400" y="4628771"/>
            <a:ext cx="102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a:solidFill>
                  <a:srgbClr val="009900"/>
                </a:solidFill>
                <a:latin typeface="Comic Sans MS" pitchFamily="66" charset="0"/>
              </a:rPr>
              <a:t>Eye, eye!</a:t>
            </a:r>
          </a:p>
        </p:txBody>
      </p:sp>
      <p:sp>
        <p:nvSpPr>
          <p:cNvPr id="48" name="Line 43"/>
          <p:cNvSpPr>
            <a:spLocks noChangeShapeType="1"/>
          </p:cNvSpPr>
          <p:nvPr/>
        </p:nvSpPr>
        <p:spPr bwMode="auto">
          <a:xfrm flipV="1">
            <a:off x="1325563" y="4947858"/>
            <a:ext cx="127000" cy="39687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4"/>
          <p:cNvSpPr>
            <a:spLocks noChangeShapeType="1"/>
          </p:cNvSpPr>
          <p:nvPr/>
        </p:nvSpPr>
        <p:spPr bwMode="auto">
          <a:xfrm flipV="1">
            <a:off x="677863" y="4957383"/>
            <a:ext cx="681037" cy="411163"/>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5"/>
          <p:cNvSpPr>
            <a:spLocks noChangeShapeType="1"/>
          </p:cNvSpPr>
          <p:nvPr/>
        </p:nvSpPr>
        <p:spPr bwMode="auto">
          <a:xfrm flipV="1">
            <a:off x="969963" y="4936746"/>
            <a:ext cx="866775" cy="2222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picobot-picoplot"/>
          <p:cNvPicPr>
            <a:picLocks noChangeAspect="1" noChangeArrowheads="1"/>
          </p:cNvPicPr>
          <p:nvPr/>
        </p:nvPicPr>
        <p:blipFill>
          <a:blip r:embed="rId2">
            <a:extLst>
              <a:ext uri="{28A0092B-C50C-407E-A947-70E740481C1C}">
                <a14:useLocalDpi xmlns:a14="http://schemas.microsoft.com/office/drawing/2010/main" val="0"/>
              </a:ext>
            </a:extLst>
          </a:blip>
          <a:srcRect l="12375" t="6291" r="13834" b="4834"/>
          <a:stretch>
            <a:fillRect/>
          </a:stretch>
        </p:blipFill>
        <p:spPr bwMode="auto">
          <a:xfrm>
            <a:off x="5969000" y="1712913"/>
            <a:ext cx="2811463"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475" name="Group 3"/>
          <p:cNvGrpSpPr>
            <a:grpSpLocks/>
          </p:cNvGrpSpPr>
          <p:nvPr/>
        </p:nvGrpSpPr>
        <p:grpSpPr bwMode="auto">
          <a:xfrm>
            <a:off x="533400" y="1038225"/>
            <a:ext cx="8218488" cy="180975"/>
            <a:chOff x="295" y="1311"/>
            <a:chExt cx="5177" cy="114"/>
          </a:xfrm>
        </p:grpSpPr>
        <p:sp>
          <p:nvSpPr>
            <p:cNvPr id="10548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548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105476" name="Text Box 6"/>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The </a:t>
            </a:r>
            <a:r>
              <a:rPr lang="en-US" altLang="en-US" sz="4200">
                <a:solidFill>
                  <a:srgbClr val="000AF9"/>
                </a:solidFill>
              </a:rPr>
              <a:t>Picobot</a:t>
            </a:r>
            <a:r>
              <a:rPr lang="en-US" altLang="en-US" sz="4200"/>
              <a:t> project</a:t>
            </a:r>
          </a:p>
        </p:txBody>
      </p:sp>
      <p:sp>
        <p:nvSpPr>
          <p:cNvPr id="105477" name="Rectangle 7"/>
          <p:cNvSpPr>
            <a:spLocks noChangeArrowheads="1"/>
          </p:cNvSpPr>
          <p:nvPr/>
        </p:nvSpPr>
        <p:spPr bwMode="auto">
          <a:xfrm>
            <a:off x="460375" y="2255838"/>
            <a:ext cx="510857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2800">
                <a:latin typeface="Arial" pitchFamily="34" charset="0"/>
                <a:cs typeface="Arial" pitchFamily="34" charset="0"/>
              </a:rPr>
              <a:t> Choice of graphical packages </a:t>
            </a:r>
          </a:p>
          <a:p>
            <a:pPr lvl="1" eaLnBrk="1" hangingPunct="1">
              <a:spcBef>
                <a:spcPct val="20000"/>
              </a:spcBef>
              <a:buFontTx/>
              <a:buChar char="•"/>
            </a:pPr>
            <a:r>
              <a:rPr lang="en-US" altLang="en-US" sz="2800">
                <a:latin typeface="Arial" pitchFamily="34" charset="0"/>
                <a:cs typeface="Arial" pitchFamily="34" charset="0"/>
              </a:rPr>
              <a:t> VPython for 3d</a:t>
            </a:r>
          </a:p>
          <a:p>
            <a:pPr lvl="1" eaLnBrk="1" hangingPunct="1">
              <a:spcBef>
                <a:spcPct val="20000"/>
              </a:spcBef>
              <a:buFontTx/>
              <a:buChar char="•"/>
            </a:pPr>
            <a:r>
              <a:rPr lang="en-US" altLang="en-US" sz="2800">
                <a:latin typeface="Arial" pitchFamily="34" charset="0"/>
                <a:cs typeface="Arial" pitchFamily="34" charset="0"/>
              </a:rPr>
              <a:t> turtle for 2d</a:t>
            </a:r>
          </a:p>
          <a:p>
            <a:pPr eaLnBrk="1" hangingPunct="1">
              <a:spcBef>
                <a:spcPct val="20000"/>
              </a:spcBef>
            </a:pPr>
            <a:r>
              <a:rPr lang="en-US" altLang="en-US">
                <a:solidFill>
                  <a:srgbClr val="000AF9"/>
                </a:solidFill>
                <a:latin typeface="Arial" pitchFamily="34" charset="0"/>
                <a:cs typeface="Arial" pitchFamily="34" charset="0"/>
              </a:rPr>
              <a:t> </a:t>
            </a:r>
          </a:p>
          <a:p>
            <a:pPr eaLnBrk="1" hangingPunct="1">
              <a:spcBef>
                <a:spcPct val="20000"/>
              </a:spcBef>
            </a:pPr>
            <a:endParaRPr lang="en-US" altLang="en-US">
              <a:solidFill>
                <a:srgbClr val="000AF9"/>
              </a:solidFill>
              <a:latin typeface="Arial" pitchFamily="34" charset="0"/>
              <a:cs typeface="Arial" pitchFamily="34" charset="0"/>
            </a:endParaRPr>
          </a:p>
          <a:p>
            <a:pPr eaLnBrk="1" hangingPunct="1">
              <a:spcBef>
                <a:spcPct val="20000"/>
              </a:spcBef>
              <a:buFontTx/>
              <a:buChar char="•"/>
            </a:pPr>
            <a:r>
              <a:rPr lang="en-US" altLang="en-US">
                <a:solidFill>
                  <a:srgbClr val="000AF9"/>
                </a:solidFill>
                <a:latin typeface="Arial" pitchFamily="34" charset="0"/>
                <a:cs typeface="Arial" pitchFamily="34" charset="0"/>
              </a:rPr>
              <a:t> Start/stop/step feature</a:t>
            </a:r>
          </a:p>
          <a:p>
            <a:pPr eaLnBrk="1" hangingPunct="1">
              <a:spcBef>
                <a:spcPct val="20000"/>
              </a:spcBef>
              <a:buFontTx/>
              <a:buChar char="•"/>
            </a:pPr>
            <a:r>
              <a:rPr lang="en-US" altLang="en-US">
                <a:solidFill>
                  <a:srgbClr val="000AF9"/>
                </a:solidFill>
                <a:latin typeface="Arial" pitchFamily="34" charset="0"/>
                <a:cs typeface="Arial" pitchFamily="34" charset="0"/>
              </a:rPr>
              <a:t> Maze editing</a:t>
            </a:r>
          </a:p>
          <a:p>
            <a:pPr eaLnBrk="1" hangingPunct="1">
              <a:spcBef>
                <a:spcPct val="20000"/>
              </a:spcBef>
              <a:buFontTx/>
              <a:buChar char="•"/>
            </a:pPr>
            <a:r>
              <a:rPr lang="en-US" altLang="en-US">
                <a:solidFill>
                  <a:srgbClr val="000AF9"/>
                </a:solidFill>
                <a:latin typeface="Arial" pitchFamily="34" charset="0"/>
                <a:cs typeface="Arial" pitchFamily="34" charset="0"/>
              </a:rPr>
              <a:t> Pebble dropping</a:t>
            </a:r>
          </a:p>
          <a:p>
            <a:pPr eaLnBrk="1" hangingPunct="1">
              <a:spcBef>
                <a:spcPct val="20000"/>
              </a:spcBef>
              <a:buFontTx/>
              <a:buChar char="•"/>
            </a:pPr>
            <a:r>
              <a:rPr lang="en-US" altLang="en-US">
                <a:solidFill>
                  <a:srgbClr val="000AF9"/>
                </a:solidFill>
                <a:latin typeface="Arial" pitchFamily="34" charset="0"/>
                <a:cs typeface="Arial" pitchFamily="34" charset="0"/>
              </a:rPr>
              <a:t> Be inventive!</a:t>
            </a:r>
            <a:endParaRPr lang="en-US" altLang="en-US" sz="2800">
              <a:latin typeface="Arial" pitchFamily="34" charset="0"/>
              <a:cs typeface="Arial" pitchFamily="34" charset="0"/>
            </a:endParaRPr>
          </a:p>
        </p:txBody>
      </p:sp>
      <p:sp>
        <p:nvSpPr>
          <p:cNvPr id="105478" name="Text Box 8"/>
          <p:cNvSpPr txBox="1">
            <a:spLocks noChangeArrowheads="1"/>
          </p:cNvSpPr>
          <p:nvPr/>
        </p:nvSpPr>
        <p:spPr bwMode="auto">
          <a:xfrm>
            <a:off x="5976938" y="1395413"/>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b="1">
                <a:latin typeface="Courier New" pitchFamily="49" charset="0"/>
              </a:rPr>
              <a:t>turtle </a:t>
            </a:r>
            <a:r>
              <a:rPr lang="en-US" altLang="en-US" sz="1600"/>
              <a:t>version…</a:t>
            </a:r>
          </a:p>
        </p:txBody>
      </p:sp>
      <p:sp>
        <p:nvSpPr>
          <p:cNvPr id="105479" name="Rectangle 9"/>
          <p:cNvSpPr>
            <a:spLocks noChangeArrowheads="1"/>
          </p:cNvSpPr>
          <p:nvPr/>
        </p:nvSpPr>
        <p:spPr bwMode="auto">
          <a:xfrm>
            <a:off x="558800" y="1443038"/>
            <a:ext cx="3325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800" b="1" i="1">
                <a:solidFill>
                  <a:srgbClr val="A30107"/>
                </a:solidFill>
                <a:latin typeface="Arial" pitchFamily="34" charset="0"/>
                <a:cs typeface="Arial" pitchFamily="34" charset="0"/>
              </a:rPr>
              <a:t>Graphical picobot:</a:t>
            </a:r>
            <a:endParaRPr lang="en-US" altLang="en-US" sz="2800">
              <a:solidFill>
                <a:srgbClr val="A30107"/>
              </a:solidFill>
              <a:latin typeface="Arial" pitchFamily="34" charset="0"/>
              <a:cs typeface="Arial" pitchFamily="34" charset="0"/>
            </a:endParaRPr>
          </a:p>
        </p:txBody>
      </p:sp>
      <p:sp>
        <p:nvSpPr>
          <p:cNvPr id="105480" name="Rectangle 10"/>
          <p:cNvSpPr>
            <a:spLocks noChangeArrowheads="1"/>
          </p:cNvSpPr>
          <p:nvPr/>
        </p:nvSpPr>
        <p:spPr bwMode="auto">
          <a:xfrm>
            <a:off x="4264025" y="5430838"/>
            <a:ext cx="247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AF9"/>
                </a:solidFill>
                <a:latin typeface="Arial" pitchFamily="34" charset="0"/>
                <a:cs typeface="Arial" pitchFamily="34" charset="0"/>
              </a:rPr>
              <a:t>Lots of options…</a:t>
            </a:r>
          </a:p>
        </p:txBody>
      </p:sp>
      <p:sp>
        <p:nvSpPr>
          <p:cNvPr id="105481" name="AutoShape 11"/>
          <p:cNvSpPr>
            <a:spLocks/>
          </p:cNvSpPr>
          <p:nvPr/>
        </p:nvSpPr>
        <p:spPr bwMode="auto">
          <a:xfrm>
            <a:off x="3952875" y="4922838"/>
            <a:ext cx="203200" cy="1479550"/>
          </a:xfrm>
          <a:prstGeom prst="rightBrace">
            <a:avLst>
              <a:gd name="adj1" fmla="val 60677"/>
              <a:gd name="adj2" fmla="val 50000"/>
            </a:avLst>
          </a:prstGeom>
          <a:noFill/>
          <a:ln w="19050">
            <a:solidFill>
              <a:srgbClr val="000AF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533400" y="1038225"/>
            <a:ext cx="8218488" cy="180975"/>
            <a:chOff x="295" y="1311"/>
            <a:chExt cx="5177" cy="114"/>
          </a:xfrm>
        </p:grpSpPr>
        <p:sp>
          <p:nvSpPr>
            <p:cNvPr id="10652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2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106499"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What</a:t>
            </a:r>
            <a:r>
              <a:rPr lang="ja-JP" altLang="en-US" sz="4200"/>
              <a:t>’</a:t>
            </a:r>
            <a:r>
              <a:rPr lang="en-US" altLang="ja-JP" sz="4200"/>
              <a:t>s due?</a:t>
            </a:r>
            <a:endParaRPr lang="en-US" altLang="en-US" sz="4200"/>
          </a:p>
        </p:txBody>
      </p:sp>
      <p:sp>
        <p:nvSpPr>
          <p:cNvPr id="106500" name="Text Box 7"/>
          <p:cNvSpPr txBox="1">
            <a:spLocks noChangeArrowheads="1"/>
          </p:cNvSpPr>
          <p:nvPr/>
        </p:nvSpPr>
        <p:spPr bwMode="auto">
          <a:xfrm>
            <a:off x="1319213" y="1460500"/>
            <a:ext cx="675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a:solidFill>
                  <a:srgbClr val="A30107"/>
                </a:solidFill>
              </a:rPr>
              <a:t>Mon., 12/6  –  </a:t>
            </a:r>
            <a:r>
              <a:rPr lang="en-US" altLang="en-US"/>
              <a:t> Interim milestones due   </a:t>
            </a:r>
            <a:r>
              <a:rPr lang="en-US" altLang="en-US" sz="1800"/>
              <a:t>(11:59 pm)</a:t>
            </a:r>
          </a:p>
        </p:txBody>
      </p:sp>
      <p:sp>
        <p:nvSpPr>
          <p:cNvPr id="106501" name="Text Box 8"/>
          <p:cNvSpPr txBox="1">
            <a:spLocks noChangeArrowheads="1"/>
          </p:cNvSpPr>
          <p:nvPr/>
        </p:nvSpPr>
        <p:spPr bwMode="auto">
          <a:xfrm>
            <a:off x="609600" y="2286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latin typeface="Courier New" pitchFamily="49" charset="0"/>
              </a:rPr>
              <a:t>milestone.txt</a:t>
            </a:r>
          </a:p>
        </p:txBody>
      </p:sp>
      <p:sp>
        <p:nvSpPr>
          <p:cNvPr id="106502" name="Text Box 9"/>
          <p:cNvSpPr txBox="1">
            <a:spLocks noChangeArrowheads="1"/>
          </p:cNvSpPr>
          <p:nvPr/>
        </p:nvSpPr>
        <p:spPr bwMode="auto">
          <a:xfrm>
            <a:off x="4967288" y="2286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latin typeface="Courier New" pitchFamily="49" charset="0"/>
              </a:rPr>
              <a:t>milestone.py</a:t>
            </a:r>
          </a:p>
        </p:txBody>
      </p:sp>
      <p:grpSp>
        <p:nvGrpSpPr>
          <p:cNvPr id="106503" name="Group 13"/>
          <p:cNvGrpSpPr>
            <a:grpSpLocks/>
          </p:cNvGrpSpPr>
          <p:nvPr/>
        </p:nvGrpSpPr>
        <p:grpSpPr bwMode="auto">
          <a:xfrm>
            <a:off x="7042150" y="6011863"/>
            <a:ext cx="381000" cy="488950"/>
            <a:chOff x="2928" y="1051"/>
            <a:chExt cx="840" cy="957"/>
          </a:xfrm>
        </p:grpSpPr>
        <p:sp>
          <p:nvSpPr>
            <p:cNvPr id="106513" name="Freeform 14"/>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6514"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15"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16"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17"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18"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19"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20"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21"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22"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6523"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6524"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6525"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106504" name="Picture 27"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5808663"/>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28" descr="mile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486400"/>
            <a:ext cx="17208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6" name="AutoShape 29"/>
          <p:cNvSpPr>
            <a:spLocks noChangeArrowheads="1"/>
          </p:cNvSpPr>
          <p:nvPr/>
        </p:nvSpPr>
        <p:spPr bwMode="auto">
          <a:xfrm>
            <a:off x="2360613" y="5580063"/>
            <a:ext cx="1036637" cy="609600"/>
          </a:xfrm>
          <a:prstGeom prst="wedgeRectCallout">
            <a:avLst>
              <a:gd name="adj1" fmla="val -87824"/>
              <a:gd name="adj2" fmla="val 40625"/>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400">
                <a:solidFill>
                  <a:srgbClr val="009900"/>
                </a:solidFill>
                <a:latin typeface="Comic Sans MS" pitchFamily="66" charset="0"/>
              </a:rPr>
              <a:t>Nice milestone!</a:t>
            </a:r>
          </a:p>
        </p:txBody>
      </p:sp>
      <p:sp>
        <p:nvSpPr>
          <p:cNvPr id="106507" name="AutoShape 30"/>
          <p:cNvSpPr>
            <a:spLocks noChangeArrowheads="1"/>
          </p:cNvSpPr>
          <p:nvPr/>
        </p:nvSpPr>
        <p:spPr bwMode="auto">
          <a:xfrm>
            <a:off x="5337175" y="5510213"/>
            <a:ext cx="1323975" cy="685800"/>
          </a:xfrm>
          <a:prstGeom prst="wedgeRectCallout">
            <a:avLst>
              <a:gd name="adj1" fmla="val 72060"/>
              <a:gd name="adj2" fmla="val 46528"/>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400">
                <a:solidFill>
                  <a:srgbClr val="009900"/>
                </a:solidFill>
                <a:latin typeface="Comic Sans MS" pitchFamily="66" charset="0"/>
              </a:rPr>
              <a:t>It</a:t>
            </a:r>
            <a:r>
              <a:rPr lang="ja-JP" altLang="en-US" sz="1400">
                <a:solidFill>
                  <a:srgbClr val="009900"/>
                </a:solidFill>
                <a:latin typeface="Comic Sans MS" pitchFamily="66" charset="0"/>
              </a:rPr>
              <a:t>’</a:t>
            </a:r>
            <a:r>
              <a:rPr lang="en-US" altLang="ja-JP" sz="1400">
                <a:solidFill>
                  <a:srgbClr val="009900"/>
                </a:solidFill>
                <a:latin typeface="Comic Sans MS" pitchFamily="66" charset="0"/>
              </a:rPr>
              <a:t>s actually a kilometer stone.</a:t>
            </a:r>
            <a:endParaRPr lang="en-US" altLang="en-US" sz="1400">
              <a:solidFill>
                <a:srgbClr val="009900"/>
              </a:solidFill>
              <a:latin typeface="Comic Sans MS" pitchFamily="66" charset="0"/>
            </a:endParaRPr>
          </a:p>
        </p:txBody>
      </p:sp>
      <p:sp>
        <p:nvSpPr>
          <p:cNvPr id="106508" name="Rectangle 31"/>
          <p:cNvSpPr>
            <a:spLocks noChangeArrowheads="1"/>
          </p:cNvSpPr>
          <p:nvPr/>
        </p:nvSpPr>
        <p:spPr bwMode="auto">
          <a:xfrm>
            <a:off x="655638" y="2857500"/>
            <a:ext cx="3582987"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1800">
                <a:latin typeface="Arial" pitchFamily="34" charset="0"/>
              </a:rPr>
              <a:t> Name(s)</a:t>
            </a:r>
          </a:p>
          <a:p>
            <a:pPr eaLnBrk="1" hangingPunct="1">
              <a:spcBef>
                <a:spcPct val="20000"/>
              </a:spcBef>
              <a:buFontTx/>
              <a:buChar char="–"/>
            </a:pPr>
            <a:r>
              <a:rPr lang="en-US" altLang="en-US" sz="1800">
                <a:latin typeface="Arial" pitchFamily="34" charset="0"/>
              </a:rPr>
              <a:t> Project chosen</a:t>
            </a:r>
          </a:p>
          <a:p>
            <a:pPr eaLnBrk="1" hangingPunct="1">
              <a:spcBef>
                <a:spcPct val="20000"/>
              </a:spcBef>
              <a:buFontTx/>
              <a:buChar char="–"/>
            </a:pPr>
            <a:r>
              <a:rPr lang="en-US" altLang="en-US" sz="1800" b="1" i="1">
                <a:latin typeface="Arial" pitchFamily="34" charset="0"/>
              </a:rPr>
              <a:t> Your project description:</a:t>
            </a:r>
            <a:endParaRPr lang="en-US" altLang="en-US" sz="1800">
              <a:latin typeface="Arial" pitchFamily="34" charset="0"/>
            </a:endParaRPr>
          </a:p>
          <a:p>
            <a:pPr eaLnBrk="1" hangingPunct="1">
              <a:spcBef>
                <a:spcPct val="20000"/>
              </a:spcBef>
            </a:pPr>
            <a:r>
              <a:rPr lang="en-US" altLang="en-US" sz="1800">
                <a:solidFill>
                  <a:srgbClr val="000AF9"/>
                </a:solidFill>
                <a:latin typeface="Arial" pitchFamily="34" charset="0"/>
              </a:rPr>
              <a:t>What is your plan.</a:t>
            </a:r>
          </a:p>
          <a:p>
            <a:pPr eaLnBrk="1" hangingPunct="1">
              <a:spcBef>
                <a:spcPct val="20000"/>
              </a:spcBef>
            </a:pPr>
            <a:r>
              <a:rPr lang="en-US" altLang="en-US" sz="1800">
                <a:solidFill>
                  <a:srgbClr val="000AF9"/>
                </a:solidFill>
                <a:latin typeface="Arial" pitchFamily="34" charset="0"/>
              </a:rPr>
              <a:t>What is your approach.</a:t>
            </a:r>
          </a:p>
          <a:p>
            <a:pPr eaLnBrk="1" hangingPunct="1">
              <a:spcBef>
                <a:spcPct val="20000"/>
              </a:spcBef>
            </a:pPr>
            <a:r>
              <a:rPr lang="en-US" altLang="en-US" sz="1800">
                <a:solidFill>
                  <a:srgbClr val="000AF9"/>
                </a:solidFill>
                <a:latin typeface="Arial" pitchFamily="34" charset="0"/>
              </a:rPr>
              <a:t>A start at an implementation.</a:t>
            </a:r>
            <a:endParaRPr lang="en-US" altLang="en-US" sz="1800">
              <a:latin typeface="Arial" pitchFamily="34" charset="0"/>
            </a:endParaRPr>
          </a:p>
        </p:txBody>
      </p:sp>
      <p:sp>
        <p:nvSpPr>
          <p:cNvPr id="106509" name="Rectangle 32"/>
          <p:cNvSpPr>
            <a:spLocks noChangeArrowheads="1"/>
          </p:cNvSpPr>
          <p:nvPr/>
        </p:nvSpPr>
        <p:spPr bwMode="auto">
          <a:xfrm>
            <a:off x="4924425" y="3030538"/>
            <a:ext cx="322421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1800">
                <a:latin typeface="Arial" pitchFamily="34" charset="0"/>
              </a:rPr>
              <a:t> Classes and functions</a:t>
            </a:r>
          </a:p>
          <a:p>
            <a:pPr eaLnBrk="1" hangingPunct="1">
              <a:spcBef>
                <a:spcPct val="20000"/>
              </a:spcBef>
              <a:buFontTx/>
              <a:buChar char="–"/>
            </a:pPr>
            <a:r>
              <a:rPr lang="en-US" altLang="en-US" sz="1800">
                <a:latin typeface="Arial" pitchFamily="34" charset="0"/>
              </a:rPr>
              <a:t> </a:t>
            </a:r>
            <a:r>
              <a:rPr lang="en-US" altLang="en-US" sz="1800" i="1">
                <a:latin typeface="Arial" pitchFamily="34" charset="0"/>
              </a:rPr>
              <a:t>Docstrings</a:t>
            </a:r>
            <a:endParaRPr lang="en-US" altLang="en-US" sz="1800">
              <a:latin typeface="Arial" pitchFamily="34" charset="0"/>
            </a:endParaRPr>
          </a:p>
          <a:p>
            <a:pPr eaLnBrk="1" hangingPunct="1">
              <a:spcBef>
                <a:spcPct val="20000"/>
              </a:spcBef>
              <a:buFontTx/>
              <a:buChar char="–"/>
            </a:pPr>
            <a:r>
              <a:rPr lang="en-US" altLang="en-US" sz="1800">
                <a:latin typeface="Arial" pitchFamily="34" charset="0"/>
              </a:rPr>
              <a:t> 60-80+ lines of working, 		tested code</a:t>
            </a:r>
          </a:p>
        </p:txBody>
      </p:sp>
      <p:sp>
        <p:nvSpPr>
          <p:cNvPr id="106510" name="Line 2"/>
          <p:cNvSpPr>
            <a:spLocks noChangeShapeType="1"/>
          </p:cNvSpPr>
          <p:nvPr/>
        </p:nvSpPr>
        <p:spPr bwMode="auto">
          <a:xfrm>
            <a:off x="4659313" y="2032000"/>
            <a:ext cx="1725612" cy="265113"/>
          </a:xfrm>
          <a:prstGeom prst="line">
            <a:avLst/>
          </a:prstGeom>
          <a:noFill/>
          <a:ln w="9525">
            <a:solidFill>
              <a:srgbClr val="A3010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11" name="Rectangle 3"/>
          <p:cNvSpPr>
            <a:spLocks noChangeArrowheads="1"/>
          </p:cNvSpPr>
          <p:nvPr/>
        </p:nvSpPr>
        <p:spPr bwMode="auto">
          <a:xfrm>
            <a:off x="879475" y="1330325"/>
            <a:ext cx="7237413" cy="698500"/>
          </a:xfrm>
          <a:prstGeom prst="rect">
            <a:avLst/>
          </a:prstGeom>
          <a:noFill/>
          <a:ln w="19050">
            <a:solidFill>
              <a:srgbClr val="A3010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6512" name="Line 4"/>
          <p:cNvSpPr>
            <a:spLocks noChangeShapeType="1"/>
          </p:cNvSpPr>
          <p:nvPr/>
        </p:nvSpPr>
        <p:spPr bwMode="auto">
          <a:xfrm flipH="1">
            <a:off x="1922463" y="2027238"/>
            <a:ext cx="1687512" cy="309562"/>
          </a:xfrm>
          <a:prstGeom prst="line">
            <a:avLst/>
          </a:prstGeom>
          <a:noFill/>
          <a:ln w="9525">
            <a:solidFill>
              <a:srgbClr val="A3010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533400" y="1038225"/>
            <a:ext cx="8218488" cy="180975"/>
            <a:chOff x="295" y="1311"/>
            <a:chExt cx="5177" cy="114"/>
          </a:xfrm>
        </p:grpSpPr>
        <p:sp>
          <p:nvSpPr>
            <p:cNvPr id="10753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753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107523"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What</a:t>
            </a:r>
            <a:r>
              <a:rPr lang="ja-JP" altLang="en-US" sz="4200"/>
              <a:t>’</a:t>
            </a:r>
            <a:r>
              <a:rPr lang="en-US" altLang="ja-JP" sz="4200"/>
              <a:t>s due?</a:t>
            </a:r>
            <a:endParaRPr lang="en-US" altLang="en-US" sz="4200"/>
          </a:p>
        </p:txBody>
      </p:sp>
      <p:pic>
        <p:nvPicPr>
          <p:cNvPr id="107524" name="Picture 23"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5935663"/>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AutoShape 25"/>
          <p:cNvSpPr>
            <a:spLocks noChangeArrowheads="1"/>
          </p:cNvSpPr>
          <p:nvPr/>
        </p:nvSpPr>
        <p:spPr bwMode="auto">
          <a:xfrm>
            <a:off x="914400" y="5638800"/>
            <a:ext cx="2225675" cy="401638"/>
          </a:xfrm>
          <a:prstGeom prst="wedgeRectCallout">
            <a:avLst>
              <a:gd name="adj1" fmla="val -47431"/>
              <a:gd name="adj2" fmla="val 132213"/>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800">
                <a:solidFill>
                  <a:srgbClr val="009900"/>
                </a:solidFill>
                <a:latin typeface="Comic Sans MS" pitchFamily="66" charset="0"/>
              </a:rPr>
              <a:t>A </a:t>
            </a:r>
            <a:r>
              <a:rPr lang="en-US" altLang="en-US" sz="1800" b="1" i="1">
                <a:solidFill>
                  <a:srgbClr val="009900"/>
                </a:solidFill>
                <a:latin typeface="Comic Sans MS" pitchFamily="66" charset="0"/>
              </a:rPr>
              <a:t>final </a:t>
            </a:r>
            <a:r>
              <a:rPr lang="en-US" altLang="en-US" sz="1800">
                <a:solidFill>
                  <a:srgbClr val="009900"/>
                </a:solidFill>
                <a:latin typeface="Comic Sans MS" pitchFamily="66" charset="0"/>
              </a:rPr>
              <a:t>milestone?</a:t>
            </a:r>
          </a:p>
        </p:txBody>
      </p:sp>
      <p:sp>
        <p:nvSpPr>
          <p:cNvPr id="107526" name="Text Box 29"/>
          <p:cNvSpPr txBox="1">
            <a:spLocks noChangeArrowheads="1"/>
          </p:cNvSpPr>
          <p:nvPr/>
        </p:nvSpPr>
        <p:spPr bwMode="auto">
          <a:xfrm>
            <a:off x="1163638" y="1455738"/>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a:solidFill>
                  <a:srgbClr val="A30107"/>
                </a:solidFill>
              </a:rPr>
              <a:t>Fri., 12/10  – </a:t>
            </a:r>
            <a:r>
              <a:rPr lang="en-US" altLang="en-US"/>
              <a:t> Final deliverables due       </a:t>
            </a:r>
            <a:r>
              <a:rPr lang="en-US" altLang="en-US" b="1" i="1">
                <a:solidFill>
                  <a:srgbClr val="A30107"/>
                </a:solidFill>
              </a:rPr>
              <a:t>(by 5:00 pm)</a:t>
            </a:r>
          </a:p>
        </p:txBody>
      </p:sp>
      <p:sp>
        <p:nvSpPr>
          <p:cNvPr id="107527" name="Text Box 30"/>
          <p:cNvSpPr txBox="1">
            <a:spLocks noChangeArrowheads="1"/>
          </p:cNvSpPr>
          <p:nvPr/>
        </p:nvSpPr>
        <p:spPr bwMode="auto">
          <a:xfrm>
            <a:off x="914400" y="2209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latin typeface="Courier New" pitchFamily="49" charset="0"/>
              </a:rPr>
              <a:t>final.txt</a:t>
            </a:r>
          </a:p>
        </p:txBody>
      </p:sp>
      <p:sp>
        <p:nvSpPr>
          <p:cNvPr id="107528" name="Text Box 31"/>
          <p:cNvSpPr txBox="1">
            <a:spLocks noChangeArrowheads="1"/>
          </p:cNvSpPr>
          <p:nvPr/>
        </p:nvSpPr>
        <p:spPr bwMode="auto">
          <a:xfrm>
            <a:off x="5181600" y="2209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latin typeface="Courier New" pitchFamily="49" charset="0"/>
              </a:rPr>
              <a:t>final.py</a:t>
            </a:r>
          </a:p>
        </p:txBody>
      </p:sp>
      <p:pic>
        <p:nvPicPr>
          <p:cNvPr id="107529" name="Picture 32" descr="headstone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5410200"/>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0" name="Rectangle 33"/>
          <p:cNvSpPr>
            <a:spLocks noChangeArrowheads="1"/>
          </p:cNvSpPr>
          <p:nvPr/>
        </p:nvSpPr>
        <p:spPr bwMode="auto">
          <a:xfrm>
            <a:off x="469900" y="2805113"/>
            <a:ext cx="390525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1800">
                <a:latin typeface="Arial" pitchFamily="34" charset="0"/>
              </a:rPr>
              <a:t> Name(s)</a:t>
            </a:r>
          </a:p>
          <a:p>
            <a:pPr eaLnBrk="1" hangingPunct="1">
              <a:spcBef>
                <a:spcPct val="20000"/>
              </a:spcBef>
              <a:buFontTx/>
              <a:buChar char="–"/>
            </a:pPr>
            <a:r>
              <a:rPr lang="en-US" altLang="en-US" sz="1800">
                <a:latin typeface="Arial" pitchFamily="34" charset="0"/>
              </a:rPr>
              <a:t> Project chosen</a:t>
            </a:r>
          </a:p>
          <a:p>
            <a:pPr eaLnBrk="1" hangingPunct="1">
              <a:spcBef>
                <a:spcPct val="20000"/>
              </a:spcBef>
              <a:buFontTx/>
              <a:buChar char="–"/>
            </a:pPr>
            <a:r>
              <a:rPr lang="en-US" altLang="en-US" sz="1800">
                <a:latin typeface="Arial" pitchFamily="34" charset="0"/>
              </a:rPr>
              <a:t> Description of user interface:</a:t>
            </a:r>
          </a:p>
          <a:p>
            <a:pPr eaLnBrk="1" hangingPunct="1">
              <a:spcBef>
                <a:spcPct val="20000"/>
              </a:spcBef>
            </a:pPr>
            <a:r>
              <a:rPr lang="en-US" altLang="en-US" sz="1800" b="1">
                <a:solidFill>
                  <a:srgbClr val="000AF9"/>
                </a:solidFill>
                <a:latin typeface="Arial" pitchFamily="34" charset="0"/>
              </a:rPr>
              <a:t>How do we run / play your project.</a:t>
            </a:r>
            <a:endParaRPr lang="en-US" altLang="en-US" sz="1800">
              <a:solidFill>
                <a:srgbClr val="000AF9"/>
              </a:solidFill>
              <a:latin typeface="Arial" pitchFamily="34" charset="0"/>
            </a:endParaRPr>
          </a:p>
          <a:p>
            <a:pPr eaLnBrk="1" hangingPunct="1">
              <a:spcBef>
                <a:spcPct val="20000"/>
              </a:spcBef>
            </a:pPr>
            <a:r>
              <a:rPr lang="en-US" altLang="en-US" sz="1800">
                <a:solidFill>
                  <a:srgbClr val="000AF9"/>
                </a:solidFill>
                <a:latin typeface="Arial" pitchFamily="34" charset="0"/>
              </a:rPr>
              <a:t>What features did you implement.</a:t>
            </a:r>
          </a:p>
          <a:p>
            <a:pPr eaLnBrk="1" hangingPunct="1">
              <a:spcBef>
                <a:spcPct val="20000"/>
              </a:spcBef>
            </a:pPr>
            <a:r>
              <a:rPr lang="en-US" altLang="en-US" sz="1800">
                <a:solidFill>
                  <a:srgbClr val="000AF9"/>
                </a:solidFill>
                <a:latin typeface="Arial" pitchFamily="34" charset="0"/>
              </a:rPr>
              <a:t>What was your approach &amp; plan.</a:t>
            </a:r>
            <a:endParaRPr lang="en-US" altLang="en-US" sz="1800">
              <a:latin typeface="Arial" pitchFamily="34" charset="0"/>
            </a:endParaRPr>
          </a:p>
        </p:txBody>
      </p:sp>
      <p:sp>
        <p:nvSpPr>
          <p:cNvPr id="107531" name="Rectangle 34"/>
          <p:cNvSpPr>
            <a:spLocks noChangeArrowheads="1"/>
          </p:cNvSpPr>
          <p:nvPr/>
        </p:nvSpPr>
        <p:spPr bwMode="auto">
          <a:xfrm>
            <a:off x="4987925" y="2903538"/>
            <a:ext cx="39004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1800">
                <a:latin typeface="Arial" pitchFamily="34" charset="0"/>
              </a:rPr>
              <a:t> Classes and functions with 		documentation/docstrings</a:t>
            </a:r>
          </a:p>
          <a:p>
            <a:pPr eaLnBrk="1" hangingPunct="1">
              <a:spcBef>
                <a:spcPct val="20000"/>
              </a:spcBef>
              <a:buFontTx/>
              <a:buChar char="–"/>
            </a:pPr>
            <a:r>
              <a:rPr lang="en-US" altLang="en-US" sz="1800">
                <a:latin typeface="Arial" pitchFamily="34" charset="0"/>
              </a:rPr>
              <a:t> Working, tested code</a:t>
            </a:r>
          </a:p>
        </p:txBody>
      </p:sp>
      <p:sp>
        <p:nvSpPr>
          <p:cNvPr id="107532" name="Rectangle 9"/>
          <p:cNvSpPr>
            <a:spLocks noChangeArrowheads="1"/>
          </p:cNvSpPr>
          <p:nvPr/>
        </p:nvSpPr>
        <p:spPr bwMode="auto">
          <a:xfrm>
            <a:off x="879475" y="1330325"/>
            <a:ext cx="7237413" cy="698500"/>
          </a:xfrm>
          <a:prstGeom prst="rect">
            <a:avLst/>
          </a:prstGeom>
          <a:noFill/>
          <a:ln w="19050">
            <a:solidFill>
              <a:srgbClr val="A3010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7533" name="Line 10"/>
          <p:cNvSpPr>
            <a:spLocks noChangeShapeType="1"/>
          </p:cNvSpPr>
          <p:nvPr/>
        </p:nvSpPr>
        <p:spPr bwMode="auto">
          <a:xfrm>
            <a:off x="4659313" y="2032000"/>
            <a:ext cx="1387475" cy="228600"/>
          </a:xfrm>
          <a:prstGeom prst="line">
            <a:avLst/>
          </a:prstGeom>
          <a:noFill/>
          <a:ln w="9525">
            <a:solidFill>
              <a:srgbClr val="A3010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4" name="Line 11"/>
          <p:cNvSpPr>
            <a:spLocks noChangeShapeType="1"/>
          </p:cNvSpPr>
          <p:nvPr/>
        </p:nvSpPr>
        <p:spPr bwMode="auto">
          <a:xfrm flipH="1">
            <a:off x="2351088" y="2027238"/>
            <a:ext cx="1258887" cy="249237"/>
          </a:xfrm>
          <a:prstGeom prst="line">
            <a:avLst/>
          </a:prstGeom>
          <a:noFill/>
          <a:ln w="9525">
            <a:solidFill>
              <a:srgbClr val="A30107"/>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2"/>
          <p:cNvGrpSpPr>
            <a:grpSpLocks/>
          </p:cNvGrpSpPr>
          <p:nvPr/>
        </p:nvGrpSpPr>
        <p:grpSpPr bwMode="auto">
          <a:xfrm>
            <a:off x="525463" y="1114425"/>
            <a:ext cx="8218487" cy="180975"/>
            <a:chOff x="295" y="1311"/>
            <a:chExt cx="5177" cy="114"/>
          </a:xfrm>
        </p:grpSpPr>
        <p:sp>
          <p:nvSpPr>
            <p:cNvPr id="10856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856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108547" name="Text Box 5"/>
          <p:cNvSpPr txBox="1">
            <a:spLocks noChangeArrowheads="1"/>
          </p:cNvSpPr>
          <p:nvPr/>
        </p:nvSpPr>
        <p:spPr bwMode="auto">
          <a:xfrm>
            <a:off x="2117725" y="215900"/>
            <a:ext cx="464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CS 5 currency…</a:t>
            </a:r>
          </a:p>
        </p:txBody>
      </p:sp>
      <p:pic>
        <p:nvPicPr>
          <p:cNvPr id="108548" name="Picture 6" descr="20040727042030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585913"/>
            <a:ext cx="31162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22"/>
          <p:cNvSpPr txBox="1">
            <a:spLocks noChangeArrowheads="1"/>
          </p:cNvSpPr>
          <p:nvPr/>
        </p:nvSpPr>
        <p:spPr bwMode="auto">
          <a:xfrm>
            <a:off x="4343400" y="1589088"/>
            <a:ext cx="45085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i="1">
                <a:solidFill>
                  <a:srgbClr val="A30107"/>
                </a:solidFill>
              </a:rPr>
              <a:t>Final project:</a:t>
            </a:r>
            <a:r>
              <a:rPr lang="en-US" altLang="en-US" b="1" i="1">
                <a:solidFill>
                  <a:srgbClr val="FF0208"/>
                </a:solidFill>
              </a:rPr>
              <a:t>  </a:t>
            </a:r>
            <a:r>
              <a:rPr lang="en-US" altLang="en-US" sz="1800"/>
              <a:t>1 Euro for each deadline</a:t>
            </a:r>
          </a:p>
          <a:p>
            <a:pPr algn="ctr" eaLnBrk="1" hangingPunct="1">
              <a:spcBef>
                <a:spcPct val="50000"/>
              </a:spcBef>
            </a:pPr>
            <a:r>
              <a:rPr lang="en-US" altLang="en-US" sz="1800"/>
              <a:t>as long as one partner has a Euro left....</a:t>
            </a:r>
            <a:endParaRPr lang="en-US" altLang="en-US"/>
          </a:p>
        </p:txBody>
      </p:sp>
      <p:pic>
        <p:nvPicPr>
          <p:cNvPr id="108550" name="Picture 23"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2622550"/>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8551" name="Group 25"/>
          <p:cNvGrpSpPr>
            <a:grpSpLocks/>
          </p:cNvGrpSpPr>
          <p:nvPr/>
        </p:nvGrpSpPr>
        <p:grpSpPr bwMode="auto">
          <a:xfrm>
            <a:off x="8356600" y="6210300"/>
            <a:ext cx="412750" cy="520700"/>
            <a:chOff x="2928" y="1051"/>
            <a:chExt cx="840" cy="957"/>
          </a:xfrm>
        </p:grpSpPr>
        <p:sp>
          <p:nvSpPr>
            <p:cNvPr id="108555" name="Freeform 2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8556"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8557"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8558"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8559"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8560"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8561"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8562"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8563"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8564"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8565"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8566"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8567"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8552" name="Text Box 39"/>
          <p:cNvSpPr txBox="1">
            <a:spLocks noChangeArrowheads="1"/>
          </p:cNvSpPr>
          <p:nvPr/>
        </p:nvSpPr>
        <p:spPr bwMode="auto">
          <a:xfrm>
            <a:off x="5524500" y="5957888"/>
            <a:ext cx="28209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1600">
                <a:solidFill>
                  <a:srgbClr val="009900"/>
                </a:solidFill>
                <a:latin typeface="Comic Sans MS" pitchFamily="66" charset="0"/>
              </a:rPr>
              <a:t>Ask Prof. Ran about his Euro "buy-back" plan!</a:t>
            </a:r>
          </a:p>
        </p:txBody>
      </p:sp>
      <p:pic>
        <p:nvPicPr>
          <p:cNvPr id="108553" name="Picture 41"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5514975"/>
            <a:ext cx="3357563" cy="97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8554" name="Picture 24" descr="Picture 1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875" y="5476875"/>
            <a:ext cx="3546475" cy="1047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2"/>
          <p:cNvGrpSpPr>
            <a:grpSpLocks/>
          </p:cNvGrpSpPr>
          <p:nvPr/>
        </p:nvGrpSpPr>
        <p:grpSpPr bwMode="auto">
          <a:xfrm>
            <a:off x="533400" y="1143000"/>
            <a:ext cx="8218488" cy="180975"/>
            <a:chOff x="295" y="1311"/>
            <a:chExt cx="5177" cy="114"/>
          </a:xfrm>
        </p:grpSpPr>
        <p:sp>
          <p:nvSpPr>
            <p:cNvPr id="10959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959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109571" name="Text Box 5"/>
          <p:cNvSpPr txBox="1">
            <a:spLocks noChangeArrowheads="1"/>
          </p:cNvSpPr>
          <p:nvPr/>
        </p:nvSpPr>
        <p:spPr bwMode="auto">
          <a:xfrm>
            <a:off x="1147763" y="204788"/>
            <a:ext cx="6858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Labs?</a:t>
            </a:r>
          </a:p>
        </p:txBody>
      </p:sp>
      <p:sp>
        <p:nvSpPr>
          <p:cNvPr id="109572" name="Text Box 6"/>
          <p:cNvSpPr txBox="1">
            <a:spLocks noChangeArrowheads="1"/>
          </p:cNvSpPr>
          <p:nvPr/>
        </p:nvSpPr>
        <p:spPr bwMode="auto">
          <a:xfrm>
            <a:off x="487363" y="1674813"/>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i="1">
                <a:solidFill>
                  <a:srgbClr val="000AF9"/>
                </a:solidFill>
              </a:rPr>
              <a:t>December's </a:t>
            </a:r>
            <a:r>
              <a:rPr lang="en-US" altLang="en-US">
                <a:solidFill>
                  <a:srgbClr val="000AF9"/>
                </a:solidFill>
              </a:rPr>
              <a:t>labs are final-project based:</a:t>
            </a:r>
          </a:p>
        </p:txBody>
      </p:sp>
      <p:sp>
        <p:nvSpPr>
          <p:cNvPr id="109573" name="Text Box 7"/>
          <p:cNvSpPr txBox="1">
            <a:spLocks noChangeArrowheads="1"/>
          </p:cNvSpPr>
          <p:nvPr/>
        </p:nvSpPr>
        <p:spPr bwMode="auto">
          <a:xfrm>
            <a:off x="1325563" y="2284413"/>
            <a:ext cx="472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sz="1800" b="1"/>
              <a:t> optional, but helpful!</a:t>
            </a:r>
          </a:p>
        </p:txBody>
      </p:sp>
      <p:sp>
        <p:nvSpPr>
          <p:cNvPr id="109574" name="Text Box 9"/>
          <p:cNvSpPr txBox="1">
            <a:spLocks noChangeArrowheads="1"/>
          </p:cNvSpPr>
          <p:nvPr/>
        </p:nvSpPr>
        <p:spPr bwMode="auto">
          <a:xfrm>
            <a:off x="1325563" y="27559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sz="1800" b="1"/>
              <a:t> a natural opportunity to work in a pair</a:t>
            </a:r>
          </a:p>
        </p:txBody>
      </p:sp>
      <p:sp>
        <p:nvSpPr>
          <p:cNvPr id="109575" name="Text Box 10"/>
          <p:cNvSpPr txBox="1">
            <a:spLocks noChangeArrowheads="1"/>
          </p:cNvSpPr>
          <p:nvPr/>
        </p:nvSpPr>
        <p:spPr bwMode="auto">
          <a:xfrm>
            <a:off x="1325563" y="32131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sz="1800" b="1"/>
              <a:t> work on your laptop or the CS machines</a:t>
            </a:r>
          </a:p>
        </p:txBody>
      </p:sp>
      <p:sp>
        <p:nvSpPr>
          <p:cNvPr id="109576" name="Text Box 12"/>
          <p:cNvSpPr txBox="1">
            <a:spLocks noChangeArrowheads="1"/>
          </p:cNvSpPr>
          <p:nvPr/>
        </p:nvSpPr>
        <p:spPr bwMode="auto">
          <a:xfrm>
            <a:off x="1325563" y="366395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sz="1800" b="1"/>
              <a:t> easy access to help</a:t>
            </a:r>
          </a:p>
        </p:txBody>
      </p:sp>
      <p:sp>
        <p:nvSpPr>
          <p:cNvPr id="109577" name="Text Box 13"/>
          <p:cNvSpPr txBox="1">
            <a:spLocks noChangeArrowheads="1"/>
          </p:cNvSpPr>
          <p:nvPr/>
        </p:nvSpPr>
        <p:spPr bwMode="auto">
          <a:xfrm>
            <a:off x="1325563" y="4660900"/>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sz="1800" b="1">
                <a:solidFill>
                  <a:srgbClr val="A30107"/>
                </a:solidFill>
              </a:rPr>
              <a:t> unspeakably fun!</a:t>
            </a:r>
          </a:p>
        </p:txBody>
      </p:sp>
      <p:grpSp>
        <p:nvGrpSpPr>
          <p:cNvPr id="109578" name="Group 14"/>
          <p:cNvGrpSpPr>
            <a:grpSpLocks/>
          </p:cNvGrpSpPr>
          <p:nvPr/>
        </p:nvGrpSpPr>
        <p:grpSpPr bwMode="auto">
          <a:xfrm>
            <a:off x="7673975" y="3203575"/>
            <a:ext cx="388938" cy="487363"/>
            <a:chOff x="2928" y="1051"/>
            <a:chExt cx="840" cy="957"/>
          </a:xfrm>
        </p:grpSpPr>
        <p:sp>
          <p:nvSpPr>
            <p:cNvPr id="109584" name="Freeform 1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9585" name="Oval 1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9586" name="Oval 1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9587" name="Oval 1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9588" name="Oval 1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9589" name="Oval 2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9590" name="Oval 2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9591" name="Oval 2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9592" name="AutoShape 2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09593" name="Freeform 2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9594" name="Freeform 2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9595" name="Freeform 2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9596" name="Freeform 2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9579" name="Text Box 28"/>
          <p:cNvSpPr txBox="1">
            <a:spLocks noChangeArrowheads="1"/>
          </p:cNvSpPr>
          <p:nvPr/>
        </p:nvSpPr>
        <p:spPr bwMode="auto">
          <a:xfrm>
            <a:off x="5678488" y="3101975"/>
            <a:ext cx="197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1200">
                <a:solidFill>
                  <a:srgbClr val="009900"/>
                </a:solidFill>
                <a:latin typeface="Comic Sans MS" pitchFamily="66" charset="0"/>
              </a:rPr>
              <a:t>and some of the CS machines do need work!</a:t>
            </a:r>
          </a:p>
        </p:txBody>
      </p:sp>
      <p:sp>
        <p:nvSpPr>
          <p:cNvPr id="109580" name="Text Box 29"/>
          <p:cNvSpPr txBox="1">
            <a:spLocks noChangeArrowheads="1"/>
          </p:cNvSpPr>
          <p:nvPr/>
        </p:nvSpPr>
        <p:spPr bwMode="auto">
          <a:xfrm>
            <a:off x="1325563" y="4187825"/>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sz="1800" b="1"/>
              <a:t> HTML set up for the </a:t>
            </a:r>
            <a:r>
              <a:rPr lang="en-US" altLang="en-US" sz="1800" b="1" i="1"/>
              <a:t>TextClouds </a:t>
            </a:r>
            <a:r>
              <a:rPr lang="en-US" altLang="en-US" sz="1800" b="1"/>
              <a:t>project</a:t>
            </a:r>
          </a:p>
        </p:txBody>
      </p:sp>
      <p:pic>
        <p:nvPicPr>
          <p:cNvPr id="109581" name="Picture 30"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5448300"/>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2" name="AutoShape 31"/>
          <p:cNvSpPr>
            <a:spLocks noChangeArrowheads="1"/>
          </p:cNvSpPr>
          <p:nvPr/>
        </p:nvSpPr>
        <p:spPr bwMode="auto">
          <a:xfrm>
            <a:off x="1428750" y="5189538"/>
            <a:ext cx="1262063" cy="309562"/>
          </a:xfrm>
          <a:prstGeom prst="wedgeRectCallout">
            <a:avLst>
              <a:gd name="adj1" fmla="val -85847"/>
              <a:gd name="adj2" fmla="val 135639"/>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400">
                <a:solidFill>
                  <a:srgbClr val="A30107"/>
                </a:solidFill>
                <a:latin typeface="Comic Sans MS" pitchFamily="66" charset="0"/>
              </a:rPr>
              <a:t>Don't say it!</a:t>
            </a:r>
          </a:p>
        </p:txBody>
      </p:sp>
      <p:sp>
        <p:nvSpPr>
          <p:cNvPr id="109583" name="Rectangle 29"/>
          <p:cNvSpPr>
            <a:spLocks noChangeArrowheads="1"/>
          </p:cNvSpPr>
          <p:nvPr/>
        </p:nvSpPr>
        <p:spPr bwMode="auto">
          <a:xfrm>
            <a:off x="6904038" y="6184900"/>
            <a:ext cx="1941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solidFill>
                  <a:srgbClr val="000AF9"/>
                </a:solidFill>
              </a:rPr>
              <a:t>optional </a:t>
            </a:r>
            <a:r>
              <a:rPr lang="en-US" altLang="en-US">
                <a:solidFill>
                  <a:srgbClr val="000AF9"/>
                </a:solidFill>
              </a:rPr>
              <a:t>labs?</a:t>
            </a:r>
            <a:endParaRPr lang="en-US" alt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50"/>
          <p:cNvSpPr>
            <a:spLocks noChangeArrowheads="1"/>
          </p:cNvSpPr>
          <p:nvPr/>
        </p:nvSpPr>
        <p:spPr bwMode="auto">
          <a:xfrm>
            <a:off x="4953000" y="5715000"/>
            <a:ext cx="3757613" cy="903288"/>
          </a:xfrm>
          <a:prstGeom prst="roundRect">
            <a:avLst>
              <a:gd name="adj" fmla="val 16667"/>
            </a:avLst>
          </a:prstGeom>
          <a:solidFill>
            <a:srgbClr val="FCD4C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Calibri" pitchFamily="34" charset="0"/>
            </a:endParaRPr>
          </a:p>
        </p:txBody>
      </p:sp>
      <p:pic>
        <p:nvPicPr>
          <p:cNvPr id="16388" name="Picture 38" descr="Picture 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7950"/>
            <a:ext cx="388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42"/>
          <p:cNvSpPr txBox="1">
            <a:spLocks noChangeArrowheads="1"/>
          </p:cNvSpPr>
          <p:nvPr/>
        </p:nvSpPr>
        <p:spPr bwMode="auto">
          <a:xfrm>
            <a:off x="457200" y="2362200"/>
            <a:ext cx="3429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2100">
                <a:solidFill>
                  <a:srgbClr val="000AF9"/>
                </a:solidFill>
                <a:latin typeface="Calibri" pitchFamily="34" charset="0"/>
              </a:rPr>
              <a:t>CS 5's final three weeks:</a:t>
            </a:r>
          </a:p>
        </p:txBody>
      </p:sp>
      <p:sp>
        <p:nvSpPr>
          <p:cNvPr id="16390" name="Text Box 45"/>
          <p:cNvSpPr txBox="1">
            <a:spLocks noChangeArrowheads="1"/>
          </p:cNvSpPr>
          <p:nvPr/>
        </p:nvSpPr>
        <p:spPr bwMode="auto">
          <a:xfrm>
            <a:off x="4953000" y="5838825"/>
            <a:ext cx="367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a:latin typeface="Calibri" pitchFamily="34" charset="0"/>
              </a:rPr>
              <a:t>Mon., 12/17  2 pm –</a:t>
            </a:r>
            <a:r>
              <a:rPr lang="en-US" altLang="en-US" sz="1800">
                <a:latin typeface="Calibri" pitchFamily="34" charset="0"/>
              </a:rPr>
              <a:t> </a:t>
            </a:r>
            <a:r>
              <a:rPr lang="en-US" altLang="en-US" sz="1800" b="1" i="1">
                <a:solidFill>
                  <a:srgbClr val="A30107"/>
                </a:solidFill>
                <a:latin typeface="Calibri" pitchFamily="34" charset="0"/>
              </a:rPr>
              <a:t>Exam</a:t>
            </a:r>
            <a:r>
              <a:rPr lang="en-US" altLang="en-US" sz="1800" i="1">
                <a:solidFill>
                  <a:srgbClr val="009900"/>
                </a:solidFill>
                <a:latin typeface="Calibri" pitchFamily="34" charset="0"/>
              </a:rPr>
              <a:t> option #1</a:t>
            </a:r>
            <a:endParaRPr lang="en-US" altLang="en-US" sz="1800">
              <a:solidFill>
                <a:srgbClr val="009900"/>
              </a:solidFill>
              <a:latin typeface="Calibri" pitchFamily="34" charset="0"/>
            </a:endParaRPr>
          </a:p>
        </p:txBody>
      </p:sp>
      <p:sp>
        <p:nvSpPr>
          <p:cNvPr id="16391" name="Text Box 47"/>
          <p:cNvSpPr txBox="1">
            <a:spLocks noChangeArrowheads="1"/>
          </p:cNvSpPr>
          <p:nvPr/>
        </p:nvSpPr>
        <p:spPr bwMode="auto">
          <a:xfrm>
            <a:off x="4953000" y="6157913"/>
            <a:ext cx="367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a:latin typeface="Calibri" pitchFamily="34" charset="0"/>
              </a:rPr>
              <a:t>Wed., 12/19  9 am –</a:t>
            </a:r>
            <a:r>
              <a:rPr lang="en-US" altLang="en-US" sz="1800">
                <a:latin typeface="Calibri" pitchFamily="34" charset="0"/>
              </a:rPr>
              <a:t> </a:t>
            </a:r>
            <a:r>
              <a:rPr lang="en-US" altLang="en-US" sz="1800" b="1" i="1">
                <a:solidFill>
                  <a:srgbClr val="A30107"/>
                </a:solidFill>
                <a:latin typeface="Calibri" pitchFamily="34" charset="0"/>
              </a:rPr>
              <a:t>Exam</a:t>
            </a:r>
            <a:r>
              <a:rPr lang="en-US" altLang="en-US" sz="1800" i="1">
                <a:solidFill>
                  <a:srgbClr val="009900"/>
                </a:solidFill>
                <a:latin typeface="Calibri" pitchFamily="34" charset="0"/>
              </a:rPr>
              <a:t> option #2</a:t>
            </a:r>
          </a:p>
        </p:txBody>
      </p:sp>
      <p:sp>
        <p:nvSpPr>
          <p:cNvPr id="16392" name="Text Box 52"/>
          <p:cNvSpPr txBox="1">
            <a:spLocks noChangeArrowheads="1"/>
          </p:cNvSpPr>
          <p:nvPr/>
        </p:nvSpPr>
        <p:spPr bwMode="auto">
          <a:xfrm>
            <a:off x="381000" y="4038600"/>
            <a:ext cx="3581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2100">
                <a:latin typeface="Calibri" pitchFamily="34" charset="0"/>
              </a:rPr>
              <a:t>CS labs this week: </a:t>
            </a:r>
            <a:r>
              <a:rPr lang="en-US" altLang="en-US" sz="2100" b="1">
                <a:latin typeface="Calibri" pitchFamily="34" charset="0"/>
              </a:rPr>
              <a:t>VPython</a:t>
            </a:r>
          </a:p>
        </p:txBody>
      </p:sp>
      <p:pic>
        <p:nvPicPr>
          <p:cNvPr id="16393"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7953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41"/>
          <p:cNvSpPr>
            <a:spLocks noChangeArrowheads="1"/>
          </p:cNvSpPr>
          <p:nvPr/>
        </p:nvSpPr>
        <p:spPr bwMode="auto">
          <a:xfrm>
            <a:off x="806450" y="27813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3200" i="1">
                <a:solidFill>
                  <a:srgbClr val="000AF9"/>
                </a:solidFill>
                <a:latin typeface="Calibri" pitchFamily="34" charset="0"/>
              </a:rPr>
              <a:t>final project</a:t>
            </a:r>
          </a:p>
        </p:txBody>
      </p:sp>
      <p:sp>
        <p:nvSpPr>
          <p:cNvPr id="16395" name="Text Box 6"/>
          <p:cNvSpPr txBox="1">
            <a:spLocks noChangeArrowheads="1"/>
          </p:cNvSpPr>
          <p:nvPr/>
        </p:nvSpPr>
        <p:spPr bwMode="auto">
          <a:xfrm>
            <a:off x="1828800" y="325438"/>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chemeClr val="bg1"/>
                </a:solidFill>
              </a:rPr>
              <a:t>CS 5  </a:t>
            </a:r>
            <a:r>
              <a:rPr lang="en-US" altLang="en-US" sz="4200" i="1">
                <a:solidFill>
                  <a:schemeClr val="bg1"/>
                </a:solidFill>
              </a:rPr>
              <a:t>Today</a:t>
            </a:r>
            <a:endParaRPr lang="en-US" altLang="en-US" sz="4200">
              <a:solidFill>
                <a:schemeClr val="bg1"/>
              </a:solidFill>
            </a:endParaRPr>
          </a:p>
        </p:txBody>
      </p:sp>
      <p:sp>
        <p:nvSpPr>
          <p:cNvPr id="49" name="Rounded Rectangle 48"/>
          <p:cNvSpPr/>
          <p:nvPr/>
        </p:nvSpPr>
        <p:spPr>
          <a:xfrm>
            <a:off x="4748213" y="3925888"/>
            <a:ext cx="503237" cy="519112"/>
          </a:xfrm>
          <a:prstGeom prst="roundRect">
            <a:avLst/>
          </a:prstGeom>
          <a:noFill/>
          <a:ln w="28575">
            <a:solidFill>
              <a:srgbClr val="A3010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Rounded Rectangle 49"/>
          <p:cNvSpPr/>
          <p:nvPr/>
        </p:nvSpPr>
        <p:spPr>
          <a:xfrm>
            <a:off x="5926138" y="3929063"/>
            <a:ext cx="504825" cy="519112"/>
          </a:xfrm>
          <a:prstGeom prst="roundRect">
            <a:avLst/>
          </a:prstGeom>
          <a:noFill/>
          <a:ln w="28575">
            <a:solidFill>
              <a:srgbClr val="A3010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398" name="Straight Arrow Connector 51"/>
          <p:cNvCxnSpPr>
            <a:cxnSpLocks noChangeShapeType="1"/>
          </p:cNvCxnSpPr>
          <p:nvPr/>
        </p:nvCxnSpPr>
        <p:spPr bwMode="auto">
          <a:xfrm flipH="1" flipV="1">
            <a:off x="5165725" y="4445000"/>
            <a:ext cx="2073275" cy="1422400"/>
          </a:xfrm>
          <a:prstGeom prst="straightConnector1">
            <a:avLst/>
          </a:prstGeom>
          <a:noFill/>
          <a:ln w="19050">
            <a:solidFill>
              <a:srgbClr val="A30107"/>
            </a:solidFill>
            <a:round/>
            <a:headEnd/>
            <a:tailEnd type="arrow" w="med" len="med"/>
          </a:ln>
          <a:extLst>
            <a:ext uri="{909E8E84-426E-40DD-AFC4-6F175D3DCCD1}">
              <a14:hiddenFill xmlns:a14="http://schemas.microsoft.com/office/drawing/2010/main">
                <a:noFill/>
              </a14:hiddenFill>
            </a:ext>
          </a:extLst>
        </p:spPr>
      </p:cxnSp>
      <p:cxnSp>
        <p:nvCxnSpPr>
          <p:cNvPr id="16399" name="Straight Arrow Connector 52"/>
          <p:cNvCxnSpPr>
            <a:cxnSpLocks noChangeShapeType="1"/>
          </p:cNvCxnSpPr>
          <p:nvPr/>
        </p:nvCxnSpPr>
        <p:spPr bwMode="auto">
          <a:xfrm flipH="1" flipV="1">
            <a:off x="6430963" y="4445000"/>
            <a:ext cx="884237" cy="1422400"/>
          </a:xfrm>
          <a:prstGeom prst="straightConnector1">
            <a:avLst/>
          </a:prstGeom>
          <a:noFill/>
          <a:ln w="19050">
            <a:solidFill>
              <a:srgbClr val="A30107"/>
            </a:solidFill>
            <a:round/>
            <a:headEnd/>
            <a:tailEnd type="arrow" w="med" len="med"/>
          </a:ln>
          <a:extLst>
            <a:ext uri="{909E8E84-426E-40DD-AFC4-6F175D3DCCD1}">
              <a14:hiddenFill xmlns:a14="http://schemas.microsoft.com/office/drawing/2010/main">
                <a:noFill/>
              </a14:hiddenFill>
            </a:ext>
          </a:extLst>
        </p:spPr>
      </p:cxnSp>
      <p:sp>
        <p:nvSpPr>
          <p:cNvPr id="59" name="Left Brace 58"/>
          <p:cNvSpPr/>
          <p:nvPr/>
        </p:nvSpPr>
        <p:spPr>
          <a:xfrm>
            <a:off x="4191000" y="2362200"/>
            <a:ext cx="304800" cy="1447800"/>
          </a:xfrm>
          <a:prstGeom prst="leftBrace">
            <a:avLst>
              <a:gd name="adj1" fmla="val 30630"/>
              <a:gd name="adj2" fmla="val 50000"/>
            </a:avLst>
          </a:prstGeom>
          <a:solidFill>
            <a:schemeClr val="bg1"/>
          </a:solidFill>
          <a:ln>
            <a:solidFill>
              <a:srgbClr val="000AF9"/>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16401" name="Group 10"/>
          <p:cNvGrpSpPr>
            <a:grpSpLocks/>
          </p:cNvGrpSpPr>
          <p:nvPr/>
        </p:nvGrpSpPr>
        <p:grpSpPr bwMode="auto">
          <a:xfrm>
            <a:off x="8229600" y="381000"/>
            <a:ext cx="633413" cy="727075"/>
            <a:chOff x="2928" y="1051"/>
            <a:chExt cx="840" cy="957"/>
          </a:xfrm>
        </p:grpSpPr>
        <p:sp>
          <p:nvSpPr>
            <p:cNvPr id="16414" name="Freeform 1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15" name="Oval 1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6" name="Oval 1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7" name="Oval 1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8" name="Oval 1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9" name="Oval 1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0" name="Oval 1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1" name="Oval 1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2" name="AutoShape 1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3" name="Freeform 2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24" name="Freeform 2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25" name="Freeform 2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26" name="Freeform 2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16402" name="Picture 39" descr="Picture 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14313"/>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1387475" y="214313"/>
            <a:ext cx="1050925" cy="825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04" name="TextBox 41"/>
          <p:cNvSpPr txBox="1">
            <a:spLocks noChangeArrowheads="1"/>
          </p:cNvSpPr>
          <p:nvPr/>
        </p:nvSpPr>
        <p:spPr bwMode="auto">
          <a:xfrm>
            <a:off x="1312863" y="10287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latin typeface="Calibri" pitchFamily="34" charset="0"/>
              </a:rPr>
              <a:t>(0,0,0)</a:t>
            </a:r>
          </a:p>
        </p:txBody>
      </p:sp>
      <p:sp>
        <p:nvSpPr>
          <p:cNvPr id="16405" name="TextBox 42"/>
          <p:cNvSpPr txBox="1">
            <a:spLocks noChangeArrowheads="1"/>
          </p:cNvSpPr>
          <p:nvPr/>
        </p:nvSpPr>
        <p:spPr bwMode="auto">
          <a:xfrm>
            <a:off x="6948488" y="10287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latin typeface="Calibri" pitchFamily="34" charset="0"/>
              </a:rPr>
              <a:t>(220,205,0)</a:t>
            </a:r>
          </a:p>
        </p:txBody>
      </p:sp>
      <p:sp>
        <p:nvSpPr>
          <p:cNvPr id="16406" name="TextBox 43"/>
          <p:cNvSpPr txBox="1">
            <a:spLocks noChangeArrowheads="1"/>
          </p:cNvSpPr>
          <p:nvPr/>
        </p:nvSpPr>
        <p:spPr bwMode="auto">
          <a:xfrm>
            <a:off x="4022725" y="1154113"/>
            <a:ext cx="1143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latin typeface="Calibri" pitchFamily="34" charset="0"/>
              </a:rPr>
              <a:t>(110,102,0)</a:t>
            </a:r>
          </a:p>
        </p:txBody>
      </p:sp>
      <p:sp>
        <p:nvSpPr>
          <p:cNvPr id="46" name="Rounded Rectangle 45"/>
          <p:cNvSpPr/>
          <p:nvPr/>
        </p:nvSpPr>
        <p:spPr>
          <a:xfrm>
            <a:off x="7686675" y="3351213"/>
            <a:ext cx="503238" cy="519112"/>
          </a:xfrm>
          <a:prstGeom prst="roundRect">
            <a:avLst/>
          </a:prstGeom>
          <a:noFill/>
          <a:ln w="28575">
            <a:solidFill>
              <a:srgbClr val="000AF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08" name="Rectangle 41"/>
          <p:cNvSpPr>
            <a:spLocks noChangeArrowheads="1"/>
          </p:cNvSpPr>
          <p:nvPr/>
        </p:nvSpPr>
        <p:spPr bwMode="auto">
          <a:xfrm>
            <a:off x="1471613" y="591343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3200" i="1">
                <a:solidFill>
                  <a:srgbClr val="C00000"/>
                </a:solidFill>
                <a:latin typeface="Calibri" pitchFamily="34" charset="0"/>
              </a:rPr>
              <a:t>final exam</a:t>
            </a:r>
          </a:p>
        </p:txBody>
      </p:sp>
      <p:sp>
        <p:nvSpPr>
          <p:cNvPr id="16409" name="Text Box 52"/>
          <p:cNvSpPr txBox="1">
            <a:spLocks noChangeArrowheads="1"/>
          </p:cNvSpPr>
          <p:nvPr/>
        </p:nvSpPr>
        <p:spPr bwMode="auto">
          <a:xfrm>
            <a:off x="381000" y="4456113"/>
            <a:ext cx="35814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2100">
                <a:latin typeface="Calibri" pitchFamily="34" charset="0"/>
              </a:rPr>
              <a:t>CS hwk this week: </a:t>
            </a:r>
            <a:r>
              <a:rPr lang="en-US" altLang="en-US" sz="2100" b="1">
                <a:latin typeface="Calibri" pitchFamily="34" charset="0"/>
              </a:rPr>
              <a:t>C4 AI</a:t>
            </a:r>
          </a:p>
        </p:txBody>
      </p:sp>
      <p:sp>
        <p:nvSpPr>
          <p:cNvPr id="16410" name="Text Box 52"/>
          <p:cNvSpPr txBox="1">
            <a:spLocks noChangeArrowheads="1"/>
          </p:cNvSpPr>
          <p:nvPr/>
        </p:nvSpPr>
        <p:spPr bwMode="auto">
          <a:xfrm>
            <a:off x="609600" y="4953000"/>
            <a:ext cx="2438400" cy="415925"/>
          </a:xfrm>
          <a:prstGeom prst="rect">
            <a:avLst/>
          </a:prstGeom>
          <a:solidFill>
            <a:srgbClr val="FCD4C8"/>
          </a:solidFill>
          <a:ln w="28575">
            <a:solidFill>
              <a:srgbClr val="FF0000"/>
            </a:solid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a:solidFill>
                  <a:srgbClr val="FF0000"/>
                </a:solidFill>
                <a:latin typeface="Calibri" pitchFamily="34" charset="0"/>
              </a:rPr>
              <a:t>Hwk 11 due:  Dec. 3</a:t>
            </a:r>
            <a:endParaRPr lang="en-US" altLang="en-US" sz="2100" b="1">
              <a:solidFill>
                <a:srgbClr val="FF0000"/>
              </a:solidFill>
              <a:latin typeface="Calibri" pitchFamily="34" charset="0"/>
            </a:endParaRPr>
          </a:p>
        </p:txBody>
      </p:sp>
      <p:sp>
        <p:nvSpPr>
          <p:cNvPr id="40" name="Rounded Rectangle 39"/>
          <p:cNvSpPr/>
          <p:nvPr/>
        </p:nvSpPr>
        <p:spPr>
          <a:xfrm>
            <a:off x="7099300" y="3352800"/>
            <a:ext cx="503238" cy="519113"/>
          </a:xfrm>
          <a:prstGeom prst="roundRect">
            <a:avLst/>
          </a:prstGeom>
          <a:noFill/>
          <a:ln w="28575">
            <a:solidFill>
              <a:srgbClr val="000AF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12" name="Rectangle 1"/>
          <p:cNvSpPr>
            <a:spLocks noChangeArrowheads="1"/>
          </p:cNvSpPr>
          <p:nvPr/>
        </p:nvSpPr>
        <p:spPr bwMode="auto">
          <a:xfrm rot="-1254681">
            <a:off x="7834313" y="3703638"/>
            <a:ext cx="568325" cy="246062"/>
          </a:xfrm>
          <a:prstGeom prst="rect">
            <a:avLst/>
          </a:prstGeom>
          <a:solidFill>
            <a:schemeClr val="bg1"/>
          </a:solidFill>
          <a:ln w="9525">
            <a:solidFill>
              <a:srgbClr val="000AF9"/>
            </a:solidFill>
            <a:miter lim="800000"/>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000">
                <a:solidFill>
                  <a:srgbClr val="000AF9"/>
                </a:solidFill>
                <a:latin typeface="Calibri" pitchFamily="34" charset="0"/>
              </a:rPr>
              <a:t>w/Euro</a:t>
            </a:r>
            <a:endParaRPr lang="en-US" altLang="en-US" sz="1000"/>
          </a:p>
        </p:txBody>
      </p:sp>
      <p:sp>
        <p:nvSpPr>
          <p:cNvPr id="42" name="Rounded Rectangle 41"/>
          <p:cNvSpPr/>
          <p:nvPr/>
        </p:nvSpPr>
        <p:spPr>
          <a:xfrm>
            <a:off x="4737100" y="2824163"/>
            <a:ext cx="504825" cy="519112"/>
          </a:xfrm>
          <a:prstGeom prst="round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b="5255"/>
          <a:stretch/>
        </p:blipFill>
        <p:spPr>
          <a:xfrm>
            <a:off x="407367" y="0"/>
            <a:ext cx="8329266" cy="6497638"/>
          </a:xfrm>
          <a:prstGeom prst="rect">
            <a:avLst/>
          </a:prstGeom>
        </p:spPr>
      </p:pic>
      <p:pic>
        <p:nvPicPr>
          <p:cNvPr id="44" name="Picture 43"/>
          <p:cNvPicPr>
            <a:picLocks noChangeAspect="1"/>
          </p:cNvPicPr>
          <p:nvPr/>
        </p:nvPicPr>
        <p:blipFill rotWithShape="1">
          <a:blip r:embed="rId6">
            <a:extLst>
              <a:ext uri="{28A0092B-C50C-407E-A947-70E740481C1C}">
                <a14:useLocalDpi xmlns:a14="http://schemas.microsoft.com/office/drawing/2010/main" val="0"/>
              </a:ext>
            </a:extLst>
          </a:blip>
          <a:srcRect l="42300" t="81111" r="41863" b="6310"/>
          <a:stretch/>
        </p:blipFill>
        <p:spPr>
          <a:xfrm>
            <a:off x="3930340" y="4019549"/>
            <a:ext cx="1321110" cy="887637"/>
          </a:xfrm>
          <a:prstGeom prst="rect">
            <a:avLst/>
          </a:prstGeom>
        </p:spPr>
      </p:pic>
      <p:sp>
        <p:nvSpPr>
          <p:cNvPr id="3" name="TextBox 2"/>
          <p:cNvSpPr txBox="1"/>
          <p:nvPr/>
        </p:nvSpPr>
        <p:spPr>
          <a:xfrm>
            <a:off x="4191000" y="4107777"/>
            <a:ext cx="838200" cy="738664"/>
          </a:xfrm>
          <a:prstGeom prst="rect">
            <a:avLst/>
          </a:prstGeom>
          <a:noFill/>
        </p:spPr>
        <p:txBody>
          <a:bodyPr wrap="square" rtlCol="0">
            <a:spAutoFit/>
          </a:bodyPr>
          <a:lstStyle/>
          <a:p>
            <a:r>
              <a:rPr lang="en-US" sz="4200" dirty="0" smtClean="0">
                <a:latin typeface="+mj-lt"/>
              </a:rPr>
              <a:t>25</a:t>
            </a:r>
            <a:endParaRPr lang="en-US" sz="4200" dirty="0">
              <a:latin typeface="+mj-lt"/>
            </a:endParaRPr>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8646" t="18186" r="13498" b="13541"/>
          <a:stretch/>
        </p:blipFill>
        <p:spPr bwMode="auto">
          <a:xfrm>
            <a:off x="1471613" y="742111"/>
            <a:ext cx="6712145" cy="520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7147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6415088" y="1435100"/>
            <a:ext cx="2544762" cy="2603500"/>
          </a:xfrm>
          <a:prstGeom prst="rect">
            <a:avLst/>
          </a:prstGeom>
          <a:solidFill>
            <a:schemeClr val="bg1">
              <a:lumMod val="95000"/>
            </a:schemeClr>
          </a:solidFill>
          <a:ln w="9525">
            <a:no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hangingPunct="0">
              <a:lnSpc>
                <a:spcPct val="90000"/>
              </a:lnSpc>
              <a:spcBef>
                <a:spcPct val="50000"/>
              </a:spcBef>
              <a:defRPr/>
            </a:pPr>
            <a:r>
              <a:rPr lang="en-US" sz="1600" dirty="0" smtClean="0">
                <a:solidFill>
                  <a:srgbClr val="000000"/>
                </a:solidFill>
                <a:latin typeface="Calibri" pitchFamily="34" charset="0"/>
              </a:rPr>
              <a:t>(0) Start all scores at 50.</a:t>
            </a:r>
          </a:p>
          <a:p>
            <a:pPr eaLnBrk="0" hangingPunct="0">
              <a:lnSpc>
                <a:spcPct val="90000"/>
              </a:lnSpc>
              <a:spcBef>
                <a:spcPct val="50000"/>
              </a:spcBef>
              <a:defRPr/>
            </a:pPr>
            <a:r>
              <a:rPr lang="en-US" sz="1600" dirty="0" smtClean="0">
                <a:solidFill>
                  <a:srgbClr val="000000"/>
                </a:solidFill>
                <a:latin typeface="Calibri" pitchFamily="34" charset="0"/>
              </a:rPr>
              <a:t>(1) For each col to move:</a:t>
            </a:r>
          </a:p>
          <a:p>
            <a:pPr eaLnBrk="0" hangingPunct="0">
              <a:lnSpc>
                <a:spcPct val="90000"/>
              </a:lnSpc>
              <a:spcBef>
                <a:spcPct val="50000"/>
              </a:spcBef>
              <a:defRPr/>
            </a:pPr>
            <a:r>
              <a:rPr lang="en-US" sz="1600" dirty="0" smtClean="0">
                <a:solidFill>
                  <a:srgbClr val="000000"/>
                </a:solidFill>
                <a:latin typeface="Calibri" pitchFamily="34" charset="0"/>
              </a:rPr>
              <a:t>(2a) If not possible…</a:t>
            </a:r>
          </a:p>
          <a:p>
            <a:pPr eaLnBrk="0" hangingPunct="0">
              <a:lnSpc>
                <a:spcPct val="90000"/>
              </a:lnSpc>
              <a:spcBef>
                <a:spcPct val="50000"/>
              </a:spcBef>
              <a:defRPr/>
            </a:pPr>
            <a:r>
              <a:rPr lang="en-US" sz="1600" dirty="0" smtClean="0">
                <a:solidFill>
                  <a:srgbClr val="000000"/>
                </a:solidFill>
                <a:latin typeface="Calibri" pitchFamily="34" charset="0"/>
              </a:rPr>
              <a:t>(2b) If game already over…</a:t>
            </a:r>
          </a:p>
          <a:p>
            <a:pPr eaLnBrk="0" hangingPunct="0">
              <a:lnSpc>
                <a:spcPct val="90000"/>
              </a:lnSpc>
              <a:spcBef>
                <a:spcPct val="50000"/>
              </a:spcBef>
              <a:defRPr/>
            </a:pPr>
            <a:r>
              <a:rPr lang="en-US" sz="1600" dirty="0" smtClean="0">
                <a:solidFill>
                  <a:srgbClr val="000000"/>
                </a:solidFill>
                <a:latin typeface="Calibri" pitchFamily="34" charset="0"/>
              </a:rPr>
              <a:t>(2c) Else add the move to </a:t>
            </a:r>
            <a:r>
              <a:rPr lang="en-US" sz="1600" b="1" dirty="0" smtClean="0">
                <a:solidFill>
                  <a:srgbClr val="000000"/>
                </a:solidFill>
                <a:latin typeface="Courier New" pitchFamily="49" charset="0"/>
                <a:cs typeface="Courier New" pitchFamily="49" charset="0"/>
              </a:rPr>
              <a:t>b</a:t>
            </a:r>
          </a:p>
          <a:p>
            <a:pPr eaLnBrk="0" hangingPunct="0">
              <a:lnSpc>
                <a:spcPct val="90000"/>
              </a:lnSpc>
              <a:spcBef>
                <a:spcPct val="50000"/>
              </a:spcBef>
              <a:defRPr/>
            </a:pPr>
            <a:r>
              <a:rPr lang="en-US" sz="1600" dirty="0" smtClean="0">
                <a:solidFill>
                  <a:srgbClr val="0900FF"/>
                </a:solidFill>
                <a:latin typeface="Calibri" pitchFamily="34" charset="0"/>
              </a:rPr>
              <a:t>(3) Ask an opponent </a:t>
            </a:r>
            <a:r>
              <a:rPr lang="en-US" sz="1600" b="1" dirty="0" smtClean="0">
                <a:solidFill>
                  <a:srgbClr val="0900FF"/>
                </a:solidFill>
                <a:latin typeface="Calibri" pitchFamily="34" charset="0"/>
              </a:rPr>
              <a:t>(!!!) </a:t>
            </a:r>
            <a:r>
              <a:rPr lang="en-US" sz="1600" dirty="0" smtClean="0">
                <a:solidFill>
                  <a:srgbClr val="0900FF"/>
                </a:solidFill>
                <a:latin typeface="Calibri" pitchFamily="34" charset="0"/>
              </a:rPr>
              <a:t>for its </a:t>
            </a:r>
            <a:r>
              <a:rPr lang="en-US" sz="1600" b="1" dirty="0" err="1" smtClean="0">
                <a:solidFill>
                  <a:srgbClr val="0900FF"/>
                </a:solidFill>
                <a:latin typeface="Courier New" pitchFamily="49" charset="0"/>
                <a:cs typeface="Courier New" pitchFamily="49" charset="0"/>
              </a:rPr>
              <a:t>scoresFor</a:t>
            </a:r>
            <a:r>
              <a:rPr lang="en-US" sz="1600" dirty="0" smtClean="0">
                <a:solidFill>
                  <a:srgbClr val="0900FF"/>
                </a:solidFill>
                <a:latin typeface="Calibri" pitchFamily="34" charset="0"/>
              </a:rPr>
              <a:t> at ply-1</a:t>
            </a:r>
            <a:endParaRPr lang="en-US" sz="1600" b="1" dirty="0" smtClean="0">
              <a:solidFill>
                <a:srgbClr val="0900FF"/>
              </a:solidFill>
              <a:latin typeface="Calibri" pitchFamily="34" charset="0"/>
            </a:endParaRPr>
          </a:p>
          <a:p>
            <a:pPr eaLnBrk="0" hangingPunct="0">
              <a:lnSpc>
                <a:spcPct val="90000"/>
              </a:lnSpc>
              <a:spcBef>
                <a:spcPct val="50000"/>
              </a:spcBef>
              <a:defRPr/>
            </a:pPr>
            <a:r>
              <a:rPr lang="en-US" sz="1600" dirty="0" smtClean="0">
                <a:solidFill>
                  <a:srgbClr val="000000"/>
                </a:solidFill>
                <a:latin typeface="Calibri" pitchFamily="34" charset="0"/>
              </a:rPr>
              <a:t>(4) compute </a:t>
            </a:r>
            <a:r>
              <a:rPr lang="en-US" sz="1600" b="1" dirty="0" smtClean="0">
                <a:solidFill>
                  <a:srgbClr val="000000"/>
                </a:solidFill>
                <a:latin typeface="Courier New" pitchFamily="49" charset="0"/>
                <a:cs typeface="Courier New" pitchFamily="49" charset="0"/>
              </a:rPr>
              <a:t>self</a:t>
            </a:r>
            <a:r>
              <a:rPr lang="en-US" sz="1600" dirty="0" smtClean="0">
                <a:solidFill>
                  <a:srgbClr val="000000"/>
                </a:solidFill>
                <a:latin typeface="Calibri" pitchFamily="34" charset="0"/>
              </a:rPr>
              <a:t>'s score</a:t>
            </a:r>
          </a:p>
        </p:txBody>
      </p:sp>
      <p:sp>
        <p:nvSpPr>
          <p:cNvPr id="9219" name="Rounded Rectangle 10"/>
          <p:cNvSpPr>
            <a:spLocks noChangeArrowheads="1"/>
          </p:cNvSpPr>
          <p:nvPr/>
        </p:nvSpPr>
        <p:spPr bwMode="auto">
          <a:xfrm>
            <a:off x="1371600" y="1700213"/>
            <a:ext cx="609600" cy="304800"/>
          </a:xfrm>
          <a:prstGeom prst="roundRect">
            <a:avLst>
              <a:gd name="adj" fmla="val 16667"/>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220" name="Text Box 6"/>
          <p:cNvSpPr txBox="1">
            <a:spLocks noChangeArrowheads="1"/>
          </p:cNvSpPr>
          <p:nvPr/>
        </p:nvSpPr>
        <p:spPr bwMode="auto">
          <a:xfrm>
            <a:off x="190500" y="228600"/>
            <a:ext cx="62118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lnSpc>
                <a:spcPct val="80000"/>
              </a:lnSpc>
              <a:spcBef>
                <a:spcPct val="50000"/>
              </a:spcBef>
            </a:pPr>
            <a:r>
              <a:rPr lang="en-US" altLang="en-US" sz="3200" b="1" smtClean="0">
                <a:solidFill>
                  <a:srgbClr val="F38D0E"/>
                </a:solidFill>
                <a:latin typeface="Courier New" pitchFamily="49" charset="0"/>
              </a:rPr>
              <a:t>def </a:t>
            </a:r>
            <a:r>
              <a:rPr lang="en-US" altLang="en-US" sz="3200" b="1" smtClean="0">
                <a:solidFill>
                  <a:srgbClr val="000000"/>
                </a:solidFill>
                <a:latin typeface="Courier New" pitchFamily="49" charset="0"/>
              </a:rPr>
              <a:t>scoresFor(self, b):</a:t>
            </a:r>
          </a:p>
        </p:txBody>
      </p:sp>
      <p:sp>
        <p:nvSpPr>
          <p:cNvPr id="9221" name="Rectangle 8"/>
          <p:cNvSpPr>
            <a:spLocks noChangeArrowheads="1"/>
          </p:cNvSpPr>
          <p:nvPr/>
        </p:nvSpPr>
        <p:spPr bwMode="auto">
          <a:xfrm>
            <a:off x="2527300" y="930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222" name="Rectangle 37"/>
          <p:cNvSpPr>
            <a:spLocks noChangeArrowheads="1"/>
          </p:cNvSpPr>
          <p:nvPr/>
        </p:nvSpPr>
        <p:spPr bwMode="auto">
          <a:xfrm>
            <a:off x="709613" y="695325"/>
            <a:ext cx="425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800" b="1" smtClean="0">
                <a:solidFill>
                  <a:srgbClr val="000000"/>
                </a:solidFill>
                <a:latin typeface="Courier New" pitchFamily="49" charset="0"/>
              </a:rPr>
              <a:t>""" </a:t>
            </a:r>
            <a:r>
              <a:rPr lang="en-US" altLang="en-US" sz="1800" b="1" smtClean="0">
                <a:solidFill>
                  <a:srgbClr val="000000"/>
                </a:solidFill>
                <a:latin typeface="Calibri" pitchFamily="34" charset="0"/>
              </a:rPr>
              <a:t>MUST return a list of 7 scores!!   </a:t>
            </a:r>
            <a:r>
              <a:rPr lang="en-US" altLang="en-US" sz="1800" b="1" smtClean="0">
                <a:solidFill>
                  <a:srgbClr val="000000"/>
                </a:solidFill>
                <a:latin typeface="Courier New" pitchFamily="49" charset="0"/>
              </a:rPr>
              <a:t>"""</a:t>
            </a:r>
          </a:p>
        </p:txBody>
      </p:sp>
      <p:sp>
        <p:nvSpPr>
          <p:cNvPr id="9223" name="Rectangle 45"/>
          <p:cNvSpPr>
            <a:spLocks noChangeArrowheads="1"/>
          </p:cNvSpPr>
          <p:nvPr/>
        </p:nvSpPr>
        <p:spPr bwMode="auto">
          <a:xfrm>
            <a:off x="725488" y="1228725"/>
            <a:ext cx="51943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2100" b="1" smtClean="0">
                <a:solidFill>
                  <a:srgbClr val="0B04FF"/>
                </a:solidFill>
                <a:latin typeface="Courier New" pitchFamily="49" charset="0"/>
              </a:rPr>
              <a:t>scores = [50,50,50,50,50,50,50]</a:t>
            </a:r>
            <a:endParaRPr lang="en-US" altLang="en-US" sz="2100" smtClean="0">
              <a:solidFill>
                <a:srgbClr val="0B04FF"/>
              </a:solidFill>
            </a:endParaRPr>
          </a:p>
        </p:txBody>
      </p:sp>
      <p:sp>
        <p:nvSpPr>
          <p:cNvPr id="9224" name="Rectangle 46"/>
          <p:cNvSpPr>
            <a:spLocks noChangeArrowheads="1"/>
          </p:cNvSpPr>
          <p:nvPr/>
        </p:nvSpPr>
        <p:spPr bwMode="auto">
          <a:xfrm>
            <a:off x="714375" y="1651000"/>
            <a:ext cx="4232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2100" b="1" smtClean="0">
                <a:solidFill>
                  <a:srgbClr val="F38D0F"/>
                </a:solidFill>
                <a:latin typeface="Courier New" pitchFamily="49" charset="0"/>
              </a:rPr>
              <a:t>for</a:t>
            </a:r>
            <a:r>
              <a:rPr lang="en-US" altLang="en-US" sz="2100" b="1" smtClean="0">
                <a:solidFill>
                  <a:srgbClr val="0B04FF"/>
                </a:solidFill>
                <a:latin typeface="Courier New" pitchFamily="49" charset="0"/>
              </a:rPr>
              <a:t> </a:t>
            </a:r>
            <a:r>
              <a:rPr lang="en-US" altLang="en-US" sz="2100" b="1" smtClean="0">
                <a:solidFill>
                  <a:srgbClr val="C00000"/>
                </a:solidFill>
                <a:latin typeface="Courier New" pitchFamily="49" charset="0"/>
              </a:rPr>
              <a:t>col</a:t>
            </a:r>
            <a:r>
              <a:rPr lang="en-US" altLang="en-US" sz="2100" b="1" smtClean="0">
                <a:solidFill>
                  <a:srgbClr val="0B04FF"/>
                </a:solidFill>
                <a:latin typeface="Courier New" pitchFamily="49" charset="0"/>
              </a:rPr>
              <a:t> </a:t>
            </a:r>
            <a:r>
              <a:rPr lang="en-US" altLang="en-US" sz="2100" b="1" smtClean="0">
                <a:solidFill>
                  <a:srgbClr val="F38D0F"/>
                </a:solidFill>
                <a:latin typeface="Courier New" pitchFamily="49" charset="0"/>
              </a:rPr>
              <a:t>in</a:t>
            </a:r>
            <a:r>
              <a:rPr lang="en-US" altLang="en-US" sz="2100" b="1" smtClean="0">
                <a:solidFill>
                  <a:srgbClr val="0B04FF"/>
                </a:solidFill>
                <a:latin typeface="Courier New" pitchFamily="49" charset="0"/>
              </a:rPr>
              <a:t> range( 0, 7 ):</a:t>
            </a:r>
            <a:endParaRPr lang="en-US" altLang="en-US" sz="2100" smtClean="0">
              <a:solidFill>
                <a:srgbClr val="0B04FF"/>
              </a:solidFill>
            </a:endParaRPr>
          </a:p>
        </p:txBody>
      </p:sp>
      <p:cxnSp>
        <p:nvCxnSpPr>
          <p:cNvPr id="9225" name="Straight Arrow Connector 48"/>
          <p:cNvCxnSpPr>
            <a:cxnSpLocks noChangeShapeType="1"/>
          </p:cNvCxnSpPr>
          <p:nvPr/>
        </p:nvCxnSpPr>
        <p:spPr bwMode="auto">
          <a:xfrm>
            <a:off x="3733800" y="1000125"/>
            <a:ext cx="463550" cy="292100"/>
          </a:xfrm>
          <a:prstGeom prst="straightConnector1">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cxnSp>
      <p:sp>
        <p:nvSpPr>
          <p:cNvPr id="9226" name="Rectangle 46"/>
          <p:cNvSpPr>
            <a:spLocks noChangeArrowheads="1"/>
          </p:cNvSpPr>
          <p:nvPr/>
        </p:nvSpPr>
        <p:spPr bwMode="auto">
          <a:xfrm>
            <a:off x="714375" y="6223000"/>
            <a:ext cx="2289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2100" b="1" smtClean="0">
                <a:solidFill>
                  <a:srgbClr val="F38D0E"/>
                </a:solidFill>
                <a:latin typeface="Courier New" pitchFamily="49" charset="0"/>
              </a:rPr>
              <a:t>return</a:t>
            </a:r>
            <a:r>
              <a:rPr lang="en-US" altLang="en-US" sz="2100" b="1" smtClean="0">
                <a:solidFill>
                  <a:srgbClr val="FFC000"/>
                </a:solidFill>
                <a:latin typeface="Courier New" pitchFamily="49" charset="0"/>
              </a:rPr>
              <a:t> </a:t>
            </a:r>
            <a:r>
              <a:rPr lang="en-US" altLang="en-US" sz="2100" b="1" smtClean="0">
                <a:solidFill>
                  <a:srgbClr val="0B04FF"/>
                </a:solidFill>
                <a:latin typeface="Courier New" pitchFamily="49" charset="0"/>
              </a:rPr>
              <a:t>scores</a:t>
            </a:r>
            <a:endParaRPr lang="en-US" altLang="en-US" sz="2100" smtClean="0">
              <a:solidFill>
                <a:srgbClr val="0B04FF"/>
              </a:solidFill>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830520" y="178560"/>
              <a:ext cx="7992360" cy="6376320"/>
            </p14:xfrm>
          </p:contentPart>
        </mc:Choice>
        <mc:Fallback xmlns="">
          <p:pic>
            <p:nvPicPr>
              <p:cNvPr id="2" name="Ink 1"/>
              <p:cNvPicPr/>
              <p:nvPr/>
            </p:nvPicPr>
            <p:blipFill>
              <a:blip r:embed="rId3"/>
              <a:stretch>
                <a:fillRect/>
              </a:stretch>
            </p:blipFill>
            <p:spPr>
              <a:xfrm>
                <a:off x="821160" y="169200"/>
                <a:ext cx="8011080" cy="6395040"/>
              </a:xfrm>
              <a:prstGeom prst="rect">
                <a:avLst/>
              </a:prstGeom>
            </p:spPr>
          </p:pic>
        </mc:Fallback>
      </mc:AlternateContent>
    </p:spTree>
    <p:extLst>
      <p:ext uri="{BB962C8B-B14F-4D97-AF65-F5344CB8AC3E}">
        <p14:creationId xmlns:p14="http://schemas.microsoft.com/office/powerpoint/2010/main" val="24157336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imgs_for_Lec22\imgs_for_Lec22\CC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91361"/>
            <a:ext cx="2143125" cy="3067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Desktop\imgs_for_Lec22\imgs_for_Lec22\JKR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003" y="272002"/>
            <a:ext cx="60579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Desktop\imgs_for_Lec22\imgs_for_Lec22\JKR_2.png"/>
          <p:cNvPicPr>
            <a:picLocks noChangeAspect="1" noChangeArrowheads="1"/>
          </p:cNvPicPr>
          <p:nvPr/>
        </p:nvPicPr>
        <p:blipFill rotWithShape="1">
          <a:blip r:embed="rId4">
            <a:extLst>
              <a:ext uri="{28A0092B-C50C-407E-A947-70E740481C1C}">
                <a14:useLocalDpi xmlns:a14="http://schemas.microsoft.com/office/drawing/2010/main" val="0"/>
              </a:ext>
            </a:extLst>
          </a:blip>
          <a:srcRect b="30829"/>
          <a:stretch/>
        </p:blipFill>
        <p:spPr bwMode="auto">
          <a:xfrm>
            <a:off x="3143664" y="2590800"/>
            <a:ext cx="5819775" cy="36632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Desktop\imgs_for_Lec22\imgs_for_Lec22\JKR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087437"/>
            <a:ext cx="4772026"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44772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28600"/>
            <a:ext cx="7239000" cy="738664"/>
          </a:xfrm>
          <a:prstGeom prst="rect">
            <a:avLst/>
          </a:prstGeom>
          <a:noFill/>
        </p:spPr>
        <p:txBody>
          <a:bodyPr wrap="square" rtlCol="0">
            <a:spAutoFit/>
          </a:bodyPr>
          <a:lstStyle/>
          <a:p>
            <a:pPr algn="ctr"/>
            <a:r>
              <a:rPr lang="en-US" sz="4200" dirty="0" smtClean="0">
                <a:latin typeface="Cambria" panose="02040503050406030204" pitchFamily="18" charset="0"/>
              </a:rPr>
              <a:t>XKCD's take…</a:t>
            </a:r>
            <a:endParaRPr lang="en-US" sz="4200" dirty="0">
              <a:latin typeface="Cambria" panose="020405030504060302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57612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238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4038600"/>
            <a:ext cx="3911600" cy="2667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8" descr="Picture 10"/>
          <p:cNvPicPr>
            <a:picLocks noChangeAspect="1" noChangeArrowheads="1"/>
          </p:cNvPicPr>
          <p:nvPr/>
        </p:nvPicPr>
        <p:blipFill>
          <a:blip r:embed="rId3"/>
          <a:srcRect/>
          <a:stretch>
            <a:fillRect/>
          </a:stretch>
        </p:blipFill>
        <p:spPr bwMode="auto">
          <a:xfrm>
            <a:off x="2286000" y="2097088"/>
            <a:ext cx="3924300" cy="2516187"/>
          </a:xfrm>
          <a:prstGeom prst="rect">
            <a:avLst/>
          </a:prstGeom>
          <a:noFill/>
          <a:ln w="38100">
            <a:solidFill>
              <a:schemeClr val="bg1"/>
            </a:solidFill>
            <a:miter lim="800000"/>
            <a:headEnd/>
            <a:tailEnd/>
          </a:ln>
        </p:spPr>
      </p:pic>
      <p:sp>
        <p:nvSpPr>
          <p:cNvPr id="19460" name="Text Box 5"/>
          <p:cNvSpPr txBox="1">
            <a:spLocks noChangeArrowheads="1"/>
          </p:cNvSpPr>
          <p:nvPr/>
        </p:nvSpPr>
        <p:spPr bwMode="auto">
          <a:xfrm>
            <a:off x="4473575" y="160338"/>
            <a:ext cx="4043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smtClean="0">
                <a:latin typeface="Cambria" panose="02040503050406030204" pitchFamily="18" charset="0"/>
              </a:rPr>
              <a:t>Project options…</a:t>
            </a:r>
            <a:endParaRPr lang="en-US" altLang="en-US" sz="4200" dirty="0">
              <a:latin typeface="Cambria" panose="02040503050406030204" pitchFamily="18" charset="0"/>
            </a:endParaRPr>
          </a:p>
        </p:txBody>
      </p:sp>
      <p:sp>
        <p:nvSpPr>
          <p:cNvPr id="19461" name="Rectangle 11"/>
          <p:cNvSpPr>
            <a:spLocks noChangeArrowheads="1"/>
          </p:cNvSpPr>
          <p:nvPr/>
        </p:nvSpPr>
        <p:spPr bwMode="auto">
          <a:xfrm>
            <a:off x="3087196" y="2816225"/>
            <a:ext cx="2480936" cy="1077218"/>
          </a:xfrm>
          <a:prstGeom prst="rect">
            <a:avLst/>
          </a:prstGeom>
          <a:solidFill>
            <a:srgbClr val="CCFFCC"/>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smtClean="0">
                <a:latin typeface="Cambria" panose="02040503050406030204" pitchFamily="18" charset="0"/>
              </a:rPr>
              <a:t>TextID</a:t>
            </a:r>
            <a:endParaRPr lang="en-US" altLang="en-US" sz="6400" dirty="0">
              <a:latin typeface="Cambria" panose="02040503050406030204" pitchFamily="18" charset="0"/>
            </a:endParaRPr>
          </a:p>
        </p:txBody>
      </p:sp>
      <p:sp>
        <p:nvSpPr>
          <p:cNvPr id="19462" name="Rectangle 13"/>
          <p:cNvSpPr>
            <a:spLocks noChangeArrowheads="1"/>
          </p:cNvSpPr>
          <p:nvPr/>
        </p:nvSpPr>
        <p:spPr bwMode="auto">
          <a:xfrm>
            <a:off x="5453918" y="4833938"/>
            <a:ext cx="3073278" cy="1077218"/>
          </a:xfrm>
          <a:prstGeom prst="rect">
            <a:avLst/>
          </a:prstGeom>
          <a:solidFill>
            <a:srgbClr val="FCD4C8"/>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a:latin typeface="Cambria" panose="02040503050406030204" pitchFamily="18" charset="0"/>
              </a:rPr>
              <a:t>Picobot</a:t>
            </a:r>
            <a:r>
              <a:rPr lang="en-US" altLang="en-US" sz="6400" dirty="0">
                <a:latin typeface="Cambria" panose="02040503050406030204" pitchFamily="18" charset="0"/>
              </a:rPr>
              <a:t>!</a:t>
            </a:r>
          </a:p>
        </p:txBody>
      </p:sp>
      <p:pic>
        <p:nvPicPr>
          <p:cNvPr id="19463" name="Picture 6" descr="p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338"/>
            <a:ext cx="3448050" cy="2506662"/>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9464" name="Rectangle 10"/>
          <p:cNvSpPr>
            <a:spLocks noChangeArrowheads="1"/>
          </p:cNvSpPr>
          <p:nvPr/>
        </p:nvSpPr>
        <p:spPr bwMode="auto">
          <a:xfrm>
            <a:off x="934031" y="874713"/>
            <a:ext cx="2226059" cy="1077218"/>
          </a:xfrm>
          <a:prstGeom prst="rect">
            <a:avLst/>
          </a:prstGeom>
          <a:solidFill>
            <a:srgbClr val="CCECFF"/>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smtClean="0">
                <a:latin typeface="Cambria" panose="02040503050406030204" pitchFamily="18" charset="0"/>
              </a:rPr>
              <a:t>VPool</a:t>
            </a:r>
            <a:endParaRPr lang="en-US" altLang="en-US" sz="6400" dirty="0">
              <a:latin typeface="Cambria" panose="02040503050406030204" pitchFamily="18" charset="0"/>
            </a:endParaRPr>
          </a:p>
        </p:txBody>
      </p:sp>
      <p:sp>
        <p:nvSpPr>
          <p:cNvPr id="2" name="TextBox 1"/>
          <p:cNvSpPr txBox="1"/>
          <p:nvPr/>
        </p:nvSpPr>
        <p:spPr>
          <a:xfrm rot="20622319">
            <a:off x="1960735" y="1847572"/>
            <a:ext cx="1504784" cy="461665"/>
          </a:xfrm>
          <a:prstGeom prst="rect">
            <a:avLst/>
          </a:prstGeom>
          <a:solidFill>
            <a:schemeClr val="bg1">
              <a:lumMod val="50000"/>
            </a:schemeClr>
          </a:solidFill>
        </p:spPr>
        <p:txBody>
          <a:bodyPr wrap="square" rtlCol="0">
            <a:spAutoFit/>
          </a:bodyPr>
          <a:lstStyle/>
          <a:p>
            <a:pPr algn="ctr"/>
            <a:r>
              <a:rPr lang="en-US" b="1" dirty="0" smtClean="0">
                <a:solidFill>
                  <a:schemeClr val="bg1"/>
                </a:solidFill>
                <a:latin typeface="Calibri" panose="020F0502020204030204" pitchFamily="34" charset="0"/>
              </a:rPr>
              <a:t>…</a:t>
            </a:r>
            <a:r>
              <a:rPr lang="en-US" b="1" dirty="0" err="1" smtClean="0">
                <a:solidFill>
                  <a:schemeClr val="bg1"/>
                </a:solidFill>
                <a:latin typeface="Calibri" panose="020F0502020204030204" pitchFamily="34" charset="0"/>
              </a:rPr>
              <a:t>VPython</a:t>
            </a:r>
            <a:endParaRPr lang="en-US" b="1" dirty="0">
              <a:solidFill>
                <a:schemeClr val="bg1"/>
              </a:solidFill>
              <a:latin typeface="Calibri" panose="020F0502020204030204" pitchFamily="34" charset="0"/>
            </a:endParaRPr>
          </a:p>
        </p:txBody>
      </p:sp>
      <p:sp>
        <p:nvSpPr>
          <p:cNvPr id="10" name="TextBox 9"/>
          <p:cNvSpPr txBox="1"/>
          <p:nvPr/>
        </p:nvSpPr>
        <p:spPr>
          <a:xfrm rot="20622319">
            <a:off x="4371768" y="3824890"/>
            <a:ext cx="1493648" cy="461665"/>
          </a:xfrm>
          <a:prstGeom prst="rect">
            <a:avLst/>
          </a:prstGeom>
          <a:solidFill>
            <a:schemeClr val="bg1">
              <a:lumMod val="50000"/>
            </a:schemeClr>
          </a:solidFill>
        </p:spPr>
        <p:txBody>
          <a:bodyPr wrap="square" rtlCol="0">
            <a:spAutoFit/>
          </a:bodyPr>
          <a:lstStyle/>
          <a:p>
            <a:pPr algn="ctr"/>
            <a:r>
              <a:rPr lang="en-US" b="1" dirty="0" smtClean="0">
                <a:solidFill>
                  <a:schemeClr val="bg1"/>
                </a:solidFill>
                <a:latin typeface="Calibri" panose="020F0502020204030204" pitchFamily="34" charset="0"/>
              </a:rPr>
              <a:t>…Markov</a:t>
            </a:r>
            <a:endParaRPr lang="en-US" b="1" dirty="0">
              <a:solidFill>
                <a:schemeClr val="bg1"/>
              </a:solidFill>
              <a:latin typeface="Calibri" panose="020F0502020204030204" pitchFamily="34" charset="0"/>
            </a:endParaRPr>
          </a:p>
        </p:txBody>
      </p:sp>
      <p:sp>
        <p:nvSpPr>
          <p:cNvPr id="11" name="TextBox 10"/>
          <p:cNvSpPr txBox="1"/>
          <p:nvPr/>
        </p:nvSpPr>
        <p:spPr>
          <a:xfrm rot="20622319">
            <a:off x="7204053" y="5861050"/>
            <a:ext cx="1580940" cy="461665"/>
          </a:xfrm>
          <a:prstGeom prst="rect">
            <a:avLst/>
          </a:prstGeom>
          <a:solidFill>
            <a:schemeClr val="bg1">
              <a:lumMod val="50000"/>
            </a:schemeClr>
          </a:solidFill>
        </p:spPr>
        <p:txBody>
          <a:bodyPr wrap="square" rtlCol="0">
            <a:spAutoFit/>
          </a:bodyPr>
          <a:lstStyle/>
          <a:p>
            <a:pPr algn="ctr"/>
            <a:r>
              <a:rPr lang="en-US" b="1" dirty="0" smtClean="0">
                <a:solidFill>
                  <a:schemeClr val="bg1"/>
                </a:solidFill>
                <a:latin typeface="Calibri" panose="020F0502020204030204" pitchFamily="34" charset="0"/>
              </a:rPr>
              <a:t>…</a:t>
            </a:r>
            <a:r>
              <a:rPr lang="en-US" b="1" dirty="0" err="1" smtClean="0">
                <a:solidFill>
                  <a:schemeClr val="bg1"/>
                </a:solidFill>
                <a:latin typeface="Calibri" panose="020F0502020204030204" pitchFamily="34" charset="0"/>
              </a:rPr>
              <a:t>CFour</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71385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85800" y="1143000"/>
            <a:ext cx="755535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dirty="0" smtClean="0">
                <a:solidFill>
                  <a:srgbClr val="000000"/>
                </a:solidFill>
                <a:latin typeface="Cambria" panose="02040503050406030204" pitchFamily="18" charset="0"/>
                <a:cs typeface="Arial" pitchFamily="34" charset="0"/>
              </a:rPr>
              <a:t>Big ideas: </a:t>
            </a:r>
          </a:p>
          <a:p>
            <a:pPr eaLnBrk="1" hangingPunct="1">
              <a:spcBef>
                <a:spcPct val="20000"/>
              </a:spcBef>
            </a:pPr>
            <a:r>
              <a:rPr lang="en-US" altLang="en-US" dirty="0">
                <a:solidFill>
                  <a:srgbClr val="000000"/>
                </a:solidFill>
                <a:latin typeface="Cambria" panose="02040503050406030204" pitchFamily="18" charset="0"/>
                <a:cs typeface="Arial" pitchFamily="34" charset="0"/>
              </a:rPr>
              <a:t> </a:t>
            </a:r>
            <a:r>
              <a:rPr lang="en-US" altLang="en-US" dirty="0" smtClean="0">
                <a:solidFill>
                  <a:srgbClr val="000000"/>
                </a:solidFill>
                <a:latin typeface="Cambria" panose="02040503050406030204" pitchFamily="18" charset="0"/>
                <a:cs typeface="Arial" pitchFamily="34" charset="0"/>
              </a:rPr>
              <a:t>    (1) Implement </a:t>
            </a:r>
            <a:r>
              <a:rPr lang="en-US" altLang="en-US" dirty="0" err="1">
                <a:solidFill>
                  <a:srgbClr val="000000"/>
                </a:solidFill>
                <a:latin typeface="Cambria" panose="02040503050406030204" pitchFamily="18" charset="0"/>
                <a:cs typeface="Arial" pitchFamily="34" charset="0"/>
              </a:rPr>
              <a:t>Picobot</a:t>
            </a:r>
            <a:r>
              <a:rPr lang="en-US" altLang="en-US" dirty="0">
                <a:solidFill>
                  <a:srgbClr val="000000"/>
                </a:solidFill>
                <a:latin typeface="Cambria" panose="02040503050406030204" pitchFamily="18" charset="0"/>
                <a:cs typeface="Arial" pitchFamily="34" charset="0"/>
              </a:rPr>
              <a:t> </a:t>
            </a:r>
            <a:r>
              <a:rPr lang="en-US" altLang="en-US" dirty="0" smtClean="0">
                <a:solidFill>
                  <a:srgbClr val="000000"/>
                </a:solidFill>
                <a:latin typeface="Cambria" panose="02040503050406030204" pitchFamily="18" charset="0"/>
                <a:cs typeface="Arial" pitchFamily="34" charset="0"/>
              </a:rPr>
              <a:t>in Python</a:t>
            </a:r>
          </a:p>
          <a:p>
            <a:pPr eaLnBrk="1" hangingPunct="1">
              <a:spcBef>
                <a:spcPct val="20000"/>
              </a:spcBef>
            </a:pPr>
            <a:r>
              <a:rPr lang="en-US" altLang="en-US" dirty="0" smtClean="0">
                <a:solidFill>
                  <a:srgbClr val="000000"/>
                </a:solidFill>
                <a:latin typeface="Cambria" panose="02040503050406030204" pitchFamily="18" charset="0"/>
                <a:cs typeface="Arial" pitchFamily="34" charset="0"/>
              </a:rPr>
              <a:t>     (2) </a:t>
            </a:r>
            <a:r>
              <a:rPr lang="en-US" altLang="en-US" i="1" dirty="0" smtClean="0">
                <a:solidFill>
                  <a:srgbClr val="000000"/>
                </a:solidFill>
                <a:latin typeface="Cambria" panose="02040503050406030204" pitchFamily="18" charset="0"/>
                <a:cs typeface="Arial" pitchFamily="34" charset="0"/>
              </a:rPr>
              <a:t>Train Python to write successful </a:t>
            </a:r>
            <a:r>
              <a:rPr lang="en-US" altLang="en-US" i="1" dirty="0" err="1" smtClean="0">
                <a:solidFill>
                  <a:srgbClr val="000000"/>
                </a:solidFill>
                <a:latin typeface="Cambria" panose="02040503050406030204" pitchFamily="18" charset="0"/>
                <a:cs typeface="Arial" pitchFamily="34" charset="0"/>
              </a:rPr>
              <a:t>Picobot</a:t>
            </a:r>
            <a:r>
              <a:rPr lang="en-US" altLang="en-US" i="1" dirty="0" smtClean="0">
                <a:solidFill>
                  <a:srgbClr val="000000"/>
                </a:solidFill>
                <a:latin typeface="Cambria" panose="02040503050406030204" pitchFamily="18" charset="0"/>
                <a:cs typeface="Arial" pitchFamily="34" charset="0"/>
              </a:rPr>
              <a:t> programs!</a:t>
            </a:r>
            <a:endParaRPr lang="en-US" altLang="en-US" dirty="0" smtClean="0">
              <a:solidFill>
                <a:srgbClr val="000000"/>
              </a:solidFill>
              <a:latin typeface="Cambria" panose="02040503050406030204" pitchFamily="18" charset="0"/>
              <a:cs typeface="Arial" pitchFamily="34" charset="0"/>
            </a:endParaRPr>
          </a:p>
        </p:txBody>
      </p:sp>
      <p:sp>
        <p:nvSpPr>
          <p:cNvPr id="46083" name="Text Box 8"/>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latin typeface="Cambria" panose="02040503050406030204" pitchFamily="18" charset="0"/>
              </a:rPr>
              <a:t>The </a:t>
            </a:r>
            <a:r>
              <a:rPr lang="en-US" altLang="en-US" sz="4200" dirty="0" err="1">
                <a:latin typeface="Cambria" panose="02040503050406030204" pitchFamily="18" charset="0"/>
              </a:rPr>
              <a:t>Picobot</a:t>
            </a:r>
            <a:r>
              <a:rPr lang="en-US" altLang="en-US" sz="4200" dirty="0">
                <a:latin typeface="Cambria" panose="02040503050406030204" pitchFamily="18" charset="0"/>
              </a:rPr>
              <a:t> project</a:t>
            </a:r>
          </a:p>
        </p:txBody>
      </p:sp>
      <p:grpSp>
        <p:nvGrpSpPr>
          <p:cNvPr id="46084" name="Group 5"/>
          <p:cNvGrpSpPr>
            <a:grpSpLocks/>
          </p:cNvGrpSpPr>
          <p:nvPr/>
        </p:nvGrpSpPr>
        <p:grpSpPr bwMode="auto">
          <a:xfrm>
            <a:off x="8384397" y="6020985"/>
            <a:ext cx="518840" cy="647421"/>
            <a:chOff x="2928" y="1051"/>
            <a:chExt cx="840" cy="957"/>
          </a:xfrm>
        </p:grpSpPr>
        <p:sp>
          <p:nvSpPr>
            <p:cNvPr id="46087"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6088"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89"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0"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1"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2"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3"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4"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5"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6"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6097"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6098"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6099"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6085" name="Rectangle 24"/>
          <p:cNvSpPr>
            <a:spLocks noChangeArrowheads="1"/>
          </p:cNvSpPr>
          <p:nvPr/>
        </p:nvSpPr>
        <p:spPr bwMode="auto">
          <a:xfrm>
            <a:off x="5882863" y="5732957"/>
            <a:ext cx="25494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1600" dirty="0">
                <a:solidFill>
                  <a:srgbClr val="009900"/>
                </a:solidFill>
                <a:latin typeface="Cambria" panose="02040503050406030204" pitchFamily="18" charset="0"/>
              </a:rPr>
              <a:t>talk </a:t>
            </a:r>
            <a:r>
              <a:rPr lang="en-US" altLang="en-US" sz="1600" dirty="0" smtClean="0">
                <a:solidFill>
                  <a:srgbClr val="009900"/>
                </a:solidFill>
                <a:latin typeface="Cambria" panose="02040503050406030204" pitchFamily="18" charset="0"/>
              </a:rPr>
              <a:t>about going </a:t>
            </a:r>
            <a:r>
              <a:rPr lang="en-US" altLang="en-US" sz="1600" i="1" dirty="0">
                <a:solidFill>
                  <a:srgbClr val="009900"/>
                </a:solidFill>
                <a:latin typeface="Cambria" panose="02040503050406030204" pitchFamily="18" charset="0"/>
              </a:rPr>
              <a:t>full circle...</a:t>
            </a:r>
            <a:endParaRPr lang="en-US" altLang="en-US" sz="1600" dirty="0">
              <a:solidFill>
                <a:srgbClr val="000000"/>
              </a:solidFill>
              <a:latin typeface="Cambria" panose="02040503050406030204" pitchFamily="18" charset="0"/>
            </a:endParaRPr>
          </a:p>
        </p:txBody>
      </p:sp>
      <p:pic>
        <p:nvPicPr>
          <p:cNvPr id="46086" name="Picture 25" descr="Picture 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36576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042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09" y="1219200"/>
            <a:ext cx="8023508" cy="535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6"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dirty="0" err="1">
                <a:latin typeface="Cambria" panose="02040503050406030204" pitchFamily="18" charset="0"/>
              </a:rPr>
              <a:t>Picobot</a:t>
            </a:r>
            <a:r>
              <a:rPr lang="en-US" altLang="en-US" sz="4200" dirty="0">
                <a:latin typeface="Cambria" panose="02040503050406030204" pitchFamily="18" charset="0"/>
              </a:rPr>
              <a:t> </a:t>
            </a:r>
            <a:r>
              <a:rPr lang="en-US" altLang="en-US" sz="4200" i="1" dirty="0">
                <a:latin typeface="Cambria" panose="02040503050406030204" pitchFamily="18" charset="0"/>
              </a:rPr>
              <a:t>returns!</a:t>
            </a:r>
            <a:endParaRPr lang="en-US" altLang="en-US" sz="4200" dirty="0">
              <a:latin typeface="Cambria" panose="02040503050406030204" pitchFamily="18" charset="0"/>
            </a:endParaRPr>
          </a:p>
        </p:txBody>
      </p:sp>
      <p:sp>
        <p:nvSpPr>
          <p:cNvPr id="47108" name="Rectangle 6"/>
          <p:cNvSpPr>
            <a:spLocks noChangeArrowheads="1"/>
          </p:cNvSpPr>
          <p:nvPr/>
        </p:nvSpPr>
        <p:spPr bwMode="auto">
          <a:xfrm rot="21002162">
            <a:off x="5257800" y="5181600"/>
            <a:ext cx="3676650" cy="1200150"/>
          </a:xfrm>
          <a:prstGeom prst="rect">
            <a:avLst/>
          </a:prstGeom>
          <a:solidFill>
            <a:srgbClr val="CCECFF"/>
          </a:solidFill>
          <a:ln w="9525">
            <a:no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dirty="0">
                <a:latin typeface="Cambria" panose="02040503050406030204" pitchFamily="18" charset="0"/>
                <a:cs typeface="Arial" pitchFamily="34" charset="0"/>
              </a:rPr>
              <a:t>What data structures (classes) might be helpful in implementing </a:t>
            </a:r>
            <a:r>
              <a:rPr lang="en-US" altLang="en-US" dirty="0" err="1">
                <a:latin typeface="Cambria" panose="02040503050406030204" pitchFamily="18" charset="0"/>
                <a:cs typeface="Arial" pitchFamily="34" charset="0"/>
              </a:rPr>
              <a:t>Picobot</a:t>
            </a:r>
            <a:r>
              <a:rPr lang="en-US" altLang="en-US" dirty="0">
                <a:latin typeface="Cambria" panose="02040503050406030204" pitchFamily="18" charset="0"/>
                <a:cs typeface="Arial" pitchFamily="34" charset="0"/>
              </a:rPr>
              <a:t>?</a:t>
            </a:r>
            <a:endParaRPr lang="en-US" alt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16320" y="1964520"/>
              <a:ext cx="7242120" cy="2179080"/>
            </p14:xfrm>
          </p:contentPart>
        </mc:Choice>
        <mc:Fallback xmlns="">
          <p:pic>
            <p:nvPicPr>
              <p:cNvPr id="2" name="Ink 1"/>
              <p:cNvPicPr/>
              <p:nvPr/>
            </p:nvPicPr>
            <p:blipFill>
              <a:blip r:embed="rId4"/>
              <a:stretch>
                <a:fillRect/>
              </a:stretch>
            </p:blipFill>
            <p:spPr>
              <a:xfrm>
                <a:off x="606960" y="1955160"/>
                <a:ext cx="7260840" cy="2197800"/>
              </a:xfrm>
              <a:prstGeom prst="rect">
                <a:avLst/>
              </a:prstGeom>
            </p:spPr>
          </p:pic>
        </mc:Fallback>
      </mc:AlternateContent>
    </p:spTree>
    <p:extLst>
      <p:ext uri="{BB962C8B-B14F-4D97-AF65-F5344CB8AC3E}">
        <p14:creationId xmlns:p14="http://schemas.microsoft.com/office/powerpoint/2010/main" val="1893475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8"/>
          <p:cNvSpPr txBox="1">
            <a:spLocks noChangeArrowheads="1"/>
          </p:cNvSpPr>
          <p:nvPr/>
        </p:nvSpPr>
        <p:spPr bwMode="auto">
          <a:xfrm>
            <a:off x="304800" y="193972"/>
            <a:ext cx="441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Picobot's</a:t>
            </a:r>
            <a:r>
              <a:rPr lang="en-US" altLang="en-US" sz="4200" dirty="0" smtClean="0">
                <a:latin typeface="Cambria" panose="02040503050406030204" pitchFamily="18" charset="0"/>
              </a:rPr>
              <a:t> classes</a:t>
            </a:r>
            <a:endParaRPr lang="en-US" altLang="en-US" sz="4200" dirty="0">
              <a:latin typeface="Cambria" panose="02040503050406030204" pitchFamily="18" charset="0"/>
            </a:endParaRPr>
          </a:p>
        </p:txBody>
      </p:sp>
      <p:sp>
        <p:nvSpPr>
          <p:cNvPr id="3" name="TextBox 2"/>
          <p:cNvSpPr txBox="1"/>
          <p:nvPr/>
        </p:nvSpPr>
        <p:spPr>
          <a:xfrm>
            <a:off x="611187" y="1487269"/>
            <a:ext cx="5027613" cy="646331"/>
          </a:xfrm>
          <a:prstGeom prst="rect">
            <a:avLst/>
          </a:prstGeom>
          <a:noFill/>
        </p:spPr>
        <p:txBody>
          <a:bodyPr wrap="square" rtlCol="0">
            <a:spAutoFit/>
          </a:bodyPr>
          <a:lstStyle/>
          <a:p>
            <a:r>
              <a:rPr lang="en-US" sz="3600" b="1" dirty="0" smtClean="0">
                <a:solidFill>
                  <a:srgbClr val="F6890C"/>
                </a:solidFill>
                <a:latin typeface="Courier New" panose="02070309020205020404" pitchFamily="49" charset="0"/>
                <a:cs typeface="Courier New" panose="02070309020205020404" pitchFamily="49" charset="0"/>
              </a:rPr>
              <a:t>class</a:t>
            </a:r>
            <a:r>
              <a:rPr lang="en-US" sz="3600" b="1" dirty="0" smtClean="0">
                <a:latin typeface="Courier New" panose="02070309020205020404" pitchFamily="49" charset="0"/>
                <a:cs typeface="Courier New" panose="02070309020205020404" pitchFamily="49" charset="0"/>
              </a:rPr>
              <a:t> Program:</a:t>
            </a:r>
            <a:endParaRPr lang="en-US" sz="3600" b="1" dirty="0">
              <a:latin typeface="Courier New" panose="02070309020205020404" pitchFamily="49" charset="0"/>
              <a:cs typeface="Courier New" panose="02070309020205020404" pitchFamily="49" charset="0"/>
            </a:endParaRPr>
          </a:p>
        </p:txBody>
      </p:sp>
      <p:sp>
        <p:nvSpPr>
          <p:cNvPr id="13" name="TextBox 12"/>
          <p:cNvSpPr txBox="1"/>
          <p:nvPr/>
        </p:nvSpPr>
        <p:spPr>
          <a:xfrm>
            <a:off x="921208" y="3809999"/>
            <a:ext cx="3186783" cy="830997"/>
          </a:xfrm>
          <a:prstGeom prst="rect">
            <a:avLst/>
          </a:prstGeom>
          <a:noFill/>
        </p:spPr>
        <p:txBody>
          <a:bodyPr wrap="square" rtlCol="0">
            <a:spAutoFit/>
          </a:bodyPr>
          <a:lstStyle/>
          <a:p>
            <a:pPr algn="ctr"/>
            <a:r>
              <a:rPr lang="en-US" dirty="0" smtClean="0">
                <a:latin typeface="Cambria" panose="02040503050406030204" pitchFamily="18" charset="0"/>
              </a:rPr>
              <a:t>What type should </a:t>
            </a:r>
            <a:r>
              <a:rPr lang="en-US" b="1" dirty="0" err="1" smtClean="0">
                <a:latin typeface="Courier New" panose="02070309020205020404" pitchFamily="49" charset="0"/>
                <a:cs typeface="Courier New" panose="02070309020205020404" pitchFamily="49" charset="0"/>
              </a:rPr>
              <a:t>self.rules</a:t>
            </a:r>
            <a:r>
              <a:rPr lang="en-US" dirty="0" smtClean="0">
                <a:latin typeface="Cambria" panose="02040503050406030204" pitchFamily="18" charset="0"/>
              </a:rPr>
              <a:t> be?</a:t>
            </a:r>
            <a:endParaRPr lang="en-US" dirty="0">
              <a:latin typeface="Cambria" panose="02040503050406030204" pitchFamily="18" charset="0"/>
            </a:endParaRPr>
          </a:p>
        </p:txBody>
      </p:sp>
      <p:sp>
        <p:nvSpPr>
          <p:cNvPr id="14" name="Rectangle 13"/>
          <p:cNvSpPr/>
          <p:nvPr/>
        </p:nvSpPr>
        <p:spPr>
          <a:xfrm>
            <a:off x="5883880" y="179591"/>
            <a:ext cx="2438400" cy="5632311"/>
          </a:xfrm>
          <a:prstGeom prst="rect">
            <a:avLst/>
          </a:prstGeom>
          <a:noFill/>
        </p:spPr>
        <p:txBody>
          <a:bodyPr wrap="square">
            <a:spAutoFit/>
          </a:bodyPr>
          <a:lstStyle/>
          <a:p>
            <a:pPr algn="ctr"/>
            <a:endParaRPr lang="en-US" sz="1800" b="1" dirty="0" smtClean="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xxxx</a:t>
            </a:r>
            <a:r>
              <a:rPr lang="en-US" sz="1800" b="1" dirty="0">
                <a:latin typeface="Courier New" panose="02070309020205020404" pitchFamily="49" charset="0"/>
                <a:cs typeface="Courier New" panose="02070309020205020404" pitchFamily="49" charset="0"/>
              </a:rPr>
              <a:t> -&gt; N 0   </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Nxxx</a:t>
            </a:r>
            <a:r>
              <a:rPr lang="en-US" sz="1800" b="1" dirty="0">
                <a:latin typeface="Courier New" panose="02070309020205020404" pitchFamily="49" charset="0"/>
                <a:cs typeface="Courier New" panose="02070309020205020404" pitchFamily="49" charset="0"/>
              </a:rPr>
              <a:t> -&gt; W 0 </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NxWx</a:t>
            </a:r>
            <a:r>
              <a:rPr lang="en-US" sz="1800" b="1" dirty="0">
                <a:latin typeface="Courier New" panose="02070309020205020404" pitchFamily="49" charset="0"/>
                <a:cs typeface="Courier New" panose="02070309020205020404" pitchFamily="49" charset="0"/>
              </a:rPr>
              <a:t> -&gt; S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xxWx</a:t>
            </a:r>
            <a:r>
              <a:rPr lang="en-US" sz="1800" b="1" dirty="0">
                <a:latin typeface="Courier New" panose="02070309020205020404" pitchFamily="49" charset="0"/>
                <a:cs typeface="Courier New" panose="02070309020205020404" pitchFamily="49" charset="0"/>
              </a:rPr>
              <a:t> -&gt; S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E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E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N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N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S </a:t>
            </a:r>
            <a:r>
              <a:rPr lang="en-US" sz="1800" b="1" dirty="0">
                <a:latin typeface="Courier New" panose="02070309020205020404" pitchFamily="49" charset="0"/>
                <a:cs typeface="Courier New" panose="02070309020205020404" pitchFamily="49" charset="0"/>
              </a:rPr>
              <a:t>1</a:t>
            </a:r>
            <a:endParaRPr lang="en-US" sz="1800" b="1" dirty="0" smtClean="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xxxx</a:t>
            </a:r>
            <a:r>
              <a:rPr lang="en-US" sz="1800" b="1" dirty="0">
                <a:latin typeface="Courier New" panose="02070309020205020404" pitchFamily="49" charset="0"/>
                <a:cs typeface="Courier New" panose="02070309020205020404" pitchFamily="49" charset="0"/>
              </a:rPr>
              <a:t> -&gt; S</a:t>
            </a:r>
            <a:r>
              <a:rPr lang="en-US" sz="1800" b="1" dirty="0" smtClean="0">
                <a:latin typeface="Courier New" panose="02070309020205020404" pitchFamily="49" charset="0"/>
                <a:cs typeface="Courier New" panose="02070309020205020404" pitchFamily="49" charset="0"/>
              </a:rPr>
              <a:t> 1    </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E 1 </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NxWx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E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N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N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W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W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S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W</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a:t>
            </a:r>
          </a:p>
          <a:p>
            <a:pPr algn="ctr"/>
            <a:endParaRPr lang="en-US" sz="1800" b="1" dirty="0">
              <a:latin typeface="Courier New" panose="02070309020205020404" pitchFamily="49" charset="0"/>
              <a:cs typeface="Courier New" panose="02070309020205020404" pitchFamily="49" charset="0"/>
            </a:endParaRPr>
          </a:p>
        </p:txBody>
      </p:sp>
      <p:sp>
        <p:nvSpPr>
          <p:cNvPr id="15" name="TextBox 14"/>
          <p:cNvSpPr txBox="1"/>
          <p:nvPr/>
        </p:nvSpPr>
        <p:spPr>
          <a:xfrm>
            <a:off x="599154" y="2667000"/>
            <a:ext cx="4277645" cy="830997"/>
          </a:xfrm>
          <a:prstGeom prst="rect">
            <a:avLst/>
          </a:prstGeom>
          <a:solidFill>
            <a:srgbClr val="FAE9D6"/>
          </a:solidFill>
        </p:spPr>
        <p:txBody>
          <a:bodyPr wrap="square" rtlCol="0">
            <a:spAutoFit/>
          </a:bodyPr>
          <a:lstStyle/>
          <a:p>
            <a:pPr algn="ctr"/>
            <a:r>
              <a:rPr lang="en-US" dirty="0" smtClean="0">
                <a:latin typeface="Cambria" panose="02040503050406030204" pitchFamily="18" charset="0"/>
              </a:rPr>
              <a:t>What in Python could most usefully hold all of these </a:t>
            </a:r>
            <a:r>
              <a:rPr lang="en-US" b="1" i="1" dirty="0" smtClean="0">
                <a:solidFill>
                  <a:srgbClr val="F6890C"/>
                </a:solidFill>
                <a:latin typeface="Cambria" panose="02040503050406030204" pitchFamily="18" charset="0"/>
              </a:rPr>
              <a:t>rules</a:t>
            </a:r>
            <a:r>
              <a:rPr lang="en-US" dirty="0" smtClean="0">
                <a:latin typeface="Cambria" panose="02040503050406030204" pitchFamily="18" charset="0"/>
              </a:rPr>
              <a:t>?</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733000" y="4893480"/>
              <a:ext cx="2473920" cy="884520"/>
            </p14:xfrm>
          </p:contentPart>
        </mc:Choice>
        <mc:Fallback xmlns="">
          <p:pic>
            <p:nvPicPr>
              <p:cNvPr id="2" name="Ink 1"/>
              <p:cNvPicPr/>
              <p:nvPr/>
            </p:nvPicPr>
            <p:blipFill>
              <a:blip r:embed="rId3"/>
              <a:stretch>
                <a:fillRect/>
              </a:stretch>
            </p:blipFill>
            <p:spPr>
              <a:xfrm>
                <a:off x="5723640" y="4884120"/>
                <a:ext cx="2492640" cy="903240"/>
              </a:xfrm>
              <a:prstGeom prst="rect">
                <a:avLst/>
              </a:prstGeom>
            </p:spPr>
          </p:pic>
        </mc:Fallback>
      </mc:AlternateContent>
    </p:spTree>
    <p:extLst>
      <p:ext uri="{BB962C8B-B14F-4D97-AF65-F5344CB8AC3E}">
        <p14:creationId xmlns:p14="http://schemas.microsoft.com/office/powerpoint/2010/main" val="1538692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07768" y="5127905"/>
            <a:ext cx="2145632" cy="346464"/>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007768" y="6196264"/>
            <a:ext cx="1600200" cy="461665"/>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947736" y="6184231"/>
            <a:ext cx="1981200" cy="461665"/>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33" name="Text Box 8"/>
          <p:cNvSpPr txBox="1">
            <a:spLocks noChangeArrowheads="1"/>
          </p:cNvSpPr>
          <p:nvPr/>
        </p:nvSpPr>
        <p:spPr bwMode="auto">
          <a:xfrm>
            <a:off x="304800" y="193972"/>
            <a:ext cx="441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Picobot's</a:t>
            </a:r>
            <a:r>
              <a:rPr lang="en-US" altLang="en-US" sz="4200" dirty="0" smtClean="0">
                <a:latin typeface="Cambria" panose="02040503050406030204" pitchFamily="18" charset="0"/>
              </a:rPr>
              <a:t> classes</a:t>
            </a:r>
            <a:endParaRPr lang="en-US" altLang="en-US" sz="4200" dirty="0">
              <a:latin typeface="Cambria" panose="02040503050406030204" pitchFamily="18" charset="0"/>
            </a:endParaRPr>
          </a:p>
        </p:txBody>
      </p:sp>
      <p:sp>
        <p:nvSpPr>
          <p:cNvPr id="3" name="TextBox 2"/>
          <p:cNvSpPr txBox="1"/>
          <p:nvPr/>
        </p:nvSpPr>
        <p:spPr>
          <a:xfrm>
            <a:off x="611187" y="1487269"/>
            <a:ext cx="5027613" cy="646331"/>
          </a:xfrm>
          <a:prstGeom prst="rect">
            <a:avLst/>
          </a:prstGeom>
          <a:noFill/>
        </p:spPr>
        <p:txBody>
          <a:bodyPr wrap="square" rtlCol="0">
            <a:spAutoFit/>
          </a:bodyPr>
          <a:lstStyle/>
          <a:p>
            <a:r>
              <a:rPr lang="en-US" sz="3600" b="1" dirty="0" smtClean="0">
                <a:solidFill>
                  <a:srgbClr val="F6890C"/>
                </a:solidFill>
                <a:latin typeface="Courier New" panose="02070309020205020404" pitchFamily="49" charset="0"/>
                <a:cs typeface="Courier New" panose="02070309020205020404" pitchFamily="49" charset="0"/>
              </a:rPr>
              <a:t>class</a:t>
            </a:r>
            <a:r>
              <a:rPr lang="en-US" sz="3600" b="1" dirty="0" smtClean="0">
                <a:latin typeface="Courier New" panose="02070309020205020404" pitchFamily="49" charset="0"/>
                <a:cs typeface="Courier New" panose="02070309020205020404" pitchFamily="49" charset="0"/>
              </a:rPr>
              <a:t> Program:</a:t>
            </a:r>
            <a:endParaRPr lang="en-US" sz="3600" b="1" dirty="0">
              <a:latin typeface="Courier New" panose="02070309020205020404" pitchFamily="49" charset="0"/>
              <a:cs typeface="Courier New" panose="02070309020205020404" pitchFamily="49" charset="0"/>
            </a:endParaRPr>
          </a:p>
        </p:txBody>
      </p:sp>
      <p:sp>
        <p:nvSpPr>
          <p:cNvPr id="4" name="Rectangle 3"/>
          <p:cNvSpPr/>
          <p:nvPr/>
        </p:nvSpPr>
        <p:spPr>
          <a:xfrm>
            <a:off x="5883880" y="179591"/>
            <a:ext cx="2438400" cy="5632311"/>
          </a:xfrm>
          <a:prstGeom prst="rect">
            <a:avLst/>
          </a:prstGeom>
          <a:noFill/>
        </p:spPr>
        <p:txBody>
          <a:bodyPr wrap="square">
            <a:spAutoFit/>
          </a:bodyPr>
          <a:lstStyle/>
          <a:p>
            <a:pPr algn="ctr"/>
            <a:endParaRPr lang="en-US" sz="1800" b="1" dirty="0" smtClean="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xxxx</a:t>
            </a:r>
            <a:r>
              <a:rPr lang="en-US" sz="1800" b="1" dirty="0">
                <a:latin typeface="Courier New" panose="02070309020205020404" pitchFamily="49" charset="0"/>
                <a:cs typeface="Courier New" panose="02070309020205020404" pitchFamily="49" charset="0"/>
              </a:rPr>
              <a:t> -&gt; N 0   </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Nxxx</a:t>
            </a:r>
            <a:r>
              <a:rPr lang="en-US" sz="1800" b="1" dirty="0">
                <a:latin typeface="Courier New" panose="02070309020205020404" pitchFamily="49" charset="0"/>
                <a:cs typeface="Courier New" panose="02070309020205020404" pitchFamily="49" charset="0"/>
              </a:rPr>
              <a:t> -&gt; W 0 </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NxWx</a:t>
            </a:r>
            <a:r>
              <a:rPr lang="en-US" sz="1800" b="1" dirty="0">
                <a:latin typeface="Courier New" panose="02070309020205020404" pitchFamily="49" charset="0"/>
                <a:cs typeface="Courier New" panose="02070309020205020404" pitchFamily="49" charset="0"/>
              </a:rPr>
              <a:t> -&gt; S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xxWx</a:t>
            </a:r>
            <a:r>
              <a:rPr lang="en-US" sz="1800" b="1" dirty="0">
                <a:latin typeface="Courier New" panose="02070309020205020404" pitchFamily="49" charset="0"/>
                <a:cs typeface="Courier New" panose="02070309020205020404" pitchFamily="49" charset="0"/>
              </a:rPr>
              <a:t> -&gt; S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E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E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N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N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S </a:t>
            </a:r>
            <a:r>
              <a:rPr lang="en-US" sz="1800" b="1" dirty="0">
                <a:latin typeface="Courier New" panose="02070309020205020404" pitchFamily="49" charset="0"/>
                <a:cs typeface="Courier New" panose="02070309020205020404" pitchFamily="49" charset="0"/>
              </a:rPr>
              <a:t>1</a:t>
            </a:r>
            <a:endParaRPr lang="en-US" sz="1800" b="1" dirty="0" smtClean="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xxxx</a:t>
            </a:r>
            <a:r>
              <a:rPr lang="en-US" sz="1800" b="1" dirty="0">
                <a:latin typeface="Courier New" panose="02070309020205020404" pitchFamily="49" charset="0"/>
                <a:cs typeface="Courier New" panose="02070309020205020404" pitchFamily="49" charset="0"/>
              </a:rPr>
              <a:t> -&gt; S</a:t>
            </a:r>
            <a:r>
              <a:rPr lang="en-US" sz="1800" b="1" dirty="0" smtClean="0">
                <a:latin typeface="Courier New" panose="02070309020205020404" pitchFamily="49" charset="0"/>
                <a:cs typeface="Courier New" panose="02070309020205020404" pitchFamily="49" charset="0"/>
              </a:rPr>
              <a:t> 1    </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E 1 </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NxWx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E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N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N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W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W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S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W</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a:t>
            </a:r>
          </a:p>
          <a:p>
            <a:pPr algn="ctr"/>
            <a:endParaRPr lang="en-US" sz="1800" b="1" dirty="0">
              <a:latin typeface="Courier New" panose="02070309020205020404" pitchFamily="49" charset="0"/>
              <a:cs typeface="Courier New" panose="02070309020205020404" pitchFamily="49" charset="0"/>
            </a:endParaRPr>
          </a:p>
        </p:txBody>
      </p:sp>
      <p:sp>
        <p:nvSpPr>
          <p:cNvPr id="5" name="TextBox 4"/>
          <p:cNvSpPr txBox="1"/>
          <p:nvPr/>
        </p:nvSpPr>
        <p:spPr>
          <a:xfrm>
            <a:off x="599154" y="2667000"/>
            <a:ext cx="4277645" cy="830997"/>
          </a:xfrm>
          <a:prstGeom prst="rect">
            <a:avLst/>
          </a:prstGeom>
          <a:noFill/>
        </p:spPr>
        <p:txBody>
          <a:bodyPr wrap="square" rtlCol="0">
            <a:spAutoFit/>
          </a:bodyPr>
          <a:lstStyle/>
          <a:p>
            <a:pPr algn="ctr"/>
            <a:r>
              <a:rPr lang="en-US" dirty="0" smtClean="0">
                <a:latin typeface="Cambria" panose="02040503050406030204" pitchFamily="18" charset="0"/>
              </a:rPr>
              <a:t>What in Python could most usefully hold all of these </a:t>
            </a:r>
            <a:r>
              <a:rPr lang="en-US" b="1" i="1" dirty="0" smtClean="0">
                <a:solidFill>
                  <a:srgbClr val="F6890C"/>
                </a:solidFill>
                <a:latin typeface="Cambria" panose="02040503050406030204" pitchFamily="18" charset="0"/>
              </a:rPr>
              <a:t>rules</a:t>
            </a:r>
            <a:r>
              <a:rPr lang="en-US" dirty="0" smtClean="0">
                <a:latin typeface="Cambria" panose="02040503050406030204" pitchFamily="18" charset="0"/>
              </a:rPr>
              <a:t>?</a:t>
            </a:r>
            <a:endParaRPr lang="en-US" dirty="0">
              <a:latin typeface="Cambria" panose="02040503050406030204" pitchFamily="18" charset="0"/>
            </a:endParaRPr>
          </a:p>
        </p:txBody>
      </p:sp>
      <p:sp>
        <p:nvSpPr>
          <p:cNvPr id="13" name="TextBox 12"/>
          <p:cNvSpPr txBox="1"/>
          <p:nvPr/>
        </p:nvSpPr>
        <p:spPr>
          <a:xfrm>
            <a:off x="921208" y="3809999"/>
            <a:ext cx="3186783" cy="830997"/>
          </a:xfrm>
          <a:prstGeom prst="rect">
            <a:avLst/>
          </a:prstGeom>
          <a:noFill/>
        </p:spPr>
        <p:txBody>
          <a:bodyPr wrap="square" rtlCol="0">
            <a:spAutoFit/>
          </a:bodyPr>
          <a:lstStyle/>
          <a:p>
            <a:pPr algn="ctr"/>
            <a:r>
              <a:rPr lang="en-US" dirty="0" smtClean="0">
                <a:latin typeface="Cambria" panose="02040503050406030204" pitchFamily="18" charset="0"/>
              </a:rPr>
              <a:t>What type should </a:t>
            </a:r>
            <a:r>
              <a:rPr lang="en-US" b="1" dirty="0" err="1" smtClean="0">
                <a:latin typeface="Courier New" panose="02070309020205020404" pitchFamily="49" charset="0"/>
                <a:cs typeface="Courier New" panose="02070309020205020404" pitchFamily="49" charset="0"/>
              </a:rPr>
              <a:t>self.rules</a:t>
            </a:r>
            <a:r>
              <a:rPr lang="en-US" dirty="0" smtClean="0">
                <a:latin typeface="Cambria" panose="02040503050406030204" pitchFamily="18" charset="0"/>
              </a:rPr>
              <a:t> be?</a:t>
            </a:r>
            <a:endParaRPr lang="en-US" dirty="0">
              <a:latin typeface="Cambria" panose="02040503050406030204" pitchFamily="18" charset="0"/>
            </a:endParaRPr>
          </a:p>
        </p:txBody>
      </p:sp>
      <p:sp>
        <p:nvSpPr>
          <p:cNvPr id="2" name="Rectangle 1"/>
          <p:cNvSpPr/>
          <p:nvPr/>
        </p:nvSpPr>
        <p:spPr>
          <a:xfrm>
            <a:off x="762000" y="6172199"/>
            <a:ext cx="7005444" cy="461665"/>
          </a:xfrm>
          <a:prstGeom prst="rect">
            <a:avLst/>
          </a:prstGeom>
        </p:spPr>
        <p:txBody>
          <a:bodyPr wrap="none">
            <a:spAutoFit/>
          </a:bodyPr>
          <a:lstStyle/>
          <a:p>
            <a:r>
              <a:rPr lang="en-US" b="1" dirty="0" err="1" smtClean="0">
                <a:latin typeface="Courier New" panose="02070309020205020404" pitchFamily="49" charset="0"/>
                <a:cs typeface="Courier New" panose="02070309020205020404" pitchFamily="49" charset="0"/>
              </a:rPr>
              <a:t>self.rules</a:t>
            </a:r>
            <a:r>
              <a:rPr lang="en-US" b="1" dirty="0" smtClean="0">
                <a:latin typeface="Courier New" panose="02070309020205020404" pitchFamily="49" charset="0"/>
                <a:cs typeface="Courier New" panose="02070309020205020404" pitchFamily="49" charset="0"/>
              </a:rPr>
              <a:t>[ (1,</a:t>
            </a:r>
            <a:r>
              <a:rPr lang="en-US" b="1" dirty="0" smtClean="0">
                <a:solidFill>
                  <a:srgbClr val="009900"/>
                </a:solidFill>
                <a:latin typeface="Courier New" panose="02070309020205020404" pitchFamily="49" charset="0"/>
                <a:cs typeface="Courier New" panose="02070309020205020404" pitchFamily="49" charset="0"/>
              </a:rPr>
              <a:t>"NExx"</a:t>
            </a:r>
            <a:r>
              <a:rPr lang="en-US" b="1" dirty="0" smtClean="0">
                <a:latin typeface="Courier New" panose="02070309020205020404" pitchFamily="49" charset="0"/>
                <a:cs typeface="Courier New" panose="02070309020205020404" pitchFamily="49" charset="0"/>
              </a:rPr>
              <a:t>) ]  =  (</a:t>
            </a:r>
            <a:r>
              <a:rPr lang="en-US" b="1" dirty="0" smtClean="0">
                <a:solidFill>
                  <a:srgbClr val="009900"/>
                </a:solidFill>
                <a:latin typeface="Courier New" panose="02070309020205020404" pitchFamily="49" charset="0"/>
                <a:cs typeface="Courier New" panose="02070309020205020404" pitchFamily="49" charset="0"/>
              </a:rPr>
              <a:t>"W"</a:t>
            </a:r>
            <a:r>
              <a:rPr lang="en-US" b="1" dirty="0" smtClean="0">
                <a:latin typeface="Courier New" panose="02070309020205020404" pitchFamily="49" charset="0"/>
                <a:cs typeface="Courier New" panose="02070309020205020404" pitchFamily="49" charset="0"/>
              </a:rPr>
              <a:t>,0) </a:t>
            </a:r>
            <a:endParaRPr lang="en-US" dirty="0"/>
          </a:p>
        </p:txBody>
      </p:sp>
      <p:sp>
        <p:nvSpPr>
          <p:cNvPr id="6" name="Rectangle 5"/>
          <p:cNvSpPr/>
          <p:nvPr/>
        </p:nvSpPr>
        <p:spPr>
          <a:xfrm rot="20694491">
            <a:off x="1572843" y="4955271"/>
            <a:ext cx="1883511" cy="830997"/>
          </a:xfrm>
          <a:prstGeom prst="rect">
            <a:avLst/>
          </a:prstGeom>
          <a:solidFill>
            <a:srgbClr val="CCFFCC"/>
          </a:solidFill>
        </p:spPr>
        <p:txBody>
          <a:bodyPr wrap="square">
            <a:spAutoFit/>
          </a:bodyPr>
          <a:lstStyle/>
          <a:p>
            <a:pPr algn="ctr"/>
            <a:r>
              <a:rPr lang="en-US" dirty="0" smtClean="0">
                <a:latin typeface="Cambria" panose="02040503050406030204" pitchFamily="18" charset="0"/>
              </a:rPr>
              <a:t>Python dictionary</a:t>
            </a:r>
            <a:endParaRPr lang="en-US" dirty="0"/>
          </a:p>
        </p:txBody>
      </p:sp>
      <p:sp>
        <p:nvSpPr>
          <p:cNvPr id="8" name="Rectangle 7"/>
          <p:cNvSpPr/>
          <p:nvPr/>
        </p:nvSpPr>
        <p:spPr>
          <a:xfrm>
            <a:off x="3690067" y="5903685"/>
            <a:ext cx="458139" cy="323165"/>
          </a:xfrm>
          <a:prstGeom prst="rect">
            <a:avLst/>
          </a:prstGeom>
        </p:spPr>
        <p:txBody>
          <a:bodyPr wrap="none">
            <a:spAutoFit/>
          </a:bodyPr>
          <a:lstStyle/>
          <a:p>
            <a:pPr algn="ctr"/>
            <a:r>
              <a:rPr lang="en-US" sz="1500" b="1" dirty="0" smtClean="0">
                <a:solidFill>
                  <a:srgbClr val="009900"/>
                </a:solidFill>
                <a:latin typeface="Calibri" panose="020F0502020204030204" pitchFamily="34" charset="0"/>
              </a:rPr>
              <a:t>key</a:t>
            </a:r>
            <a:endParaRPr lang="en-US" sz="1500" b="1" dirty="0">
              <a:solidFill>
                <a:srgbClr val="009900"/>
              </a:solidFill>
              <a:latin typeface="Calibri" panose="020F0502020204030204" pitchFamily="34" charset="0"/>
            </a:endParaRPr>
          </a:p>
        </p:txBody>
      </p:sp>
      <p:sp>
        <p:nvSpPr>
          <p:cNvPr id="12" name="Rectangle 11"/>
          <p:cNvSpPr/>
          <p:nvPr/>
        </p:nvSpPr>
        <p:spPr>
          <a:xfrm>
            <a:off x="6425419" y="5903685"/>
            <a:ext cx="613053" cy="323165"/>
          </a:xfrm>
          <a:prstGeom prst="rect">
            <a:avLst/>
          </a:prstGeom>
        </p:spPr>
        <p:txBody>
          <a:bodyPr wrap="none">
            <a:spAutoFit/>
          </a:bodyPr>
          <a:lstStyle/>
          <a:p>
            <a:pPr algn="ctr"/>
            <a:r>
              <a:rPr lang="en-US" sz="1500" b="1" dirty="0" smtClean="0">
                <a:solidFill>
                  <a:srgbClr val="009900"/>
                </a:solidFill>
                <a:latin typeface="Calibri" panose="020F0502020204030204" pitchFamily="34" charset="0"/>
              </a:rPr>
              <a:t>value</a:t>
            </a:r>
            <a:endParaRPr lang="en-US" sz="1500" b="1" dirty="0">
              <a:solidFill>
                <a:srgbClr val="009900"/>
              </a:solidFill>
              <a:latin typeface="Calibri" panose="020F0502020204030204" pitchFamily="34" charset="0"/>
            </a:endParaRPr>
          </a:p>
        </p:txBody>
      </p:sp>
    </p:spTree>
    <p:extLst>
      <p:ext uri="{BB962C8B-B14F-4D97-AF65-F5344CB8AC3E}">
        <p14:creationId xmlns:p14="http://schemas.microsoft.com/office/powerpoint/2010/main" val="2520802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8"/>
          <p:cNvSpPr txBox="1">
            <a:spLocks noChangeArrowheads="1"/>
          </p:cNvSpPr>
          <p:nvPr/>
        </p:nvSpPr>
        <p:spPr bwMode="auto">
          <a:xfrm>
            <a:off x="304800" y="193972"/>
            <a:ext cx="441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Picobot's</a:t>
            </a:r>
            <a:r>
              <a:rPr lang="en-US" altLang="en-US" sz="4200" dirty="0" smtClean="0">
                <a:latin typeface="Cambria" panose="02040503050406030204" pitchFamily="18" charset="0"/>
              </a:rPr>
              <a:t> classes</a:t>
            </a:r>
            <a:endParaRPr lang="en-US" altLang="en-US" sz="4200" dirty="0">
              <a:latin typeface="Cambria" panose="02040503050406030204" pitchFamily="18" charset="0"/>
            </a:endParaRPr>
          </a:p>
        </p:txBody>
      </p:sp>
      <p:sp>
        <p:nvSpPr>
          <p:cNvPr id="3" name="TextBox 2"/>
          <p:cNvSpPr txBox="1"/>
          <p:nvPr/>
        </p:nvSpPr>
        <p:spPr>
          <a:xfrm>
            <a:off x="611187" y="1487269"/>
            <a:ext cx="5027613" cy="646331"/>
          </a:xfrm>
          <a:prstGeom prst="rect">
            <a:avLst/>
          </a:prstGeom>
          <a:noFill/>
        </p:spPr>
        <p:txBody>
          <a:bodyPr wrap="square" rtlCol="0">
            <a:spAutoFit/>
          </a:bodyPr>
          <a:lstStyle/>
          <a:p>
            <a:r>
              <a:rPr lang="en-US" sz="3600" b="1" dirty="0" smtClean="0">
                <a:solidFill>
                  <a:srgbClr val="F6890C"/>
                </a:solidFill>
                <a:latin typeface="Courier New" panose="02070309020205020404" pitchFamily="49" charset="0"/>
                <a:cs typeface="Courier New" panose="02070309020205020404" pitchFamily="49" charset="0"/>
              </a:rPr>
              <a:t>class</a:t>
            </a:r>
            <a:r>
              <a:rPr lang="en-US" sz="3600" b="1" dirty="0" smtClean="0">
                <a:latin typeface="Courier New" panose="02070309020205020404" pitchFamily="49" charset="0"/>
                <a:cs typeface="Courier New" panose="02070309020205020404" pitchFamily="49" charset="0"/>
              </a:rPr>
              <a:t> World:</a:t>
            </a:r>
            <a:endParaRPr lang="en-US" sz="3600" b="1" dirty="0">
              <a:latin typeface="Courier New" panose="02070309020205020404" pitchFamily="49" charset="0"/>
              <a:cs typeface="Courier New" panose="02070309020205020404" pitchFamily="49" charset="0"/>
            </a:endParaRPr>
          </a:p>
        </p:txBody>
      </p:sp>
      <p:sp>
        <p:nvSpPr>
          <p:cNvPr id="5" name="TextBox 4"/>
          <p:cNvSpPr txBox="1"/>
          <p:nvPr/>
        </p:nvSpPr>
        <p:spPr>
          <a:xfrm>
            <a:off x="382212" y="2666999"/>
            <a:ext cx="4582446" cy="830997"/>
          </a:xfrm>
          <a:prstGeom prst="rect">
            <a:avLst/>
          </a:prstGeom>
          <a:solidFill>
            <a:srgbClr val="FAE9D6"/>
          </a:solidFill>
        </p:spPr>
        <p:txBody>
          <a:bodyPr wrap="square" rtlCol="0">
            <a:spAutoFit/>
          </a:bodyPr>
          <a:lstStyle/>
          <a:p>
            <a:pPr algn="ctr"/>
            <a:r>
              <a:rPr lang="en-US" dirty="0" smtClean="0">
                <a:latin typeface="Cambria" panose="02040503050406030204" pitchFamily="18" charset="0"/>
              </a:rPr>
              <a:t>What in Python could most usefully hold the </a:t>
            </a:r>
            <a:r>
              <a:rPr lang="en-US" b="1" i="1" dirty="0" smtClean="0">
                <a:solidFill>
                  <a:srgbClr val="F6890C"/>
                </a:solidFill>
                <a:latin typeface="Cambria" panose="02040503050406030204" pitchFamily="18" charset="0"/>
              </a:rPr>
              <a:t>environment</a:t>
            </a:r>
            <a:r>
              <a:rPr lang="en-US" dirty="0" smtClean="0">
                <a:latin typeface="Cambria" panose="02040503050406030204" pitchFamily="18" charset="0"/>
              </a:rPr>
              <a:t>?</a:t>
            </a:r>
            <a:endParaRPr lang="en-US" dirty="0">
              <a:latin typeface="Cambria" panose="02040503050406030204" pitchFamily="18" charset="0"/>
            </a:endParaRPr>
          </a:p>
        </p:txBody>
      </p:sp>
      <p:sp>
        <p:nvSpPr>
          <p:cNvPr id="13" name="TextBox 12"/>
          <p:cNvSpPr txBox="1"/>
          <p:nvPr/>
        </p:nvSpPr>
        <p:spPr>
          <a:xfrm>
            <a:off x="921208" y="3809999"/>
            <a:ext cx="3186783" cy="830997"/>
          </a:xfrm>
          <a:prstGeom prst="rect">
            <a:avLst/>
          </a:prstGeom>
          <a:noFill/>
        </p:spPr>
        <p:txBody>
          <a:bodyPr wrap="square" rtlCol="0">
            <a:spAutoFit/>
          </a:bodyPr>
          <a:lstStyle/>
          <a:p>
            <a:pPr algn="ctr"/>
            <a:r>
              <a:rPr lang="en-US" dirty="0" smtClean="0">
                <a:latin typeface="Cambria" panose="02040503050406030204" pitchFamily="18" charset="0"/>
              </a:rPr>
              <a:t>What type should </a:t>
            </a:r>
            <a:r>
              <a:rPr lang="en-US" b="1" dirty="0" err="1" smtClean="0">
                <a:latin typeface="Courier New" panose="02070309020205020404" pitchFamily="49" charset="0"/>
                <a:cs typeface="Courier New" panose="02070309020205020404" pitchFamily="49" charset="0"/>
              </a:rPr>
              <a:t>self.room</a:t>
            </a:r>
            <a:r>
              <a:rPr lang="en-US" dirty="0" smtClean="0">
                <a:latin typeface="Cambria" panose="02040503050406030204" pitchFamily="18" charset="0"/>
              </a:rPr>
              <a:t> be?</a:t>
            </a:r>
            <a:endParaRPr lang="en-US" dirty="0">
              <a:latin typeface="Cambria" panose="02040503050406030204" pitchFamily="18" charset="0"/>
            </a:endParaRPr>
          </a:p>
        </p:txBody>
      </p:sp>
      <p:sp>
        <p:nvSpPr>
          <p:cNvPr id="2" name="Rectangle 1"/>
          <p:cNvSpPr/>
          <p:nvPr/>
        </p:nvSpPr>
        <p:spPr>
          <a:xfrm>
            <a:off x="4495800" y="285957"/>
            <a:ext cx="4388728" cy="3939540"/>
          </a:xfrm>
          <a:prstGeom prst="rect">
            <a:avLst/>
          </a:prstGeom>
        </p:spPr>
        <p:txBody>
          <a:bodyPr wrap="square">
            <a:spAutoFit/>
          </a:bodyPr>
          <a:lstStyle/>
          <a:p>
            <a:pPr algn="r">
              <a:lnSpc>
                <a:spcPts val="1200"/>
              </a:lnSpc>
            </a:pP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oooooPooooooooooooooooo</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algn="r">
              <a:lnSpc>
                <a:spcPts val="1200"/>
              </a:lnSpc>
            </a:pPr>
            <a:r>
              <a:rPr lang="en-US" sz="1800" b="1" dirty="0" smtClean="0">
                <a:latin typeface="Courier New" panose="02070309020205020404" pitchFamily="49" charset="0"/>
                <a:cs typeface="Courier New" panose="02070309020205020404" pitchFamily="49" charset="0"/>
              </a:rPr>
              <a:t>+o             </a:t>
            </a:r>
            <a:r>
              <a:rPr lang="en-US" sz="1800" b="1" dirty="0" err="1" smtClean="0">
                <a:latin typeface="Courier New" panose="02070309020205020404" pitchFamily="49" charset="0"/>
                <a:cs typeface="Courier New" panose="02070309020205020404" pitchFamily="49" charset="0"/>
              </a:rPr>
              <a:t>o</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o</a:t>
            </a:r>
            <a:r>
              <a:rPr lang="en-US" sz="1800" b="1" dirty="0" smtClean="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ooooooooooooooooooooooo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4" name="Rectangle 3"/>
          <p:cNvSpPr/>
          <p:nvPr/>
        </p:nvSpPr>
        <p:spPr>
          <a:xfrm>
            <a:off x="7611979" y="4201434"/>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a:t>
            </a:r>
            <a:endParaRPr lang="en-US" sz="3600" dirty="0"/>
          </a:p>
        </p:txBody>
      </p:sp>
      <p:sp>
        <p:nvSpPr>
          <p:cNvPr id="10" name="Rectangle 9"/>
          <p:cNvSpPr/>
          <p:nvPr/>
        </p:nvSpPr>
        <p:spPr>
          <a:xfrm>
            <a:off x="7611979" y="4689849"/>
            <a:ext cx="461986" cy="646331"/>
          </a:xfrm>
          <a:prstGeom prst="rect">
            <a:avLst/>
          </a:prstGeom>
        </p:spPr>
        <p:txBody>
          <a:bodyPr wrap="none">
            <a:spAutoFit/>
          </a:bodyPr>
          <a:lstStyle/>
          <a:p>
            <a:r>
              <a:rPr lang="en-US" sz="3600" b="1" dirty="0" smtClean="0">
                <a:latin typeface="Courier New" panose="02070309020205020404" pitchFamily="49" charset="0"/>
                <a:cs typeface="Courier New" panose="02070309020205020404" pitchFamily="49" charset="0"/>
              </a:rPr>
              <a:t>o</a:t>
            </a:r>
            <a:endParaRPr lang="en-US" sz="3600" dirty="0"/>
          </a:p>
        </p:txBody>
      </p:sp>
      <p:sp>
        <p:nvSpPr>
          <p:cNvPr id="11" name="Rectangle 10"/>
          <p:cNvSpPr/>
          <p:nvPr/>
        </p:nvSpPr>
        <p:spPr>
          <a:xfrm>
            <a:off x="7616765" y="5295928"/>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P</a:t>
            </a:r>
            <a:endParaRPr lang="en-US" sz="3600" dirty="0"/>
          </a:p>
        </p:txBody>
      </p:sp>
      <p:sp>
        <p:nvSpPr>
          <p:cNvPr id="6" name="Rectangle 5"/>
          <p:cNvSpPr/>
          <p:nvPr/>
        </p:nvSpPr>
        <p:spPr>
          <a:xfrm>
            <a:off x="6019800" y="5388260"/>
            <a:ext cx="1261884" cy="461665"/>
          </a:xfrm>
          <a:prstGeom prst="rect">
            <a:avLst/>
          </a:prstGeom>
        </p:spPr>
        <p:txBody>
          <a:bodyPr wrap="none">
            <a:spAutoFit/>
          </a:bodyPr>
          <a:lstStyle/>
          <a:p>
            <a:pPr algn="ctr"/>
            <a:r>
              <a:rPr lang="en-US" dirty="0" err="1" smtClean="0">
                <a:latin typeface="Cambria" panose="02040503050406030204" pitchFamily="18" charset="0"/>
              </a:rPr>
              <a:t>Picobot</a:t>
            </a:r>
            <a:r>
              <a:rPr lang="en-US" dirty="0" smtClean="0">
                <a:latin typeface="Cambria" panose="02040503050406030204" pitchFamily="18" charset="0"/>
              </a:rPr>
              <a:t>:</a:t>
            </a:r>
            <a:endParaRPr lang="en-US" dirty="0"/>
          </a:p>
        </p:txBody>
      </p:sp>
      <p:sp>
        <p:nvSpPr>
          <p:cNvPr id="15" name="Rectangle 14"/>
          <p:cNvSpPr/>
          <p:nvPr/>
        </p:nvSpPr>
        <p:spPr>
          <a:xfrm>
            <a:off x="6061222" y="4841867"/>
            <a:ext cx="1179041" cy="461665"/>
          </a:xfrm>
          <a:prstGeom prst="rect">
            <a:avLst/>
          </a:prstGeom>
        </p:spPr>
        <p:txBody>
          <a:bodyPr wrap="none">
            <a:spAutoFit/>
          </a:bodyPr>
          <a:lstStyle/>
          <a:p>
            <a:pPr algn="ctr"/>
            <a:r>
              <a:rPr lang="en-US" dirty="0" smtClean="0">
                <a:latin typeface="Cambria" panose="02040503050406030204" pitchFamily="18" charset="0"/>
              </a:rPr>
              <a:t>Visited:</a:t>
            </a:r>
            <a:endParaRPr lang="en-US" dirty="0"/>
          </a:p>
        </p:txBody>
      </p:sp>
      <p:sp>
        <p:nvSpPr>
          <p:cNvPr id="16" name="Rectangle 15"/>
          <p:cNvSpPr/>
          <p:nvPr/>
        </p:nvSpPr>
        <p:spPr>
          <a:xfrm>
            <a:off x="6223734" y="4293766"/>
            <a:ext cx="854016" cy="461665"/>
          </a:xfrm>
          <a:prstGeom prst="rect">
            <a:avLst/>
          </a:prstGeom>
        </p:spPr>
        <p:txBody>
          <a:bodyPr wrap="none">
            <a:spAutoFit/>
          </a:bodyPr>
          <a:lstStyle/>
          <a:p>
            <a:pPr algn="ctr"/>
            <a:r>
              <a:rPr lang="en-US" dirty="0" smtClean="0">
                <a:latin typeface="Cambria" panose="02040503050406030204" pitchFamily="18" charset="0"/>
              </a:rPr>
              <a:t>Wall:</a:t>
            </a:r>
            <a:endParaRPr lang="en-US"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2437920" y="589320"/>
              <a:ext cx="3580920" cy="4715280"/>
            </p14:xfrm>
          </p:contentPart>
        </mc:Choice>
        <mc:Fallback xmlns="">
          <p:pic>
            <p:nvPicPr>
              <p:cNvPr id="8" name="Ink 7"/>
              <p:cNvPicPr/>
              <p:nvPr/>
            </p:nvPicPr>
            <p:blipFill>
              <a:blip r:embed="rId3"/>
              <a:stretch>
                <a:fillRect/>
              </a:stretch>
            </p:blipFill>
            <p:spPr>
              <a:xfrm>
                <a:off x="2428560" y="579960"/>
                <a:ext cx="3599640" cy="4734000"/>
              </a:xfrm>
              <a:prstGeom prst="rect">
                <a:avLst/>
              </a:prstGeom>
            </p:spPr>
          </p:pic>
        </mc:Fallback>
      </mc:AlternateContent>
    </p:spTree>
    <p:extLst>
      <p:ext uri="{BB962C8B-B14F-4D97-AF65-F5344CB8AC3E}">
        <p14:creationId xmlns:p14="http://schemas.microsoft.com/office/powerpoint/2010/main" val="14273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8"/>
          <p:cNvSpPr txBox="1">
            <a:spLocks noChangeArrowheads="1"/>
          </p:cNvSpPr>
          <p:nvPr/>
        </p:nvSpPr>
        <p:spPr bwMode="auto">
          <a:xfrm>
            <a:off x="304800" y="193972"/>
            <a:ext cx="441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Picobot's</a:t>
            </a:r>
            <a:r>
              <a:rPr lang="en-US" altLang="en-US" sz="4200" dirty="0" smtClean="0">
                <a:latin typeface="Cambria" panose="02040503050406030204" pitchFamily="18" charset="0"/>
              </a:rPr>
              <a:t> classes</a:t>
            </a:r>
            <a:endParaRPr lang="en-US" altLang="en-US" sz="4200" dirty="0">
              <a:latin typeface="Cambria" panose="02040503050406030204" pitchFamily="18" charset="0"/>
            </a:endParaRPr>
          </a:p>
        </p:txBody>
      </p:sp>
      <p:sp>
        <p:nvSpPr>
          <p:cNvPr id="3" name="TextBox 2"/>
          <p:cNvSpPr txBox="1"/>
          <p:nvPr/>
        </p:nvSpPr>
        <p:spPr>
          <a:xfrm>
            <a:off x="611187" y="1487269"/>
            <a:ext cx="5027613" cy="646331"/>
          </a:xfrm>
          <a:prstGeom prst="rect">
            <a:avLst/>
          </a:prstGeom>
          <a:noFill/>
        </p:spPr>
        <p:txBody>
          <a:bodyPr wrap="square" rtlCol="0">
            <a:spAutoFit/>
          </a:bodyPr>
          <a:lstStyle/>
          <a:p>
            <a:r>
              <a:rPr lang="en-US" sz="3600" b="1" dirty="0" smtClean="0">
                <a:solidFill>
                  <a:srgbClr val="F6890C"/>
                </a:solidFill>
                <a:latin typeface="Courier New" panose="02070309020205020404" pitchFamily="49" charset="0"/>
                <a:cs typeface="Courier New" panose="02070309020205020404" pitchFamily="49" charset="0"/>
              </a:rPr>
              <a:t>class</a:t>
            </a:r>
            <a:r>
              <a:rPr lang="en-US" sz="3600" b="1" dirty="0" smtClean="0">
                <a:latin typeface="Courier New" panose="02070309020205020404" pitchFamily="49" charset="0"/>
                <a:cs typeface="Courier New" panose="02070309020205020404" pitchFamily="49" charset="0"/>
              </a:rPr>
              <a:t> World:</a:t>
            </a:r>
            <a:endParaRPr lang="en-US" sz="3600" b="1" dirty="0">
              <a:latin typeface="Courier New" panose="02070309020205020404" pitchFamily="49" charset="0"/>
              <a:cs typeface="Courier New" panose="02070309020205020404" pitchFamily="49" charset="0"/>
            </a:endParaRPr>
          </a:p>
        </p:txBody>
      </p:sp>
      <p:sp>
        <p:nvSpPr>
          <p:cNvPr id="5" name="TextBox 4"/>
          <p:cNvSpPr txBox="1"/>
          <p:nvPr/>
        </p:nvSpPr>
        <p:spPr>
          <a:xfrm>
            <a:off x="382212" y="2666999"/>
            <a:ext cx="4582446" cy="830997"/>
          </a:xfrm>
          <a:prstGeom prst="rect">
            <a:avLst/>
          </a:prstGeom>
          <a:solidFill>
            <a:srgbClr val="FAE9D6"/>
          </a:solidFill>
        </p:spPr>
        <p:txBody>
          <a:bodyPr wrap="square" rtlCol="0">
            <a:spAutoFit/>
          </a:bodyPr>
          <a:lstStyle/>
          <a:p>
            <a:pPr algn="ctr"/>
            <a:r>
              <a:rPr lang="en-US" dirty="0" smtClean="0">
                <a:latin typeface="Cambria" panose="02040503050406030204" pitchFamily="18" charset="0"/>
              </a:rPr>
              <a:t>What in Python could most usefully hold the </a:t>
            </a:r>
            <a:r>
              <a:rPr lang="en-US" b="1" i="1" dirty="0" smtClean="0">
                <a:solidFill>
                  <a:srgbClr val="F6890C"/>
                </a:solidFill>
                <a:latin typeface="Cambria" panose="02040503050406030204" pitchFamily="18" charset="0"/>
              </a:rPr>
              <a:t>environment</a:t>
            </a:r>
            <a:r>
              <a:rPr lang="en-US" dirty="0" smtClean="0">
                <a:latin typeface="Cambria" panose="02040503050406030204" pitchFamily="18" charset="0"/>
              </a:rPr>
              <a:t>?</a:t>
            </a:r>
            <a:endParaRPr lang="en-US" dirty="0">
              <a:latin typeface="Cambria" panose="02040503050406030204" pitchFamily="18" charset="0"/>
            </a:endParaRPr>
          </a:p>
        </p:txBody>
      </p:sp>
      <p:sp>
        <p:nvSpPr>
          <p:cNvPr id="13" name="TextBox 12"/>
          <p:cNvSpPr txBox="1"/>
          <p:nvPr/>
        </p:nvSpPr>
        <p:spPr>
          <a:xfrm>
            <a:off x="921208" y="3809999"/>
            <a:ext cx="3186783" cy="830997"/>
          </a:xfrm>
          <a:prstGeom prst="rect">
            <a:avLst/>
          </a:prstGeom>
          <a:noFill/>
        </p:spPr>
        <p:txBody>
          <a:bodyPr wrap="square" rtlCol="0">
            <a:spAutoFit/>
          </a:bodyPr>
          <a:lstStyle/>
          <a:p>
            <a:pPr algn="ctr"/>
            <a:r>
              <a:rPr lang="en-US" dirty="0" smtClean="0">
                <a:latin typeface="Cambria" panose="02040503050406030204" pitchFamily="18" charset="0"/>
              </a:rPr>
              <a:t>What type should </a:t>
            </a:r>
            <a:r>
              <a:rPr lang="en-US" b="1" dirty="0" err="1" smtClean="0">
                <a:latin typeface="Courier New" panose="02070309020205020404" pitchFamily="49" charset="0"/>
                <a:cs typeface="Courier New" panose="02070309020205020404" pitchFamily="49" charset="0"/>
              </a:rPr>
              <a:t>self.room</a:t>
            </a:r>
            <a:r>
              <a:rPr lang="en-US" dirty="0" smtClean="0">
                <a:latin typeface="Cambria" panose="02040503050406030204" pitchFamily="18" charset="0"/>
              </a:rPr>
              <a:t> be?</a:t>
            </a:r>
            <a:endParaRPr lang="en-US" dirty="0">
              <a:latin typeface="Cambria" panose="02040503050406030204" pitchFamily="18" charset="0"/>
            </a:endParaRPr>
          </a:p>
        </p:txBody>
      </p:sp>
      <p:sp>
        <p:nvSpPr>
          <p:cNvPr id="2" name="Rectangle 1"/>
          <p:cNvSpPr/>
          <p:nvPr/>
        </p:nvSpPr>
        <p:spPr>
          <a:xfrm>
            <a:off x="4495800" y="285957"/>
            <a:ext cx="4388728" cy="3939540"/>
          </a:xfrm>
          <a:prstGeom prst="rect">
            <a:avLst/>
          </a:prstGeom>
        </p:spPr>
        <p:txBody>
          <a:bodyPr wrap="square">
            <a:spAutoFit/>
          </a:bodyPr>
          <a:lstStyle/>
          <a:p>
            <a:pPr algn="r">
              <a:lnSpc>
                <a:spcPts val="1200"/>
              </a:lnSpc>
            </a:pP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oooooPooooooooooooooooo</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algn="r">
              <a:lnSpc>
                <a:spcPts val="1200"/>
              </a:lnSpc>
            </a:pPr>
            <a:r>
              <a:rPr lang="en-US" sz="1800" b="1" dirty="0" smtClean="0">
                <a:latin typeface="Courier New" panose="02070309020205020404" pitchFamily="49" charset="0"/>
                <a:cs typeface="Courier New" panose="02070309020205020404" pitchFamily="49" charset="0"/>
              </a:rPr>
              <a:t>+o             </a:t>
            </a:r>
            <a:r>
              <a:rPr lang="en-US" sz="1800" b="1" dirty="0" err="1" smtClean="0">
                <a:latin typeface="Courier New" panose="02070309020205020404" pitchFamily="49" charset="0"/>
                <a:cs typeface="Courier New" panose="02070309020205020404" pitchFamily="49" charset="0"/>
              </a:rPr>
              <a:t>o</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o</a:t>
            </a:r>
            <a:r>
              <a:rPr lang="en-US" sz="1800" b="1" dirty="0" smtClean="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ooooooooooooooooooooooo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4" name="Rectangle 3"/>
          <p:cNvSpPr/>
          <p:nvPr/>
        </p:nvSpPr>
        <p:spPr>
          <a:xfrm>
            <a:off x="7611979" y="4201434"/>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a:t>
            </a:r>
            <a:endParaRPr lang="en-US" sz="3600" dirty="0"/>
          </a:p>
        </p:txBody>
      </p:sp>
      <p:sp>
        <p:nvSpPr>
          <p:cNvPr id="10" name="Rectangle 9"/>
          <p:cNvSpPr/>
          <p:nvPr/>
        </p:nvSpPr>
        <p:spPr>
          <a:xfrm>
            <a:off x="7611979" y="4689849"/>
            <a:ext cx="461986" cy="646331"/>
          </a:xfrm>
          <a:prstGeom prst="rect">
            <a:avLst/>
          </a:prstGeom>
        </p:spPr>
        <p:txBody>
          <a:bodyPr wrap="none">
            <a:spAutoFit/>
          </a:bodyPr>
          <a:lstStyle/>
          <a:p>
            <a:r>
              <a:rPr lang="en-US" sz="3600" b="1" dirty="0" smtClean="0">
                <a:latin typeface="Courier New" panose="02070309020205020404" pitchFamily="49" charset="0"/>
                <a:cs typeface="Courier New" panose="02070309020205020404" pitchFamily="49" charset="0"/>
              </a:rPr>
              <a:t>o</a:t>
            </a:r>
            <a:endParaRPr lang="en-US" sz="3600" dirty="0"/>
          </a:p>
        </p:txBody>
      </p:sp>
      <p:sp>
        <p:nvSpPr>
          <p:cNvPr id="11" name="Rectangle 10"/>
          <p:cNvSpPr/>
          <p:nvPr/>
        </p:nvSpPr>
        <p:spPr>
          <a:xfrm>
            <a:off x="7616765" y="5295928"/>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P</a:t>
            </a:r>
            <a:endParaRPr lang="en-US" sz="3600" dirty="0"/>
          </a:p>
        </p:txBody>
      </p:sp>
      <p:sp>
        <p:nvSpPr>
          <p:cNvPr id="6" name="Rectangle 5"/>
          <p:cNvSpPr/>
          <p:nvPr/>
        </p:nvSpPr>
        <p:spPr>
          <a:xfrm>
            <a:off x="6019800" y="5388260"/>
            <a:ext cx="1261884" cy="461665"/>
          </a:xfrm>
          <a:prstGeom prst="rect">
            <a:avLst/>
          </a:prstGeom>
        </p:spPr>
        <p:txBody>
          <a:bodyPr wrap="none">
            <a:spAutoFit/>
          </a:bodyPr>
          <a:lstStyle/>
          <a:p>
            <a:pPr algn="ctr"/>
            <a:r>
              <a:rPr lang="en-US" dirty="0" err="1" smtClean="0">
                <a:latin typeface="Cambria" panose="02040503050406030204" pitchFamily="18" charset="0"/>
              </a:rPr>
              <a:t>Picobot</a:t>
            </a:r>
            <a:r>
              <a:rPr lang="en-US" dirty="0" smtClean="0">
                <a:latin typeface="Cambria" panose="02040503050406030204" pitchFamily="18" charset="0"/>
              </a:rPr>
              <a:t>:</a:t>
            </a:r>
            <a:endParaRPr lang="en-US" dirty="0"/>
          </a:p>
        </p:txBody>
      </p:sp>
      <p:sp>
        <p:nvSpPr>
          <p:cNvPr id="15" name="Rectangle 14"/>
          <p:cNvSpPr/>
          <p:nvPr/>
        </p:nvSpPr>
        <p:spPr>
          <a:xfrm>
            <a:off x="6061222" y="4841867"/>
            <a:ext cx="1179041" cy="461665"/>
          </a:xfrm>
          <a:prstGeom prst="rect">
            <a:avLst/>
          </a:prstGeom>
        </p:spPr>
        <p:txBody>
          <a:bodyPr wrap="none">
            <a:spAutoFit/>
          </a:bodyPr>
          <a:lstStyle/>
          <a:p>
            <a:pPr algn="ctr"/>
            <a:r>
              <a:rPr lang="en-US" dirty="0" smtClean="0">
                <a:latin typeface="Cambria" panose="02040503050406030204" pitchFamily="18" charset="0"/>
              </a:rPr>
              <a:t>Visited:</a:t>
            </a:r>
            <a:endParaRPr lang="en-US" dirty="0"/>
          </a:p>
        </p:txBody>
      </p:sp>
      <p:sp>
        <p:nvSpPr>
          <p:cNvPr id="16" name="Rectangle 15"/>
          <p:cNvSpPr/>
          <p:nvPr/>
        </p:nvSpPr>
        <p:spPr>
          <a:xfrm>
            <a:off x="6223734" y="4293766"/>
            <a:ext cx="854016" cy="461665"/>
          </a:xfrm>
          <a:prstGeom prst="rect">
            <a:avLst/>
          </a:prstGeom>
        </p:spPr>
        <p:txBody>
          <a:bodyPr wrap="none">
            <a:spAutoFit/>
          </a:bodyPr>
          <a:lstStyle/>
          <a:p>
            <a:pPr algn="ctr"/>
            <a:r>
              <a:rPr lang="en-US" dirty="0" smtClean="0">
                <a:latin typeface="Cambria" panose="02040503050406030204" pitchFamily="18" charset="0"/>
              </a:rPr>
              <a:t>Wall:</a:t>
            </a:r>
            <a:endParaRPr lang="en-US" dirty="0"/>
          </a:p>
        </p:txBody>
      </p:sp>
      <p:sp>
        <p:nvSpPr>
          <p:cNvPr id="17" name="Rectangle 16"/>
          <p:cNvSpPr/>
          <p:nvPr/>
        </p:nvSpPr>
        <p:spPr>
          <a:xfrm rot="20694491">
            <a:off x="799588" y="5066828"/>
            <a:ext cx="3430023" cy="1200329"/>
          </a:xfrm>
          <a:prstGeom prst="rect">
            <a:avLst/>
          </a:prstGeom>
          <a:solidFill>
            <a:srgbClr val="CCFFCC"/>
          </a:solidFill>
        </p:spPr>
        <p:txBody>
          <a:bodyPr wrap="square">
            <a:spAutoFit/>
          </a:bodyPr>
          <a:lstStyle/>
          <a:p>
            <a:pPr algn="ctr"/>
            <a:r>
              <a:rPr lang="en-US" dirty="0" smtClean="0">
                <a:latin typeface="Cambria" panose="02040503050406030204" pitchFamily="18" charset="0"/>
              </a:rPr>
              <a:t>The same as your Connect-Four board's </a:t>
            </a:r>
            <a:r>
              <a:rPr lang="en-US" b="1" dirty="0" err="1" smtClean="0">
                <a:latin typeface="Courier New" panose="02070309020205020404" pitchFamily="49" charset="0"/>
                <a:cs typeface="Courier New" panose="02070309020205020404" pitchFamily="49" charset="0"/>
              </a:rPr>
              <a:t>self.data</a:t>
            </a:r>
            <a:r>
              <a:rPr lang="en-US" dirty="0" smtClean="0">
                <a:latin typeface="Cambria" panose="02040503050406030204" pitchFamily="18" charset="0"/>
              </a:rPr>
              <a:t>!</a:t>
            </a:r>
            <a:endParaRPr lang="en-US" dirty="0"/>
          </a:p>
        </p:txBody>
      </p:sp>
    </p:spTree>
    <p:extLst>
      <p:ext uri="{BB962C8B-B14F-4D97-AF65-F5344CB8AC3E}">
        <p14:creationId xmlns:p14="http://schemas.microsoft.com/office/powerpoint/2010/main" val="2623373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81000" y="1600200"/>
            <a:ext cx="4598987" cy="4754563"/>
          </a:xfrm>
        </p:spPr>
        <p:txBody>
          <a:bodyPr/>
          <a:lstStyle/>
          <a:p>
            <a:pPr eaLnBrk="1" hangingPunct="1">
              <a:buFontTx/>
              <a:buNone/>
            </a:pPr>
            <a:r>
              <a:rPr lang="en-US" altLang="en-US" sz="1800" b="1" dirty="0" smtClean="0">
                <a:solidFill>
                  <a:srgbClr val="009900"/>
                </a:solidFill>
                <a:latin typeface="Courier New" pitchFamily="49" charset="0"/>
              </a:rPr>
              <a:t>Current State:</a:t>
            </a:r>
            <a:r>
              <a:rPr lang="en-US" altLang="en-US" sz="1800" b="1" dirty="0" smtClean="0">
                <a:latin typeface="Courier New" pitchFamily="49" charset="0"/>
              </a:rPr>
              <a:t> 1</a:t>
            </a:r>
          </a:p>
          <a:p>
            <a:pPr eaLnBrk="1" hangingPunct="1">
              <a:buFontTx/>
              <a:buNone/>
            </a:pPr>
            <a:r>
              <a:rPr lang="en-US" altLang="en-US" sz="1800" b="1" dirty="0" smtClean="0">
                <a:solidFill>
                  <a:srgbClr val="A30107"/>
                </a:solidFill>
                <a:latin typeface="Courier New" pitchFamily="49" charset="0"/>
              </a:rPr>
              <a:t>Current Rule:</a:t>
            </a:r>
            <a:r>
              <a:rPr lang="en-US" altLang="en-US" sz="1800" b="1" dirty="0" smtClean="0">
                <a:latin typeface="Courier New" pitchFamily="49" charset="0"/>
              </a:rPr>
              <a:t>  1 N*W* -&gt; X 2</a:t>
            </a:r>
          </a:p>
          <a:p>
            <a:pPr eaLnBrk="1" hangingPunct="1">
              <a:buFontTx/>
              <a:buNone/>
            </a:pPr>
            <a:endParaRPr lang="en-US" altLang="en-US" sz="1800" b="1" dirty="0" smtClean="0">
              <a:latin typeface="Courier New" pitchFamily="49" charset="0"/>
            </a:endParaRPr>
          </a:p>
          <a:p>
            <a:pPr eaLnBrk="1" hangingPunct="1">
              <a:lnSpc>
                <a:spcPts val="1400"/>
              </a:lnSpc>
              <a:buFontTx/>
              <a:buNone/>
            </a:pPr>
            <a:r>
              <a:rPr lang="en-US" altLang="en-US" sz="2400" b="1" dirty="0" smtClean="0">
                <a:latin typeface="Courier New" pitchFamily="49" charset="0"/>
              </a:rPr>
              <a:t>++++++++++</a:t>
            </a:r>
          </a:p>
          <a:p>
            <a:pPr eaLnBrk="1" hangingPunct="1">
              <a:lnSpc>
                <a:spcPts val="1400"/>
              </a:lnSpc>
              <a:buFontTx/>
              <a:buNone/>
            </a:pPr>
            <a:r>
              <a:rPr lang="en-US" altLang="en-US" sz="2400" b="1" dirty="0" smtClean="0">
                <a:latin typeface="Courier New" pitchFamily="49" charset="0"/>
              </a:rPr>
              <a:t>+o++</a:t>
            </a:r>
            <a:r>
              <a:rPr lang="en-US" altLang="en-US" sz="2400" b="1" dirty="0" err="1" smtClean="0">
                <a:latin typeface="Courier New" pitchFamily="49" charset="0"/>
              </a:rPr>
              <a:t>o+o</a:t>
            </a:r>
            <a:r>
              <a:rPr lang="en-US" altLang="en-US" sz="2400" b="1" dirty="0" smtClean="0">
                <a:latin typeface="Courier New" pitchFamily="49" charset="0"/>
              </a:rPr>
              <a:t>+++</a:t>
            </a:r>
          </a:p>
          <a:p>
            <a:pPr eaLnBrk="1" hangingPunct="1">
              <a:lnSpc>
                <a:spcPts val="1400"/>
              </a:lnSpc>
              <a:buFontTx/>
              <a:buNone/>
            </a:pPr>
            <a:r>
              <a:rPr lang="en-US" altLang="en-US" sz="2400" b="1" dirty="0" smtClean="0">
                <a:latin typeface="Courier New" pitchFamily="49" charset="0"/>
              </a:rPr>
              <a:t>+</a:t>
            </a:r>
            <a:r>
              <a:rPr lang="en-US" altLang="en-US" sz="2400" b="1" dirty="0" err="1" smtClean="0">
                <a:latin typeface="Courier New" pitchFamily="49" charset="0"/>
              </a:rPr>
              <a:t>oooooo</a:t>
            </a:r>
            <a:r>
              <a:rPr lang="en-US" altLang="en-US" sz="2400" b="1" dirty="0" smtClean="0">
                <a:latin typeface="Courier New" pitchFamily="49" charset="0"/>
              </a:rPr>
              <a:t> ++</a:t>
            </a:r>
          </a:p>
          <a:p>
            <a:pPr eaLnBrk="1" hangingPunct="1">
              <a:lnSpc>
                <a:spcPts val="1400"/>
              </a:lnSpc>
              <a:buFontTx/>
              <a:buNone/>
            </a:pPr>
            <a:r>
              <a:rPr lang="en-US" altLang="en-US" sz="2400" b="1" dirty="0" smtClean="0">
                <a:latin typeface="Courier New" pitchFamily="49" charset="0"/>
              </a:rPr>
              <a:t>++++o++  +</a:t>
            </a:r>
          </a:p>
          <a:p>
            <a:pPr eaLnBrk="1" hangingPunct="1">
              <a:lnSpc>
                <a:spcPts val="1400"/>
              </a:lnSpc>
              <a:buFontTx/>
              <a:buNone/>
            </a:pPr>
            <a:r>
              <a:rPr lang="en-US" altLang="en-US" sz="2400" b="1" dirty="0" smtClean="0">
                <a:latin typeface="Courier New" pitchFamily="49" charset="0"/>
              </a:rPr>
              <a:t>+</a:t>
            </a:r>
            <a:r>
              <a:rPr lang="en-US" altLang="en-US" sz="2400" b="1" dirty="0" err="1" smtClean="0">
                <a:latin typeface="Courier New" pitchFamily="49" charset="0"/>
              </a:rPr>
              <a:t>oooo</a:t>
            </a:r>
            <a:r>
              <a:rPr lang="en-US" altLang="en-US" sz="2400" b="1" dirty="0" smtClean="0">
                <a:latin typeface="Courier New" pitchFamily="49" charset="0"/>
              </a:rPr>
              <a:t>+++++</a:t>
            </a:r>
          </a:p>
          <a:p>
            <a:pPr eaLnBrk="1" hangingPunct="1">
              <a:lnSpc>
                <a:spcPts val="1400"/>
              </a:lnSpc>
              <a:buFontTx/>
              <a:buNone/>
            </a:pPr>
            <a:r>
              <a:rPr lang="en-US" altLang="en-US" sz="2400" b="1" dirty="0" smtClean="0">
                <a:latin typeface="Courier New" pitchFamily="49" charset="0"/>
              </a:rPr>
              <a:t>++++o    +</a:t>
            </a:r>
          </a:p>
          <a:p>
            <a:pPr eaLnBrk="1" hangingPunct="1">
              <a:lnSpc>
                <a:spcPts val="1400"/>
              </a:lnSpc>
              <a:buFontTx/>
              <a:buNone/>
            </a:pPr>
            <a:r>
              <a:rPr lang="en-US" altLang="en-US" sz="2400" b="1" dirty="0" smtClean="0">
                <a:latin typeface="Courier New" pitchFamily="49" charset="0"/>
              </a:rPr>
              <a:t>+</a:t>
            </a:r>
            <a:r>
              <a:rPr lang="en-US" altLang="en-US" sz="2400" b="1" dirty="0" err="1" smtClean="0">
                <a:latin typeface="Courier New" pitchFamily="49" charset="0"/>
              </a:rPr>
              <a:t>oooo</a:t>
            </a:r>
            <a:r>
              <a:rPr lang="en-US" altLang="en-US" sz="2400" b="1" dirty="0" smtClean="0">
                <a:latin typeface="Courier New" pitchFamily="49" charset="0"/>
              </a:rPr>
              <a:t>+++ +</a:t>
            </a:r>
          </a:p>
          <a:p>
            <a:pPr eaLnBrk="1" hangingPunct="1">
              <a:lnSpc>
                <a:spcPts val="1400"/>
              </a:lnSpc>
              <a:buFontTx/>
              <a:buNone/>
            </a:pPr>
            <a:r>
              <a:rPr lang="en-US" altLang="en-US" sz="2400" b="1" dirty="0" smtClean="0">
                <a:latin typeface="Courier New" pitchFamily="49" charset="0"/>
              </a:rPr>
              <a:t>++++o+++++</a:t>
            </a:r>
          </a:p>
          <a:p>
            <a:pPr eaLnBrk="1" hangingPunct="1">
              <a:lnSpc>
                <a:spcPts val="1400"/>
              </a:lnSpc>
              <a:buFontTx/>
              <a:buNone/>
            </a:pPr>
            <a:r>
              <a:rPr lang="en-US" altLang="en-US" sz="2400" b="1" dirty="0" smtClean="0">
                <a:latin typeface="Courier New" pitchFamily="49" charset="0"/>
              </a:rPr>
              <a:t>+</a:t>
            </a:r>
            <a:r>
              <a:rPr lang="en-US" altLang="en-US" sz="2400" b="1" dirty="0" err="1">
                <a:solidFill>
                  <a:srgbClr val="009900"/>
                </a:solidFill>
                <a:latin typeface="Courier New" pitchFamily="49" charset="0"/>
              </a:rPr>
              <a:t>P</a:t>
            </a:r>
            <a:r>
              <a:rPr lang="en-US" altLang="en-US" sz="2400" b="1" dirty="0" err="1" smtClean="0">
                <a:latin typeface="Courier New" pitchFamily="49" charset="0"/>
              </a:rPr>
              <a:t>ooo</a:t>
            </a:r>
            <a:r>
              <a:rPr lang="en-US" altLang="en-US" sz="2400" b="1" dirty="0" smtClean="0">
                <a:latin typeface="Courier New" pitchFamily="49" charset="0"/>
              </a:rPr>
              <a:t>    +</a:t>
            </a:r>
          </a:p>
          <a:p>
            <a:pPr eaLnBrk="1" hangingPunct="1">
              <a:lnSpc>
                <a:spcPts val="1400"/>
              </a:lnSpc>
              <a:buFontTx/>
              <a:buNone/>
            </a:pPr>
            <a:r>
              <a:rPr lang="en-US" altLang="en-US" sz="2400" b="1" dirty="0" smtClean="0">
                <a:latin typeface="Courier New" pitchFamily="49" charset="0"/>
              </a:rPr>
              <a:t>++++++++++</a:t>
            </a:r>
            <a:endParaRPr lang="en-US" altLang="en-US" sz="1800" b="1" dirty="0" smtClean="0">
              <a:latin typeface="Courier New" pitchFamily="49" charset="0"/>
            </a:endParaRPr>
          </a:p>
          <a:p>
            <a:pPr eaLnBrk="1" hangingPunct="1"/>
            <a:endParaRPr lang="en-US" altLang="en-US" sz="1200" dirty="0" smtClean="0">
              <a:latin typeface="Courier New" pitchFamily="49" charset="0"/>
            </a:endParaRPr>
          </a:p>
        </p:txBody>
      </p:sp>
      <p:sp>
        <p:nvSpPr>
          <p:cNvPr id="49155" name="Rectangle 5"/>
          <p:cNvSpPr>
            <a:spLocks noChangeArrowheads="1"/>
          </p:cNvSpPr>
          <p:nvPr/>
        </p:nvSpPr>
        <p:spPr bwMode="auto">
          <a:xfrm>
            <a:off x="2209800" y="247650"/>
            <a:ext cx="4666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a:latin typeface="Cambria" panose="02040503050406030204" pitchFamily="18" charset="0"/>
              </a:rPr>
              <a:t>The </a:t>
            </a:r>
            <a:r>
              <a:rPr lang="en-US" altLang="en-US" sz="4200" dirty="0" err="1">
                <a:latin typeface="Cambria" panose="02040503050406030204" pitchFamily="18" charset="0"/>
              </a:rPr>
              <a:t>Picobot</a:t>
            </a:r>
            <a:r>
              <a:rPr lang="en-US" altLang="en-US" sz="4200" dirty="0">
                <a:latin typeface="Cambria" panose="02040503050406030204" pitchFamily="18" charset="0"/>
              </a:rPr>
              <a:t> project</a:t>
            </a:r>
          </a:p>
        </p:txBody>
      </p:sp>
      <p:sp>
        <p:nvSpPr>
          <p:cNvPr id="49156" name="Rectangle 9"/>
          <p:cNvSpPr>
            <a:spLocks noChangeArrowheads="1"/>
          </p:cNvSpPr>
          <p:nvPr/>
        </p:nvSpPr>
        <p:spPr bwMode="auto">
          <a:xfrm>
            <a:off x="5200190" y="5328791"/>
            <a:ext cx="3352800" cy="1077218"/>
          </a:xfrm>
          <a:prstGeom prst="rect">
            <a:avLst/>
          </a:prstGeom>
          <a:solidFill>
            <a:srgbClr val="CCECFF"/>
          </a:solidFill>
          <a:ln w="9525">
            <a:noFill/>
            <a:miter lim="800000"/>
            <a:headEnd/>
            <a:tailEnd/>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dirty="0" smtClean="0">
                <a:solidFill>
                  <a:srgbClr val="000000"/>
                </a:solidFill>
                <a:latin typeface="Cambria" panose="02040503050406030204" pitchFamily="18" charset="0"/>
              </a:rPr>
              <a:t>First build an </a:t>
            </a:r>
            <a:r>
              <a:rPr lang="en-US" altLang="en-US" sz="3200" b="1" i="1" dirty="0" smtClean="0">
                <a:solidFill>
                  <a:srgbClr val="000000"/>
                </a:solidFill>
                <a:latin typeface="Cambria" panose="02040503050406030204" pitchFamily="18" charset="0"/>
              </a:rPr>
              <a:t>ASCII simulation</a:t>
            </a:r>
            <a:endParaRPr lang="en-US" altLang="en-US" sz="3200" dirty="0">
              <a:solidFill>
                <a:srgbClr val="000000"/>
              </a:solidFill>
              <a:latin typeface="Cambria" panose="02040503050406030204" pitchFamily="18" charset="0"/>
            </a:endParaRPr>
          </a:p>
        </p:txBody>
      </p:sp>
      <p:sp>
        <p:nvSpPr>
          <p:cNvPr id="49157" name="Line 10"/>
          <p:cNvSpPr>
            <a:spLocks noChangeShapeType="1"/>
          </p:cNvSpPr>
          <p:nvPr/>
        </p:nvSpPr>
        <p:spPr bwMode="auto">
          <a:xfrm flipH="1" flipV="1">
            <a:off x="782053" y="4812632"/>
            <a:ext cx="513347" cy="1054768"/>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9158" name="Line 11"/>
          <p:cNvSpPr>
            <a:spLocks noChangeShapeType="1"/>
          </p:cNvSpPr>
          <p:nvPr/>
        </p:nvSpPr>
        <p:spPr bwMode="auto">
          <a:xfrm flipH="1" flipV="1">
            <a:off x="1755774" y="2998787"/>
            <a:ext cx="1597025" cy="64637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9159" name="Text Box 12"/>
          <p:cNvSpPr txBox="1">
            <a:spLocks noChangeArrowheads="1"/>
          </p:cNvSpPr>
          <p:nvPr/>
        </p:nvSpPr>
        <p:spPr bwMode="auto">
          <a:xfrm>
            <a:off x="2734216" y="3645159"/>
            <a:ext cx="3361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err="1">
                <a:latin typeface="Cambria" panose="02040503050406030204" pitchFamily="18" charset="0"/>
              </a:rPr>
              <a:t>Picobot</a:t>
            </a:r>
            <a:r>
              <a:rPr lang="en-US" altLang="en-US" dirty="0">
                <a:latin typeface="Cambria" panose="02040503050406030204" pitchFamily="18" charset="0"/>
              </a:rPr>
              <a:t> started here…</a:t>
            </a:r>
          </a:p>
        </p:txBody>
      </p:sp>
      <p:sp>
        <p:nvSpPr>
          <p:cNvPr id="49160" name="Text Box 13"/>
          <p:cNvSpPr txBox="1">
            <a:spLocks noChangeArrowheads="1"/>
          </p:cNvSpPr>
          <p:nvPr/>
        </p:nvSpPr>
        <p:spPr bwMode="auto">
          <a:xfrm>
            <a:off x="1315453" y="5718175"/>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solidFill>
                  <a:srgbClr val="009900"/>
                </a:solidFill>
                <a:latin typeface="Cambria" panose="02040503050406030204" pitchFamily="18" charset="0"/>
              </a:rPr>
              <a:t>and is now here…</a:t>
            </a:r>
          </a:p>
        </p:txBody>
      </p:sp>
    </p:spTree>
    <p:extLst>
      <p:ext uri="{BB962C8B-B14F-4D97-AF65-F5344CB8AC3E}">
        <p14:creationId xmlns:p14="http://schemas.microsoft.com/office/powerpoint/2010/main" val="1765743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1"/>
          <p:cNvSpPr txBox="1">
            <a:spLocks noChangeArrowheads="1"/>
          </p:cNvSpPr>
          <p:nvPr/>
        </p:nvSpPr>
        <p:spPr bwMode="auto">
          <a:xfrm>
            <a:off x="1820779" y="152400"/>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0" hangingPunct="0">
              <a:spcBef>
                <a:spcPct val="50000"/>
              </a:spcBef>
            </a:pPr>
            <a:r>
              <a:rPr lang="en-US" altLang="en-US" sz="4200" dirty="0" smtClean="0">
                <a:solidFill>
                  <a:srgbClr val="000000"/>
                </a:solidFill>
                <a:latin typeface="Cambria" panose="02040503050406030204" pitchFamily="18" charset="0"/>
              </a:rPr>
              <a:t>Homework 11</a:t>
            </a:r>
          </a:p>
        </p:txBody>
      </p:sp>
      <p:sp>
        <p:nvSpPr>
          <p:cNvPr id="5123" name="Text Box 21"/>
          <p:cNvSpPr txBox="1">
            <a:spLocks noChangeArrowheads="1"/>
          </p:cNvSpPr>
          <p:nvPr/>
        </p:nvSpPr>
        <p:spPr bwMode="auto">
          <a:xfrm rot="20866857">
            <a:off x="6832052" y="1773046"/>
            <a:ext cx="1608564" cy="830997"/>
          </a:xfrm>
          <a:prstGeom prst="rect">
            <a:avLst/>
          </a:prstGeom>
          <a:solidFill>
            <a:schemeClr val="bg1">
              <a:lumMod val="85000"/>
            </a:schemeClr>
          </a:solidFill>
          <a:ln>
            <a:noFill/>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0" hangingPunct="0">
              <a:spcBef>
                <a:spcPct val="50000"/>
              </a:spcBef>
            </a:pPr>
            <a:r>
              <a:rPr lang="en-US" altLang="en-US" b="1" dirty="0" smtClean="0">
                <a:solidFill>
                  <a:srgbClr val="000000"/>
                </a:solidFill>
                <a:latin typeface="Calibri" pitchFamily="34" charset="0"/>
              </a:rPr>
              <a:t>Due: </a:t>
            </a:r>
            <a:r>
              <a:rPr lang="en-US" altLang="en-US" dirty="0" smtClean="0">
                <a:solidFill>
                  <a:srgbClr val="000000"/>
                </a:solidFill>
                <a:latin typeface="Calibri" pitchFamily="34" charset="0"/>
              </a:rPr>
              <a:t>Mon. 12/9</a:t>
            </a:r>
          </a:p>
        </p:txBody>
      </p:sp>
      <p:sp>
        <p:nvSpPr>
          <p:cNvPr id="5124" name="Text Box 21"/>
          <p:cNvSpPr txBox="1">
            <a:spLocks noChangeArrowheads="1"/>
          </p:cNvSpPr>
          <p:nvPr/>
        </p:nvSpPr>
        <p:spPr bwMode="auto">
          <a:xfrm>
            <a:off x="533400" y="1606946"/>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3200" dirty="0" smtClean="0">
                <a:solidFill>
                  <a:srgbClr val="000000"/>
                </a:solidFill>
                <a:latin typeface="Calibri" pitchFamily="34" charset="0"/>
              </a:rPr>
              <a:t>(1)    </a:t>
            </a:r>
            <a:r>
              <a:rPr lang="en-US" altLang="en-US" sz="3200" dirty="0" err="1" smtClean="0">
                <a:solidFill>
                  <a:srgbClr val="000000"/>
                </a:solidFill>
                <a:latin typeface="Calibri" pitchFamily="34" charset="0"/>
              </a:rPr>
              <a:t>VPython</a:t>
            </a:r>
            <a:r>
              <a:rPr lang="en-US" altLang="en-US" sz="3200" dirty="0" smtClean="0">
                <a:solidFill>
                  <a:srgbClr val="000000"/>
                </a:solidFill>
                <a:latin typeface="Calibri" pitchFamily="34" charset="0"/>
              </a:rPr>
              <a:t> lab:   3d </a:t>
            </a:r>
            <a:r>
              <a:rPr lang="en-US" altLang="en-US" sz="3200" i="1" dirty="0" smtClean="0">
                <a:solidFill>
                  <a:srgbClr val="000000"/>
                </a:solidFill>
                <a:latin typeface="Calibri" pitchFamily="34" charset="0"/>
              </a:rPr>
              <a:t>game</a:t>
            </a:r>
          </a:p>
        </p:txBody>
      </p:sp>
      <p:sp>
        <p:nvSpPr>
          <p:cNvPr id="5125" name="Text Box 21"/>
          <p:cNvSpPr txBox="1">
            <a:spLocks noChangeArrowheads="1"/>
          </p:cNvSpPr>
          <p:nvPr/>
        </p:nvSpPr>
        <p:spPr bwMode="auto">
          <a:xfrm>
            <a:off x="533400" y="5456188"/>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3200" dirty="0" smtClean="0">
                <a:solidFill>
                  <a:srgbClr val="C00000"/>
                </a:solidFill>
                <a:latin typeface="Calibri" pitchFamily="34" charset="0"/>
              </a:rPr>
              <a:t>(3)    Connect Four AI</a:t>
            </a:r>
            <a:endParaRPr lang="en-US" altLang="en-US" sz="3200" i="1" dirty="0" smtClean="0">
              <a:solidFill>
                <a:srgbClr val="C00000"/>
              </a:solidFill>
              <a:latin typeface="Calibri" pitchFamily="34" charset="0"/>
            </a:endParaRPr>
          </a:p>
        </p:txBody>
      </p:sp>
      <p:sp>
        <p:nvSpPr>
          <p:cNvPr id="7" name="Text Box 21"/>
          <p:cNvSpPr txBox="1">
            <a:spLocks noChangeArrowheads="1"/>
          </p:cNvSpPr>
          <p:nvPr/>
        </p:nvSpPr>
        <p:spPr bwMode="auto">
          <a:xfrm>
            <a:off x="533400" y="22860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3200" dirty="0" smtClean="0">
                <a:solidFill>
                  <a:srgbClr val="000000"/>
                </a:solidFill>
                <a:latin typeface="Calibri" pitchFamily="34" charset="0"/>
              </a:rPr>
              <a:t>(2)    </a:t>
            </a:r>
            <a:r>
              <a:rPr lang="en-US" altLang="en-US" sz="3200" dirty="0" err="1" smtClean="0">
                <a:solidFill>
                  <a:srgbClr val="000000"/>
                </a:solidFill>
                <a:latin typeface="Calibri" pitchFamily="34" charset="0"/>
              </a:rPr>
              <a:t>VPython</a:t>
            </a:r>
            <a:r>
              <a:rPr lang="en-US" altLang="en-US" sz="3200" dirty="0" smtClean="0">
                <a:solidFill>
                  <a:srgbClr val="000000"/>
                </a:solidFill>
                <a:latin typeface="Calibri" pitchFamily="34" charset="0"/>
              </a:rPr>
              <a:t> lab:   3d </a:t>
            </a:r>
            <a:r>
              <a:rPr lang="en-US" altLang="en-US" sz="3200" i="1" dirty="0" smtClean="0">
                <a:solidFill>
                  <a:srgbClr val="000000"/>
                </a:solidFill>
                <a:latin typeface="Calibri" pitchFamily="34" charset="0"/>
              </a:rPr>
              <a:t>model</a:t>
            </a:r>
          </a:p>
        </p:txBody>
      </p:sp>
      <p:sp>
        <p:nvSpPr>
          <p:cNvPr id="8" name="Text Box 21"/>
          <p:cNvSpPr txBox="1">
            <a:spLocks noChangeArrowheads="1"/>
          </p:cNvSpPr>
          <p:nvPr/>
        </p:nvSpPr>
        <p:spPr bwMode="auto">
          <a:xfrm rot="20866857">
            <a:off x="6434718" y="5332789"/>
            <a:ext cx="1608564" cy="830997"/>
          </a:xfrm>
          <a:prstGeom prst="rect">
            <a:avLst/>
          </a:prstGeom>
          <a:solidFill>
            <a:srgbClr val="FCD4C8"/>
          </a:solidFill>
          <a:ln>
            <a:noFill/>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0" hangingPunct="0">
              <a:spcBef>
                <a:spcPct val="50000"/>
              </a:spcBef>
            </a:pPr>
            <a:r>
              <a:rPr lang="en-US" altLang="en-US" b="1" dirty="0" smtClean="0">
                <a:solidFill>
                  <a:srgbClr val="C00000"/>
                </a:solidFill>
                <a:latin typeface="Calibri" pitchFamily="34" charset="0"/>
              </a:rPr>
              <a:t>Due: </a:t>
            </a:r>
            <a:r>
              <a:rPr lang="en-US" altLang="en-US" dirty="0" smtClean="0">
                <a:solidFill>
                  <a:srgbClr val="C00000"/>
                </a:solidFill>
                <a:latin typeface="Calibri" pitchFamily="34" charset="0"/>
              </a:rPr>
              <a:t>Tue. 11/26</a:t>
            </a:r>
          </a:p>
        </p:txBody>
      </p:sp>
      <p:cxnSp>
        <p:nvCxnSpPr>
          <p:cNvPr id="9" name="Straight Arrow Connector 8"/>
          <p:cNvCxnSpPr/>
          <p:nvPr/>
        </p:nvCxnSpPr>
        <p:spPr>
          <a:xfrm flipH="1" flipV="1">
            <a:off x="4572000" y="5748288"/>
            <a:ext cx="1600200" cy="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Down Arrow 3"/>
          <p:cNvSpPr/>
          <p:nvPr/>
        </p:nvSpPr>
        <p:spPr bwMode="auto">
          <a:xfrm rot="5400000">
            <a:off x="5907798" y="1929969"/>
            <a:ext cx="533400" cy="62825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5" name="Rectangle 4"/>
          <p:cNvSpPr/>
          <p:nvPr/>
        </p:nvSpPr>
        <p:spPr>
          <a:xfrm>
            <a:off x="2011279" y="3048000"/>
            <a:ext cx="5334000" cy="1200329"/>
          </a:xfrm>
          <a:prstGeom prst="rect">
            <a:avLst/>
          </a:prstGeom>
        </p:spPr>
        <p:txBody>
          <a:bodyPr wrap="square">
            <a:spAutoFit/>
          </a:bodyPr>
          <a:lstStyle/>
          <a:p>
            <a:pPr algn="ctr"/>
            <a:r>
              <a:rPr lang="en-US" altLang="en-US" dirty="0" smtClean="0">
                <a:solidFill>
                  <a:schemeClr val="bg1">
                    <a:lumMod val="65000"/>
                  </a:schemeClr>
                </a:solidFill>
                <a:latin typeface="Calibri" pitchFamily="34" charset="0"/>
              </a:rPr>
              <a:t>There are older version of </a:t>
            </a:r>
            <a:r>
              <a:rPr lang="en-US" altLang="en-US" dirty="0" err="1" smtClean="0">
                <a:solidFill>
                  <a:schemeClr val="bg1">
                    <a:lumMod val="65000"/>
                  </a:schemeClr>
                </a:solidFill>
                <a:latin typeface="Calibri" pitchFamily="34" charset="0"/>
              </a:rPr>
              <a:t>VPython</a:t>
            </a:r>
            <a:r>
              <a:rPr lang="en-US" altLang="en-US" dirty="0" smtClean="0">
                <a:solidFill>
                  <a:schemeClr val="bg1">
                    <a:lumMod val="65000"/>
                  </a:schemeClr>
                </a:solidFill>
                <a:latin typeface="Calibri" pitchFamily="34" charset="0"/>
              </a:rPr>
              <a:t> that will run on Mac OS 10.6.x.  </a:t>
            </a:r>
            <a:r>
              <a:rPr lang="en-US" altLang="en-US" i="1" dirty="0" smtClean="0">
                <a:latin typeface="Calibri" pitchFamily="34" charset="0"/>
              </a:rPr>
              <a:t>I haven't yet found a machine to try them out…</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205640" y="6027480"/>
              <a:ext cx="384120" cy="116640"/>
            </p14:xfrm>
          </p:contentPart>
        </mc:Choice>
        <mc:Fallback xmlns="">
          <p:pic>
            <p:nvPicPr>
              <p:cNvPr id="2" name="Ink 1"/>
              <p:cNvPicPr/>
              <p:nvPr/>
            </p:nvPicPr>
            <p:blipFill>
              <a:blip r:embed="rId4"/>
              <a:stretch>
                <a:fillRect/>
              </a:stretch>
            </p:blipFill>
            <p:spPr>
              <a:xfrm>
                <a:off x="1196280" y="6018120"/>
                <a:ext cx="402840" cy="135360"/>
              </a:xfrm>
              <a:prstGeom prst="rect">
                <a:avLst/>
              </a:prstGeom>
            </p:spPr>
          </p:pic>
        </mc:Fallback>
      </mc:AlternateContent>
    </p:spTree>
    <p:extLst>
      <p:ext uri="{BB962C8B-B14F-4D97-AF65-F5344CB8AC3E}">
        <p14:creationId xmlns:p14="http://schemas.microsoft.com/office/powerpoint/2010/main" val="3802025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4"/>
          <p:cNvSpPr txBox="1">
            <a:spLocks noChangeArrowheads="1"/>
          </p:cNvSpPr>
          <p:nvPr/>
        </p:nvSpPr>
        <p:spPr bwMode="auto">
          <a:xfrm>
            <a:off x="1036638" y="152400"/>
            <a:ext cx="7183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200" dirty="0" smtClean="0">
                <a:solidFill>
                  <a:srgbClr val="000000"/>
                </a:solidFill>
                <a:latin typeface="Cambria" panose="02040503050406030204" pitchFamily="18" charset="0"/>
              </a:rPr>
              <a:t>Program </a:t>
            </a:r>
            <a:r>
              <a:rPr lang="en-US" altLang="en-US" sz="4200" b="1" i="1" dirty="0">
                <a:solidFill>
                  <a:srgbClr val="000000"/>
                </a:solidFill>
                <a:latin typeface="Cambria" panose="02040503050406030204" pitchFamily="18" charset="0"/>
              </a:rPr>
              <a:t>evolution</a:t>
            </a:r>
            <a:endParaRPr lang="en-US" altLang="en-US" sz="4200" b="1" dirty="0">
              <a:solidFill>
                <a:srgbClr val="000000"/>
              </a:solidFill>
              <a:latin typeface="Cambria" panose="02040503050406030204" pitchFamily="18" charset="0"/>
            </a:endParaRPr>
          </a:p>
        </p:txBody>
      </p:sp>
      <p:pic>
        <p:nvPicPr>
          <p:cNvPr id="50181" name="Picture 1" descr="Screen shot 2011-11-22 at 8.09.1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3932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descr="Screen shot 2011-11-22 at 8.08.44 AM.png"/>
          <p:cNvPicPr>
            <a:picLocks noChangeAspect="1"/>
          </p:cNvPicPr>
          <p:nvPr/>
        </p:nvPicPr>
        <p:blipFill>
          <a:blip r:embed="rId3">
            <a:extLst>
              <a:ext uri="{28A0092B-C50C-407E-A947-70E740481C1C}">
                <a14:useLocalDpi xmlns:a14="http://schemas.microsoft.com/office/drawing/2010/main" val="0"/>
              </a:ext>
            </a:extLst>
          </a:blip>
          <a:srcRect b="4491"/>
          <a:stretch>
            <a:fillRect/>
          </a:stretch>
        </p:blipFill>
        <p:spPr bwMode="auto">
          <a:xfrm>
            <a:off x="4876800" y="2133600"/>
            <a:ext cx="3992563"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3"/>
          <p:cNvSpPr>
            <a:spLocks noChangeArrowheads="1"/>
          </p:cNvSpPr>
          <p:nvPr/>
        </p:nvSpPr>
        <p:spPr bwMode="auto">
          <a:xfrm>
            <a:off x="810954" y="2590800"/>
            <a:ext cx="143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p1</a:t>
            </a:r>
          </a:p>
          <a:p>
            <a:pPr algn="ctr" eaLnBrk="1" hangingPunct="1"/>
            <a:r>
              <a:rPr lang="en-US" altLang="en-US" sz="1800" b="1" dirty="0" smtClean="0">
                <a:solidFill>
                  <a:srgbClr val="000AF9"/>
                </a:solidFill>
                <a:latin typeface="Cambria" pitchFamily="18" charset="0"/>
              </a:rPr>
              <a:t>  </a:t>
            </a:r>
            <a:endParaRPr lang="en-US" altLang="en-US" sz="1800" b="1" dirty="0">
              <a:solidFill>
                <a:srgbClr val="000AF9"/>
              </a:solidFill>
            </a:endParaRPr>
          </a:p>
        </p:txBody>
      </p:sp>
      <p:sp>
        <p:nvSpPr>
          <p:cNvPr id="50184" name="Rectangle 22"/>
          <p:cNvSpPr>
            <a:spLocks noChangeArrowheads="1"/>
          </p:cNvSpPr>
          <p:nvPr/>
        </p:nvSpPr>
        <p:spPr bwMode="auto">
          <a:xfrm>
            <a:off x="5361522" y="3886200"/>
            <a:ext cx="143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p2</a:t>
            </a:r>
          </a:p>
          <a:p>
            <a:pPr algn="ctr" eaLnBrk="1" hangingPunct="1"/>
            <a:r>
              <a:rPr lang="en-US" altLang="en-US" sz="1800" b="1" dirty="0" smtClean="0">
                <a:solidFill>
                  <a:srgbClr val="000AF9"/>
                </a:solidFill>
                <a:latin typeface="Cambria" pitchFamily="18" charset="0"/>
              </a:rPr>
              <a:t>  </a:t>
            </a:r>
            <a:endParaRPr lang="en-US" altLang="en-US" sz="1800" b="1" dirty="0">
              <a:solidFill>
                <a:srgbClr val="000AF9"/>
              </a:solidFill>
            </a:endParaRPr>
          </a:p>
        </p:txBody>
      </p:sp>
      <p:sp>
        <p:nvSpPr>
          <p:cNvPr id="50185" name="Text Box 39"/>
          <p:cNvSpPr txBox="1">
            <a:spLocks noChangeArrowheads="1"/>
          </p:cNvSpPr>
          <p:nvPr/>
        </p:nvSpPr>
        <p:spPr bwMode="auto">
          <a:xfrm>
            <a:off x="2347119" y="1011034"/>
            <a:ext cx="4610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a:solidFill>
                  <a:srgbClr val="000000"/>
                </a:solidFill>
                <a:latin typeface="Cambria" pitchFamily="18" charset="0"/>
              </a:rPr>
              <a:t>An example of </a:t>
            </a:r>
            <a:r>
              <a:rPr lang="en-US" altLang="en-US" sz="1600" b="1" i="1">
                <a:solidFill>
                  <a:srgbClr val="000000"/>
                </a:solidFill>
                <a:latin typeface="Cambria" pitchFamily="18" charset="0"/>
              </a:rPr>
              <a:t>genetic algorithms</a:t>
            </a:r>
            <a:r>
              <a:rPr lang="en-US" altLang="en-US" sz="1600">
                <a:solidFill>
                  <a:srgbClr val="000000"/>
                </a:solidFill>
                <a:latin typeface="Cambria" pitchFamily="18" charset="0"/>
              </a:rPr>
              <a:t>, used for optimizing hard-to-describe functions. </a:t>
            </a:r>
          </a:p>
        </p:txBody>
      </p:sp>
      <p:sp>
        <p:nvSpPr>
          <p:cNvPr id="2" name="Rectangle 1"/>
          <p:cNvSpPr/>
          <p:nvPr/>
        </p:nvSpPr>
        <p:spPr>
          <a:xfrm>
            <a:off x="1893657" y="5715000"/>
            <a:ext cx="5469398" cy="830997"/>
          </a:xfrm>
          <a:prstGeom prst="rect">
            <a:avLst/>
          </a:prstGeom>
          <a:solidFill>
            <a:srgbClr val="CCECFF"/>
          </a:solidFill>
        </p:spPr>
        <p:txBody>
          <a:bodyPr wrap="square">
            <a:spAutoFit/>
          </a:bodyPr>
          <a:lstStyle/>
          <a:p>
            <a:pPr algn="ctr"/>
            <a:r>
              <a:rPr lang="en-US" dirty="0" smtClean="0">
                <a:solidFill>
                  <a:srgbClr val="000000"/>
                </a:solidFill>
                <a:latin typeface="Cambria" panose="02040503050406030204" pitchFamily="18" charset="0"/>
              </a:rPr>
              <a:t>Start with a population of, say,  ~200 </a:t>
            </a:r>
            <a:r>
              <a:rPr lang="en-US" b="1" i="1" dirty="0" smtClean="0">
                <a:solidFill>
                  <a:srgbClr val="000000"/>
                </a:solidFill>
                <a:latin typeface="Cambria" panose="02040503050406030204" pitchFamily="18" charset="0"/>
              </a:rPr>
              <a:t>random</a:t>
            </a:r>
            <a:r>
              <a:rPr lang="en-US" i="1" dirty="0" smtClean="0">
                <a:solidFill>
                  <a:srgbClr val="000000"/>
                </a:solidFill>
                <a:latin typeface="Cambria" panose="02040503050406030204" pitchFamily="18" charset="0"/>
              </a:rPr>
              <a:t> </a:t>
            </a:r>
            <a:r>
              <a:rPr lang="en-US" dirty="0" err="1" smtClean="0">
                <a:solidFill>
                  <a:srgbClr val="000000"/>
                </a:solidFill>
                <a:latin typeface="Cambria" panose="02040503050406030204" pitchFamily="18" charset="0"/>
              </a:rPr>
              <a:t>Picobot</a:t>
            </a:r>
            <a:r>
              <a:rPr lang="en-US" dirty="0" smtClean="0">
                <a:solidFill>
                  <a:srgbClr val="000000"/>
                </a:solidFill>
                <a:latin typeface="Cambria" panose="02040503050406030204" pitchFamily="18" charset="0"/>
              </a:rPr>
              <a:t> programs</a:t>
            </a:r>
            <a:r>
              <a:rPr lang="en-US" i="1" dirty="0" smtClean="0">
                <a:solidFill>
                  <a:srgbClr val="000000"/>
                </a:solidFill>
                <a:latin typeface="Cambria" panose="02040503050406030204" pitchFamily="18" charset="0"/>
              </a:rPr>
              <a:t>…</a:t>
            </a:r>
            <a:r>
              <a:rPr lang="en-US" dirty="0" smtClean="0">
                <a:solidFill>
                  <a:srgbClr val="000000"/>
                </a:solidFill>
                <a:latin typeface="Cambria" panose="02040503050406030204" pitchFamily="18" charset="0"/>
              </a:rPr>
              <a:t> </a:t>
            </a:r>
            <a:endParaRPr lang="en-US"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80320" y="1607400"/>
              <a:ext cx="3724200" cy="1875600"/>
            </p14:xfrm>
          </p:contentPart>
        </mc:Choice>
        <mc:Fallback xmlns="">
          <p:pic>
            <p:nvPicPr>
              <p:cNvPr id="3" name="Ink 2"/>
              <p:cNvPicPr/>
              <p:nvPr/>
            </p:nvPicPr>
            <p:blipFill>
              <a:blip r:embed="rId5"/>
              <a:stretch>
                <a:fillRect/>
              </a:stretch>
            </p:blipFill>
            <p:spPr>
              <a:xfrm>
                <a:off x="570960" y="1598040"/>
                <a:ext cx="3742920" cy="1894320"/>
              </a:xfrm>
              <a:prstGeom prst="rect">
                <a:avLst/>
              </a:prstGeom>
            </p:spPr>
          </p:pic>
        </mc:Fallback>
      </mc:AlternateContent>
    </p:spTree>
    <p:extLst>
      <p:ext uri="{BB962C8B-B14F-4D97-AF65-F5344CB8AC3E}">
        <p14:creationId xmlns:p14="http://schemas.microsoft.com/office/powerpoint/2010/main" val="2654919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4"/>
          <p:cNvSpPr txBox="1">
            <a:spLocks noChangeArrowheads="1"/>
          </p:cNvSpPr>
          <p:nvPr/>
        </p:nvSpPr>
        <p:spPr bwMode="auto">
          <a:xfrm>
            <a:off x="1036638" y="152400"/>
            <a:ext cx="7183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200" dirty="0" smtClean="0">
                <a:solidFill>
                  <a:srgbClr val="000000"/>
                </a:solidFill>
                <a:latin typeface="Cambria" panose="02040503050406030204" pitchFamily="18" charset="0"/>
              </a:rPr>
              <a:t>Program </a:t>
            </a:r>
            <a:r>
              <a:rPr lang="en-US" altLang="en-US" sz="4200" b="1" i="1" dirty="0">
                <a:solidFill>
                  <a:srgbClr val="000000"/>
                </a:solidFill>
                <a:latin typeface="Cambria" panose="02040503050406030204" pitchFamily="18" charset="0"/>
              </a:rPr>
              <a:t>evolution</a:t>
            </a:r>
            <a:endParaRPr lang="en-US" altLang="en-US" sz="4200" b="1" dirty="0">
              <a:solidFill>
                <a:srgbClr val="000000"/>
              </a:solidFill>
              <a:latin typeface="Cambria" panose="02040503050406030204" pitchFamily="18" charset="0"/>
            </a:endParaRPr>
          </a:p>
        </p:txBody>
      </p:sp>
      <p:pic>
        <p:nvPicPr>
          <p:cNvPr id="50181" name="Picture 1" descr="Screen shot 2011-11-22 at 8.09.1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3932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descr="Screen shot 2011-11-22 at 8.08.44 AM.png"/>
          <p:cNvPicPr>
            <a:picLocks noChangeAspect="1"/>
          </p:cNvPicPr>
          <p:nvPr/>
        </p:nvPicPr>
        <p:blipFill>
          <a:blip r:embed="rId3">
            <a:extLst>
              <a:ext uri="{28A0092B-C50C-407E-A947-70E740481C1C}">
                <a14:useLocalDpi xmlns:a14="http://schemas.microsoft.com/office/drawing/2010/main" val="0"/>
              </a:ext>
            </a:extLst>
          </a:blip>
          <a:srcRect b="4491"/>
          <a:stretch>
            <a:fillRect/>
          </a:stretch>
        </p:blipFill>
        <p:spPr bwMode="auto">
          <a:xfrm>
            <a:off x="4876800" y="2133600"/>
            <a:ext cx="3992563"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3"/>
          <p:cNvSpPr>
            <a:spLocks noChangeArrowheads="1"/>
          </p:cNvSpPr>
          <p:nvPr/>
        </p:nvSpPr>
        <p:spPr bwMode="auto">
          <a:xfrm>
            <a:off x="731838" y="2590800"/>
            <a:ext cx="159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0000"/>
                </a:solidFill>
                <a:latin typeface="Cambria" pitchFamily="18" charset="0"/>
              </a:rPr>
              <a:t>program p1</a:t>
            </a:r>
          </a:p>
          <a:p>
            <a:pPr algn="ctr" eaLnBrk="1" hangingPunct="1"/>
            <a:r>
              <a:rPr lang="en-US" altLang="en-US" sz="1800" b="1">
                <a:solidFill>
                  <a:srgbClr val="000AF9"/>
                </a:solidFill>
                <a:latin typeface="Cambria" pitchFamily="18" charset="0"/>
              </a:rPr>
              <a:t>fitness = 0.03</a:t>
            </a:r>
            <a:endParaRPr lang="en-US" altLang="en-US" sz="1800" b="1">
              <a:solidFill>
                <a:srgbClr val="000AF9"/>
              </a:solidFill>
            </a:endParaRPr>
          </a:p>
        </p:txBody>
      </p:sp>
      <p:sp>
        <p:nvSpPr>
          <p:cNvPr id="50184" name="Rectangle 22"/>
          <p:cNvSpPr>
            <a:spLocks noChangeArrowheads="1"/>
          </p:cNvSpPr>
          <p:nvPr/>
        </p:nvSpPr>
        <p:spPr bwMode="auto">
          <a:xfrm>
            <a:off x="5283200" y="3886200"/>
            <a:ext cx="158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0000"/>
                </a:solidFill>
                <a:latin typeface="Cambria" pitchFamily="18" charset="0"/>
              </a:rPr>
              <a:t>program p2</a:t>
            </a:r>
          </a:p>
          <a:p>
            <a:pPr algn="ctr" eaLnBrk="1" hangingPunct="1"/>
            <a:r>
              <a:rPr lang="en-US" altLang="en-US" sz="1800" b="1">
                <a:solidFill>
                  <a:srgbClr val="000AF9"/>
                </a:solidFill>
                <a:latin typeface="Cambria" pitchFamily="18" charset="0"/>
              </a:rPr>
              <a:t>fitness = 0.05</a:t>
            </a:r>
            <a:endParaRPr lang="en-US" altLang="en-US" sz="1800" b="1">
              <a:solidFill>
                <a:srgbClr val="000AF9"/>
              </a:solidFill>
            </a:endParaRPr>
          </a:p>
        </p:txBody>
      </p:sp>
      <p:sp>
        <p:nvSpPr>
          <p:cNvPr id="50185" name="Text Box 39"/>
          <p:cNvSpPr txBox="1">
            <a:spLocks noChangeArrowheads="1"/>
          </p:cNvSpPr>
          <p:nvPr/>
        </p:nvSpPr>
        <p:spPr bwMode="auto">
          <a:xfrm>
            <a:off x="2347119" y="1011034"/>
            <a:ext cx="4610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a:solidFill>
                  <a:srgbClr val="000000"/>
                </a:solidFill>
                <a:latin typeface="Cambria" pitchFamily="18" charset="0"/>
              </a:rPr>
              <a:t>An example of </a:t>
            </a:r>
            <a:r>
              <a:rPr lang="en-US" altLang="en-US" sz="1600" b="1" i="1">
                <a:solidFill>
                  <a:srgbClr val="000000"/>
                </a:solidFill>
                <a:latin typeface="Cambria" pitchFamily="18" charset="0"/>
              </a:rPr>
              <a:t>genetic algorithms</a:t>
            </a:r>
            <a:r>
              <a:rPr lang="en-US" altLang="en-US" sz="1600">
                <a:solidFill>
                  <a:srgbClr val="000000"/>
                </a:solidFill>
                <a:latin typeface="Cambria" pitchFamily="18" charset="0"/>
              </a:rPr>
              <a:t>, used for optimizing hard-to-describe functions. </a:t>
            </a:r>
          </a:p>
        </p:txBody>
      </p:sp>
      <p:sp>
        <p:nvSpPr>
          <p:cNvPr id="2" name="Rectangle 1"/>
          <p:cNvSpPr/>
          <p:nvPr/>
        </p:nvSpPr>
        <p:spPr>
          <a:xfrm>
            <a:off x="2884257" y="5702946"/>
            <a:ext cx="3745143" cy="830997"/>
          </a:xfrm>
          <a:prstGeom prst="rect">
            <a:avLst/>
          </a:prstGeom>
          <a:solidFill>
            <a:srgbClr val="CCECFF"/>
          </a:solidFill>
        </p:spPr>
        <p:txBody>
          <a:bodyPr wrap="square">
            <a:spAutoFit/>
          </a:bodyPr>
          <a:lstStyle/>
          <a:p>
            <a:pPr algn="ctr"/>
            <a:r>
              <a:rPr lang="en-US" dirty="0" smtClean="0">
                <a:solidFill>
                  <a:srgbClr val="000000"/>
                </a:solidFill>
                <a:latin typeface="Cambria" panose="02040503050406030204" pitchFamily="18" charset="0"/>
              </a:rPr>
              <a:t>Then, </a:t>
            </a:r>
            <a:r>
              <a:rPr lang="en-US" b="1" i="1" dirty="0" smtClean="0">
                <a:solidFill>
                  <a:srgbClr val="000AF9"/>
                </a:solidFill>
                <a:latin typeface="Cambria" panose="02040503050406030204" pitchFamily="18" charset="0"/>
              </a:rPr>
              <a:t>evaluate</a:t>
            </a:r>
            <a:r>
              <a:rPr lang="en-US" b="1" i="1" dirty="0" smtClean="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the fitness of all of those programs</a:t>
            </a:r>
            <a:endParaRPr lang="en-US" dirty="0"/>
          </a:p>
        </p:txBody>
      </p:sp>
      <p:grpSp>
        <p:nvGrpSpPr>
          <p:cNvPr id="11" name="Group 5"/>
          <p:cNvGrpSpPr>
            <a:grpSpLocks/>
          </p:cNvGrpSpPr>
          <p:nvPr/>
        </p:nvGrpSpPr>
        <p:grpSpPr bwMode="auto">
          <a:xfrm>
            <a:off x="8532664" y="6195550"/>
            <a:ext cx="408279" cy="508737"/>
            <a:chOff x="2928" y="1051"/>
            <a:chExt cx="840" cy="957"/>
          </a:xfrm>
        </p:grpSpPr>
        <p:sp>
          <p:nvSpPr>
            <p:cNvPr id="12"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3"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4"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5"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0"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1"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2"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3"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24"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25" name="Rectangle 24"/>
          <p:cNvSpPr>
            <a:spLocks noChangeArrowheads="1"/>
          </p:cNvSpPr>
          <p:nvPr/>
        </p:nvSpPr>
        <p:spPr bwMode="auto">
          <a:xfrm>
            <a:off x="7540122" y="5707864"/>
            <a:ext cx="11932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1600" dirty="0" smtClean="0">
                <a:solidFill>
                  <a:srgbClr val="009900"/>
                </a:solidFill>
                <a:latin typeface="Cambria" panose="02040503050406030204" pitchFamily="18" charset="0"/>
              </a:rPr>
              <a:t>Evaluate? </a:t>
            </a:r>
            <a:r>
              <a:rPr lang="en-US" altLang="en-US" sz="1600" b="1" i="1" dirty="0" smtClean="0">
                <a:solidFill>
                  <a:srgbClr val="009900"/>
                </a:solidFill>
                <a:latin typeface="Cambria" panose="02040503050406030204" pitchFamily="18" charset="0"/>
              </a:rPr>
              <a:t>How</a:t>
            </a:r>
            <a:r>
              <a:rPr lang="en-US" altLang="en-US" sz="1600" dirty="0" smtClean="0">
                <a:solidFill>
                  <a:srgbClr val="009900"/>
                </a:solidFill>
                <a:latin typeface="Cambria" panose="02040503050406030204" pitchFamily="18" charset="0"/>
              </a:rPr>
              <a:t>??</a:t>
            </a:r>
            <a:endParaRPr lang="en-US" altLang="en-US" sz="16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3782688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1" descr="Screen shot 2011-11-22 at 8.09.1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5560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Screen shot 2011-11-22 at 8.08.44 AM.png"/>
          <p:cNvPicPr>
            <a:picLocks noChangeAspect="1"/>
          </p:cNvPicPr>
          <p:nvPr/>
        </p:nvPicPr>
        <p:blipFill>
          <a:blip r:embed="rId3">
            <a:extLst>
              <a:ext uri="{28A0092B-C50C-407E-A947-70E740481C1C}">
                <a14:useLocalDpi xmlns:a14="http://schemas.microsoft.com/office/drawing/2010/main" val="0"/>
              </a:ext>
            </a:extLst>
          </a:blip>
          <a:srcRect b="4491"/>
          <a:stretch>
            <a:fillRect/>
          </a:stretch>
        </p:blipFill>
        <p:spPr bwMode="auto">
          <a:xfrm>
            <a:off x="5075238" y="228600"/>
            <a:ext cx="36115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3"/>
          <p:cNvSpPr>
            <a:spLocks noChangeArrowheads="1"/>
          </p:cNvSpPr>
          <p:nvPr/>
        </p:nvSpPr>
        <p:spPr bwMode="auto">
          <a:xfrm>
            <a:off x="563563" y="609600"/>
            <a:ext cx="1589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0000"/>
                </a:solidFill>
                <a:latin typeface="Cambria" pitchFamily="18" charset="0"/>
              </a:rPr>
              <a:t>program p1</a:t>
            </a:r>
          </a:p>
          <a:p>
            <a:pPr algn="ctr" eaLnBrk="1" hangingPunct="1"/>
            <a:r>
              <a:rPr lang="en-US" altLang="en-US" sz="1800" b="1">
                <a:solidFill>
                  <a:srgbClr val="000AF9"/>
                </a:solidFill>
                <a:latin typeface="Cambria" pitchFamily="18" charset="0"/>
              </a:rPr>
              <a:t>fitness = 0.03</a:t>
            </a:r>
            <a:endParaRPr lang="en-US" altLang="en-US" sz="1800" b="1">
              <a:solidFill>
                <a:srgbClr val="000AF9"/>
              </a:solidFill>
            </a:endParaRPr>
          </a:p>
        </p:txBody>
      </p:sp>
      <p:sp>
        <p:nvSpPr>
          <p:cNvPr id="51206" name="Rectangle 22"/>
          <p:cNvSpPr>
            <a:spLocks noChangeArrowheads="1"/>
          </p:cNvSpPr>
          <p:nvPr/>
        </p:nvSpPr>
        <p:spPr bwMode="auto">
          <a:xfrm>
            <a:off x="5287963" y="609600"/>
            <a:ext cx="1589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p2</a:t>
            </a:r>
          </a:p>
          <a:p>
            <a:pPr algn="ctr" eaLnBrk="1" hangingPunct="1"/>
            <a:r>
              <a:rPr lang="en-US" altLang="en-US" sz="1800" b="1" dirty="0">
                <a:solidFill>
                  <a:srgbClr val="000AF9"/>
                </a:solidFill>
                <a:latin typeface="Cambria" pitchFamily="18" charset="0"/>
              </a:rPr>
              <a:t>fitness = 0.05</a:t>
            </a:r>
            <a:endParaRPr lang="en-US" altLang="en-US" sz="1800" b="1" dirty="0">
              <a:solidFill>
                <a:srgbClr val="000AF9"/>
              </a:solidFill>
            </a:endParaRPr>
          </a:p>
        </p:txBody>
      </p:sp>
      <p:sp>
        <p:nvSpPr>
          <p:cNvPr id="51208" name="Text Box 39"/>
          <p:cNvSpPr txBox="1">
            <a:spLocks noChangeArrowheads="1"/>
          </p:cNvSpPr>
          <p:nvPr/>
        </p:nvSpPr>
        <p:spPr bwMode="auto">
          <a:xfrm>
            <a:off x="2528094" y="2504182"/>
            <a:ext cx="3796506" cy="107721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200" b="1" i="1" dirty="0" smtClean="0">
                <a:solidFill>
                  <a:srgbClr val="000000"/>
                </a:solidFill>
                <a:latin typeface="Cambria" pitchFamily="18" charset="0"/>
              </a:rPr>
              <a:t>mate </a:t>
            </a:r>
            <a:r>
              <a:rPr lang="en-US" altLang="en-US" sz="3200" b="1" i="1" dirty="0">
                <a:solidFill>
                  <a:srgbClr val="000000"/>
                </a:solidFill>
                <a:latin typeface="Cambria" pitchFamily="18" charset="0"/>
              </a:rPr>
              <a:t>+ mutate the </a:t>
            </a:r>
            <a:r>
              <a:rPr lang="en-US" altLang="en-US" sz="3200" b="1" i="1" dirty="0" smtClean="0">
                <a:solidFill>
                  <a:srgbClr val="000000"/>
                </a:solidFill>
                <a:latin typeface="Cambria" pitchFamily="18" charset="0"/>
              </a:rPr>
              <a:t>fittest </a:t>
            </a:r>
            <a:r>
              <a:rPr lang="en-US" altLang="en-US" sz="3200" b="1" i="1" dirty="0" err="1" smtClean="0">
                <a:solidFill>
                  <a:srgbClr val="000000"/>
                </a:solidFill>
                <a:latin typeface="Cambria" pitchFamily="18" charset="0"/>
              </a:rPr>
              <a:t>rulesets</a:t>
            </a:r>
            <a:endParaRPr lang="en-US" altLang="en-US" sz="3200" b="1" i="1" dirty="0">
              <a:solidFill>
                <a:srgbClr val="000000"/>
              </a:solidFill>
              <a:latin typeface="Cambria" pitchFamily="18" charset="0"/>
            </a:endParaRPr>
          </a:p>
        </p:txBody>
      </p:sp>
      <p:sp>
        <p:nvSpPr>
          <p:cNvPr id="12" name="Down Arrow 11"/>
          <p:cNvSpPr>
            <a:spLocks noChangeArrowheads="1"/>
          </p:cNvSpPr>
          <p:nvPr/>
        </p:nvSpPr>
        <p:spPr bwMode="auto">
          <a:xfrm rot="1967009">
            <a:off x="5683250" y="1473200"/>
            <a:ext cx="609600" cy="990600"/>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a typeface="+mn-ea"/>
            </a:endParaRPr>
          </a:p>
        </p:txBody>
      </p:sp>
      <p:sp>
        <p:nvSpPr>
          <p:cNvPr id="13" name="Down Arrow 12"/>
          <p:cNvSpPr>
            <a:spLocks noChangeArrowheads="1"/>
          </p:cNvSpPr>
          <p:nvPr/>
        </p:nvSpPr>
        <p:spPr bwMode="auto">
          <a:xfrm rot="19497037">
            <a:off x="2659063" y="1474126"/>
            <a:ext cx="609600" cy="990600"/>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a typeface="+mn-ea"/>
            </a:endParaRPr>
          </a:p>
        </p:txBody>
      </p:sp>
      <p:pic>
        <p:nvPicPr>
          <p:cNvPr id="16" name="Picture 1" descr="Screen shot 2011-11-22 at 8.09.1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2336" y="3963987"/>
            <a:ext cx="35560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Screen shot 2011-11-22 at 8.09.15 AM.png"/>
          <p:cNvPicPr>
            <a:picLocks noChangeAspect="1"/>
          </p:cNvPicPr>
          <p:nvPr/>
        </p:nvPicPr>
        <p:blipFill rotWithShape="1">
          <a:blip r:embed="rId2">
            <a:extLst>
              <a:ext uri="{28A0092B-C50C-407E-A947-70E740481C1C}">
                <a14:useLocalDpi xmlns:a14="http://schemas.microsoft.com/office/drawing/2010/main" val="0"/>
              </a:ext>
            </a:extLst>
          </a:blip>
          <a:srcRect l="42272" t="48318" r="52050" b="10007"/>
          <a:stretch/>
        </p:blipFill>
        <p:spPr bwMode="auto">
          <a:xfrm>
            <a:off x="4226593"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 descr="Screen shot 2011-11-22 at 8.09.15 AM.png"/>
          <p:cNvPicPr>
            <a:picLocks noChangeAspect="1"/>
          </p:cNvPicPr>
          <p:nvPr/>
        </p:nvPicPr>
        <p:blipFill rotWithShape="1">
          <a:blip r:embed="rId2">
            <a:extLst>
              <a:ext uri="{28A0092B-C50C-407E-A947-70E740481C1C}">
                <a14:useLocalDpi xmlns:a14="http://schemas.microsoft.com/office/drawing/2010/main" val="0"/>
              </a:ext>
            </a:extLst>
          </a:blip>
          <a:srcRect l="42272" t="48318" r="52050" b="10007"/>
          <a:stretch/>
        </p:blipFill>
        <p:spPr bwMode="auto">
          <a:xfrm>
            <a:off x="4020152"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 descr="Screen shot 2011-11-22 at 8.09.15 AM.png"/>
          <p:cNvPicPr>
            <a:picLocks noChangeAspect="1"/>
          </p:cNvPicPr>
          <p:nvPr/>
        </p:nvPicPr>
        <p:blipFill rotWithShape="1">
          <a:blip r:embed="rId2">
            <a:extLst>
              <a:ext uri="{28A0092B-C50C-407E-A947-70E740481C1C}">
                <a14:useLocalDpi xmlns:a14="http://schemas.microsoft.com/office/drawing/2010/main" val="0"/>
              </a:ext>
            </a:extLst>
          </a:blip>
          <a:srcRect l="42272" t="48318" r="52050" b="10007"/>
          <a:stretch/>
        </p:blipFill>
        <p:spPr bwMode="auto">
          <a:xfrm>
            <a:off x="3820795"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 descr="Screen shot 2011-11-22 at 8.09.15 AM.png"/>
          <p:cNvPicPr>
            <a:picLocks noChangeAspect="1"/>
          </p:cNvPicPr>
          <p:nvPr/>
        </p:nvPicPr>
        <p:blipFill rotWithShape="1">
          <a:blip r:embed="rId2">
            <a:extLst>
              <a:ext uri="{28A0092B-C50C-407E-A947-70E740481C1C}">
                <a14:useLocalDpi xmlns:a14="http://schemas.microsoft.com/office/drawing/2010/main" val="0"/>
              </a:ext>
            </a:extLst>
          </a:blip>
          <a:srcRect l="42272" t="48318" r="52050" b="10007"/>
          <a:stretch/>
        </p:blipFill>
        <p:spPr bwMode="auto">
          <a:xfrm>
            <a:off x="3626386"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descr="Screen shot 2011-11-22 at 8.09.15 AM.png"/>
          <p:cNvPicPr>
            <a:picLocks noChangeAspect="1"/>
          </p:cNvPicPr>
          <p:nvPr/>
        </p:nvPicPr>
        <p:blipFill rotWithShape="1">
          <a:blip r:embed="rId2">
            <a:extLst>
              <a:ext uri="{28A0092B-C50C-407E-A947-70E740481C1C}">
                <a14:useLocalDpi xmlns:a14="http://schemas.microsoft.com/office/drawing/2010/main" val="0"/>
              </a:ext>
            </a:extLst>
          </a:blip>
          <a:srcRect l="42272" t="48318" r="52050" b="10007"/>
          <a:stretch/>
        </p:blipFill>
        <p:spPr bwMode="auto">
          <a:xfrm>
            <a:off x="3415566"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 descr="Screen shot 2011-11-22 at 8.09.15 AM.png"/>
          <p:cNvPicPr>
            <a:picLocks noChangeAspect="1"/>
          </p:cNvPicPr>
          <p:nvPr/>
        </p:nvPicPr>
        <p:blipFill rotWithShape="1">
          <a:blip r:embed="rId2">
            <a:extLst>
              <a:ext uri="{28A0092B-C50C-407E-A947-70E740481C1C}">
                <a14:useLocalDpi xmlns:a14="http://schemas.microsoft.com/office/drawing/2010/main" val="0"/>
              </a:ext>
            </a:extLst>
          </a:blip>
          <a:srcRect l="42272" t="48318" r="52050" b="10007"/>
          <a:stretch/>
        </p:blipFill>
        <p:spPr bwMode="auto">
          <a:xfrm>
            <a:off x="3209125"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descr="Screen shot 2011-11-22 at 8.09.15 AM.png"/>
          <p:cNvPicPr>
            <a:picLocks noChangeAspect="1"/>
          </p:cNvPicPr>
          <p:nvPr/>
        </p:nvPicPr>
        <p:blipFill rotWithShape="1">
          <a:blip r:embed="rId2">
            <a:extLst>
              <a:ext uri="{28A0092B-C50C-407E-A947-70E740481C1C}">
                <a14:useLocalDpi xmlns:a14="http://schemas.microsoft.com/office/drawing/2010/main" val="0"/>
              </a:ext>
            </a:extLst>
          </a:blip>
          <a:srcRect l="45111" t="48318" r="52050" b="10007"/>
          <a:stretch/>
        </p:blipFill>
        <p:spPr bwMode="auto">
          <a:xfrm>
            <a:off x="3110040" y="5366920"/>
            <a:ext cx="100965"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Rectangle 26"/>
          <p:cNvSpPr>
            <a:spLocks noChangeArrowheads="1"/>
          </p:cNvSpPr>
          <p:nvPr/>
        </p:nvSpPr>
        <p:spPr bwMode="auto">
          <a:xfrm>
            <a:off x="681505" y="4572000"/>
            <a:ext cx="2942290" cy="646331"/>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smtClean="0">
                <a:solidFill>
                  <a:srgbClr val="000000"/>
                </a:solidFill>
                <a:latin typeface="Cambria" pitchFamily="18" charset="0"/>
              </a:rPr>
              <a:t>to create a </a:t>
            </a:r>
            <a:r>
              <a:rPr lang="en-US" altLang="en-US" sz="1800" b="1" i="1" dirty="0" smtClean="0">
                <a:solidFill>
                  <a:srgbClr val="000AF9"/>
                </a:solidFill>
                <a:latin typeface="Cambria" pitchFamily="18" charset="0"/>
              </a:rPr>
              <a:t>new generation </a:t>
            </a:r>
            <a:r>
              <a:rPr lang="en-US" altLang="en-US" sz="1800" b="1" dirty="0" smtClean="0">
                <a:solidFill>
                  <a:srgbClr val="000000"/>
                </a:solidFill>
                <a:latin typeface="Cambria" pitchFamily="18" charset="0"/>
              </a:rPr>
              <a:t>of ~200 programs…</a:t>
            </a:r>
            <a:endParaRPr lang="en-US" altLang="en-US" sz="1800" dirty="0">
              <a:solidFill>
                <a:srgbClr val="000AF9"/>
              </a:solidFill>
            </a:endParaRPr>
          </a:p>
        </p:txBody>
      </p:sp>
      <p:sp>
        <p:nvSpPr>
          <p:cNvPr id="5" name="Down Arrow 4"/>
          <p:cNvSpPr>
            <a:spLocks noChangeArrowheads="1"/>
          </p:cNvSpPr>
          <p:nvPr/>
        </p:nvSpPr>
        <p:spPr bwMode="auto">
          <a:xfrm>
            <a:off x="4090736" y="3681664"/>
            <a:ext cx="609600" cy="762000"/>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a typeface="+mn-ea"/>
            </a:endParaRPr>
          </a:p>
        </p:txBody>
      </p:sp>
      <p:sp>
        <p:nvSpPr>
          <p:cNvPr id="32" name="Rectangle 22"/>
          <p:cNvSpPr>
            <a:spLocks noChangeArrowheads="1"/>
          </p:cNvSpPr>
          <p:nvPr/>
        </p:nvSpPr>
        <p:spPr bwMode="auto">
          <a:xfrm>
            <a:off x="3873815" y="4547936"/>
            <a:ext cx="1590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a:t>
            </a:r>
            <a:r>
              <a:rPr lang="en-US" altLang="en-US" sz="1800" b="1" dirty="0" smtClean="0">
                <a:solidFill>
                  <a:srgbClr val="000000"/>
                </a:solidFill>
                <a:latin typeface="Cambria" pitchFamily="18" charset="0"/>
              </a:rPr>
              <a:t>c1</a:t>
            </a:r>
            <a:endParaRPr lang="en-US" altLang="en-US" sz="1800" b="1" dirty="0">
              <a:solidFill>
                <a:srgbClr val="000000"/>
              </a:solidFill>
              <a:latin typeface="Cambria" pitchFamily="18" charset="0"/>
            </a:endParaRPr>
          </a:p>
          <a:p>
            <a:pPr algn="ctr" eaLnBrk="1" hangingPunct="1"/>
            <a:r>
              <a:rPr lang="en-US" altLang="en-US" sz="1800" b="1" dirty="0">
                <a:solidFill>
                  <a:srgbClr val="000AF9"/>
                </a:solidFill>
                <a:latin typeface="Cambria" pitchFamily="18" charset="0"/>
              </a:rPr>
              <a:t>fitness = </a:t>
            </a:r>
            <a:r>
              <a:rPr lang="en-US" altLang="en-US" sz="1800" b="1" dirty="0" smtClean="0">
                <a:solidFill>
                  <a:srgbClr val="000AF9"/>
                </a:solidFill>
                <a:latin typeface="Cambria" pitchFamily="18" charset="0"/>
              </a:rPr>
              <a:t>0.19</a:t>
            </a:r>
            <a:endParaRPr lang="en-US" altLang="en-US" sz="1800" b="1" dirty="0">
              <a:solidFill>
                <a:srgbClr val="000AF9"/>
              </a:solidFill>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23240" y="491040"/>
              <a:ext cx="5215320" cy="321840"/>
            </p14:xfrm>
          </p:contentPart>
        </mc:Choice>
        <mc:Fallback xmlns="">
          <p:pic>
            <p:nvPicPr>
              <p:cNvPr id="2" name="Ink 1"/>
              <p:cNvPicPr/>
              <p:nvPr/>
            </p:nvPicPr>
            <p:blipFill>
              <a:blip r:embed="rId5"/>
              <a:stretch>
                <a:fillRect/>
              </a:stretch>
            </p:blipFill>
            <p:spPr>
              <a:xfrm>
                <a:off x="713880" y="481680"/>
                <a:ext cx="5234040" cy="340560"/>
              </a:xfrm>
              <a:prstGeom prst="rect">
                <a:avLst/>
              </a:prstGeom>
            </p:spPr>
          </p:pic>
        </mc:Fallback>
      </mc:AlternateContent>
    </p:spTree>
    <p:extLst>
      <p:ext uri="{BB962C8B-B14F-4D97-AF65-F5344CB8AC3E}">
        <p14:creationId xmlns:p14="http://schemas.microsoft.com/office/powerpoint/2010/main" val="38105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Screen shot 2011-11-22 at 8.17.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6004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28"/>
          <p:cNvSpPr>
            <a:spLocks noChangeArrowheads="1"/>
          </p:cNvSpPr>
          <p:nvPr/>
        </p:nvSpPr>
        <p:spPr bwMode="auto">
          <a:xfrm>
            <a:off x="5940425" y="6196012"/>
            <a:ext cx="159226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0AF9"/>
                </a:solidFill>
                <a:latin typeface="Cambria" pitchFamily="18" charset="0"/>
              </a:rPr>
              <a:t>fitness = 0.90</a:t>
            </a:r>
            <a:endParaRPr lang="en-US" altLang="en-US" sz="1800" b="1">
              <a:solidFill>
                <a:srgbClr val="000AF9"/>
              </a:solidFill>
            </a:endParaRPr>
          </a:p>
        </p:txBody>
      </p:sp>
      <p:sp>
        <p:nvSpPr>
          <p:cNvPr id="5" name="Down Arrow 4"/>
          <p:cNvSpPr>
            <a:spLocks noChangeArrowheads="1"/>
          </p:cNvSpPr>
          <p:nvPr/>
        </p:nvSpPr>
        <p:spPr bwMode="auto">
          <a:xfrm>
            <a:off x="4178801" y="3124200"/>
            <a:ext cx="609600" cy="990600"/>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a typeface="+mn-ea"/>
            </a:endParaRPr>
          </a:p>
        </p:txBody>
      </p:sp>
      <p:sp>
        <p:nvSpPr>
          <p:cNvPr id="51212" name="Rectangle 26"/>
          <p:cNvSpPr>
            <a:spLocks noChangeArrowheads="1"/>
          </p:cNvSpPr>
          <p:nvPr/>
        </p:nvSpPr>
        <p:spPr bwMode="auto">
          <a:xfrm>
            <a:off x="1844048" y="321638"/>
            <a:ext cx="5471152" cy="95410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800" dirty="0" smtClean="0">
                <a:solidFill>
                  <a:srgbClr val="000000"/>
                </a:solidFill>
                <a:latin typeface="Cambria" pitchFamily="18" charset="0"/>
              </a:rPr>
              <a:t>Repeat this "survival of the fittest" process for many generations… </a:t>
            </a:r>
            <a:endParaRPr lang="en-US" altLang="en-US" sz="2800" dirty="0">
              <a:solidFill>
                <a:srgbClr val="000AF9"/>
              </a:solidFill>
            </a:endParaRPr>
          </a:p>
        </p:txBody>
      </p:sp>
      <p:sp>
        <p:nvSpPr>
          <p:cNvPr id="2" name="Rectangle 1"/>
          <p:cNvSpPr/>
          <p:nvPr/>
        </p:nvSpPr>
        <p:spPr>
          <a:xfrm>
            <a:off x="2100688" y="1828800"/>
            <a:ext cx="4957871" cy="1200329"/>
          </a:xfrm>
          <a:prstGeom prst="rect">
            <a:avLst/>
          </a:prstGeom>
        </p:spPr>
        <p:txBody>
          <a:bodyPr wrap="square">
            <a:spAutoFit/>
          </a:bodyPr>
          <a:lstStyle/>
          <a:p>
            <a:pPr algn="ctr"/>
            <a:r>
              <a:rPr lang="en-US" altLang="en-US" dirty="0" smtClean="0">
                <a:solidFill>
                  <a:srgbClr val="000000"/>
                </a:solidFill>
                <a:latin typeface="Cambria" pitchFamily="18" charset="0"/>
              </a:rPr>
              <a:t>… and by the end, your Python code should have evolved a much more capable </a:t>
            </a:r>
            <a:r>
              <a:rPr lang="en-US" altLang="en-US" dirty="0" err="1" smtClean="0">
                <a:solidFill>
                  <a:srgbClr val="000000"/>
                </a:solidFill>
                <a:latin typeface="Cambria" pitchFamily="18" charset="0"/>
              </a:rPr>
              <a:t>Picobot</a:t>
            </a:r>
            <a:r>
              <a:rPr lang="en-US" altLang="en-US" dirty="0" smtClean="0">
                <a:solidFill>
                  <a:srgbClr val="000000"/>
                </a:solidFill>
                <a:latin typeface="Cambria" pitchFamily="18" charset="0"/>
              </a:rPr>
              <a:t> program!</a:t>
            </a:r>
            <a:endParaRPr lang="en-US" dirty="0"/>
          </a:p>
        </p:txBody>
      </p:sp>
    </p:spTree>
    <p:extLst>
      <p:ext uri="{BB962C8B-B14F-4D97-AF65-F5344CB8AC3E}">
        <p14:creationId xmlns:p14="http://schemas.microsoft.com/office/powerpoint/2010/main" val="3882165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2" descr="picobot"/>
          <p:cNvPicPr>
            <a:picLocks noChangeAspect="1" noChangeArrowheads="1"/>
          </p:cNvPicPr>
          <p:nvPr/>
        </p:nvPicPr>
        <p:blipFill rotWithShape="1">
          <a:blip r:embed="rId2">
            <a:extLst>
              <a:ext uri="{28A0092B-C50C-407E-A947-70E740481C1C}">
                <a14:useLocalDpi xmlns:a14="http://schemas.microsoft.com/office/drawing/2010/main" val="0"/>
              </a:ext>
            </a:extLst>
          </a:blip>
          <a:srcRect l="46741" r="1554"/>
          <a:stretch/>
        </p:blipFill>
        <p:spPr bwMode="auto">
          <a:xfrm>
            <a:off x="4906688" y="2348526"/>
            <a:ext cx="34692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2" descr="picobot-picoplot"/>
          <p:cNvPicPr>
            <a:picLocks noChangeAspect="1" noChangeArrowheads="1"/>
          </p:cNvPicPr>
          <p:nvPr/>
        </p:nvPicPr>
        <p:blipFill>
          <a:blip r:embed="rId3">
            <a:extLst>
              <a:ext uri="{28A0092B-C50C-407E-A947-70E740481C1C}">
                <a14:useLocalDpi xmlns:a14="http://schemas.microsoft.com/office/drawing/2010/main" val="0"/>
              </a:ext>
            </a:extLst>
          </a:blip>
          <a:srcRect l="12375" t="6291" r="13834" b="4834"/>
          <a:stretch>
            <a:fillRect/>
          </a:stretch>
        </p:blipFill>
        <p:spPr bwMode="auto">
          <a:xfrm>
            <a:off x="381000" y="3116597"/>
            <a:ext cx="3090771" cy="34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6"/>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b="1" i="1" dirty="0" smtClean="0">
                <a:latin typeface="Cambria" panose="02040503050406030204" pitchFamily="18" charset="0"/>
              </a:rPr>
              <a:t>Extra:  </a:t>
            </a:r>
            <a:r>
              <a:rPr lang="en-US" altLang="en-US" sz="4200" dirty="0" err="1" smtClean="0">
                <a:latin typeface="Cambria" panose="02040503050406030204" pitchFamily="18" charset="0"/>
              </a:rPr>
              <a:t>Picobot</a:t>
            </a:r>
            <a:r>
              <a:rPr lang="en-US" altLang="en-US" sz="4200" dirty="0" smtClean="0">
                <a:latin typeface="Cambria" panose="02040503050406030204" pitchFamily="18" charset="0"/>
              </a:rPr>
              <a:t> graphics…</a:t>
            </a:r>
            <a:endParaRPr lang="en-US" altLang="en-US" sz="4200" dirty="0">
              <a:latin typeface="Cambria" panose="02040503050406030204" pitchFamily="18" charset="0"/>
            </a:endParaRPr>
          </a:p>
        </p:txBody>
      </p:sp>
      <p:sp>
        <p:nvSpPr>
          <p:cNvPr id="53252" name="Rectangle 7"/>
          <p:cNvSpPr>
            <a:spLocks noChangeArrowheads="1"/>
          </p:cNvSpPr>
          <p:nvPr/>
        </p:nvSpPr>
        <p:spPr bwMode="auto">
          <a:xfrm>
            <a:off x="533400" y="1078569"/>
            <a:ext cx="4235647"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dirty="0">
                <a:solidFill>
                  <a:srgbClr val="000000"/>
                </a:solidFill>
                <a:latin typeface="Cambria" panose="02040503050406030204" pitchFamily="18" charset="0"/>
                <a:cs typeface="Arial" pitchFamily="34" charset="0"/>
              </a:rPr>
              <a:t> Choice of graphical packages </a:t>
            </a:r>
          </a:p>
          <a:p>
            <a:pPr marL="800100" lvl="1" indent="-342900" eaLnBrk="1" hangingPunct="1">
              <a:spcBef>
                <a:spcPct val="20000"/>
              </a:spcBef>
              <a:buFont typeface="Arial" panose="020B0604020202020204" pitchFamily="34" charset="0"/>
              <a:buChar char="•"/>
            </a:pPr>
            <a:r>
              <a:rPr lang="en-US" altLang="en-US" dirty="0" smtClean="0">
                <a:solidFill>
                  <a:srgbClr val="000000"/>
                </a:solidFill>
                <a:latin typeface="Cambria" panose="02040503050406030204" pitchFamily="18" charset="0"/>
                <a:cs typeface="Arial" pitchFamily="34" charset="0"/>
              </a:rPr>
              <a:t>2d:  graphics.py from C4</a:t>
            </a:r>
          </a:p>
          <a:p>
            <a:pPr marL="800100" lvl="1" indent="-342900" eaLnBrk="1" hangingPunct="1">
              <a:spcBef>
                <a:spcPct val="20000"/>
              </a:spcBef>
              <a:buFont typeface="Arial" panose="020B0604020202020204" pitchFamily="34" charset="0"/>
              <a:buChar char="•"/>
            </a:pPr>
            <a:r>
              <a:rPr lang="en-US" altLang="en-US" dirty="0" smtClean="0">
                <a:solidFill>
                  <a:srgbClr val="000000"/>
                </a:solidFill>
                <a:latin typeface="Cambria" panose="02040503050406030204" pitchFamily="18" charset="0"/>
                <a:cs typeface="Arial" pitchFamily="34" charset="0"/>
              </a:rPr>
              <a:t>3d: </a:t>
            </a:r>
            <a:r>
              <a:rPr lang="en-US" altLang="en-US" dirty="0" err="1" smtClean="0">
                <a:solidFill>
                  <a:srgbClr val="000000"/>
                </a:solidFill>
                <a:latin typeface="Cambria" panose="02040503050406030204" pitchFamily="18" charset="0"/>
                <a:cs typeface="Arial" pitchFamily="34" charset="0"/>
              </a:rPr>
              <a:t>VPython</a:t>
            </a:r>
            <a:endParaRPr lang="en-US" altLang="en-US" dirty="0">
              <a:solidFill>
                <a:srgbClr val="000000"/>
              </a:solidFill>
              <a:latin typeface="Cambria" panose="02040503050406030204" pitchFamily="18" charset="0"/>
              <a:cs typeface="Arial" pitchFamily="34" charset="0"/>
            </a:endParaRPr>
          </a:p>
        </p:txBody>
      </p:sp>
      <p:sp>
        <p:nvSpPr>
          <p:cNvPr id="53253" name="Text Box 8"/>
          <p:cNvSpPr txBox="1">
            <a:spLocks noChangeArrowheads="1"/>
          </p:cNvSpPr>
          <p:nvPr/>
        </p:nvSpPr>
        <p:spPr bwMode="auto">
          <a:xfrm rot="20934598">
            <a:off x="932139" y="5622339"/>
            <a:ext cx="1566862" cy="336550"/>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smtClean="0">
                <a:solidFill>
                  <a:srgbClr val="000000"/>
                </a:solidFill>
                <a:latin typeface="Cambria" panose="02040503050406030204" pitchFamily="18" charset="0"/>
              </a:rPr>
              <a:t>2d version</a:t>
            </a:r>
            <a:r>
              <a:rPr lang="en-US" altLang="en-US" sz="1600" dirty="0">
                <a:solidFill>
                  <a:srgbClr val="000000"/>
                </a:solidFill>
                <a:latin typeface="Cambria" panose="02040503050406030204" pitchFamily="18" charset="0"/>
              </a:rPr>
              <a:t>…</a:t>
            </a:r>
          </a:p>
        </p:txBody>
      </p:sp>
      <p:grpSp>
        <p:nvGrpSpPr>
          <p:cNvPr id="9" name="Group 5"/>
          <p:cNvGrpSpPr>
            <a:grpSpLocks/>
          </p:cNvGrpSpPr>
          <p:nvPr/>
        </p:nvGrpSpPr>
        <p:grpSpPr bwMode="auto">
          <a:xfrm>
            <a:off x="4025148" y="6154720"/>
            <a:ext cx="533400" cy="623683"/>
            <a:chOff x="2928" y="1051"/>
            <a:chExt cx="840" cy="957"/>
          </a:xfrm>
        </p:grpSpPr>
        <p:sp>
          <p:nvSpPr>
            <p:cNvPr id="10"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1"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2"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3"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4"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5"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0"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1"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22"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pic>
        <p:nvPicPr>
          <p:cNvPr id="23" name="Picture 19"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300" y="19050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20"/>
          <p:cNvSpPr>
            <a:spLocks noChangeArrowheads="1"/>
          </p:cNvSpPr>
          <p:nvPr/>
        </p:nvSpPr>
        <p:spPr bwMode="auto">
          <a:xfrm>
            <a:off x="4938160" y="5748157"/>
            <a:ext cx="1526140" cy="515938"/>
          </a:xfrm>
          <a:prstGeom prst="wedgeRectCallout">
            <a:avLst>
              <a:gd name="adj1" fmla="val -68855"/>
              <a:gd name="adj2" fmla="val 101949"/>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500" dirty="0">
                <a:latin typeface="Comic Sans MS" pitchFamily="66" charset="0"/>
              </a:rPr>
              <a:t>Hey! </a:t>
            </a:r>
            <a:r>
              <a:rPr lang="en-US" altLang="en-US" sz="1500" dirty="0" err="1" smtClean="0">
                <a:latin typeface="Comic Sans MS" pitchFamily="66" charset="0"/>
              </a:rPr>
              <a:t>Picobot's</a:t>
            </a:r>
            <a:r>
              <a:rPr lang="en-US" altLang="en-US" sz="1500" dirty="0" smtClean="0">
                <a:latin typeface="Comic Sans MS" pitchFamily="66" charset="0"/>
              </a:rPr>
              <a:t> </a:t>
            </a:r>
            <a:r>
              <a:rPr lang="en-US" altLang="en-US" sz="1500" dirty="0">
                <a:latin typeface="Comic Sans MS" pitchFamily="66" charset="0"/>
              </a:rPr>
              <a:t>in 3d…</a:t>
            </a:r>
          </a:p>
        </p:txBody>
      </p:sp>
      <p:sp>
        <p:nvSpPr>
          <p:cNvPr id="25" name="AutoShape 21"/>
          <p:cNvSpPr>
            <a:spLocks noChangeArrowheads="1"/>
          </p:cNvSpPr>
          <p:nvPr/>
        </p:nvSpPr>
        <p:spPr bwMode="auto">
          <a:xfrm>
            <a:off x="7467600" y="1752600"/>
            <a:ext cx="1447800" cy="515938"/>
          </a:xfrm>
          <a:prstGeom prst="wedgeRectCallout">
            <a:avLst>
              <a:gd name="adj1" fmla="val -52069"/>
              <a:gd name="adj2" fmla="val 105504"/>
            </a:avLst>
          </a:prstGeom>
          <a:solidFill>
            <a:schemeClr val="bg1">
              <a:lumMod val="95000"/>
            </a:schemeClr>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500" dirty="0">
                <a:latin typeface="Comic Sans MS" pitchFamily="66" charset="0"/>
              </a:rPr>
              <a:t>Mine's going to be in 5d!</a:t>
            </a:r>
          </a:p>
        </p:txBody>
      </p:sp>
      <p:sp>
        <p:nvSpPr>
          <p:cNvPr id="27" name="Text Box 8"/>
          <p:cNvSpPr txBox="1">
            <a:spLocks noChangeArrowheads="1"/>
          </p:cNvSpPr>
          <p:nvPr/>
        </p:nvSpPr>
        <p:spPr bwMode="auto">
          <a:xfrm rot="20934598">
            <a:off x="4594500" y="2948322"/>
            <a:ext cx="1566862" cy="336550"/>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a:solidFill>
                  <a:srgbClr val="000000"/>
                </a:solidFill>
                <a:latin typeface="Cambria" panose="02040503050406030204" pitchFamily="18" charset="0"/>
              </a:rPr>
              <a:t>3</a:t>
            </a:r>
            <a:r>
              <a:rPr lang="en-US" altLang="en-US" sz="1600" dirty="0" smtClean="0">
                <a:solidFill>
                  <a:srgbClr val="000000"/>
                </a:solidFill>
                <a:latin typeface="Cambria" panose="02040503050406030204" pitchFamily="18" charset="0"/>
              </a:rPr>
              <a:t>d version</a:t>
            </a:r>
            <a:r>
              <a:rPr lang="en-US" altLang="en-US" sz="1600" dirty="0">
                <a:solidFill>
                  <a:srgbClr val="000000"/>
                </a:solidFill>
                <a:latin typeface="Cambria" panose="02040503050406030204" pitchFamily="18" charset="0"/>
              </a:rPr>
              <a:t>…</a:t>
            </a:r>
          </a:p>
        </p:txBody>
      </p:sp>
    </p:spTree>
    <p:extLst>
      <p:ext uri="{BB962C8B-B14F-4D97-AF65-F5344CB8AC3E}">
        <p14:creationId xmlns:p14="http://schemas.microsoft.com/office/powerpoint/2010/main" val="524471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4038600"/>
            <a:ext cx="3911600" cy="2667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8" descr="Picture 10"/>
          <p:cNvPicPr>
            <a:picLocks noChangeAspect="1" noChangeArrowheads="1"/>
          </p:cNvPicPr>
          <p:nvPr/>
        </p:nvPicPr>
        <p:blipFill>
          <a:blip r:embed="rId3"/>
          <a:srcRect/>
          <a:stretch>
            <a:fillRect/>
          </a:stretch>
        </p:blipFill>
        <p:spPr bwMode="auto">
          <a:xfrm>
            <a:off x="2286000" y="2097088"/>
            <a:ext cx="3924300" cy="2516187"/>
          </a:xfrm>
          <a:prstGeom prst="rect">
            <a:avLst/>
          </a:prstGeom>
          <a:noFill/>
          <a:ln w="38100">
            <a:solidFill>
              <a:schemeClr val="bg1"/>
            </a:solidFill>
            <a:miter lim="800000"/>
            <a:headEnd/>
            <a:tailEnd/>
          </a:ln>
        </p:spPr>
      </p:pic>
      <p:sp>
        <p:nvSpPr>
          <p:cNvPr id="19460" name="Text Box 5"/>
          <p:cNvSpPr txBox="1">
            <a:spLocks noChangeArrowheads="1"/>
          </p:cNvSpPr>
          <p:nvPr/>
        </p:nvSpPr>
        <p:spPr bwMode="auto">
          <a:xfrm>
            <a:off x="4473575" y="160338"/>
            <a:ext cx="40433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latin typeface="Cambria" panose="02040503050406030204" pitchFamily="18" charset="0"/>
              </a:rPr>
              <a:t>Project options...</a:t>
            </a:r>
          </a:p>
        </p:txBody>
      </p:sp>
      <p:sp>
        <p:nvSpPr>
          <p:cNvPr id="19461" name="Rectangle 11"/>
          <p:cNvSpPr>
            <a:spLocks noChangeArrowheads="1"/>
          </p:cNvSpPr>
          <p:nvPr/>
        </p:nvSpPr>
        <p:spPr bwMode="auto">
          <a:xfrm>
            <a:off x="3087196" y="2816225"/>
            <a:ext cx="2480936" cy="1077218"/>
          </a:xfrm>
          <a:prstGeom prst="rect">
            <a:avLst/>
          </a:prstGeom>
          <a:solidFill>
            <a:srgbClr val="FCD4C8"/>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smtClean="0">
                <a:latin typeface="Cambria" panose="02040503050406030204" pitchFamily="18" charset="0"/>
              </a:rPr>
              <a:t>TextID</a:t>
            </a:r>
            <a:endParaRPr lang="en-US" altLang="en-US" sz="6400" dirty="0">
              <a:latin typeface="Cambria" panose="02040503050406030204" pitchFamily="18" charset="0"/>
            </a:endParaRPr>
          </a:p>
        </p:txBody>
      </p:sp>
      <p:sp>
        <p:nvSpPr>
          <p:cNvPr id="19462" name="Rectangle 13"/>
          <p:cNvSpPr>
            <a:spLocks noChangeArrowheads="1"/>
          </p:cNvSpPr>
          <p:nvPr/>
        </p:nvSpPr>
        <p:spPr bwMode="auto">
          <a:xfrm>
            <a:off x="5453918" y="4833938"/>
            <a:ext cx="3073278" cy="1077218"/>
          </a:xfrm>
          <a:prstGeom prst="rect">
            <a:avLst/>
          </a:prstGeom>
          <a:solidFill>
            <a:schemeClr val="bg1">
              <a:lumMod val="85000"/>
            </a:schemeClr>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a:latin typeface="Cambria" panose="02040503050406030204" pitchFamily="18" charset="0"/>
              </a:rPr>
              <a:t>Picobot</a:t>
            </a:r>
            <a:r>
              <a:rPr lang="en-US" altLang="en-US" sz="6400" dirty="0">
                <a:latin typeface="Cambria" panose="02040503050406030204" pitchFamily="18" charset="0"/>
              </a:rPr>
              <a:t>!</a:t>
            </a:r>
          </a:p>
        </p:txBody>
      </p:sp>
      <p:pic>
        <p:nvPicPr>
          <p:cNvPr id="19463" name="Picture 6" descr="p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338"/>
            <a:ext cx="3448050" cy="2506662"/>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9464" name="Rectangle 10"/>
          <p:cNvSpPr>
            <a:spLocks noChangeArrowheads="1"/>
          </p:cNvSpPr>
          <p:nvPr/>
        </p:nvSpPr>
        <p:spPr bwMode="auto">
          <a:xfrm>
            <a:off x="934031" y="874713"/>
            <a:ext cx="2226059" cy="1077218"/>
          </a:xfrm>
          <a:prstGeom prst="rect">
            <a:avLst/>
          </a:prstGeom>
          <a:solidFill>
            <a:schemeClr val="bg1">
              <a:lumMod val="85000"/>
            </a:schemeClr>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smtClean="0">
                <a:latin typeface="Cambria" panose="02040503050406030204" pitchFamily="18" charset="0"/>
              </a:rPr>
              <a:t>VPool</a:t>
            </a:r>
            <a:endParaRPr lang="en-US" altLang="en-US" sz="6400" dirty="0">
              <a:latin typeface="Cambria" panose="02040503050406030204" pitchFamily="18" charset="0"/>
            </a:endParaRPr>
          </a:p>
        </p:txBody>
      </p:sp>
    </p:spTree>
    <p:extLst>
      <p:ext uri="{BB962C8B-B14F-4D97-AF65-F5344CB8AC3E}">
        <p14:creationId xmlns:p14="http://schemas.microsoft.com/office/powerpoint/2010/main" val="1576542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smtClean="0">
                <a:latin typeface="Cambria" panose="02040503050406030204" pitchFamily="18" charset="0"/>
              </a:rPr>
              <a:t>the </a:t>
            </a:r>
            <a:r>
              <a:rPr lang="en-US" altLang="en-US" sz="4200" dirty="0" err="1" smtClean="0">
                <a:latin typeface="Cambria" panose="02040503050406030204" pitchFamily="18" charset="0"/>
              </a:rPr>
              <a:t>TextID</a:t>
            </a:r>
            <a:r>
              <a:rPr lang="en-US" altLang="en-US" sz="4200" dirty="0" smtClean="0">
                <a:latin typeface="Cambria" panose="02040503050406030204" pitchFamily="18" charset="0"/>
              </a:rPr>
              <a:t> project</a:t>
            </a:r>
            <a:endParaRPr lang="en-US" altLang="en-US" sz="4200" dirty="0">
              <a:latin typeface="Cambria" panose="02040503050406030204" pitchFamily="18" charset="0"/>
            </a:endParaRPr>
          </a:p>
        </p:txBody>
      </p:sp>
      <p:sp>
        <p:nvSpPr>
          <p:cNvPr id="2" name="TextBox 1"/>
          <p:cNvSpPr txBox="1"/>
          <p:nvPr/>
        </p:nvSpPr>
        <p:spPr>
          <a:xfrm>
            <a:off x="842963" y="6192252"/>
            <a:ext cx="7467600" cy="461665"/>
          </a:xfrm>
          <a:prstGeom prst="rect">
            <a:avLst/>
          </a:prstGeom>
          <a:noFill/>
        </p:spPr>
        <p:txBody>
          <a:bodyPr wrap="square" rtlCol="0">
            <a:spAutoFit/>
          </a:bodyPr>
          <a:lstStyle/>
          <a:p>
            <a:pPr algn="ctr"/>
            <a:r>
              <a:rPr lang="en-US" dirty="0" smtClean="0">
                <a:latin typeface="Cambria" panose="02040503050406030204" pitchFamily="18" charset="0"/>
              </a:rPr>
              <a:t>First paragraph of </a:t>
            </a:r>
            <a:r>
              <a:rPr lang="en-US" u="sng" dirty="0" smtClean="0">
                <a:latin typeface="Cambria" panose="02040503050406030204" pitchFamily="18" charset="0"/>
              </a:rPr>
              <a:t>The Cuckoo's Calling</a:t>
            </a:r>
            <a:r>
              <a:rPr lang="en-US" dirty="0" smtClean="0">
                <a:latin typeface="Cambria" panose="02040503050406030204" pitchFamily="18" charset="0"/>
              </a:rPr>
              <a:t> by R. Galbraith</a:t>
            </a:r>
            <a:endParaRPr lang="en-US" dirty="0">
              <a:latin typeface="Cambria" panose="02040503050406030204" pitchFamily="18" charset="0"/>
            </a:endParaRPr>
          </a:p>
        </p:txBody>
      </p:sp>
      <p:sp>
        <p:nvSpPr>
          <p:cNvPr id="3" name="Rectangle 2"/>
          <p:cNvSpPr/>
          <p:nvPr/>
        </p:nvSpPr>
        <p:spPr>
          <a:xfrm>
            <a:off x="381000" y="1940581"/>
            <a:ext cx="5715000" cy="2677656"/>
          </a:xfrm>
          <a:prstGeom prst="rect">
            <a:avLst/>
          </a:prstGeom>
        </p:spPr>
        <p:txBody>
          <a:bodyPr wrap="square">
            <a:spAutoFit/>
          </a:bodyPr>
          <a:lstStyle/>
          <a:p>
            <a:pPr algn="ctr"/>
            <a:r>
              <a:rPr lang="en-US" dirty="0">
                <a:latin typeface="Segoe Print" panose="02000600000000000000" pitchFamily="2" charset="0"/>
              </a:rPr>
              <a:t>Though Robin </a:t>
            </a:r>
            <a:r>
              <a:rPr lang="en-US" dirty="0" err="1">
                <a:latin typeface="Segoe Print" panose="02000600000000000000" pitchFamily="2" charset="0"/>
              </a:rPr>
              <a:t>Ellacott’s</a:t>
            </a:r>
            <a:r>
              <a:rPr lang="en-US" dirty="0">
                <a:latin typeface="Segoe Print" panose="02000600000000000000" pitchFamily="2" charset="0"/>
              </a:rPr>
              <a:t> twenty-five years of life had seen their moments of drama and incident, she had never before woken up in the certain knowledge that she would remember the coming day for as long as she lived.</a:t>
            </a:r>
          </a:p>
        </p:txBody>
      </p:sp>
      <p:pic>
        <p:nvPicPr>
          <p:cNvPr id="5" name="Picture 2" descr="C:\Users\Owner\Desktop\imgs_for_Lec22\imgs_for_Lec22\CC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0"/>
            <a:ext cx="2453211" cy="351081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018240" y="4759560"/>
              <a:ext cx="1429200" cy="71640"/>
            </p14:xfrm>
          </p:contentPart>
        </mc:Choice>
        <mc:Fallback xmlns="">
          <p:pic>
            <p:nvPicPr>
              <p:cNvPr id="4" name="Ink 3"/>
              <p:cNvPicPr/>
              <p:nvPr/>
            </p:nvPicPr>
            <p:blipFill>
              <a:blip r:embed="rId4"/>
              <a:stretch>
                <a:fillRect/>
              </a:stretch>
            </p:blipFill>
            <p:spPr>
              <a:xfrm>
                <a:off x="3008880" y="4750200"/>
                <a:ext cx="1447920" cy="90360"/>
              </a:xfrm>
              <a:prstGeom prst="rect">
                <a:avLst/>
              </a:prstGeom>
            </p:spPr>
          </p:pic>
        </mc:Fallback>
      </mc:AlternateContent>
    </p:spTree>
    <p:extLst>
      <p:ext uri="{BB962C8B-B14F-4D97-AF65-F5344CB8AC3E}">
        <p14:creationId xmlns:p14="http://schemas.microsoft.com/office/powerpoint/2010/main" val="2313790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imgs_for_Lec22\imgs_for_Lec22\CC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673" y="2057400"/>
            <a:ext cx="2453211" cy="35108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Desktop\imgs_for_Lec22\imgs_for_Lec22\JKR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47" y="533400"/>
            <a:ext cx="7966553"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Desktop\imgs_for_Lec22\imgs_for_Lec22\JKR_2.png"/>
          <p:cNvPicPr>
            <a:picLocks noChangeAspect="1" noChangeArrowheads="1"/>
          </p:cNvPicPr>
          <p:nvPr/>
        </p:nvPicPr>
        <p:blipFill rotWithShape="1">
          <a:blip r:embed="rId4">
            <a:extLst>
              <a:ext uri="{28A0092B-C50C-407E-A947-70E740481C1C}">
                <a14:useLocalDpi xmlns:a14="http://schemas.microsoft.com/office/drawing/2010/main" val="0"/>
              </a:ext>
            </a:extLst>
          </a:blip>
          <a:srcRect b="30829"/>
          <a:stretch/>
        </p:blipFill>
        <p:spPr bwMode="auto">
          <a:xfrm>
            <a:off x="276225" y="1905000"/>
            <a:ext cx="5819775" cy="366321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8600" y="3621504"/>
            <a:ext cx="5819775" cy="72189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43200" y="6477000"/>
            <a:ext cx="6324600" cy="323165"/>
          </a:xfrm>
          <a:prstGeom prst="rect">
            <a:avLst/>
          </a:prstGeom>
        </p:spPr>
        <p:txBody>
          <a:bodyPr wrap="square">
            <a:spAutoFit/>
          </a:bodyPr>
          <a:lstStyle/>
          <a:p>
            <a:pPr algn="r"/>
            <a:r>
              <a:rPr lang="en-US" sz="1500" dirty="0" smtClean="0">
                <a:latin typeface="Calibri" panose="020F0502020204030204" pitchFamily="34" charset="0"/>
              </a:rPr>
              <a:t>kottke.org/13/08/how-</a:t>
            </a:r>
            <a:r>
              <a:rPr lang="en-US" sz="1500" dirty="0" err="1" smtClean="0">
                <a:latin typeface="Calibri" panose="020F0502020204030204" pitchFamily="34" charset="0"/>
              </a:rPr>
              <a:t>jk</a:t>
            </a:r>
            <a:r>
              <a:rPr lang="en-US" sz="1500" dirty="0" smtClean="0">
                <a:latin typeface="Calibri" panose="020F0502020204030204" pitchFamily="34" charset="0"/>
              </a:rPr>
              <a:t>-</a:t>
            </a:r>
            <a:r>
              <a:rPr lang="en-US" sz="1500" dirty="0" err="1" smtClean="0">
                <a:latin typeface="Calibri" panose="020F0502020204030204" pitchFamily="34" charset="0"/>
              </a:rPr>
              <a:t>rowling</a:t>
            </a:r>
            <a:r>
              <a:rPr lang="en-US" sz="1500" dirty="0" smtClean="0">
                <a:latin typeface="Calibri" panose="020F0502020204030204" pitchFamily="34" charset="0"/>
              </a:rPr>
              <a:t>-was-found-to-be-</a:t>
            </a:r>
            <a:r>
              <a:rPr lang="en-US" sz="1500" dirty="0" err="1" smtClean="0">
                <a:latin typeface="Calibri" panose="020F0502020204030204" pitchFamily="34" charset="0"/>
              </a:rPr>
              <a:t>robert</a:t>
            </a:r>
            <a:r>
              <a:rPr lang="en-US" sz="1500" dirty="0" smtClean="0">
                <a:latin typeface="Calibri" panose="020F0502020204030204" pitchFamily="34" charset="0"/>
              </a:rPr>
              <a:t>-</a:t>
            </a:r>
            <a:r>
              <a:rPr lang="en-US" sz="1500" dirty="0" err="1" smtClean="0">
                <a:latin typeface="Calibri" panose="020F0502020204030204" pitchFamily="34" charset="0"/>
              </a:rPr>
              <a:t>galbraith</a:t>
            </a:r>
            <a:endParaRPr lang="en-US" sz="1500" dirty="0">
              <a:latin typeface="Calibri" panose="020F0502020204030204" pitchFamily="34" charset="0"/>
            </a:endParaRPr>
          </a:p>
        </p:txBody>
      </p:sp>
    </p:spTree>
    <p:extLst>
      <p:ext uri="{BB962C8B-B14F-4D97-AF65-F5344CB8AC3E}">
        <p14:creationId xmlns:p14="http://schemas.microsoft.com/office/powerpoint/2010/main" val="3981259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smtClean="0">
                <a:latin typeface="Cambria" panose="02040503050406030204" pitchFamily="18" charset="0"/>
              </a:rPr>
              <a:t>the </a:t>
            </a:r>
            <a:r>
              <a:rPr lang="en-US" altLang="en-US" sz="4200" dirty="0" err="1" smtClean="0">
                <a:latin typeface="Cambria" panose="02040503050406030204" pitchFamily="18" charset="0"/>
              </a:rPr>
              <a:t>TextID</a:t>
            </a:r>
            <a:r>
              <a:rPr lang="en-US" altLang="en-US" sz="4200" dirty="0" smtClean="0">
                <a:latin typeface="Cambria" panose="02040503050406030204" pitchFamily="18" charset="0"/>
              </a:rPr>
              <a:t> project</a:t>
            </a:r>
            <a:endParaRPr lang="en-US" altLang="en-US" sz="4200" dirty="0">
              <a:latin typeface="Cambria" panose="02040503050406030204" pitchFamily="18" charset="0"/>
            </a:endParaRPr>
          </a:p>
        </p:txBody>
      </p:sp>
      <p:sp>
        <p:nvSpPr>
          <p:cNvPr id="22" name="Rectangle 4"/>
          <p:cNvSpPr>
            <a:spLocks noChangeArrowheads="1"/>
          </p:cNvSpPr>
          <p:nvPr/>
        </p:nvSpPr>
        <p:spPr bwMode="auto">
          <a:xfrm>
            <a:off x="685800" y="1143000"/>
            <a:ext cx="755535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dirty="0" smtClean="0">
                <a:solidFill>
                  <a:srgbClr val="000000"/>
                </a:solidFill>
                <a:latin typeface="Cambria" panose="02040503050406030204" pitchFamily="18" charset="0"/>
                <a:cs typeface="Arial" pitchFamily="34" charset="0"/>
              </a:rPr>
              <a:t>Big ideas: </a:t>
            </a:r>
          </a:p>
          <a:p>
            <a:pPr eaLnBrk="1" hangingPunct="1">
              <a:spcBef>
                <a:spcPct val="20000"/>
              </a:spcBef>
            </a:pPr>
            <a:r>
              <a:rPr lang="en-US" altLang="en-US" dirty="0">
                <a:solidFill>
                  <a:srgbClr val="000000"/>
                </a:solidFill>
                <a:latin typeface="Cambria" panose="02040503050406030204" pitchFamily="18" charset="0"/>
                <a:cs typeface="Arial" pitchFamily="34" charset="0"/>
              </a:rPr>
              <a:t> </a:t>
            </a:r>
            <a:r>
              <a:rPr lang="en-US" altLang="en-US" dirty="0" smtClean="0">
                <a:solidFill>
                  <a:srgbClr val="000000"/>
                </a:solidFill>
                <a:latin typeface="Cambria" panose="02040503050406030204" pitchFamily="18" charset="0"/>
                <a:cs typeface="Arial" pitchFamily="34" charset="0"/>
              </a:rPr>
              <a:t>    (1) Build </a:t>
            </a:r>
            <a:r>
              <a:rPr lang="en-US" altLang="en-US" b="1" i="1" dirty="0" smtClean="0">
                <a:solidFill>
                  <a:srgbClr val="000000"/>
                </a:solidFill>
                <a:latin typeface="Cambria" panose="02040503050406030204" pitchFamily="18" charset="0"/>
                <a:cs typeface="Arial" pitchFamily="34" charset="0"/>
              </a:rPr>
              <a:t>lexical </a:t>
            </a:r>
            <a:r>
              <a:rPr lang="en-US" altLang="en-US" dirty="0" smtClean="0">
                <a:solidFill>
                  <a:srgbClr val="000000"/>
                </a:solidFill>
                <a:latin typeface="Cambria" panose="02040503050406030204" pitchFamily="18" charset="0"/>
                <a:cs typeface="Arial" pitchFamily="34" charset="0"/>
              </a:rPr>
              <a:t>models of bodies of text…</a:t>
            </a:r>
          </a:p>
          <a:p>
            <a:pPr eaLnBrk="1" hangingPunct="1">
              <a:spcBef>
                <a:spcPct val="20000"/>
              </a:spcBef>
            </a:pPr>
            <a:r>
              <a:rPr lang="en-US" altLang="en-US" dirty="0">
                <a:solidFill>
                  <a:srgbClr val="000000"/>
                </a:solidFill>
                <a:latin typeface="Cambria" panose="02040503050406030204" pitchFamily="18" charset="0"/>
                <a:cs typeface="Arial" pitchFamily="34" charset="0"/>
              </a:rPr>
              <a:t> </a:t>
            </a:r>
            <a:r>
              <a:rPr lang="en-US" altLang="en-US" dirty="0" smtClean="0">
                <a:solidFill>
                  <a:srgbClr val="000000"/>
                </a:solidFill>
                <a:latin typeface="Cambria" panose="02040503050406030204" pitchFamily="18" charset="0"/>
                <a:cs typeface="Arial" pitchFamily="34" charset="0"/>
              </a:rPr>
              <a:t>    (2) </a:t>
            </a:r>
            <a:r>
              <a:rPr lang="en-US" altLang="en-US" i="1" dirty="0" smtClean="0">
                <a:solidFill>
                  <a:srgbClr val="000000"/>
                </a:solidFill>
                <a:latin typeface="Cambria" panose="02040503050406030204" pitchFamily="18" charset="0"/>
                <a:cs typeface="Arial" pitchFamily="34" charset="0"/>
              </a:rPr>
              <a:t>Create a similarity score that defines </a:t>
            </a:r>
            <a:r>
              <a:rPr lang="en-US" altLang="en-US" b="1" i="1" dirty="0" err="1" smtClean="0">
                <a:solidFill>
                  <a:srgbClr val="C00000"/>
                </a:solidFill>
                <a:latin typeface="Cambria" panose="02040503050406030204" pitchFamily="18" charset="0"/>
                <a:cs typeface="Arial" pitchFamily="34" charset="0"/>
              </a:rPr>
              <a:t>Rowlingness</a:t>
            </a:r>
            <a:endParaRPr lang="en-US" altLang="en-US" b="1" dirty="0" smtClean="0">
              <a:solidFill>
                <a:srgbClr val="C00000"/>
              </a:solidFill>
              <a:latin typeface="Cambria" panose="02040503050406030204" pitchFamily="18" charset="0"/>
              <a:cs typeface="Arial" pitchFamily="34" charset="0"/>
            </a:endParaRPr>
          </a:p>
        </p:txBody>
      </p:sp>
      <p:sp>
        <p:nvSpPr>
          <p:cNvPr id="2" name="Rectangle 1"/>
          <p:cNvSpPr/>
          <p:nvPr/>
        </p:nvSpPr>
        <p:spPr>
          <a:xfrm>
            <a:off x="6172200" y="2474039"/>
            <a:ext cx="2016771" cy="461665"/>
          </a:xfrm>
          <a:prstGeom prst="rect">
            <a:avLst/>
          </a:prstGeom>
        </p:spPr>
        <p:txBody>
          <a:bodyPr wrap="none">
            <a:spAutoFit/>
          </a:bodyPr>
          <a:lstStyle/>
          <a:p>
            <a:pPr eaLnBrk="1" hangingPunct="1">
              <a:spcBef>
                <a:spcPct val="20000"/>
              </a:spcBef>
            </a:pPr>
            <a:r>
              <a:rPr lang="en-US" altLang="en-US" b="1" i="1" dirty="0" err="1" smtClean="0">
                <a:solidFill>
                  <a:srgbClr val="C00000"/>
                </a:solidFill>
                <a:latin typeface="Cambria" panose="02040503050406030204" pitchFamily="18" charset="0"/>
                <a:cs typeface="Arial" pitchFamily="34" charset="0"/>
              </a:rPr>
              <a:t>Shakepearity</a:t>
            </a:r>
            <a:endParaRPr lang="en-US" altLang="en-US" b="1" dirty="0">
              <a:solidFill>
                <a:srgbClr val="C00000"/>
              </a:solidFill>
              <a:latin typeface="Cambria" panose="02040503050406030204" pitchFamily="18" charset="0"/>
              <a:cs typeface="Arial" pitchFamily="34" charset="0"/>
            </a:endParaRPr>
          </a:p>
        </p:txBody>
      </p:sp>
      <p:sp>
        <p:nvSpPr>
          <p:cNvPr id="24" name="Rectangle 23"/>
          <p:cNvSpPr/>
          <p:nvPr/>
        </p:nvSpPr>
        <p:spPr>
          <a:xfrm>
            <a:off x="3733800" y="3406534"/>
            <a:ext cx="1944763" cy="415498"/>
          </a:xfrm>
          <a:prstGeom prst="rect">
            <a:avLst/>
          </a:prstGeom>
        </p:spPr>
        <p:txBody>
          <a:bodyPr wrap="none">
            <a:spAutoFit/>
          </a:bodyPr>
          <a:lstStyle/>
          <a:p>
            <a:pPr eaLnBrk="1" hangingPunct="1">
              <a:spcBef>
                <a:spcPct val="20000"/>
              </a:spcBef>
            </a:pPr>
            <a:r>
              <a:rPr lang="en-US" altLang="en-US" sz="2100" b="1" i="1" dirty="0" err="1" smtClean="0">
                <a:solidFill>
                  <a:srgbClr val="009900"/>
                </a:solidFill>
                <a:latin typeface="Cambria" panose="02040503050406030204" pitchFamily="18" charset="0"/>
                <a:cs typeface="Arial" pitchFamily="34" charset="0"/>
              </a:rPr>
              <a:t>NYTimes-iness</a:t>
            </a:r>
            <a:endParaRPr lang="en-US" altLang="en-US" sz="2100" b="1" dirty="0">
              <a:solidFill>
                <a:srgbClr val="009900"/>
              </a:solidFill>
              <a:latin typeface="Cambria" panose="02040503050406030204" pitchFamily="18" charset="0"/>
              <a:cs typeface="Arial" pitchFamily="34" charset="0"/>
            </a:endParaRPr>
          </a:p>
        </p:txBody>
      </p:sp>
      <p:sp>
        <p:nvSpPr>
          <p:cNvPr id="25" name="Rectangle 24"/>
          <p:cNvSpPr/>
          <p:nvPr/>
        </p:nvSpPr>
        <p:spPr>
          <a:xfrm>
            <a:off x="3733800" y="3813829"/>
            <a:ext cx="1997085" cy="415498"/>
          </a:xfrm>
          <a:prstGeom prst="rect">
            <a:avLst/>
          </a:prstGeom>
        </p:spPr>
        <p:txBody>
          <a:bodyPr wrap="none">
            <a:spAutoFit/>
          </a:bodyPr>
          <a:lstStyle/>
          <a:p>
            <a:pPr eaLnBrk="1" hangingPunct="1">
              <a:spcBef>
                <a:spcPct val="20000"/>
              </a:spcBef>
            </a:pPr>
            <a:r>
              <a:rPr lang="en-US" altLang="en-US" sz="2100" b="1" i="1" dirty="0" err="1" smtClean="0">
                <a:solidFill>
                  <a:srgbClr val="009900"/>
                </a:solidFill>
                <a:latin typeface="Cambria" panose="02040503050406030204" pitchFamily="18" charset="0"/>
                <a:cs typeface="Arial" pitchFamily="34" charset="0"/>
              </a:rPr>
              <a:t>WSJournalicity</a:t>
            </a:r>
            <a:endParaRPr lang="en-US" altLang="en-US" sz="2100" b="1" dirty="0">
              <a:solidFill>
                <a:srgbClr val="009900"/>
              </a:solidFill>
              <a:latin typeface="Cambria" panose="02040503050406030204" pitchFamily="18" charset="0"/>
              <a:cs typeface="Arial" pitchFamily="34" charset="0"/>
            </a:endParaRPr>
          </a:p>
        </p:txBody>
      </p:sp>
      <p:sp>
        <p:nvSpPr>
          <p:cNvPr id="3" name="Rectangle 2"/>
          <p:cNvSpPr/>
          <p:nvPr/>
        </p:nvSpPr>
        <p:spPr>
          <a:xfrm>
            <a:off x="8254273" y="2266290"/>
            <a:ext cx="487954" cy="415498"/>
          </a:xfrm>
          <a:prstGeom prst="rect">
            <a:avLst/>
          </a:prstGeom>
        </p:spPr>
        <p:txBody>
          <a:bodyPr wrap="none">
            <a:spAutoFit/>
          </a:bodyPr>
          <a:lstStyle/>
          <a:p>
            <a:r>
              <a:rPr lang="en-US" sz="2100" dirty="0" smtClean="0">
                <a:solidFill>
                  <a:srgbClr val="000000"/>
                </a:solidFill>
                <a:latin typeface="Cambria" panose="02040503050406030204" pitchFamily="18" charset="0"/>
                <a:cs typeface="Arial" pitchFamily="34" charset="0"/>
              </a:rPr>
              <a:t>vs.</a:t>
            </a:r>
            <a:endParaRPr lang="en-US" sz="2100" dirty="0"/>
          </a:p>
        </p:txBody>
      </p:sp>
      <p:sp>
        <p:nvSpPr>
          <p:cNvPr id="27" name="Rectangle 26"/>
          <p:cNvSpPr/>
          <p:nvPr/>
        </p:nvSpPr>
        <p:spPr>
          <a:xfrm>
            <a:off x="5815264" y="3597261"/>
            <a:ext cx="487954" cy="415498"/>
          </a:xfrm>
          <a:prstGeom prst="rect">
            <a:avLst/>
          </a:prstGeom>
        </p:spPr>
        <p:txBody>
          <a:bodyPr wrap="none">
            <a:spAutoFit/>
          </a:bodyPr>
          <a:lstStyle/>
          <a:p>
            <a:r>
              <a:rPr lang="en-US" sz="2100" dirty="0" smtClean="0">
                <a:solidFill>
                  <a:srgbClr val="000000"/>
                </a:solidFill>
                <a:latin typeface="Cambria" panose="02040503050406030204" pitchFamily="18" charset="0"/>
                <a:cs typeface="Arial" pitchFamily="34" charset="0"/>
              </a:rPr>
              <a:t>vs.</a:t>
            </a:r>
            <a:endParaRPr lang="en-US" sz="2100" dirty="0"/>
          </a:p>
        </p:txBody>
      </p:sp>
      <p:sp>
        <p:nvSpPr>
          <p:cNvPr id="9" name="Rectangle 8"/>
          <p:cNvSpPr/>
          <p:nvPr/>
        </p:nvSpPr>
        <p:spPr>
          <a:xfrm>
            <a:off x="6186902" y="5791200"/>
            <a:ext cx="2492902" cy="738664"/>
          </a:xfrm>
          <a:prstGeom prst="rect">
            <a:avLst/>
          </a:prstGeom>
          <a:solidFill>
            <a:schemeClr val="bg1">
              <a:lumMod val="95000"/>
            </a:schemeClr>
          </a:solidFill>
        </p:spPr>
        <p:txBody>
          <a:bodyPr wrap="square">
            <a:spAutoFit/>
          </a:bodyPr>
          <a:lstStyle/>
          <a:p>
            <a:pPr algn="ctr" eaLnBrk="1" hangingPunct="1">
              <a:spcBef>
                <a:spcPct val="20000"/>
              </a:spcBef>
            </a:pPr>
            <a:r>
              <a:rPr lang="en-US" altLang="en-US" sz="2100" i="1" dirty="0" smtClean="0">
                <a:solidFill>
                  <a:srgbClr val="000000"/>
                </a:solidFill>
                <a:latin typeface="Cambria" panose="02040503050406030204" pitchFamily="18" charset="0"/>
                <a:cs typeface="Arial" pitchFamily="34" charset="0"/>
              </a:rPr>
              <a:t>your own choice of two comparisons…</a:t>
            </a:r>
            <a:endParaRPr lang="en-US" altLang="en-US" sz="2100" dirty="0">
              <a:solidFill>
                <a:srgbClr val="000000"/>
              </a:solidFill>
              <a:latin typeface="Cambria" panose="02040503050406030204" pitchFamily="18" charset="0"/>
              <a:cs typeface="Arial" pitchFamily="34" charset="0"/>
            </a:endParaRPr>
          </a:p>
        </p:txBody>
      </p:sp>
      <p:sp>
        <p:nvSpPr>
          <p:cNvPr id="11" name="Rectangle 10"/>
          <p:cNvSpPr/>
          <p:nvPr/>
        </p:nvSpPr>
        <p:spPr>
          <a:xfrm>
            <a:off x="914400" y="4816007"/>
            <a:ext cx="2315827" cy="415498"/>
          </a:xfrm>
          <a:prstGeom prst="rect">
            <a:avLst/>
          </a:prstGeom>
        </p:spPr>
        <p:txBody>
          <a:bodyPr wrap="none">
            <a:spAutoFit/>
          </a:bodyPr>
          <a:lstStyle/>
          <a:p>
            <a:pPr eaLnBrk="1" hangingPunct="1">
              <a:spcBef>
                <a:spcPct val="20000"/>
              </a:spcBef>
            </a:pPr>
            <a:r>
              <a:rPr lang="en-US" altLang="en-US" sz="2100" b="1" i="1" dirty="0" smtClean="0">
                <a:solidFill>
                  <a:srgbClr val="000AF9"/>
                </a:solidFill>
                <a:latin typeface="Cambria" panose="02040503050406030204" pitchFamily="18" charset="0"/>
                <a:cs typeface="Arial" pitchFamily="34" charset="0"/>
              </a:rPr>
              <a:t>Big Bang Theory?</a:t>
            </a:r>
            <a:endParaRPr lang="en-US" altLang="en-US" sz="2100" b="1" dirty="0">
              <a:solidFill>
                <a:srgbClr val="000AF9"/>
              </a:solidFill>
              <a:latin typeface="Cambria" panose="02040503050406030204" pitchFamily="18" charset="0"/>
              <a:cs typeface="Arial" pitchFamily="34" charset="0"/>
            </a:endParaRPr>
          </a:p>
        </p:txBody>
      </p:sp>
      <p:sp>
        <p:nvSpPr>
          <p:cNvPr id="12" name="Rectangle 11"/>
          <p:cNvSpPr/>
          <p:nvPr/>
        </p:nvSpPr>
        <p:spPr>
          <a:xfrm>
            <a:off x="914400" y="5223302"/>
            <a:ext cx="2873672" cy="415498"/>
          </a:xfrm>
          <a:prstGeom prst="rect">
            <a:avLst/>
          </a:prstGeom>
        </p:spPr>
        <p:txBody>
          <a:bodyPr wrap="none">
            <a:spAutoFit/>
          </a:bodyPr>
          <a:lstStyle/>
          <a:p>
            <a:pPr eaLnBrk="1" hangingPunct="1">
              <a:spcBef>
                <a:spcPct val="20000"/>
              </a:spcBef>
            </a:pPr>
            <a:r>
              <a:rPr lang="en-US" altLang="en-US" sz="2100" b="1" i="1" dirty="0" smtClean="0">
                <a:solidFill>
                  <a:srgbClr val="000AF9"/>
                </a:solidFill>
                <a:latin typeface="Cambria" panose="02040503050406030204" pitchFamily="18" charset="0"/>
                <a:cs typeface="Arial" pitchFamily="34" charset="0"/>
              </a:rPr>
              <a:t>Arrested Development</a:t>
            </a:r>
            <a:endParaRPr lang="en-US" altLang="en-US" sz="2100" b="1" dirty="0">
              <a:solidFill>
                <a:srgbClr val="000AF9"/>
              </a:solidFill>
              <a:latin typeface="Cambria" panose="02040503050406030204" pitchFamily="18" charset="0"/>
              <a:cs typeface="Arial" pitchFamily="34" charset="0"/>
            </a:endParaRPr>
          </a:p>
        </p:txBody>
      </p:sp>
      <p:sp>
        <p:nvSpPr>
          <p:cNvPr id="13" name="Rectangle 12"/>
          <p:cNvSpPr/>
          <p:nvPr/>
        </p:nvSpPr>
        <p:spPr>
          <a:xfrm>
            <a:off x="3163325" y="4976006"/>
            <a:ext cx="487954" cy="415498"/>
          </a:xfrm>
          <a:prstGeom prst="rect">
            <a:avLst/>
          </a:prstGeom>
        </p:spPr>
        <p:txBody>
          <a:bodyPr wrap="none">
            <a:spAutoFit/>
          </a:bodyPr>
          <a:lstStyle/>
          <a:p>
            <a:r>
              <a:rPr lang="en-US" sz="2100" dirty="0" smtClean="0">
                <a:solidFill>
                  <a:srgbClr val="000000"/>
                </a:solidFill>
                <a:latin typeface="Cambria" panose="02040503050406030204" pitchFamily="18" charset="0"/>
                <a:cs typeface="Arial" pitchFamily="34" charset="0"/>
              </a:rPr>
              <a:t>vs.</a:t>
            </a:r>
            <a:endParaRPr lang="en-US" sz="21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357200" y="5250600"/>
              <a:ext cx="1759680" cy="455760"/>
            </p14:xfrm>
          </p:contentPart>
        </mc:Choice>
        <mc:Fallback xmlns="">
          <p:pic>
            <p:nvPicPr>
              <p:cNvPr id="4" name="Ink 3"/>
              <p:cNvPicPr/>
              <p:nvPr/>
            </p:nvPicPr>
            <p:blipFill>
              <a:blip r:embed="rId3"/>
              <a:stretch>
                <a:fillRect/>
              </a:stretch>
            </p:blipFill>
            <p:spPr>
              <a:xfrm>
                <a:off x="1347840" y="5241240"/>
                <a:ext cx="1778400" cy="474480"/>
              </a:xfrm>
              <a:prstGeom prst="rect">
                <a:avLst/>
              </a:prstGeom>
            </p:spPr>
          </p:pic>
        </mc:Fallback>
      </mc:AlternateContent>
    </p:spTree>
    <p:extLst>
      <p:ext uri="{BB962C8B-B14F-4D97-AF65-F5344CB8AC3E}">
        <p14:creationId xmlns:p14="http://schemas.microsoft.com/office/powerpoint/2010/main" val="711337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TextID</a:t>
            </a:r>
            <a:r>
              <a:rPr lang="en-US" altLang="en-US" sz="4200" dirty="0" smtClean="0">
                <a:latin typeface="Cambria" panose="02040503050406030204" pitchFamily="18" charset="0"/>
              </a:rPr>
              <a:t> </a:t>
            </a:r>
            <a:r>
              <a:rPr lang="en-US" altLang="en-US" sz="4200" b="1" i="1" dirty="0" smtClean="0">
                <a:latin typeface="Cambria" panose="02040503050406030204" pitchFamily="18" charset="0"/>
              </a:rPr>
              <a:t>model</a:t>
            </a:r>
            <a:endParaRPr lang="en-US" altLang="en-US" sz="4200" b="1" i="1" dirty="0">
              <a:latin typeface="Cambria" panose="02040503050406030204" pitchFamily="18" charset="0"/>
            </a:endParaRPr>
          </a:p>
        </p:txBody>
      </p:sp>
      <p:sp>
        <p:nvSpPr>
          <p:cNvPr id="4" name="Rectangle 3"/>
          <p:cNvSpPr/>
          <p:nvPr/>
        </p:nvSpPr>
        <p:spPr>
          <a:xfrm>
            <a:off x="5311699" y="376535"/>
            <a:ext cx="2949846" cy="461665"/>
          </a:xfrm>
          <a:prstGeom prst="rect">
            <a:avLst/>
          </a:prstGeom>
        </p:spPr>
        <p:txBody>
          <a:bodyPr wrap="none">
            <a:spAutoFit/>
          </a:bodyPr>
          <a:lstStyle/>
          <a:p>
            <a:r>
              <a:rPr lang="en-US" b="1" dirty="0" smtClean="0">
                <a:solidFill>
                  <a:srgbClr val="F6890C"/>
                </a:solidFill>
                <a:latin typeface="Courier New" panose="02070309020205020404" pitchFamily="49" charset="0"/>
                <a:cs typeface="Courier New" panose="02070309020205020404" pitchFamily="49" charset="0"/>
              </a:rPr>
              <a:t>class</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TextModel</a:t>
            </a:r>
            <a:endParaRPr lang="en-US" b="1" dirty="0">
              <a:latin typeface="Courier New" panose="02070309020205020404" pitchFamily="49" charset="0"/>
              <a:cs typeface="Courier New" panose="02070309020205020404" pitchFamily="49" charset="0"/>
            </a:endParaRPr>
          </a:p>
        </p:txBody>
      </p:sp>
      <p:sp>
        <p:nvSpPr>
          <p:cNvPr id="6" name="TextBox 5"/>
          <p:cNvSpPr txBox="1"/>
          <p:nvPr/>
        </p:nvSpPr>
        <p:spPr>
          <a:xfrm>
            <a:off x="328864" y="1657291"/>
            <a:ext cx="3675563" cy="584775"/>
          </a:xfrm>
          <a:prstGeom prst="rect">
            <a:avLst/>
          </a:prstGeom>
          <a:noFill/>
        </p:spPr>
        <p:txBody>
          <a:bodyPr wrap="square" rtlCol="0">
            <a:spAutoFit/>
          </a:bodyPr>
          <a:lstStyle/>
          <a:p>
            <a:pPr algn="r"/>
            <a:r>
              <a:rPr lang="en-US" sz="3200" dirty="0" smtClean="0">
                <a:latin typeface="Cambria" panose="02040503050406030204" pitchFamily="18" charset="0"/>
              </a:rPr>
              <a:t>word-frequencies</a:t>
            </a:r>
            <a:endParaRPr lang="en-US" sz="3200" dirty="0">
              <a:latin typeface="Cambria" panose="02040503050406030204" pitchFamily="18" charset="0"/>
            </a:endParaRPr>
          </a:p>
        </p:txBody>
      </p:sp>
      <p:sp>
        <p:nvSpPr>
          <p:cNvPr id="12" name="TextBox 11"/>
          <p:cNvSpPr txBox="1"/>
          <p:nvPr/>
        </p:nvSpPr>
        <p:spPr>
          <a:xfrm>
            <a:off x="328864" y="3100194"/>
            <a:ext cx="3675563" cy="584775"/>
          </a:xfrm>
          <a:prstGeom prst="rect">
            <a:avLst/>
          </a:prstGeom>
          <a:noFill/>
        </p:spPr>
        <p:txBody>
          <a:bodyPr wrap="square" rtlCol="0">
            <a:spAutoFit/>
          </a:bodyPr>
          <a:lstStyle/>
          <a:p>
            <a:pPr algn="r"/>
            <a:r>
              <a:rPr lang="en-US" sz="3200" dirty="0" smtClean="0">
                <a:latin typeface="Cambria" panose="02040503050406030204" pitchFamily="18" charset="0"/>
              </a:rPr>
              <a:t>stem-frequencies</a:t>
            </a:r>
            <a:endParaRPr lang="en-US" sz="3200" dirty="0">
              <a:latin typeface="Cambria" panose="02040503050406030204" pitchFamily="18" charset="0"/>
            </a:endParaRPr>
          </a:p>
        </p:txBody>
      </p:sp>
      <p:sp>
        <p:nvSpPr>
          <p:cNvPr id="13" name="TextBox 12"/>
          <p:cNvSpPr txBox="1"/>
          <p:nvPr/>
        </p:nvSpPr>
        <p:spPr>
          <a:xfrm>
            <a:off x="304800" y="4629091"/>
            <a:ext cx="3675563" cy="461665"/>
          </a:xfrm>
          <a:prstGeom prst="rect">
            <a:avLst/>
          </a:prstGeom>
          <a:noFill/>
        </p:spPr>
        <p:txBody>
          <a:bodyPr wrap="square" rtlCol="0">
            <a:spAutoFit/>
          </a:bodyPr>
          <a:lstStyle/>
          <a:p>
            <a:pPr algn="r"/>
            <a:r>
              <a:rPr lang="en-US" dirty="0" smtClean="0">
                <a:latin typeface="Cambria" panose="02040503050406030204" pitchFamily="18" charset="0"/>
              </a:rPr>
              <a:t>word-length-freq.'s / </a:t>
            </a:r>
            <a:endParaRPr lang="en-US" dirty="0">
              <a:latin typeface="Cambria" panose="02040503050406030204" pitchFamily="18" charset="0"/>
            </a:endParaRPr>
          </a:p>
        </p:txBody>
      </p:sp>
      <p:sp>
        <p:nvSpPr>
          <p:cNvPr id="7" name="TextBox 6"/>
          <p:cNvSpPr txBox="1"/>
          <p:nvPr/>
        </p:nvSpPr>
        <p:spPr>
          <a:xfrm>
            <a:off x="2404227" y="6153090"/>
            <a:ext cx="4114799" cy="400110"/>
          </a:xfrm>
          <a:prstGeom prst="rect">
            <a:avLst/>
          </a:prstGeom>
          <a:solidFill>
            <a:srgbClr val="FAE9D6"/>
          </a:solidFill>
        </p:spPr>
        <p:txBody>
          <a:bodyPr wrap="square" rtlCol="0">
            <a:spAutoFit/>
          </a:bodyPr>
          <a:lstStyle/>
          <a:p>
            <a:pPr algn="ctr"/>
            <a:r>
              <a:rPr lang="en-US" sz="2000" dirty="0" smtClean="0">
                <a:latin typeface="Cambria" panose="02040503050406030204" pitchFamily="18" charset="0"/>
              </a:rPr>
              <a:t>all will be Python dictionaries…</a:t>
            </a:r>
            <a:endParaRPr lang="en-US" sz="2000" dirty="0">
              <a:latin typeface="Cambria" panose="02040503050406030204" pitchFamily="18" charset="0"/>
            </a:endParaRPr>
          </a:p>
        </p:txBody>
      </p:sp>
      <p:sp>
        <p:nvSpPr>
          <p:cNvPr id="15" name="TextBox 14"/>
          <p:cNvSpPr txBox="1"/>
          <p:nvPr/>
        </p:nvSpPr>
        <p:spPr>
          <a:xfrm>
            <a:off x="4526676" y="1443264"/>
            <a:ext cx="4114799" cy="461665"/>
          </a:xfrm>
          <a:prstGeom prst="rect">
            <a:avLst/>
          </a:prstGeom>
          <a:noFill/>
        </p:spPr>
        <p:txBody>
          <a:bodyPr wrap="square" rtlCol="0">
            <a:spAutoFit/>
          </a:bodyPr>
          <a:lstStyle/>
          <a:p>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50, </a:t>
            </a:r>
            <a:r>
              <a:rPr lang="en-US" dirty="0" smtClean="0">
                <a:solidFill>
                  <a:srgbClr val="009900"/>
                </a:solidFill>
                <a:latin typeface="Calibri" panose="020F0502020204030204" pitchFamily="34" charset="0"/>
              </a:rPr>
              <a:t>"spell"</a:t>
            </a:r>
            <a:r>
              <a:rPr lang="en-US" dirty="0" smtClean="0">
                <a:latin typeface="Calibri" panose="020F0502020204030204" pitchFamily="34" charset="0"/>
              </a:rPr>
              <a:t>: 8, … }</a:t>
            </a:r>
            <a:endParaRPr lang="en-US" dirty="0">
              <a:latin typeface="Calibri" panose="020F0502020204030204" pitchFamily="34" charset="0"/>
            </a:endParaRPr>
          </a:p>
        </p:txBody>
      </p:sp>
      <p:sp>
        <p:nvSpPr>
          <p:cNvPr id="16" name="TextBox 15"/>
          <p:cNvSpPr txBox="1"/>
          <p:nvPr/>
        </p:nvSpPr>
        <p:spPr>
          <a:xfrm>
            <a:off x="4537827" y="1987660"/>
            <a:ext cx="4343400" cy="461665"/>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11, </a:t>
            </a:r>
            <a:r>
              <a:rPr lang="en-US" dirty="0" smtClean="0">
                <a:solidFill>
                  <a:srgbClr val="009900"/>
                </a:solidFill>
                <a:latin typeface="Calibri" panose="020F0502020204030204" pitchFamily="34" charset="0"/>
              </a:rPr>
              <a:t>"spell"</a:t>
            </a:r>
            <a:r>
              <a:rPr lang="en-US" dirty="0" smtClean="0">
                <a:latin typeface="Calibri" panose="020F0502020204030204" pitchFamily="34" charset="0"/>
              </a:rPr>
              <a:t>: 277, … }</a:t>
            </a:r>
            <a:endParaRPr lang="en-US" dirty="0">
              <a:latin typeface="Calibri" panose="020F0502020204030204" pitchFamily="34" charset="0"/>
            </a:endParaRPr>
          </a:p>
        </p:txBody>
      </p:sp>
      <p:sp>
        <p:nvSpPr>
          <p:cNvPr id="17" name="TextBox 16"/>
          <p:cNvSpPr txBox="1"/>
          <p:nvPr/>
        </p:nvSpPr>
        <p:spPr>
          <a:xfrm>
            <a:off x="4537827" y="2967264"/>
            <a:ext cx="4343400" cy="461665"/>
          </a:xfrm>
          <a:prstGeom prst="rect">
            <a:avLst/>
          </a:prstGeom>
          <a:noFill/>
        </p:spPr>
        <p:txBody>
          <a:bodyPr wrap="square" rtlCol="0">
            <a:spAutoFit/>
          </a:bodyPr>
          <a:lstStyle/>
          <a:p>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a:t>
            </a:r>
            <a:r>
              <a:rPr lang="en-US" dirty="0" err="1" smtClean="0">
                <a:solidFill>
                  <a:srgbClr val="009900"/>
                </a:solidFill>
                <a:latin typeface="Calibri" panose="020F0502020204030204" pitchFamily="34" charset="0"/>
              </a:rPr>
              <a:t>lov</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612, </a:t>
            </a:r>
            <a:r>
              <a:rPr lang="en-US" dirty="0" smtClean="0">
                <a:solidFill>
                  <a:srgbClr val="009900"/>
                </a:solidFill>
                <a:latin typeface="Calibri" panose="020F0502020204030204" pitchFamily="34" charset="0"/>
              </a:rPr>
              <a:t>"spell"</a:t>
            </a:r>
            <a:r>
              <a:rPr lang="en-US" dirty="0" smtClean="0">
                <a:latin typeface="Calibri" panose="020F0502020204030204" pitchFamily="34" charset="0"/>
              </a:rPr>
              <a:t>: 9, … }</a:t>
            </a:r>
            <a:endParaRPr lang="en-US" dirty="0">
              <a:latin typeface="Calibri" panose="020F0502020204030204" pitchFamily="34" charset="0"/>
            </a:endParaRPr>
          </a:p>
        </p:txBody>
      </p:sp>
      <p:sp>
        <p:nvSpPr>
          <p:cNvPr id="18" name="TextBox 17"/>
          <p:cNvSpPr txBox="1"/>
          <p:nvPr/>
        </p:nvSpPr>
        <p:spPr>
          <a:xfrm>
            <a:off x="4548978" y="3511660"/>
            <a:ext cx="4343400" cy="461665"/>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a:t>
            </a:r>
            <a:r>
              <a:rPr lang="en-US" dirty="0" err="1" smtClean="0">
                <a:solidFill>
                  <a:srgbClr val="009900"/>
                </a:solidFill>
                <a:latin typeface="Calibri" panose="020F0502020204030204" pitchFamily="34" charset="0"/>
              </a:rPr>
              <a:t>lov</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98, </a:t>
            </a:r>
            <a:r>
              <a:rPr lang="en-US" dirty="0" smtClean="0">
                <a:solidFill>
                  <a:srgbClr val="009900"/>
                </a:solidFill>
                <a:latin typeface="Calibri" panose="020F0502020204030204" pitchFamily="34" charset="0"/>
              </a:rPr>
              <a:t>"spell"</a:t>
            </a:r>
            <a:r>
              <a:rPr lang="en-US" dirty="0" smtClean="0">
                <a:latin typeface="Calibri" panose="020F0502020204030204" pitchFamily="34" charset="0"/>
              </a:rPr>
              <a:t>: 306, … }</a:t>
            </a:r>
            <a:endParaRPr lang="en-US" dirty="0">
              <a:latin typeface="Calibri" panose="020F0502020204030204" pitchFamily="34" charset="0"/>
            </a:endParaRPr>
          </a:p>
        </p:txBody>
      </p:sp>
      <p:sp>
        <p:nvSpPr>
          <p:cNvPr id="19" name="TextBox 18"/>
          <p:cNvSpPr txBox="1"/>
          <p:nvPr/>
        </p:nvSpPr>
        <p:spPr>
          <a:xfrm>
            <a:off x="4537827" y="4567464"/>
            <a:ext cx="4343400" cy="461665"/>
          </a:xfrm>
          <a:prstGeom prst="rect">
            <a:avLst/>
          </a:prstGeom>
          <a:noFill/>
        </p:spPr>
        <p:txBody>
          <a:bodyPr wrap="square" rtlCol="0">
            <a:spAutoFit/>
          </a:bodyPr>
          <a:lstStyle/>
          <a:p>
            <a:r>
              <a:rPr lang="en-US" dirty="0" smtClean="0">
                <a:latin typeface="Calibri" panose="020F0502020204030204" pitchFamily="34" charset="0"/>
              </a:rPr>
              <a:t>WS: { </a:t>
            </a:r>
            <a:r>
              <a:rPr lang="en-US" dirty="0">
                <a:solidFill>
                  <a:srgbClr val="009900"/>
                </a:solidFill>
                <a:latin typeface="Calibri" panose="020F0502020204030204" pitchFamily="34" charset="0"/>
              </a:rPr>
              <a:t>4</a:t>
            </a:r>
            <a:r>
              <a:rPr lang="en-US" dirty="0" smtClean="0">
                <a:latin typeface="Calibri" panose="020F0502020204030204" pitchFamily="34" charset="0"/>
              </a:rPr>
              <a:t>: 7042, </a:t>
            </a:r>
            <a:r>
              <a:rPr lang="en-US" dirty="0">
                <a:solidFill>
                  <a:srgbClr val="009900"/>
                </a:solidFill>
                <a:latin typeface="Calibri" panose="020F0502020204030204" pitchFamily="34" charset="0"/>
              </a:rPr>
              <a:t>5</a:t>
            </a:r>
            <a:r>
              <a:rPr lang="en-US" dirty="0" smtClean="0">
                <a:latin typeface="Calibri" panose="020F0502020204030204" pitchFamily="34" charset="0"/>
              </a:rPr>
              <a:t>: 6203, … }</a:t>
            </a:r>
            <a:endParaRPr lang="en-US" dirty="0">
              <a:latin typeface="Calibri" panose="020F0502020204030204" pitchFamily="34" charset="0"/>
            </a:endParaRPr>
          </a:p>
        </p:txBody>
      </p:sp>
      <p:sp>
        <p:nvSpPr>
          <p:cNvPr id="20" name="TextBox 19"/>
          <p:cNvSpPr txBox="1"/>
          <p:nvPr/>
        </p:nvSpPr>
        <p:spPr>
          <a:xfrm>
            <a:off x="4548978" y="5111860"/>
            <a:ext cx="4343400" cy="461665"/>
          </a:xfrm>
          <a:prstGeom prst="rect">
            <a:avLst/>
          </a:prstGeom>
          <a:noFill/>
        </p:spPr>
        <p:txBody>
          <a:bodyPr wrap="square" rtlCol="0">
            <a:spAutoFit/>
          </a:bodyPr>
          <a:lstStyle/>
          <a:p>
            <a:r>
              <a:rPr lang="en-US" dirty="0" smtClean="0">
                <a:latin typeface="Calibri" panose="020F0502020204030204" pitchFamily="34" charset="0"/>
              </a:rPr>
              <a:t>JKR: { </a:t>
            </a:r>
            <a:r>
              <a:rPr lang="en-US" dirty="0">
                <a:solidFill>
                  <a:srgbClr val="009900"/>
                </a:solidFill>
                <a:latin typeface="Calibri" panose="020F0502020204030204" pitchFamily="34" charset="0"/>
              </a:rPr>
              <a:t>4</a:t>
            </a:r>
            <a:r>
              <a:rPr lang="en-US" dirty="0" smtClean="0">
                <a:latin typeface="Calibri" panose="020F0502020204030204" pitchFamily="34" charset="0"/>
              </a:rPr>
              <a:t>: 980,  </a:t>
            </a:r>
            <a:r>
              <a:rPr lang="en-US" dirty="0" smtClean="0">
                <a:solidFill>
                  <a:srgbClr val="009900"/>
                </a:solidFill>
                <a:latin typeface="Calibri" panose="020F0502020204030204" pitchFamily="34" charset="0"/>
              </a:rPr>
              <a:t>5</a:t>
            </a:r>
            <a:r>
              <a:rPr lang="en-US" dirty="0" smtClean="0">
                <a:latin typeface="Calibri" panose="020F0502020204030204" pitchFamily="34" charset="0"/>
              </a:rPr>
              <a:t>: 42005, … }</a:t>
            </a:r>
            <a:endParaRPr lang="en-US" dirty="0">
              <a:latin typeface="Calibri" panose="020F0502020204030204" pitchFamily="34" charset="0"/>
            </a:endParaRPr>
          </a:p>
        </p:txBody>
      </p:sp>
      <p:sp>
        <p:nvSpPr>
          <p:cNvPr id="23" name="TextBox 22"/>
          <p:cNvSpPr txBox="1"/>
          <p:nvPr/>
        </p:nvSpPr>
        <p:spPr>
          <a:xfrm>
            <a:off x="306723" y="5017658"/>
            <a:ext cx="3675563" cy="461665"/>
          </a:xfrm>
          <a:prstGeom prst="rect">
            <a:avLst/>
          </a:prstGeom>
          <a:noFill/>
        </p:spPr>
        <p:txBody>
          <a:bodyPr wrap="square" rtlCol="0">
            <a:spAutoFit/>
          </a:bodyPr>
          <a:lstStyle/>
          <a:p>
            <a:pPr algn="r"/>
            <a:r>
              <a:rPr lang="en-US" dirty="0" smtClean="0">
                <a:latin typeface="Cambria" panose="02040503050406030204" pitchFamily="18" charset="0"/>
              </a:rPr>
              <a:t>sentence-length-freq.'s</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839520" y="1634040"/>
              <a:ext cx="6438600" cy="3858120"/>
            </p14:xfrm>
          </p:contentPart>
        </mc:Choice>
        <mc:Fallback xmlns="">
          <p:pic>
            <p:nvPicPr>
              <p:cNvPr id="2" name="Ink 1"/>
              <p:cNvPicPr/>
              <p:nvPr/>
            </p:nvPicPr>
            <p:blipFill>
              <a:blip r:embed="rId3"/>
              <a:stretch>
                <a:fillRect/>
              </a:stretch>
            </p:blipFill>
            <p:spPr>
              <a:xfrm>
                <a:off x="830160" y="1624680"/>
                <a:ext cx="6457320" cy="3876840"/>
              </a:xfrm>
              <a:prstGeom prst="rect">
                <a:avLst/>
              </a:prstGeom>
            </p:spPr>
          </p:pic>
        </mc:Fallback>
      </mc:AlternateContent>
    </p:spTree>
    <p:extLst>
      <p:ext uri="{BB962C8B-B14F-4D97-AF65-F5344CB8AC3E}">
        <p14:creationId xmlns:p14="http://schemas.microsoft.com/office/powerpoint/2010/main" val="507482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ounded Rectangle 3"/>
          <p:cNvSpPr>
            <a:spLocks noChangeArrowheads="1"/>
          </p:cNvSpPr>
          <p:nvPr/>
        </p:nvSpPr>
        <p:spPr bwMode="auto">
          <a:xfrm>
            <a:off x="2257928" y="4367464"/>
            <a:ext cx="5410200" cy="1676400"/>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243" name="Rounded Rectangle 10"/>
          <p:cNvSpPr>
            <a:spLocks noChangeArrowheads="1"/>
          </p:cNvSpPr>
          <p:nvPr/>
        </p:nvSpPr>
        <p:spPr bwMode="auto">
          <a:xfrm>
            <a:off x="1371600" y="1700213"/>
            <a:ext cx="609600" cy="304800"/>
          </a:xfrm>
          <a:prstGeom prst="roundRect">
            <a:avLst>
              <a:gd name="adj" fmla="val 16667"/>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244" name="Text Box 6"/>
          <p:cNvSpPr txBox="1">
            <a:spLocks noChangeArrowheads="1"/>
          </p:cNvSpPr>
          <p:nvPr/>
        </p:nvSpPr>
        <p:spPr bwMode="auto">
          <a:xfrm>
            <a:off x="190500" y="228600"/>
            <a:ext cx="62118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lnSpc>
                <a:spcPct val="80000"/>
              </a:lnSpc>
              <a:spcBef>
                <a:spcPct val="50000"/>
              </a:spcBef>
            </a:pPr>
            <a:r>
              <a:rPr lang="en-US" altLang="en-US" sz="3200" b="1" smtClean="0">
                <a:solidFill>
                  <a:srgbClr val="F38D0E"/>
                </a:solidFill>
                <a:latin typeface="Courier New" pitchFamily="49" charset="0"/>
              </a:rPr>
              <a:t>def </a:t>
            </a:r>
            <a:r>
              <a:rPr lang="en-US" altLang="en-US" sz="3200" b="1" smtClean="0">
                <a:solidFill>
                  <a:srgbClr val="000000"/>
                </a:solidFill>
                <a:latin typeface="Courier New" pitchFamily="49" charset="0"/>
              </a:rPr>
              <a:t>scoresFor(self, b):</a:t>
            </a:r>
          </a:p>
        </p:txBody>
      </p:sp>
      <p:sp>
        <p:nvSpPr>
          <p:cNvPr id="9257" name="Text Box 7"/>
          <p:cNvSpPr txBox="1">
            <a:spLocks noChangeArrowheads="1"/>
          </p:cNvSpPr>
          <p:nvPr/>
        </p:nvSpPr>
        <p:spPr bwMode="auto">
          <a:xfrm>
            <a:off x="6402388" y="243974"/>
            <a:ext cx="2544762" cy="2603500"/>
          </a:xfrm>
          <a:prstGeom prst="rect">
            <a:avLst/>
          </a:prstGeom>
          <a:solidFill>
            <a:schemeClr val="bg1">
              <a:lumMod val="95000"/>
            </a:schemeClr>
          </a:solidFill>
          <a:ln w="9525">
            <a:no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hangingPunct="0">
              <a:lnSpc>
                <a:spcPct val="90000"/>
              </a:lnSpc>
              <a:spcBef>
                <a:spcPct val="50000"/>
              </a:spcBef>
              <a:defRPr/>
            </a:pPr>
            <a:r>
              <a:rPr lang="en-US" sz="1600" dirty="0" smtClean="0">
                <a:solidFill>
                  <a:srgbClr val="000000"/>
                </a:solidFill>
                <a:latin typeface="Calibri" pitchFamily="34" charset="0"/>
              </a:rPr>
              <a:t>(0) Start all scores at 50.</a:t>
            </a:r>
          </a:p>
          <a:p>
            <a:pPr eaLnBrk="0" hangingPunct="0">
              <a:lnSpc>
                <a:spcPct val="90000"/>
              </a:lnSpc>
              <a:spcBef>
                <a:spcPct val="50000"/>
              </a:spcBef>
              <a:defRPr/>
            </a:pPr>
            <a:r>
              <a:rPr lang="en-US" sz="1600" dirty="0" smtClean="0">
                <a:solidFill>
                  <a:srgbClr val="000000"/>
                </a:solidFill>
                <a:latin typeface="Calibri" pitchFamily="34" charset="0"/>
              </a:rPr>
              <a:t>(1) For each col to move:</a:t>
            </a:r>
          </a:p>
          <a:p>
            <a:pPr eaLnBrk="0" hangingPunct="0">
              <a:lnSpc>
                <a:spcPct val="90000"/>
              </a:lnSpc>
              <a:spcBef>
                <a:spcPct val="50000"/>
              </a:spcBef>
              <a:defRPr/>
            </a:pPr>
            <a:r>
              <a:rPr lang="en-US" sz="1600" dirty="0" smtClean="0">
                <a:solidFill>
                  <a:srgbClr val="000000"/>
                </a:solidFill>
                <a:latin typeface="Calibri" pitchFamily="34" charset="0"/>
              </a:rPr>
              <a:t>(2a) If not possible…</a:t>
            </a:r>
          </a:p>
          <a:p>
            <a:pPr eaLnBrk="0" hangingPunct="0">
              <a:lnSpc>
                <a:spcPct val="90000"/>
              </a:lnSpc>
              <a:spcBef>
                <a:spcPct val="50000"/>
              </a:spcBef>
              <a:defRPr/>
            </a:pPr>
            <a:r>
              <a:rPr lang="en-US" sz="1600" dirty="0" smtClean="0">
                <a:solidFill>
                  <a:srgbClr val="000000"/>
                </a:solidFill>
                <a:latin typeface="Calibri" pitchFamily="34" charset="0"/>
              </a:rPr>
              <a:t>(2b) If game already over…</a:t>
            </a:r>
          </a:p>
          <a:p>
            <a:pPr eaLnBrk="0" hangingPunct="0">
              <a:lnSpc>
                <a:spcPct val="90000"/>
              </a:lnSpc>
              <a:spcBef>
                <a:spcPct val="50000"/>
              </a:spcBef>
              <a:defRPr/>
            </a:pPr>
            <a:r>
              <a:rPr lang="en-US" sz="1600" dirty="0" smtClean="0">
                <a:solidFill>
                  <a:srgbClr val="000000"/>
                </a:solidFill>
                <a:latin typeface="Calibri" pitchFamily="34" charset="0"/>
              </a:rPr>
              <a:t>(2c) Else add the move to </a:t>
            </a:r>
            <a:r>
              <a:rPr lang="en-US" sz="1600" b="1" dirty="0" smtClean="0">
                <a:solidFill>
                  <a:srgbClr val="000000"/>
                </a:solidFill>
                <a:latin typeface="Courier New" pitchFamily="49" charset="0"/>
                <a:cs typeface="Courier New" pitchFamily="49" charset="0"/>
              </a:rPr>
              <a:t>b</a:t>
            </a:r>
          </a:p>
          <a:p>
            <a:pPr eaLnBrk="0" hangingPunct="0">
              <a:lnSpc>
                <a:spcPct val="90000"/>
              </a:lnSpc>
              <a:spcBef>
                <a:spcPct val="50000"/>
              </a:spcBef>
              <a:defRPr/>
            </a:pPr>
            <a:r>
              <a:rPr lang="en-US" sz="1600" dirty="0" smtClean="0">
                <a:solidFill>
                  <a:srgbClr val="0900FF"/>
                </a:solidFill>
                <a:latin typeface="Calibri" pitchFamily="34" charset="0"/>
              </a:rPr>
              <a:t>(3) Ask an opponent </a:t>
            </a:r>
            <a:r>
              <a:rPr lang="en-US" sz="1600" b="1" dirty="0" smtClean="0">
                <a:solidFill>
                  <a:srgbClr val="0900FF"/>
                </a:solidFill>
                <a:latin typeface="Calibri" pitchFamily="34" charset="0"/>
              </a:rPr>
              <a:t>(!!!) </a:t>
            </a:r>
            <a:r>
              <a:rPr lang="en-US" sz="1600" dirty="0" smtClean="0">
                <a:solidFill>
                  <a:srgbClr val="0900FF"/>
                </a:solidFill>
                <a:latin typeface="Calibri" pitchFamily="34" charset="0"/>
              </a:rPr>
              <a:t>for its </a:t>
            </a:r>
            <a:r>
              <a:rPr lang="en-US" sz="1600" b="1" dirty="0" err="1" smtClean="0">
                <a:solidFill>
                  <a:srgbClr val="0900FF"/>
                </a:solidFill>
                <a:latin typeface="Courier New" pitchFamily="49" charset="0"/>
                <a:cs typeface="Courier New" pitchFamily="49" charset="0"/>
              </a:rPr>
              <a:t>scoresFor</a:t>
            </a:r>
            <a:r>
              <a:rPr lang="en-US" sz="1600" dirty="0" smtClean="0">
                <a:solidFill>
                  <a:srgbClr val="0900FF"/>
                </a:solidFill>
                <a:latin typeface="Calibri" pitchFamily="34" charset="0"/>
              </a:rPr>
              <a:t> at ply-1</a:t>
            </a:r>
            <a:endParaRPr lang="en-US" sz="1600" b="1" dirty="0" smtClean="0">
              <a:solidFill>
                <a:srgbClr val="0900FF"/>
              </a:solidFill>
              <a:latin typeface="Calibri" pitchFamily="34" charset="0"/>
            </a:endParaRPr>
          </a:p>
          <a:p>
            <a:pPr eaLnBrk="0" hangingPunct="0">
              <a:lnSpc>
                <a:spcPct val="90000"/>
              </a:lnSpc>
              <a:spcBef>
                <a:spcPct val="50000"/>
              </a:spcBef>
              <a:defRPr/>
            </a:pPr>
            <a:r>
              <a:rPr lang="en-US" sz="1600" dirty="0" smtClean="0">
                <a:solidFill>
                  <a:srgbClr val="000000"/>
                </a:solidFill>
                <a:latin typeface="Calibri" pitchFamily="34" charset="0"/>
              </a:rPr>
              <a:t>(4) compute </a:t>
            </a:r>
            <a:r>
              <a:rPr lang="en-US" sz="1600" b="1" dirty="0" smtClean="0">
                <a:solidFill>
                  <a:srgbClr val="000000"/>
                </a:solidFill>
                <a:latin typeface="Courier New" pitchFamily="49" charset="0"/>
                <a:cs typeface="Courier New" pitchFamily="49" charset="0"/>
              </a:rPr>
              <a:t>self</a:t>
            </a:r>
            <a:r>
              <a:rPr lang="en-US" sz="1600" dirty="0" smtClean="0">
                <a:solidFill>
                  <a:srgbClr val="000000"/>
                </a:solidFill>
                <a:latin typeface="Calibri" pitchFamily="34" charset="0"/>
              </a:rPr>
              <a:t>'s score</a:t>
            </a:r>
          </a:p>
        </p:txBody>
      </p:sp>
      <p:sp>
        <p:nvSpPr>
          <p:cNvPr id="10246" name="Rectangle 8"/>
          <p:cNvSpPr>
            <a:spLocks noChangeArrowheads="1"/>
          </p:cNvSpPr>
          <p:nvPr/>
        </p:nvSpPr>
        <p:spPr bwMode="auto">
          <a:xfrm>
            <a:off x="2527300" y="930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247" name="Rectangle 37"/>
          <p:cNvSpPr>
            <a:spLocks noChangeArrowheads="1"/>
          </p:cNvSpPr>
          <p:nvPr/>
        </p:nvSpPr>
        <p:spPr bwMode="auto">
          <a:xfrm>
            <a:off x="709613" y="695325"/>
            <a:ext cx="5005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800" b="1" dirty="0" smtClean="0">
                <a:solidFill>
                  <a:srgbClr val="000000"/>
                </a:solidFill>
                <a:latin typeface="Courier New" pitchFamily="49" charset="0"/>
              </a:rPr>
              <a:t>""" </a:t>
            </a:r>
            <a:r>
              <a:rPr lang="en-US" altLang="en-US" sz="1800" b="1" dirty="0" smtClean="0">
                <a:solidFill>
                  <a:srgbClr val="000000"/>
                </a:solidFill>
                <a:latin typeface="Calibri" pitchFamily="34" charset="0"/>
              </a:rPr>
              <a:t>MUST return a list of 7 scores!!  </a:t>
            </a:r>
            <a:r>
              <a:rPr lang="en-US" altLang="en-US" sz="1800" b="1" dirty="0" smtClean="0">
                <a:solidFill>
                  <a:srgbClr val="000000"/>
                </a:solidFill>
                <a:latin typeface="Courier New" pitchFamily="49" charset="0"/>
              </a:rPr>
              <a:t>"""</a:t>
            </a:r>
          </a:p>
        </p:txBody>
      </p:sp>
      <p:sp>
        <p:nvSpPr>
          <p:cNvPr id="10248" name="Rectangle 45"/>
          <p:cNvSpPr>
            <a:spLocks noChangeArrowheads="1"/>
          </p:cNvSpPr>
          <p:nvPr/>
        </p:nvSpPr>
        <p:spPr bwMode="auto">
          <a:xfrm>
            <a:off x="725488" y="1228725"/>
            <a:ext cx="51943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2100" b="1" dirty="0" smtClean="0">
                <a:solidFill>
                  <a:srgbClr val="0B04FF"/>
                </a:solidFill>
                <a:latin typeface="Courier New" pitchFamily="49" charset="0"/>
              </a:rPr>
              <a:t>scores </a:t>
            </a:r>
            <a:r>
              <a:rPr lang="en-US" altLang="en-US" sz="2100" b="1" dirty="0" smtClean="0">
                <a:latin typeface="Courier New" pitchFamily="49" charset="0"/>
              </a:rPr>
              <a:t>= [50,50,50,50,50,50,50]</a:t>
            </a:r>
            <a:endParaRPr lang="en-US" altLang="en-US" sz="2100" dirty="0" smtClean="0"/>
          </a:p>
        </p:txBody>
      </p:sp>
      <p:sp>
        <p:nvSpPr>
          <p:cNvPr id="10249" name="Rectangle 46"/>
          <p:cNvSpPr>
            <a:spLocks noChangeArrowheads="1"/>
          </p:cNvSpPr>
          <p:nvPr/>
        </p:nvSpPr>
        <p:spPr bwMode="auto">
          <a:xfrm>
            <a:off x="714375" y="1651000"/>
            <a:ext cx="37465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2100" b="1" dirty="0" smtClean="0">
                <a:solidFill>
                  <a:srgbClr val="F38D0F"/>
                </a:solidFill>
                <a:latin typeface="Courier New" pitchFamily="49" charset="0"/>
              </a:rPr>
              <a:t>for</a:t>
            </a:r>
            <a:r>
              <a:rPr lang="en-US" altLang="en-US" sz="2100" b="1" dirty="0" smtClean="0">
                <a:solidFill>
                  <a:srgbClr val="0B04FF"/>
                </a:solidFill>
                <a:latin typeface="Courier New" pitchFamily="49" charset="0"/>
              </a:rPr>
              <a:t> </a:t>
            </a:r>
            <a:r>
              <a:rPr lang="en-US" altLang="en-US" sz="2100" b="1" dirty="0" smtClean="0">
                <a:solidFill>
                  <a:srgbClr val="C00000"/>
                </a:solidFill>
                <a:latin typeface="Courier New" pitchFamily="49" charset="0"/>
              </a:rPr>
              <a:t>col</a:t>
            </a:r>
            <a:r>
              <a:rPr lang="en-US" altLang="en-US" sz="2100" b="1" dirty="0" smtClean="0">
                <a:solidFill>
                  <a:srgbClr val="0B04FF"/>
                </a:solidFill>
                <a:latin typeface="Courier New" pitchFamily="49" charset="0"/>
              </a:rPr>
              <a:t> </a:t>
            </a:r>
            <a:r>
              <a:rPr lang="en-US" altLang="en-US" sz="2100" b="1" dirty="0" smtClean="0">
                <a:solidFill>
                  <a:srgbClr val="F38D0F"/>
                </a:solidFill>
                <a:latin typeface="Courier New" pitchFamily="49" charset="0"/>
              </a:rPr>
              <a:t>in</a:t>
            </a:r>
            <a:r>
              <a:rPr lang="en-US" altLang="en-US" sz="2100" b="1" dirty="0" smtClean="0">
                <a:solidFill>
                  <a:srgbClr val="0B04FF"/>
                </a:solidFill>
                <a:latin typeface="Courier New" pitchFamily="49" charset="0"/>
              </a:rPr>
              <a:t> </a:t>
            </a:r>
            <a:r>
              <a:rPr lang="en-US" altLang="en-US" sz="2100" b="1" dirty="0" smtClean="0">
                <a:solidFill>
                  <a:srgbClr val="7030A0"/>
                </a:solidFill>
                <a:latin typeface="Courier New" pitchFamily="49" charset="0"/>
              </a:rPr>
              <a:t>range</a:t>
            </a:r>
            <a:r>
              <a:rPr lang="en-US" altLang="en-US" sz="2100" b="1" dirty="0" smtClean="0">
                <a:latin typeface="Courier New" pitchFamily="49" charset="0"/>
              </a:rPr>
              <a:t>( 7 ):</a:t>
            </a:r>
            <a:endParaRPr lang="en-US" altLang="en-US" sz="2100" dirty="0" smtClean="0"/>
          </a:p>
        </p:txBody>
      </p:sp>
      <p:cxnSp>
        <p:nvCxnSpPr>
          <p:cNvPr id="10250" name="Straight Arrow Connector 48"/>
          <p:cNvCxnSpPr>
            <a:cxnSpLocks noChangeShapeType="1"/>
          </p:cNvCxnSpPr>
          <p:nvPr/>
        </p:nvCxnSpPr>
        <p:spPr bwMode="auto">
          <a:xfrm>
            <a:off x="3733800" y="1000125"/>
            <a:ext cx="463550" cy="292100"/>
          </a:xfrm>
          <a:prstGeom prst="straightConnector1">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0251" name="Rectangle 46"/>
          <p:cNvSpPr>
            <a:spLocks noChangeArrowheads="1"/>
          </p:cNvSpPr>
          <p:nvPr/>
        </p:nvSpPr>
        <p:spPr bwMode="auto">
          <a:xfrm>
            <a:off x="714375" y="6223000"/>
            <a:ext cx="2289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2100" b="1" smtClean="0">
                <a:solidFill>
                  <a:srgbClr val="F38D0E"/>
                </a:solidFill>
                <a:latin typeface="Courier New" pitchFamily="49" charset="0"/>
              </a:rPr>
              <a:t>return</a:t>
            </a:r>
            <a:r>
              <a:rPr lang="en-US" altLang="en-US" sz="2100" b="1" smtClean="0">
                <a:solidFill>
                  <a:srgbClr val="FFC000"/>
                </a:solidFill>
                <a:latin typeface="Courier New" pitchFamily="49" charset="0"/>
              </a:rPr>
              <a:t> </a:t>
            </a:r>
            <a:r>
              <a:rPr lang="en-US" altLang="en-US" sz="2100" b="1" smtClean="0">
                <a:solidFill>
                  <a:srgbClr val="0B04FF"/>
                </a:solidFill>
                <a:latin typeface="Courier New" pitchFamily="49" charset="0"/>
              </a:rPr>
              <a:t>scores</a:t>
            </a:r>
            <a:endParaRPr lang="en-US" altLang="en-US" sz="2100" smtClean="0">
              <a:solidFill>
                <a:srgbClr val="0B04FF"/>
              </a:solidFill>
            </a:endParaRPr>
          </a:p>
        </p:txBody>
      </p:sp>
      <p:sp>
        <p:nvSpPr>
          <p:cNvPr id="10252" name="Rectangle 2"/>
          <p:cNvSpPr>
            <a:spLocks noChangeArrowheads="1"/>
          </p:cNvSpPr>
          <p:nvPr/>
        </p:nvSpPr>
        <p:spPr bwMode="auto">
          <a:xfrm>
            <a:off x="2438400" y="4611687"/>
            <a:ext cx="5181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lnSpc>
                <a:spcPts val="1200"/>
              </a:lnSpc>
              <a:spcBef>
                <a:spcPct val="50000"/>
              </a:spcBef>
            </a:pPr>
            <a:r>
              <a:rPr lang="en-US" altLang="en-US" b="1" dirty="0" err="1" smtClean="0">
                <a:solidFill>
                  <a:srgbClr val="000000"/>
                </a:solidFill>
                <a:latin typeface="Courier New" pitchFamily="49" charset="0"/>
              </a:rPr>
              <a:t>opp</a:t>
            </a:r>
            <a:r>
              <a:rPr lang="en-US" altLang="en-US" b="1" dirty="0" smtClean="0">
                <a:solidFill>
                  <a:srgbClr val="000000"/>
                </a:solidFill>
                <a:latin typeface="Courier New" pitchFamily="49" charset="0"/>
              </a:rPr>
              <a:t> = Player( </a:t>
            </a:r>
            <a:r>
              <a:rPr lang="en-US" altLang="en-US" b="1" dirty="0" err="1" smtClean="0">
                <a:solidFill>
                  <a:srgbClr val="000000"/>
                </a:solidFill>
                <a:latin typeface="Courier New" pitchFamily="49" charset="0"/>
              </a:rPr>
              <a:t>self.oppCh</a:t>
            </a:r>
            <a:r>
              <a:rPr lang="en-US" altLang="en-US" b="1" dirty="0" smtClean="0">
                <a:solidFill>
                  <a:srgbClr val="000000"/>
                </a:solidFill>
                <a:latin typeface="Courier New" pitchFamily="49" charset="0"/>
              </a:rPr>
              <a:t>(), </a:t>
            </a:r>
          </a:p>
          <a:p>
            <a:pPr eaLnBrk="0" hangingPunct="0">
              <a:lnSpc>
                <a:spcPts val="1200"/>
              </a:lnSpc>
              <a:spcBef>
                <a:spcPct val="50000"/>
              </a:spcBef>
            </a:pPr>
            <a:r>
              <a:rPr lang="en-US" altLang="en-US" b="1" dirty="0" smtClean="0">
                <a:solidFill>
                  <a:srgbClr val="000000"/>
                </a:solidFill>
                <a:latin typeface="Courier New" pitchFamily="49" charset="0"/>
              </a:rPr>
              <a:t>              </a:t>
            </a:r>
            <a:r>
              <a:rPr lang="en-US" altLang="en-US" b="1" dirty="0" err="1" smtClean="0">
                <a:solidFill>
                  <a:srgbClr val="000000"/>
                </a:solidFill>
                <a:latin typeface="Courier New" pitchFamily="49" charset="0"/>
              </a:rPr>
              <a:t>self.tbt</a:t>
            </a:r>
            <a:r>
              <a:rPr lang="en-US" altLang="en-US" b="1" dirty="0" smtClean="0">
                <a:solidFill>
                  <a:srgbClr val="000000"/>
                </a:solidFill>
                <a:latin typeface="Courier New" pitchFamily="49" charset="0"/>
              </a:rPr>
              <a:t>,</a:t>
            </a:r>
          </a:p>
          <a:p>
            <a:pPr eaLnBrk="0" hangingPunct="0">
              <a:lnSpc>
                <a:spcPts val="1200"/>
              </a:lnSpc>
              <a:spcBef>
                <a:spcPct val="50000"/>
              </a:spcBef>
            </a:pPr>
            <a:r>
              <a:rPr lang="en-US" altLang="en-US" b="1" dirty="0" smtClean="0">
                <a:solidFill>
                  <a:srgbClr val="000000"/>
                </a:solidFill>
                <a:latin typeface="Courier New" pitchFamily="49" charset="0"/>
              </a:rPr>
              <a:t>              self.ply-1 )</a:t>
            </a:r>
          </a:p>
          <a:p>
            <a:pPr eaLnBrk="0" hangingPunct="0">
              <a:lnSpc>
                <a:spcPts val="1200"/>
              </a:lnSpc>
              <a:spcBef>
                <a:spcPct val="50000"/>
              </a:spcBef>
            </a:pPr>
            <a:r>
              <a:rPr lang="en-US" altLang="en-US" b="1" dirty="0">
                <a:solidFill>
                  <a:srgbClr val="000000"/>
                </a:solidFill>
                <a:latin typeface="Courier New" pitchFamily="49" charset="0"/>
              </a:rPr>
              <a:t>s</a:t>
            </a:r>
            <a:r>
              <a:rPr lang="en-US" altLang="en-US" b="1" dirty="0" smtClean="0">
                <a:solidFill>
                  <a:srgbClr val="000000"/>
                </a:solidFill>
                <a:latin typeface="Courier New" pitchFamily="49" charset="0"/>
              </a:rPr>
              <a:t> = </a:t>
            </a:r>
            <a:r>
              <a:rPr lang="en-US" altLang="en-US" b="1" dirty="0" err="1" smtClean="0">
                <a:solidFill>
                  <a:srgbClr val="000000"/>
                </a:solidFill>
                <a:latin typeface="Courier New" pitchFamily="49" charset="0"/>
              </a:rPr>
              <a:t>opp.</a:t>
            </a:r>
            <a:r>
              <a:rPr lang="en-US" altLang="en-US" b="1" u="sng" dirty="0" err="1" smtClean="0">
                <a:solidFill>
                  <a:srgbClr val="000000"/>
                </a:solidFill>
                <a:latin typeface="Courier New" pitchFamily="49" charset="0"/>
              </a:rPr>
              <a:t>scoresFor</a:t>
            </a:r>
            <a:r>
              <a:rPr lang="en-US" altLang="en-US" b="1" dirty="0" smtClean="0">
                <a:solidFill>
                  <a:srgbClr val="000000"/>
                </a:solidFill>
                <a:latin typeface="Courier New" pitchFamily="49" charset="0"/>
              </a:rPr>
              <a:t>(b)</a:t>
            </a:r>
            <a:endParaRPr lang="en-US" altLang="en-US" dirty="0" smtClean="0">
              <a:solidFill>
                <a:srgbClr val="000000"/>
              </a:solidFill>
            </a:endParaRPr>
          </a:p>
        </p:txBody>
      </p:sp>
      <p:sp>
        <p:nvSpPr>
          <p:cNvPr id="3" name="Rectangle 2"/>
          <p:cNvSpPr/>
          <p:nvPr/>
        </p:nvSpPr>
        <p:spPr>
          <a:xfrm>
            <a:off x="3162379" y="2847474"/>
            <a:ext cx="1784271" cy="461665"/>
          </a:xfrm>
          <a:prstGeom prst="rect">
            <a:avLst/>
          </a:prstGeom>
          <a:solidFill>
            <a:schemeClr val="bg1">
              <a:lumMod val="85000"/>
            </a:schemeClr>
          </a:solidFill>
        </p:spPr>
        <p:txBody>
          <a:bodyPr wrap="none">
            <a:spAutoFit/>
          </a:bodyPr>
          <a:lstStyle/>
          <a:p>
            <a:r>
              <a:rPr lang="en-US" altLang="en-US" b="1" dirty="0" smtClean="0">
                <a:solidFill>
                  <a:srgbClr val="000000"/>
                </a:solidFill>
                <a:latin typeface="Calibri" pitchFamily="34" charset="0"/>
              </a:rPr>
              <a:t>Base cases…</a:t>
            </a:r>
            <a:endParaRPr lang="en-US" dirty="0"/>
          </a:p>
        </p:txBody>
      </p:sp>
      <p:sp>
        <p:nvSpPr>
          <p:cNvPr id="4" name="Rectangle 3"/>
          <p:cNvSpPr/>
          <p:nvPr/>
        </p:nvSpPr>
        <p:spPr>
          <a:xfrm>
            <a:off x="1724119" y="3891535"/>
            <a:ext cx="1106393" cy="461665"/>
          </a:xfrm>
          <a:prstGeom prst="rect">
            <a:avLst/>
          </a:prstGeom>
        </p:spPr>
        <p:txBody>
          <a:bodyPr wrap="none">
            <a:spAutoFit/>
          </a:bodyPr>
          <a:lstStyle/>
          <a:p>
            <a:r>
              <a:rPr lang="en-US" altLang="en-US" b="1" dirty="0" smtClean="0">
                <a:solidFill>
                  <a:srgbClr val="F6890C"/>
                </a:solidFill>
                <a:latin typeface="Courier New" pitchFamily="49" charset="0"/>
              </a:rPr>
              <a:t>else</a:t>
            </a:r>
            <a:r>
              <a:rPr lang="en-US" altLang="en-US" b="1" dirty="0" smtClean="0">
                <a:latin typeface="Courier New" pitchFamily="49" charset="0"/>
              </a:rPr>
              <a:t>:</a:t>
            </a:r>
            <a:endParaRPr lang="en-US" dirty="0"/>
          </a:p>
        </p:txBody>
      </p:sp>
      <p:sp>
        <p:nvSpPr>
          <p:cNvPr id="16" name="Rectangle 15"/>
          <p:cNvSpPr/>
          <p:nvPr/>
        </p:nvSpPr>
        <p:spPr>
          <a:xfrm>
            <a:off x="1724119" y="2092313"/>
            <a:ext cx="553357" cy="461665"/>
          </a:xfrm>
          <a:prstGeom prst="rect">
            <a:avLst/>
          </a:prstGeom>
        </p:spPr>
        <p:txBody>
          <a:bodyPr wrap="none">
            <a:spAutoFit/>
          </a:bodyPr>
          <a:lstStyle/>
          <a:p>
            <a:r>
              <a:rPr lang="en-US" altLang="en-US" b="1" dirty="0" smtClean="0">
                <a:solidFill>
                  <a:srgbClr val="F6890C"/>
                </a:solidFill>
                <a:latin typeface="Courier New" pitchFamily="49" charset="0"/>
              </a:rPr>
              <a:t>if</a:t>
            </a:r>
            <a:endParaRPr lang="en-US" dirty="0"/>
          </a:p>
        </p:txBody>
      </p:sp>
      <p:sp>
        <p:nvSpPr>
          <p:cNvPr id="17" name="Rectangle 16"/>
          <p:cNvSpPr/>
          <p:nvPr/>
        </p:nvSpPr>
        <p:spPr>
          <a:xfrm>
            <a:off x="1724119" y="2542118"/>
            <a:ext cx="922047" cy="461665"/>
          </a:xfrm>
          <a:prstGeom prst="rect">
            <a:avLst/>
          </a:prstGeom>
        </p:spPr>
        <p:txBody>
          <a:bodyPr wrap="none">
            <a:spAutoFit/>
          </a:bodyPr>
          <a:lstStyle/>
          <a:p>
            <a:r>
              <a:rPr lang="en-US" altLang="en-US" b="1" dirty="0" err="1" smtClean="0">
                <a:solidFill>
                  <a:srgbClr val="F6890C"/>
                </a:solidFill>
                <a:latin typeface="Courier New" pitchFamily="49" charset="0"/>
              </a:rPr>
              <a:t>elif</a:t>
            </a:r>
            <a:endParaRPr lang="en-US" dirty="0"/>
          </a:p>
        </p:txBody>
      </p:sp>
      <p:sp>
        <p:nvSpPr>
          <p:cNvPr id="18" name="Rectangle 17"/>
          <p:cNvSpPr/>
          <p:nvPr/>
        </p:nvSpPr>
        <p:spPr>
          <a:xfrm>
            <a:off x="1724119" y="2991924"/>
            <a:ext cx="922047" cy="461665"/>
          </a:xfrm>
          <a:prstGeom prst="rect">
            <a:avLst/>
          </a:prstGeom>
        </p:spPr>
        <p:txBody>
          <a:bodyPr wrap="none">
            <a:spAutoFit/>
          </a:bodyPr>
          <a:lstStyle/>
          <a:p>
            <a:r>
              <a:rPr lang="en-US" altLang="en-US" b="1" dirty="0" err="1" smtClean="0">
                <a:solidFill>
                  <a:srgbClr val="F6890C"/>
                </a:solidFill>
                <a:latin typeface="Courier New" pitchFamily="49" charset="0"/>
              </a:rPr>
              <a:t>elif</a:t>
            </a:r>
            <a:endParaRPr lang="en-US" dirty="0"/>
          </a:p>
        </p:txBody>
      </p:sp>
      <p:sp>
        <p:nvSpPr>
          <p:cNvPr id="19" name="Rectangle 18"/>
          <p:cNvSpPr/>
          <p:nvPr/>
        </p:nvSpPr>
        <p:spPr>
          <a:xfrm>
            <a:off x="1724119" y="3441730"/>
            <a:ext cx="922047" cy="461665"/>
          </a:xfrm>
          <a:prstGeom prst="rect">
            <a:avLst/>
          </a:prstGeom>
        </p:spPr>
        <p:txBody>
          <a:bodyPr wrap="none">
            <a:spAutoFit/>
          </a:bodyPr>
          <a:lstStyle/>
          <a:p>
            <a:r>
              <a:rPr lang="en-US" altLang="en-US" b="1" dirty="0" err="1" smtClean="0">
                <a:solidFill>
                  <a:srgbClr val="F6890C"/>
                </a:solidFill>
                <a:latin typeface="Courier New" pitchFamily="49" charset="0"/>
              </a:rPr>
              <a:t>elif</a:t>
            </a:r>
            <a:endParaRPr lang="en-US" dirty="0"/>
          </a:p>
        </p:txBody>
      </p:sp>
      <p:cxnSp>
        <p:nvCxnSpPr>
          <p:cNvPr id="20" name="Straight Arrow Connector 48"/>
          <p:cNvCxnSpPr>
            <a:cxnSpLocks noChangeShapeType="1"/>
          </p:cNvCxnSpPr>
          <p:nvPr/>
        </p:nvCxnSpPr>
        <p:spPr bwMode="auto">
          <a:xfrm flipH="1">
            <a:off x="7086600" y="4267200"/>
            <a:ext cx="808831" cy="0"/>
          </a:xfrm>
          <a:prstGeom prst="straightConnector1">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22" name="Straight Arrow Connector 48"/>
          <p:cNvCxnSpPr>
            <a:cxnSpLocks noChangeShapeType="1"/>
          </p:cNvCxnSpPr>
          <p:nvPr/>
        </p:nvCxnSpPr>
        <p:spPr bwMode="auto">
          <a:xfrm flipH="1">
            <a:off x="7086600" y="6172200"/>
            <a:ext cx="808831" cy="0"/>
          </a:xfrm>
          <a:prstGeom prst="straightConnector1">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cxnSp>
      <p:sp>
        <p:nvSpPr>
          <p:cNvPr id="7" name="Rectangle 6"/>
          <p:cNvSpPr/>
          <p:nvPr/>
        </p:nvSpPr>
        <p:spPr>
          <a:xfrm>
            <a:off x="7620000" y="3974812"/>
            <a:ext cx="1262572" cy="584775"/>
          </a:xfrm>
          <a:prstGeom prst="rect">
            <a:avLst/>
          </a:prstGeom>
        </p:spPr>
        <p:txBody>
          <a:bodyPr wrap="square">
            <a:spAutoFit/>
          </a:bodyPr>
          <a:lstStyle/>
          <a:p>
            <a:pPr algn="ctr"/>
            <a:r>
              <a:rPr lang="en-US" sz="1600" dirty="0" smtClean="0">
                <a:solidFill>
                  <a:srgbClr val="000000"/>
                </a:solidFill>
                <a:latin typeface="Calibri" pitchFamily="34" charset="0"/>
              </a:rPr>
              <a:t>drop a checker</a:t>
            </a:r>
            <a:endParaRPr lang="en-US" dirty="0"/>
          </a:p>
        </p:txBody>
      </p:sp>
      <p:sp>
        <p:nvSpPr>
          <p:cNvPr id="25" name="Rectangle 24"/>
          <p:cNvSpPr/>
          <p:nvPr/>
        </p:nvSpPr>
        <p:spPr>
          <a:xfrm>
            <a:off x="7772400" y="5715000"/>
            <a:ext cx="1304465" cy="1077218"/>
          </a:xfrm>
          <a:prstGeom prst="rect">
            <a:avLst/>
          </a:prstGeom>
        </p:spPr>
        <p:txBody>
          <a:bodyPr wrap="square">
            <a:spAutoFit/>
          </a:bodyPr>
          <a:lstStyle/>
          <a:p>
            <a:pPr algn="ctr"/>
            <a:r>
              <a:rPr lang="en-US" sz="1600" dirty="0" smtClean="0">
                <a:solidFill>
                  <a:srgbClr val="000000"/>
                </a:solidFill>
                <a:latin typeface="Calibri" pitchFamily="34" charset="0"/>
              </a:rPr>
              <a:t>compute scores[col] and delete that checker!</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661200" y="2795040"/>
              <a:ext cx="3652560" cy="3143520"/>
            </p14:xfrm>
          </p:contentPart>
        </mc:Choice>
        <mc:Fallback xmlns="">
          <p:pic>
            <p:nvPicPr>
              <p:cNvPr id="2" name="Ink 1"/>
              <p:cNvPicPr/>
              <p:nvPr/>
            </p:nvPicPr>
            <p:blipFill>
              <a:blip r:embed="rId3"/>
              <a:stretch>
                <a:fillRect/>
              </a:stretch>
            </p:blipFill>
            <p:spPr>
              <a:xfrm>
                <a:off x="3651840" y="2785680"/>
                <a:ext cx="3671280" cy="3162240"/>
              </a:xfrm>
              <a:prstGeom prst="rect">
                <a:avLst/>
              </a:prstGeom>
            </p:spPr>
          </p:pic>
        </mc:Fallback>
      </mc:AlternateContent>
    </p:spTree>
    <p:extLst>
      <p:ext uri="{BB962C8B-B14F-4D97-AF65-F5344CB8AC3E}">
        <p14:creationId xmlns:p14="http://schemas.microsoft.com/office/powerpoint/2010/main" val="1038489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0336" y="4114800"/>
            <a:ext cx="2667000" cy="609600"/>
          </a:xfrm>
          <a:prstGeom prst="roundRect">
            <a:avLst/>
          </a:prstGeom>
          <a:solidFill>
            <a:schemeClr val="bg1">
              <a:lumMod val="85000"/>
            </a:schemeClr>
          </a:solidFill>
          <a:ln>
            <a:solidFill>
              <a:srgbClr val="F689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Processing steps:  </a:t>
            </a:r>
            <a:r>
              <a:rPr lang="en-US" altLang="en-US" sz="4200" i="1" dirty="0" smtClean="0">
                <a:latin typeface="Cambria" panose="02040503050406030204" pitchFamily="18" charset="0"/>
              </a:rPr>
              <a:t>one idea</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1066800" y="1452647"/>
            <a:ext cx="72326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eaLnBrk="1" hangingPunct="1">
              <a:spcBef>
                <a:spcPct val="50000"/>
              </a:spcBef>
            </a:pPr>
            <a:r>
              <a:rPr lang="en-US" altLang="en-US" dirty="0" smtClean="0">
                <a:solidFill>
                  <a:srgbClr val="000000"/>
                </a:solidFill>
                <a:latin typeface="Cambria" panose="02040503050406030204" pitchFamily="18" charset="0"/>
              </a:rPr>
              <a:t>Split the text </a:t>
            </a:r>
            <a:r>
              <a:rPr lang="en-US" altLang="en-US" dirty="0">
                <a:solidFill>
                  <a:srgbClr val="000000"/>
                </a:solidFill>
                <a:latin typeface="Cambria" panose="02040503050406030204" pitchFamily="18" charset="0"/>
              </a:rPr>
              <a:t>into </a:t>
            </a:r>
            <a:r>
              <a:rPr lang="en-US" altLang="en-US" dirty="0" smtClean="0">
                <a:solidFill>
                  <a:srgbClr val="000000"/>
                </a:solidFill>
                <a:latin typeface="Cambria" panose="02040503050406030204" pitchFamily="18" charset="0"/>
              </a:rPr>
              <a:t>words…</a:t>
            </a:r>
          </a:p>
          <a:p>
            <a:pPr marL="0" indent="0" eaLnBrk="1" hangingPunct="1">
              <a:spcBef>
                <a:spcPct val="50000"/>
              </a:spcBef>
            </a:pPr>
            <a:r>
              <a:rPr lang="en-US" altLang="en-US" dirty="0" smtClean="0">
                <a:solidFill>
                  <a:srgbClr val="000000"/>
                </a:solidFill>
                <a:latin typeface="Cambria" panose="02040503050406030204" pitchFamily="18" charset="0"/>
              </a:rPr>
              <a:t>Clean the words …</a:t>
            </a:r>
          </a:p>
          <a:p>
            <a:pPr marL="400050" lvl="1" indent="0" eaLnBrk="1" hangingPunct="1">
              <a:spcBef>
                <a:spcPct val="50000"/>
              </a:spcBef>
            </a:pPr>
            <a:r>
              <a:rPr lang="en-US" altLang="en-US" dirty="0" smtClean="0">
                <a:solidFill>
                  <a:srgbClr val="000000"/>
                </a:solidFill>
                <a:latin typeface="Cambria" panose="02040503050406030204" pitchFamily="18" charset="0"/>
              </a:rPr>
              <a:t>Remove all non-alphabetic characters</a:t>
            </a:r>
          </a:p>
          <a:p>
            <a:pPr marL="400050" lvl="1" indent="0" eaLnBrk="1" hangingPunct="1">
              <a:spcBef>
                <a:spcPct val="50000"/>
              </a:spcBef>
            </a:pPr>
            <a:r>
              <a:rPr lang="en-US" altLang="en-US" dirty="0">
                <a:solidFill>
                  <a:srgbClr val="000000"/>
                </a:solidFill>
                <a:latin typeface="Cambria" panose="02040503050406030204" pitchFamily="18" charset="0"/>
              </a:rPr>
              <a:t>F</a:t>
            </a:r>
            <a:r>
              <a:rPr lang="en-US" altLang="en-US" dirty="0" smtClean="0">
                <a:solidFill>
                  <a:srgbClr val="000000"/>
                </a:solidFill>
                <a:latin typeface="Cambria" panose="02040503050406030204" pitchFamily="18" charset="0"/>
              </a:rPr>
              <a:t>ind sentence lengths using punctuation</a:t>
            </a:r>
            <a:endParaRPr lang="en-US" altLang="en-US" b="1" i="1" dirty="0">
              <a:solidFill>
                <a:srgbClr val="009900"/>
              </a:solidFill>
              <a:latin typeface="Cambria" panose="02040503050406030204" pitchFamily="18" charset="0"/>
            </a:endParaRPr>
          </a:p>
          <a:p>
            <a:pPr marL="0" indent="0" eaLnBrk="1" hangingPunct="1">
              <a:spcBef>
                <a:spcPct val="50000"/>
              </a:spcBef>
            </a:pPr>
            <a:r>
              <a:rPr lang="en-US" altLang="en-US" dirty="0" smtClean="0">
                <a:solidFill>
                  <a:srgbClr val="000000"/>
                </a:solidFill>
                <a:latin typeface="Cambria" panose="02040503050406030204" pitchFamily="18" charset="0"/>
              </a:rPr>
              <a:t>Create dictionaries of the words and their lengths</a:t>
            </a:r>
          </a:p>
          <a:p>
            <a:pPr marL="0" indent="0" eaLnBrk="1" hangingPunct="1">
              <a:spcBef>
                <a:spcPct val="50000"/>
              </a:spcBef>
            </a:pPr>
            <a:r>
              <a:rPr lang="en-US" altLang="en-US" b="1" dirty="0" smtClean="0">
                <a:solidFill>
                  <a:srgbClr val="000000"/>
                </a:solidFill>
                <a:latin typeface="Cambria" panose="02040503050406030204" pitchFamily="18" charset="0"/>
              </a:rPr>
              <a:t>Stem the words </a:t>
            </a:r>
          </a:p>
          <a:p>
            <a:pPr marL="0" indent="0" eaLnBrk="1" hangingPunct="1">
              <a:spcBef>
                <a:spcPct val="50000"/>
              </a:spcBef>
            </a:pPr>
            <a:r>
              <a:rPr lang="en-US" altLang="en-US" dirty="0" smtClean="0">
                <a:solidFill>
                  <a:srgbClr val="000000"/>
                </a:solidFill>
                <a:latin typeface="Cambria" panose="02040503050406030204" pitchFamily="18" charset="0"/>
              </a:rPr>
              <a:t>Create a dictionary of word stems</a:t>
            </a:r>
          </a:p>
          <a:p>
            <a:pPr marL="0" indent="0" eaLnBrk="1" hangingPunct="1">
              <a:spcBef>
                <a:spcPct val="50000"/>
              </a:spcBef>
            </a:pPr>
            <a:r>
              <a:rPr lang="en-US" altLang="en-US" b="1" i="1" dirty="0" smtClean="0">
                <a:solidFill>
                  <a:srgbClr val="000000"/>
                </a:solidFill>
                <a:latin typeface="Cambria" panose="02040503050406030204" pitchFamily="18" charset="0"/>
              </a:rPr>
              <a:t>You're ready to match against another model!</a:t>
            </a:r>
            <a:endParaRPr lang="en-US" altLang="en-US" b="1" i="1" dirty="0">
              <a:solidFill>
                <a:srgbClr val="000000"/>
              </a:solidFill>
              <a:latin typeface="Cambria" panose="02040503050406030204" pitchFamily="18" charset="0"/>
            </a:endParaRPr>
          </a:p>
        </p:txBody>
      </p:sp>
      <p:grpSp>
        <p:nvGrpSpPr>
          <p:cNvPr id="5" name="Group 24"/>
          <p:cNvGrpSpPr>
            <a:grpSpLocks/>
          </p:cNvGrpSpPr>
          <p:nvPr/>
        </p:nvGrpSpPr>
        <p:grpSpPr bwMode="auto">
          <a:xfrm>
            <a:off x="8368756" y="1762499"/>
            <a:ext cx="546100" cy="654050"/>
            <a:chOff x="2928" y="1051"/>
            <a:chExt cx="840" cy="957"/>
          </a:xfrm>
        </p:grpSpPr>
        <p:sp>
          <p:nvSpPr>
            <p:cNvPr id="6" name="Freeform 2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7" name="Oval 2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8" name="Oval 2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9" name="Oval 2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0" name="Oval 2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1" name="Oval 3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2" name="Oval 3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3" name="Oval 3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4" name="AutoShape 3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5" name="Freeform 3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6" name="Freeform 3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7" name="Freeform 3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18" name="Freeform 3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19" name="Text Box 40"/>
          <p:cNvSpPr txBox="1">
            <a:spLocks noChangeArrowheads="1"/>
          </p:cNvSpPr>
          <p:nvPr/>
        </p:nvSpPr>
        <p:spPr bwMode="auto">
          <a:xfrm>
            <a:off x="7162800" y="1432176"/>
            <a:ext cx="14493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dirty="0">
                <a:solidFill>
                  <a:srgbClr val="009900"/>
                </a:solidFill>
                <a:latin typeface="Calibri" panose="020F0502020204030204" pitchFamily="34" charset="0"/>
              </a:rPr>
              <a:t>This looks familiar...</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643200" y="4295160"/>
              <a:ext cx="741600" cy="268200"/>
            </p14:xfrm>
          </p:contentPart>
        </mc:Choice>
        <mc:Fallback xmlns="">
          <p:pic>
            <p:nvPicPr>
              <p:cNvPr id="3" name="Ink 2"/>
              <p:cNvPicPr/>
              <p:nvPr/>
            </p:nvPicPr>
            <p:blipFill>
              <a:blip r:embed="rId3"/>
              <a:stretch>
                <a:fillRect/>
              </a:stretch>
            </p:blipFill>
            <p:spPr>
              <a:xfrm>
                <a:off x="3633840" y="4285800"/>
                <a:ext cx="760320" cy="286920"/>
              </a:xfrm>
              <a:prstGeom prst="rect">
                <a:avLst/>
              </a:prstGeom>
            </p:spPr>
          </p:pic>
        </mc:Fallback>
      </mc:AlternateContent>
    </p:spTree>
    <p:extLst>
      <p:ext uri="{BB962C8B-B14F-4D97-AF65-F5344CB8AC3E}">
        <p14:creationId xmlns:p14="http://schemas.microsoft.com/office/powerpoint/2010/main" val="3778124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304800" y="235539"/>
            <a:ext cx="2898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solidFill>
                  <a:srgbClr val="000000"/>
                </a:solidFill>
                <a:latin typeface="Cambria" panose="02040503050406030204" pitchFamily="18" charset="0"/>
              </a:rPr>
              <a:t>Stemming</a:t>
            </a:r>
          </a:p>
        </p:txBody>
      </p:sp>
      <p:grpSp>
        <p:nvGrpSpPr>
          <p:cNvPr id="41988" name="Group 15"/>
          <p:cNvGrpSpPr>
            <a:grpSpLocks/>
          </p:cNvGrpSpPr>
          <p:nvPr/>
        </p:nvGrpSpPr>
        <p:grpSpPr bwMode="auto">
          <a:xfrm>
            <a:off x="8482521" y="3470701"/>
            <a:ext cx="533064" cy="483708"/>
            <a:chOff x="2928" y="1051"/>
            <a:chExt cx="840" cy="957"/>
          </a:xfrm>
        </p:grpSpPr>
        <p:sp>
          <p:nvSpPr>
            <p:cNvPr id="42009"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2010"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1"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2"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3"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4"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5"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6"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7"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8"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19"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20"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2021"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18" name="Text Box 5"/>
          <p:cNvSpPr txBox="1">
            <a:spLocks noChangeArrowheads="1"/>
          </p:cNvSpPr>
          <p:nvPr/>
        </p:nvSpPr>
        <p:spPr bwMode="auto">
          <a:xfrm>
            <a:off x="7359574" y="3175686"/>
            <a:ext cx="136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dirty="0" smtClean="0">
                <a:solidFill>
                  <a:srgbClr val="000000"/>
                </a:solidFill>
                <a:latin typeface="Cambria" panose="02040503050406030204" pitchFamily="18" charset="0"/>
              </a:rPr>
              <a:t>Or </a:t>
            </a:r>
            <a:r>
              <a:rPr lang="en-US" altLang="en-US" sz="1200" i="1" dirty="0" smtClean="0">
                <a:solidFill>
                  <a:srgbClr val="000000"/>
                </a:solidFill>
                <a:latin typeface="Cambria" panose="02040503050406030204" pitchFamily="18" charset="0"/>
              </a:rPr>
              <a:t>tries </a:t>
            </a:r>
            <a:r>
              <a:rPr lang="en-US" altLang="en-US" sz="1200" dirty="0" smtClean="0">
                <a:solidFill>
                  <a:srgbClr val="000000"/>
                </a:solidFill>
                <a:latin typeface="Cambria" panose="02040503050406030204" pitchFamily="18" charset="0"/>
              </a:rPr>
              <a:t>to output the root!</a:t>
            </a:r>
            <a:endParaRPr lang="en-US" altLang="en-US" sz="1200" dirty="0">
              <a:solidFill>
                <a:srgbClr val="000000"/>
              </a:solidFill>
              <a:latin typeface="Cambria" panose="02040503050406030204" pitchFamily="18" charset="0"/>
            </a:endParaRPr>
          </a:p>
        </p:txBody>
      </p:sp>
      <p:sp>
        <p:nvSpPr>
          <p:cNvPr id="19" name="Text Box 5"/>
          <p:cNvSpPr txBox="1">
            <a:spLocks noChangeArrowheads="1"/>
          </p:cNvSpPr>
          <p:nvPr/>
        </p:nvSpPr>
        <p:spPr bwMode="auto">
          <a:xfrm>
            <a:off x="990600" y="1447800"/>
            <a:ext cx="4058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dirty="0" smtClean="0">
                <a:solidFill>
                  <a:srgbClr val="000000"/>
                </a:solidFill>
                <a:latin typeface="Courier New" panose="02070309020205020404" pitchFamily="49" charset="0"/>
                <a:cs typeface="Courier New" panose="02070309020205020404" pitchFamily="49" charset="0"/>
              </a:rPr>
              <a:t>stem( </a:t>
            </a:r>
            <a:r>
              <a:rPr lang="en-US" altLang="en-US" b="1" dirty="0" smtClean="0">
                <a:solidFill>
                  <a:srgbClr val="009900"/>
                </a:solidFill>
                <a:latin typeface="Courier New" panose="02070309020205020404" pitchFamily="49" charset="0"/>
                <a:cs typeface="Courier New" panose="02070309020205020404" pitchFamily="49" charset="0"/>
              </a:rPr>
              <a:t>"party"</a:t>
            </a:r>
            <a:r>
              <a:rPr lang="en-US" altLang="en-US" b="1" dirty="0" smtClean="0">
                <a:solidFill>
                  <a:srgbClr val="000000"/>
                </a:solidFill>
                <a:latin typeface="Courier New" panose="02070309020205020404" pitchFamily="49" charset="0"/>
                <a:cs typeface="Courier New" panose="02070309020205020404" pitchFamily="49" charset="0"/>
              </a:rPr>
              <a:t> )</a:t>
            </a:r>
            <a:endParaRPr lang="en-US" altLang="en-US" b="1" dirty="0">
              <a:solidFill>
                <a:srgbClr val="000000"/>
              </a:solidFill>
              <a:latin typeface="Courier New" panose="02070309020205020404" pitchFamily="49" charset="0"/>
              <a:cs typeface="Courier New" panose="02070309020205020404" pitchFamily="49" charset="0"/>
            </a:endParaRPr>
          </a:p>
        </p:txBody>
      </p:sp>
      <p:sp>
        <p:nvSpPr>
          <p:cNvPr id="20" name="Text Box 5"/>
          <p:cNvSpPr txBox="1">
            <a:spLocks noChangeArrowheads="1"/>
          </p:cNvSpPr>
          <p:nvPr/>
        </p:nvSpPr>
        <p:spPr bwMode="auto">
          <a:xfrm>
            <a:off x="5943600" y="1447800"/>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dirty="0" smtClean="0">
                <a:solidFill>
                  <a:srgbClr val="009900"/>
                </a:solidFill>
                <a:latin typeface="Courier New" panose="02070309020205020404" pitchFamily="49" charset="0"/>
                <a:cs typeface="Courier New" panose="02070309020205020404" pitchFamily="49" charset="0"/>
              </a:rPr>
              <a:t>"</a:t>
            </a:r>
            <a:r>
              <a:rPr lang="en-US" altLang="en-US" b="1" dirty="0" err="1" smtClean="0">
                <a:solidFill>
                  <a:srgbClr val="009900"/>
                </a:solidFill>
                <a:latin typeface="Courier New" panose="02070309020205020404" pitchFamily="49" charset="0"/>
                <a:cs typeface="Courier New" panose="02070309020205020404" pitchFamily="49" charset="0"/>
              </a:rPr>
              <a:t>parti</a:t>
            </a:r>
            <a:r>
              <a:rPr lang="en-US" altLang="en-US" b="1" dirty="0" smtClean="0">
                <a:solidFill>
                  <a:srgbClr val="009900"/>
                </a:solidFill>
                <a:latin typeface="Courier New" panose="02070309020205020404" pitchFamily="49" charset="0"/>
                <a:cs typeface="Courier New" panose="02070309020205020404" pitchFamily="49" charset="0"/>
              </a:rPr>
              <a:t>"</a:t>
            </a:r>
            <a:endParaRPr lang="en-US" altLang="en-US" b="1" dirty="0">
              <a:solidFill>
                <a:srgbClr val="000000"/>
              </a:solidFill>
              <a:latin typeface="Courier New" panose="02070309020205020404" pitchFamily="49" charset="0"/>
              <a:cs typeface="Courier New" panose="02070309020205020404" pitchFamily="49" charset="0"/>
            </a:endParaRPr>
          </a:p>
        </p:txBody>
      </p:sp>
      <p:sp>
        <p:nvSpPr>
          <p:cNvPr id="2" name="Right Arrow 1"/>
          <p:cNvSpPr/>
          <p:nvPr/>
        </p:nvSpPr>
        <p:spPr>
          <a:xfrm>
            <a:off x="4800600" y="1471864"/>
            <a:ext cx="685800" cy="432375"/>
          </a:xfrm>
          <a:prstGeom prst="rightArrow">
            <a:avLst/>
          </a:prstGeom>
          <a:solidFill>
            <a:schemeClr val="bg1">
              <a:lumMod val="85000"/>
            </a:schemeClr>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Box 5"/>
          <p:cNvSpPr txBox="1">
            <a:spLocks noChangeArrowheads="1"/>
          </p:cNvSpPr>
          <p:nvPr/>
        </p:nvSpPr>
        <p:spPr bwMode="auto">
          <a:xfrm>
            <a:off x="990600" y="2082225"/>
            <a:ext cx="4058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dirty="0" smtClean="0">
                <a:solidFill>
                  <a:srgbClr val="000000"/>
                </a:solidFill>
                <a:latin typeface="Courier New" panose="02070309020205020404" pitchFamily="49" charset="0"/>
                <a:cs typeface="Courier New" panose="02070309020205020404" pitchFamily="49" charset="0"/>
              </a:rPr>
              <a:t>stem( </a:t>
            </a:r>
            <a:r>
              <a:rPr lang="en-US" altLang="en-US" b="1" dirty="0" smtClean="0">
                <a:solidFill>
                  <a:srgbClr val="009900"/>
                </a:solidFill>
                <a:latin typeface="Courier New" panose="02070309020205020404" pitchFamily="49" charset="0"/>
                <a:cs typeface="Courier New" panose="02070309020205020404" pitchFamily="49" charset="0"/>
              </a:rPr>
              <a:t>"parties"</a:t>
            </a:r>
            <a:r>
              <a:rPr lang="en-US" altLang="en-US" b="1" dirty="0" smtClean="0">
                <a:solidFill>
                  <a:srgbClr val="000000"/>
                </a:solidFill>
                <a:latin typeface="Courier New" panose="02070309020205020404" pitchFamily="49" charset="0"/>
                <a:cs typeface="Courier New" panose="02070309020205020404" pitchFamily="49" charset="0"/>
              </a:rPr>
              <a:t> )</a:t>
            </a:r>
            <a:endParaRPr lang="en-US" altLang="en-US" b="1" dirty="0">
              <a:solidFill>
                <a:srgbClr val="000000"/>
              </a:solidFill>
              <a:latin typeface="Courier New" panose="02070309020205020404" pitchFamily="49" charset="0"/>
              <a:cs typeface="Courier New" panose="02070309020205020404" pitchFamily="49" charset="0"/>
            </a:endParaRPr>
          </a:p>
        </p:txBody>
      </p:sp>
      <p:sp>
        <p:nvSpPr>
          <p:cNvPr id="23" name="Text Box 5"/>
          <p:cNvSpPr txBox="1">
            <a:spLocks noChangeArrowheads="1"/>
          </p:cNvSpPr>
          <p:nvPr/>
        </p:nvSpPr>
        <p:spPr bwMode="auto">
          <a:xfrm>
            <a:off x="5943600" y="2082225"/>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dirty="0" smtClean="0">
                <a:solidFill>
                  <a:srgbClr val="009900"/>
                </a:solidFill>
                <a:latin typeface="Courier New" panose="02070309020205020404" pitchFamily="49" charset="0"/>
                <a:cs typeface="Courier New" panose="02070309020205020404" pitchFamily="49" charset="0"/>
              </a:rPr>
              <a:t>"</a:t>
            </a:r>
            <a:r>
              <a:rPr lang="en-US" altLang="en-US" b="1" dirty="0" err="1" smtClean="0">
                <a:solidFill>
                  <a:srgbClr val="009900"/>
                </a:solidFill>
                <a:latin typeface="Courier New" panose="02070309020205020404" pitchFamily="49" charset="0"/>
                <a:cs typeface="Courier New" panose="02070309020205020404" pitchFamily="49" charset="0"/>
              </a:rPr>
              <a:t>parti</a:t>
            </a:r>
            <a:r>
              <a:rPr lang="en-US" altLang="en-US" b="1" dirty="0" smtClean="0">
                <a:solidFill>
                  <a:srgbClr val="009900"/>
                </a:solidFill>
                <a:latin typeface="Courier New" panose="02070309020205020404" pitchFamily="49" charset="0"/>
                <a:cs typeface="Courier New" panose="02070309020205020404" pitchFamily="49" charset="0"/>
              </a:rPr>
              <a:t>"</a:t>
            </a:r>
            <a:endParaRPr lang="en-US" altLang="en-US" b="1" dirty="0">
              <a:solidFill>
                <a:srgbClr val="000000"/>
              </a:solidFill>
              <a:latin typeface="Courier New" panose="02070309020205020404" pitchFamily="49" charset="0"/>
              <a:cs typeface="Courier New" panose="02070309020205020404" pitchFamily="49" charset="0"/>
            </a:endParaRPr>
          </a:p>
        </p:txBody>
      </p:sp>
      <p:sp>
        <p:nvSpPr>
          <p:cNvPr id="24" name="Right Arrow 23"/>
          <p:cNvSpPr/>
          <p:nvPr/>
        </p:nvSpPr>
        <p:spPr>
          <a:xfrm>
            <a:off x="4800600" y="2106289"/>
            <a:ext cx="685800" cy="432375"/>
          </a:xfrm>
          <a:prstGeom prst="rightArrow">
            <a:avLst/>
          </a:prstGeom>
          <a:solidFill>
            <a:schemeClr val="bg1">
              <a:lumMod val="85000"/>
            </a:schemeClr>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Box 5"/>
          <p:cNvSpPr txBox="1">
            <a:spLocks noChangeArrowheads="1"/>
          </p:cNvSpPr>
          <p:nvPr/>
        </p:nvSpPr>
        <p:spPr bwMode="auto">
          <a:xfrm>
            <a:off x="990600" y="4262735"/>
            <a:ext cx="4058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dirty="0" smtClean="0">
                <a:solidFill>
                  <a:srgbClr val="000000"/>
                </a:solidFill>
                <a:latin typeface="Courier New" panose="02070309020205020404" pitchFamily="49" charset="0"/>
                <a:cs typeface="Courier New" panose="02070309020205020404" pitchFamily="49" charset="0"/>
              </a:rPr>
              <a:t>stem( </a:t>
            </a:r>
            <a:r>
              <a:rPr lang="en-US" altLang="en-US" b="1" dirty="0" smtClean="0">
                <a:solidFill>
                  <a:srgbClr val="009900"/>
                </a:solidFill>
                <a:latin typeface="Courier New" panose="02070309020205020404" pitchFamily="49" charset="0"/>
                <a:cs typeface="Courier New" panose="02070309020205020404" pitchFamily="49" charset="0"/>
              </a:rPr>
              <a:t>"love"</a:t>
            </a:r>
            <a:r>
              <a:rPr lang="en-US" altLang="en-US" b="1" dirty="0" smtClean="0">
                <a:solidFill>
                  <a:srgbClr val="000000"/>
                </a:solidFill>
                <a:latin typeface="Courier New" panose="02070309020205020404" pitchFamily="49" charset="0"/>
                <a:cs typeface="Courier New" panose="02070309020205020404" pitchFamily="49" charset="0"/>
              </a:rPr>
              <a:t> )</a:t>
            </a:r>
            <a:endParaRPr lang="en-US" altLang="en-US" b="1" dirty="0">
              <a:solidFill>
                <a:srgbClr val="000000"/>
              </a:solidFill>
              <a:latin typeface="Courier New" panose="02070309020205020404" pitchFamily="49" charset="0"/>
              <a:cs typeface="Courier New" panose="02070309020205020404" pitchFamily="49" charset="0"/>
            </a:endParaRPr>
          </a:p>
        </p:txBody>
      </p:sp>
      <p:sp>
        <p:nvSpPr>
          <p:cNvPr id="26" name="Text Box 5"/>
          <p:cNvSpPr txBox="1">
            <a:spLocks noChangeArrowheads="1"/>
          </p:cNvSpPr>
          <p:nvPr/>
        </p:nvSpPr>
        <p:spPr bwMode="auto">
          <a:xfrm>
            <a:off x="5943600" y="4262735"/>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dirty="0" smtClean="0">
                <a:solidFill>
                  <a:srgbClr val="009900"/>
                </a:solidFill>
                <a:latin typeface="Courier New" panose="02070309020205020404" pitchFamily="49" charset="0"/>
                <a:cs typeface="Courier New" panose="02070309020205020404" pitchFamily="49" charset="0"/>
              </a:rPr>
              <a:t>"</a:t>
            </a:r>
            <a:r>
              <a:rPr lang="en-US" altLang="en-US" b="1" dirty="0" err="1" smtClean="0">
                <a:solidFill>
                  <a:srgbClr val="009900"/>
                </a:solidFill>
                <a:latin typeface="Courier New" panose="02070309020205020404" pitchFamily="49" charset="0"/>
                <a:cs typeface="Courier New" panose="02070309020205020404" pitchFamily="49" charset="0"/>
              </a:rPr>
              <a:t>lov</a:t>
            </a:r>
            <a:r>
              <a:rPr lang="en-US" altLang="en-US" b="1" dirty="0" smtClean="0">
                <a:solidFill>
                  <a:srgbClr val="009900"/>
                </a:solidFill>
                <a:latin typeface="Courier New" panose="02070309020205020404" pitchFamily="49" charset="0"/>
                <a:cs typeface="Courier New" panose="02070309020205020404" pitchFamily="49" charset="0"/>
              </a:rPr>
              <a:t>"</a:t>
            </a:r>
            <a:endParaRPr lang="en-US" altLang="en-US" b="1" dirty="0">
              <a:solidFill>
                <a:srgbClr val="000000"/>
              </a:solidFill>
              <a:latin typeface="Courier New" panose="02070309020205020404" pitchFamily="49" charset="0"/>
              <a:cs typeface="Courier New" panose="02070309020205020404" pitchFamily="49" charset="0"/>
            </a:endParaRPr>
          </a:p>
        </p:txBody>
      </p:sp>
      <p:sp>
        <p:nvSpPr>
          <p:cNvPr id="27" name="Right Arrow 26"/>
          <p:cNvSpPr/>
          <p:nvPr/>
        </p:nvSpPr>
        <p:spPr>
          <a:xfrm>
            <a:off x="4800600" y="4286799"/>
            <a:ext cx="685800" cy="432375"/>
          </a:xfrm>
          <a:prstGeom prst="rightArrow">
            <a:avLst/>
          </a:prstGeom>
          <a:solidFill>
            <a:schemeClr val="bg1">
              <a:lumMod val="85000"/>
            </a:schemeClr>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Box 5"/>
          <p:cNvSpPr txBox="1">
            <a:spLocks noChangeArrowheads="1"/>
          </p:cNvSpPr>
          <p:nvPr/>
        </p:nvSpPr>
        <p:spPr bwMode="auto">
          <a:xfrm>
            <a:off x="990600" y="4872335"/>
            <a:ext cx="4058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dirty="0" smtClean="0">
                <a:solidFill>
                  <a:srgbClr val="000000"/>
                </a:solidFill>
                <a:latin typeface="Courier New" panose="02070309020205020404" pitchFamily="49" charset="0"/>
                <a:cs typeface="Courier New" panose="02070309020205020404" pitchFamily="49" charset="0"/>
              </a:rPr>
              <a:t>stem( </a:t>
            </a:r>
            <a:r>
              <a:rPr lang="en-US" altLang="en-US" b="1" dirty="0" smtClean="0">
                <a:solidFill>
                  <a:srgbClr val="009900"/>
                </a:solidFill>
                <a:latin typeface="Courier New" panose="02070309020205020404" pitchFamily="49" charset="0"/>
                <a:cs typeface="Courier New" panose="02070309020205020404" pitchFamily="49" charset="0"/>
              </a:rPr>
              <a:t>"loving"</a:t>
            </a:r>
            <a:r>
              <a:rPr lang="en-US" altLang="en-US" b="1" dirty="0" smtClean="0">
                <a:solidFill>
                  <a:srgbClr val="000000"/>
                </a:solidFill>
                <a:latin typeface="Courier New" panose="02070309020205020404" pitchFamily="49" charset="0"/>
                <a:cs typeface="Courier New" panose="02070309020205020404" pitchFamily="49" charset="0"/>
              </a:rPr>
              <a:t> )</a:t>
            </a:r>
            <a:endParaRPr lang="en-US" altLang="en-US" b="1" dirty="0">
              <a:solidFill>
                <a:srgbClr val="000000"/>
              </a:solidFill>
              <a:latin typeface="Courier New" panose="02070309020205020404" pitchFamily="49" charset="0"/>
              <a:cs typeface="Courier New" panose="02070309020205020404" pitchFamily="49" charset="0"/>
            </a:endParaRPr>
          </a:p>
        </p:txBody>
      </p:sp>
      <p:sp>
        <p:nvSpPr>
          <p:cNvPr id="29" name="Text Box 5"/>
          <p:cNvSpPr txBox="1">
            <a:spLocks noChangeArrowheads="1"/>
          </p:cNvSpPr>
          <p:nvPr/>
        </p:nvSpPr>
        <p:spPr bwMode="auto">
          <a:xfrm>
            <a:off x="5943600" y="4872335"/>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dirty="0" smtClean="0">
                <a:solidFill>
                  <a:srgbClr val="009900"/>
                </a:solidFill>
                <a:latin typeface="Courier New" panose="02070309020205020404" pitchFamily="49" charset="0"/>
                <a:cs typeface="Courier New" panose="02070309020205020404" pitchFamily="49" charset="0"/>
              </a:rPr>
              <a:t>"</a:t>
            </a:r>
            <a:r>
              <a:rPr lang="en-US" altLang="en-US" b="1" dirty="0" err="1" smtClean="0">
                <a:solidFill>
                  <a:srgbClr val="009900"/>
                </a:solidFill>
                <a:latin typeface="Courier New" panose="02070309020205020404" pitchFamily="49" charset="0"/>
                <a:cs typeface="Courier New" panose="02070309020205020404" pitchFamily="49" charset="0"/>
              </a:rPr>
              <a:t>lov</a:t>
            </a:r>
            <a:r>
              <a:rPr lang="en-US" altLang="en-US" b="1" dirty="0" smtClean="0">
                <a:solidFill>
                  <a:srgbClr val="009900"/>
                </a:solidFill>
                <a:latin typeface="Courier New" panose="02070309020205020404" pitchFamily="49" charset="0"/>
                <a:cs typeface="Courier New" panose="02070309020205020404" pitchFamily="49" charset="0"/>
              </a:rPr>
              <a:t>"</a:t>
            </a:r>
            <a:endParaRPr lang="en-US" altLang="en-US" b="1" dirty="0">
              <a:solidFill>
                <a:srgbClr val="000000"/>
              </a:solidFill>
              <a:latin typeface="Courier New" panose="02070309020205020404" pitchFamily="49" charset="0"/>
              <a:cs typeface="Courier New" panose="02070309020205020404" pitchFamily="49" charset="0"/>
            </a:endParaRPr>
          </a:p>
        </p:txBody>
      </p:sp>
      <p:sp>
        <p:nvSpPr>
          <p:cNvPr id="30" name="Right Arrow 29"/>
          <p:cNvSpPr/>
          <p:nvPr/>
        </p:nvSpPr>
        <p:spPr>
          <a:xfrm>
            <a:off x="4800600" y="4896399"/>
            <a:ext cx="685800" cy="432375"/>
          </a:xfrm>
          <a:prstGeom prst="rightArrow">
            <a:avLst/>
          </a:prstGeom>
          <a:solidFill>
            <a:schemeClr val="bg1">
              <a:lumMod val="85000"/>
            </a:schemeClr>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705100" y="3055203"/>
            <a:ext cx="4533900" cy="830997"/>
          </a:xfrm>
          <a:prstGeom prst="rect">
            <a:avLst/>
          </a:prstGeom>
          <a:noFill/>
        </p:spPr>
        <p:txBody>
          <a:bodyPr wrap="square" rtlCol="0">
            <a:spAutoFit/>
          </a:bodyPr>
          <a:lstStyle/>
          <a:p>
            <a:pPr algn="ctr"/>
            <a:r>
              <a:rPr lang="en-US" dirty="0" smtClean="0">
                <a:latin typeface="Cambria" panose="02040503050406030204" pitchFamily="18" charset="0"/>
              </a:rPr>
              <a:t>An algorithm that outputs the </a:t>
            </a:r>
            <a:r>
              <a:rPr lang="en-US" b="1" u="sng" dirty="0" smtClean="0">
                <a:latin typeface="Cambria" panose="02040503050406030204" pitchFamily="18" charset="0"/>
              </a:rPr>
              <a:t>root</a:t>
            </a:r>
            <a:r>
              <a:rPr lang="en-US" dirty="0" smtClean="0">
                <a:latin typeface="Cambria" panose="02040503050406030204" pitchFamily="18" charset="0"/>
              </a:rPr>
              <a:t> of the input word. </a:t>
            </a:r>
            <a:endParaRPr lang="en-US" dirty="0">
              <a:latin typeface="Cambria" panose="02040503050406030204" pitchFamily="18" charset="0"/>
            </a:endParaRPr>
          </a:p>
        </p:txBody>
      </p:sp>
      <p:sp>
        <p:nvSpPr>
          <p:cNvPr id="32" name="Right Arrow 31"/>
          <p:cNvSpPr/>
          <p:nvPr/>
        </p:nvSpPr>
        <p:spPr>
          <a:xfrm rot="14255356">
            <a:off x="6822064" y="5373717"/>
            <a:ext cx="512258" cy="432375"/>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288624" y="5922009"/>
            <a:ext cx="3601310" cy="830997"/>
          </a:xfrm>
          <a:prstGeom prst="rect">
            <a:avLst/>
          </a:prstGeom>
        </p:spPr>
        <p:txBody>
          <a:bodyPr wrap="square">
            <a:spAutoFit/>
          </a:bodyPr>
          <a:lstStyle/>
          <a:p>
            <a:pPr algn="ctr"/>
            <a:r>
              <a:rPr lang="en-US" dirty="0" smtClean="0">
                <a:solidFill>
                  <a:srgbClr val="009900"/>
                </a:solidFill>
                <a:latin typeface="Cambria" panose="02040503050406030204" pitchFamily="18" charset="0"/>
              </a:rPr>
              <a:t>these don't have to be words, just </a:t>
            </a:r>
            <a:r>
              <a:rPr lang="en-US" b="1" dirty="0" smtClean="0">
                <a:solidFill>
                  <a:srgbClr val="009900"/>
                </a:solidFill>
                <a:latin typeface="Cambria" panose="02040503050406030204" pitchFamily="18" charset="0"/>
              </a:rPr>
              <a:t>stems</a:t>
            </a:r>
            <a:r>
              <a:rPr lang="en-US" dirty="0" smtClean="0">
                <a:solidFill>
                  <a:srgbClr val="009900"/>
                </a:solidFill>
                <a:latin typeface="Cambria" panose="02040503050406030204" pitchFamily="18" charset="0"/>
              </a:rPr>
              <a:t>…</a:t>
            </a:r>
            <a:endParaRPr lang="en-US" dirty="0">
              <a:solidFill>
                <a:srgbClr val="009900"/>
              </a:solidFill>
            </a:endParaRPr>
          </a:p>
        </p:txBody>
      </p:sp>
    </p:spTree>
    <p:extLst>
      <p:ext uri="{BB962C8B-B14F-4D97-AF65-F5344CB8AC3E}">
        <p14:creationId xmlns:p14="http://schemas.microsoft.com/office/powerpoint/2010/main" val="1718779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2872" y="1054768"/>
            <a:ext cx="2838190" cy="461963"/>
          </a:xfrm>
          <a:prstGeom prst="roundRect">
            <a:avLst/>
          </a:prstGeom>
          <a:solidFill>
            <a:srgbClr val="CCEC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6" name="Text Box 5"/>
          <p:cNvSpPr txBox="1">
            <a:spLocks noChangeArrowheads="1"/>
          </p:cNvSpPr>
          <p:nvPr/>
        </p:nvSpPr>
        <p:spPr bwMode="auto">
          <a:xfrm>
            <a:off x="3863975" y="217097"/>
            <a:ext cx="1464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i="1" dirty="0" smtClean="0">
                <a:solidFill>
                  <a:srgbClr val="000000"/>
                </a:solidFill>
                <a:latin typeface="Cambria" panose="02040503050406030204" pitchFamily="18" charset="0"/>
              </a:rPr>
              <a:t>getting to the root of the problem…</a:t>
            </a:r>
            <a:endParaRPr lang="en-US" altLang="en-US" sz="1200" i="1" dirty="0">
              <a:solidFill>
                <a:srgbClr val="000000"/>
              </a:solidFill>
              <a:latin typeface="Cambria" panose="02040503050406030204" pitchFamily="18" charset="0"/>
            </a:endParaRPr>
          </a:p>
        </p:txBody>
      </p:sp>
      <p:sp>
        <p:nvSpPr>
          <p:cNvPr id="41987" name="Text Box 10"/>
          <p:cNvSpPr txBox="1">
            <a:spLocks noChangeArrowheads="1"/>
          </p:cNvSpPr>
          <p:nvPr/>
        </p:nvSpPr>
        <p:spPr bwMode="auto">
          <a:xfrm>
            <a:off x="381000" y="1066800"/>
            <a:ext cx="276283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a:solidFill>
                  <a:srgbClr val="FF6600"/>
                </a:solidFill>
                <a:latin typeface="Courier New" pitchFamily="49" charset="0"/>
              </a:rPr>
              <a:t>def</a:t>
            </a:r>
            <a:r>
              <a:rPr lang="en-US" altLang="en-US" b="1" dirty="0">
                <a:solidFill>
                  <a:srgbClr val="FF6600"/>
                </a:solidFill>
                <a:latin typeface="Courier New" pitchFamily="49" charset="0"/>
              </a:rPr>
              <a:t> </a:t>
            </a:r>
            <a:r>
              <a:rPr lang="en-US" altLang="en-US" b="1" dirty="0">
                <a:solidFill>
                  <a:srgbClr val="000000"/>
                </a:solidFill>
                <a:latin typeface="Courier New" pitchFamily="49" charset="0"/>
              </a:rPr>
              <a:t>stem( </a:t>
            </a:r>
            <a:r>
              <a:rPr lang="en-US" altLang="en-US" b="1" dirty="0" smtClean="0">
                <a:solidFill>
                  <a:srgbClr val="000000"/>
                </a:solidFill>
                <a:latin typeface="Courier New" pitchFamily="49" charset="0"/>
              </a:rPr>
              <a:t>w </a:t>
            </a:r>
            <a:r>
              <a:rPr lang="en-US" altLang="en-US" b="1" dirty="0">
                <a:solidFill>
                  <a:srgbClr val="000000"/>
                </a:solidFill>
                <a:latin typeface="Courier New" pitchFamily="49" charset="0"/>
              </a:rPr>
              <a:t>):   </a:t>
            </a:r>
          </a:p>
        </p:txBody>
      </p:sp>
      <p:grpSp>
        <p:nvGrpSpPr>
          <p:cNvPr id="41988" name="Group 15"/>
          <p:cNvGrpSpPr>
            <a:grpSpLocks/>
          </p:cNvGrpSpPr>
          <p:nvPr/>
        </p:nvGrpSpPr>
        <p:grpSpPr bwMode="auto">
          <a:xfrm>
            <a:off x="3124200" y="248742"/>
            <a:ext cx="445766" cy="430020"/>
            <a:chOff x="2928" y="1051"/>
            <a:chExt cx="840" cy="957"/>
          </a:xfrm>
        </p:grpSpPr>
        <p:sp>
          <p:nvSpPr>
            <p:cNvPr id="42009"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2010"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1"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2"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3"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4"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5"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6"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7"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8"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19"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20"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2021"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1989" name="Text Box 29"/>
          <p:cNvSpPr txBox="1">
            <a:spLocks noChangeArrowheads="1"/>
          </p:cNvSpPr>
          <p:nvPr/>
        </p:nvSpPr>
        <p:spPr bwMode="auto">
          <a:xfrm>
            <a:off x="6294438" y="2895600"/>
            <a:ext cx="2777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dirty="0" smtClean="0">
                <a:solidFill>
                  <a:srgbClr val="000AF9"/>
                </a:solidFill>
                <a:latin typeface="Calibri" panose="020F0502020204030204" pitchFamily="34" charset="0"/>
              </a:rPr>
              <a:t>What's this doing?</a:t>
            </a:r>
          </a:p>
          <a:p>
            <a:pPr eaLnBrk="1" hangingPunct="1"/>
            <a:r>
              <a:rPr lang="en-US" altLang="en-US" sz="1400" dirty="0" smtClean="0">
                <a:solidFill>
                  <a:srgbClr val="000AF9"/>
                </a:solidFill>
                <a:latin typeface="Calibri" panose="020F0502020204030204" pitchFamily="34" charset="0"/>
              </a:rPr>
              <a:t>What's an example where it works?</a:t>
            </a:r>
            <a:endParaRPr lang="en-US" altLang="en-US" sz="1400" dirty="0">
              <a:solidFill>
                <a:srgbClr val="000AF9"/>
              </a:solidFill>
              <a:latin typeface="Calibri" panose="020F0502020204030204" pitchFamily="34" charset="0"/>
            </a:endParaRPr>
          </a:p>
        </p:txBody>
      </p:sp>
      <p:sp>
        <p:nvSpPr>
          <p:cNvPr id="41992" name="Text Box 29"/>
          <p:cNvSpPr txBox="1">
            <a:spLocks noChangeArrowheads="1"/>
          </p:cNvSpPr>
          <p:nvPr/>
        </p:nvSpPr>
        <p:spPr bwMode="auto">
          <a:xfrm>
            <a:off x="6294438" y="1885950"/>
            <a:ext cx="1201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dirty="0">
                <a:latin typeface="Calibri" panose="020F0502020204030204" pitchFamily="34" charset="0"/>
              </a:rPr>
              <a:t>This works for</a:t>
            </a:r>
          </a:p>
        </p:txBody>
      </p:sp>
      <p:sp>
        <p:nvSpPr>
          <p:cNvPr id="41993" name="Text Box 10"/>
          <p:cNvSpPr txBox="1">
            <a:spLocks noChangeArrowheads="1"/>
          </p:cNvSpPr>
          <p:nvPr/>
        </p:nvSpPr>
        <p:spPr bwMode="auto">
          <a:xfrm>
            <a:off x="860425" y="1752600"/>
            <a:ext cx="36872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FF6600"/>
                </a:solidFill>
                <a:latin typeface="Courier New" pitchFamily="49" charset="0"/>
              </a:rPr>
              <a:t>if </a:t>
            </a:r>
            <a:r>
              <a:rPr lang="en-US" altLang="en-US" b="1" dirty="0" smtClean="0">
                <a:solidFill>
                  <a:srgbClr val="000000"/>
                </a:solidFill>
                <a:latin typeface="Courier New" pitchFamily="49" charset="0"/>
              </a:rPr>
              <a:t>w[-</a:t>
            </a:r>
            <a:r>
              <a:rPr lang="en-US" altLang="en-US" b="1" dirty="0">
                <a:solidFill>
                  <a:srgbClr val="000000"/>
                </a:solidFill>
                <a:latin typeface="Courier New" pitchFamily="49" charset="0"/>
              </a:rPr>
              <a:t>3:] == </a:t>
            </a:r>
            <a:r>
              <a:rPr lang="en-US" altLang="en-US" b="1" dirty="0" smtClean="0">
                <a:solidFill>
                  <a:srgbClr val="008000"/>
                </a:solidFill>
                <a:latin typeface="Courier New" pitchFamily="49" charset="0"/>
              </a:rPr>
              <a:t>'</a:t>
            </a:r>
            <a:r>
              <a:rPr lang="en-US" altLang="en-US" b="1" dirty="0" err="1" smtClean="0">
                <a:solidFill>
                  <a:srgbClr val="008000"/>
                </a:solidFill>
                <a:latin typeface="Courier New" pitchFamily="49" charset="0"/>
              </a:rPr>
              <a:t>ies</a:t>
            </a:r>
            <a:r>
              <a:rPr lang="en-US" altLang="en-US" b="1" dirty="0" smtClean="0">
                <a:solidFill>
                  <a:srgbClr val="008000"/>
                </a:solidFill>
                <a:latin typeface="Courier New" pitchFamily="49" charset="0"/>
              </a:rPr>
              <a:t>'</a:t>
            </a:r>
            <a:r>
              <a:rPr lang="en-US" altLang="en-US" b="1" dirty="0" smtClean="0">
                <a:solidFill>
                  <a:srgbClr val="000000"/>
                </a:solidFill>
                <a:latin typeface="Courier New" pitchFamily="49" charset="0"/>
              </a:rPr>
              <a:t>:</a:t>
            </a:r>
            <a:endParaRPr lang="en-US" altLang="en-US" b="1" dirty="0">
              <a:solidFill>
                <a:srgbClr val="000000"/>
              </a:solidFill>
              <a:latin typeface="Courier New" pitchFamily="49" charset="0"/>
            </a:endParaRPr>
          </a:p>
          <a:p>
            <a:pPr eaLnBrk="1" hangingPunct="1"/>
            <a:r>
              <a:rPr lang="en-US" altLang="en-US" b="1" dirty="0">
                <a:solidFill>
                  <a:srgbClr val="000000"/>
                </a:solidFill>
                <a:latin typeface="Courier New" pitchFamily="49" charset="0"/>
              </a:rPr>
              <a:t>   </a:t>
            </a:r>
            <a:r>
              <a:rPr lang="en-US" altLang="en-US" b="1" dirty="0" smtClean="0">
                <a:solidFill>
                  <a:srgbClr val="7030A0"/>
                </a:solidFill>
                <a:latin typeface="Courier New" pitchFamily="49" charset="0"/>
              </a:rPr>
              <a:t>return</a:t>
            </a:r>
            <a:r>
              <a:rPr lang="en-US" altLang="en-US" b="1" dirty="0" smtClean="0">
                <a:solidFill>
                  <a:srgbClr val="000000"/>
                </a:solidFill>
                <a:latin typeface="Courier New" pitchFamily="49" charset="0"/>
              </a:rPr>
              <a:t> w[:-2]</a:t>
            </a:r>
            <a:endParaRPr lang="en-US" altLang="en-US" b="1" dirty="0">
              <a:solidFill>
                <a:srgbClr val="009900"/>
              </a:solidFill>
              <a:latin typeface="Courier New" pitchFamily="49" charset="0"/>
            </a:endParaRPr>
          </a:p>
        </p:txBody>
      </p:sp>
      <p:sp>
        <p:nvSpPr>
          <p:cNvPr id="41994" name="Text Box 10"/>
          <p:cNvSpPr txBox="1">
            <a:spLocks noChangeArrowheads="1"/>
          </p:cNvSpPr>
          <p:nvPr/>
        </p:nvSpPr>
        <p:spPr bwMode="auto">
          <a:xfrm>
            <a:off x="874713" y="2814473"/>
            <a:ext cx="51619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a:solidFill>
                  <a:srgbClr val="FF6600"/>
                </a:solidFill>
                <a:latin typeface="Courier New" pitchFamily="49" charset="0"/>
              </a:rPr>
              <a:t>elif</a:t>
            </a:r>
            <a:r>
              <a:rPr lang="en-US" altLang="en-US" b="1" dirty="0">
                <a:solidFill>
                  <a:srgbClr val="FF6600"/>
                </a:solidFill>
                <a:latin typeface="Courier New" pitchFamily="49" charset="0"/>
              </a:rPr>
              <a:t> </a:t>
            </a:r>
            <a:r>
              <a:rPr lang="en-US" altLang="en-US" b="1" dirty="0" smtClean="0">
                <a:solidFill>
                  <a:srgbClr val="000000"/>
                </a:solidFill>
                <a:latin typeface="Courier New" pitchFamily="49" charset="0"/>
              </a:rPr>
              <a:t>w[-</a:t>
            </a:r>
            <a:r>
              <a:rPr lang="en-US" altLang="en-US" b="1" dirty="0">
                <a:solidFill>
                  <a:srgbClr val="000000"/>
                </a:solidFill>
                <a:latin typeface="Courier New" pitchFamily="49" charset="0"/>
              </a:rPr>
              <a:t>3:] == </a:t>
            </a:r>
            <a:r>
              <a:rPr lang="en-US" altLang="en-US" b="1" dirty="0" smtClean="0">
                <a:solidFill>
                  <a:srgbClr val="008000"/>
                </a:solidFill>
                <a:latin typeface="Courier New" pitchFamily="49" charset="0"/>
              </a:rPr>
              <a:t>'</a:t>
            </a:r>
            <a:r>
              <a:rPr lang="en-US" altLang="en-US" b="1" dirty="0" err="1" smtClean="0">
                <a:solidFill>
                  <a:srgbClr val="008000"/>
                </a:solidFill>
                <a:latin typeface="Courier New" pitchFamily="49" charset="0"/>
              </a:rPr>
              <a:t>ing</a:t>
            </a:r>
            <a:r>
              <a:rPr lang="en-US" altLang="en-US" b="1" dirty="0" smtClean="0">
                <a:solidFill>
                  <a:srgbClr val="008000"/>
                </a:solidFill>
                <a:latin typeface="Courier New" pitchFamily="49" charset="0"/>
              </a:rPr>
              <a:t>' </a:t>
            </a:r>
            <a:r>
              <a:rPr lang="en-US" altLang="en-US" b="1" dirty="0" smtClean="0">
                <a:solidFill>
                  <a:srgbClr val="E97E09"/>
                </a:solidFill>
                <a:latin typeface="Courier New" pitchFamily="49" charset="0"/>
              </a:rPr>
              <a:t>and </a:t>
            </a:r>
            <a:r>
              <a:rPr lang="en-US" altLang="en-US" b="1" dirty="0" smtClean="0">
                <a:solidFill>
                  <a:srgbClr val="000000"/>
                </a:solidFill>
                <a:latin typeface="Courier New" pitchFamily="49" charset="0"/>
              </a:rPr>
              <a:t>\</a:t>
            </a:r>
          </a:p>
          <a:p>
            <a:pPr eaLnBrk="1" hangingPunct="1"/>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    w[-4:-3] == w[-5:-4]:</a:t>
            </a:r>
            <a:endParaRPr lang="en-US" altLang="en-US" b="1" dirty="0">
              <a:solidFill>
                <a:srgbClr val="000000"/>
              </a:solidFill>
              <a:latin typeface="Courier New" pitchFamily="49" charset="0"/>
            </a:endParaRPr>
          </a:p>
          <a:p>
            <a:pPr eaLnBrk="1" hangingPunct="1"/>
            <a:r>
              <a:rPr lang="en-US" altLang="en-US" b="1" dirty="0">
                <a:solidFill>
                  <a:srgbClr val="000000"/>
                </a:solidFill>
                <a:latin typeface="Courier New" pitchFamily="49" charset="0"/>
              </a:rPr>
              <a:t>   </a:t>
            </a:r>
            <a:r>
              <a:rPr lang="en-US" altLang="en-US" b="1" dirty="0" smtClean="0">
                <a:solidFill>
                  <a:srgbClr val="7030A0"/>
                </a:solidFill>
                <a:latin typeface="Courier New" pitchFamily="49" charset="0"/>
              </a:rPr>
              <a:t>return</a:t>
            </a:r>
            <a:r>
              <a:rPr lang="en-US" altLang="en-US" b="1" dirty="0" smtClean="0">
                <a:solidFill>
                  <a:srgbClr val="000000"/>
                </a:solidFill>
                <a:latin typeface="Courier New" pitchFamily="49" charset="0"/>
              </a:rPr>
              <a:t>  w[:-4]</a:t>
            </a:r>
            <a:endParaRPr lang="en-US" altLang="en-US" b="1" dirty="0">
              <a:solidFill>
                <a:srgbClr val="008000"/>
              </a:solidFill>
              <a:latin typeface="Courier New" pitchFamily="49" charset="0"/>
            </a:endParaRPr>
          </a:p>
        </p:txBody>
      </p:sp>
      <p:sp>
        <p:nvSpPr>
          <p:cNvPr id="41995" name="Text Box 10"/>
          <p:cNvSpPr txBox="1">
            <a:spLocks noChangeArrowheads="1"/>
          </p:cNvSpPr>
          <p:nvPr/>
        </p:nvSpPr>
        <p:spPr bwMode="auto">
          <a:xfrm>
            <a:off x="874713" y="4262735"/>
            <a:ext cx="922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smtClean="0">
                <a:solidFill>
                  <a:srgbClr val="FF6600"/>
                </a:solidFill>
                <a:latin typeface="Courier New" pitchFamily="49" charset="0"/>
              </a:rPr>
              <a:t>elif</a:t>
            </a:r>
            <a:endParaRPr lang="en-US" altLang="en-US" b="1" dirty="0">
              <a:solidFill>
                <a:srgbClr val="000000"/>
              </a:solidFill>
              <a:latin typeface="Courier New" pitchFamily="49" charset="0"/>
            </a:endParaRPr>
          </a:p>
        </p:txBody>
      </p:sp>
      <p:sp>
        <p:nvSpPr>
          <p:cNvPr id="41996" name="Text Box 29"/>
          <p:cNvSpPr txBox="1">
            <a:spLocks noChangeArrowheads="1"/>
          </p:cNvSpPr>
          <p:nvPr/>
        </p:nvSpPr>
        <p:spPr bwMode="auto">
          <a:xfrm>
            <a:off x="6294438" y="2170113"/>
            <a:ext cx="866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dirty="0">
                <a:latin typeface="Calibri" panose="020F0502020204030204" pitchFamily="34" charset="0"/>
              </a:rPr>
              <a:t>it fails </a:t>
            </a:r>
            <a:r>
              <a:rPr lang="en-US" altLang="en-US" sz="1400" dirty="0" smtClean="0">
                <a:latin typeface="Calibri" panose="020F0502020204030204" pitchFamily="34" charset="0"/>
              </a:rPr>
              <a:t>for</a:t>
            </a:r>
            <a:endParaRPr lang="en-US" altLang="en-US" sz="1400" dirty="0">
              <a:latin typeface="Calibri" panose="020F0502020204030204" pitchFamily="34" charset="0"/>
            </a:endParaRPr>
          </a:p>
        </p:txBody>
      </p:sp>
      <p:sp>
        <p:nvSpPr>
          <p:cNvPr id="41997" name="Text Box 29"/>
          <p:cNvSpPr txBox="1">
            <a:spLocks noChangeArrowheads="1"/>
          </p:cNvSpPr>
          <p:nvPr/>
        </p:nvSpPr>
        <p:spPr bwMode="auto">
          <a:xfrm>
            <a:off x="6294438" y="3314283"/>
            <a:ext cx="26349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dirty="0" smtClean="0">
                <a:solidFill>
                  <a:srgbClr val="000AF9"/>
                </a:solidFill>
                <a:latin typeface="Calibri" panose="020F0502020204030204" pitchFamily="34" charset="0"/>
              </a:rPr>
              <a:t>What's an example where it fails?</a:t>
            </a:r>
            <a:endParaRPr lang="en-US" altLang="en-US" sz="1400" dirty="0">
              <a:solidFill>
                <a:srgbClr val="000AF9"/>
              </a:solidFill>
              <a:latin typeface="Calibri" panose="020F0502020204030204" pitchFamily="34" charset="0"/>
            </a:endParaRPr>
          </a:p>
        </p:txBody>
      </p:sp>
      <p:sp>
        <p:nvSpPr>
          <p:cNvPr id="42001" name="Rectangle 40"/>
          <p:cNvSpPr>
            <a:spLocks noChangeArrowheads="1"/>
          </p:cNvSpPr>
          <p:nvPr/>
        </p:nvSpPr>
        <p:spPr bwMode="auto">
          <a:xfrm>
            <a:off x="6359525" y="4352925"/>
            <a:ext cx="24939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a:solidFill>
                  <a:srgbClr val="000000"/>
                </a:solidFill>
                <a:latin typeface="Calibri" panose="020F0502020204030204" pitchFamily="34" charset="0"/>
              </a:rPr>
              <a:t>Write a rule to handle </a:t>
            </a:r>
            <a:r>
              <a:rPr lang="en-US" altLang="en-US" sz="1200" b="1" u="sng" dirty="0">
                <a:solidFill>
                  <a:srgbClr val="000000"/>
                </a:solidFill>
                <a:latin typeface="Calibri" panose="020F0502020204030204" pitchFamily="34" charset="0"/>
              </a:rPr>
              <a:t>plurals</a:t>
            </a:r>
            <a:r>
              <a:rPr lang="en-US" altLang="en-US" sz="1200" dirty="0">
                <a:solidFill>
                  <a:srgbClr val="000000"/>
                </a:solidFill>
                <a:latin typeface="Calibri" panose="020F0502020204030204" pitchFamily="34" charset="0"/>
              </a:rPr>
              <a:t> ...  </a:t>
            </a:r>
          </a:p>
          <a:p>
            <a:pPr eaLnBrk="1" hangingPunct="1"/>
            <a:r>
              <a:rPr lang="en-US" altLang="en-US" sz="1200" dirty="0">
                <a:solidFill>
                  <a:srgbClr val="000000"/>
                </a:solidFill>
                <a:latin typeface="Calibri" panose="020F0502020204030204" pitchFamily="34" charset="0"/>
              </a:rPr>
              <a:t>(1) </a:t>
            </a:r>
            <a:r>
              <a:rPr lang="en-US" altLang="en-US" sz="1200" dirty="0" smtClean="0">
                <a:solidFill>
                  <a:srgbClr val="000000"/>
                </a:solidFill>
                <a:latin typeface="Calibri" panose="020F0502020204030204" pitchFamily="34" charset="0"/>
              </a:rPr>
              <a:t>What is a case where it will fail?</a:t>
            </a:r>
          </a:p>
          <a:p>
            <a:pPr eaLnBrk="1" hangingPunct="1"/>
            <a:r>
              <a:rPr lang="en-US" altLang="en-US" sz="1200" dirty="0" smtClean="0">
                <a:solidFill>
                  <a:srgbClr val="000000"/>
                </a:solidFill>
                <a:latin typeface="Calibri" panose="020F0502020204030204" pitchFamily="34" charset="0"/>
              </a:rPr>
              <a:t>(2</a:t>
            </a:r>
            <a:r>
              <a:rPr lang="en-US" altLang="en-US" sz="1200" dirty="0">
                <a:solidFill>
                  <a:srgbClr val="000000"/>
                </a:solidFill>
                <a:latin typeface="Calibri" panose="020F0502020204030204" pitchFamily="34" charset="0"/>
              </a:rPr>
              <a:t>) How </a:t>
            </a:r>
            <a:r>
              <a:rPr lang="en-US" altLang="en-US" sz="1200" dirty="0" smtClean="0">
                <a:solidFill>
                  <a:srgbClr val="000000"/>
                </a:solidFill>
                <a:latin typeface="Calibri" panose="020F0502020204030204" pitchFamily="34" charset="0"/>
              </a:rPr>
              <a:t>could you </a:t>
            </a:r>
            <a:r>
              <a:rPr lang="en-US" altLang="en-US" sz="1200" dirty="0">
                <a:solidFill>
                  <a:srgbClr val="000000"/>
                </a:solidFill>
                <a:latin typeface="Calibri" panose="020F0502020204030204" pitchFamily="34" charset="0"/>
              </a:rPr>
              <a:t>fix </a:t>
            </a:r>
            <a:r>
              <a:rPr lang="en-US" altLang="en-US" sz="1200" dirty="0" smtClean="0">
                <a:solidFill>
                  <a:srgbClr val="000000"/>
                </a:solidFill>
                <a:latin typeface="Calibri" panose="020F0502020204030204" pitchFamily="34" charset="0"/>
              </a:rPr>
              <a:t>that case?</a:t>
            </a:r>
            <a:endParaRPr lang="en-US" altLang="en-US" dirty="0">
              <a:solidFill>
                <a:srgbClr val="000000"/>
              </a:solidFill>
              <a:latin typeface="Calibri" panose="020F0502020204030204" pitchFamily="34" charset="0"/>
            </a:endParaRPr>
          </a:p>
        </p:txBody>
      </p:sp>
      <p:sp>
        <p:nvSpPr>
          <p:cNvPr id="42" name="Right Brace 41"/>
          <p:cNvSpPr/>
          <p:nvPr/>
        </p:nvSpPr>
        <p:spPr>
          <a:xfrm>
            <a:off x="6096000" y="17637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sp>
        <p:nvSpPr>
          <p:cNvPr id="43" name="Right Brace 42"/>
          <p:cNvSpPr/>
          <p:nvPr/>
        </p:nvSpPr>
        <p:spPr>
          <a:xfrm>
            <a:off x="6096000" y="2847472"/>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sp>
        <p:nvSpPr>
          <p:cNvPr id="45" name="Right Brace 44"/>
          <p:cNvSpPr/>
          <p:nvPr/>
        </p:nvSpPr>
        <p:spPr>
          <a:xfrm>
            <a:off x="6096000" y="4267200"/>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2057" name="Ink 43"/>
              <p14:cNvContentPartPr>
                <a14:cpLocks xmlns:a14="http://schemas.microsoft.com/office/drawing/2010/main" noRot="1" noChangeAspect="1" noEditPoints="1" noChangeArrowheads="1" noChangeShapeType="1"/>
              </p14:cNvContentPartPr>
              <p14:nvPr/>
            </p14:nvContentPartPr>
            <p14:xfrm>
              <a:off x="7745413" y="3830221"/>
              <a:ext cx="3175" cy="15875"/>
            </p14:xfrm>
          </p:contentPart>
        </mc:Choice>
        <mc:Fallback xmlns="">
          <p:pic>
            <p:nvPicPr>
              <p:cNvPr id="2057" name="Ink 43"/>
              <p:cNvPicPr>
                <a:picLocks noRot="1" noChangeAspect="1" noEditPoints="1" noChangeArrowheads="1" noChangeShapeType="1"/>
              </p:cNvPicPr>
              <p:nvPr/>
            </p:nvPicPr>
            <p:blipFill>
              <a:blip r:embed="rId3"/>
              <a:stretch>
                <a:fillRect/>
              </a:stretch>
            </p:blipFill>
            <p:spPr>
              <a:xfrm>
                <a:off x="7737475" y="3824809"/>
                <a:ext cx="17463" cy="25977"/>
              </a:xfrm>
              <a:prstGeom prst="rect">
                <a:avLst/>
              </a:prstGeom>
            </p:spPr>
          </p:pic>
        </mc:Fallback>
      </mc:AlternateContent>
      <p:sp>
        <p:nvSpPr>
          <p:cNvPr id="42008" name="Rectangle 1"/>
          <p:cNvSpPr>
            <a:spLocks noChangeArrowheads="1"/>
          </p:cNvSpPr>
          <p:nvPr/>
        </p:nvSpPr>
        <p:spPr bwMode="auto">
          <a:xfrm>
            <a:off x="7527607" y="1898688"/>
            <a:ext cx="1493166" cy="323165"/>
          </a:xfrm>
          <a:prstGeom prst="rect">
            <a:avLst/>
          </a:prstGeom>
          <a:solidFill>
            <a:srgbClr val="FAE9D6"/>
          </a:solidFill>
          <a:ln>
            <a:noFill/>
          </a:ln>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b="1" i="1" dirty="0" smtClean="0">
                <a:solidFill>
                  <a:srgbClr val="000000"/>
                </a:solidFill>
                <a:latin typeface="Cambria" panose="02040503050406030204" pitchFamily="18" charset="0"/>
              </a:rPr>
              <a:t>parties -&gt; </a:t>
            </a:r>
            <a:r>
              <a:rPr lang="en-US" altLang="en-US" sz="1500" b="1" i="1" dirty="0" err="1" smtClean="0">
                <a:solidFill>
                  <a:srgbClr val="000000"/>
                </a:solidFill>
                <a:latin typeface="Cambria" panose="02040503050406030204" pitchFamily="18" charset="0"/>
              </a:rPr>
              <a:t>parti</a:t>
            </a:r>
            <a:endParaRPr lang="en-US" altLang="en-US" sz="1500" b="1" dirty="0">
              <a:solidFill>
                <a:srgbClr val="000000"/>
              </a:solidFill>
              <a:latin typeface="Cambria" panose="02040503050406030204" pitchFamily="18" charset="0"/>
            </a:endParaRPr>
          </a:p>
        </p:txBody>
      </p:sp>
      <p:sp>
        <p:nvSpPr>
          <p:cNvPr id="40" name="Rectangle 40"/>
          <p:cNvSpPr>
            <a:spLocks noChangeArrowheads="1"/>
          </p:cNvSpPr>
          <p:nvPr/>
        </p:nvSpPr>
        <p:spPr bwMode="auto">
          <a:xfrm>
            <a:off x="6359525" y="5701816"/>
            <a:ext cx="2024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smtClean="0">
                <a:solidFill>
                  <a:srgbClr val="000AF9"/>
                </a:solidFill>
                <a:latin typeface="Calibri" panose="020F0502020204030204" pitchFamily="34" charset="0"/>
              </a:rPr>
              <a:t>Choose any other stemming rule and implement it here!</a:t>
            </a:r>
            <a:endParaRPr lang="en-US" altLang="en-US" dirty="0">
              <a:solidFill>
                <a:srgbClr val="000AF9"/>
              </a:solidFill>
              <a:latin typeface="Calibri" panose="020F0502020204030204" pitchFamily="34" charset="0"/>
            </a:endParaRPr>
          </a:p>
        </p:txBody>
      </p:sp>
      <p:sp>
        <p:nvSpPr>
          <p:cNvPr id="41" name="Right Brace 40"/>
          <p:cNvSpPr/>
          <p:nvPr/>
        </p:nvSpPr>
        <p:spPr>
          <a:xfrm>
            <a:off x="6096000" y="5529817"/>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mc:AlternateContent xmlns:mc="http://schemas.openxmlformats.org/markup-compatibility/2006" xmlns:p14="http://schemas.microsoft.com/office/powerpoint/2010/main">
        <mc:Choice Requires="p14">
          <p:contentPart p14:bwMode="auto" r:id="rId4">
            <p14:nvContentPartPr>
              <p14:cNvPr id="46" name="Ink 43"/>
              <p14:cNvContentPartPr>
                <a14:cpLocks xmlns:a14="http://schemas.microsoft.com/office/drawing/2010/main" noRot="1" noChangeAspect="1" noEditPoints="1" noChangeArrowheads="1" noChangeShapeType="1"/>
              </p14:cNvContentPartPr>
              <p14:nvPr/>
            </p14:nvContentPartPr>
            <p14:xfrm>
              <a:off x="7745413" y="5371134"/>
              <a:ext cx="3175" cy="15875"/>
            </p14:xfrm>
          </p:contentPart>
        </mc:Choice>
        <mc:Fallback xmlns="">
          <p:pic>
            <p:nvPicPr>
              <p:cNvPr id="46" name="Ink 43"/>
              <p:cNvPicPr>
                <a:picLocks noRot="1" noChangeAspect="1" noEditPoints="1" noChangeArrowheads="1" noChangeShapeType="1"/>
              </p:cNvPicPr>
              <p:nvPr/>
            </p:nvPicPr>
            <p:blipFill>
              <a:blip r:embed="rId3"/>
              <a:stretch>
                <a:fillRect/>
              </a:stretch>
            </p:blipFill>
            <p:spPr>
              <a:xfrm>
                <a:off x="7737475" y="5365722"/>
                <a:ext cx="17463" cy="25977"/>
              </a:xfrm>
              <a:prstGeom prst="rect">
                <a:avLst/>
              </a:prstGeom>
            </p:spPr>
          </p:pic>
        </mc:Fallback>
      </mc:AlternateContent>
      <p:sp>
        <p:nvSpPr>
          <p:cNvPr id="3" name="Rectangle 2"/>
          <p:cNvSpPr/>
          <p:nvPr/>
        </p:nvSpPr>
        <p:spPr>
          <a:xfrm>
            <a:off x="874713" y="5534211"/>
            <a:ext cx="922047" cy="461665"/>
          </a:xfrm>
          <a:prstGeom prst="rect">
            <a:avLst/>
          </a:prstGeom>
        </p:spPr>
        <p:txBody>
          <a:bodyPr wrap="none">
            <a:spAutoFit/>
          </a:bodyPr>
          <a:lstStyle/>
          <a:p>
            <a:pPr eaLnBrk="1" hangingPunct="1"/>
            <a:r>
              <a:rPr lang="en-US" altLang="en-US" b="1" dirty="0" err="1">
                <a:solidFill>
                  <a:srgbClr val="E97E09"/>
                </a:solidFill>
                <a:latin typeface="Courier New" pitchFamily="49" charset="0"/>
              </a:rPr>
              <a:t>elif</a:t>
            </a:r>
            <a:endParaRPr lang="en-US" altLang="en-US" b="1" dirty="0">
              <a:solidFill>
                <a:srgbClr val="E97E09"/>
              </a:solidFill>
              <a:latin typeface="Courier New" pitchFamily="49" charset="0"/>
            </a:endParaRPr>
          </a:p>
        </p:txBody>
      </p:sp>
      <p:sp>
        <p:nvSpPr>
          <p:cNvPr id="47" name="Text Box 5"/>
          <p:cNvSpPr txBox="1">
            <a:spLocks noChangeArrowheads="1"/>
          </p:cNvSpPr>
          <p:nvPr/>
        </p:nvSpPr>
        <p:spPr bwMode="auto">
          <a:xfrm>
            <a:off x="45060" y="53649"/>
            <a:ext cx="2898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solidFill>
                  <a:srgbClr val="000000"/>
                </a:solidFill>
                <a:latin typeface="Cambria" panose="02040503050406030204" pitchFamily="18" charset="0"/>
              </a:rPr>
              <a:t>Stemming</a:t>
            </a:r>
          </a:p>
        </p:txBody>
      </p:sp>
      <p:sp>
        <p:nvSpPr>
          <p:cNvPr id="48" name="Text Box 5"/>
          <p:cNvSpPr txBox="1">
            <a:spLocks noChangeArrowheads="1"/>
          </p:cNvSpPr>
          <p:nvPr/>
        </p:nvSpPr>
        <p:spPr bwMode="auto">
          <a:xfrm>
            <a:off x="5690746" y="243870"/>
            <a:ext cx="32470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i="1" dirty="0" smtClean="0">
                <a:solidFill>
                  <a:srgbClr val="000000"/>
                </a:solidFill>
                <a:latin typeface="Cambria" panose="02040503050406030204" pitchFamily="18" charset="0"/>
              </a:rPr>
              <a:t>Name(s): ____________________</a:t>
            </a:r>
            <a:endParaRPr lang="en-US" altLang="en-US" sz="2100" i="1" dirty="0">
              <a:solidFill>
                <a:srgbClr val="000000"/>
              </a:solidFill>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357120" y="714240"/>
              <a:ext cx="8644320" cy="5911920"/>
            </p14:xfrm>
          </p:contentPart>
        </mc:Choice>
        <mc:Fallback xmlns="">
          <p:pic>
            <p:nvPicPr>
              <p:cNvPr id="5" name="Ink 4"/>
              <p:cNvPicPr/>
              <p:nvPr/>
            </p:nvPicPr>
            <p:blipFill>
              <a:blip r:embed="rId6"/>
              <a:stretch>
                <a:fillRect/>
              </a:stretch>
            </p:blipFill>
            <p:spPr>
              <a:xfrm>
                <a:off x="347760" y="704880"/>
                <a:ext cx="8663040" cy="5930640"/>
              </a:xfrm>
              <a:prstGeom prst="rect">
                <a:avLst/>
              </a:prstGeom>
            </p:spPr>
          </p:pic>
        </mc:Fallback>
      </mc:AlternateContent>
    </p:spTree>
    <p:extLst>
      <p:ext uri="{BB962C8B-B14F-4D97-AF65-F5344CB8AC3E}">
        <p14:creationId xmlns:p14="http://schemas.microsoft.com/office/powerpoint/2010/main" val="1755275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1872916" y="1066827"/>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dirty="0" smtClean="0">
                <a:solidFill>
                  <a:srgbClr val="000000"/>
                </a:solidFill>
                <a:latin typeface="Cambria" panose="02040503050406030204" pitchFamily="18" charset="0"/>
              </a:rPr>
              <a:t>Suppose we have two dictionaries:</a:t>
            </a:r>
            <a:endParaRPr lang="en-US" altLang="en-US" dirty="0">
              <a:solidFill>
                <a:srgbClr val="000000"/>
              </a:solidFill>
              <a:latin typeface="Cambria" panose="02040503050406030204" pitchFamily="18" charset="0"/>
            </a:endParaRPr>
          </a:p>
        </p:txBody>
      </p:sp>
      <p:sp>
        <p:nvSpPr>
          <p:cNvPr id="20" name="TextBox 19"/>
          <p:cNvSpPr txBox="1"/>
          <p:nvPr/>
        </p:nvSpPr>
        <p:spPr>
          <a:xfrm>
            <a:off x="381000" y="1828800"/>
            <a:ext cx="3505200" cy="1200329"/>
          </a:xfrm>
          <a:prstGeom prst="rect">
            <a:avLst/>
          </a:prstGeom>
          <a:noFill/>
        </p:spPr>
        <p:txBody>
          <a:bodyPr wrap="square" rtlCol="0">
            <a:spAutoFit/>
          </a:bodyPr>
          <a:lstStyle/>
          <a:p>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50,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8, </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42 }</a:t>
            </a:r>
            <a:endParaRPr lang="en-US" dirty="0">
              <a:latin typeface="Calibri" panose="020F0502020204030204" pitchFamily="34" charset="0"/>
            </a:endParaRPr>
          </a:p>
        </p:txBody>
      </p:sp>
      <p:sp>
        <p:nvSpPr>
          <p:cNvPr id="22" name="TextBox 21"/>
          <p:cNvSpPr txBox="1"/>
          <p:nvPr/>
        </p:nvSpPr>
        <p:spPr>
          <a:xfrm>
            <a:off x="5029200" y="18288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25,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275,</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700 }</a:t>
            </a:r>
            <a:endParaRPr lang="en-US" dirty="0">
              <a:latin typeface="Calibri" panose="020F0502020204030204" pitchFamily="34" charset="0"/>
            </a:endParaRPr>
          </a:p>
        </p:txBody>
      </p:sp>
      <p:sp>
        <p:nvSpPr>
          <p:cNvPr id="2" name="Rectangle 1"/>
          <p:cNvSpPr/>
          <p:nvPr/>
        </p:nvSpPr>
        <p:spPr>
          <a:xfrm>
            <a:off x="2786726" y="1899339"/>
            <a:ext cx="1151252" cy="553998"/>
          </a:xfrm>
          <a:prstGeom prst="rect">
            <a:avLst/>
          </a:prstGeom>
          <a:solidFill>
            <a:srgbClr val="CCFFCC"/>
          </a:solidFill>
        </p:spPr>
        <p:txBody>
          <a:bodyPr wrap="square">
            <a:spAutoFit/>
          </a:bodyPr>
          <a:lstStyle/>
          <a:p>
            <a:pPr algn="ctr"/>
            <a:r>
              <a:rPr lang="en-US" sz="1500" dirty="0" smtClean="0">
                <a:solidFill>
                  <a:srgbClr val="009900"/>
                </a:solidFill>
                <a:latin typeface="Calibri" panose="020F0502020204030204" pitchFamily="34" charset="0"/>
              </a:rPr>
              <a:t>"potter" </a:t>
            </a:r>
            <a:r>
              <a:rPr lang="en-US" sz="1500" dirty="0" smtClean="0">
                <a:latin typeface="Calibri" panose="020F0502020204030204" pitchFamily="34" charset="0"/>
              </a:rPr>
              <a:t>is not here.</a:t>
            </a:r>
            <a:endParaRPr lang="en-US" sz="1500" dirty="0"/>
          </a:p>
        </p:txBody>
      </p:sp>
      <p:sp>
        <p:nvSpPr>
          <p:cNvPr id="23" name="Rectangle 22"/>
          <p:cNvSpPr/>
          <p:nvPr/>
        </p:nvSpPr>
        <p:spPr>
          <a:xfrm>
            <a:off x="7696200" y="1899339"/>
            <a:ext cx="1151252" cy="553998"/>
          </a:xfrm>
          <a:prstGeom prst="rect">
            <a:avLst/>
          </a:prstGeom>
          <a:solidFill>
            <a:srgbClr val="CCECFF"/>
          </a:solidFill>
        </p:spPr>
        <p:txBody>
          <a:bodyPr wrap="square">
            <a:spAutoFit/>
          </a:bodyPr>
          <a:lstStyle/>
          <a:p>
            <a:pPr algn="ctr"/>
            <a:r>
              <a:rPr lang="en-US" sz="1500" dirty="0" smtClean="0">
                <a:solidFill>
                  <a:srgbClr val="009900"/>
                </a:solidFill>
                <a:latin typeface="Calibri" panose="020F0502020204030204" pitchFamily="34" charset="0"/>
              </a:rPr>
              <a:t>"thou" </a:t>
            </a:r>
            <a:r>
              <a:rPr lang="en-US" sz="1500" dirty="0" smtClean="0">
                <a:latin typeface="Calibri" panose="020F0502020204030204" pitchFamily="34" charset="0"/>
              </a:rPr>
              <a:t>is not here.</a:t>
            </a:r>
            <a:endParaRPr lang="en-US" sz="1500" dirty="0"/>
          </a:p>
        </p:txBody>
      </p:sp>
    </p:spTree>
    <p:extLst>
      <p:ext uri="{BB962C8B-B14F-4D97-AF65-F5344CB8AC3E}">
        <p14:creationId xmlns:p14="http://schemas.microsoft.com/office/powerpoint/2010/main" val="3342361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1872916" y="1066827"/>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dirty="0" smtClean="0">
                <a:solidFill>
                  <a:srgbClr val="000000"/>
                </a:solidFill>
                <a:latin typeface="Cambria" panose="02040503050406030204" pitchFamily="18" charset="0"/>
              </a:rPr>
              <a:t>Suppose we have two dictionaries:</a:t>
            </a:r>
            <a:endParaRPr lang="en-US" altLang="en-US" dirty="0">
              <a:solidFill>
                <a:srgbClr val="000000"/>
              </a:solidFill>
              <a:latin typeface="Cambria" panose="02040503050406030204" pitchFamily="18" charset="0"/>
            </a:endParaRPr>
          </a:p>
        </p:txBody>
      </p:sp>
      <p:sp>
        <p:nvSpPr>
          <p:cNvPr id="20" name="TextBox 19"/>
          <p:cNvSpPr txBox="1"/>
          <p:nvPr/>
        </p:nvSpPr>
        <p:spPr>
          <a:xfrm>
            <a:off x="381000" y="1828800"/>
            <a:ext cx="3505200" cy="1200329"/>
          </a:xfrm>
          <a:prstGeom prst="rect">
            <a:avLst/>
          </a:prstGeom>
          <a:noFill/>
        </p:spPr>
        <p:txBody>
          <a:bodyPr wrap="square" rtlCol="0">
            <a:spAutoFit/>
          </a:bodyPr>
          <a:lstStyle/>
          <a:p>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50,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8, </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42 }</a:t>
            </a:r>
            <a:endParaRPr lang="en-US" dirty="0">
              <a:latin typeface="Calibri" panose="020F0502020204030204" pitchFamily="34" charset="0"/>
            </a:endParaRPr>
          </a:p>
        </p:txBody>
      </p:sp>
      <p:sp>
        <p:nvSpPr>
          <p:cNvPr id="22" name="TextBox 21"/>
          <p:cNvSpPr txBox="1"/>
          <p:nvPr/>
        </p:nvSpPr>
        <p:spPr>
          <a:xfrm>
            <a:off x="5029200" y="18288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25,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275,</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700 }</a:t>
            </a:r>
            <a:endParaRPr lang="en-US" dirty="0">
              <a:latin typeface="Calibri" panose="020F0502020204030204" pitchFamily="34" charset="0"/>
            </a:endParaRPr>
          </a:p>
        </p:txBody>
      </p:sp>
      <p:sp>
        <p:nvSpPr>
          <p:cNvPr id="2" name="Rectangle 1"/>
          <p:cNvSpPr/>
          <p:nvPr/>
        </p:nvSpPr>
        <p:spPr>
          <a:xfrm>
            <a:off x="2786726" y="1899339"/>
            <a:ext cx="1151252" cy="553998"/>
          </a:xfrm>
          <a:prstGeom prst="rect">
            <a:avLst/>
          </a:prstGeom>
          <a:solidFill>
            <a:srgbClr val="CCFFCC"/>
          </a:solidFill>
        </p:spPr>
        <p:txBody>
          <a:bodyPr wrap="square">
            <a:spAutoFit/>
          </a:bodyPr>
          <a:lstStyle/>
          <a:p>
            <a:pPr algn="ctr"/>
            <a:r>
              <a:rPr lang="en-US" sz="1500" dirty="0" smtClean="0">
                <a:solidFill>
                  <a:srgbClr val="009900"/>
                </a:solidFill>
                <a:latin typeface="Calibri" panose="020F0502020204030204" pitchFamily="34" charset="0"/>
              </a:rPr>
              <a:t>"potter" </a:t>
            </a:r>
            <a:r>
              <a:rPr lang="en-US" sz="1500" dirty="0" smtClean="0">
                <a:latin typeface="Calibri" panose="020F0502020204030204" pitchFamily="34" charset="0"/>
              </a:rPr>
              <a:t>is not here.</a:t>
            </a:r>
            <a:endParaRPr lang="en-US" sz="1500" dirty="0"/>
          </a:p>
        </p:txBody>
      </p:sp>
      <p:sp>
        <p:nvSpPr>
          <p:cNvPr id="23" name="Rectangle 22"/>
          <p:cNvSpPr/>
          <p:nvPr/>
        </p:nvSpPr>
        <p:spPr>
          <a:xfrm>
            <a:off x="7696200" y="1899339"/>
            <a:ext cx="1151252" cy="553998"/>
          </a:xfrm>
          <a:prstGeom prst="rect">
            <a:avLst/>
          </a:prstGeom>
          <a:solidFill>
            <a:srgbClr val="CCECFF"/>
          </a:solidFill>
        </p:spPr>
        <p:txBody>
          <a:bodyPr wrap="square">
            <a:spAutoFit/>
          </a:bodyPr>
          <a:lstStyle/>
          <a:p>
            <a:pPr algn="ctr"/>
            <a:r>
              <a:rPr lang="en-US" sz="1500" dirty="0" smtClean="0">
                <a:solidFill>
                  <a:srgbClr val="009900"/>
                </a:solidFill>
                <a:latin typeface="Calibri" panose="020F0502020204030204" pitchFamily="34" charset="0"/>
              </a:rPr>
              <a:t>"thou" </a:t>
            </a:r>
            <a:r>
              <a:rPr lang="en-US" sz="1500" dirty="0" smtClean="0">
                <a:latin typeface="Calibri" panose="020F0502020204030204" pitchFamily="34" charset="0"/>
              </a:rPr>
              <a:t>is not here.</a:t>
            </a:r>
            <a:endParaRPr lang="en-US" sz="1500" dirty="0"/>
          </a:p>
        </p:txBody>
      </p:sp>
      <p:sp>
        <p:nvSpPr>
          <p:cNvPr id="24" name="Text Box 23"/>
          <p:cNvSpPr txBox="1">
            <a:spLocks noChangeArrowheads="1"/>
          </p:cNvSpPr>
          <p:nvPr/>
        </p:nvSpPr>
        <p:spPr bwMode="auto">
          <a:xfrm>
            <a:off x="1612232" y="5791200"/>
            <a:ext cx="5823284" cy="830997"/>
          </a:xfrm>
          <a:prstGeom prst="rect">
            <a:avLst/>
          </a:prstGeom>
          <a:solidFill>
            <a:schemeClr val="bg1">
              <a:lumMod val="8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dirty="0" smtClean="0">
                <a:solidFill>
                  <a:srgbClr val="000000"/>
                </a:solidFill>
                <a:latin typeface="Cambria" panose="02040503050406030204" pitchFamily="18" charset="0"/>
              </a:rPr>
              <a:t>How could we give a match score for this </a:t>
            </a:r>
            <a:r>
              <a:rPr lang="en-US" altLang="en-US" b="1" dirty="0" smtClean="0">
                <a:solidFill>
                  <a:srgbClr val="000000"/>
                </a:solidFill>
                <a:latin typeface="Calibri" panose="020F0502020204030204" pitchFamily="34" charset="0"/>
              </a:rPr>
              <a:t>New</a:t>
            </a:r>
            <a:r>
              <a:rPr lang="en-US" altLang="en-US" dirty="0" smtClean="0">
                <a:solidFill>
                  <a:srgbClr val="000000"/>
                </a:solidFill>
                <a:latin typeface="Cambria" panose="02040503050406030204" pitchFamily="18" charset="0"/>
              </a:rPr>
              <a:t> dictionary against each one above?</a:t>
            </a:r>
            <a:endParaRPr lang="en-US" altLang="en-US" dirty="0">
              <a:solidFill>
                <a:srgbClr val="000000"/>
              </a:solidFill>
              <a:latin typeface="Cambria" panose="02040503050406030204" pitchFamily="18" charset="0"/>
            </a:endParaRPr>
          </a:p>
        </p:txBody>
      </p:sp>
      <p:sp>
        <p:nvSpPr>
          <p:cNvPr id="25" name="TextBox 24"/>
          <p:cNvSpPr txBox="1"/>
          <p:nvPr/>
        </p:nvSpPr>
        <p:spPr>
          <a:xfrm>
            <a:off x="2490242" y="4648200"/>
            <a:ext cx="4327948" cy="830997"/>
          </a:xfrm>
          <a:prstGeom prst="rect">
            <a:avLst/>
          </a:prstGeom>
          <a:noFill/>
        </p:spPr>
        <p:txBody>
          <a:bodyPr wrap="square" rtlCol="0">
            <a:spAutoFit/>
          </a:bodyPr>
          <a:lstStyle/>
          <a:p>
            <a:r>
              <a:rPr lang="en-US" b="1" dirty="0" smtClean="0">
                <a:latin typeface="Calibri" panose="020F0502020204030204" pitchFamily="34" charset="0"/>
              </a:rPr>
              <a:t>New</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1,</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latin typeface="Calibri" panose="020F0502020204030204" pitchFamily="34" charset="0"/>
              </a:rPr>
              <a:t>2, </a:t>
            </a:r>
            <a:r>
              <a:rPr lang="en-US" dirty="0" smtClean="0">
                <a:solidFill>
                  <a:srgbClr val="009900"/>
                </a:solidFill>
                <a:latin typeface="Calibri" panose="020F0502020204030204" pitchFamily="34" charset="0"/>
              </a:rPr>
              <a:t>"spam"</a:t>
            </a:r>
            <a:r>
              <a:rPr lang="en-US" dirty="0" smtClean="0">
                <a:latin typeface="Calibri" panose="020F0502020204030204" pitchFamily="34" charset="0"/>
              </a:rPr>
              <a:t>: </a:t>
            </a:r>
            <a:r>
              <a:rPr lang="en-US" dirty="0" smtClean="0">
                <a:latin typeface="Calibri" panose="020F0502020204030204" pitchFamily="34" charset="0"/>
              </a:rPr>
              <a:t>4 </a:t>
            </a:r>
            <a:r>
              <a:rPr lang="en-US" dirty="0" smtClean="0">
                <a:latin typeface="Calibri" panose="020F0502020204030204" pitchFamily="34" charset="0"/>
              </a:rPr>
              <a:t>}</a:t>
            </a:r>
            <a:endParaRPr lang="en-US"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437400" y="991080"/>
              <a:ext cx="7376400" cy="4456440"/>
            </p14:xfrm>
          </p:contentPart>
        </mc:Choice>
        <mc:Fallback xmlns="">
          <p:pic>
            <p:nvPicPr>
              <p:cNvPr id="5" name="Ink 4"/>
              <p:cNvPicPr/>
              <p:nvPr/>
            </p:nvPicPr>
            <p:blipFill>
              <a:blip r:embed="rId3"/>
              <a:stretch>
                <a:fillRect/>
              </a:stretch>
            </p:blipFill>
            <p:spPr>
              <a:xfrm>
                <a:off x="428040" y="981720"/>
                <a:ext cx="7395120" cy="4475160"/>
              </a:xfrm>
              <a:prstGeom prst="rect">
                <a:avLst/>
              </a:prstGeom>
            </p:spPr>
          </p:pic>
        </mc:Fallback>
      </mc:AlternateContent>
    </p:spTree>
    <p:extLst>
      <p:ext uri="{BB962C8B-B14F-4D97-AF65-F5344CB8AC3E}">
        <p14:creationId xmlns:p14="http://schemas.microsoft.com/office/powerpoint/2010/main" val="2425355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a:xfrm>
            <a:off x="709484" y="3626677"/>
            <a:ext cx="3272969" cy="1366428"/>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5257799" y="3581399"/>
            <a:ext cx="3356811" cy="1411705"/>
          </a:xfrm>
          <a:prstGeom prst="round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600" dirty="0" smtClean="0">
                <a:latin typeface="Cambria" panose="02040503050406030204" pitchFamily="18" charset="0"/>
              </a:rPr>
              <a:t>Naïve Bayes classification</a:t>
            </a:r>
            <a:endParaRPr lang="en-US" altLang="en-US" sz="3600" b="1" i="1" dirty="0">
              <a:latin typeface="Cambria" panose="02040503050406030204" pitchFamily="18" charset="0"/>
            </a:endParaRPr>
          </a:p>
        </p:txBody>
      </p:sp>
      <p:sp>
        <p:nvSpPr>
          <p:cNvPr id="20" name="TextBox 19"/>
          <p:cNvSpPr txBox="1"/>
          <p:nvPr/>
        </p:nvSpPr>
        <p:spPr>
          <a:xfrm>
            <a:off x="381000" y="1828800"/>
            <a:ext cx="3505200" cy="1200329"/>
          </a:xfrm>
          <a:prstGeom prst="rect">
            <a:avLst/>
          </a:prstGeom>
          <a:noFill/>
        </p:spPr>
        <p:txBody>
          <a:bodyPr wrap="square" rtlCol="0">
            <a:spAutoFit/>
          </a:bodyPr>
          <a:lstStyle/>
          <a:p>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50,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8, </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42 }</a:t>
            </a:r>
            <a:endParaRPr lang="en-US" dirty="0">
              <a:latin typeface="Calibri" panose="020F0502020204030204" pitchFamily="34" charset="0"/>
            </a:endParaRPr>
          </a:p>
        </p:txBody>
      </p:sp>
      <p:sp>
        <p:nvSpPr>
          <p:cNvPr id="22" name="TextBox 21"/>
          <p:cNvSpPr txBox="1"/>
          <p:nvPr/>
        </p:nvSpPr>
        <p:spPr>
          <a:xfrm>
            <a:off x="5029200" y="18288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25,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275,</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700 }</a:t>
            </a:r>
            <a:endParaRPr lang="en-US" dirty="0">
              <a:latin typeface="Calibri" panose="020F0502020204030204" pitchFamily="34" charset="0"/>
            </a:endParaRPr>
          </a:p>
        </p:txBody>
      </p:sp>
      <p:sp>
        <p:nvSpPr>
          <p:cNvPr id="2" name="Rectangle 1"/>
          <p:cNvSpPr/>
          <p:nvPr/>
        </p:nvSpPr>
        <p:spPr>
          <a:xfrm>
            <a:off x="2786726" y="1899339"/>
            <a:ext cx="1151252" cy="553998"/>
          </a:xfrm>
          <a:prstGeom prst="rect">
            <a:avLst/>
          </a:prstGeom>
          <a:solidFill>
            <a:srgbClr val="CCFFCC"/>
          </a:solidFill>
        </p:spPr>
        <p:txBody>
          <a:bodyPr wrap="square">
            <a:spAutoFit/>
          </a:bodyPr>
          <a:lstStyle/>
          <a:p>
            <a:pPr algn="ctr"/>
            <a:r>
              <a:rPr lang="en-US" sz="1500" dirty="0" smtClean="0">
                <a:solidFill>
                  <a:srgbClr val="009900"/>
                </a:solidFill>
                <a:latin typeface="Calibri" panose="020F0502020204030204" pitchFamily="34" charset="0"/>
              </a:rPr>
              <a:t>"potter" </a:t>
            </a:r>
            <a:r>
              <a:rPr lang="en-US" sz="1500" dirty="0" smtClean="0">
                <a:latin typeface="Calibri" panose="020F0502020204030204" pitchFamily="34" charset="0"/>
              </a:rPr>
              <a:t>is not here.</a:t>
            </a:r>
            <a:endParaRPr lang="en-US" sz="1500" dirty="0"/>
          </a:p>
        </p:txBody>
      </p:sp>
      <p:sp>
        <p:nvSpPr>
          <p:cNvPr id="23" name="Rectangle 22"/>
          <p:cNvSpPr/>
          <p:nvPr/>
        </p:nvSpPr>
        <p:spPr>
          <a:xfrm>
            <a:off x="7696200" y="1899339"/>
            <a:ext cx="1151252" cy="553998"/>
          </a:xfrm>
          <a:prstGeom prst="rect">
            <a:avLst/>
          </a:prstGeom>
          <a:solidFill>
            <a:srgbClr val="CCECFF"/>
          </a:solidFill>
        </p:spPr>
        <p:txBody>
          <a:bodyPr wrap="square">
            <a:spAutoFit/>
          </a:bodyPr>
          <a:lstStyle/>
          <a:p>
            <a:pPr algn="ctr"/>
            <a:r>
              <a:rPr lang="en-US" sz="1500" dirty="0" smtClean="0">
                <a:solidFill>
                  <a:srgbClr val="009900"/>
                </a:solidFill>
                <a:latin typeface="Calibri" panose="020F0502020204030204" pitchFamily="34" charset="0"/>
              </a:rPr>
              <a:t>"thou" </a:t>
            </a:r>
            <a:r>
              <a:rPr lang="en-US" sz="1500" dirty="0" smtClean="0">
                <a:latin typeface="Calibri" panose="020F0502020204030204" pitchFamily="34" charset="0"/>
              </a:rPr>
              <a:t>is not here.</a:t>
            </a:r>
            <a:endParaRPr lang="en-US" sz="1500" dirty="0"/>
          </a:p>
        </p:txBody>
      </p:sp>
      <p:sp>
        <p:nvSpPr>
          <p:cNvPr id="25" name="TextBox 24"/>
          <p:cNvSpPr txBox="1"/>
          <p:nvPr/>
        </p:nvSpPr>
        <p:spPr>
          <a:xfrm>
            <a:off x="2490242" y="5638800"/>
            <a:ext cx="4327948" cy="830997"/>
          </a:xfrm>
          <a:prstGeom prst="rect">
            <a:avLst/>
          </a:prstGeom>
          <a:noFill/>
        </p:spPr>
        <p:txBody>
          <a:bodyPr wrap="square" rtlCol="0">
            <a:spAutoFit/>
          </a:bodyPr>
          <a:lstStyle/>
          <a:p>
            <a:r>
              <a:rPr lang="en-US" dirty="0" smtClean="0">
                <a:latin typeface="Calibri" panose="020F0502020204030204" pitchFamily="34" charset="0"/>
              </a:rPr>
              <a:t>New: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1,</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latin typeface="Calibri" panose="020F0502020204030204" pitchFamily="34" charset="0"/>
              </a:rPr>
              <a:t>2, </a:t>
            </a:r>
            <a:r>
              <a:rPr lang="en-US" dirty="0" smtClean="0">
                <a:solidFill>
                  <a:srgbClr val="009900"/>
                </a:solidFill>
                <a:latin typeface="Calibri" panose="020F0502020204030204" pitchFamily="34" charset="0"/>
              </a:rPr>
              <a:t>"spam"</a:t>
            </a:r>
            <a:r>
              <a:rPr lang="en-US" dirty="0" smtClean="0">
                <a:latin typeface="Calibri" panose="020F0502020204030204" pitchFamily="34" charset="0"/>
              </a:rPr>
              <a:t>: </a:t>
            </a:r>
            <a:r>
              <a:rPr lang="en-US" dirty="0" smtClean="0">
                <a:latin typeface="Calibri" panose="020F0502020204030204" pitchFamily="34" charset="0"/>
              </a:rPr>
              <a:t>4 </a:t>
            </a:r>
            <a:r>
              <a:rPr lang="en-US" dirty="0" smtClean="0">
                <a:latin typeface="Calibri" panose="020F0502020204030204" pitchFamily="34" charset="0"/>
              </a:rPr>
              <a:t>}</a:t>
            </a:r>
            <a:endParaRPr lang="en-US" dirty="0">
              <a:latin typeface="Calibri" panose="020F0502020204030204" pitchFamily="34" charset="0"/>
            </a:endParaRPr>
          </a:p>
        </p:txBody>
      </p:sp>
      <p:sp>
        <p:nvSpPr>
          <p:cNvPr id="3" name="TextBox 2"/>
          <p:cNvSpPr txBox="1"/>
          <p:nvPr/>
        </p:nvSpPr>
        <p:spPr>
          <a:xfrm>
            <a:off x="296779" y="3364468"/>
            <a:ext cx="1752600" cy="369332"/>
          </a:xfrm>
          <a:prstGeom prst="rect">
            <a:avLst/>
          </a:prstGeom>
          <a:solidFill>
            <a:srgbClr val="CCFFCC"/>
          </a:solidFill>
          <a:ln>
            <a:solidFill>
              <a:srgbClr val="009900"/>
            </a:solidFill>
          </a:ln>
        </p:spPr>
        <p:txBody>
          <a:bodyPr wrap="square" rtlCol="0">
            <a:spAutoFit/>
          </a:bodyPr>
          <a:lstStyle/>
          <a:p>
            <a:pPr algn="ctr"/>
            <a:r>
              <a:rPr lang="en-US" sz="1800" dirty="0" smtClean="0">
                <a:latin typeface="Cambria" panose="02040503050406030204" pitchFamily="18" charset="0"/>
              </a:rPr>
              <a:t>score vs. </a:t>
            </a:r>
            <a:r>
              <a:rPr lang="en-US" sz="1800" dirty="0" smtClean="0">
                <a:latin typeface="Calibri" panose="020F0502020204030204" pitchFamily="34" charset="0"/>
              </a:rPr>
              <a:t>WS</a:t>
            </a:r>
            <a:r>
              <a:rPr lang="en-US" sz="1800" dirty="0" smtClean="0">
                <a:latin typeface="Cambria" panose="02040503050406030204" pitchFamily="18" charset="0"/>
              </a:rPr>
              <a:t> </a:t>
            </a:r>
            <a:endParaRPr lang="en-US" sz="1800" dirty="0">
              <a:latin typeface="Cambria" panose="02040503050406030204" pitchFamily="18" charset="0"/>
            </a:endParaRPr>
          </a:p>
        </p:txBody>
      </p:sp>
      <p:sp>
        <p:nvSpPr>
          <p:cNvPr id="12" name="TextBox 11"/>
          <p:cNvSpPr txBox="1"/>
          <p:nvPr/>
        </p:nvSpPr>
        <p:spPr>
          <a:xfrm>
            <a:off x="7086600" y="3364468"/>
            <a:ext cx="1752600" cy="369332"/>
          </a:xfrm>
          <a:prstGeom prst="rect">
            <a:avLst/>
          </a:prstGeom>
          <a:solidFill>
            <a:srgbClr val="CCECFF"/>
          </a:solidFill>
          <a:ln>
            <a:solidFill>
              <a:srgbClr val="000AF9"/>
            </a:solidFill>
          </a:ln>
        </p:spPr>
        <p:txBody>
          <a:bodyPr wrap="square" rtlCol="0">
            <a:spAutoFit/>
          </a:bodyPr>
          <a:lstStyle/>
          <a:p>
            <a:pPr algn="ctr"/>
            <a:r>
              <a:rPr lang="en-US" sz="1800" dirty="0" smtClean="0">
                <a:latin typeface="Cambria" panose="02040503050406030204" pitchFamily="18" charset="0"/>
              </a:rPr>
              <a:t>score vs. </a:t>
            </a:r>
            <a:r>
              <a:rPr lang="en-US" sz="1800" dirty="0" smtClean="0">
                <a:latin typeface="Calibri" panose="020F0502020204030204" pitchFamily="34" charset="0"/>
              </a:rPr>
              <a:t>JKR</a:t>
            </a:r>
            <a:r>
              <a:rPr lang="en-US" sz="1800" dirty="0" smtClean="0">
                <a:latin typeface="Cambria" panose="02040503050406030204" pitchFamily="18" charset="0"/>
              </a:rPr>
              <a:t> </a:t>
            </a:r>
            <a:endParaRPr lang="en-US" sz="1800" dirty="0">
              <a:latin typeface="Cambria" panose="02040503050406030204" pitchFamily="18" charset="0"/>
            </a:endParaRPr>
          </a:p>
        </p:txBody>
      </p:sp>
      <p:grpSp>
        <p:nvGrpSpPr>
          <p:cNvPr id="8" name="Group 7"/>
          <p:cNvGrpSpPr/>
          <p:nvPr/>
        </p:nvGrpSpPr>
        <p:grpSpPr>
          <a:xfrm>
            <a:off x="990600" y="3962400"/>
            <a:ext cx="478016" cy="551765"/>
            <a:chOff x="545432" y="3962400"/>
            <a:chExt cx="478016" cy="551765"/>
          </a:xfrm>
        </p:grpSpPr>
        <p:sp>
          <p:nvSpPr>
            <p:cNvPr id="5" name="Rectangle 4"/>
            <p:cNvSpPr/>
            <p:nvPr/>
          </p:nvSpPr>
          <p:spPr>
            <a:xfrm>
              <a:off x="609600" y="3962400"/>
              <a:ext cx="380232" cy="323165"/>
            </a:xfrm>
            <a:prstGeom prst="rect">
              <a:avLst/>
            </a:prstGeom>
          </p:spPr>
          <p:txBody>
            <a:bodyPr wrap="none">
              <a:spAutoFit/>
            </a:bodyPr>
            <a:lstStyle/>
            <a:p>
              <a:pPr algn="ctr"/>
              <a:r>
                <a:rPr lang="en-US" sz="1500" dirty="0">
                  <a:latin typeface="Calibri" panose="020F0502020204030204" pitchFamily="34" charset="0"/>
                </a:rPr>
                <a:t>50</a:t>
              </a:r>
              <a:endParaRPr lang="en-US" sz="1500" dirty="0"/>
            </a:p>
          </p:txBody>
        </p:sp>
        <p:sp>
          <p:nvSpPr>
            <p:cNvPr id="14" name="Rectangle 13"/>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7" name="Straight Connector 6"/>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1524000" y="3962400"/>
            <a:ext cx="478016" cy="551765"/>
            <a:chOff x="545432" y="3962400"/>
            <a:chExt cx="478016" cy="551765"/>
          </a:xfrm>
        </p:grpSpPr>
        <p:sp>
          <p:nvSpPr>
            <p:cNvPr id="39" name="Rectangle 38"/>
            <p:cNvSpPr/>
            <p:nvPr/>
          </p:nvSpPr>
          <p:spPr>
            <a:xfrm>
              <a:off x="609600" y="3962400"/>
              <a:ext cx="380232" cy="323165"/>
            </a:xfrm>
            <a:prstGeom prst="rect">
              <a:avLst/>
            </a:prstGeom>
          </p:spPr>
          <p:txBody>
            <a:bodyPr wrap="none">
              <a:spAutoFit/>
            </a:bodyPr>
            <a:lstStyle/>
            <a:p>
              <a:pPr algn="ctr"/>
              <a:r>
                <a:rPr lang="en-US" sz="1500" dirty="0">
                  <a:latin typeface="Calibri" panose="020F0502020204030204" pitchFamily="34" charset="0"/>
                </a:rPr>
                <a:t>50</a:t>
              </a:r>
              <a:endParaRPr lang="en-US" sz="1500" dirty="0"/>
            </a:p>
          </p:txBody>
        </p:sp>
        <p:sp>
          <p:nvSpPr>
            <p:cNvPr id="40" name="Rectangle 39"/>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41" name="Straight Connector 40"/>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2032576" y="3962400"/>
            <a:ext cx="478016" cy="551765"/>
            <a:chOff x="545432" y="3962400"/>
            <a:chExt cx="478016" cy="551765"/>
          </a:xfrm>
        </p:grpSpPr>
        <p:sp>
          <p:nvSpPr>
            <p:cNvPr id="43" name="Rectangle 42"/>
            <p:cNvSpPr/>
            <p:nvPr/>
          </p:nvSpPr>
          <p:spPr>
            <a:xfrm>
              <a:off x="609600" y="3962400"/>
              <a:ext cx="380232" cy="323165"/>
            </a:xfrm>
            <a:prstGeom prst="rect">
              <a:avLst/>
            </a:prstGeom>
          </p:spPr>
          <p:txBody>
            <a:bodyPr wrap="none">
              <a:spAutoFit/>
            </a:bodyPr>
            <a:lstStyle/>
            <a:p>
              <a:pPr algn="ctr"/>
              <a:r>
                <a:rPr lang="en-US" sz="1500" dirty="0">
                  <a:latin typeface="Calibri" panose="020F0502020204030204" pitchFamily="34" charset="0"/>
                </a:rPr>
                <a:t>50</a:t>
              </a:r>
              <a:endParaRPr lang="en-US" sz="1500" dirty="0"/>
            </a:p>
          </p:txBody>
        </p:sp>
        <p:sp>
          <p:nvSpPr>
            <p:cNvPr id="44" name="Rectangle 43"/>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45" name="Straight Connector 44"/>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2569984" y="3962400"/>
            <a:ext cx="478016" cy="551765"/>
            <a:chOff x="545432" y="3962400"/>
            <a:chExt cx="478016" cy="551765"/>
          </a:xfrm>
        </p:grpSpPr>
        <p:sp>
          <p:nvSpPr>
            <p:cNvPr id="47" name="Rectangle 46"/>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42</a:t>
              </a:r>
              <a:endParaRPr lang="en-US" sz="1500" dirty="0"/>
            </a:p>
          </p:txBody>
        </p:sp>
        <p:sp>
          <p:nvSpPr>
            <p:cNvPr id="48" name="Rectangle 47"/>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49" name="Straight Connector 48"/>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3103384" y="3962400"/>
            <a:ext cx="478016" cy="551765"/>
            <a:chOff x="545432" y="3962400"/>
            <a:chExt cx="478016" cy="551765"/>
          </a:xfrm>
        </p:grpSpPr>
        <p:sp>
          <p:nvSpPr>
            <p:cNvPr id="51" name="Rectangle 50"/>
            <p:cNvSpPr/>
            <p:nvPr/>
          </p:nvSpPr>
          <p:spPr>
            <a:xfrm>
              <a:off x="658491" y="3962400"/>
              <a:ext cx="282449" cy="323165"/>
            </a:xfrm>
            <a:prstGeom prst="rect">
              <a:avLst/>
            </a:prstGeom>
          </p:spPr>
          <p:txBody>
            <a:bodyPr wrap="none">
              <a:spAutoFit/>
            </a:bodyPr>
            <a:lstStyle/>
            <a:p>
              <a:pPr algn="ctr"/>
              <a:r>
                <a:rPr lang="en-US" sz="1500" dirty="0" smtClean="0">
                  <a:latin typeface="Calibri" panose="020F0502020204030204" pitchFamily="34" charset="0"/>
                </a:rPr>
                <a:t>0</a:t>
              </a:r>
              <a:endParaRPr lang="en-US" sz="1500" dirty="0"/>
            </a:p>
          </p:txBody>
        </p:sp>
        <p:sp>
          <p:nvSpPr>
            <p:cNvPr id="52" name="Rectangle 51"/>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53" name="Straight Connector 52"/>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5486400" y="3915117"/>
            <a:ext cx="575800" cy="551765"/>
            <a:chOff x="496540" y="3962400"/>
            <a:chExt cx="575800" cy="551765"/>
          </a:xfrm>
        </p:grpSpPr>
        <p:sp>
          <p:nvSpPr>
            <p:cNvPr id="59" name="Rectangle 58"/>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25</a:t>
              </a:r>
              <a:endParaRPr lang="en-US" sz="1500" dirty="0"/>
            </a:p>
          </p:txBody>
        </p:sp>
        <p:sp>
          <p:nvSpPr>
            <p:cNvPr id="60" name="Rectangle 59"/>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61" name="Straight Connector 60"/>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6096000" y="3915117"/>
            <a:ext cx="575800" cy="551765"/>
            <a:chOff x="496540" y="3962400"/>
            <a:chExt cx="575800" cy="551765"/>
          </a:xfrm>
        </p:grpSpPr>
        <p:sp>
          <p:nvSpPr>
            <p:cNvPr id="63" name="Rectangle 62"/>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25</a:t>
              </a:r>
              <a:endParaRPr lang="en-US" sz="1500" dirty="0"/>
            </a:p>
          </p:txBody>
        </p:sp>
        <p:sp>
          <p:nvSpPr>
            <p:cNvPr id="64" name="Rectangle 63"/>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65" name="Straight Connector 64"/>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6705600" y="3915117"/>
            <a:ext cx="575800" cy="551765"/>
            <a:chOff x="496540" y="3962400"/>
            <a:chExt cx="575800" cy="551765"/>
          </a:xfrm>
        </p:grpSpPr>
        <p:sp>
          <p:nvSpPr>
            <p:cNvPr id="67" name="Rectangle 66"/>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25</a:t>
              </a:r>
              <a:endParaRPr lang="en-US" sz="1500" dirty="0"/>
            </a:p>
          </p:txBody>
        </p:sp>
        <p:sp>
          <p:nvSpPr>
            <p:cNvPr id="68" name="Rectangle 67"/>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69" name="Straight Connector 68"/>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7245492" y="3915117"/>
            <a:ext cx="575800" cy="551765"/>
            <a:chOff x="496540" y="3962400"/>
            <a:chExt cx="575800" cy="551765"/>
          </a:xfrm>
        </p:grpSpPr>
        <p:sp>
          <p:nvSpPr>
            <p:cNvPr id="71" name="Rectangle 70"/>
            <p:cNvSpPr/>
            <p:nvPr/>
          </p:nvSpPr>
          <p:spPr>
            <a:xfrm>
              <a:off x="658489" y="3962400"/>
              <a:ext cx="282450" cy="323165"/>
            </a:xfrm>
            <a:prstGeom prst="rect">
              <a:avLst/>
            </a:prstGeom>
          </p:spPr>
          <p:txBody>
            <a:bodyPr wrap="none">
              <a:spAutoFit/>
            </a:bodyPr>
            <a:lstStyle/>
            <a:p>
              <a:pPr algn="ctr"/>
              <a:r>
                <a:rPr lang="en-US" sz="1500" dirty="0">
                  <a:latin typeface="Calibri" panose="020F0502020204030204" pitchFamily="34" charset="0"/>
                </a:rPr>
                <a:t>0</a:t>
              </a:r>
              <a:endParaRPr lang="en-US" sz="1500" dirty="0"/>
            </a:p>
          </p:txBody>
        </p:sp>
        <p:sp>
          <p:nvSpPr>
            <p:cNvPr id="72" name="Rectangle 71"/>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73" name="Straight Connector 72"/>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7778892" y="3915117"/>
            <a:ext cx="575800" cy="551765"/>
            <a:chOff x="496540" y="3962400"/>
            <a:chExt cx="575800" cy="551765"/>
          </a:xfrm>
        </p:grpSpPr>
        <p:sp>
          <p:nvSpPr>
            <p:cNvPr id="75" name="Rectangle 74"/>
            <p:cNvSpPr/>
            <p:nvPr/>
          </p:nvSpPr>
          <p:spPr>
            <a:xfrm>
              <a:off x="560707" y="3962400"/>
              <a:ext cx="478016" cy="323165"/>
            </a:xfrm>
            <a:prstGeom prst="rect">
              <a:avLst/>
            </a:prstGeom>
          </p:spPr>
          <p:txBody>
            <a:bodyPr wrap="none">
              <a:spAutoFit/>
            </a:bodyPr>
            <a:lstStyle/>
            <a:p>
              <a:pPr algn="ctr"/>
              <a:r>
                <a:rPr lang="en-US" sz="1500" dirty="0" smtClean="0">
                  <a:latin typeface="Calibri" panose="020F0502020204030204" pitchFamily="34" charset="0"/>
                </a:rPr>
                <a:t>700</a:t>
              </a:r>
              <a:endParaRPr lang="en-US" sz="1500" dirty="0"/>
            </a:p>
          </p:txBody>
        </p:sp>
        <p:sp>
          <p:nvSpPr>
            <p:cNvPr id="76" name="Rectangle 75"/>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77" name="Straight Connector 76"/>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 name="Oval 9"/>
          <p:cNvSpPr/>
          <p:nvPr/>
        </p:nvSpPr>
        <p:spPr>
          <a:xfrm>
            <a:off x="1478280"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2011680"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2521016"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3066448"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071935"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671912"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7254864"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7776232"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1371194">
            <a:off x="6007396" y="198430"/>
            <a:ext cx="2709004" cy="923330"/>
          </a:xfrm>
          <a:prstGeom prst="rect">
            <a:avLst/>
          </a:prstGeom>
          <a:solidFill>
            <a:schemeClr val="bg1">
              <a:lumMod val="85000"/>
            </a:schemeClr>
          </a:solidFill>
        </p:spPr>
        <p:txBody>
          <a:bodyPr wrap="square" rtlCol="0">
            <a:spAutoFit/>
          </a:bodyPr>
          <a:lstStyle/>
          <a:p>
            <a:pPr algn="ctr"/>
            <a:r>
              <a:rPr lang="en-US" sz="1800" dirty="0">
                <a:latin typeface="Cambria" panose="02040503050406030204" pitchFamily="18" charset="0"/>
              </a:rPr>
              <a:t>multiply </a:t>
            </a:r>
            <a:r>
              <a:rPr lang="en-US" sz="1800" dirty="0" smtClean="0">
                <a:latin typeface="Cambria" panose="02040503050406030204" pitchFamily="18" charset="0"/>
              </a:rPr>
              <a:t>each word's probability as if they were all independent</a:t>
            </a:r>
            <a:endParaRPr lang="en-US" sz="1800" dirty="0">
              <a:latin typeface="Cambria" panose="02040503050406030204" pitchFamily="18" charset="0"/>
            </a:endParaRPr>
          </a:p>
        </p:txBody>
      </p:sp>
      <p:sp>
        <p:nvSpPr>
          <p:cNvPr id="16" name="Rectangle 15"/>
          <p:cNvSpPr/>
          <p:nvPr/>
        </p:nvSpPr>
        <p:spPr>
          <a:xfrm rot="21122613">
            <a:off x="7567969" y="5873485"/>
            <a:ext cx="1300164" cy="369332"/>
          </a:xfrm>
          <a:prstGeom prst="rect">
            <a:avLst/>
          </a:prstGeom>
          <a:solidFill>
            <a:srgbClr val="FAE9D6"/>
          </a:solidFill>
        </p:spPr>
        <p:txBody>
          <a:bodyPr wrap="none">
            <a:spAutoFit/>
          </a:bodyPr>
          <a:lstStyle/>
          <a:p>
            <a:r>
              <a:rPr lang="en-US" sz="1800" b="1" dirty="0" smtClean="0">
                <a:solidFill>
                  <a:srgbClr val="E97E09"/>
                </a:solidFill>
                <a:latin typeface="Cambria" panose="02040503050406030204" pitchFamily="18" charset="0"/>
              </a:rPr>
              <a:t>problems?</a:t>
            </a:r>
            <a:endParaRPr lang="en-US" b="1" dirty="0">
              <a:solidFill>
                <a:srgbClr val="E97E09"/>
              </a:solidFill>
            </a:endParaRPr>
          </a:p>
        </p:txBody>
      </p:sp>
      <p:sp>
        <p:nvSpPr>
          <p:cNvPr id="86" name="Rectangle 85"/>
          <p:cNvSpPr/>
          <p:nvPr/>
        </p:nvSpPr>
        <p:spPr>
          <a:xfrm rot="21122613">
            <a:off x="7611868" y="6300197"/>
            <a:ext cx="1268296" cy="369332"/>
          </a:xfrm>
          <a:prstGeom prst="rect">
            <a:avLst/>
          </a:prstGeom>
          <a:solidFill>
            <a:srgbClr val="FAE9D6"/>
          </a:solidFill>
        </p:spPr>
        <p:txBody>
          <a:bodyPr wrap="none">
            <a:spAutoFit/>
          </a:bodyPr>
          <a:lstStyle/>
          <a:p>
            <a:r>
              <a:rPr lang="en-US" sz="1800" b="1" dirty="0" smtClean="0">
                <a:solidFill>
                  <a:srgbClr val="E97E09"/>
                </a:solidFill>
                <a:latin typeface="Cambria" panose="02040503050406030204" pitchFamily="18" charset="0"/>
              </a:rPr>
              <a:t>solutions?</a:t>
            </a:r>
            <a:endParaRPr lang="en-US" b="1" dirty="0">
              <a:solidFill>
                <a:srgbClr val="E97E09"/>
              </a:solidFill>
            </a:endParaRPr>
          </a:p>
        </p:txBody>
      </p:sp>
      <p:sp>
        <p:nvSpPr>
          <p:cNvPr id="87" name="Rectangle 86"/>
          <p:cNvSpPr/>
          <p:nvPr/>
        </p:nvSpPr>
        <p:spPr>
          <a:xfrm rot="20163774">
            <a:off x="995862" y="4512776"/>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88" name="Rectangle 87"/>
          <p:cNvSpPr/>
          <p:nvPr/>
        </p:nvSpPr>
        <p:spPr>
          <a:xfrm rot="20163774">
            <a:off x="1522845" y="4512776"/>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89" name="Rectangle 88"/>
          <p:cNvSpPr/>
          <p:nvPr/>
        </p:nvSpPr>
        <p:spPr>
          <a:xfrm rot="20163774">
            <a:off x="2028173" y="4512776"/>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0" name="Rectangle 89"/>
          <p:cNvSpPr/>
          <p:nvPr/>
        </p:nvSpPr>
        <p:spPr>
          <a:xfrm rot="20163774">
            <a:off x="2577334" y="4512776"/>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91" name="Rectangle 90"/>
          <p:cNvSpPr/>
          <p:nvPr/>
        </p:nvSpPr>
        <p:spPr>
          <a:xfrm rot="20163774">
            <a:off x="3074196" y="4512776"/>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92" name="Rectangle 91"/>
          <p:cNvSpPr/>
          <p:nvPr/>
        </p:nvSpPr>
        <p:spPr>
          <a:xfrm rot="20163774">
            <a:off x="5544649" y="4524369"/>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3" name="Rectangle 92"/>
          <p:cNvSpPr/>
          <p:nvPr/>
        </p:nvSpPr>
        <p:spPr>
          <a:xfrm rot="20163774">
            <a:off x="6145073" y="4524369"/>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4" name="Rectangle 93"/>
          <p:cNvSpPr/>
          <p:nvPr/>
        </p:nvSpPr>
        <p:spPr>
          <a:xfrm rot="20163774">
            <a:off x="6769464" y="4524369"/>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5" name="Rectangle 94"/>
          <p:cNvSpPr/>
          <p:nvPr/>
        </p:nvSpPr>
        <p:spPr>
          <a:xfrm rot="20163774">
            <a:off x="7306593" y="4524369"/>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96" name="Rectangle 95"/>
          <p:cNvSpPr/>
          <p:nvPr/>
        </p:nvSpPr>
        <p:spPr>
          <a:xfrm rot="20163774">
            <a:off x="7803455" y="4524369"/>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97" name="Rectangle 96"/>
          <p:cNvSpPr/>
          <p:nvPr/>
        </p:nvSpPr>
        <p:spPr>
          <a:xfrm>
            <a:off x="1640304" y="5014936"/>
            <a:ext cx="1298561" cy="461665"/>
          </a:xfrm>
          <a:prstGeom prst="rect">
            <a:avLst/>
          </a:prstGeom>
          <a:solidFill>
            <a:srgbClr val="FAE9D6"/>
          </a:solidFill>
        </p:spPr>
        <p:txBody>
          <a:bodyPr wrap="none">
            <a:spAutoFit/>
          </a:bodyPr>
          <a:lstStyle/>
          <a:p>
            <a:r>
              <a:rPr lang="en-US" dirty="0" smtClean="0">
                <a:latin typeface="Calibri" panose="020F0502020204030204" pitchFamily="34" charset="0"/>
              </a:rPr>
              <a:t>score = 0</a:t>
            </a:r>
            <a:endParaRPr lang="en-US" dirty="0"/>
          </a:p>
        </p:txBody>
      </p:sp>
      <p:sp>
        <p:nvSpPr>
          <p:cNvPr id="98" name="Rectangle 97"/>
          <p:cNvSpPr/>
          <p:nvPr/>
        </p:nvSpPr>
        <p:spPr>
          <a:xfrm>
            <a:off x="6369712" y="5014936"/>
            <a:ext cx="1298561" cy="461665"/>
          </a:xfrm>
          <a:prstGeom prst="rect">
            <a:avLst/>
          </a:prstGeom>
          <a:solidFill>
            <a:srgbClr val="FAE9D6"/>
          </a:solidFill>
        </p:spPr>
        <p:txBody>
          <a:bodyPr wrap="none">
            <a:spAutoFit/>
          </a:bodyPr>
          <a:lstStyle/>
          <a:p>
            <a:r>
              <a:rPr lang="en-US" dirty="0" smtClean="0">
                <a:latin typeface="Calibri" panose="020F0502020204030204" pitchFamily="34" charset="0"/>
              </a:rPr>
              <a:t>score = 0</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223440" y="3920040"/>
              <a:ext cx="4492080" cy="2607840"/>
            </p14:xfrm>
          </p:contentPart>
        </mc:Choice>
        <mc:Fallback xmlns="">
          <p:pic>
            <p:nvPicPr>
              <p:cNvPr id="6" name="Ink 5"/>
              <p:cNvPicPr/>
              <p:nvPr/>
            </p:nvPicPr>
            <p:blipFill>
              <a:blip r:embed="rId3"/>
              <a:stretch>
                <a:fillRect/>
              </a:stretch>
            </p:blipFill>
            <p:spPr>
              <a:xfrm>
                <a:off x="3214080" y="3910680"/>
                <a:ext cx="4510800" cy="2626560"/>
              </a:xfrm>
              <a:prstGeom prst="rect">
                <a:avLst/>
              </a:prstGeom>
            </p:spPr>
          </p:pic>
        </mc:Fallback>
      </mc:AlternateContent>
    </p:spTree>
    <p:extLst>
      <p:ext uri="{BB962C8B-B14F-4D97-AF65-F5344CB8AC3E}">
        <p14:creationId xmlns:p14="http://schemas.microsoft.com/office/powerpoint/2010/main" val="4152813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a:xfrm>
            <a:off x="709484" y="3626677"/>
            <a:ext cx="3272969" cy="1366428"/>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5257799" y="3581399"/>
            <a:ext cx="3356811" cy="1411705"/>
          </a:xfrm>
          <a:prstGeom prst="round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600" dirty="0" smtClean="0">
                <a:latin typeface="Cambria" panose="02040503050406030204" pitchFamily="18" charset="0"/>
              </a:rPr>
              <a:t>Naïve Bayes classification</a:t>
            </a:r>
            <a:endParaRPr lang="en-US" altLang="en-US" sz="3600" b="1" i="1" dirty="0">
              <a:latin typeface="Cambria" panose="02040503050406030204" pitchFamily="18" charset="0"/>
            </a:endParaRPr>
          </a:p>
        </p:txBody>
      </p:sp>
      <p:sp>
        <p:nvSpPr>
          <p:cNvPr id="20" name="TextBox 19"/>
          <p:cNvSpPr txBox="1"/>
          <p:nvPr/>
        </p:nvSpPr>
        <p:spPr>
          <a:xfrm>
            <a:off x="381000" y="1828800"/>
            <a:ext cx="3505200" cy="1200329"/>
          </a:xfrm>
          <a:prstGeom prst="rect">
            <a:avLst/>
          </a:prstGeom>
          <a:noFill/>
        </p:spPr>
        <p:txBody>
          <a:bodyPr wrap="square" rtlCol="0">
            <a:spAutoFit/>
          </a:bodyPr>
          <a:lstStyle/>
          <a:p>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50,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8, </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42 }</a:t>
            </a:r>
            <a:endParaRPr lang="en-US" dirty="0">
              <a:latin typeface="Calibri" panose="020F0502020204030204" pitchFamily="34" charset="0"/>
            </a:endParaRPr>
          </a:p>
        </p:txBody>
      </p:sp>
      <p:sp>
        <p:nvSpPr>
          <p:cNvPr id="22" name="TextBox 21"/>
          <p:cNvSpPr txBox="1"/>
          <p:nvPr/>
        </p:nvSpPr>
        <p:spPr>
          <a:xfrm>
            <a:off x="5029200" y="18288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25,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275,</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700 }</a:t>
            </a:r>
            <a:endParaRPr lang="en-US" dirty="0">
              <a:latin typeface="Calibri" panose="020F0502020204030204" pitchFamily="34" charset="0"/>
            </a:endParaRPr>
          </a:p>
        </p:txBody>
      </p:sp>
      <p:sp>
        <p:nvSpPr>
          <p:cNvPr id="2" name="Rectangle 1"/>
          <p:cNvSpPr/>
          <p:nvPr/>
        </p:nvSpPr>
        <p:spPr>
          <a:xfrm>
            <a:off x="2786726" y="1899339"/>
            <a:ext cx="1151252" cy="553998"/>
          </a:xfrm>
          <a:prstGeom prst="rect">
            <a:avLst/>
          </a:prstGeom>
          <a:solidFill>
            <a:srgbClr val="CCFFCC"/>
          </a:solidFill>
        </p:spPr>
        <p:txBody>
          <a:bodyPr wrap="square">
            <a:spAutoFit/>
          </a:bodyPr>
          <a:lstStyle/>
          <a:p>
            <a:pPr algn="ctr"/>
            <a:r>
              <a:rPr lang="en-US" sz="1500" dirty="0" smtClean="0">
                <a:solidFill>
                  <a:srgbClr val="009900"/>
                </a:solidFill>
                <a:latin typeface="Calibri" panose="020F0502020204030204" pitchFamily="34" charset="0"/>
              </a:rPr>
              <a:t>"potter" </a:t>
            </a:r>
            <a:r>
              <a:rPr lang="en-US" sz="1500" dirty="0" smtClean="0">
                <a:latin typeface="Calibri" panose="020F0502020204030204" pitchFamily="34" charset="0"/>
              </a:rPr>
              <a:t>is not here.</a:t>
            </a:r>
            <a:endParaRPr lang="en-US" sz="1500" dirty="0"/>
          </a:p>
        </p:txBody>
      </p:sp>
      <p:sp>
        <p:nvSpPr>
          <p:cNvPr id="23" name="Rectangle 22"/>
          <p:cNvSpPr/>
          <p:nvPr/>
        </p:nvSpPr>
        <p:spPr>
          <a:xfrm>
            <a:off x="7696200" y="1899339"/>
            <a:ext cx="1151252" cy="553998"/>
          </a:xfrm>
          <a:prstGeom prst="rect">
            <a:avLst/>
          </a:prstGeom>
          <a:solidFill>
            <a:srgbClr val="CCECFF"/>
          </a:solidFill>
        </p:spPr>
        <p:txBody>
          <a:bodyPr wrap="square">
            <a:spAutoFit/>
          </a:bodyPr>
          <a:lstStyle/>
          <a:p>
            <a:pPr algn="ctr"/>
            <a:r>
              <a:rPr lang="en-US" sz="1500" dirty="0" smtClean="0">
                <a:solidFill>
                  <a:srgbClr val="009900"/>
                </a:solidFill>
                <a:latin typeface="Calibri" panose="020F0502020204030204" pitchFamily="34" charset="0"/>
              </a:rPr>
              <a:t>"thou" </a:t>
            </a:r>
            <a:r>
              <a:rPr lang="en-US" sz="1500" dirty="0" smtClean="0">
                <a:latin typeface="Calibri" panose="020F0502020204030204" pitchFamily="34" charset="0"/>
              </a:rPr>
              <a:t>is not here.</a:t>
            </a:r>
            <a:endParaRPr lang="en-US" sz="1500" dirty="0"/>
          </a:p>
        </p:txBody>
      </p:sp>
      <p:sp>
        <p:nvSpPr>
          <p:cNvPr id="25" name="TextBox 24"/>
          <p:cNvSpPr txBox="1"/>
          <p:nvPr/>
        </p:nvSpPr>
        <p:spPr>
          <a:xfrm>
            <a:off x="2490242" y="5638800"/>
            <a:ext cx="4327948" cy="830997"/>
          </a:xfrm>
          <a:prstGeom prst="rect">
            <a:avLst/>
          </a:prstGeom>
          <a:noFill/>
        </p:spPr>
        <p:txBody>
          <a:bodyPr wrap="square" rtlCol="0">
            <a:spAutoFit/>
          </a:bodyPr>
          <a:lstStyle/>
          <a:p>
            <a:r>
              <a:rPr lang="en-US" dirty="0" smtClean="0">
                <a:latin typeface="Calibri" panose="020F0502020204030204" pitchFamily="34" charset="0"/>
              </a:rPr>
              <a:t>New: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1,</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latin typeface="Calibri" panose="020F0502020204030204" pitchFamily="34" charset="0"/>
              </a:rPr>
              <a:t>2, </a:t>
            </a:r>
            <a:r>
              <a:rPr lang="en-US" dirty="0" smtClean="0">
                <a:solidFill>
                  <a:srgbClr val="009900"/>
                </a:solidFill>
                <a:latin typeface="Calibri" panose="020F0502020204030204" pitchFamily="34" charset="0"/>
              </a:rPr>
              <a:t>"spam"</a:t>
            </a:r>
            <a:r>
              <a:rPr lang="en-US" dirty="0" smtClean="0">
                <a:latin typeface="Calibri" panose="020F0502020204030204" pitchFamily="34" charset="0"/>
              </a:rPr>
              <a:t>: </a:t>
            </a:r>
            <a:r>
              <a:rPr lang="en-US" dirty="0" smtClean="0">
                <a:latin typeface="Calibri" panose="020F0502020204030204" pitchFamily="34" charset="0"/>
              </a:rPr>
              <a:t>4 </a:t>
            </a:r>
            <a:r>
              <a:rPr lang="en-US" dirty="0" smtClean="0">
                <a:latin typeface="Calibri" panose="020F0502020204030204" pitchFamily="34" charset="0"/>
              </a:rPr>
              <a:t>}</a:t>
            </a:r>
            <a:endParaRPr lang="en-US" dirty="0">
              <a:latin typeface="Calibri" panose="020F0502020204030204" pitchFamily="34" charset="0"/>
            </a:endParaRPr>
          </a:p>
        </p:txBody>
      </p:sp>
      <p:sp>
        <p:nvSpPr>
          <p:cNvPr id="3" name="TextBox 2"/>
          <p:cNvSpPr txBox="1"/>
          <p:nvPr/>
        </p:nvSpPr>
        <p:spPr>
          <a:xfrm>
            <a:off x="296779" y="3364468"/>
            <a:ext cx="1752600" cy="369332"/>
          </a:xfrm>
          <a:prstGeom prst="rect">
            <a:avLst/>
          </a:prstGeom>
          <a:solidFill>
            <a:srgbClr val="CCFFCC"/>
          </a:solidFill>
          <a:ln>
            <a:solidFill>
              <a:srgbClr val="009900"/>
            </a:solidFill>
          </a:ln>
        </p:spPr>
        <p:txBody>
          <a:bodyPr wrap="square" rtlCol="0">
            <a:spAutoFit/>
          </a:bodyPr>
          <a:lstStyle/>
          <a:p>
            <a:pPr algn="ctr"/>
            <a:r>
              <a:rPr lang="en-US" sz="1800" dirty="0" smtClean="0">
                <a:latin typeface="Cambria" panose="02040503050406030204" pitchFamily="18" charset="0"/>
              </a:rPr>
              <a:t>score vs. </a:t>
            </a:r>
            <a:r>
              <a:rPr lang="en-US" sz="1800" dirty="0" smtClean="0">
                <a:latin typeface="Calibri" panose="020F0502020204030204" pitchFamily="34" charset="0"/>
              </a:rPr>
              <a:t>WS</a:t>
            </a:r>
            <a:r>
              <a:rPr lang="en-US" sz="1800" dirty="0" smtClean="0">
                <a:latin typeface="Cambria" panose="02040503050406030204" pitchFamily="18" charset="0"/>
              </a:rPr>
              <a:t> </a:t>
            </a:r>
            <a:endParaRPr lang="en-US" sz="1800" dirty="0">
              <a:latin typeface="Cambria" panose="02040503050406030204" pitchFamily="18" charset="0"/>
            </a:endParaRPr>
          </a:p>
        </p:txBody>
      </p:sp>
      <p:sp>
        <p:nvSpPr>
          <p:cNvPr id="12" name="TextBox 11"/>
          <p:cNvSpPr txBox="1"/>
          <p:nvPr/>
        </p:nvSpPr>
        <p:spPr>
          <a:xfrm>
            <a:off x="7086600" y="3364468"/>
            <a:ext cx="1752600" cy="369332"/>
          </a:xfrm>
          <a:prstGeom prst="rect">
            <a:avLst/>
          </a:prstGeom>
          <a:solidFill>
            <a:srgbClr val="CCECFF"/>
          </a:solidFill>
          <a:ln>
            <a:solidFill>
              <a:srgbClr val="000AF9"/>
            </a:solidFill>
          </a:ln>
        </p:spPr>
        <p:txBody>
          <a:bodyPr wrap="square" rtlCol="0">
            <a:spAutoFit/>
          </a:bodyPr>
          <a:lstStyle/>
          <a:p>
            <a:pPr algn="ctr"/>
            <a:r>
              <a:rPr lang="en-US" sz="1800" dirty="0" smtClean="0">
                <a:latin typeface="Cambria" panose="02040503050406030204" pitchFamily="18" charset="0"/>
              </a:rPr>
              <a:t>score vs. </a:t>
            </a:r>
            <a:r>
              <a:rPr lang="en-US" sz="1800" dirty="0" smtClean="0">
                <a:latin typeface="Calibri" panose="020F0502020204030204" pitchFamily="34" charset="0"/>
              </a:rPr>
              <a:t>JKR</a:t>
            </a:r>
            <a:r>
              <a:rPr lang="en-US" sz="1800" dirty="0" smtClean="0">
                <a:latin typeface="Cambria" panose="02040503050406030204" pitchFamily="18" charset="0"/>
              </a:rPr>
              <a:t> </a:t>
            </a:r>
            <a:endParaRPr lang="en-US" sz="1800" dirty="0">
              <a:latin typeface="Cambria" panose="02040503050406030204" pitchFamily="18" charset="0"/>
            </a:endParaRPr>
          </a:p>
        </p:txBody>
      </p:sp>
      <p:grpSp>
        <p:nvGrpSpPr>
          <p:cNvPr id="8" name="Group 7"/>
          <p:cNvGrpSpPr/>
          <p:nvPr/>
        </p:nvGrpSpPr>
        <p:grpSpPr>
          <a:xfrm>
            <a:off x="990600" y="3962400"/>
            <a:ext cx="478016" cy="551765"/>
            <a:chOff x="545432" y="3962400"/>
            <a:chExt cx="478016" cy="551765"/>
          </a:xfrm>
        </p:grpSpPr>
        <p:sp>
          <p:nvSpPr>
            <p:cNvPr id="5" name="Rectangle 4"/>
            <p:cNvSpPr/>
            <p:nvPr/>
          </p:nvSpPr>
          <p:spPr>
            <a:xfrm>
              <a:off x="609600" y="3962400"/>
              <a:ext cx="380232" cy="323165"/>
            </a:xfrm>
            <a:prstGeom prst="rect">
              <a:avLst/>
            </a:prstGeom>
          </p:spPr>
          <p:txBody>
            <a:bodyPr wrap="none">
              <a:spAutoFit/>
            </a:bodyPr>
            <a:lstStyle/>
            <a:p>
              <a:pPr algn="ctr"/>
              <a:r>
                <a:rPr lang="en-US" sz="1500" dirty="0">
                  <a:latin typeface="Calibri" panose="020F0502020204030204" pitchFamily="34" charset="0"/>
                </a:rPr>
                <a:t>50</a:t>
              </a:r>
              <a:endParaRPr lang="en-US" sz="1500" dirty="0"/>
            </a:p>
          </p:txBody>
        </p:sp>
        <p:sp>
          <p:nvSpPr>
            <p:cNvPr id="14" name="Rectangle 13"/>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7" name="Straight Connector 6"/>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1524000" y="3962400"/>
            <a:ext cx="478016" cy="551765"/>
            <a:chOff x="545432" y="3962400"/>
            <a:chExt cx="478016" cy="551765"/>
          </a:xfrm>
        </p:grpSpPr>
        <p:sp>
          <p:nvSpPr>
            <p:cNvPr id="39" name="Rectangle 38"/>
            <p:cNvSpPr/>
            <p:nvPr/>
          </p:nvSpPr>
          <p:spPr>
            <a:xfrm>
              <a:off x="609600" y="3962400"/>
              <a:ext cx="380232" cy="323165"/>
            </a:xfrm>
            <a:prstGeom prst="rect">
              <a:avLst/>
            </a:prstGeom>
          </p:spPr>
          <p:txBody>
            <a:bodyPr wrap="none">
              <a:spAutoFit/>
            </a:bodyPr>
            <a:lstStyle/>
            <a:p>
              <a:pPr algn="ctr"/>
              <a:r>
                <a:rPr lang="en-US" sz="1500" dirty="0">
                  <a:latin typeface="Calibri" panose="020F0502020204030204" pitchFamily="34" charset="0"/>
                </a:rPr>
                <a:t>50</a:t>
              </a:r>
              <a:endParaRPr lang="en-US" sz="1500" dirty="0"/>
            </a:p>
          </p:txBody>
        </p:sp>
        <p:sp>
          <p:nvSpPr>
            <p:cNvPr id="40" name="Rectangle 39"/>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41" name="Straight Connector 40"/>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2032576" y="3962400"/>
            <a:ext cx="478016" cy="551765"/>
            <a:chOff x="545432" y="3962400"/>
            <a:chExt cx="478016" cy="551765"/>
          </a:xfrm>
        </p:grpSpPr>
        <p:sp>
          <p:nvSpPr>
            <p:cNvPr id="43" name="Rectangle 42"/>
            <p:cNvSpPr/>
            <p:nvPr/>
          </p:nvSpPr>
          <p:spPr>
            <a:xfrm>
              <a:off x="609600" y="3962400"/>
              <a:ext cx="380232" cy="323165"/>
            </a:xfrm>
            <a:prstGeom prst="rect">
              <a:avLst/>
            </a:prstGeom>
          </p:spPr>
          <p:txBody>
            <a:bodyPr wrap="none">
              <a:spAutoFit/>
            </a:bodyPr>
            <a:lstStyle/>
            <a:p>
              <a:pPr algn="ctr"/>
              <a:r>
                <a:rPr lang="en-US" sz="1500" dirty="0">
                  <a:latin typeface="Calibri" panose="020F0502020204030204" pitchFamily="34" charset="0"/>
                </a:rPr>
                <a:t>50</a:t>
              </a:r>
              <a:endParaRPr lang="en-US" sz="1500" dirty="0"/>
            </a:p>
          </p:txBody>
        </p:sp>
        <p:sp>
          <p:nvSpPr>
            <p:cNvPr id="44" name="Rectangle 43"/>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45" name="Straight Connector 44"/>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2569984" y="3962400"/>
            <a:ext cx="478016" cy="551765"/>
            <a:chOff x="545432" y="3962400"/>
            <a:chExt cx="478016" cy="551765"/>
          </a:xfrm>
        </p:grpSpPr>
        <p:sp>
          <p:nvSpPr>
            <p:cNvPr id="47" name="Rectangle 46"/>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42</a:t>
              </a:r>
              <a:endParaRPr lang="en-US" sz="1500" dirty="0"/>
            </a:p>
          </p:txBody>
        </p:sp>
        <p:sp>
          <p:nvSpPr>
            <p:cNvPr id="48" name="Rectangle 47"/>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49" name="Straight Connector 48"/>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3103384" y="3962400"/>
            <a:ext cx="478016" cy="551765"/>
            <a:chOff x="545432" y="3962400"/>
            <a:chExt cx="478016" cy="551765"/>
          </a:xfrm>
        </p:grpSpPr>
        <p:sp>
          <p:nvSpPr>
            <p:cNvPr id="51" name="Rectangle 50"/>
            <p:cNvSpPr/>
            <p:nvPr/>
          </p:nvSpPr>
          <p:spPr>
            <a:xfrm>
              <a:off x="658491" y="3962400"/>
              <a:ext cx="282449" cy="323165"/>
            </a:xfrm>
            <a:prstGeom prst="rect">
              <a:avLst/>
            </a:prstGeom>
          </p:spPr>
          <p:txBody>
            <a:bodyPr wrap="none">
              <a:spAutoFit/>
            </a:bodyPr>
            <a:lstStyle/>
            <a:p>
              <a:pPr algn="ctr"/>
              <a:r>
                <a:rPr lang="en-US" sz="1500" dirty="0" smtClean="0">
                  <a:latin typeface="Calibri" panose="020F0502020204030204" pitchFamily="34" charset="0"/>
                </a:rPr>
                <a:t>0</a:t>
              </a:r>
              <a:endParaRPr lang="en-US" sz="1500" dirty="0"/>
            </a:p>
          </p:txBody>
        </p:sp>
        <p:sp>
          <p:nvSpPr>
            <p:cNvPr id="52" name="Rectangle 51"/>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53" name="Straight Connector 52"/>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5486400" y="3915117"/>
            <a:ext cx="575800" cy="551765"/>
            <a:chOff x="496540" y="3962400"/>
            <a:chExt cx="575800" cy="551765"/>
          </a:xfrm>
        </p:grpSpPr>
        <p:sp>
          <p:nvSpPr>
            <p:cNvPr id="59" name="Rectangle 58"/>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25</a:t>
              </a:r>
              <a:endParaRPr lang="en-US" sz="1500" dirty="0"/>
            </a:p>
          </p:txBody>
        </p:sp>
        <p:sp>
          <p:nvSpPr>
            <p:cNvPr id="60" name="Rectangle 59"/>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61" name="Straight Connector 60"/>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6096000" y="3915117"/>
            <a:ext cx="575800" cy="551765"/>
            <a:chOff x="496540" y="3962400"/>
            <a:chExt cx="575800" cy="551765"/>
          </a:xfrm>
        </p:grpSpPr>
        <p:sp>
          <p:nvSpPr>
            <p:cNvPr id="63" name="Rectangle 62"/>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25</a:t>
              </a:r>
              <a:endParaRPr lang="en-US" sz="1500" dirty="0"/>
            </a:p>
          </p:txBody>
        </p:sp>
        <p:sp>
          <p:nvSpPr>
            <p:cNvPr id="64" name="Rectangle 63"/>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65" name="Straight Connector 64"/>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6705600" y="3915117"/>
            <a:ext cx="575800" cy="551765"/>
            <a:chOff x="496540" y="3962400"/>
            <a:chExt cx="575800" cy="551765"/>
          </a:xfrm>
        </p:grpSpPr>
        <p:sp>
          <p:nvSpPr>
            <p:cNvPr id="67" name="Rectangle 66"/>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25</a:t>
              </a:r>
              <a:endParaRPr lang="en-US" sz="1500" dirty="0"/>
            </a:p>
          </p:txBody>
        </p:sp>
        <p:sp>
          <p:nvSpPr>
            <p:cNvPr id="68" name="Rectangle 67"/>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69" name="Straight Connector 68"/>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7245492" y="3915117"/>
            <a:ext cx="575800" cy="551765"/>
            <a:chOff x="496540" y="3962400"/>
            <a:chExt cx="575800" cy="551765"/>
          </a:xfrm>
        </p:grpSpPr>
        <p:sp>
          <p:nvSpPr>
            <p:cNvPr id="71" name="Rectangle 70"/>
            <p:cNvSpPr/>
            <p:nvPr/>
          </p:nvSpPr>
          <p:spPr>
            <a:xfrm>
              <a:off x="658489" y="3962400"/>
              <a:ext cx="282450" cy="323165"/>
            </a:xfrm>
            <a:prstGeom prst="rect">
              <a:avLst/>
            </a:prstGeom>
          </p:spPr>
          <p:txBody>
            <a:bodyPr wrap="none">
              <a:spAutoFit/>
            </a:bodyPr>
            <a:lstStyle/>
            <a:p>
              <a:pPr algn="ctr"/>
              <a:r>
                <a:rPr lang="en-US" sz="1500" dirty="0">
                  <a:latin typeface="Calibri" panose="020F0502020204030204" pitchFamily="34" charset="0"/>
                </a:rPr>
                <a:t>0</a:t>
              </a:r>
              <a:endParaRPr lang="en-US" sz="1500" dirty="0"/>
            </a:p>
          </p:txBody>
        </p:sp>
        <p:sp>
          <p:nvSpPr>
            <p:cNvPr id="72" name="Rectangle 71"/>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73" name="Straight Connector 72"/>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7778892" y="3915117"/>
            <a:ext cx="575800" cy="551765"/>
            <a:chOff x="496540" y="3962400"/>
            <a:chExt cx="575800" cy="551765"/>
          </a:xfrm>
        </p:grpSpPr>
        <p:sp>
          <p:nvSpPr>
            <p:cNvPr id="75" name="Rectangle 74"/>
            <p:cNvSpPr/>
            <p:nvPr/>
          </p:nvSpPr>
          <p:spPr>
            <a:xfrm>
              <a:off x="560707" y="3962400"/>
              <a:ext cx="478016" cy="323165"/>
            </a:xfrm>
            <a:prstGeom prst="rect">
              <a:avLst/>
            </a:prstGeom>
          </p:spPr>
          <p:txBody>
            <a:bodyPr wrap="none">
              <a:spAutoFit/>
            </a:bodyPr>
            <a:lstStyle/>
            <a:p>
              <a:pPr algn="ctr"/>
              <a:r>
                <a:rPr lang="en-US" sz="1500" dirty="0" smtClean="0">
                  <a:latin typeface="Calibri" panose="020F0502020204030204" pitchFamily="34" charset="0"/>
                </a:rPr>
                <a:t>700</a:t>
              </a:r>
              <a:endParaRPr lang="en-US" sz="1500" dirty="0"/>
            </a:p>
          </p:txBody>
        </p:sp>
        <p:sp>
          <p:nvSpPr>
            <p:cNvPr id="76" name="Rectangle 75"/>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77" name="Straight Connector 76"/>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 name="Oval 9"/>
          <p:cNvSpPr/>
          <p:nvPr/>
        </p:nvSpPr>
        <p:spPr>
          <a:xfrm>
            <a:off x="1478280"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2011680"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2521016"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3066448"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071935"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671912"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7254864"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7776232"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1371194">
            <a:off x="6007396" y="198430"/>
            <a:ext cx="2709004" cy="923330"/>
          </a:xfrm>
          <a:prstGeom prst="rect">
            <a:avLst/>
          </a:prstGeom>
          <a:solidFill>
            <a:schemeClr val="bg1">
              <a:lumMod val="85000"/>
            </a:schemeClr>
          </a:solidFill>
        </p:spPr>
        <p:txBody>
          <a:bodyPr wrap="square" rtlCol="0">
            <a:spAutoFit/>
          </a:bodyPr>
          <a:lstStyle/>
          <a:p>
            <a:pPr algn="ctr"/>
            <a:r>
              <a:rPr lang="en-US" sz="1800" dirty="0">
                <a:latin typeface="Cambria" panose="02040503050406030204" pitchFamily="18" charset="0"/>
              </a:rPr>
              <a:t>multiply </a:t>
            </a:r>
            <a:r>
              <a:rPr lang="en-US" sz="1800" dirty="0" smtClean="0">
                <a:latin typeface="Cambria" panose="02040503050406030204" pitchFamily="18" charset="0"/>
              </a:rPr>
              <a:t>each word's probability as if they were all independent</a:t>
            </a:r>
            <a:endParaRPr lang="en-US" sz="1800" dirty="0">
              <a:latin typeface="Cambria" panose="02040503050406030204" pitchFamily="18" charset="0"/>
            </a:endParaRPr>
          </a:p>
        </p:txBody>
      </p:sp>
      <p:sp>
        <p:nvSpPr>
          <p:cNvPr id="16" name="Rectangle 15"/>
          <p:cNvSpPr/>
          <p:nvPr/>
        </p:nvSpPr>
        <p:spPr>
          <a:xfrm rot="21122613">
            <a:off x="7567969" y="5873485"/>
            <a:ext cx="1300164" cy="369332"/>
          </a:xfrm>
          <a:prstGeom prst="rect">
            <a:avLst/>
          </a:prstGeom>
          <a:solidFill>
            <a:srgbClr val="FAE9D6"/>
          </a:solidFill>
        </p:spPr>
        <p:txBody>
          <a:bodyPr wrap="none">
            <a:spAutoFit/>
          </a:bodyPr>
          <a:lstStyle/>
          <a:p>
            <a:r>
              <a:rPr lang="en-US" sz="1800" b="1" dirty="0" smtClean="0">
                <a:solidFill>
                  <a:srgbClr val="E97E09"/>
                </a:solidFill>
                <a:latin typeface="Cambria" panose="02040503050406030204" pitchFamily="18" charset="0"/>
              </a:rPr>
              <a:t>problems?</a:t>
            </a:r>
            <a:endParaRPr lang="en-US" b="1" dirty="0">
              <a:solidFill>
                <a:srgbClr val="E97E09"/>
              </a:solidFill>
            </a:endParaRPr>
          </a:p>
        </p:txBody>
      </p:sp>
      <p:sp>
        <p:nvSpPr>
          <p:cNvPr id="86" name="Rectangle 85"/>
          <p:cNvSpPr/>
          <p:nvPr/>
        </p:nvSpPr>
        <p:spPr>
          <a:xfrm rot="21122613">
            <a:off x="7611868" y="6300197"/>
            <a:ext cx="1268296" cy="369332"/>
          </a:xfrm>
          <a:prstGeom prst="rect">
            <a:avLst/>
          </a:prstGeom>
          <a:solidFill>
            <a:srgbClr val="FAE9D6"/>
          </a:solidFill>
        </p:spPr>
        <p:txBody>
          <a:bodyPr wrap="none">
            <a:spAutoFit/>
          </a:bodyPr>
          <a:lstStyle/>
          <a:p>
            <a:r>
              <a:rPr lang="en-US" sz="1800" b="1" dirty="0" smtClean="0">
                <a:solidFill>
                  <a:srgbClr val="E97E09"/>
                </a:solidFill>
                <a:latin typeface="Cambria" panose="02040503050406030204" pitchFamily="18" charset="0"/>
              </a:rPr>
              <a:t>solutions?</a:t>
            </a:r>
            <a:endParaRPr lang="en-US" b="1" dirty="0">
              <a:solidFill>
                <a:srgbClr val="E97E09"/>
              </a:solidFill>
            </a:endParaRPr>
          </a:p>
        </p:txBody>
      </p:sp>
      <p:sp>
        <p:nvSpPr>
          <p:cNvPr id="87" name="Rectangle 86"/>
          <p:cNvSpPr/>
          <p:nvPr/>
        </p:nvSpPr>
        <p:spPr>
          <a:xfrm rot="20163774">
            <a:off x="995862" y="4512776"/>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88" name="Rectangle 87"/>
          <p:cNvSpPr/>
          <p:nvPr/>
        </p:nvSpPr>
        <p:spPr>
          <a:xfrm rot="20163774">
            <a:off x="1522845" y="4512776"/>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89" name="Rectangle 88"/>
          <p:cNvSpPr/>
          <p:nvPr/>
        </p:nvSpPr>
        <p:spPr>
          <a:xfrm rot="20163774">
            <a:off x="2028173" y="4512776"/>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0" name="Rectangle 89"/>
          <p:cNvSpPr/>
          <p:nvPr/>
        </p:nvSpPr>
        <p:spPr>
          <a:xfrm rot="20163774">
            <a:off x="2577334" y="4512776"/>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91" name="Rectangle 90"/>
          <p:cNvSpPr/>
          <p:nvPr/>
        </p:nvSpPr>
        <p:spPr>
          <a:xfrm rot="20163774">
            <a:off x="3074196" y="4512776"/>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92" name="Rectangle 91"/>
          <p:cNvSpPr/>
          <p:nvPr/>
        </p:nvSpPr>
        <p:spPr>
          <a:xfrm rot="20163774">
            <a:off x="5544649" y="4524369"/>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3" name="Rectangle 92"/>
          <p:cNvSpPr/>
          <p:nvPr/>
        </p:nvSpPr>
        <p:spPr>
          <a:xfrm rot="20163774">
            <a:off x="6145073" y="4524369"/>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4" name="Rectangle 93"/>
          <p:cNvSpPr/>
          <p:nvPr/>
        </p:nvSpPr>
        <p:spPr>
          <a:xfrm rot="20163774">
            <a:off x="6769464" y="4524369"/>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5" name="Rectangle 94"/>
          <p:cNvSpPr/>
          <p:nvPr/>
        </p:nvSpPr>
        <p:spPr>
          <a:xfrm rot="20163774">
            <a:off x="7306593" y="4524369"/>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96" name="Rectangle 95"/>
          <p:cNvSpPr/>
          <p:nvPr/>
        </p:nvSpPr>
        <p:spPr>
          <a:xfrm rot="20163774">
            <a:off x="7803455" y="4524369"/>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97" name="Rectangle 96"/>
          <p:cNvSpPr/>
          <p:nvPr/>
        </p:nvSpPr>
        <p:spPr>
          <a:xfrm>
            <a:off x="1326488" y="5014936"/>
            <a:ext cx="1997470" cy="461665"/>
          </a:xfrm>
          <a:prstGeom prst="rect">
            <a:avLst/>
          </a:prstGeom>
          <a:solidFill>
            <a:srgbClr val="FAE9D6"/>
          </a:solidFill>
        </p:spPr>
        <p:txBody>
          <a:bodyPr wrap="none">
            <a:spAutoFit/>
          </a:bodyPr>
          <a:lstStyle/>
          <a:p>
            <a:r>
              <a:rPr lang="en-US" dirty="0" smtClean="0">
                <a:latin typeface="Calibri" panose="020F0502020204030204" pitchFamily="34" charset="0"/>
              </a:rPr>
              <a:t>score = 0.0525</a:t>
            </a:r>
            <a:endParaRPr lang="en-US" dirty="0"/>
          </a:p>
        </p:txBody>
      </p:sp>
      <p:sp>
        <p:nvSpPr>
          <p:cNvPr id="98" name="Rectangle 97"/>
          <p:cNvSpPr/>
          <p:nvPr/>
        </p:nvSpPr>
        <p:spPr>
          <a:xfrm>
            <a:off x="5791200" y="5014936"/>
            <a:ext cx="2308452" cy="461665"/>
          </a:xfrm>
          <a:prstGeom prst="rect">
            <a:avLst/>
          </a:prstGeom>
          <a:solidFill>
            <a:srgbClr val="FAE9D6"/>
          </a:solidFill>
        </p:spPr>
        <p:txBody>
          <a:bodyPr wrap="none">
            <a:spAutoFit/>
          </a:bodyPr>
          <a:lstStyle/>
          <a:p>
            <a:r>
              <a:rPr lang="en-US" dirty="0" smtClean="0">
                <a:latin typeface="Calibri" panose="020F0502020204030204" pitchFamily="34" charset="0"/>
              </a:rPr>
              <a:t>score = 0.000011</a:t>
            </a:r>
            <a:endParaRPr lang="en-US" dirty="0"/>
          </a:p>
        </p:txBody>
      </p:sp>
      <p:sp>
        <p:nvSpPr>
          <p:cNvPr id="4" name="Rectangle 3"/>
          <p:cNvSpPr/>
          <p:nvPr/>
        </p:nvSpPr>
        <p:spPr>
          <a:xfrm>
            <a:off x="3007285" y="3162189"/>
            <a:ext cx="3201774" cy="738664"/>
          </a:xfrm>
          <a:prstGeom prst="rect">
            <a:avLst/>
          </a:prstGeom>
          <a:solidFill>
            <a:schemeClr val="bg1"/>
          </a:solidFill>
          <a:ln>
            <a:solidFill>
              <a:schemeClr val="bg1">
                <a:lumMod val="65000"/>
              </a:schemeClr>
            </a:solidFill>
          </a:ln>
        </p:spPr>
        <p:txBody>
          <a:bodyPr wrap="none">
            <a:spAutoFit/>
          </a:bodyPr>
          <a:lstStyle/>
          <a:p>
            <a:pPr algn="ctr"/>
            <a:r>
              <a:rPr lang="en-US" altLang="en-US" sz="4200" dirty="0" smtClean="0">
                <a:latin typeface="Cambria" panose="02040503050406030204" pitchFamily="18" charset="0"/>
              </a:rPr>
              <a:t>Ignore zeros!</a:t>
            </a:r>
            <a:endParaRPr lang="en-US" sz="4200" dirty="0"/>
          </a:p>
        </p:txBody>
      </p:sp>
      <mc:AlternateContent xmlns:mc="http://schemas.openxmlformats.org/markup-compatibility/2006" xmlns:p14="http://schemas.microsoft.com/office/powerpoint/2010/main">
        <mc:Choice Requires="p14">
          <p:contentPart p14:bwMode="auto" r:id="rId2">
            <p14:nvContentPartPr>
              <p14:cNvPr id="11" name="Ink 10"/>
              <p14:cNvContentPartPr/>
              <p14:nvPr/>
            </p14:nvContentPartPr>
            <p14:xfrm>
              <a:off x="6750720" y="5366880"/>
              <a:ext cx="1509480" cy="669960"/>
            </p14:xfrm>
          </p:contentPart>
        </mc:Choice>
        <mc:Fallback xmlns="">
          <p:pic>
            <p:nvPicPr>
              <p:cNvPr id="11" name="Ink 10"/>
              <p:cNvPicPr/>
              <p:nvPr/>
            </p:nvPicPr>
            <p:blipFill>
              <a:blip r:embed="rId3"/>
              <a:stretch>
                <a:fillRect/>
              </a:stretch>
            </p:blipFill>
            <p:spPr>
              <a:xfrm>
                <a:off x="6741360" y="5357520"/>
                <a:ext cx="1528200" cy="688680"/>
              </a:xfrm>
              <a:prstGeom prst="rect">
                <a:avLst/>
              </a:prstGeom>
            </p:spPr>
          </p:pic>
        </mc:Fallback>
      </mc:AlternateContent>
    </p:spTree>
    <p:extLst>
      <p:ext uri="{BB962C8B-B14F-4D97-AF65-F5344CB8AC3E}">
        <p14:creationId xmlns:p14="http://schemas.microsoft.com/office/powerpoint/2010/main" val="1417614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a:xfrm>
            <a:off x="709484" y="3626677"/>
            <a:ext cx="3272969" cy="1366428"/>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5257799" y="3581399"/>
            <a:ext cx="3356811" cy="1411705"/>
          </a:xfrm>
          <a:prstGeom prst="round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600" dirty="0" smtClean="0">
                <a:latin typeface="Cambria" panose="02040503050406030204" pitchFamily="18" charset="0"/>
              </a:rPr>
              <a:t>Naïve Bayes classification</a:t>
            </a:r>
            <a:endParaRPr lang="en-US" altLang="en-US" sz="3600" b="1" i="1" dirty="0">
              <a:latin typeface="Cambria" panose="02040503050406030204" pitchFamily="18" charset="0"/>
            </a:endParaRPr>
          </a:p>
        </p:txBody>
      </p:sp>
      <p:sp>
        <p:nvSpPr>
          <p:cNvPr id="20" name="TextBox 19"/>
          <p:cNvSpPr txBox="1"/>
          <p:nvPr/>
        </p:nvSpPr>
        <p:spPr>
          <a:xfrm>
            <a:off x="381000" y="1828800"/>
            <a:ext cx="3505200" cy="1200329"/>
          </a:xfrm>
          <a:prstGeom prst="rect">
            <a:avLst/>
          </a:prstGeom>
          <a:noFill/>
        </p:spPr>
        <p:txBody>
          <a:bodyPr wrap="square" rtlCol="0">
            <a:spAutoFit/>
          </a:bodyPr>
          <a:lstStyle/>
          <a:p>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50,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8, </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42 }</a:t>
            </a:r>
            <a:endParaRPr lang="en-US" dirty="0">
              <a:latin typeface="Calibri" panose="020F0502020204030204" pitchFamily="34" charset="0"/>
            </a:endParaRPr>
          </a:p>
        </p:txBody>
      </p:sp>
      <p:sp>
        <p:nvSpPr>
          <p:cNvPr id="22" name="TextBox 21"/>
          <p:cNvSpPr txBox="1"/>
          <p:nvPr/>
        </p:nvSpPr>
        <p:spPr>
          <a:xfrm>
            <a:off x="5029200" y="18288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25,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275,</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700 }</a:t>
            </a:r>
            <a:endParaRPr lang="en-US" dirty="0">
              <a:latin typeface="Calibri" panose="020F0502020204030204" pitchFamily="34" charset="0"/>
            </a:endParaRPr>
          </a:p>
        </p:txBody>
      </p:sp>
      <p:sp>
        <p:nvSpPr>
          <p:cNvPr id="2" name="Rectangle 1"/>
          <p:cNvSpPr/>
          <p:nvPr/>
        </p:nvSpPr>
        <p:spPr>
          <a:xfrm>
            <a:off x="2786726" y="1899339"/>
            <a:ext cx="1151252" cy="553998"/>
          </a:xfrm>
          <a:prstGeom prst="rect">
            <a:avLst/>
          </a:prstGeom>
          <a:solidFill>
            <a:srgbClr val="CCFFCC"/>
          </a:solidFill>
        </p:spPr>
        <p:txBody>
          <a:bodyPr wrap="square">
            <a:spAutoFit/>
          </a:bodyPr>
          <a:lstStyle/>
          <a:p>
            <a:pPr algn="ctr"/>
            <a:r>
              <a:rPr lang="en-US" sz="1500" dirty="0" smtClean="0">
                <a:solidFill>
                  <a:srgbClr val="009900"/>
                </a:solidFill>
                <a:latin typeface="Calibri" panose="020F0502020204030204" pitchFamily="34" charset="0"/>
              </a:rPr>
              <a:t>"potter" </a:t>
            </a:r>
            <a:r>
              <a:rPr lang="en-US" sz="1500" dirty="0" smtClean="0">
                <a:latin typeface="Calibri" panose="020F0502020204030204" pitchFamily="34" charset="0"/>
              </a:rPr>
              <a:t>is not here.</a:t>
            </a:r>
            <a:endParaRPr lang="en-US" sz="1500" dirty="0"/>
          </a:p>
        </p:txBody>
      </p:sp>
      <p:sp>
        <p:nvSpPr>
          <p:cNvPr id="23" name="Rectangle 22"/>
          <p:cNvSpPr/>
          <p:nvPr/>
        </p:nvSpPr>
        <p:spPr>
          <a:xfrm>
            <a:off x="7696200" y="1899339"/>
            <a:ext cx="1151252" cy="553998"/>
          </a:xfrm>
          <a:prstGeom prst="rect">
            <a:avLst/>
          </a:prstGeom>
          <a:solidFill>
            <a:srgbClr val="CCECFF"/>
          </a:solidFill>
        </p:spPr>
        <p:txBody>
          <a:bodyPr wrap="square">
            <a:spAutoFit/>
          </a:bodyPr>
          <a:lstStyle/>
          <a:p>
            <a:pPr algn="ctr"/>
            <a:r>
              <a:rPr lang="en-US" sz="1500" dirty="0" smtClean="0">
                <a:solidFill>
                  <a:srgbClr val="009900"/>
                </a:solidFill>
                <a:latin typeface="Calibri" panose="020F0502020204030204" pitchFamily="34" charset="0"/>
              </a:rPr>
              <a:t>"thou" </a:t>
            </a:r>
            <a:r>
              <a:rPr lang="en-US" sz="1500" dirty="0" smtClean="0">
                <a:latin typeface="Calibri" panose="020F0502020204030204" pitchFamily="34" charset="0"/>
              </a:rPr>
              <a:t>is not here.</a:t>
            </a:r>
            <a:endParaRPr lang="en-US" sz="1500" dirty="0"/>
          </a:p>
        </p:txBody>
      </p:sp>
      <p:sp>
        <p:nvSpPr>
          <p:cNvPr id="25" name="TextBox 24"/>
          <p:cNvSpPr txBox="1"/>
          <p:nvPr/>
        </p:nvSpPr>
        <p:spPr>
          <a:xfrm>
            <a:off x="2490242" y="5638800"/>
            <a:ext cx="4327948" cy="830997"/>
          </a:xfrm>
          <a:prstGeom prst="rect">
            <a:avLst/>
          </a:prstGeom>
          <a:noFill/>
        </p:spPr>
        <p:txBody>
          <a:bodyPr wrap="square" rtlCol="0">
            <a:spAutoFit/>
          </a:bodyPr>
          <a:lstStyle/>
          <a:p>
            <a:r>
              <a:rPr lang="en-US" dirty="0" smtClean="0">
                <a:latin typeface="Calibri" panose="020F0502020204030204" pitchFamily="34" charset="0"/>
              </a:rPr>
              <a:t>New: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1,</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latin typeface="Calibri" panose="020F0502020204030204" pitchFamily="34" charset="0"/>
              </a:rPr>
              <a:t>2, </a:t>
            </a:r>
            <a:r>
              <a:rPr lang="en-US" dirty="0" smtClean="0">
                <a:solidFill>
                  <a:srgbClr val="009900"/>
                </a:solidFill>
                <a:latin typeface="Calibri" panose="020F0502020204030204" pitchFamily="34" charset="0"/>
              </a:rPr>
              <a:t>"spam"</a:t>
            </a:r>
            <a:r>
              <a:rPr lang="en-US" dirty="0" smtClean="0">
                <a:latin typeface="Calibri" panose="020F0502020204030204" pitchFamily="34" charset="0"/>
              </a:rPr>
              <a:t>: </a:t>
            </a:r>
            <a:r>
              <a:rPr lang="en-US" dirty="0" smtClean="0">
                <a:latin typeface="Calibri" panose="020F0502020204030204" pitchFamily="34" charset="0"/>
              </a:rPr>
              <a:t>4 </a:t>
            </a:r>
            <a:r>
              <a:rPr lang="en-US" dirty="0" smtClean="0">
                <a:latin typeface="Calibri" panose="020F0502020204030204" pitchFamily="34" charset="0"/>
              </a:rPr>
              <a:t>}</a:t>
            </a:r>
            <a:endParaRPr lang="en-US" dirty="0">
              <a:latin typeface="Calibri" panose="020F0502020204030204" pitchFamily="34" charset="0"/>
            </a:endParaRPr>
          </a:p>
        </p:txBody>
      </p:sp>
      <p:sp>
        <p:nvSpPr>
          <p:cNvPr id="3" name="TextBox 2"/>
          <p:cNvSpPr txBox="1"/>
          <p:nvPr/>
        </p:nvSpPr>
        <p:spPr>
          <a:xfrm>
            <a:off x="296779" y="3364468"/>
            <a:ext cx="1752600" cy="369332"/>
          </a:xfrm>
          <a:prstGeom prst="rect">
            <a:avLst/>
          </a:prstGeom>
          <a:solidFill>
            <a:srgbClr val="CCFFCC"/>
          </a:solidFill>
          <a:ln>
            <a:solidFill>
              <a:srgbClr val="009900"/>
            </a:solidFill>
          </a:ln>
        </p:spPr>
        <p:txBody>
          <a:bodyPr wrap="square" rtlCol="0">
            <a:spAutoFit/>
          </a:bodyPr>
          <a:lstStyle/>
          <a:p>
            <a:pPr algn="ctr"/>
            <a:r>
              <a:rPr lang="en-US" sz="1800" dirty="0" smtClean="0">
                <a:latin typeface="Cambria" panose="02040503050406030204" pitchFamily="18" charset="0"/>
              </a:rPr>
              <a:t>score vs. </a:t>
            </a:r>
            <a:r>
              <a:rPr lang="en-US" sz="1800" dirty="0" smtClean="0">
                <a:latin typeface="Calibri" panose="020F0502020204030204" pitchFamily="34" charset="0"/>
              </a:rPr>
              <a:t>WS</a:t>
            </a:r>
            <a:r>
              <a:rPr lang="en-US" sz="1800" dirty="0" smtClean="0">
                <a:latin typeface="Cambria" panose="02040503050406030204" pitchFamily="18" charset="0"/>
              </a:rPr>
              <a:t> </a:t>
            </a:r>
            <a:endParaRPr lang="en-US" sz="1800" dirty="0">
              <a:latin typeface="Cambria" panose="02040503050406030204" pitchFamily="18" charset="0"/>
            </a:endParaRPr>
          </a:p>
        </p:txBody>
      </p:sp>
      <p:sp>
        <p:nvSpPr>
          <p:cNvPr id="12" name="TextBox 11"/>
          <p:cNvSpPr txBox="1"/>
          <p:nvPr/>
        </p:nvSpPr>
        <p:spPr>
          <a:xfrm>
            <a:off x="7086600" y="3364468"/>
            <a:ext cx="1752600" cy="369332"/>
          </a:xfrm>
          <a:prstGeom prst="rect">
            <a:avLst/>
          </a:prstGeom>
          <a:solidFill>
            <a:srgbClr val="CCECFF"/>
          </a:solidFill>
          <a:ln>
            <a:solidFill>
              <a:srgbClr val="000AF9"/>
            </a:solidFill>
          </a:ln>
        </p:spPr>
        <p:txBody>
          <a:bodyPr wrap="square" rtlCol="0">
            <a:spAutoFit/>
          </a:bodyPr>
          <a:lstStyle/>
          <a:p>
            <a:pPr algn="ctr"/>
            <a:r>
              <a:rPr lang="en-US" sz="1800" dirty="0" smtClean="0">
                <a:latin typeface="Cambria" panose="02040503050406030204" pitchFamily="18" charset="0"/>
              </a:rPr>
              <a:t>score vs. </a:t>
            </a:r>
            <a:r>
              <a:rPr lang="en-US" sz="1800" dirty="0" smtClean="0">
                <a:latin typeface="Calibri" panose="020F0502020204030204" pitchFamily="34" charset="0"/>
              </a:rPr>
              <a:t>JKR</a:t>
            </a:r>
            <a:r>
              <a:rPr lang="en-US" sz="1800" dirty="0" smtClean="0">
                <a:latin typeface="Cambria" panose="02040503050406030204" pitchFamily="18" charset="0"/>
              </a:rPr>
              <a:t> </a:t>
            </a:r>
            <a:endParaRPr lang="en-US" sz="1800" dirty="0">
              <a:latin typeface="Cambria" panose="02040503050406030204" pitchFamily="18" charset="0"/>
            </a:endParaRPr>
          </a:p>
        </p:txBody>
      </p:sp>
      <p:grpSp>
        <p:nvGrpSpPr>
          <p:cNvPr id="8" name="Group 7"/>
          <p:cNvGrpSpPr/>
          <p:nvPr/>
        </p:nvGrpSpPr>
        <p:grpSpPr>
          <a:xfrm>
            <a:off x="990600" y="3962400"/>
            <a:ext cx="478016" cy="551765"/>
            <a:chOff x="545432" y="3962400"/>
            <a:chExt cx="478016" cy="551765"/>
          </a:xfrm>
        </p:grpSpPr>
        <p:sp>
          <p:nvSpPr>
            <p:cNvPr id="5" name="Rectangle 4"/>
            <p:cNvSpPr/>
            <p:nvPr/>
          </p:nvSpPr>
          <p:spPr>
            <a:xfrm>
              <a:off x="609600" y="3962400"/>
              <a:ext cx="380232" cy="323165"/>
            </a:xfrm>
            <a:prstGeom prst="rect">
              <a:avLst/>
            </a:prstGeom>
          </p:spPr>
          <p:txBody>
            <a:bodyPr wrap="none">
              <a:spAutoFit/>
            </a:bodyPr>
            <a:lstStyle/>
            <a:p>
              <a:pPr algn="ctr"/>
              <a:r>
                <a:rPr lang="en-US" sz="1500" dirty="0">
                  <a:latin typeface="Calibri" panose="020F0502020204030204" pitchFamily="34" charset="0"/>
                </a:rPr>
                <a:t>50</a:t>
              </a:r>
              <a:endParaRPr lang="en-US" sz="1500" dirty="0"/>
            </a:p>
          </p:txBody>
        </p:sp>
        <p:sp>
          <p:nvSpPr>
            <p:cNvPr id="14" name="Rectangle 13"/>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7" name="Straight Connector 6"/>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1524000" y="3962400"/>
            <a:ext cx="478016" cy="551765"/>
            <a:chOff x="545432" y="3962400"/>
            <a:chExt cx="478016" cy="551765"/>
          </a:xfrm>
        </p:grpSpPr>
        <p:sp>
          <p:nvSpPr>
            <p:cNvPr id="39" name="Rectangle 38"/>
            <p:cNvSpPr/>
            <p:nvPr/>
          </p:nvSpPr>
          <p:spPr>
            <a:xfrm>
              <a:off x="609600" y="3962400"/>
              <a:ext cx="380232" cy="323165"/>
            </a:xfrm>
            <a:prstGeom prst="rect">
              <a:avLst/>
            </a:prstGeom>
          </p:spPr>
          <p:txBody>
            <a:bodyPr wrap="none">
              <a:spAutoFit/>
            </a:bodyPr>
            <a:lstStyle/>
            <a:p>
              <a:pPr algn="ctr"/>
              <a:r>
                <a:rPr lang="en-US" sz="1500" dirty="0">
                  <a:latin typeface="Calibri" panose="020F0502020204030204" pitchFamily="34" charset="0"/>
                </a:rPr>
                <a:t>50</a:t>
              </a:r>
              <a:endParaRPr lang="en-US" sz="1500" dirty="0"/>
            </a:p>
          </p:txBody>
        </p:sp>
        <p:sp>
          <p:nvSpPr>
            <p:cNvPr id="40" name="Rectangle 39"/>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41" name="Straight Connector 40"/>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2032576" y="3962400"/>
            <a:ext cx="478016" cy="551765"/>
            <a:chOff x="545432" y="3962400"/>
            <a:chExt cx="478016" cy="551765"/>
          </a:xfrm>
        </p:grpSpPr>
        <p:sp>
          <p:nvSpPr>
            <p:cNvPr id="43" name="Rectangle 42"/>
            <p:cNvSpPr/>
            <p:nvPr/>
          </p:nvSpPr>
          <p:spPr>
            <a:xfrm>
              <a:off x="609600" y="3962400"/>
              <a:ext cx="380232" cy="323165"/>
            </a:xfrm>
            <a:prstGeom prst="rect">
              <a:avLst/>
            </a:prstGeom>
          </p:spPr>
          <p:txBody>
            <a:bodyPr wrap="none">
              <a:spAutoFit/>
            </a:bodyPr>
            <a:lstStyle/>
            <a:p>
              <a:pPr algn="ctr"/>
              <a:r>
                <a:rPr lang="en-US" sz="1500" dirty="0">
                  <a:latin typeface="Calibri" panose="020F0502020204030204" pitchFamily="34" charset="0"/>
                </a:rPr>
                <a:t>50</a:t>
              </a:r>
              <a:endParaRPr lang="en-US" sz="1500" dirty="0"/>
            </a:p>
          </p:txBody>
        </p:sp>
        <p:sp>
          <p:nvSpPr>
            <p:cNvPr id="44" name="Rectangle 43"/>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45" name="Straight Connector 44"/>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2569984" y="3962400"/>
            <a:ext cx="478016" cy="551765"/>
            <a:chOff x="545432" y="3962400"/>
            <a:chExt cx="478016" cy="551765"/>
          </a:xfrm>
        </p:grpSpPr>
        <p:sp>
          <p:nvSpPr>
            <p:cNvPr id="47" name="Rectangle 46"/>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42</a:t>
              </a:r>
              <a:endParaRPr lang="en-US" sz="1500" dirty="0"/>
            </a:p>
          </p:txBody>
        </p:sp>
        <p:sp>
          <p:nvSpPr>
            <p:cNvPr id="48" name="Rectangle 47"/>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49" name="Straight Connector 48"/>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3103384" y="3962400"/>
            <a:ext cx="478016" cy="551765"/>
            <a:chOff x="545432" y="3962400"/>
            <a:chExt cx="478016" cy="551765"/>
          </a:xfrm>
        </p:grpSpPr>
        <p:sp>
          <p:nvSpPr>
            <p:cNvPr id="51" name="Rectangle 50"/>
            <p:cNvSpPr/>
            <p:nvPr/>
          </p:nvSpPr>
          <p:spPr>
            <a:xfrm>
              <a:off x="658491" y="3962400"/>
              <a:ext cx="282449" cy="323165"/>
            </a:xfrm>
            <a:prstGeom prst="rect">
              <a:avLst/>
            </a:prstGeom>
          </p:spPr>
          <p:txBody>
            <a:bodyPr wrap="none">
              <a:spAutoFit/>
            </a:bodyPr>
            <a:lstStyle/>
            <a:p>
              <a:pPr algn="ctr"/>
              <a:r>
                <a:rPr lang="en-US" sz="1500" dirty="0" smtClean="0">
                  <a:latin typeface="Calibri" panose="020F0502020204030204" pitchFamily="34" charset="0"/>
                </a:rPr>
                <a:t>0</a:t>
              </a:r>
              <a:endParaRPr lang="en-US" sz="1500" dirty="0"/>
            </a:p>
          </p:txBody>
        </p:sp>
        <p:sp>
          <p:nvSpPr>
            <p:cNvPr id="52" name="Rectangle 51"/>
            <p:cNvSpPr/>
            <p:nvPr/>
          </p:nvSpPr>
          <p:spPr>
            <a:xfrm>
              <a:off x="545432" y="4191000"/>
              <a:ext cx="478016" cy="323165"/>
            </a:xfrm>
            <a:prstGeom prst="rect">
              <a:avLst/>
            </a:prstGeom>
          </p:spPr>
          <p:txBody>
            <a:bodyPr wrap="none">
              <a:spAutoFit/>
            </a:bodyPr>
            <a:lstStyle/>
            <a:p>
              <a:pPr algn="ctr"/>
              <a:r>
                <a:rPr lang="en-US" sz="1500" dirty="0" smtClean="0">
                  <a:latin typeface="Calibri" panose="020F0502020204030204" pitchFamily="34" charset="0"/>
                </a:rPr>
                <a:t>100</a:t>
              </a:r>
              <a:endParaRPr lang="en-US" sz="1500" dirty="0"/>
            </a:p>
          </p:txBody>
        </p:sp>
        <p:cxnSp>
          <p:nvCxnSpPr>
            <p:cNvPr id="53" name="Straight Connector 52"/>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5486400" y="3915117"/>
            <a:ext cx="575800" cy="551765"/>
            <a:chOff x="496540" y="3962400"/>
            <a:chExt cx="575800" cy="551765"/>
          </a:xfrm>
        </p:grpSpPr>
        <p:sp>
          <p:nvSpPr>
            <p:cNvPr id="59" name="Rectangle 58"/>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25</a:t>
              </a:r>
              <a:endParaRPr lang="en-US" sz="1500" dirty="0"/>
            </a:p>
          </p:txBody>
        </p:sp>
        <p:sp>
          <p:nvSpPr>
            <p:cNvPr id="60" name="Rectangle 59"/>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61" name="Straight Connector 60"/>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6096000" y="3915117"/>
            <a:ext cx="575800" cy="551765"/>
            <a:chOff x="496540" y="3962400"/>
            <a:chExt cx="575800" cy="551765"/>
          </a:xfrm>
        </p:grpSpPr>
        <p:sp>
          <p:nvSpPr>
            <p:cNvPr id="63" name="Rectangle 62"/>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25</a:t>
              </a:r>
              <a:endParaRPr lang="en-US" sz="1500" dirty="0"/>
            </a:p>
          </p:txBody>
        </p:sp>
        <p:sp>
          <p:nvSpPr>
            <p:cNvPr id="64" name="Rectangle 63"/>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65" name="Straight Connector 64"/>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6705600" y="3915117"/>
            <a:ext cx="575800" cy="551765"/>
            <a:chOff x="496540" y="3962400"/>
            <a:chExt cx="575800" cy="551765"/>
          </a:xfrm>
        </p:grpSpPr>
        <p:sp>
          <p:nvSpPr>
            <p:cNvPr id="67" name="Rectangle 66"/>
            <p:cNvSpPr/>
            <p:nvPr/>
          </p:nvSpPr>
          <p:spPr>
            <a:xfrm>
              <a:off x="609599" y="3962400"/>
              <a:ext cx="380232" cy="323165"/>
            </a:xfrm>
            <a:prstGeom prst="rect">
              <a:avLst/>
            </a:prstGeom>
          </p:spPr>
          <p:txBody>
            <a:bodyPr wrap="none">
              <a:spAutoFit/>
            </a:bodyPr>
            <a:lstStyle/>
            <a:p>
              <a:pPr algn="ctr"/>
              <a:r>
                <a:rPr lang="en-US" sz="1500" dirty="0" smtClean="0">
                  <a:latin typeface="Calibri" panose="020F0502020204030204" pitchFamily="34" charset="0"/>
                </a:rPr>
                <a:t>25</a:t>
              </a:r>
              <a:endParaRPr lang="en-US" sz="1500" dirty="0"/>
            </a:p>
          </p:txBody>
        </p:sp>
        <p:sp>
          <p:nvSpPr>
            <p:cNvPr id="68" name="Rectangle 67"/>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69" name="Straight Connector 68"/>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7245492" y="3915117"/>
            <a:ext cx="575800" cy="551765"/>
            <a:chOff x="496540" y="3962400"/>
            <a:chExt cx="575800" cy="551765"/>
          </a:xfrm>
        </p:grpSpPr>
        <p:sp>
          <p:nvSpPr>
            <p:cNvPr id="71" name="Rectangle 70"/>
            <p:cNvSpPr/>
            <p:nvPr/>
          </p:nvSpPr>
          <p:spPr>
            <a:xfrm>
              <a:off x="658489" y="3962400"/>
              <a:ext cx="282450" cy="323165"/>
            </a:xfrm>
            <a:prstGeom prst="rect">
              <a:avLst/>
            </a:prstGeom>
          </p:spPr>
          <p:txBody>
            <a:bodyPr wrap="none">
              <a:spAutoFit/>
            </a:bodyPr>
            <a:lstStyle/>
            <a:p>
              <a:pPr algn="ctr"/>
              <a:r>
                <a:rPr lang="en-US" sz="1500" dirty="0">
                  <a:latin typeface="Calibri" panose="020F0502020204030204" pitchFamily="34" charset="0"/>
                </a:rPr>
                <a:t>0</a:t>
              </a:r>
              <a:endParaRPr lang="en-US" sz="1500" dirty="0"/>
            </a:p>
          </p:txBody>
        </p:sp>
        <p:sp>
          <p:nvSpPr>
            <p:cNvPr id="72" name="Rectangle 71"/>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73" name="Straight Connector 72"/>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7778892" y="3915117"/>
            <a:ext cx="575800" cy="551765"/>
            <a:chOff x="496540" y="3962400"/>
            <a:chExt cx="575800" cy="551765"/>
          </a:xfrm>
        </p:grpSpPr>
        <p:sp>
          <p:nvSpPr>
            <p:cNvPr id="75" name="Rectangle 74"/>
            <p:cNvSpPr/>
            <p:nvPr/>
          </p:nvSpPr>
          <p:spPr>
            <a:xfrm>
              <a:off x="560707" y="3962400"/>
              <a:ext cx="478016" cy="323165"/>
            </a:xfrm>
            <a:prstGeom prst="rect">
              <a:avLst/>
            </a:prstGeom>
          </p:spPr>
          <p:txBody>
            <a:bodyPr wrap="none">
              <a:spAutoFit/>
            </a:bodyPr>
            <a:lstStyle/>
            <a:p>
              <a:pPr algn="ctr"/>
              <a:r>
                <a:rPr lang="en-US" sz="1500" dirty="0" smtClean="0">
                  <a:latin typeface="Calibri" panose="020F0502020204030204" pitchFamily="34" charset="0"/>
                </a:rPr>
                <a:t>700</a:t>
              </a:r>
              <a:endParaRPr lang="en-US" sz="1500" dirty="0"/>
            </a:p>
          </p:txBody>
        </p:sp>
        <p:sp>
          <p:nvSpPr>
            <p:cNvPr id="76" name="Rectangle 75"/>
            <p:cNvSpPr/>
            <p:nvPr/>
          </p:nvSpPr>
          <p:spPr>
            <a:xfrm>
              <a:off x="496540" y="4191000"/>
              <a:ext cx="575800" cy="323165"/>
            </a:xfrm>
            <a:prstGeom prst="rect">
              <a:avLst/>
            </a:prstGeom>
          </p:spPr>
          <p:txBody>
            <a:bodyPr wrap="none">
              <a:spAutoFit/>
            </a:bodyPr>
            <a:lstStyle/>
            <a:p>
              <a:pPr algn="ctr"/>
              <a:r>
                <a:rPr lang="en-US" sz="1500" dirty="0" smtClean="0">
                  <a:latin typeface="Calibri" panose="020F0502020204030204" pitchFamily="34" charset="0"/>
                </a:rPr>
                <a:t>1000</a:t>
              </a:r>
              <a:endParaRPr lang="en-US" sz="1500" dirty="0"/>
            </a:p>
          </p:txBody>
        </p:sp>
        <p:cxnSp>
          <p:nvCxnSpPr>
            <p:cNvPr id="77" name="Straight Connector 76"/>
            <p:cNvCxnSpPr/>
            <p:nvPr/>
          </p:nvCxnSpPr>
          <p:spPr>
            <a:xfrm>
              <a:off x="670140" y="4236277"/>
              <a:ext cx="228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 name="Oval 9"/>
          <p:cNvSpPr/>
          <p:nvPr/>
        </p:nvSpPr>
        <p:spPr>
          <a:xfrm>
            <a:off x="1478280"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2011680"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2521016"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3066448" y="422508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071935"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671912"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7254864"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7776232" y="4169345"/>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1371194">
            <a:off x="6007396" y="198430"/>
            <a:ext cx="2709004" cy="923330"/>
          </a:xfrm>
          <a:prstGeom prst="rect">
            <a:avLst/>
          </a:prstGeom>
          <a:solidFill>
            <a:schemeClr val="bg1">
              <a:lumMod val="85000"/>
            </a:schemeClr>
          </a:solidFill>
        </p:spPr>
        <p:txBody>
          <a:bodyPr wrap="square" rtlCol="0">
            <a:spAutoFit/>
          </a:bodyPr>
          <a:lstStyle/>
          <a:p>
            <a:pPr algn="ctr"/>
            <a:r>
              <a:rPr lang="en-US" sz="1800" dirty="0">
                <a:latin typeface="Cambria" panose="02040503050406030204" pitchFamily="18" charset="0"/>
              </a:rPr>
              <a:t>multiply </a:t>
            </a:r>
            <a:r>
              <a:rPr lang="en-US" sz="1800" dirty="0" smtClean="0">
                <a:latin typeface="Cambria" panose="02040503050406030204" pitchFamily="18" charset="0"/>
              </a:rPr>
              <a:t>each word's probability as if they were all independent</a:t>
            </a:r>
            <a:endParaRPr lang="en-US" sz="1800" dirty="0">
              <a:latin typeface="Cambria" panose="02040503050406030204" pitchFamily="18" charset="0"/>
            </a:endParaRPr>
          </a:p>
        </p:txBody>
      </p:sp>
      <p:sp>
        <p:nvSpPr>
          <p:cNvPr id="16" name="Rectangle 15"/>
          <p:cNvSpPr/>
          <p:nvPr/>
        </p:nvSpPr>
        <p:spPr>
          <a:xfrm rot="21122613">
            <a:off x="7567969" y="5873485"/>
            <a:ext cx="1300164" cy="369332"/>
          </a:xfrm>
          <a:prstGeom prst="rect">
            <a:avLst/>
          </a:prstGeom>
          <a:solidFill>
            <a:srgbClr val="FAE9D6"/>
          </a:solidFill>
        </p:spPr>
        <p:txBody>
          <a:bodyPr wrap="none">
            <a:spAutoFit/>
          </a:bodyPr>
          <a:lstStyle/>
          <a:p>
            <a:r>
              <a:rPr lang="en-US" sz="1800" b="1" dirty="0" smtClean="0">
                <a:solidFill>
                  <a:srgbClr val="E97E09"/>
                </a:solidFill>
                <a:latin typeface="Cambria" panose="02040503050406030204" pitchFamily="18" charset="0"/>
              </a:rPr>
              <a:t>problems?</a:t>
            </a:r>
            <a:endParaRPr lang="en-US" b="1" dirty="0">
              <a:solidFill>
                <a:srgbClr val="E97E09"/>
              </a:solidFill>
            </a:endParaRPr>
          </a:p>
        </p:txBody>
      </p:sp>
      <p:sp>
        <p:nvSpPr>
          <p:cNvPr id="86" name="Rectangle 85"/>
          <p:cNvSpPr/>
          <p:nvPr/>
        </p:nvSpPr>
        <p:spPr>
          <a:xfrm rot="21122613">
            <a:off x="7611868" y="6300197"/>
            <a:ext cx="1268296" cy="369332"/>
          </a:xfrm>
          <a:prstGeom prst="rect">
            <a:avLst/>
          </a:prstGeom>
          <a:solidFill>
            <a:srgbClr val="FAE9D6"/>
          </a:solidFill>
        </p:spPr>
        <p:txBody>
          <a:bodyPr wrap="none">
            <a:spAutoFit/>
          </a:bodyPr>
          <a:lstStyle/>
          <a:p>
            <a:r>
              <a:rPr lang="en-US" sz="1800" b="1" dirty="0" smtClean="0">
                <a:solidFill>
                  <a:srgbClr val="E97E09"/>
                </a:solidFill>
                <a:latin typeface="Cambria" panose="02040503050406030204" pitchFamily="18" charset="0"/>
              </a:rPr>
              <a:t>solutions?</a:t>
            </a:r>
            <a:endParaRPr lang="en-US" b="1" dirty="0">
              <a:solidFill>
                <a:srgbClr val="E97E09"/>
              </a:solidFill>
            </a:endParaRPr>
          </a:p>
        </p:txBody>
      </p:sp>
      <p:sp>
        <p:nvSpPr>
          <p:cNvPr id="87" name="Rectangle 86"/>
          <p:cNvSpPr/>
          <p:nvPr/>
        </p:nvSpPr>
        <p:spPr>
          <a:xfrm rot="20163774">
            <a:off x="995862" y="4512776"/>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88" name="Rectangle 87"/>
          <p:cNvSpPr/>
          <p:nvPr/>
        </p:nvSpPr>
        <p:spPr>
          <a:xfrm rot="20163774">
            <a:off x="1522845" y="4512776"/>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89" name="Rectangle 88"/>
          <p:cNvSpPr/>
          <p:nvPr/>
        </p:nvSpPr>
        <p:spPr>
          <a:xfrm rot="20163774">
            <a:off x="2028173" y="4512776"/>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0" name="Rectangle 89"/>
          <p:cNvSpPr/>
          <p:nvPr/>
        </p:nvSpPr>
        <p:spPr>
          <a:xfrm rot="20163774">
            <a:off x="2577334" y="4512776"/>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91" name="Rectangle 90"/>
          <p:cNvSpPr/>
          <p:nvPr/>
        </p:nvSpPr>
        <p:spPr>
          <a:xfrm rot="20163774">
            <a:off x="3074196" y="4512776"/>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92" name="Rectangle 91"/>
          <p:cNvSpPr/>
          <p:nvPr/>
        </p:nvSpPr>
        <p:spPr>
          <a:xfrm rot="20163774">
            <a:off x="5544649" y="4524369"/>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3" name="Rectangle 92"/>
          <p:cNvSpPr/>
          <p:nvPr/>
        </p:nvSpPr>
        <p:spPr>
          <a:xfrm rot="20163774">
            <a:off x="6145073" y="4524369"/>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4" name="Rectangle 93"/>
          <p:cNvSpPr/>
          <p:nvPr/>
        </p:nvSpPr>
        <p:spPr>
          <a:xfrm rot="20163774">
            <a:off x="6769464" y="4524369"/>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95" name="Rectangle 94"/>
          <p:cNvSpPr/>
          <p:nvPr/>
        </p:nvSpPr>
        <p:spPr>
          <a:xfrm rot="20163774">
            <a:off x="7306593" y="4524369"/>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96" name="Rectangle 95"/>
          <p:cNvSpPr/>
          <p:nvPr/>
        </p:nvSpPr>
        <p:spPr>
          <a:xfrm rot="20163774">
            <a:off x="7803455" y="4524369"/>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97" name="Rectangle 96"/>
          <p:cNvSpPr/>
          <p:nvPr/>
        </p:nvSpPr>
        <p:spPr>
          <a:xfrm>
            <a:off x="1326488" y="5014936"/>
            <a:ext cx="1781065" cy="461665"/>
          </a:xfrm>
          <a:prstGeom prst="rect">
            <a:avLst/>
          </a:prstGeom>
          <a:solidFill>
            <a:srgbClr val="FAE9D6"/>
          </a:solidFill>
        </p:spPr>
        <p:txBody>
          <a:bodyPr wrap="none">
            <a:spAutoFit/>
          </a:bodyPr>
          <a:lstStyle/>
          <a:p>
            <a:r>
              <a:rPr lang="en-US" dirty="0" smtClean="0">
                <a:latin typeface="Calibri" panose="020F0502020204030204" pitchFamily="34" charset="0"/>
              </a:rPr>
              <a:t>score = </a:t>
            </a:r>
            <a:r>
              <a:rPr lang="en-US" b="1" dirty="0" smtClean="0">
                <a:latin typeface="Calibri" panose="020F0502020204030204" pitchFamily="34" charset="0"/>
              </a:rPr>
              <a:t>-1.27</a:t>
            </a:r>
            <a:endParaRPr lang="en-US" b="1" dirty="0"/>
          </a:p>
        </p:txBody>
      </p:sp>
      <p:sp>
        <p:nvSpPr>
          <p:cNvPr id="98" name="Rectangle 97"/>
          <p:cNvSpPr/>
          <p:nvPr/>
        </p:nvSpPr>
        <p:spPr>
          <a:xfrm>
            <a:off x="6067535" y="5014936"/>
            <a:ext cx="1781065" cy="461665"/>
          </a:xfrm>
          <a:prstGeom prst="rect">
            <a:avLst/>
          </a:prstGeom>
          <a:solidFill>
            <a:srgbClr val="FAE9D6"/>
          </a:solidFill>
        </p:spPr>
        <p:txBody>
          <a:bodyPr wrap="none">
            <a:spAutoFit/>
          </a:bodyPr>
          <a:lstStyle/>
          <a:p>
            <a:r>
              <a:rPr lang="en-US" dirty="0" smtClean="0">
                <a:latin typeface="Calibri" panose="020F0502020204030204" pitchFamily="34" charset="0"/>
              </a:rPr>
              <a:t>score = </a:t>
            </a:r>
            <a:r>
              <a:rPr lang="en-US" b="1" dirty="0" smtClean="0">
                <a:latin typeface="Calibri" panose="020F0502020204030204" pitchFamily="34" charset="0"/>
              </a:rPr>
              <a:t>-4.96</a:t>
            </a:r>
            <a:endParaRPr lang="en-US" b="1" dirty="0"/>
          </a:p>
        </p:txBody>
      </p:sp>
      <p:sp>
        <p:nvSpPr>
          <p:cNvPr id="4" name="Rectangle 3"/>
          <p:cNvSpPr/>
          <p:nvPr/>
        </p:nvSpPr>
        <p:spPr>
          <a:xfrm>
            <a:off x="3483559" y="4138136"/>
            <a:ext cx="2271777" cy="738664"/>
          </a:xfrm>
          <a:prstGeom prst="rect">
            <a:avLst/>
          </a:prstGeom>
          <a:solidFill>
            <a:schemeClr val="bg1"/>
          </a:solidFill>
          <a:ln>
            <a:solidFill>
              <a:schemeClr val="bg1">
                <a:lumMod val="65000"/>
              </a:schemeClr>
            </a:solidFill>
          </a:ln>
        </p:spPr>
        <p:txBody>
          <a:bodyPr wrap="none">
            <a:spAutoFit/>
          </a:bodyPr>
          <a:lstStyle/>
          <a:p>
            <a:pPr algn="ctr"/>
            <a:r>
              <a:rPr lang="en-US" altLang="en-US" sz="4200" dirty="0" smtClean="0">
                <a:latin typeface="Cambria" panose="02040503050406030204" pitchFamily="18" charset="0"/>
              </a:rPr>
              <a:t>Use </a:t>
            </a:r>
            <a:r>
              <a:rPr lang="en-US" altLang="en-US" sz="4200" b="1" dirty="0" smtClean="0">
                <a:latin typeface="Courier New" panose="02070309020205020404" pitchFamily="49" charset="0"/>
                <a:cs typeface="Courier New" panose="02070309020205020404" pitchFamily="49" charset="0"/>
              </a:rPr>
              <a:t>log</a:t>
            </a:r>
            <a:r>
              <a:rPr lang="en-US" altLang="en-US" sz="4200" dirty="0" smtClean="0">
                <a:latin typeface="Cambria" panose="02040503050406030204" pitchFamily="18" charset="0"/>
              </a:rPr>
              <a:t>!</a:t>
            </a:r>
            <a:endParaRPr lang="en-US" sz="4200" dirty="0"/>
          </a:p>
        </p:txBody>
      </p:sp>
      <p:sp>
        <p:nvSpPr>
          <p:cNvPr id="99" name="Rectangle 98"/>
          <p:cNvSpPr/>
          <p:nvPr/>
        </p:nvSpPr>
        <p:spPr>
          <a:xfrm>
            <a:off x="3007285" y="3162189"/>
            <a:ext cx="3201774" cy="738664"/>
          </a:xfrm>
          <a:prstGeom prst="rect">
            <a:avLst/>
          </a:prstGeom>
          <a:solidFill>
            <a:schemeClr val="bg1"/>
          </a:solidFill>
          <a:ln>
            <a:solidFill>
              <a:schemeClr val="bg1">
                <a:lumMod val="65000"/>
              </a:schemeClr>
            </a:solidFill>
          </a:ln>
        </p:spPr>
        <p:txBody>
          <a:bodyPr wrap="none">
            <a:spAutoFit/>
          </a:bodyPr>
          <a:lstStyle/>
          <a:p>
            <a:pPr algn="ctr"/>
            <a:r>
              <a:rPr lang="en-US" altLang="en-US" sz="4200" dirty="0" smtClean="0">
                <a:latin typeface="Cambria" panose="02040503050406030204" pitchFamily="18" charset="0"/>
              </a:rPr>
              <a:t>Ignore zeros!</a:t>
            </a:r>
            <a:endParaRPr lang="en-US" sz="4200"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964440" y="3670200"/>
              <a:ext cx="3750840" cy="973440"/>
            </p14:xfrm>
          </p:contentPart>
        </mc:Choice>
        <mc:Fallback xmlns="">
          <p:pic>
            <p:nvPicPr>
              <p:cNvPr id="6" name="Ink 5"/>
              <p:cNvPicPr/>
              <p:nvPr/>
            </p:nvPicPr>
            <p:blipFill>
              <a:blip r:embed="rId3"/>
              <a:stretch>
                <a:fillRect/>
              </a:stretch>
            </p:blipFill>
            <p:spPr>
              <a:xfrm>
                <a:off x="955080" y="3660840"/>
                <a:ext cx="3769560" cy="992160"/>
              </a:xfrm>
              <a:prstGeom prst="rect">
                <a:avLst/>
              </a:prstGeom>
            </p:spPr>
          </p:pic>
        </mc:Fallback>
      </mc:AlternateContent>
      <p:sp>
        <p:nvSpPr>
          <p:cNvPr id="100" name="Rectangle 99"/>
          <p:cNvSpPr/>
          <p:nvPr/>
        </p:nvSpPr>
        <p:spPr>
          <a:xfrm rot="20599857">
            <a:off x="165339" y="1112286"/>
            <a:ext cx="8129601" cy="2554545"/>
          </a:xfrm>
          <a:prstGeom prst="rect">
            <a:avLst/>
          </a:prstGeom>
          <a:solidFill>
            <a:schemeClr val="bg1"/>
          </a:solidFill>
          <a:ln>
            <a:solidFill>
              <a:schemeClr val="bg1">
                <a:lumMod val="65000"/>
              </a:schemeClr>
            </a:solidFill>
          </a:ln>
        </p:spPr>
        <p:txBody>
          <a:bodyPr wrap="square">
            <a:spAutoFit/>
          </a:bodyPr>
          <a:lstStyle/>
          <a:p>
            <a:pPr algn="ctr"/>
            <a:r>
              <a:rPr lang="en-US" altLang="en-US" sz="3200" dirty="0" smtClean="0">
                <a:latin typeface="Cambria" panose="02040503050406030204" pitchFamily="18" charset="0"/>
              </a:rPr>
              <a:t>fix example to handle words that appear in one but not the other – give some low (non-zero) probability, e.g., the min frequency across all words in that model or all models (or </a:t>
            </a:r>
            <a:r>
              <a:rPr lang="en-US" altLang="en-US" sz="3200" smtClean="0">
                <a:latin typeface="Cambria" panose="02040503050406030204" pitchFamily="18" charset="0"/>
              </a:rPr>
              <a:t>just some </a:t>
            </a:r>
            <a:r>
              <a:rPr lang="en-US" altLang="en-US" sz="3200" dirty="0" smtClean="0">
                <a:latin typeface="Cambria" panose="02040503050406030204" pitchFamily="18" charset="0"/>
              </a:rPr>
              <a:t>small number) </a:t>
            </a:r>
            <a:endParaRPr lang="en-US" sz="3200" dirty="0"/>
          </a:p>
        </p:txBody>
      </p:sp>
    </p:spTree>
    <p:extLst>
      <p:ext uri="{BB962C8B-B14F-4D97-AF65-F5344CB8AC3E}">
        <p14:creationId xmlns:p14="http://schemas.microsoft.com/office/powerpoint/2010/main" val="761111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600" dirty="0" smtClean="0">
                <a:latin typeface="Cambria" panose="02040503050406030204" pitchFamily="18" charset="0"/>
              </a:rPr>
              <a:t>Naïve Bayes classification</a:t>
            </a:r>
            <a:endParaRPr lang="en-US" altLang="en-US" sz="3600" b="1" i="1" dirty="0">
              <a:latin typeface="Cambria" panose="02040503050406030204"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35" t="30047" r="33093" b="42501"/>
          <a:stretch/>
        </p:blipFill>
        <p:spPr bwMode="auto">
          <a:xfrm>
            <a:off x="1371600" y="1010653"/>
            <a:ext cx="6510647" cy="257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16" t="36603" r="2986" b="30670"/>
          <a:stretch/>
        </p:blipFill>
        <p:spPr bwMode="auto">
          <a:xfrm>
            <a:off x="685800" y="4343400"/>
            <a:ext cx="7620000" cy="2177144"/>
          </a:xfrm>
          <a:prstGeom prst="rect">
            <a:avLst/>
          </a:prstGeom>
          <a:noFill/>
          <a:ln w="57150">
            <a:solidFill>
              <a:srgbClr val="F6890C"/>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rot="20949426">
            <a:off x="7868010" y="5839324"/>
            <a:ext cx="923707" cy="415498"/>
          </a:xfrm>
          <a:prstGeom prst="rect">
            <a:avLst/>
          </a:prstGeom>
          <a:solidFill>
            <a:srgbClr val="FAE9D6"/>
          </a:solidFill>
        </p:spPr>
        <p:txBody>
          <a:bodyPr wrap="square" rtlCol="0">
            <a:spAutoFit/>
          </a:bodyPr>
          <a:lstStyle/>
          <a:p>
            <a:pPr algn="ctr"/>
            <a:r>
              <a:rPr lang="en-US" sz="2100" dirty="0" smtClean="0">
                <a:latin typeface="Cambria" panose="02040503050406030204" pitchFamily="18" charset="0"/>
              </a:rPr>
              <a:t>done!</a:t>
            </a:r>
            <a:endParaRPr lang="en-US" sz="2100" dirty="0">
              <a:latin typeface="Cambria" panose="02040503050406030204" pitchFamily="18" charset="0"/>
            </a:endParaRPr>
          </a:p>
        </p:txBody>
      </p:sp>
      <p:sp>
        <p:nvSpPr>
          <p:cNvPr id="6" name="Down Arrow 5"/>
          <p:cNvSpPr/>
          <p:nvPr/>
        </p:nvSpPr>
        <p:spPr>
          <a:xfrm rot="5400000">
            <a:off x="7243653" y="5710347"/>
            <a:ext cx="609600" cy="771307"/>
          </a:xfrm>
          <a:prstGeom prst="downArrow">
            <a:avLst/>
          </a:prstGeom>
          <a:solidFill>
            <a:srgbClr val="FAE9D6"/>
          </a:solidFill>
          <a:ln>
            <a:solidFill>
              <a:srgbClr val="F689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170160" y="5438160"/>
              <a:ext cx="3857760" cy="1143360"/>
            </p14:xfrm>
          </p:contentPart>
        </mc:Choice>
        <mc:Fallback xmlns="">
          <p:pic>
            <p:nvPicPr>
              <p:cNvPr id="2" name="Ink 1"/>
              <p:cNvPicPr/>
              <p:nvPr/>
            </p:nvPicPr>
            <p:blipFill>
              <a:blip r:embed="rId5"/>
              <a:stretch>
                <a:fillRect/>
              </a:stretch>
            </p:blipFill>
            <p:spPr>
              <a:xfrm>
                <a:off x="3160800" y="5428800"/>
                <a:ext cx="3876480" cy="1162080"/>
              </a:xfrm>
              <a:prstGeom prst="rect">
                <a:avLst/>
              </a:prstGeom>
            </p:spPr>
          </p:pic>
        </mc:Fallback>
      </mc:AlternateContent>
    </p:spTree>
    <p:extLst>
      <p:ext uri="{BB962C8B-B14F-4D97-AF65-F5344CB8AC3E}">
        <p14:creationId xmlns:p14="http://schemas.microsoft.com/office/powerpoint/2010/main" val="227394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600" dirty="0" smtClean="0">
                <a:latin typeface="Cambria" panose="02040503050406030204" pitchFamily="18" charset="0"/>
              </a:rPr>
              <a:t>Naïve Bayes classification</a:t>
            </a:r>
            <a:endParaRPr lang="en-US" altLang="en-US" sz="3600" b="1" i="1" dirty="0">
              <a:latin typeface="Cambria" panose="02040503050406030204"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35" t="30047" r="33093" b="42501"/>
          <a:stretch/>
        </p:blipFill>
        <p:spPr bwMode="auto">
          <a:xfrm>
            <a:off x="1371600" y="1010653"/>
            <a:ext cx="6510647" cy="257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16" t="36603" r="2986" b="30670"/>
          <a:stretch/>
        </p:blipFill>
        <p:spPr bwMode="auto">
          <a:xfrm>
            <a:off x="685800" y="4343400"/>
            <a:ext cx="7620000" cy="2177144"/>
          </a:xfrm>
          <a:prstGeom prst="rect">
            <a:avLst/>
          </a:prstGeom>
          <a:noFill/>
          <a:ln w="57150">
            <a:solidFill>
              <a:srgbClr val="F6890C"/>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rot="20949426">
            <a:off x="7868010" y="5839324"/>
            <a:ext cx="923707" cy="415498"/>
          </a:xfrm>
          <a:prstGeom prst="rect">
            <a:avLst/>
          </a:prstGeom>
          <a:solidFill>
            <a:srgbClr val="FAE9D6"/>
          </a:solidFill>
        </p:spPr>
        <p:txBody>
          <a:bodyPr wrap="square" rtlCol="0">
            <a:spAutoFit/>
          </a:bodyPr>
          <a:lstStyle/>
          <a:p>
            <a:pPr algn="ctr"/>
            <a:r>
              <a:rPr lang="en-US" sz="2100" dirty="0" smtClean="0">
                <a:latin typeface="Cambria" panose="02040503050406030204" pitchFamily="18" charset="0"/>
              </a:rPr>
              <a:t>done!</a:t>
            </a:r>
            <a:endParaRPr lang="en-US" sz="2100" dirty="0">
              <a:latin typeface="Cambria" panose="02040503050406030204" pitchFamily="18" charset="0"/>
            </a:endParaRPr>
          </a:p>
        </p:txBody>
      </p:sp>
      <p:sp>
        <p:nvSpPr>
          <p:cNvPr id="6" name="Down Arrow 5"/>
          <p:cNvSpPr/>
          <p:nvPr/>
        </p:nvSpPr>
        <p:spPr>
          <a:xfrm rot="5400000">
            <a:off x="7243653" y="5710347"/>
            <a:ext cx="609600" cy="771307"/>
          </a:xfrm>
          <a:prstGeom prst="downArrow">
            <a:avLst/>
          </a:prstGeom>
          <a:solidFill>
            <a:srgbClr val="FAE9D6"/>
          </a:solidFill>
          <a:ln>
            <a:solidFill>
              <a:srgbClr val="F689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822" t="55753" r="7134" b="22895"/>
          <a:stretch/>
        </p:blipFill>
        <p:spPr bwMode="auto">
          <a:xfrm rot="20952891">
            <a:off x="1527647" y="3126380"/>
            <a:ext cx="6330311" cy="1879589"/>
          </a:xfrm>
          <a:prstGeom prst="rect">
            <a:avLst/>
          </a:prstGeom>
          <a:noFill/>
          <a:ln w="9525">
            <a:solidFill>
              <a:srgbClr val="F6890C"/>
            </a:solidFill>
            <a:miter lim="800000"/>
            <a:headEnd/>
            <a:tailEnd/>
          </a:ln>
          <a:extLst>
            <a:ext uri="{909E8E84-426E-40DD-AFC4-6F175D3DCCD1}">
              <a14:hiddenFill xmlns:a14="http://schemas.microsoft.com/office/drawing/2010/main">
                <a:solidFill>
                  <a:schemeClr val="accent1"/>
                </a:solidFill>
              </a14:hiddenFill>
            </a:ext>
          </a:extLst>
        </p:spPr>
      </p:pic>
      <p:cxnSp>
        <p:nvCxnSpPr>
          <p:cNvPr id="17" name="Straight Connector 16"/>
          <p:cNvCxnSpPr/>
          <p:nvPr/>
        </p:nvCxnSpPr>
        <p:spPr>
          <a:xfrm flipV="1">
            <a:off x="4279232" y="4511843"/>
            <a:ext cx="914400" cy="172453"/>
          </a:xfrm>
          <a:prstGeom prst="line">
            <a:avLst/>
          </a:prstGeom>
          <a:ln>
            <a:solidFill>
              <a:srgbClr val="F6890C"/>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5767136" y="4186989"/>
            <a:ext cx="1102896" cy="218575"/>
          </a:xfrm>
          <a:prstGeom prst="line">
            <a:avLst/>
          </a:prstGeom>
          <a:ln>
            <a:solidFill>
              <a:srgbClr val="F6890C"/>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20943839">
            <a:off x="2140933" y="4948850"/>
            <a:ext cx="5754914" cy="461665"/>
          </a:xfrm>
          <a:prstGeom prst="rect">
            <a:avLst/>
          </a:prstGeom>
          <a:solidFill>
            <a:srgbClr val="FAE9D6"/>
          </a:solidFill>
        </p:spPr>
        <p:txBody>
          <a:bodyPr wrap="square" rtlCol="0">
            <a:spAutoFit/>
          </a:bodyPr>
          <a:lstStyle/>
          <a:p>
            <a:pPr algn="ctr"/>
            <a:r>
              <a:rPr lang="en-US" dirty="0" smtClean="0">
                <a:latin typeface="Cambria" panose="02040503050406030204" pitchFamily="18" charset="0"/>
              </a:rPr>
              <a:t>Don't take these formulas too seriously…</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125600" y="3911040"/>
              <a:ext cx="2955960" cy="866880"/>
            </p14:xfrm>
          </p:contentPart>
        </mc:Choice>
        <mc:Fallback xmlns="">
          <p:pic>
            <p:nvPicPr>
              <p:cNvPr id="2" name="Ink 1"/>
              <p:cNvPicPr/>
              <p:nvPr/>
            </p:nvPicPr>
            <p:blipFill>
              <a:blip r:embed="rId6"/>
              <a:stretch>
                <a:fillRect/>
              </a:stretch>
            </p:blipFill>
            <p:spPr>
              <a:xfrm>
                <a:off x="4116240" y="3901680"/>
                <a:ext cx="2974680" cy="885600"/>
              </a:xfrm>
              <a:prstGeom prst="rect">
                <a:avLst/>
              </a:prstGeom>
            </p:spPr>
          </p:pic>
        </mc:Fallback>
      </mc:AlternateContent>
    </p:spTree>
    <p:extLst>
      <p:ext uri="{BB962C8B-B14F-4D97-AF65-F5344CB8AC3E}">
        <p14:creationId xmlns:p14="http://schemas.microsoft.com/office/powerpoint/2010/main" val="1975705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152400" y="431800"/>
            <a:ext cx="724058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lnSpc>
                <a:spcPct val="80000"/>
              </a:lnSpc>
              <a:spcBef>
                <a:spcPct val="50000"/>
              </a:spcBef>
            </a:pPr>
            <a:r>
              <a:rPr lang="en-US" altLang="en-US" b="1" dirty="0" err="1" smtClean="0">
                <a:solidFill>
                  <a:srgbClr val="F38D0F"/>
                </a:solidFill>
                <a:latin typeface="Courier New" pitchFamily="49" charset="0"/>
              </a:rPr>
              <a:t>def</a:t>
            </a:r>
            <a:r>
              <a:rPr lang="en-US" altLang="en-US" b="1" dirty="0" smtClean="0">
                <a:solidFill>
                  <a:srgbClr val="000000"/>
                </a:solidFill>
                <a:latin typeface="Courier New" pitchFamily="49" charset="0"/>
              </a:rPr>
              <a:t> </a:t>
            </a:r>
            <a:r>
              <a:rPr lang="en-US" altLang="en-US" b="1" dirty="0" err="1" smtClean="0">
                <a:solidFill>
                  <a:srgbClr val="0B04FF"/>
                </a:solidFill>
                <a:latin typeface="Courier New" pitchFamily="49" charset="0"/>
              </a:rPr>
              <a:t>tiebreakMove</a:t>
            </a:r>
            <a:r>
              <a:rPr lang="en-US" altLang="en-US" b="1" dirty="0" smtClean="0">
                <a:solidFill>
                  <a:srgbClr val="000000"/>
                </a:solidFill>
                <a:latin typeface="Courier New" pitchFamily="49" charset="0"/>
              </a:rPr>
              <a:t>(self, </a:t>
            </a:r>
            <a:r>
              <a:rPr lang="en-US" altLang="en-US" b="1" dirty="0" err="1" smtClean="0">
                <a:solidFill>
                  <a:srgbClr val="000000"/>
                </a:solidFill>
                <a:latin typeface="Courier New" pitchFamily="49" charset="0"/>
              </a:rPr>
              <a:t>sc</a:t>
            </a:r>
            <a:r>
              <a:rPr lang="en-US" altLang="en-US" b="1" dirty="0" smtClean="0">
                <a:solidFill>
                  <a:srgbClr val="000000"/>
                </a:solidFill>
                <a:latin typeface="Courier New" pitchFamily="49" charset="0"/>
              </a:rPr>
              <a:t>):</a:t>
            </a:r>
          </a:p>
        </p:txBody>
      </p:sp>
      <p:sp>
        <p:nvSpPr>
          <p:cNvPr id="11270" name="Rectangle 1"/>
          <p:cNvSpPr>
            <a:spLocks noChangeArrowheads="1"/>
          </p:cNvSpPr>
          <p:nvPr/>
        </p:nvSpPr>
        <p:spPr bwMode="auto">
          <a:xfrm rot="21221707">
            <a:off x="823552" y="5079381"/>
            <a:ext cx="7883820" cy="83099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0" hangingPunct="0">
              <a:spcBef>
                <a:spcPct val="50000"/>
              </a:spcBef>
            </a:pPr>
            <a:r>
              <a:rPr lang="en-US" altLang="en-US" sz="4800" dirty="0" smtClean="0">
                <a:solidFill>
                  <a:srgbClr val="000000"/>
                </a:solidFill>
                <a:latin typeface="Calibri" pitchFamily="34" charset="0"/>
              </a:rPr>
              <a:t>We'd postponed this…</a:t>
            </a:r>
          </a:p>
        </p:txBody>
      </p:sp>
      <p:sp>
        <p:nvSpPr>
          <p:cNvPr id="11271" name="Rectangle 7"/>
          <p:cNvSpPr>
            <a:spLocks noChangeArrowheads="1"/>
          </p:cNvSpPr>
          <p:nvPr/>
        </p:nvSpPr>
        <p:spPr bwMode="auto">
          <a:xfrm>
            <a:off x="5410201" y="152400"/>
            <a:ext cx="3505200" cy="901700"/>
          </a:xfrm>
          <a:prstGeom prst="rect">
            <a:avLst/>
          </a:prstGeom>
          <a:solidFill>
            <a:srgbClr val="CCECFF"/>
          </a:solidFill>
          <a:ln>
            <a:noFill/>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latin typeface="Cambria" panose="02040503050406030204" pitchFamily="18" charset="0"/>
            </a:endParaRPr>
          </a:p>
        </p:txBody>
      </p:sp>
      <p:sp>
        <p:nvSpPr>
          <p:cNvPr id="11272" name="Rectangle 5"/>
          <p:cNvSpPr>
            <a:spLocks noChangeArrowheads="1"/>
          </p:cNvSpPr>
          <p:nvPr/>
        </p:nvSpPr>
        <p:spPr bwMode="auto">
          <a:xfrm>
            <a:off x="5450304" y="533400"/>
            <a:ext cx="3470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b="1" dirty="0" err="1" smtClean="0">
                <a:solidFill>
                  <a:srgbClr val="000000"/>
                </a:solidFill>
                <a:latin typeface="Calibri" panose="020F0502020204030204" pitchFamily="34" charset="0"/>
              </a:rPr>
              <a:t>sc</a:t>
            </a:r>
            <a:r>
              <a:rPr lang="en-US" altLang="en-US" b="1" dirty="0" smtClean="0">
                <a:solidFill>
                  <a:srgbClr val="000000"/>
                </a:solidFill>
                <a:latin typeface="Calibri" panose="020F0502020204030204" pitchFamily="34" charset="0"/>
              </a:rPr>
              <a:t> = [-1, 0, 50, 50, 50, 0, 0]</a:t>
            </a:r>
            <a:endParaRPr lang="en-US" altLang="en-US" dirty="0" smtClean="0">
              <a:solidFill>
                <a:srgbClr val="000000"/>
              </a:solidFill>
              <a:latin typeface="Calibri" panose="020F0502020204030204" pitchFamily="34" charset="0"/>
            </a:endParaRPr>
          </a:p>
        </p:txBody>
      </p:sp>
      <p:sp>
        <p:nvSpPr>
          <p:cNvPr id="11273" name="Rectangle 6"/>
          <p:cNvSpPr>
            <a:spLocks noChangeArrowheads="1"/>
          </p:cNvSpPr>
          <p:nvPr/>
        </p:nvSpPr>
        <p:spPr bwMode="auto">
          <a:xfrm>
            <a:off x="6883400" y="177800"/>
            <a:ext cx="101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800" smtClean="0">
                <a:solidFill>
                  <a:srgbClr val="000000"/>
                </a:solidFill>
                <a:latin typeface="Cambria" panose="02040503050406030204" pitchFamily="18" charset="0"/>
              </a:rPr>
              <a:t>Suppose</a:t>
            </a:r>
          </a:p>
        </p:txBody>
      </p:sp>
      <p:sp>
        <p:nvSpPr>
          <p:cNvPr id="20" name="Rectangle 8"/>
          <p:cNvSpPr>
            <a:spLocks noChangeArrowheads="1"/>
          </p:cNvSpPr>
          <p:nvPr/>
        </p:nvSpPr>
        <p:spPr bwMode="auto">
          <a:xfrm>
            <a:off x="6184232"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0</a:t>
            </a:r>
            <a:endParaRPr lang="en-US" altLang="en-US" sz="1400" smtClean="0">
              <a:solidFill>
                <a:srgbClr val="C00000"/>
              </a:solidFill>
              <a:latin typeface="Cambria" panose="02040503050406030204" pitchFamily="18" charset="0"/>
            </a:endParaRPr>
          </a:p>
        </p:txBody>
      </p:sp>
      <p:sp>
        <p:nvSpPr>
          <p:cNvPr id="21" name="Rectangle 9"/>
          <p:cNvSpPr>
            <a:spLocks noChangeArrowheads="1"/>
          </p:cNvSpPr>
          <p:nvPr/>
        </p:nvSpPr>
        <p:spPr bwMode="auto">
          <a:xfrm>
            <a:off x="6515816"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1</a:t>
            </a:r>
            <a:endParaRPr lang="en-US" altLang="en-US" sz="1400" smtClean="0">
              <a:solidFill>
                <a:srgbClr val="C00000"/>
              </a:solidFill>
              <a:latin typeface="Cambria" panose="02040503050406030204" pitchFamily="18" charset="0"/>
            </a:endParaRPr>
          </a:p>
        </p:txBody>
      </p:sp>
      <p:sp>
        <p:nvSpPr>
          <p:cNvPr id="22" name="Rectangle 10"/>
          <p:cNvSpPr>
            <a:spLocks noChangeArrowheads="1"/>
          </p:cNvSpPr>
          <p:nvPr/>
        </p:nvSpPr>
        <p:spPr bwMode="auto">
          <a:xfrm>
            <a:off x="6884368"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2</a:t>
            </a:r>
            <a:endParaRPr lang="en-US" altLang="en-US" sz="1400" smtClean="0">
              <a:solidFill>
                <a:srgbClr val="C00000"/>
              </a:solidFill>
              <a:latin typeface="Cambria" panose="02040503050406030204" pitchFamily="18" charset="0"/>
            </a:endParaRPr>
          </a:p>
        </p:txBody>
      </p:sp>
      <p:sp>
        <p:nvSpPr>
          <p:cNvPr id="23" name="Rectangle 11"/>
          <p:cNvSpPr>
            <a:spLocks noChangeArrowheads="1"/>
          </p:cNvSpPr>
          <p:nvPr/>
        </p:nvSpPr>
        <p:spPr bwMode="auto">
          <a:xfrm>
            <a:off x="7353600"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3</a:t>
            </a:r>
            <a:endParaRPr lang="en-US" altLang="en-US" sz="1400" smtClean="0">
              <a:solidFill>
                <a:srgbClr val="C00000"/>
              </a:solidFill>
              <a:latin typeface="Cambria" panose="02040503050406030204" pitchFamily="18" charset="0"/>
            </a:endParaRPr>
          </a:p>
        </p:txBody>
      </p:sp>
      <p:sp>
        <p:nvSpPr>
          <p:cNvPr id="24" name="Rectangle 12"/>
          <p:cNvSpPr>
            <a:spLocks noChangeArrowheads="1"/>
          </p:cNvSpPr>
          <p:nvPr/>
        </p:nvSpPr>
        <p:spPr bwMode="auto">
          <a:xfrm>
            <a:off x="7798768"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4</a:t>
            </a:r>
            <a:endParaRPr lang="en-US" altLang="en-US" sz="1400" smtClean="0">
              <a:solidFill>
                <a:srgbClr val="C00000"/>
              </a:solidFill>
              <a:latin typeface="Cambria" panose="02040503050406030204" pitchFamily="18" charset="0"/>
            </a:endParaRPr>
          </a:p>
        </p:txBody>
      </p:sp>
      <p:sp>
        <p:nvSpPr>
          <p:cNvPr id="25" name="Rectangle 13"/>
          <p:cNvSpPr>
            <a:spLocks noChangeArrowheads="1"/>
          </p:cNvSpPr>
          <p:nvPr/>
        </p:nvSpPr>
        <p:spPr bwMode="auto">
          <a:xfrm>
            <a:off x="8171162"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5</a:t>
            </a:r>
            <a:endParaRPr lang="en-US" altLang="en-US" sz="1400" smtClean="0">
              <a:solidFill>
                <a:srgbClr val="C00000"/>
              </a:solidFill>
              <a:latin typeface="Cambria" panose="02040503050406030204" pitchFamily="18" charset="0"/>
            </a:endParaRPr>
          </a:p>
        </p:txBody>
      </p:sp>
      <p:sp>
        <p:nvSpPr>
          <p:cNvPr id="26" name="Rectangle 14"/>
          <p:cNvSpPr>
            <a:spLocks noChangeArrowheads="1"/>
          </p:cNvSpPr>
          <p:nvPr/>
        </p:nvSpPr>
        <p:spPr bwMode="auto">
          <a:xfrm>
            <a:off x="8484568"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6</a:t>
            </a:r>
            <a:endParaRPr lang="en-US" altLang="en-US" sz="1400" smtClean="0">
              <a:solidFill>
                <a:srgbClr val="C00000"/>
              </a:solidFill>
              <a:latin typeface="Cambria" panose="02040503050406030204" pitchFamily="18" charset="0"/>
            </a:endParaRPr>
          </a:p>
        </p:txBody>
      </p:sp>
      <p:sp>
        <p:nvSpPr>
          <p:cNvPr id="27" name="Rectangle 15"/>
          <p:cNvSpPr>
            <a:spLocks noChangeArrowheads="1"/>
          </p:cNvSpPr>
          <p:nvPr/>
        </p:nvSpPr>
        <p:spPr bwMode="auto">
          <a:xfrm>
            <a:off x="5452560" y="1041903"/>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col</a:t>
            </a:r>
            <a:endParaRPr lang="en-US" altLang="en-US" sz="1400" smtClean="0">
              <a:solidFill>
                <a:srgbClr val="C00000"/>
              </a:solidFill>
              <a:latin typeface="Cambria" panose="02040503050406030204" pitchFamily="18" charset="0"/>
            </a:endParaRPr>
          </a:p>
        </p:txBody>
      </p:sp>
      <p:sp>
        <p:nvSpPr>
          <p:cNvPr id="29" name="Text Box 3"/>
          <p:cNvSpPr txBox="1">
            <a:spLocks noChangeArrowheads="1"/>
          </p:cNvSpPr>
          <p:nvPr/>
        </p:nvSpPr>
        <p:spPr bwMode="auto">
          <a:xfrm>
            <a:off x="5562600" y="2217003"/>
            <a:ext cx="3248528" cy="830997"/>
          </a:xfrm>
          <a:prstGeom prst="rect">
            <a:avLst/>
          </a:prstGeom>
          <a:solidFill>
            <a:srgbClr val="FCD4C8"/>
          </a:solidFill>
          <a:ln>
            <a:noFill/>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0" hangingPunct="0">
              <a:spcBef>
                <a:spcPct val="50000"/>
              </a:spcBef>
            </a:pPr>
            <a:r>
              <a:rPr lang="en-US" altLang="en-US" dirty="0" smtClean="0">
                <a:solidFill>
                  <a:srgbClr val="000000"/>
                </a:solidFill>
                <a:latin typeface="Cambria" panose="02040503050406030204" pitchFamily="18" charset="0"/>
              </a:rPr>
              <a:t>How do we get a list </a:t>
            </a:r>
            <a:r>
              <a:rPr lang="en-US" altLang="en-US" b="1" dirty="0" smtClean="0">
                <a:solidFill>
                  <a:srgbClr val="000000"/>
                </a:solidFill>
                <a:latin typeface="Courier New" panose="02070309020205020404" pitchFamily="49" charset="0"/>
                <a:cs typeface="Courier New" panose="02070309020205020404" pitchFamily="49" charset="0"/>
              </a:rPr>
              <a:t>L</a:t>
            </a:r>
            <a:r>
              <a:rPr lang="en-US" altLang="en-US" dirty="0" smtClean="0">
                <a:solidFill>
                  <a:srgbClr val="000000"/>
                </a:solidFill>
                <a:latin typeface="Cambria" panose="02040503050406030204" pitchFamily="18" charset="0"/>
              </a:rPr>
              <a:t> of the max-score cols?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892800" y="321480"/>
              <a:ext cx="7912080" cy="4447440"/>
            </p14:xfrm>
          </p:contentPart>
        </mc:Choice>
        <mc:Fallback xmlns="">
          <p:pic>
            <p:nvPicPr>
              <p:cNvPr id="3" name="Ink 2"/>
              <p:cNvPicPr/>
              <p:nvPr/>
            </p:nvPicPr>
            <p:blipFill>
              <a:blip r:embed="rId3"/>
              <a:stretch>
                <a:fillRect/>
              </a:stretch>
            </p:blipFill>
            <p:spPr>
              <a:xfrm>
                <a:off x="883440" y="312120"/>
                <a:ext cx="7930800" cy="4466160"/>
              </a:xfrm>
              <a:prstGeom prst="rect">
                <a:avLst/>
              </a:prstGeom>
            </p:spPr>
          </p:pic>
        </mc:Fallback>
      </mc:AlternateContent>
    </p:spTree>
    <p:extLst>
      <p:ext uri="{BB962C8B-B14F-4D97-AF65-F5344CB8AC3E}">
        <p14:creationId xmlns:p14="http://schemas.microsoft.com/office/powerpoint/2010/main" val="4170969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8" descr="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788696"/>
            <a:ext cx="5780088" cy="3705225"/>
          </a:xfrm>
          <a:prstGeom prst="rect">
            <a:avLst/>
          </a:prstGeom>
          <a:noFill/>
          <a:ln w="38100">
            <a:solidFill>
              <a:srgbClr val="CCECFF"/>
            </a:solidFill>
            <a:miter lim="800000"/>
            <a:headEnd/>
            <a:tailEnd/>
          </a:ln>
          <a:extLst>
            <a:ext uri="{909E8E84-426E-40DD-AFC4-6F175D3DCCD1}">
              <a14:hiddenFill xmlns:a14="http://schemas.microsoft.com/office/drawing/2010/main">
                <a:solidFill>
                  <a:srgbClr val="FFFFFF"/>
                </a:solidFill>
              </a14:hiddenFill>
            </a:ext>
          </a:extLst>
        </p:spPr>
      </p:pic>
      <p:sp>
        <p:nvSpPr>
          <p:cNvPr id="37892" name="Text Box 9"/>
          <p:cNvSpPr txBox="1">
            <a:spLocks noChangeArrowheads="1"/>
          </p:cNvSpPr>
          <p:nvPr/>
        </p:nvSpPr>
        <p:spPr bwMode="auto">
          <a:xfrm>
            <a:off x="6127915" y="1752600"/>
            <a:ext cx="1289050" cy="366713"/>
          </a:xfrm>
          <a:prstGeom prst="rect">
            <a:avLst/>
          </a:prstGeom>
          <a:solidFill>
            <a:srgbClr val="CCECFF"/>
          </a:solidFill>
          <a:ln>
            <a:noFill/>
          </a:ln>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dirty="0">
                <a:solidFill>
                  <a:srgbClr val="000AF9"/>
                </a:solidFill>
                <a:latin typeface="Cambria" panose="02040503050406030204" pitchFamily="18" charset="0"/>
              </a:rPr>
              <a:t>text </a:t>
            </a:r>
            <a:r>
              <a:rPr lang="en-US" altLang="en-US" sz="1800" dirty="0">
                <a:latin typeface="Cambria" panose="02040503050406030204" pitchFamily="18" charset="0"/>
              </a:rPr>
              <a:t>cloud</a:t>
            </a:r>
            <a:endParaRPr lang="en-US" altLang="en-US" dirty="0">
              <a:latin typeface="Cambria" panose="02040503050406030204" pitchFamily="18" charset="0"/>
            </a:endParaRPr>
          </a:p>
        </p:txBody>
      </p:sp>
      <p:sp>
        <p:nvSpPr>
          <p:cNvPr id="37893" name="Text Box 10"/>
          <p:cNvSpPr txBox="1">
            <a:spLocks noChangeArrowheads="1"/>
          </p:cNvSpPr>
          <p:nvPr/>
        </p:nvSpPr>
        <p:spPr bwMode="auto">
          <a:xfrm>
            <a:off x="6553200" y="2495385"/>
            <a:ext cx="2062162" cy="1708160"/>
          </a:xfrm>
          <a:prstGeom prst="rect">
            <a:avLst/>
          </a:prstGeom>
          <a:solidFill>
            <a:srgbClr val="CCFFCC"/>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dirty="0">
                <a:solidFill>
                  <a:srgbClr val="000000"/>
                </a:solidFill>
                <a:latin typeface="Cambria" panose="02040503050406030204" pitchFamily="18" charset="0"/>
              </a:rPr>
              <a:t>Summary of the words in a body of text, </a:t>
            </a:r>
            <a:r>
              <a:rPr lang="en-US" altLang="en-US" sz="2100" b="1" i="1" dirty="0">
                <a:solidFill>
                  <a:srgbClr val="000000"/>
                </a:solidFill>
                <a:latin typeface="Cambria" panose="02040503050406030204" pitchFamily="18" charset="0"/>
              </a:rPr>
              <a:t>sized</a:t>
            </a:r>
            <a:r>
              <a:rPr lang="en-US" altLang="en-US" sz="2100" dirty="0">
                <a:solidFill>
                  <a:srgbClr val="000000"/>
                </a:solidFill>
                <a:latin typeface="Cambria" panose="02040503050406030204" pitchFamily="18" charset="0"/>
              </a:rPr>
              <a:t> according to their frequency.</a:t>
            </a:r>
          </a:p>
        </p:txBody>
      </p:sp>
      <p:grpSp>
        <p:nvGrpSpPr>
          <p:cNvPr id="37894" name="Group 11"/>
          <p:cNvGrpSpPr>
            <a:grpSpLocks/>
          </p:cNvGrpSpPr>
          <p:nvPr/>
        </p:nvGrpSpPr>
        <p:grpSpPr bwMode="auto">
          <a:xfrm>
            <a:off x="8406606" y="4940861"/>
            <a:ext cx="417512" cy="517525"/>
            <a:chOff x="2928" y="1051"/>
            <a:chExt cx="840" cy="957"/>
          </a:xfrm>
        </p:grpSpPr>
        <p:sp>
          <p:nvSpPr>
            <p:cNvPr id="37896" name="Freeform 12"/>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3789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89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89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790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790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790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7895" name="Text Box 25"/>
          <p:cNvSpPr txBox="1">
            <a:spLocks noChangeArrowheads="1"/>
          </p:cNvSpPr>
          <p:nvPr/>
        </p:nvSpPr>
        <p:spPr bwMode="auto">
          <a:xfrm>
            <a:off x="6718025" y="4679550"/>
            <a:ext cx="190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200" dirty="0">
                <a:solidFill>
                  <a:srgbClr val="009900"/>
                </a:solidFill>
                <a:latin typeface="Cambria" panose="02040503050406030204" pitchFamily="18" charset="0"/>
              </a:rPr>
              <a:t>this doesn't look nearly colorful enough…</a:t>
            </a:r>
          </a:p>
        </p:txBody>
      </p:sp>
      <p:sp>
        <p:nvSpPr>
          <p:cNvPr id="21"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b="1" i="1" dirty="0" smtClean="0">
                <a:latin typeface="Cambria" panose="02040503050406030204" pitchFamily="18" charset="0"/>
              </a:rPr>
              <a:t>Extra:   </a:t>
            </a:r>
            <a:r>
              <a:rPr lang="en-US" altLang="en-US" sz="4200" dirty="0" smtClean="0">
                <a:latin typeface="Cambria" panose="02040503050406030204" pitchFamily="18" charset="0"/>
              </a:rPr>
              <a:t>Text </a:t>
            </a:r>
            <a:r>
              <a:rPr lang="en-US" altLang="en-US" sz="4200" i="1" dirty="0" smtClean="0">
                <a:latin typeface="Cambria" panose="02040503050406030204" pitchFamily="18" charset="0"/>
              </a:rPr>
              <a:t>Clouds</a:t>
            </a:r>
            <a:endParaRPr lang="en-US" altLang="en-US" sz="4200" i="1" dirty="0">
              <a:latin typeface="Cambria" panose="02040503050406030204" pitchFamily="18" charset="0"/>
            </a:endParaRPr>
          </a:p>
        </p:txBody>
      </p:sp>
      <p:sp>
        <p:nvSpPr>
          <p:cNvPr id="22" name="Text Box 9"/>
          <p:cNvSpPr txBox="1">
            <a:spLocks noChangeArrowheads="1"/>
          </p:cNvSpPr>
          <p:nvPr/>
        </p:nvSpPr>
        <p:spPr bwMode="auto">
          <a:xfrm>
            <a:off x="7621538" y="6355556"/>
            <a:ext cx="1289050" cy="366713"/>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dirty="0" smtClean="0">
                <a:latin typeface="Cambria" panose="02040503050406030204" pitchFamily="18" charset="0"/>
              </a:rPr>
              <a:t>demos… ?</a:t>
            </a:r>
            <a:endParaRPr lang="en-US" altLang="en-US" dirty="0">
              <a:latin typeface="Cambria" panose="02040503050406030204" pitchFamily="18" charset="0"/>
            </a:endParaRPr>
          </a:p>
        </p:txBody>
      </p:sp>
    </p:spTree>
    <p:extLst>
      <p:ext uri="{BB962C8B-B14F-4D97-AF65-F5344CB8AC3E}">
        <p14:creationId xmlns:p14="http://schemas.microsoft.com/office/powerpoint/2010/main" val="2541757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solidFill>
                  <a:srgbClr val="000000"/>
                </a:solidFill>
                <a:latin typeface="Cambria" panose="02040503050406030204" pitchFamily="18" charset="0"/>
              </a:rPr>
              <a:t>Text-cloud history</a:t>
            </a:r>
          </a:p>
        </p:txBody>
      </p:sp>
      <p:pic>
        <p:nvPicPr>
          <p:cNvPr id="44035" name="Picture 29" descr="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428038"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0"/>
          <p:cNvSpPr>
            <a:spLocks noChangeArrowheads="1"/>
          </p:cNvSpPr>
          <p:nvPr/>
        </p:nvSpPr>
        <p:spPr bwMode="auto">
          <a:xfrm>
            <a:off x="6553200" y="6324600"/>
            <a:ext cx="2360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200" dirty="0">
                <a:solidFill>
                  <a:srgbClr val="000000"/>
                </a:solidFill>
                <a:latin typeface="Calibri" panose="020F0502020204030204" pitchFamily="34" charset="0"/>
              </a:rPr>
              <a:t>http://chir.ag/phernalia/preztags/</a:t>
            </a:r>
          </a:p>
        </p:txBody>
      </p:sp>
    </p:spTree>
    <p:extLst>
      <p:ext uri="{BB962C8B-B14F-4D97-AF65-F5344CB8AC3E}">
        <p14:creationId xmlns:p14="http://schemas.microsoft.com/office/powerpoint/2010/main" val="2859473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4038600"/>
            <a:ext cx="3911600" cy="2667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8" descr="Picture 10"/>
          <p:cNvPicPr>
            <a:picLocks noChangeAspect="1" noChangeArrowheads="1"/>
          </p:cNvPicPr>
          <p:nvPr/>
        </p:nvPicPr>
        <p:blipFill>
          <a:blip r:embed="rId3"/>
          <a:srcRect/>
          <a:stretch>
            <a:fillRect/>
          </a:stretch>
        </p:blipFill>
        <p:spPr bwMode="auto">
          <a:xfrm>
            <a:off x="2286000" y="2097088"/>
            <a:ext cx="3924300" cy="2516187"/>
          </a:xfrm>
          <a:prstGeom prst="rect">
            <a:avLst/>
          </a:prstGeom>
          <a:noFill/>
          <a:ln w="38100">
            <a:solidFill>
              <a:schemeClr val="bg1"/>
            </a:solidFill>
            <a:miter lim="800000"/>
            <a:headEnd/>
            <a:tailEnd/>
          </a:ln>
        </p:spPr>
      </p:pic>
      <p:sp>
        <p:nvSpPr>
          <p:cNvPr id="19460" name="Text Box 5"/>
          <p:cNvSpPr txBox="1">
            <a:spLocks noChangeArrowheads="1"/>
          </p:cNvSpPr>
          <p:nvPr/>
        </p:nvSpPr>
        <p:spPr bwMode="auto">
          <a:xfrm>
            <a:off x="4473575" y="160338"/>
            <a:ext cx="40433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latin typeface="Cambria" panose="02040503050406030204" pitchFamily="18" charset="0"/>
              </a:rPr>
              <a:t>Project options...</a:t>
            </a:r>
          </a:p>
        </p:txBody>
      </p:sp>
      <p:sp>
        <p:nvSpPr>
          <p:cNvPr id="19461" name="Rectangle 11"/>
          <p:cNvSpPr>
            <a:spLocks noChangeArrowheads="1"/>
          </p:cNvSpPr>
          <p:nvPr/>
        </p:nvSpPr>
        <p:spPr bwMode="auto">
          <a:xfrm>
            <a:off x="3087196" y="2816225"/>
            <a:ext cx="2480936" cy="1077218"/>
          </a:xfrm>
          <a:prstGeom prst="rect">
            <a:avLst/>
          </a:prstGeom>
          <a:solidFill>
            <a:schemeClr val="bg1">
              <a:lumMod val="85000"/>
            </a:schemeClr>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smtClean="0">
                <a:latin typeface="Cambria" panose="02040503050406030204" pitchFamily="18" charset="0"/>
              </a:rPr>
              <a:t>TextID</a:t>
            </a:r>
            <a:endParaRPr lang="en-US" altLang="en-US" sz="6400" dirty="0">
              <a:latin typeface="Cambria" panose="02040503050406030204" pitchFamily="18" charset="0"/>
            </a:endParaRPr>
          </a:p>
        </p:txBody>
      </p:sp>
      <p:sp>
        <p:nvSpPr>
          <p:cNvPr id="19462" name="Rectangle 13"/>
          <p:cNvSpPr>
            <a:spLocks noChangeArrowheads="1"/>
          </p:cNvSpPr>
          <p:nvPr/>
        </p:nvSpPr>
        <p:spPr bwMode="auto">
          <a:xfrm>
            <a:off x="5453918" y="4833938"/>
            <a:ext cx="3073278" cy="1077218"/>
          </a:xfrm>
          <a:prstGeom prst="rect">
            <a:avLst/>
          </a:prstGeom>
          <a:solidFill>
            <a:schemeClr val="bg1">
              <a:lumMod val="85000"/>
            </a:schemeClr>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a:latin typeface="Cambria" panose="02040503050406030204" pitchFamily="18" charset="0"/>
              </a:rPr>
              <a:t>Picobot</a:t>
            </a:r>
            <a:r>
              <a:rPr lang="en-US" altLang="en-US" sz="6400" dirty="0">
                <a:latin typeface="Cambria" panose="02040503050406030204" pitchFamily="18" charset="0"/>
              </a:rPr>
              <a:t>!</a:t>
            </a:r>
          </a:p>
        </p:txBody>
      </p:sp>
      <p:pic>
        <p:nvPicPr>
          <p:cNvPr id="19463" name="Picture 6" descr="p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338"/>
            <a:ext cx="3448050" cy="2506662"/>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9464" name="Rectangle 10"/>
          <p:cNvSpPr>
            <a:spLocks noChangeArrowheads="1"/>
          </p:cNvSpPr>
          <p:nvPr/>
        </p:nvSpPr>
        <p:spPr bwMode="auto">
          <a:xfrm>
            <a:off x="934031" y="874713"/>
            <a:ext cx="2226059" cy="1077218"/>
          </a:xfrm>
          <a:prstGeom prst="rect">
            <a:avLst/>
          </a:prstGeom>
          <a:solidFill>
            <a:srgbClr val="FCD4C8"/>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smtClean="0">
                <a:latin typeface="Cambria" panose="02040503050406030204" pitchFamily="18" charset="0"/>
              </a:rPr>
              <a:t>VPool</a:t>
            </a:r>
            <a:endParaRPr lang="en-US" altLang="en-US" sz="6400" dirty="0">
              <a:latin typeface="Cambria" panose="02040503050406030204" pitchFamily="18" charset="0"/>
            </a:endParaRPr>
          </a:p>
        </p:txBody>
      </p:sp>
    </p:spTree>
    <p:extLst>
      <p:ext uri="{BB962C8B-B14F-4D97-AF65-F5344CB8AC3E}">
        <p14:creationId xmlns:p14="http://schemas.microsoft.com/office/powerpoint/2010/main" val="707369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pool"/>
          <p:cNvPicPr>
            <a:picLocks noChangeAspect="1" noChangeArrowheads="1"/>
          </p:cNvPicPr>
          <p:nvPr/>
        </p:nvPicPr>
        <p:blipFill>
          <a:blip r:embed="rId2">
            <a:extLst>
              <a:ext uri="{28A0092B-C50C-407E-A947-70E740481C1C}">
                <a14:useLocalDpi xmlns:a14="http://schemas.microsoft.com/office/drawing/2010/main" val="0"/>
              </a:ext>
            </a:extLst>
          </a:blip>
          <a:srcRect b="10674"/>
          <a:stretch>
            <a:fillRect/>
          </a:stretch>
        </p:blipFill>
        <p:spPr bwMode="auto">
          <a:xfrm>
            <a:off x="313574" y="450098"/>
            <a:ext cx="362902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7"/>
          <p:cNvGrpSpPr>
            <a:grpSpLocks/>
          </p:cNvGrpSpPr>
          <p:nvPr/>
        </p:nvGrpSpPr>
        <p:grpSpPr bwMode="auto">
          <a:xfrm>
            <a:off x="1219200" y="2638455"/>
            <a:ext cx="606606" cy="733813"/>
            <a:chOff x="2928" y="1051"/>
            <a:chExt cx="840" cy="957"/>
          </a:xfrm>
        </p:grpSpPr>
        <p:sp>
          <p:nvSpPr>
            <p:cNvPr id="20495" name="Freeform 8"/>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496"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497"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498"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499"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0"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1"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2"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3"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4"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505"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506"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507"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485" name="Text Box 24"/>
          <p:cNvSpPr txBox="1">
            <a:spLocks noChangeArrowheads="1"/>
          </p:cNvSpPr>
          <p:nvPr/>
        </p:nvSpPr>
        <p:spPr bwMode="auto">
          <a:xfrm>
            <a:off x="718386" y="313991"/>
            <a:ext cx="2819400" cy="7397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dirty="0">
                <a:latin typeface="Cambria" panose="02040503050406030204" pitchFamily="18" charset="0"/>
              </a:rPr>
              <a:t>3d graphics-based game using </a:t>
            </a:r>
            <a:r>
              <a:rPr lang="en-US" altLang="en-US" sz="2100" dirty="0" err="1">
                <a:latin typeface="Cambria" panose="02040503050406030204" pitchFamily="18" charset="0"/>
              </a:rPr>
              <a:t>VPython</a:t>
            </a:r>
            <a:endParaRPr lang="en-US" altLang="en-US" sz="2100" dirty="0">
              <a:latin typeface="Cambria" panose="02040503050406030204" pitchFamily="18" charset="0"/>
            </a:endParaRPr>
          </a:p>
        </p:txBody>
      </p:sp>
      <p:sp>
        <p:nvSpPr>
          <p:cNvPr id="20486" name="Text Box 26"/>
          <p:cNvSpPr txBox="1">
            <a:spLocks noChangeArrowheads="1"/>
          </p:cNvSpPr>
          <p:nvPr/>
        </p:nvSpPr>
        <p:spPr bwMode="auto">
          <a:xfrm>
            <a:off x="4876800" y="84179"/>
            <a:ext cx="39417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dirty="0" err="1" smtClean="0">
                <a:latin typeface="Cambria" panose="02040503050406030204" pitchFamily="18" charset="0"/>
              </a:rPr>
              <a:t>vPool</a:t>
            </a:r>
            <a:endParaRPr lang="en-US" altLang="en-US" sz="4200" dirty="0">
              <a:latin typeface="Cambria" panose="02040503050406030204" pitchFamily="18" charset="0"/>
            </a:endParaRPr>
          </a:p>
        </p:txBody>
      </p:sp>
      <p:sp>
        <p:nvSpPr>
          <p:cNvPr id="20487" name="TextBox 24"/>
          <p:cNvSpPr txBox="1">
            <a:spLocks noChangeArrowheads="1"/>
          </p:cNvSpPr>
          <p:nvPr/>
        </p:nvSpPr>
        <p:spPr bwMode="auto">
          <a:xfrm>
            <a:off x="313574" y="2438400"/>
            <a:ext cx="1071241" cy="323165"/>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b="1" dirty="0">
                <a:solidFill>
                  <a:srgbClr val="009900"/>
                </a:solidFill>
                <a:latin typeface="Calibri" pitchFamily="34" charset="0"/>
              </a:rPr>
              <a:t>Let's play!</a:t>
            </a:r>
          </a:p>
        </p:txBody>
      </p:sp>
      <p:sp>
        <p:nvSpPr>
          <p:cNvPr id="20488" name="TextBox 25"/>
          <p:cNvSpPr txBox="1">
            <a:spLocks noChangeArrowheads="1"/>
          </p:cNvSpPr>
          <p:nvPr/>
        </p:nvSpPr>
        <p:spPr bwMode="auto">
          <a:xfrm>
            <a:off x="2985669" y="1086439"/>
            <a:ext cx="1340853" cy="553998"/>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b="1" dirty="0">
                <a:solidFill>
                  <a:srgbClr val="009900"/>
                </a:solidFill>
                <a:latin typeface="Calibri" pitchFamily="34" charset="0"/>
              </a:rPr>
              <a:t>I'll take your cue...</a:t>
            </a:r>
          </a:p>
        </p:txBody>
      </p:sp>
      <p:sp>
        <p:nvSpPr>
          <p:cNvPr id="20489" name="Text Box 24"/>
          <p:cNvSpPr txBox="1">
            <a:spLocks noChangeArrowheads="1"/>
          </p:cNvSpPr>
          <p:nvPr/>
        </p:nvSpPr>
        <p:spPr bwMode="auto">
          <a:xfrm>
            <a:off x="838200" y="3581400"/>
            <a:ext cx="2590800" cy="461963"/>
          </a:xfrm>
          <a:prstGeom prst="rect">
            <a:avLst/>
          </a:prstGeom>
          <a:solidFill>
            <a:schemeClr val="bg1">
              <a:lumMod val="95000"/>
            </a:schemeClr>
          </a:solidFill>
          <a:ln>
            <a:noFill/>
          </a:ln>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dirty="0">
                <a:latin typeface="Cambria" panose="02040503050406030204" pitchFamily="18" charset="0"/>
              </a:rPr>
              <a:t>A few constraints</a:t>
            </a:r>
          </a:p>
        </p:txBody>
      </p:sp>
      <p:sp>
        <p:nvSpPr>
          <p:cNvPr id="20490" name="Text Box 24"/>
          <p:cNvSpPr txBox="1">
            <a:spLocks noChangeArrowheads="1"/>
          </p:cNvSpPr>
          <p:nvPr/>
        </p:nvSpPr>
        <p:spPr bwMode="auto">
          <a:xfrm>
            <a:off x="228600" y="4177087"/>
            <a:ext cx="43633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spcBef>
                <a:spcPct val="50000"/>
              </a:spcBef>
              <a:buFont typeface="Arial" panose="020B0604020202020204" pitchFamily="34" charset="0"/>
              <a:buChar char="•"/>
            </a:pPr>
            <a:r>
              <a:rPr lang="en-US" altLang="en-US" sz="2000" dirty="0">
                <a:latin typeface="Calibri" pitchFamily="34" charset="0"/>
              </a:rPr>
              <a:t> </a:t>
            </a:r>
            <a:r>
              <a:rPr lang="en-US" altLang="en-US" sz="2000" dirty="0" smtClean="0">
                <a:latin typeface="Calibri" pitchFamily="34" charset="0"/>
              </a:rPr>
              <a:t>physically </a:t>
            </a:r>
            <a:r>
              <a:rPr lang="en-US" altLang="en-US" sz="2000" dirty="0">
                <a:latin typeface="Calibri" pitchFamily="34" charset="0"/>
              </a:rPr>
              <a:t>interacting "pool balls"</a:t>
            </a:r>
          </a:p>
        </p:txBody>
      </p:sp>
      <p:sp>
        <p:nvSpPr>
          <p:cNvPr id="20491" name="Text Box 24"/>
          <p:cNvSpPr txBox="1">
            <a:spLocks noChangeArrowheads="1"/>
          </p:cNvSpPr>
          <p:nvPr/>
        </p:nvSpPr>
        <p:spPr bwMode="auto">
          <a:xfrm>
            <a:off x="228600" y="5480027"/>
            <a:ext cx="43633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spcBef>
                <a:spcPct val="50000"/>
              </a:spcBef>
              <a:buFont typeface="Arial" panose="020B0604020202020204" pitchFamily="34" charset="0"/>
              <a:buChar char="•"/>
            </a:pPr>
            <a:r>
              <a:rPr lang="en-US" altLang="en-US" sz="2000" dirty="0">
                <a:latin typeface="Calibri" pitchFamily="34" charset="0"/>
              </a:rPr>
              <a:t> allow the user to direct </a:t>
            </a:r>
            <a:r>
              <a:rPr lang="en-US" altLang="en-US" sz="2000" dirty="0" smtClean="0">
                <a:latin typeface="Calibri" pitchFamily="34" charset="0"/>
              </a:rPr>
              <a:t>1+ </a:t>
            </a:r>
            <a:r>
              <a:rPr lang="en-US" altLang="en-US" sz="2000" dirty="0">
                <a:latin typeface="Calibri" pitchFamily="34" charset="0"/>
              </a:rPr>
              <a:t>objects</a:t>
            </a:r>
          </a:p>
        </p:txBody>
      </p:sp>
      <p:sp>
        <p:nvSpPr>
          <p:cNvPr id="20492" name="Text Box 24"/>
          <p:cNvSpPr txBox="1">
            <a:spLocks noChangeArrowheads="1"/>
          </p:cNvSpPr>
          <p:nvPr/>
        </p:nvSpPr>
        <p:spPr bwMode="auto">
          <a:xfrm>
            <a:off x="228600" y="5985302"/>
            <a:ext cx="44464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spcBef>
                <a:spcPct val="50000"/>
              </a:spcBef>
              <a:buFont typeface="Arial" panose="020B0604020202020204" pitchFamily="34" charset="0"/>
              <a:buChar char="•"/>
            </a:pPr>
            <a:r>
              <a:rPr lang="en-US" altLang="en-US" sz="2000" dirty="0">
                <a:latin typeface="Calibri" pitchFamily="34" charset="0"/>
              </a:rPr>
              <a:t> needs a game goal + be winnable!</a:t>
            </a:r>
          </a:p>
        </p:txBody>
      </p:sp>
      <p:sp>
        <p:nvSpPr>
          <p:cNvPr id="20493" name="Text Box 24"/>
          <p:cNvSpPr txBox="1">
            <a:spLocks noChangeArrowheads="1"/>
          </p:cNvSpPr>
          <p:nvPr/>
        </p:nvSpPr>
        <p:spPr bwMode="auto">
          <a:xfrm>
            <a:off x="4844759" y="2930605"/>
            <a:ext cx="3994441"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dirty="0">
                <a:solidFill>
                  <a:srgbClr val="000AF9"/>
                </a:solidFill>
                <a:latin typeface="Calibri" pitchFamily="34" charset="0"/>
              </a:rPr>
              <a:t> </a:t>
            </a:r>
            <a:r>
              <a:rPr lang="en-US" altLang="en-US" sz="2100" i="1" dirty="0">
                <a:solidFill>
                  <a:srgbClr val="000AF9"/>
                </a:solidFill>
                <a:latin typeface="Calibri" pitchFamily="34" charset="0"/>
              </a:rPr>
              <a:t>not really very constrained at all!</a:t>
            </a:r>
          </a:p>
        </p:txBody>
      </p:sp>
      <p:sp>
        <p:nvSpPr>
          <p:cNvPr id="28" name="Text Box 24"/>
          <p:cNvSpPr txBox="1">
            <a:spLocks noChangeArrowheads="1"/>
          </p:cNvSpPr>
          <p:nvPr/>
        </p:nvSpPr>
        <p:spPr bwMode="auto">
          <a:xfrm>
            <a:off x="228600" y="4682363"/>
            <a:ext cx="4446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spcBef>
                <a:spcPct val="50000"/>
              </a:spcBef>
              <a:buFont typeface="Arial" panose="020B0604020202020204" pitchFamily="34" charset="0"/>
              <a:buChar char="•"/>
            </a:pPr>
            <a:r>
              <a:rPr lang="en-US" altLang="en-US" sz="2000" dirty="0" smtClean="0">
                <a:latin typeface="Calibri" pitchFamily="34" charset="0"/>
              </a:rPr>
              <a:t>must detect </a:t>
            </a:r>
            <a:r>
              <a:rPr lang="en-US" altLang="en-US" sz="2000" b="1" u="sng" dirty="0" smtClean="0">
                <a:latin typeface="Calibri" pitchFamily="34" charset="0"/>
              </a:rPr>
              <a:t>some</a:t>
            </a:r>
            <a:r>
              <a:rPr lang="en-US" altLang="en-US" sz="2000" dirty="0" smtClean="0">
                <a:latin typeface="Calibri" pitchFamily="34" charset="0"/>
              </a:rPr>
              <a:t> collisions and model their results on the motion</a:t>
            </a:r>
            <a:endParaRPr lang="en-US" altLang="en-US" sz="2000" dirty="0">
              <a:latin typeface="Calibri" pitchFamily="34" charset="0"/>
            </a:endParaRPr>
          </a:p>
        </p:txBody>
      </p:sp>
      <p:pic>
        <p:nvPicPr>
          <p:cNvPr id="20484" name="Picture 2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849" y="1335740"/>
            <a:ext cx="701206" cy="95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t="12198" r="20232"/>
          <a:stretch/>
        </p:blipFill>
        <p:spPr>
          <a:xfrm>
            <a:off x="5577984" y="3498930"/>
            <a:ext cx="2604752" cy="2987128"/>
          </a:xfrm>
          <a:prstGeom prst="rect">
            <a:avLst/>
          </a:prstGeom>
        </p:spPr>
      </p:pic>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l="4502" t="18626" r="37209" b="37027"/>
          <a:stretch/>
        </p:blipFill>
        <p:spPr>
          <a:xfrm>
            <a:off x="5124098" y="1143000"/>
            <a:ext cx="3389729" cy="164291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288925" y="184652"/>
            <a:ext cx="6858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sz="4200" dirty="0">
                <a:latin typeface="Cambria" panose="02040503050406030204" pitchFamily="18" charset="0"/>
              </a:rPr>
              <a:t>The </a:t>
            </a:r>
            <a:r>
              <a:rPr lang="en-US" altLang="en-US" sz="4200" dirty="0" err="1">
                <a:latin typeface="Cambria" panose="02040503050406030204" pitchFamily="18" charset="0"/>
              </a:rPr>
              <a:t>vPool</a:t>
            </a:r>
            <a:r>
              <a:rPr lang="en-US" altLang="en-US" sz="4200" dirty="0">
                <a:latin typeface="Cambria" panose="02040503050406030204" pitchFamily="18" charset="0"/>
              </a:rPr>
              <a:t> project</a:t>
            </a:r>
          </a:p>
        </p:txBody>
      </p:sp>
      <p:sp>
        <p:nvSpPr>
          <p:cNvPr id="33795" name="Text Box 6"/>
          <p:cNvSpPr txBox="1">
            <a:spLocks noChangeArrowheads="1"/>
          </p:cNvSpPr>
          <p:nvPr/>
        </p:nvSpPr>
        <p:spPr bwMode="auto">
          <a:xfrm>
            <a:off x="774032" y="1398755"/>
            <a:ext cx="5659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200" b="1" i="1" dirty="0">
                <a:solidFill>
                  <a:srgbClr val="000AF9"/>
                </a:solidFill>
                <a:latin typeface="Cambria" pitchFamily="18" charset="0"/>
              </a:rPr>
              <a:t>Funky Physics </a:t>
            </a:r>
            <a:r>
              <a:rPr lang="en-US" altLang="en-US" sz="3200" b="1" i="1" dirty="0" smtClean="0">
                <a:solidFill>
                  <a:srgbClr val="000AF9"/>
                </a:solidFill>
                <a:latin typeface="Cambria" pitchFamily="18" charset="0"/>
              </a:rPr>
              <a:t>is OK… !</a:t>
            </a:r>
            <a:endParaRPr lang="en-US" altLang="en-US" sz="3200" b="1" i="1" dirty="0">
              <a:solidFill>
                <a:srgbClr val="000AF9"/>
              </a:solidFill>
              <a:latin typeface="Cambria" pitchFamily="18" charset="0"/>
            </a:endParaRPr>
          </a:p>
        </p:txBody>
      </p:sp>
      <p:sp>
        <p:nvSpPr>
          <p:cNvPr id="33796" name="Text Box 12"/>
          <p:cNvSpPr txBox="1">
            <a:spLocks noChangeArrowheads="1"/>
          </p:cNvSpPr>
          <p:nvPr/>
        </p:nvSpPr>
        <p:spPr bwMode="auto">
          <a:xfrm>
            <a:off x="1103810" y="2819400"/>
            <a:ext cx="71043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i="1" dirty="0">
                <a:latin typeface="Cambria" panose="02040503050406030204" pitchFamily="18" charset="0"/>
              </a:rPr>
              <a:t>Collisions </a:t>
            </a:r>
            <a:r>
              <a:rPr lang="en-US" altLang="en-US" dirty="0">
                <a:latin typeface="Cambria" panose="02040503050406030204" pitchFamily="18" charset="0"/>
              </a:rPr>
              <a:t>with walls should be handled...</a:t>
            </a:r>
          </a:p>
          <a:p>
            <a:pPr eaLnBrk="1" hangingPunct="1">
              <a:spcBef>
                <a:spcPct val="50000"/>
              </a:spcBef>
            </a:pPr>
            <a:r>
              <a:rPr lang="en-US" altLang="en-US" b="1" i="1" dirty="0">
                <a:latin typeface="Cambria" panose="02040503050406030204" pitchFamily="18" charset="0"/>
              </a:rPr>
              <a:t>Collisions </a:t>
            </a:r>
            <a:r>
              <a:rPr lang="en-US" altLang="en-US" dirty="0">
                <a:latin typeface="Cambria" panose="02040503050406030204" pitchFamily="18" charset="0"/>
              </a:rPr>
              <a:t>with other pool balls should be handled... </a:t>
            </a:r>
          </a:p>
          <a:p>
            <a:pPr eaLnBrk="1" hangingPunct="1">
              <a:spcBef>
                <a:spcPct val="50000"/>
              </a:spcBef>
            </a:pPr>
            <a:r>
              <a:rPr lang="en-US" altLang="en-US" dirty="0" smtClean="0">
                <a:latin typeface="Cambria" panose="02040503050406030204" pitchFamily="18" charset="0"/>
              </a:rPr>
              <a:t>You need pockets </a:t>
            </a:r>
            <a:r>
              <a:rPr lang="en-US" altLang="en-US" dirty="0">
                <a:latin typeface="Cambria" panose="02040503050406030204" pitchFamily="18" charset="0"/>
              </a:rPr>
              <a:t>– or some other game objective</a:t>
            </a:r>
          </a:p>
          <a:p>
            <a:pPr eaLnBrk="1" hangingPunct="1">
              <a:spcBef>
                <a:spcPct val="50000"/>
              </a:spcBef>
            </a:pPr>
            <a:r>
              <a:rPr lang="en-US" altLang="en-US" i="1" dirty="0">
                <a:latin typeface="Cambria" panose="02040503050406030204" pitchFamily="18" charset="0"/>
              </a:rPr>
              <a:t>A few examples to get you thinking…</a:t>
            </a:r>
            <a:endParaRPr lang="en-US" altLang="en-US" dirty="0">
              <a:latin typeface="Cambria" panose="02040503050406030204" pitchFamily="18" charset="0"/>
            </a:endParaRPr>
          </a:p>
        </p:txBody>
      </p:sp>
      <p:pic>
        <p:nvPicPr>
          <p:cNvPr id="33797" name="Picture 13"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682" y="1004888"/>
            <a:ext cx="657449"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9" name="Group 20"/>
          <p:cNvGrpSpPr>
            <a:grpSpLocks/>
          </p:cNvGrpSpPr>
          <p:nvPr/>
        </p:nvGrpSpPr>
        <p:grpSpPr bwMode="auto">
          <a:xfrm>
            <a:off x="7387047" y="1279728"/>
            <a:ext cx="517525" cy="568325"/>
            <a:chOff x="2928" y="1051"/>
            <a:chExt cx="840" cy="957"/>
          </a:xfrm>
        </p:grpSpPr>
        <p:sp>
          <p:nvSpPr>
            <p:cNvPr id="33802" name="Freeform 2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3803" name="Oval 2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4" name="Oval 2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5" name="Oval 2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6" name="Oval 2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7" name="Oval 2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8" name="Oval 2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9" name="Oval 2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10" name="AutoShape 2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11" name="Freeform 3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3812" name="Freeform 3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813" name="Freeform 3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3814" name="Freeform 3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3800" name="Rectangle 25"/>
          <p:cNvSpPr>
            <a:spLocks noChangeArrowheads="1"/>
          </p:cNvSpPr>
          <p:nvPr/>
        </p:nvSpPr>
        <p:spPr bwMode="auto">
          <a:xfrm>
            <a:off x="6484348" y="481317"/>
            <a:ext cx="22479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dirty="0" err="1">
                <a:solidFill>
                  <a:srgbClr val="009900"/>
                </a:solidFill>
                <a:latin typeface="Calibri" panose="020F0502020204030204" pitchFamily="34" charset="0"/>
              </a:rPr>
              <a:t>VPython</a:t>
            </a:r>
            <a:r>
              <a:rPr lang="en-US" altLang="en-US" sz="1400" dirty="0">
                <a:solidFill>
                  <a:srgbClr val="009900"/>
                </a:solidFill>
                <a:latin typeface="Calibri" panose="020F0502020204030204" pitchFamily="34" charset="0"/>
              </a:rPr>
              <a:t> was designed to make 3d physics simulations simpler to program</a:t>
            </a:r>
            <a:endParaRPr lang="en-US" altLang="en-US" dirty="0">
              <a:latin typeface="Calibri" panose="020F0502020204030204" pitchFamily="34" charset="0"/>
            </a:endParaRPr>
          </a:p>
        </p:txBody>
      </p:sp>
      <p:sp>
        <p:nvSpPr>
          <p:cNvPr id="33801" name="Text Box 16"/>
          <p:cNvSpPr txBox="1">
            <a:spLocks noChangeArrowheads="1"/>
          </p:cNvSpPr>
          <p:nvPr/>
        </p:nvSpPr>
        <p:spPr bwMode="auto">
          <a:xfrm>
            <a:off x="1524000" y="6175302"/>
            <a:ext cx="7199539" cy="4616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dirty="0">
                <a:latin typeface="Cambria" panose="02040503050406030204" pitchFamily="18" charset="0"/>
              </a:rPr>
              <a:t>So far, </a:t>
            </a:r>
            <a:r>
              <a:rPr lang="en-US" altLang="en-US" dirty="0" err="1">
                <a:latin typeface="Cambria" panose="02040503050406030204" pitchFamily="18" charset="0"/>
              </a:rPr>
              <a:t>VPython</a:t>
            </a:r>
            <a:r>
              <a:rPr lang="en-US" altLang="en-US" dirty="0">
                <a:latin typeface="Cambria" panose="02040503050406030204" pitchFamily="18" charset="0"/>
              </a:rPr>
              <a:t> has </a:t>
            </a:r>
            <a:r>
              <a:rPr lang="en-US" altLang="en-US" b="1" i="1" dirty="0">
                <a:solidFill>
                  <a:srgbClr val="F6890C"/>
                </a:solidFill>
                <a:latin typeface="Cambria" panose="02040503050406030204" pitchFamily="18" charset="0"/>
              </a:rPr>
              <a:t>eventually</a:t>
            </a:r>
            <a:r>
              <a:rPr lang="en-US" altLang="en-US" i="1" dirty="0">
                <a:latin typeface="Cambria" panose="02040503050406030204" pitchFamily="18" charset="0"/>
              </a:rPr>
              <a:t> </a:t>
            </a:r>
            <a:r>
              <a:rPr lang="en-US" altLang="en-US" dirty="0" smtClean="0">
                <a:latin typeface="Cambria" panose="02040503050406030204" pitchFamily="18" charset="0"/>
              </a:rPr>
              <a:t>worked </a:t>
            </a:r>
            <a:r>
              <a:rPr lang="en-US" altLang="en-US" dirty="0">
                <a:latin typeface="Cambria" panose="02040503050406030204" pitchFamily="18" charset="0"/>
              </a:rPr>
              <a:t>for everyone...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75120" y="2795040"/>
              <a:ext cx="866520" cy="1768320"/>
            </p14:xfrm>
          </p:contentPart>
        </mc:Choice>
        <mc:Fallback xmlns="">
          <p:pic>
            <p:nvPicPr>
              <p:cNvPr id="2" name="Ink 1"/>
              <p:cNvPicPr/>
              <p:nvPr/>
            </p:nvPicPr>
            <p:blipFill>
              <a:blip r:embed="rId4"/>
              <a:stretch>
                <a:fillRect/>
              </a:stretch>
            </p:blipFill>
            <p:spPr>
              <a:xfrm>
                <a:off x="365760" y="2785680"/>
                <a:ext cx="885240" cy="1787040"/>
              </a:xfrm>
              <a:prstGeom prst="rect">
                <a:avLst/>
              </a:prstGeom>
            </p:spPr>
          </p:pic>
        </mc:Fallback>
      </mc:AlternateContent>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9"/>
          <p:cNvSpPr txBox="1">
            <a:spLocks noChangeArrowheads="1"/>
          </p:cNvSpPr>
          <p:nvPr>
            <p:custDataLst>
              <p:tags r:id="rId1"/>
            </p:custDataLst>
          </p:nvPr>
        </p:nvSpPr>
        <p:spPr bwMode="auto">
          <a:xfrm>
            <a:off x="990600" y="1778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spcBef>
                <a:spcPct val="50000"/>
              </a:spcBef>
            </a:pPr>
            <a:r>
              <a:rPr lang="en-US" altLang="en-US" sz="4200" dirty="0" smtClean="0">
                <a:solidFill>
                  <a:srgbClr val="000000"/>
                </a:solidFill>
                <a:latin typeface="Cambria" pitchFamily="18" charset="0"/>
              </a:rPr>
              <a:t>Collisions and velocities</a:t>
            </a:r>
          </a:p>
        </p:txBody>
      </p:sp>
      <p:sp>
        <p:nvSpPr>
          <p:cNvPr id="4" name="Text Box 56"/>
          <p:cNvSpPr txBox="1">
            <a:spLocks noChangeArrowheads="1"/>
          </p:cNvSpPr>
          <p:nvPr/>
        </p:nvSpPr>
        <p:spPr bwMode="auto">
          <a:xfrm>
            <a:off x="228600" y="1455136"/>
            <a:ext cx="5257800" cy="3231654"/>
          </a:xfrm>
          <a:prstGeom prst="rect">
            <a:avLst/>
          </a:prstGeom>
          <a:solidFill>
            <a:schemeClr val="bg1">
              <a:lumMod val="95000"/>
            </a:schemeClr>
          </a:solid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defRPr/>
            </a:pPr>
            <a:r>
              <a:rPr lang="en-US" b="1" dirty="0" err="1" smtClean="0">
                <a:solidFill>
                  <a:srgbClr val="C00000"/>
                </a:solidFill>
                <a:latin typeface="Courier New" pitchFamily="49" charset="0"/>
                <a:cs typeface="Courier New" pitchFamily="49" charset="0"/>
              </a:rPr>
              <a:t>ball.vel</a:t>
            </a:r>
            <a:r>
              <a:rPr lang="en-US" b="1" dirty="0" smtClean="0">
                <a:solidFill>
                  <a:srgbClr val="FFFFFF">
                    <a:lumMod val="50000"/>
                  </a:srgbClr>
                </a:solidFill>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FFFFFF">
                    <a:lumMod val="50000"/>
                  </a:srgbClr>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vector(1,0,1)</a:t>
            </a:r>
          </a:p>
          <a:p>
            <a:pPr eaLnBrk="0" hangingPunct="0">
              <a:spcBef>
                <a:spcPct val="50000"/>
              </a:spcBef>
              <a:defRPr/>
            </a:pPr>
            <a:r>
              <a:rPr lang="en-US" b="1" dirty="0" smtClean="0">
                <a:solidFill>
                  <a:srgbClr val="E97E09"/>
                </a:solidFill>
                <a:latin typeface="Courier New" pitchFamily="49" charset="0"/>
                <a:cs typeface="Courier New" pitchFamily="49" charset="0"/>
              </a:rPr>
              <a:t>while</a:t>
            </a:r>
            <a:r>
              <a:rPr lang="en-US" b="1" dirty="0" smtClean="0">
                <a:solidFill>
                  <a:srgbClr val="C00000"/>
                </a:solidFill>
                <a:latin typeface="Courier New" pitchFamily="49" charset="0"/>
                <a:cs typeface="Courier New" pitchFamily="49" charset="0"/>
              </a:rPr>
              <a:t> </a:t>
            </a:r>
            <a:r>
              <a:rPr lang="en-US" b="1" dirty="0" smtClean="0">
                <a:solidFill>
                  <a:srgbClr val="7030A0"/>
                </a:solidFill>
                <a:latin typeface="Courier New" pitchFamily="49" charset="0"/>
                <a:cs typeface="Courier New" pitchFamily="49" charset="0"/>
              </a:rPr>
              <a:t>True</a:t>
            </a:r>
            <a:r>
              <a:rPr lang="en-US" b="1" dirty="0" smtClean="0">
                <a:solidFill>
                  <a:srgbClr val="C00000"/>
                </a:solidFill>
                <a:latin typeface="Courier New" pitchFamily="49" charset="0"/>
                <a:cs typeface="Courier New" pitchFamily="49" charset="0"/>
              </a:rPr>
              <a:t>:</a:t>
            </a:r>
          </a:p>
          <a:p>
            <a:pPr eaLnBrk="0" hangingPunct="0">
              <a:spcBef>
                <a:spcPct val="50000"/>
              </a:spcBef>
              <a:defRPr/>
            </a:pPr>
            <a:r>
              <a:rPr lang="en-US" b="1" dirty="0" smtClean="0">
                <a:solidFill>
                  <a:srgbClr val="000000"/>
                </a:solidFill>
                <a:latin typeface="Courier New" pitchFamily="49" charset="0"/>
                <a:cs typeface="Courier New" pitchFamily="49" charset="0"/>
              </a:rPr>
              <a:t>   </a:t>
            </a:r>
            <a:r>
              <a:rPr lang="en-US" b="1" dirty="0" err="1" smtClean="0">
                <a:solidFill>
                  <a:srgbClr val="FFFFFF">
                    <a:lumMod val="50000"/>
                  </a:srgbClr>
                </a:solidFill>
                <a:latin typeface="Courier New" pitchFamily="49" charset="0"/>
                <a:cs typeface="Courier New" pitchFamily="49" charset="0"/>
              </a:rPr>
              <a:t>ball.pos</a:t>
            </a:r>
            <a:r>
              <a:rPr lang="en-US" b="1" dirty="0" smtClean="0">
                <a:solidFill>
                  <a:srgbClr val="FFFFFF">
                    <a:lumMod val="50000"/>
                  </a:srgbClr>
                </a:solidFill>
                <a:latin typeface="Courier New" pitchFamily="49" charset="0"/>
                <a:cs typeface="Courier New" pitchFamily="49" charset="0"/>
              </a:rPr>
              <a:t> += </a:t>
            </a:r>
            <a:r>
              <a:rPr lang="en-US" b="1" dirty="0" err="1" smtClean="0">
                <a:solidFill>
                  <a:srgbClr val="FFFFFF">
                    <a:lumMod val="50000"/>
                  </a:srgbClr>
                </a:solidFill>
                <a:latin typeface="Courier New" pitchFamily="49" charset="0"/>
                <a:cs typeface="Courier New" pitchFamily="49" charset="0"/>
              </a:rPr>
              <a:t>dt</a:t>
            </a:r>
            <a:r>
              <a:rPr lang="en-US" b="1" dirty="0" smtClean="0">
                <a:solidFill>
                  <a:srgbClr val="FFFFFF">
                    <a:lumMod val="50000"/>
                  </a:srgbClr>
                </a:solidFill>
                <a:latin typeface="Courier New" pitchFamily="49" charset="0"/>
                <a:cs typeface="Courier New" pitchFamily="49" charset="0"/>
              </a:rPr>
              <a:t>*</a:t>
            </a:r>
            <a:r>
              <a:rPr lang="en-US" b="1" dirty="0" err="1" smtClean="0">
                <a:solidFill>
                  <a:srgbClr val="FFFFFF">
                    <a:lumMod val="50000"/>
                  </a:srgbClr>
                </a:solidFill>
                <a:latin typeface="Courier New" pitchFamily="49" charset="0"/>
                <a:cs typeface="Courier New" pitchFamily="49" charset="0"/>
              </a:rPr>
              <a:t>ball.vel</a:t>
            </a:r>
            <a:endParaRPr lang="en-US" b="1" dirty="0" smtClean="0">
              <a:solidFill>
                <a:srgbClr val="000000"/>
              </a:solidFill>
              <a:latin typeface="Courier New" pitchFamily="49" charset="0"/>
              <a:cs typeface="Courier New" pitchFamily="49" charset="0"/>
            </a:endParaRPr>
          </a:p>
          <a:p>
            <a:pPr eaLnBrk="0" hangingPunct="0">
              <a:spcBef>
                <a:spcPct val="50000"/>
              </a:spcBef>
              <a:defRPr/>
            </a:pPr>
            <a:r>
              <a:rPr lang="en-US" b="1" dirty="0" smtClean="0">
                <a:solidFill>
                  <a:srgbClr val="000000"/>
                </a:solidFill>
                <a:latin typeface="Courier New" pitchFamily="49" charset="0"/>
                <a:cs typeface="Courier New" pitchFamily="49" charset="0"/>
              </a:rPr>
              <a:t>   </a:t>
            </a:r>
            <a:r>
              <a:rPr lang="en-US" b="1" dirty="0" smtClean="0">
                <a:solidFill>
                  <a:srgbClr val="E97E09"/>
                </a:solidFill>
                <a:latin typeface="Courier New" pitchFamily="49" charset="0"/>
                <a:cs typeface="Courier New" pitchFamily="49" charset="0"/>
              </a:rPr>
              <a:t>if</a:t>
            </a:r>
            <a:r>
              <a:rPr lang="en-US" b="1" dirty="0" smtClean="0">
                <a:solidFill>
                  <a:srgbClr val="000000"/>
                </a:solidFill>
                <a:latin typeface="Courier New" pitchFamily="49" charset="0"/>
                <a:cs typeface="Courier New" pitchFamily="49" charset="0"/>
              </a:rPr>
              <a:t> </a:t>
            </a:r>
            <a:r>
              <a:rPr lang="en-US" b="1" dirty="0" err="1" smtClean="0">
                <a:solidFill>
                  <a:srgbClr val="000000"/>
                </a:solidFill>
                <a:latin typeface="Courier New" pitchFamily="49" charset="0"/>
                <a:cs typeface="Courier New" pitchFamily="49" charset="0"/>
              </a:rPr>
              <a:t>ball.pos.x</a:t>
            </a:r>
            <a:r>
              <a:rPr lang="en-US" b="1" dirty="0" smtClean="0">
                <a:solidFill>
                  <a:srgbClr val="000000"/>
                </a:solidFill>
                <a:latin typeface="Courier New" pitchFamily="49" charset="0"/>
                <a:cs typeface="Courier New" pitchFamily="49" charset="0"/>
              </a:rPr>
              <a:t> &gt; </a:t>
            </a:r>
            <a:r>
              <a:rPr lang="en-US" b="1" dirty="0">
                <a:solidFill>
                  <a:srgbClr val="000000"/>
                </a:solidFill>
                <a:latin typeface="Courier New" pitchFamily="49" charset="0"/>
                <a:cs typeface="Courier New" pitchFamily="49" charset="0"/>
              </a:rPr>
              <a:t>1</a:t>
            </a:r>
            <a:r>
              <a:rPr lang="en-US" b="1" dirty="0" smtClean="0">
                <a:solidFill>
                  <a:srgbClr val="000000"/>
                </a:solidFill>
                <a:latin typeface="Courier New" pitchFamily="49" charset="0"/>
                <a:cs typeface="Courier New" pitchFamily="49" charset="0"/>
              </a:rPr>
              <a:t>0:</a:t>
            </a:r>
          </a:p>
          <a:p>
            <a:pPr eaLnBrk="0" hangingPunct="0">
              <a:spcBef>
                <a:spcPct val="50000"/>
              </a:spcBef>
              <a:defRPr/>
            </a:pPr>
            <a:r>
              <a:rPr lang="en-US" b="1" dirty="0" smtClean="0">
                <a:solidFill>
                  <a:srgbClr val="120DFB"/>
                </a:solidFill>
                <a:latin typeface="Courier New" pitchFamily="49" charset="0"/>
                <a:cs typeface="Courier New" pitchFamily="49" charset="0"/>
              </a:rPr>
              <a:t>      </a:t>
            </a:r>
            <a:r>
              <a:rPr lang="en-US" b="1" dirty="0" err="1" smtClean="0">
                <a:solidFill>
                  <a:srgbClr val="120DFB"/>
                </a:solidFill>
                <a:latin typeface="Courier New" pitchFamily="49" charset="0"/>
                <a:cs typeface="Courier New" pitchFamily="49" charset="0"/>
              </a:rPr>
              <a:t>ball.vel.x</a:t>
            </a:r>
            <a:endParaRPr lang="en-US" b="1" dirty="0" smtClean="0">
              <a:solidFill>
                <a:srgbClr val="120DFB"/>
              </a:solidFill>
              <a:latin typeface="Courier New" pitchFamily="49" charset="0"/>
              <a:cs typeface="Courier New" pitchFamily="49" charset="0"/>
            </a:endParaRPr>
          </a:p>
          <a:p>
            <a:pPr eaLnBrk="0" hangingPunct="0">
              <a:spcBef>
                <a:spcPct val="50000"/>
              </a:spcBef>
              <a:defRPr/>
            </a:pPr>
            <a:r>
              <a:rPr lang="en-US" b="1" dirty="0" smtClean="0">
                <a:solidFill>
                  <a:srgbClr val="120DFB"/>
                </a:solidFill>
                <a:latin typeface="Courier New" pitchFamily="49" charset="0"/>
                <a:cs typeface="Courier New" pitchFamily="49" charset="0"/>
              </a:rPr>
              <a:t>      </a:t>
            </a:r>
            <a:r>
              <a:rPr lang="en-US" b="1" dirty="0" err="1" smtClean="0">
                <a:solidFill>
                  <a:srgbClr val="097621"/>
                </a:solidFill>
                <a:latin typeface="Courier New" pitchFamily="49" charset="0"/>
                <a:cs typeface="Courier New" pitchFamily="49" charset="0"/>
              </a:rPr>
              <a:t>ball.pos.x</a:t>
            </a:r>
            <a:endParaRPr lang="en-US" b="1" dirty="0" smtClean="0">
              <a:solidFill>
                <a:srgbClr val="097621"/>
              </a:solidFill>
              <a:latin typeface="Courier New" pitchFamily="49" charset="0"/>
              <a:cs typeface="Courier New" pitchFamily="49" charset="0"/>
            </a:endParaRPr>
          </a:p>
        </p:txBody>
      </p:sp>
      <p:sp>
        <p:nvSpPr>
          <p:cNvPr id="53252" name="Text Box 56"/>
          <p:cNvSpPr txBox="1">
            <a:spLocks noChangeArrowheads="1"/>
          </p:cNvSpPr>
          <p:nvPr/>
        </p:nvSpPr>
        <p:spPr bwMode="auto">
          <a:xfrm>
            <a:off x="533400" y="4905156"/>
            <a:ext cx="464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spcBef>
                <a:spcPct val="50000"/>
              </a:spcBef>
            </a:pPr>
            <a:r>
              <a:rPr lang="en-US" altLang="en-US" sz="1800" b="1" i="1" dirty="0" smtClean="0">
                <a:solidFill>
                  <a:srgbClr val="000000"/>
                </a:solidFill>
                <a:latin typeface="Cambria" pitchFamily="18" charset="0"/>
              </a:rPr>
              <a:t>At least some </a:t>
            </a:r>
            <a:r>
              <a:rPr lang="en-US" altLang="en-US" sz="1800" dirty="0" smtClean="0">
                <a:solidFill>
                  <a:srgbClr val="000000"/>
                </a:solidFill>
                <a:latin typeface="Cambria" pitchFamily="18" charset="0"/>
              </a:rPr>
              <a:t>of the game is about </a:t>
            </a:r>
            <a:r>
              <a:rPr lang="en-US" altLang="en-US" sz="1800" i="1" dirty="0" smtClean="0">
                <a:solidFill>
                  <a:srgbClr val="000000"/>
                </a:solidFill>
                <a:latin typeface="Cambria" pitchFamily="18" charset="0"/>
              </a:rPr>
              <a:t>detecting collisions  </a:t>
            </a:r>
            <a:r>
              <a:rPr lang="en-US" altLang="en-US" sz="1800" dirty="0" smtClean="0">
                <a:solidFill>
                  <a:srgbClr val="000000"/>
                </a:solidFill>
                <a:latin typeface="Cambria" pitchFamily="18" charset="0"/>
              </a:rPr>
              <a:t>and </a:t>
            </a:r>
            <a:r>
              <a:rPr lang="en-US" altLang="en-US" sz="1800" i="1" dirty="0">
                <a:solidFill>
                  <a:srgbClr val="000000"/>
                </a:solidFill>
                <a:latin typeface="Cambria" pitchFamily="18" charset="0"/>
              </a:rPr>
              <a:t>changing velocities</a:t>
            </a:r>
            <a:endParaRPr lang="en-US" altLang="en-US" sz="1800" dirty="0" smtClean="0">
              <a:solidFill>
                <a:srgbClr val="000000"/>
              </a:solidFill>
              <a:latin typeface="Cambria" pitchFamily="18" charset="0"/>
            </a:endParaRPr>
          </a:p>
        </p:txBody>
      </p:sp>
      <p:cxnSp>
        <p:nvCxnSpPr>
          <p:cNvPr id="53253" name="Straight Connector 2"/>
          <p:cNvCxnSpPr>
            <a:cxnSpLocks noChangeShapeType="1"/>
          </p:cNvCxnSpPr>
          <p:nvPr/>
        </p:nvCxnSpPr>
        <p:spPr bwMode="auto">
          <a:xfrm>
            <a:off x="8371337" y="1560460"/>
            <a:ext cx="0" cy="2971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3254" name="Rectangle 5"/>
          <p:cNvSpPr>
            <a:spLocks noChangeArrowheads="1"/>
          </p:cNvSpPr>
          <p:nvPr/>
        </p:nvSpPr>
        <p:spPr bwMode="auto">
          <a:xfrm>
            <a:off x="8001000" y="1143000"/>
            <a:ext cx="739305" cy="369332"/>
          </a:xfrm>
          <a:prstGeom prst="rect">
            <a:avLst/>
          </a:prstGeom>
          <a:solidFill>
            <a:srgbClr val="CCFFCC"/>
          </a:solidFill>
          <a:ln>
            <a:noFill/>
          </a:ln>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sz="1800" dirty="0" smtClean="0">
                <a:solidFill>
                  <a:srgbClr val="000000"/>
                </a:solidFill>
                <a:latin typeface="Calibri" panose="020F0502020204030204" pitchFamily="34" charset="0"/>
              </a:rPr>
              <a:t>x = 10</a:t>
            </a:r>
          </a:p>
        </p:txBody>
      </p:sp>
      <p:sp>
        <p:nvSpPr>
          <p:cNvPr id="53255" name="Oval 6"/>
          <p:cNvSpPr>
            <a:spLocks noChangeArrowheads="1"/>
          </p:cNvSpPr>
          <p:nvPr/>
        </p:nvSpPr>
        <p:spPr bwMode="auto">
          <a:xfrm>
            <a:off x="6797675" y="4175073"/>
            <a:ext cx="180975" cy="179387"/>
          </a:xfrm>
          <a:prstGeom prst="ellipse">
            <a:avLst/>
          </a:prstGeom>
          <a:solidFill>
            <a:srgbClr val="C00000"/>
          </a:solidFill>
          <a:ln w="9525" algn="ctr">
            <a:solidFill>
              <a:srgbClr val="C00000"/>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smtClean="0">
              <a:solidFill>
                <a:srgbClr val="000000"/>
              </a:solidFill>
            </a:endParaRPr>
          </a:p>
        </p:txBody>
      </p:sp>
      <p:cxnSp>
        <p:nvCxnSpPr>
          <p:cNvPr id="53256" name="Straight Arrow Connector 8"/>
          <p:cNvCxnSpPr>
            <a:cxnSpLocks noChangeShapeType="1"/>
          </p:cNvCxnSpPr>
          <p:nvPr/>
        </p:nvCxnSpPr>
        <p:spPr bwMode="auto">
          <a:xfrm flipV="1">
            <a:off x="7002462" y="3846460"/>
            <a:ext cx="312738" cy="31273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3257" name="Text Box 56"/>
          <p:cNvSpPr txBox="1">
            <a:spLocks noChangeArrowheads="1"/>
          </p:cNvSpPr>
          <p:nvPr/>
        </p:nvSpPr>
        <p:spPr bwMode="auto">
          <a:xfrm>
            <a:off x="5791200" y="5551487"/>
            <a:ext cx="3138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smtClean="0">
                <a:solidFill>
                  <a:srgbClr val="000000"/>
                </a:solidFill>
                <a:latin typeface="Cambria" pitchFamily="18" charset="0"/>
              </a:rPr>
              <a:t>What's the </a:t>
            </a:r>
            <a:r>
              <a:rPr lang="en-US" altLang="en-US" sz="1800" b="1" smtClean="0">
                <a:solidFill>
                  <a:srgbClr val="000000"/>
                </a:solidFill>
                <a:latin typeface="Cambria" pitchFamily="18" charset="0"/>
              </a:rPr>
              <a:t>black</a:t>
            </a:r>
            <a:r>
              <a:rPr lang="en-US" altLang="en-US" sz="1800" smtClean="0">
                <a:solidFill>
                  <a:srgbClr val="000000"/>
                </a:solidFill>
                <a:latin typeface="Cambria" pitchFamily="18" charset="0"/>
              </a:rPr>
              <a:t> line doing?</a:t>
            </a:r>
          </a:p>
        </p:txBody>
      </p:sp>
      <p:sp>
        <p:nvSpPr>
          <p:cNvPr id="53258" name="Rectangle 10"/>
          <p:cNvSpPr>
            <a:spLocks noChangeArrowheads="1"/>
          </p:cNvSpPr>
          <p:nvPr/>
        </p:nvSpPr>
        <p:spPr bwMode="auto">
          <a:xfrm>
            <a:off x="6551844" y="5943600"/>
            <a:ext cx="1816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dirty="0" smtClean="0">
                <a:solidFill>
                  <a:srgbClr val="000000"/>
                </a:solidFill>
                <a:latin typeface="Cambria" pitchFamily="18" charset="0"/>
              </a:rPr>
              <a:t>How to </a:t>
            </a:r>
            <a:r>
              <a:rPr lang="en-US" altLang="en-US" sz="1800" b="1" dirty="0" smtClean="0">
                <a:solidFill>
                  <a:srgbClr val="000AF9"/>
                </a:solidFill>
                <a:latin typeface="Cambria" pitchFamily="18" charset="0"/>
              </a:rPr>
              <a:t>bounce</a:t>
            </a:r>
            <a:r>
              <a:rPr lang="en-US" altLang="en-US" sz="1800" dirty="0" smtClean="0">
                <a:solidFill>
                  <a:srgbClr val="000000"/>
                </a:solidFill>
                <a:latin typeface="Cambria" pitchFamily="18" charset="0"/>
              </a:rPr>
              <a:t>?</a:t>
            </a:r>
          </a:p>
        </p:txBody>
      </p:sp>
      <p:sp>
        <p:nvSpPr>
          <p:cNvPr id="53259" name="Rectangle 14"/>
          <p:cNvSpPr>
            <a:spLocks noChangeArrowheads="1"/>
          </p:cNvSpPr>
          <p:nvPr/>
        </p:nvSpPr>
        <p:spPr bwMode="auto">
          <a:xfrm>
            <a:off x="6551844" y="6335712"/>
            <a:ext cx="1906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b="1" dirty="0">
                <a:solidFill>
                  <a:srgbClr val="009900"/>
                </a:solidFill>
                <a:latin typeface="Cambria" pitchFamily="18" charset="0"/>
              </a:rPr>
              <a:t>W</a:t>
            </a:r>
            <a:r>
              <a:rPr lang="en-US" altLang="en-US" sz="1800" b="1" dirty="0" smtClean="0">
                <a:solidFill>
                  <a:srgbClr val="009900"/>
                </a:solidFill>
                <a:latin typeface="Cambria" pitchFamily="18" charset="0"/>
              </a:rPr>
              <a:t>hat else to do</a:t>
            </a:r>
            <a:r>
              <a:rPr lang="en-US" altLang="en-US" sz="1800" dirty="0" smtClean="0">
                <a:solidFill>
                  <a:srgbClr val="000000"/>
                </a:solidFill>
                <a:latin typeface="Cambria" pitchFamily="18" charset="0"/>
              </a:rPr>
              <a:t>?</a:t>
            </a:r>
          </a:p>
        </p:txBody>
      </p:sp>
      <p:cxnSp>
        <p:nvCxnSpPr>
          <p:cNvPr id="13" name="Straight Connector 2"/>
          <p:cNvCxnSpPr>
            <a:cxnSpLocks noChangeShapeType="1"/>
          </p:cNvCxnSpPr>
          <p:nvPr/>
        </p:nvCxnSpPr>
        <p:spPr bwMode="auto">
          <a:xfrm flipV="1">
            <a:off x="5867045" y="1657036"/>
            <a:ext cx="0" cy="1281906"/>
          </a:xfrm>
          <a:prstGeom prst="line">
            <a:avLst/>
          </a:prstGeom>
          <a:noFill/>
          <a:ln w="28575" algn="ctr">
            <a:solidFill>
              <a:schemeClr val="bg1">
                <a:lumMod val="65000"/>
              </a:schemeClr>
            </a:solidFill>
            <a:round/>
            <a:headEnd type="none" w="med" len="med"/>
            <a:tailEnd type="arrow" w="med" len="med"/>
          </a:ln>
          <a:extLst>
            <a:ext uri="{909E8E84-426E-40DD-AFC4-6F175D3DCCD1}">
              <a14:hiddenFill xmlns:a14="http://schemas.microsoft.com/office/drawing/2010/main">
                <a:noFill/>
              </a14:hiddenFill>
            </a:ext>
          </a:extLst>
        </p:spPr>
      </p:cxnSp>
      <p:sp>
        <p:nvSpPr>
          <p:cNvPr id="5" name="Rectangle 4"/>
          <p:cNvSpPr/>
          <p:nvPr/>
        </p:nvSpPr>
        <p:spPr>
          <a:xfrm>
            <a:off x="5635618" y="1179460"/>
            <a:ext cx="460382" cy="461665"/>
          </a:xfrm>
          <a:prstGeom prst="rect">
            <a:avLst/>
          </a:prstGeom>
        </p:spPr>
        <p:txBody>
          <a:bodyPr wrap="none">
            <a:spAutoFit/>
          </a:bodyPr>
          <a:lstStyle/>
          <a:p>
            <a:r>
              <a:rPr lang="en-US" dirty="0" smtClean="0">
                <a:solidFill>
                  <a:schemeClr val="bg1">
                    <a:lumMod val="65000"/>
                  </a:schemeClr>
                </a:solidFill>
                <a:latin typeface="Calibri" panose="020F0502020204030204" pitchFamily="34" charset="0"/>
              </a:rPr>
              <a:t>+z</a:t>
            </a:r>
            <a:endParaRPr lang="en-US" dirty="0">
              <a:solidFill>
                <a:schemeClr val="bg1">
                  <a:lumMod val="65000"/>
                </a:schemeClr>
              </a:solidFill>
            </a:endParaRPr>
          </a:p>
        </p:txBody>
      </p:sp>
      <p:cxnSp>
        <p:nvCxnSpPr>
          <p:cNvPr id="16" name="Straight Connector 2"/>
          <p:cNvCxnSpPr>
            <a:cxnSpLocks noChangeShapeType="1"/>
          </p:cNvCxnSpPr>
          <p:nvPr/>
        </p:nvCxnSpPr>
        <p:spPr bwMode="auto">
          <a:xfrm>
            <a:off x="7455568" y="5223907"/>
            <a:ext cx="1136204" cy="0"/>
          </a:xfrm>
          <a:prstGeom prst="line">
            <a:avLst/>
          </a:prstGeom>
          <a:noFill/>
          <a:ln w="28575" algn="ctr">
            <a:solidFill>
              <a:schemeClr val="bg1">
                <a:lumMod val="65000"/>
              </a:schemeClr>
            </a:solidFill>
            <a:round/>
            <a:headEnd type="none" w="med" len="med"/>
            <a:tailEnd type="arrow" w="med" len="med"/>
          </a:ln>
          <a:extLst>
            <a:ext uri="{909E8E84-426E-40DD-AFC4-6F175D3DCCD1}">
              <a14:hiddenFill xmlns:a14="http://schemas.microsoft.com/office/drawing/2010/main">
                <a:noFill/>
              </a14:hiddenFill>
            </a:ext>
          </a:extLst>
        </p:spPr>
      </p:cxnSp>
      <p:sp>
        <p:nvSpPr>
          <p:cNvPr id="18" name="Rectangle 17"/>
          <p:cNvSpPr/>
          <p:nvPr/>
        </p:nvSpPr>
        <p:spPr>
          <a:xfrm>
            <a:off x="8650421" y="4973882"/>
            <a:ext cx="471604" cy="461665"/>
          </a:xfrm>
          <a:prstGeom prst="rect">
            <a:avLst/>
          </a:prstGeom>
        </p:spPr>
        <p:txBody>
          <a:bodyPr wrap="none">
            <a:spAutoFit/>
          </a:bodyPr>
          <a:lstStyle/>
          <a:p>
            <a:r>
              <a:rPr lang="en-US" dirty="0" smtClean="0">
                <a:solidFill>
                  <a:schemeClr val="bg1">
                    <a:lumMod val="65000"/>
                  </a:schemeClr>
                </a:solidFill>
                <a:latin typeface="Calibri" panose="020F0502020204030204" pitchFamily="34" charset="0"/>
              </a:rPr>
              <a:t>+x</a:t>
            </a:r>
            <a:endParaRPr lang="en-US" dirty="0">
              <a:solidFill>
                <a:schemeClr val="bg1">
                  <a:lumMod val="65000"/>
                </a:schemeClr>
              </a:solidFill>
            </a:endParaRPr>
          </a:p>
        </p:txBody>
      </p:sp>
      <p:sp>
        <p:nvSpPr>
          <p:cNvPr id="2" name="Right Arrow 1"/>
          <p:cNvSpPr/>
          <p:nvPr/>
        </p:nvSpPr>
        <p:spPr bwMode="auto">
          <a:xfrm>
            <a:off x="762000" y="3729831"/>
            <a:ext cx="457200" cy="308769"/>
          </a:xfrm>
          <a:prstGeom prst="rightArrow">
            <a:avLst>
              <a:gd name="adj1" fmla="val 36436"/>
              <a:gd name="adj2" fmla="val 50000"/>
            </a:avLst>
          </a:prstGeom>
          <a:solidFill>
            <a:srgbClr val="000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ight Arrow 16"/>
          <p:cNvSpPr/>
          <p:nvPr/>
        </p:nvSpPr>
        <p:spPr bwMode="auto">
          <a:xfrm>
            <a:off x="762000" y="4275138"/>
            <a:ext cx="457200" cy="308769"/>
          </a:xfrm>
          <a:prstGeom prst="rightArrow">
            <a:avLst>
              <a:gd name="adj1" fmla="val 36436"/>
              <a:gd name="adj2" fmla="val 50000"/>
            </a:avLst>
          </a:prstGeom>
          <a:solidFill>
            <a:srgbClr val="00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Right Arrow 18"/>
          <p:cNvSpPr/>
          <p:nvPr/>
        </p:nvSpPr>
        <p:spPr bwMode="auto">
          <a:xfrm>
            <a:off x="6070581" y="6365993"/>
            <a:ext cx="457200" cy="308769"/>
          </a:xfrm>
          <a:prstGeom prst="rightArrow">
            <a:avLst>
              <a:gd name="adj1" fmla="val 36436"/>
              <a:gd name="adj2" fmla="val 50000"/>
            </a:avLst>
          </a:prstGeom>
          <a:solidFill>
            <a:srgbClr val="00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 name="Right Arrow 19"/>
          <p:cNvSpPr/>
          <p:nvPr/>
        </p:nvSpPr>
        <p:spPr bwMode="auto">
          <a:xfrm>
            <a:off x="6070581" y="5973881"/>
            <a:ext cx="457200" cy="308769"/>
          </a:xfrm>
          <a:prstGeom prst="rightArrow">
            <a:avLst>
              <a:gd name="adj1" fmla="val 36436"/>
              <a:gd name="adj2" fmla="val 50000"/>
            </a:avLst>
          </a:prstGeom>
          <a:solidFill>
            <a:srgbClr val="000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2622925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9"/>
          <p:cNvSpPr txBox="1">
            <a:spLocks noChangeArrowheads="1"/>
          </p:cNvSpPr>
          <p:nvPr>
            <p:custDataLst>
              <p:tags r:id="rId1"/>
            </p:custDataLst>
          </p:nvPr>
        </p:nvSpPr>
        <p:spPr bwMode="auto">
          <a:xfrm>
            <a:off x="838200" y="1778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spcBef>
                <a:spcPct val="50000"/>
              </a:spcBef>
            </a:pPr>
            <a:r>
              <a:rPr lang="en-US" altLang="en-US" sz="4200" dirty="0" smtClean="0">
                <a:solidFill>
                  <a:srgbClr val="000000"/>
                </a:solidFill>
                <a:latin typeface="Cambria" pitchFamily="18" charset="0"/>
              </a:rPr>
              <a:t>"Spherical" collisions</a:t>
            </a:r>
          </a:p>
        </p:txBody>
      </p:sp>
      <p:sp>
        <p:nvSpPr>
          <p:cNvPr id="54275" name="Text Box 56"/>
          <p:cNvSpPr txBox="1">
            <a:spLocks noChangeArrowheads="1"/>
          </p:cNvSpPr>
          <p:nvPr/>
        </p:nvSpPr>
        <p:spPr bwMode="auto">
          <a:xfrm>
            <a:off x="4676775" y="1254125"/>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b="1" smtClean="0">
                <a:solidFill>
                  <a:srgbClr val="000000"/>
                </a:solidFill>
                <a:latin typeface="Cambria" pitchFamily="18" charset="0"/>
              </a:rPr>
              <a:t>Zeroth </a:t>
            </a:r>
            <a:r>
              <a:rPr lang="en-US" altLang="en-US" smtClean="0">
                <a:solidFill>
                  <a:srgbClr val="000000"/>
                </a:solidFill>
                <a:latin typeface="Cambria" pitchFamily="18" charset="0"/>
              </a:rPr>
              <a:t>approximation:</a:t>
            </a:r>
          </a:p>
        </p:txBody>
      </p:sp>
      <p:sp>
        <p:nvSpPr>
          <p:cNvPr id="54276" name="Oval 1"/>
          <p:cNvSpPr>
            <a:spLocks noChangeArrowheads="1"/>
          </p:cNvSpPr>
          <p:nvPr/>
        </p:nvSpPr>
        <p:spPr bwMode="auto">
          <a:xfrm>
            <a:off x="1071563" y="2611438"/>
            <a:ext cx="1166812" cy="1166812"/>
          </a:xfrm>
          <a:prstGeom prst="ellipse">
            <a:avLst/>
          </a:prstGeom>
          <a:solidFill>
            <a:srgbClr val="CCECFF"/>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smtClean="0">
              <a:solidFill>
                <a:srgbClr val="000000"/>
              </a:solidFill>
            </a:endParaRPr>
          </a:p>
        </p:txBody>
      </p:sp>
      <p:sp>
        <p:nvSpPr>
          <p:cNvPr id="54277" name="Oval 12"/>
          <p:cNvSpPr>
            <a:spLocks noChangeArrowheads="1"/>
          </p:cNvSpPr>
          <p:nvPr/>
        </p:nvSpPr>
        <p:spPr bwMode="auto">
          <a:xfrm>
            <a:off x="1889125" y="1757363"/>
            <a:ext cx="1166813" cy="1166812"/>
          </a:xfrm>
          <a:prstGeom prst="ellipse">
            <a:avLst/>
          </a:prstGeom>
          <a:solidFill>
            <a:srgbClr val="FFCCCC"/>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smtClean="0">
              <a:solidFill>
                <a:srgbClr val="000000"/>
              </a:solidFill>
            </a:endParaRPr>
          </a:p>
        </p:txBody>
      </p:sp>
      <p:cxnSp>
        <p:nvCxnSpPr>
          <p:cNvPr id="54278" name="Straight Arrow Connector 13"/>
          <p:cNvCxnSpPr>
            <a:cxnSpLocks noChangeShapeType="1"/>
          </p:cNvCxnSpPr>
          <p:nvPr/>
        </p:nvCxnSpPr>
        <p:spPr bwMode="auto">
          <a:xfrm flipV="1">
            <a:off x="1644650" y="3213100"/>
            <a:ext cx="0" cy="1363663"/>
          </a:xfrm>
          <a:prstGeom prst="straightConnector1">
            <a:avLst/>
          </a:prstGeom>
          <a:noFill/>
          <a:ln w="19050" algn="ctr">
            <a:solidFill>
              <a:srgbClr val="120DFB"/>
            </a:solidFill>
            <a:round/>
            <a:headEnd/>
            <a:tailEnd type="arrow" w="med" len="med"/>
          </a:ln>
          <a:extLst>
            <a:ext uri="{909E8E84-426E-40DD-AFC4-6F175D3DCCD1}">
              <a14:hiddenFill xmlns:a14="http://schemas.microsoft.com/office/drawing/2010/main">
                <a:noFill/>
              </a14:hiddenFill>
            </a:ext>
          </a:extLst>
        </p:spPr>
      </p:cxnSp>
      <p:sp>
        <p:nvSpPr>
          <p:cNvPr id="54279" name="Text Box 56"/>
          <p:cNvSpPr txBox="1">
            <a:spLocks noChangeArrowheads="1"/>
          </p:cNvSpPr>
          <p:nvPr/>
        </p:nvSpPr>
        <p:spPr bwMode="auto">
          <a:xfrm>
            <a:off x="5362575" y="1735138"/>
            <a:ext cx="27908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smtClean="0">
                <a:solidFill>
                  <a:srgbClr val="000000"/>
                </a:solidFill>
                <a:latin typeface="Cambria" pitchFamily="18" charset="0"/>
              </a:rPr>
              <a:t>Stop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 </a:t>
            </a:r>
          </a:p>
          <a:p>
            <a:pPr eaLnBrk="0" hangingPunct="0">
              <a:spcBef>
                <a:spcPct val="50000"/>
              </a:spcBef>
            </a:pPr>
            <a:r>
              <a:rPr lang="en-US" altLang="en-US" sz="1800" smtClean="0">
                <a:solidFill>
                  <a:srgbClr val="000000"/>
                </a:solidFill>
                <a:latin typeface="Cambria" pitchFamily="18" charset="0"/>
              </a:rPr>
              <a:t>Make </a:t>
            </a:r>
            <a:r>
              <a:rPr lang="en-US" altLang="en-US" sz="1800" b="1" smtClean="0">
                <a:solidFill>
                  <a:srgbClr val="FF0000"/>
                </a:solidFill>
                <a:latin typeface="Cambria" pitchFamily="18" charset="0"/>
              </a:rPr>
              <a:t>r</a:t>
            </a:r>
            <a:r>
              <a:rPr lang="en-US" altLang="en-US" sz="1800" smtClean="0">
                <a:solidFill>
                  <a:srgbClr val="000000"/>
                </a:solidFill>
                <a:latin typeface="Cambria" pitchFamily="18" charset="0"/>
              </a:rPr>
              <a:t>.vel =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.vel.</a:t>
            </a:r>
          </a:p>
        </p:txBody>
      </p:sp>
      <p:sp>
        <p:nvSpPr>
          <p:cNvPr id="54280" name="Rectangle 17"/>
          <p:cNvSpPr>
            <a:spLocks noChangeArrowheads="1"/>
          </p:cNvSpPr>
          <p:nvPr/>
        </p:nvSpPr>
        <p:spPr bwMode="auto">
          <a:xfrm>
            <a:off x="887413" y="3414713"/>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120DFB"/>
                </a:solidFill>
                <a:latin typeface="Cambria" pitchFamily="18" charset="0"/>
              </a:rPr>
              <a:t>q</a:t>
            </a:r>
            <a:endParaRPr lang="en-US" altLang="en-US" smtClean="0">
              <a:solidFill>
                <a:srgbClr val="000000"/>
              </a:solidFill>
            </a:endParaRPr>
          </a:p>
        </p:txBody>
      </p:sp>
      <p:sp>
        <p:nvSpPr>
          <p:cNvPr id="54281" name="Rectangle 19"/>
          <p:cNvSpPr>
            <a:spLocks noChangeArrowheads="1"/>
          </p:cNvSpPr>
          <p:nvPr/>
        </p:nvSpPr>
        <p:spPr bwMode="auto">
          <a:xfrm>
            <a:off x="2921000" y="2474913"/>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FF0000"/>
                </a:solidFill>
                <a:latin typeface="Cambria" pitchFamily="18" charset="0"/>
              </a:rPr>
              <a:t>r</a:t>
            </a:r>
            <a:endParaRPr lang="en-US" altLang="en-US" smtClean="0">
              <a:solidFill>
                <a:srgbClr val="FF0000"/>
              </a:solidFill>
            </a:endParaRPr>
          </a:p>
        </p:txBody>
      </p:sp>
      <p:sp>
        <p:nvSpPr>
          <p:cNvPr id="54282" name="Rectangle 22"/>
          <p:cNvSpPr>
            <a:spLocks noChangeArrowheads="1"/>
          </p:cNvSpPr>
          <p:nvPr/>
        </p:nvSpPr>
        <p:spPr bwMode="auto">
          <a:xfrm>
            <a:off x="1654175" y="4114800"/>
            <a:ext cx="85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120DFB"/>
                </a:solidFill>
                <a:latin typeface="Cambria" pitchFamily="18" charset="0"/>
              </a:rPr>
              <a:t>q.vel</a:t>
            </a:r>
            <a:endParaRPr lang="en-US" altLang="en-US" smtClean="0">
              <a:solidFill>
                <a:srgbClr val="000000"/>
              </a:solidFill>
            </a:endParaRPr>
          </a:p>
        </p:txBody>
      </p:sp>
    </p:spTree>
    <p:extLst>
      <p:ext uri="{BB962C8B-B14F-4D97-AF65-F5344CB8AC3E}">
        <p14:creationId xmlns:p14="http://schemas.microsoft.com/office/powerpoint/2010/main" val="2126418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56"/>
          <p:cNvSpPr txBox="1">
            <a:spLocks noChangeArrowheads="1"/>
          </p:cNvSpPr>
          <p:nvPr/>
        </p:nvSpPr>
        <p:spPr bwMode="auto">
          <a:xfrm>
            <a:off x="4676775" y="1254125"/>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b="1" smtClean="0">
                <a:solidFill>
                  <a:srgbClr val="000000"/>
                </a:solidFill>
                <a:latin typeface="Cambria" pitchFamily="18" charset="0"/>
              </a:rPr>
              <a:t>Zeroth </a:t>
            </a:r>
            <a:r>
              <a:rPr lang="en-US" altLang="en-US" smtClean="0">
                <a:solidFill>
                  <a:srgbClr val="000000"/>
                </a:solidFill>
                <a:latin typeface="Cambria" pitchFamily="18" charset="0"/>
              </a:rPr>
              <a:t>approximation:</a:t>
            </a:r>
          </a:p>
        </p:txBody>
      </p:sp>
      <p:sp>
        <p:nvSpPr>
          <p:cNvPr id="55300" name="Oval 1"/>
          <p:cNvSpPr>
            <a:spLocks noChangeArrowheads="1"/>
          </p:cNvSpPr>
          <p:nvPr/>
        </p:nvSpPr>
        <p:spPr bwMode="auto">
          <a:xfrm>
            <a:off x="1071563" y="2611438"/>
            <a:ext cx="1166812" cy="1166812"/>
          </a:xfrm>
          <a:prstGeom prst="ellipse">
            <a:avLst/>
          </a:prstGeom>
          <a:solidFill>
            <a:srgbClr val="CCECFF"/>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smtClean="0">
              <a:solidFill>
                <a:srgbClr val="000000"/>
              </a:solidFill>
            </a:endParaRPr>
          </a:p>
        </p:txBody>
      </p:sp>
      <p:sp>
        <p:nvSpPr>
          <p:cNvPr id="55301" name="Oval 12"/>
          <p:cNvSpPr>
            <a:spLocks noChangeArrowheads="1"/>
          </p:cNvSpPr>
          <p:nvPr/>
        </p:nvSpPr>
        <p:spPr bwMode="auto">
          <a:xfrm>
            <a:off x="1889125" y="1757363"/>
            <a:ext cx="1166813" cy="1166812"/>
          </a:xfrm>
          <a:prstGeom prst="ellipse">
            <a:avLst/>
          </a:prstGeom>
          <a:solidFill>
            <a:srgbClr val="FFCCCC"/>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smtClean="0">
              <a:solidFill>
                <a:srgbClr val="000000"/>
              </a:solidFill>
            </a:endParaRPr>
          </a:p>
        </p:txBody>
      </p:sp>
      <p:cxnSp>
        <p:nvCxnSpPr>
          <p:cNvPr id="55302" name="Straight Arrow Connector 13"/>
          <p:cNvCxnSpPr>
            <a:cxnSpLocks noChangeShapeType="1"/>
          </p:cNvCxnSpPr>
          <p:nvPr/>
        </p:nvCxnSpPr>
        <p:spPr bwMode="auto">
          <a:xfrm flipV="1">
            <a:off x="1644650" y="3213100"/>
            <a:ext cx="0" cy="1363663"/>
          </a:xfrm>
          <a:prstGeom prst="straightConnector1">
            <a:avLst/>
          </a:prstGeom>
          <a:noFill/>
          <a:ln w="19050" algn="ctr">
            <a:solidFill>
              <a:srgbClr val="120DFB"/>
            </a:solidFill>
            <a:round/>
            <a:headEnd/>
            <a:tailEnd type="arrow" w="med" len="med"/>
          </a:ln>
          <a:extLst>
            <a:ext uri="{909E8E84-426E-40DD-AFC4-6F175D3DCCD1}">
              <a14:hiddenFill xmlns:a14="http://schemas.microsoft.com/office/drawing/2010/main">
                <a:noFill/>
              </a14:hiddenFill>
            </a:ext>
          </a:extLst>
        </p:spPr>
      </p:cxnSp>
      <p:sp>
        <p:nvSpPr>
          <p:cNvPr id="55303" name="Text Box 56"/>
          <p:cNvSpPr txBox="1">
            <a:spLocks noChangeArrowheads="1"/>
          </p:cNvSpPr>
          <p:nvPr/>
        </p:nvSpPr>
        <p:spPr bwMode="auto">
          <a:xfrm>
            <a:off x="5362575" y="1735138"/>
            <a:ext cx="27908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smtClean="0">
                <a:solidFill>
                  <a:srgbClr val="000000"/>
                </a:solidFill>
                <a:latin typeface="Cambria" pitchFamily="18" charset="0"/>
              </a:rPr>
              <a:t>Stop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 </a:t>
            </a:r>
          </a:p>
          <a:p>
            <a:pPr eaLnBrk="0" hangingPunct="0">
              <a:spcBef>
                <a:spcPct val="50000"/>
              </a:spcBef>
            </a:pPr>
            <a:r>
              <a:rPr lang="en-US" altLang="en-US" sz="1800" smtClean="0">
                <a:solidFill>
                  <a:srgbClr val="000000"/>
                </a:solidFill>
                <a:latin typeface="Cambria" pitchFamily="18" charset="0"/>
              </a:rPr>
              <a:t>Make </a:t>
            </a:r>
            <a:r>
              <a:rPr lang="en-US" altLang="en-US" sz="1800" b="1" smtClean="0">
                <a:solidFill>
                  <a:srgbClr val="FF0000"/>
                </a:solidFill>
                <a:latin typeface="Cambria" pitchFamily="18" charset="0"/>
              </a:rPr>
              <a:t>r</a:t>
            </a:r>
            <a:r>
              <a:rPr lang="en-US" altLang="en-US" sz="1800" smtClean="0">
                <a:solidFill>
                  <a:srgbClr val="000000"/>
                </a:solidFill>
                <a:latin typeface="Cambria" pitchFamily="18" charset="0"/>
              </a:rPr>
              <a:t>.vel =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.vel.</a:t>
            </a:r>
          </a:p>
        </p:txBody>
      </p:sp>
      <p:sp>
        <p:nvSpPr>
          <p:cNvPr id="55304" name="Rectangle 17"/>
          <p:cNvSpPr>
            <a:spLocks noChangeArrowheads="1"/>
          </p:cNvSpPr>
          <p:nvPr/>
        </p:nvSpPr>
        <p:spPr bwMode="auto">
          <a:xfrm>
            <a:off x="887413" y="3414713"/>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120DFB"/>
                </a:solidFill>
                <a:latin typeface="Cambria" pitchFamily="18" charset="0"/>
              </a:rPr>
              <a:t>q</a:t>
            </a:r>
            <a:endParaRPr lang="en-US" altLang="en-US" smtClean="0">
              <a:solidFill>
                <a:srgbClr val="000000"/>
              </a:solidFill>
            </a:endParaRPr>
          </a:p>
        </p:txBody>
      </p:sp>
      <p:sp>
        <p:nvSpPr>
          <p:cNvPr id="55305" name="Rectangle 19"/>
          <p:cNvSpPr>
            <a:spLocks noChangeArrowheads="1"/>
          </p:cNvSpPr>
          <p:nvPr/>
        </p:nvSpPr>
        <p:spPr bwMode="auto">
          <a:xfrm>
            <a:off x="2921000" y="2474913"/>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FF0000"/>
                </a:solidFill>
                <a:latin typeface="Cambria" pitchFamily="18" charset="0"/>
              </a:rPr>
              <a:t>r</a:t>
            </a:r>
            <a:endParaRPr lang="en-US" altLang="en-US" smtClean="0">
              <a:solidFill>
                <a:srgbClr val="FF0000"/>
              </a:solidFill>
            </a:endParaRPr>
          </a:p>
        </p:txBody>
      </p:sp>
      <p:sp>
        <p:nvSpPr>
          <p:cNvPr id="55306" name="Text Box 56"/>
          <p:cNvSpPr txBox="1">
            <a:spLocks noChangeArrowheads="1"/>
          </p:cNvSpPr>
          <p:nvPr/>
        </p:nvSpPr>
        <p:spPr bwMode="auto">
          <a:xfrm>
            <a:off x="4676775" y="3001963"/>
            <a:ext cx="335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b="1" smtClean="0">
                <a:solidFill>
                  <a:srgbClr val="000000"/>
                </a:solidFill>
                <a:latin typeface="Cambria" pitchFamily="18" charset="0"/>
              </a:rPr>
              <a:t>First </a:t>
            </a:r>
            <a:r>
              <a:rPr lang="en-US" altLang="en-US" smtClean="0">
                <a:solidFill>
                  <a:srgbClr val="000000"/>
                </a:solidFill>
                <a:latin typeface="Cambria" pitchFamily="18" charset="0"/>
              </a:rPr>
              <a:t>approximation:</a:t>
            </a:r>
          </a:p>
        </p:txBody>
      </p:sp>
      <p:sp>
        <p:nvSpPr>
          <p:cNvPr id="55307" name="Text Box 56"/>
          <p:cNvSpPr txBox="1">
            <a:spLocks noChangeArrowheads="1"/>
          </p:cNvSpPr>
          <p:nvPr/>
        </p:nvSpPr>
        <p:spPr bwMode="auto">
          <a:xfrm>
            <a:off x="5362575" y="3506788"/>
            <a:ext cx="2790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smtClean="0">
                <a:solidFill>
                  <a:srgbClr val="000000"/>
                </a:solidFill>
                <a:latin typeface="Cambria" pitchFamily="18" charset="0"/>
              </a:rPr>
              <a:t>Stop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 </a:t>
            </a:r>
          </a:p>
          <a:p>
            <a:pPr eaLnBrk="0" hangingPunct="0">
              <a:spcBef>
                <a:spcPct val="50000"/>
              </a:spcBef>
            </a:pPr>
            <a:r>
              <a:rPr lang="en-US" altLang="en-US" sz="1800" smtClean="0">
                <a:solidFill>
                  <a:srgbClr val="000000"/>
                </a:solidFill>
                <a:latin typeface="Cambria" pitchFamily="18" charset="0"/>
              </a:rPr>
              <a:t>Compute </a:t>
            </a:r>
            <a:r>
              <a:rPr lang="en-US" altLang="en-US" sz="1800" b="1" smtClean="0">
                <a:solidFill>
                  <a:srgbClr val="000000"/>
                </a:solidFill>
                <a:latin typeface="Cambria" pitchFamily="18" charset="0"/>
              </a:rPr>
              <a:t>d</a:t>
            </a:r>
            <a:r>
              <a:rPr lang="en-US" altLang="en-US" sz="1800" smtClean="0">
                <a:solidFill>
                  <a:srgbClr val="000000"/>
                </a:solidFill>
                <a:latin typeface="Cambria" pitchFamily="18" charset="0"/>
              </a:rPr>
              <a:t> = </a:t>
            </a:r>
            <a:r>
              <a:rPr lang="en-US" altLang="en-US" sz="1800" b="1" smtClean="0">
                <a:solidFill>
                  <a:srgbClr val="FF0000"/>
                </a:solidFill>
                <a:latin typeface="Cambria" pitchFamily="18" charset="0"/>
              </a:rPr>
              <a:t>r</a:t>
            </a:r>
            <a:r>
              <a:rPr lang="en-US" altLang="en-US" sz="1800" smtClean="0">
                <a:solidFill>
                  <a:srgbClr val="000000"/>
                </a:solidFill>
                <a:latin typeface="Cambria" pitchFamily="18" charset="0"/>
              </a:rPr>
              <a:t>.pos –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.pos</a:t>
            </a:r>
          </a:p>
          <a:p>
            <a:pPr eaLnBrk="0" hangingPunct="0">
              <a:spcBef>
                <a:spcPct val="50000"/>
              </a:spcBef>
            </a:pPr>
            <a:r>
              <a:rPr lang="en-US" altLang="en-US" sz="1800" smtClean="0">
                <a:solidFill>
                  <a:srgbClr val="000000"/>
                </a:solidFill>
                <a:latin typeface="Cambria" pitchFamily="18" charset="0"/>
              </a:rPr>
              <a:t>Make </a:t>
            </a:r>
            <a:r>
              <a:rPr lang="en-US" altLang="en-US" sz="1800" b="1" smtClean="0">
                <a:solidFill>
                  <a:srgbClr val="FF0000"/>
                </a:solidFill>
                <a:latin typeface="Cambria" pitchFamily="18" charset="0"/>
              </a:rPr>
              <a:t>r</a:t>
            </a:r>
            <a:r>
              <a:rPr lang="en-US" altLang="en-US" sz="1800" smtClean="0">
                <a:solidFill>
                  <a:srgbClr val="000000"/>
                </a:solidFill>
                <a:latin typeface="Cambria" pitchFamily="18" charset="0"/>
              </a:rPr>
              <a:t>.vel = </a:t>
            </a:r>
            <a:r>
              <a:rPr lang="en-US" altLang="en-US" sz="1800" b="1" smtClean="0">
                <a:solidFill>
                  <a:srgbClr val="000000"/>
                </a:solidFill>
                <a:latin typeface="Cambria" pitchFamily="18" charset="0"/>
              </a:rPr>
              <a:t>d</a:t>
            </a:r>
            <a:endParaRPr lang="en-US" altLang="en-US" sz="1800" smtClean="0">
              <a:solidFill>
                <a:srgbClr val="000000"/>
              </a:solidFill>
              <a:latin typeface="Cambria" pitchFamily="18" charset="0"/>
            </a:endParaRPr>
          </a:p>
        </p:txBody>
      </p:sp>
      <p:sp>
        <p:nvSpPr>
          <p:cNvPr id="55308" name="Rectangle 22"/>
          <p:cNvSpPr>
            <a:spLocks noChangeArrowheads="1"/>
          </p:cNvSpPr>
          <p:nvPr/>
        </p:nvSpPr>
        <p:spPr bwMode="auto">
          <a:xfrm>
            <a:off x="1654175" y="4114800"/>
            <a:ext cx="85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120DFB"/>
                </a:solidFill>
                <a:latin typeface="Cambria" pitchFamily="18" charset="0"/>
              </a:rPr>
              <a:t>q.vel</a:t>
            </a:r>
            <a:endParaRPr lang="en-US" altLang="en-US" smtClean="0">
              <a:solidFill>
                <a:srgbClr val="000000"/>
              </a:solidFill>
            </a:endParaRPr>
          </a:p>
        </p:txBody>
      </p:sp>
      <p:cxnSp>
        <p:nvCxnSpPr>
          <p:cNvPr id="55309" name="Straight Arrow Connector 27"/>
          <p:cNvCxnSpPr>
            <a:cxnSpLocks noChangeShapeType="1"/>
          </p:cNvCxnSpPr>
          <p:nvPr/>
        </p:nvCxnSpPr>
        <p:spPr bwMode="auto">
          <a:xfrm flipV="1">
            <a:off x="1644650" y="2316163"/>
            <a:ext cx="828675" cy="89693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310" name="Rectangle 29"/>
          <p:cNvSpPr>
            <a:spLocks noChangeArrowheads="1"/>
          </p:cNvSpPr>
          <p:nvPr/>
        </p:nvSpPr>
        <p:spPr bwMode="auto">
          <a:xfrm>
            <a:off x="2201863" y="24511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000000"/>
                </a:solidFill>
                <a:latin typeface="Cambria" pitchFamily="18" charset="0"/>
              </a:rPr>
              <a:t>d</a:t>
            </a:r>
            <a:endParaRPr lang="en-US" altLang="en-US" smtClean="0">
              <a:solidFill>
                <a:srgbClr val="000000"/>
              </a:solidFill>
            </a:endParaRPr>
          </a:p>
        </p:txBody>
      </p:sp>
      <p:sp>
        <p:nvSpPr>
          <p:cNvPr id="16" name="Text Box 29"/>
          <p:cNvSpPr txBox="1">
            <a:spLocks noChangeArrowheads="1"/>
          </p:cNvSpPr>
          <p:nvPr>
            <p:custDataLst>
              <p:tags r:id="rId1"/>
            </p:custDataLst>
          </p:nvPr>
        </p:nvSpPr>
        <p:spPr bwMode="auto">
          <a:xfrm>
            <a:off x="838200" y="1778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spcBef>
                <a:spcPct val="50000"/>
              </a:spcBef>
            </a:pPr>
            <a:r>
              <a:rPr lang="en-US" altLang="en-US" sz="4200" dirty="0" smtClean="0">
                <a:solidFill>
                  <a:srgbClr val="000000"/>
                </a:solidFill>
                <a:latin typeface="Cambria" pitchFamily="18" charset="0"/>
              </a:rPr>
              <a:t>"Spherical" collisions</a:t>
            </a:r>
          </a:p>
        </p:txBody>
      </p:sp>
    </p:spTree>
    <p:extLst>
      <p:ext uri="{BB962C8B-B14F-4D97-AF65-F5344CB8AC3E}">
        <p14:creationId xmlns:p14="http://schemas.microsoft.com/office/powerpoint/2010/main" val="24333260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56"/>
          <p:cNvSpPr txBox="1">
            <a:spLocks noChangeArrowheads="1"/>
          </p:cNvSpPr>
          <p:nvPr/>
        </p:nvSpPr>
        <p:spPr bwMode="auto">
          <a:xfrm>
            <a:off x="4676775" y="1254125"/>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b="1" smtClean="0">
                <a:solidFill>
                  <a:srgbClr val="000000"/>
                </a:solidFill>
                <a:latin typeface="Cambria" pitchFamily="18" charset="0"/>
              </a:rPr>
              <a:t>Zeroth </a:t>
            </a:r>
            <a:r>
              <a:rPr lang="en-US" altLang="en-US" smtClean="0">
                <a:solidFill>
                  <a:srgbClr val="000000"/>
                </a:solidFill>
                <a:latin typeface="Cambria" pitchFamily="18" charset="0"/>
              </a:rPr>
              <a:t>approximation:</a:t>
            </a:r>
          </a:p>
        </p:txBody>
      </p:sp>
      <p:sp>
        <p:nvSpPr>
          <p:cNvPr id="56324" name="Oval 1"/>
          <p:cNvSpPr>
            <a:spLocks noChangeArrowheads="1"/>
          </p:cNvSpPr>
          <p:nvPr/>
        </p:nvSpPr>
        <p:spPr bwMode="auto">
          <a:xfrm>
            <a:off x="1071563" y="2611438"/>
            <a:ext cx="1166812" cy="1166812"/>
          </a:xfrm>
          <a:prstGeom prst="ellipse">
            <a:avLst/>
          </a:prstGeom>
          <a:solidFill>
            <a:srgbClr val="CCECFF"/>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smtClean="0">
              <a:solidFill>
                <a:srgbClr val="000000"/>
              </a:solidFill>
            </a:endParaRPr>
          </a:p>
        </p:txBody>
      </p:sp>
      <p:sp>
        <p:nvSpPr>
          <p:cNvPr id="56325" name="Oval 12"/>
          <p:cNvSpPr>
            <a:spLocks noChangeArrowheads="1"/>
          </p:cNvSpPr>
          <p:nvPr/>
        </p:nvSpPr>
        <p:spPr bwMode="auto">
          <a:xfrm>
            <a:off x="1889125" y="1757363"/>
            <a:ext cx="1166813" cy="1166812"/>
          </a:xfrm>
          <a:prstGeom prst="ellipse">
            <a:avLst/>
          </a:prstGeom>
          <a:solidFill>
            <a:srgbClr val="FFCCCC"/>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smtClean="0">
              <a:solidFill>
                <a:srgbClr val="000000"/>
              </a:solidFill>
            </a:endParaRPr>
          </a:p>
        </p:txBody>
      </p:sp>
      <p:cxnSp>
        <p:nvCxnSpPr>
          <p:cNvPr id="56326" name="Straight Arrow Connector 13"/>
          <p:cNvCxnSpPr>
            <a:cxnSpLocks noChangeShapeType="1"/>
          </p:cNvCxnSpPr>
          <p:nvPr/>
        </p:nvCxnSpPr>
        <p:spPr bwMode="auto">
          <a:xfrm flipV="1">
            <a:off x="1644650" y="3213100"/>
            <a:ext cx="0" cy="1363663"/>
          </a:xfrm>
          <a:prstGeom prst="straightConnector1">
            <a:avLst/>
          </a:prstGeom>
          <a:noFill/>
          <a:ln w="19050" algn="ctr">
            <a:solidFill>
              <a:srgbClr val="120DFB"/>
            </a:solidFill>
            <a:round/>
            <a:headEnd/>
            <a:tailEnd type="arrow" w="med" len="med"/>
          </a:ln>
          <a:extLst>
            <a:ext uri="{909E8E84-426E-40DD-AFC4-6F175D3DCCD1}">
              <a14:hiddenFill xmlns:a14="http://schemas.microsoft.com/office/drawing/2010/main">
                <a:noFill/>
              </a14:hiddenFill>
            </a:ext>
          </a:extLst>
        </p:spPr>
      </p:cxnSp>
      <p:sp>
        <p:nvSpPr>
          <p:cNvPr id="56327" name="Text Box 56"/>
          <p:cNvSpPr txBox="1">
            <a:spLocks noChangeArrowheads="1"/>
          </p:cNvSpPr>
          <p:nvPr/>
        </p:nvSpPr>
        <p:spPr bwMode="auto">
          <a:xfrm>
            <a:off x="5362575" y="1735138"/>
            <a:ext cx="27908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smtClean="0">
                <a:solidFill>
                  <a:srgbClr val="000000"/>
                </a:solidFill>
                <a:latin typeface="Cambria" pitchFamily="18" charset="0"/>
              </a:rPr>
              <a:t>Stop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 </a:t>
            </a:r>
          </a:p>
          <a:p>
            <a:pPr eaLnBrk="0" hangingPunct="0">
              <a:spcBef>
                <a:spcPct val="50000"/>
              </a:spcBef>
            </a:pPr>
            <a:r>
              <a:rPr lang="en-US" altLang="en-US" sz="1800" smtClean="0">
                <a:solidFill>
                  <a:srgbClr val="000000"/>
                </a:solidFill>
                <a:latin typeface="Cambria" pitchFamily="18" charset="0"/>
              </a:rPr>
              <a:t>Make </a:t>
            </a:r>
            <a:r>
              <a:rPr lang="en-US" altLang="en-US" sz="1800" b="1" smtClean="0">
                <a:solidFill>
                  <a:srgbClr val="FF0000"/>
                </a:solidFill>
                <a:latin typeface="Cambria" pitchFamily="18" charset="0"/>
              </a:rPr>
              <a:t>r</a:t>
            </a:r>
            <a:r>
              <a:rPr lang="en-US" altLang="en-US" sz="1800" smtClean="0">
                <a:solidFill>
                  <a:srgbClr val="000000"/>
                </a:solidFill>
                <a:latin typeface="Cambria" pitchFamily="18" charset="0"/>
              </a:rPr>
              <a:t>.vel =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.vel.</a:t>
            </a:r>
          </a:p>
        </p:txBody>
      </p:sp>
      <p:sp>
        <p:nvSpPr>
          <p:cNvPr id="56328" name="Rectangle 17"/>
          <p:cNvSpPr>
            <a:spLocks noChangeArrowheads="1"/>
          </p:cNvSpPr>
          <p:nvPr/>
        </p:nvSpPr>
        <p:spPr bwMode="auto">
          <a:xfrm>
            <a:off x="887413" y="3414713"/>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120DFB"/>
                </a:solidFill>
                <a:latin typeface="Cambria" pitchFamily="18" charset="0"/>
              </a:rPr>
              <a:t>q</a:t>
            </a:r>
            <a:endParaRPr lang="en-US" altLang="en-US" smtClean="0">
              <a:solidFill>
                <a:srgbClr val="000000"/>
              </a:solidFill>
            </a:endParaRPr>
          </a:p>
        </p:txBody>
      </p:sp>
      <p:sp>
        <p:nvSpPr>
          <p:cNvPr id="56329" name="Rectangle 19"/>
          <p:cNvSpPr>
            <a:spLocks noChangeArrowheads="1"/>
          </p:cNvSpPr>
          <p:nvPr/>
        </p:nvSpPr>
        <p:spPr bwMode="auto">
          <a:xfrm>
            <a:off x="2921000" y="2474913"/>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FF0000"/>
                </a:solidFill>
                <a:latin typeface="Cambria" pitchFamily="18" charset="0"/>
              </a:rPr>
              <a:t>r</a:t>
            </a:r>
            <a:endParaRPr lang="en-US" altLang="en-US" smtClean="0">
              <a:solidFill>
                <a:srgbClr val="FF0000"/>
              </a:solidFill>
            </a:endParaRPr>
          </a:p>
        </p:txBody>
      </p:sp>
      <p:sp>
        <p:nvSpPr>
          <p:cNvPr id="56330" name="Text Box 56"/>
          <p:cNvSpPr txBox="1">
            <a:spLocks noChangeArrowheads="1"/>
          </p:cNvSpPr>
          <p:nvPr/>
        </p:nvSpPr>
        <p:spPr bwMode="auto">
          <a:xfrm>
            <a:off x="4676775" y="3001963"/>
            <a:ext cx="335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b="1" smtClean="0">
                <a:solidFill>
                  <a:srgbClr val="000000"/>
                </a:solidFill>
                <a:latin typeface="Cambria" pitchFamily="18" charset="0"/>
              </a:rPr>
              <a:t>First </a:t>
            </a:r>
            <a:r>
              <a:rPr lang="en-US" altLang="en-US" smtClean="0">
                <a:solidFill>
                  <a:srgbClr val="000000"/>
                </a:solidFill>
                <a:latin typeface="Cambria" pitchFamily="18" charset="0"/>
              </a:rPr>
              <a:t>approximation:</a:t>
            </a:r>
          </a:p>
        </p:txBody>
      </p:sp>
      <p:sp>
        <p:nvSpPr>
          <p:cNvPr id="56331" name="Text Box 56"/>
          <p:cNvSpPr txBox="1">
            <a:spLocks noChangeArrowheads="1"/>
          </p:cNvSpPr>
          <p:nvPr/>
        </p:nvSpPr>
        <p:spPr bwMode="auto">
          <a:xfrm>
            <a:off x="5362575" y="3506788"/>
            <a:ext cx="2790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smtClean="0">
                <a:solidFill>
                  <a:srgbClr val="000000"/>
                </a:solidFill>
                <a:latin typeface="Cambria" pitchFamily="18" charset="0"/>
              </a:rPr>
              <a:t>Stop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 </a:t>
            </a:r>
          </a:p>
          <a:p>
            <a:pPr eaLnBrk="0" hangingPunct="0">
              <a:spcBef>
                <a:spcPct val="50000"/>
              </a:spcBef>
            </a:pPr>
            <a:r>
              <a:rPr lang="en-US" altLang="en-US" sz="1800" smtClean="0">
                <a:solidFill>
                  <a:srgbClr val="000000"/>
                </a:solidFill>
                <a:latin typeface="Cambria" pitchFamily="18" charset="0"/>
              </a:rPr>
              <a:t>Compute </a:t>
            </a:r>
            <a:r>
              <a:rPr lang="en-US" altLang="en-US" sz="1800" b="1" smtClean="0">
                <a:solidFill>
                  <a:srgbClr val="000000"/>
                </a:solidFill>
                <a:latin typeface="Cambria" pitchFamily="18" charset="0"/>
              </a:rPr>
              <a:t>d</a:t>
            </a:r>
            <a:r>
              <a:rPr lang="en-US" altLang="en-US" sz="1800" smtClean="0">
                <a:solidFill>
                  <a:srgbClr val="000000"/>
                </a:solidFill>
                <a:latin typeface="Cambria" pitchFamily="18" charset="0"/>
              </a:rPr>
              <a:t> = </a:t>
            </a:r>
            <a:r>
              <a:rPr lang="en-US" altLang="en-US" sz="1800" b="1" smtClean="0">
                <a:solidFill>
                  <a:srgbClr val="FF0000"/>
                </a:solidFill>
                <a:latin typeface="Cambria" pitchFamily="18" charset="0"/>
              </a:rPr>
              <a:t>r</a:t>
            </a:r>
            <a:r>
              <a:rPr lang="en-US" altLang="en-US" sz="1800" smtClean="0">
                <a:solidFill>
                  <a:srgbClr val="000000"/>
                </a:solidFill>
                <a:latin typeface="Cambria" pitchFamily="18" charset="0"/>
              </a:rPr>
              <a:t>.pos –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.pos</a:t>
            </a:r>
          </a:p>
          <a:p>
            <a:pPr eaLnBrk="0" hangingPunct="0">
              <a:spcBef>
                <a:spcPct val="50000"/>
              </a:spcBef>
            </a:pPr>
            <a:r>
              <a:rPr lang="en-US" altLang="en-US" sz="1800" smtClean="0">
                <a:solidFill>
                  <a:srgbClr val="000000"/>
                </a:solidFill>
                <a:latin typeface="Cambria" pitchFamily="18" charset="0"/>
              </a:rPr>
              <a:t>Make </a:t>
            </a:r>
            <a:r>
              <a:rPr lang="en-US" altLang="en-US" sz="1800" b="1" smtClean="0">
                <a:solidFill>
                  <a:srgbClr val="FF0000"/>
                </a:solidFill>
                <a:latin typeface="Cambria" pitchFamily="18" charset="0"/>
              </a:rPr>
              <a:t>r</a:t>
            </a:r>
            <a:r>
              <a:rPr lang="en-US" altLang="en-US" sz="1800" smtClean="0">
                <a:solidFill>
                  <a:srgbClr val="000000"/>
                </a:solidFill>
                <a:latin typeface="Cambria" pitchFamily="18" charset="0"/>
              </a:rPr>
              <a:t>.vel = </a:t>
            </a:r>
            <a:r>
              <a:rPr lang="en-US" altLang="en-US" sz="1800" b="1" smtClean="0">
                <a:solidFill>
                  <a:srgbClr val="000000"/>
                </a:solidFill>
                <a:latin typeface="Cambria" pitchFamily="18" charset="0"/>
              </a:rPr>
              <a:t>d</a:t>
            </a:r>
            <a:endParaRPr lang="en-US" altLang="en-US" sz="1800" smtClean="0">
              <a:solidFill>
                <a:srgbClr val="000000"/>
              </a:solidFill>
              <a:latin typeface="Cambria" pitchFamily="18" charset="0"/>
            </a:endParaRPr>
          </a:p>
        </p:txBody>
      </p:sp>
      <p:sp>
        <p:nvSpPr>
          <p:cNvPr id="56332" name="Rectangle 22"/>
          <p:cNvSpPr>
            <a:spLocks noChangeArrowheads="1"/>
          </p:cNvSpPr>
          <p:nvPr/>
        </p:nvSpPr>
        <p:spPr bwMode="auto">
          <a:xfrm>
            <a:off x="1654175" y="4114800"/>
            <a:ext cx="85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120DFB"/>
                </a:solidFill>
                <a:latin typeface="Cambria" pitchFamily="18" charset="0"/>
              </a:rPr>
              <a:t>q.vel</a:t>
            </a:r>
            <a:endParaRPr lang="en-US" altLang="en-US" smtClean="0">
              <a:solidFill>
                <a:srgbClr val="000000"/>
              </a:solidFill>
            </a:endParaRPr>
          </a:p>
        </p:txBody>
      </p:sp>
      <p:sp>
        <p:nvSpPr>
          <p:cNvPr id="56333" name="Text Box 56"/>
          <p:cNvSpPr txBox="1">
            <a:spLocks noChangeArrowheads="1"/>
          </p:cNvSpPr>
          <p:nvPr/>
        </p:nvSpPr>
        <p:spPr bwMode="auto">
          <a:xfrm>
            <a:off x="4676775" y="5081588"/>
            <a:ext cx="335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b="1" smtClean="0">
                <a:solidFill>
                  <a:srgbClr val="000000"/>
                </a:solidFill>
                <a:latin typeface="Cambria" pitchFamily="18" charset="0"/>
              </a:rPr>
              <a:t>Second </a:t>
            </a:r>
            <a:r>
              <a:rPr lang="en-US" altLang="en-US" smtClean="0">
                <a:solidFill>
                  <a:srgbClr val="000000"/>
                </a:solidFill>
                <a:latin typeface="Cambria" pitchFamily="18" charset="0"/>
              </a:rPr>
              <a:t>approximation:</a:t>
            </a:r>
          </a:p>
        </p:txBody>
      </p:sp>
      <p:cxnSp>
        <p:nvCxnSpPr>
          <p:cNvPr id="56334" name="Straight Arrow Connector 27"/>
          <p:cNvCxnSpPr>
            <a:cxnSpLocks noChangeShapeType="1"/>
          </p:cNvCxnSpPr>
          <p:nvPr/>
        </p:nvCxnSpPr>
        <p:spPr bwMode="auto">
          <a:xfrm flipV="1">
            <a:off x="1644650" y="2316163"/>
            <a:ext cx="828675" cy="89693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5" name="Rectangle 29"/>
          <p:cNvSpPr>
            <a:spLocks noChangeArrowheads="1"/>
          </p:cNvSpPr>
          <p:nvPr/>
        </p:nvSpPr>
        <p:spPr bwMode="auto">
          <a:xfrm>
            <a:off x="2201863" y="24511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000000"/>
                </a:solidFill>
                <a:latin typeface="Cambria" pitchFamily="18" charset="0"/>
              </a:rPr>
              <a:t>d</a:t>
            </a:r>
            <a:endParaRPr lang="en-US" altLang="en-US" smtClean="0">
              <a:solidFill>
                <a:srgbClr val="000000"/>
              </a:solidFill>
            </a:endParaRPr>
          </a:p>
        </p:txBody>
      </p:sp>
      <p:sp>
        <p:nvSpPr>
          <p:cNvPr id="56336" name="Text Box 56"/>
          <p:cNvSpPr txBox="1">
            <a:spLocks noChangeArrowheads="1"/>
          </p:cNvSpPr>
          <p:nvPr/>
        </p:nvSpPr>
        <p:spPr bwMode="auto">
          <a:xfrm>
            <a:off x="5362575" y="5616575"/>
            <a:ext cx="31718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smtClean="0">
                <a:solidFill>
                  <a:srgbClr val="000000"/>
                </a:solidFill>
                <a:latin typeface="Cambria" pitchFamily="18" charset="0"/>
              </a:rPr>
              <a:t>Same as </a:t>
            </a:r>
            <a:r>
              <a:rPr lang="en-US" altLang="en-US" sz="1800" b="1" smtClean="0">
                <a:solidFill>
                  <a:srgbClr val="000000"/>
                </a:solidFill>
                <a:latin typeface="Cambria" pitchFamily="18" charset="0"/>
              </a:rPr>
              <a:t>first</a:t>
            </a:r>
            <a:r>
              <a:rPr lang="en-US" altLang="en-US" sz="1800" smtClean="0">
                <a:solidFill>
                  <a:srgbClr val="000000"/>
                </a:solidFill>
                <a:latin typeface="Cambria" pitchFamily="18" charset="0"/>
              </a:rPr>
              <a:t>, but</a:t>
            </a:r>
          </a:p>
          <a:p>
            <a:pPr eaLnBrk="0" hangingPunct="0">
              <a:spcBef>
                <a:spcPct val="50000"/>
              </a:spcBef>
            </a:pPr>
            <a:r>
              <a:rPr lang="en-US" altLang="en-US" sz="1800" smtClean="0">
                <a:solidFill>
                  <a:srgbClr val="000000"/>
                </a:solidFill>
                <a:latin typeface="Cambria" pitchFamily="18" charset="0"/>
              </a:rPr>
              <a:t>Make </a:t>
            </a:r>
            <a:r>
              <a:rPr lang="en-US" altLang="en-US" sz="1800" b="1" smtClean="0">
                <a:solidFill>
                  <a:srgbClr val="120DFB"/>
                </a:solidFill>
                <a:latin typeface="Cambria" pitchFamily="18" charset="0"/>
              </a:rPr>
              <a:t>q</a:t>
            </a:r>
            <a:r>
              <a:rPr lang="en-US" altLang="en-US" sz="1800" smtClean="0">
                <a:solidFill>
                  <a:srgbClr val="000000"/>
                </a:solidFill>
                <a:latin typeface="Cambria" pitchFamily="18" charset="0"/>
              </a:rPr>
              <a:t>.vel = </a:t>
            </a:r>
            <a:r>
              <a:rPr lang="en-US" altLang="en-US" sz="1800" b="1" smtClean="0">
                <a:solidFill>
                  <a:srgbClr val="000000"/>
                </a:solidFill>
                <a:latin typeface="Cambria" pitchFamily="18" charset="0"/>
              </a:rPr>
              <a:t>d</a:t>
            </a:r>
            <a:r>
              <a:rPr lang="en-US" altLang="en-US" sz="1800" b="1" baseline="42000" smtClean="0">
                <a:solidFill>
                  <a:srgbClr val="000000"/>
                </a:solidFill>
                <a:latin typeface="Cambria" pitchFamily="18" charset="0"/>
                <a:sym typeface="Symbol" pitchFamily="18" charset="2"/>
              </a:rPr>
              <a:t>  </a:t>
            </a:r>
            <a:r>
              <a:rPr lang="en-US" altLang="en-US" sz="1800" smtClean="0">
                <a:solidFill>
                  <a:srgbClr val="000000"/>
                </a:solidFill>
                <a:latin typeface="Cambria" pitchFamily="18" charset="0"/>
                <a:sym typeface="Symbol" pitchFamily="18" charset="2"/>
              </a:rPr>
              <a:t>, at 90 from </a:t>
            </a:r>
            <a:r>
              <a:rPr lang="en-US" altLang="en-US" sz="1800" b="1" smtClean="0">
                <a:solidFill>
                  <a:srgbClr val="000000"/>
                </a:solidFill>
                <a:latin typeface="Cambria" pitchFamily="18" charset="0"/>
                <a:sym typeface="Symbol" pitchFamily="18" charset="2"/>
              </a:rPr>
              <a:t>d</a:t>
            </a:r>
            <a:endParaRPr lang="en-US" altLang="en-US" sz="1800" b="1" smtClean="0">
              <a:solidFill>
                <a:srgbClr val="000000"/>
              </a:solidFill>
              <a:latin typeface="Cambria" pitchFamily="18" charset="0"/>
            </a:endParaRPr>
          </a:p>
        </p:txBody>
      </p:sp>
      <p:cxnSp>
        <p:nvCxnSpPr>
          <p:cNvPr id="56337" name="Straight Arrow Connector 31"/>
          <p:cNvCxnSpPr>
            <a:cxnSpLocks noChangeShapeType="1"/>
          </p:cNvCxnSpPr>
          <p:nvPr/>
        </p:nvCxnSpPr>
        <p:spPr bwMode="auto">
          <a:xfrm flipH="1" flipV="1">
            <a:off x="1022350" y="2770188"/>
            <a:ext cx="631825" cy="47466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8" name="Rectangle 34"/>
          <p:cNvSpPr>
            <a:spLocks noChangeArrowheads="1"/>
          </p:cNvSpPr>
          <p:nvPr/>
        </p:nvSpPr>
        <p:spPr bwMode="auto">
          <a:xfrm>
            <a:off x="852488" y="2362200"/>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b="1" smtClean="0">
                <a:solidFill>
                  <a:srgbClr val="000000"/>
                </a:solidFill>
                <a:latin typeface="Cambria" pitchFamily="18" charset="0"/>
              </a:rPr>
              <a:t>d</a:t>
            </a:r>
            <a:r>
              <a:rPr lang="en-US" altLang="en-US" b="1" baseline="42000" smtClean="0">
                <a:solidFill>
                  <a:srgbClr val="000000"/>
                </a:solidFill>
                <a:latin typeface="Cambria" pitchFamily="18" charset="0"/>
                <a:sym typeface="Symbol" pitchFamily="18" charset="2"/>
              </a:rPr>
              <a:t></a:t>
            </a:r>
            <a:endParaRPr lang="en-US" altLang="en-US" baseline="42000" smtClean="0">
              <a:solidFill>
                <a:srgbClr val="000000"/>
              </a:solidFill>
            </a:endParaRPr>
          </a:p>
        </p:txBody>
      </p:sp>
      <p:sp>
        <p:nvSpPr>
          <p:cNvPr id="20" name="Text Box 29"/>
          <p:cNvSpPr txBox="1">
            <a:spLocks noChangeArrowheads="1"/>
          </p:cNvSpPr>
          <p:nvPr>
            <p:custDataLst>
              <p:tags r:id="rId1"/>
            </p:custDataLst>
          </p:nvPr>
        </p:nvSpPr>
        <p:spPr bwMode="auto">
          <a:xfrm>
            <a:off x="838200" y="1778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spcBef>
                <a:spcPct val="50000"/>
              </a:spcBef>
            </a:pPr>
            <a:r>
              <a:rPr lang="en-US" altLang="en-US" sz="4200" dirty="0" smtClean="0">
                <a:solidFill>
                  <a:srgbClr val="000000"/>
                </a:solidFill>
                <a:latin typeface="Cambria" pitchFamily="18" charset="0"/>
              </a:rPr>
              <a:t>"Spherical" collisions</a:t>
            </a:r>
          </a:p>
        </p:txBody>
      </p:sp>
    </p:spTree>
    <p:extLst>
      <p:ext uri="{BB962C8B-B14F-4D97-AF65-F5344CB8AC3E}">
        <p14:creationId xmlns:p14="http://schemas.microsoft.com/office/powerpoint/2010/main" val="1110865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228600" y="228600"/>
            <a:ext cx="6829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altLang="en-US" sz="4200" dirty="0" err="1">
                <a:latin typeface="Cambria" panose="02040503050406030204" pitchFamily="18" charset="0"/>
              </a:rPr>
              <a:t>vPool</a:t>
            </a:r>
            <a:r>
              <a:rPr lang="en-US" altLang="en-US" sz="4200" dirty="0">
                <a:latin typeface="Cambria" panose="02040503050406030204" pitchFamily="18" charset="0"/>
              </a:rPr>
              <a:t> – physics?</a:t>
            </a:r>
            <a:endParaRPr lang="en-US" altLang="en-US" sz="4200" i="1" dirty="0">
              <a:latin typeface="Cambria" panose="02040503050406030204" pitchFamily="18" charset="0"/>
            </a:endParaRPr>
          </a:p>
        </p:txBody>
      </p:sp>
      <p:pic>
        <p:nvPicPr>
          <p:cNvPr id="40963" name="Picture 4" descr="http://upload.wikimedia.org/wikipedia/commons/2/2c/Elastischer_sto%C3%9F_2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334250" cy="41910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45"/>
          <p:cNvSpPr>
            <a:spLocks noChangeArrowheads="1"/>
          </p:cNvSpPr>
          <p:nvPr/>
        </p:nvSpPr>
        <p:spPr bwMode="auto">
          <a:xfrm>
            <a:off x="4267200" y="457200"/>
            <a:ext cx="4495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1500" b="1" dirty="0">
                <a:latin typeface="Calibri" panose="020F0502020204030204" pitchFamily="34" charset="0"/>
              </a:rPr>
              <a:t>http://en.wikipedia.org/wiki/Elastic_collision</a:t>
            </a:r>
          </a:p>
        </p:txBody>
      </p:sp>
    </p:spTree>
    <p:extLst>
      <p:ext uri="{BB962C8B-B14F-4D97-AF65-F5344CB8AC3E}">
        <p14:creationId xmlns:p14="http://schemas.microsoft.com/office/powerpoint/2010/main" val="63619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6"/>
          <p:cNvSpPr txBox="1">
            <a:spLocks noChangeArrowheads="1"/>
          </p:cNvSpPr>
          <p:nvPr/>
        </p:nvSpPr>
        <p:spPr bwMode="auto">
          <a:xfrm>
            <a:off x="1139825" y="6383338"/>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0" hangingPunct="0">
              <a:spcBef>
                <a:spcPct val="50000"/>
              </a:spcBef>
            </a:pPr>
            <a:r>
              <a:rPr lang="en-US" altLang="en-US" sz="1600" dirty="0" smtClean="0">
                <a:solidFill>
                  <a:srgbClr val="333399"/>
                </a:solidFill>
                <a:latin typeface="Cambria" panose="02040503050406030204" pitchFamily="18" charset="0"/>
              </a:rPr>
              <a:t>How </a:t>
            </a:r>
            <a:r>
              <a:rPr lang="en-US" altLang="en-US" sz="1600" dirty="0">
                <a:solidFill>
                  <a:srgbClr val="333399"/>
                </a:solidFill>
                <a:latin typeface="Cambria" panose="02040503050406030204" pitchFamily="18" charset="0"/>
              </a:rPr>
              <a:t>do </a:t>
            </a:r>
            <a:r>
              <a:rPr lang="en-US" altLang="en-US" sz="1600" b="1" dirty="0" smtClean="0">
                <a:solidFill>
                  <a:srgbClr val="06961A"/>
                </a:solidFill>
                <a:latin typeface="Cambria" panose="02040503050406030204" pitchFamily="18" charset="0"/>
              </a:rPr>
              <a:t>'RIGHT'</a:t>
            </a:r>
            <a:r>
              <a:rPr lang="en-US" altLang="en-US" sz="1600" dirty="0" smtClean="0">
                <a:solidFill>
                  <a:srgbClr val="333399"/>
                </a:solidFill>
                <a:latin typeface="Cambria" panose="02040503050406030204" pitchFamily="18" charset="0"/>
              </a:rPr>
              <a:t>, </a:t>
            </a:r>
            <a:r>
              <a:rPr lang="en-US" altLang="en-US" sz="1600" b="1" dirty="0" smtClean="0">
                <a:solidFill>
                  <a:srgbClr val="06961A"/>
                </a:solidFill>
                <a:latin typeface="Cambria" panose="02040503050406030204" pitchFamily="18" charset="0"/>
              </a:rPr>
              <a:t>'RANDOM'</a:t>
            </a:r>
            <a:r>
              <a:rPr lang="en-US" altLang="en-US" sz="1600" dirty="0" smtClean="0">
                <a:solidFill>
                  <a:srgbClr val="333399"/>
                </a:solidFill>
                <a:latin typeface="Cambria" panose="02040503050406030204" pitchFamily="18" charset="0"/>
              </a:rPr>
              <a:t>, and </a:t>
            </a:r>
            <a:r>
              <a:rPr lang="en-US" altLang="en-US" sz="1600" b="1" dirty="0" smtClean="0">
                <a:solidFill>
                  <a:srgbClr val="06961A"/>
                </a:solidFill>
                <a:latin typeface="Cambria" panose="02040503050406030204" pitchFamily="18" charset="0"/>
              </a:rPr>
              <a:t>'LEFT'</a:t>
            </a:r>
            <a:r>
              <a:rPr lang="en-US" altLang="en-US" sz="1600" b="1" dirty="0" smtClean="0">
                <a:solidFill>
                  <a:srgbClr val="FF0000"/>
                </a:solidFill>
                <a:latin typeface="Cambria" panose="02040503050406030204" pitchFamily="18" charset="0"/>
              </a:rPr>
              <a:t> </a:t>
            </a:r>
            <a:r>
              <a:rPr lang="en-US" altLang="en-US" sz="1600" dirty="0" smtClean="0">
                <a:solidFill>
                  <a:srgbClr val="333399"/>
                </a:solidFill>
                <a:latin typeface="Cambria" panose="02040503050406030204" pitchFamily="18" charset="0"/>
              </a:rPr>
              <a:t>then work?</a:t>
            </a:r>
          </a:p>
        </p:txBody>
      </p:sp>
      <p:sp>
        <p:nvSpPr>
          <p:cNvPr id="11271" name="Rectangle 7"/>
          <p:cNvSpPr>
            <a:spLocks noChangeArrowheads="1"/>
          </p:cNvSpPr>
          <p:nvPr/>
        </p:nvSpPr>
        <p:spPr bwMode="auto">
          <a:xfrm>
            <a:off x="5410201" y="152400"/>
            <a:ext cx="3505200" cy="901700"/>
          </a:xfrm>
          <a:prstGeom prst="rect">
            <a:avLst/>
          </a:prstGeom>
          <a:solidFill>
            <a:srgbClr val="CCECFF"/>
          </a:solidFill>
          <a:ln>
            <a:noFill/>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latin typeface="Cambria" panose="02040503050406030204" pitchFamily="18" charset="0"/>
            </a:endParaRPr>
          </a:p>
        </p:txBody>
      </p:sp>
      <p:sp>
        <p:nvSpPr>
          <p:cNvPr id="11272" name="Rectangle 5"/>
          <p:cNvSpPr>
            <a:spLocks noChangeArrowheads="1"/>
          </p:cNvSpPr>
          <p:nvPr/>
        </p:nvSpPr>
        <p:spPr bwMode="auto">
          <a:xfrm>
            <a:off x="5450304" y="533400"/>
            <a:ext cx="3470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b="1" dirty="0" err="1" smtClean="0">
                <a:solidFill>
                  <a:srgbClr val="000000"/>
                </a:solidFill>
                <a:latin typeface="Calibri" panose="020F0502020204030204" pitchFamily="34" charset="0"/>
              </a:rPr>
              <a:t>sc</a:t>
            </a:r>
            <a:r>
              <a:rPr lang="en-US" altLang="en-US" b="1" dirty="0" smtClean="0">
                <a:solidFill>
                  <a:srgbClr val="000000"/>
                </a:solidFill>
                <a:latin typeface="Calibri" panose="020F0502020204030204" pitchFamily="34" charset="0"/>
              </a:rPr>
              <a:t> = [-1, 0, 50, 50, 50, 0, 0]</a:t>
            </a:r>
            <a:endParaRPr lang="en-US" altLang="en-US" dirty="0" smtClean="0">
              <a:solidFill>
                <a:srgbClr val="000000"/>
              </a:solidFill>
              <a:latin typeface="Calibri" panose="020F0502020204030204" pitchFamily="34" charset="0"/>
            </a:endParaRPr>
          </a:p>
        </p:txBody>
      </p:sp>
      <p:sp>
        <p:nvSpPr>
          <p:cNvPr id="11273" name="Rectangle 6"/>
          <p:cNvSpPr>
            <a:spLocks noChangeArrowheads="1"/>
          </p:cNvSpPr>
          <p:nvPr/>
        </p:nvSpPr>
        <p:spPr bwMode="auto">
          <a:xfrm>
            <a:off x="6883400" y="177800"/>
            <a:ext cx="101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800" smtClean="0">
                <a:solidFill>
                  <a:srgbClr val="000000"/>
                </a:solidFill>
                <a:latin typeface="Cambria" panose="02040503050406030204" pitchFamily="18" charset="0"/>
              </a:rPr>
              <a:t>Suppose</a:t>
            </a:r>
          </a:p>
        </p:txBody>
      </p:sp>
      <p:sp>
        <p:nvSpPr>
          <p:cNvPr id="11274" name="Rectangle 8"/>
          <p:cNvSpPr>
            <a:spLocks noChangeArrowheads="1"/>
          </p:cNvSpPr>
          <p:nvPr/>
        </p:nvSpPr>
        <p:spPr bwMode="auto">
          <a:xfrm>
            <a:off x="6184232"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0</a:t>
            </a:r>
            <a:endParaRPr lang="en-US" altLang="en-US" sz="1400" smtClean="0">
              <a:solidFill>
                <a:srgbClr val="C00000"/>
              </a:solidFill>
              <a:latin typeface="Cambria" panose="02040503050406030204" pitchFamily="18" charset="0"/>
            </a:endParaRPr>
          </a:p>
        </p:txBody>
      </p:sp>
      <p:sp>
        <p:nvSpPr>
          <p:cNvPr id="11275" name="Rectangle 9"/>
          <p:cNvSpPr>
            <a:spLocks noChangeArrowheads="1"/>
          </p:cNvSpPr>
          <p:nvPr/>
        </p:nvSpPr>
        <p:spPr bwMode="auto">
          <a:xfrm>
            <a:off x="6515816"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1</a:t>
            </a:r>
            <a:endParaRPr lang="en-US" altLang="en-US" sz="1400" smtClean="0">
              <a:solidFill>
                <a:srgbClr val="C00000"/>
              </a:solidFill>
              <a:latin typeface="Cambria" panose="02040503050406030204" pitchFamily="18" charset="0"/>
            </a:endParaRPr>
          </a:p>
        </p:txBody>
      </p:sp>
      <p:sp>
        <p:nvSpPr>
          <p:cNvPr id="11276" name="Rectangle 10"/>
          <p:cNvSpPr>
            <a:spLocks noChangeArrowheads="1"/>
          </p:cNvSpPr>
          <p:nvPr/>
        </p:nvSpPr>
        <p:spPr bwMode="auto">
          <a:xfrm>
            <a:off x="6884368"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2</a:t>
            </a:r>
            <a:endParaRPr lang="en-US" altLang="en-US" sz="1400" smtClean="0">
              <a:solidFill>
                <a:srgbClr val="C00000"/>
              </a:solidFill>
              <a:latin typeface="Cambria" panose="02040503050406030204" pitchFamily="18" charset="0"/>
            </a:endParaRPr>
          </a:p>
        </p:txBody>
      </p:sp>
      <p:sp>
        <p:nvSpPr>
          <p:cNvPr id="11277" name="Rectangle 11"/>
          <p:cNvSpPr>
            <a:spLocks noChangeArrowheads="1"/>
          </p:cNvSpPr>
          <p:nvPr/>
        </p:nvSpPr>
        <p:spPr bwMode="auto">
          <a:xfrm>
            <a:off x="7353600"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3</a:t>
            </a:r>
            <a:endParaRPr lang="en-US" altLang="en-US" sz="1400" smtClean="0">
              <a:solidFill>
                <a:srgbClr val="C00000"/>
              </a:solidFill>
              <a:latin typeface="Cambria" panose="02040503050406030204" pitchFamily="18" charset="0"/>
            </a:endParaRPr>
          </a:p>
        </p:txBody>
      </p:sp>
      <p:sp>
        <p:nvSpPr>
          <p:cNvPr id="11278" name="Rectangle 12"/>
          <p:cNvSpPr>
            <a:spLocks noChangeArrowheads="1"/>
          </p:cNvSpPr>
          <p:nvPr/>
        </p:nvSpPr>
        <p:spPr bwMode="auto">
          <a:xfrm>
            <a:off x="7798768"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4</a:t>
            </a:r>
            <a:endParaRPr lang="en-US" altLang="en-US" sz="1400" smtClean="0">
              <a:solidFill>
                <a:srgbClr val="C00000"/>
              </a:solidFill>
              <a:latin typeface="Cambria" panose="02040503050406030204" pitchFamily="18" charset="0"/>
            </a:endParaRPr>
          </a:p>
        </p:txBody>
      </p:sp>
      <p:sp>
        <p:nvSpPr>
          <p:cNvPr id="11279" name="Rectangle 13"/>
          <p:cNvSpPr>
            <a:spLocks noChangeArrowheads="1"/>
          </p:cNvSpPr>
          <p:nvPr/>
        </p:nvSpPr>
        <p:spPr bwMode="auto">
          <a:xfrm>
            <a:off x="8171162"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5</a:t>
            </a:r>
            <a:endParaRPr lang="en-US" altLang="en-US" sz="1400" smtClean="0">
              <a:solidFill>
                <a:srgbClr val="C00000"/>
              </a:solidFill>
              <a:latin typeface="Cambria" panose="02040503050406030204" pitchFamily="18" charset="0"/>
            </a:endParaRPr>
          </a:p>
        </p:txBody>
      </p:sp>
      <p:sp>
        <p:nvSpPr>
          <p:cNvPr id="11280" name="Rectangle 14"/>
          <p:cNvSpPr>
            <a:spLocks noChangeArrowheads="1"/>
          </p:cNvSpPr>
          <p:nvPr/>
        </p:nvSpPr>
        <p:spPr bwMode="auto">
          <a:xfrm>
            <a:off x="8484568" y="1038728"/>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6</a:t>
            </a:r>
            <a:endParaRPr lang="en-US" altLang="en-US" sz="1400" smtClean="0">
              <a:solidFill>
                <a:srgbClr val="C00000"/>
              </a:solidFill>
              <a:latin typeface="Cambria" panose="02040503050406030204" pitchFamily="18" charset="0"/>
            </a:endParaRPr>
          </a:p>
        </p:txBody>
      </p:sp>
      <p:sp>
        <p:nvSpPr>
          <p:cNvPr id="11281" name="Rectangle 15"/>
          <p:cNvSpPr>
            <a:spLocks noChangeArrowheads="1"/>
          </p:cNvSpPr>
          <p:nvPr/>
        </p:nvSpPr>
        <p:spPr bwMode="auto">
          <a:xfrm>
            <a:off x="5452560" y="1041903"/>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r>
              <a:rPr lang="en-US" altLang="en-US" sz="1400" b="1" smtClean="0">
                <a:solidFill>
                  <a:srgbClr val="C00000"/>
                </a:solidFill>
                <a:latin typeface="Cambria" panose="02040503050406030204" pitchFamily="18" charset="0"/>
              </a:rPr>
              <a:t>col</a:t>
            </a:r>
            <a:endParaRPr lang="en-US" altLang="en-US" sz="1400" smtClean="0">
              <a:solidFill>
                <a:srgbClr val="C00000"/>
              </a:solidFill>
              <a:latin typeface="Cambria" panose="02040503050406030204" pitchFamily="18" charset="0"/>
            </a:endParaRPr>
          </a:p>
        </p:txBody>
      </p:sp>
      <p:sp>
        <p:nvSpPr>
          <p:cNvPr id="20" name="Text Box 3"/>
          <p:cNvSpPr txBox="1">
            <a:spLocks noChangeArrowheads="1"/>
          </p:cNvSpPr>
          <p:nvPr/>
        </p:nvSpPr>
        <p:spPr bwMode="auto">
          <a:xfrm>
            <a:off x="5562600" y="2217003"/>
            <a:ext cx="3248528" cy="830997"/>
          </a:xfrm>
          <a:prstGeom prst="rect">
            <a:avLst/>
          </a:prstGeom>
          <a:solidFill>
            <a:srgbClr val="FCD4C8"/>
          </a:solidFill>
          <a:ln>
            <a:noFill/>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0" hangingPunct="0">
              <a:spcBef>
                <a:spcPct val="50000"/>
              </a:spcBef>
            </a:pPr>
            <a:r>
              <a:rPr lang="en-US" altLang="en-US" dirty="0" smtClean="0">
                <a:solidFill>
                  <a:srgbClr val="000000"/>
                </a:solidFill>
                <a:latin typeface="Cambria" panose="02040503050406030204" pitchFamily="18" charset="0"/>
              </a:rPr>
              <a:t>How do we get a list </a:t>
            </a:r>
            <a:r>
              <a:rPr lang="en-US" altLang="en-US" b="1" dirty="0" smtClean="0">
                <a:solidFill>
                  <a:srgbClr val="000000"/>
                </a:solidFill>
                <a:latin typeface="Courier New" panose="02070309020205020404" pitchFamily="49" charset="0"/>
                <a:cs typeface="Courier New" panose="02070309020205020404" pitchFamily="49" charset="0"/>
              </a:rPr>
              <a:t>L</a:t>
            </a:r>
            <a:r>
              <a:rPr lang="en-US" altLang="en-US" dirty="0" smtClean="0">
                <a:solidFill>
                  <a:srgbClr val="000000"/>
                </a:solidFill>
                <a:latin typeface="Cambria" panose="02040503050406030204" pitchFamily="18" charset="0"/>
              </a:rPr>
              <a:t> of the max-score cols?</a:t>
            </a:r>
          </a:p>
        </p:txBody>
      </p:sp>
      <p:sp>
        <p:nvSpPr>
          <p:cNvPr id="21" name="Rectangle 5"/>
          <p:cNvSpPr>
            <a:spLocks noChangeArrowheads="1"/>
          </p:cNvSpPr>
          <p:nvPr/>
        </p:nvSpPr>
        <p:spPr bwMode="auto">
          <a:xfrm>
            <a:off x="152400" y="431800"/>
            <a:ext cx="7240588" cy="56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lnSpc>
                <a:spcPct val="80000"/>
              </a:lnSpc>
              <a:spcBef>
                <a:spcPct val="50000"/>
              </a:spcBef>
            </a:pPr>
            <a:r>
              <a:rPr lang="en-US" altLang="en-US" b="1" dirty="0" err="1" smtClean="0">
                <a:solidFill>
                  <a:srgbClr val="F38D0F"/>
                </a:solidFill>
                <a:latin typeface="Courier New" pitchFamily="49" charset="0"/>
              </a:rPr>
              <a:t>def</a:t>
            </a:r>
            <a:r>
              <a:rPr lang="en-US" altLang="en-US" b="1" dirty="0" smtClean="0">
                <a:solidFill>
                  <a:srgbClr val="000000"/>
                </a:solidFill>
                <a:latin typeface="Courier New" pitchFamily="49" charset="0"/>
              </a:rPr>
              <a:t> </a:t>
            </a:r>
            <a:r>
              <a:rPr lang="en-US" altLang="en-US" b="1" dirty="0" err="1" smtClean="0">
                <a:solidFill>
                  <a:srgbClr val="0B04FF"/>
                </a:solidFill>
                <a:latin typeface="Courier New" pitchFamily="49" charset="0"/>
              </a:rPr>
              <a:t>tiebreakMove</a:t>
            </a:r>
            <a:r>
              <a:rPr lang="en-US" altLang="en-US" b="1" dirty="0" smtClean="0">
                <a:solidFill>
                  <a:srgbClr val="000000"/>
                </a:solidFill>
                <a:latin typeface="Courier New" pitchFamily="49" charset="0"/>
              </a:rPr>
              <a:t>(self, </a:t>
            </a:r>
            <a:r>
              <a:rPr lang="en-US" altLang="en-US" b="1" dirty="0" err="1" smtClean="0">
                <a:solidFill>
                  <a:srgbClr val="000000"/>
                </a:solidFill>
                <a:latin typeface="Courier New" pitchFamily="49" charset="0"/>
              </a:rPr>
              <a:t>sc</a:t>
            </a:r>
            <a:r>
              <a:rPr lang="en-US" altLang="en-US" b="1" dirty="0" smtClean="0">
                <a:solidFill>
                  <a:srgbClr val="000000"/>
                </a:solidFill>
                <a:latin typeface="Courier New" pitchFamily="49" charset="0"/>
              </a:rPr>
              <a:t>):</a:t>
            </a:r>
          </a:p>
          <a:p>
            <a:pPr eaLnBrk="0" hangingPunct="0">
              <a:lnSpc>
                <a:spcPct val="80000"/>
              </a:lnSpc>
              <a:spcBef>
                <a:spcPct val="50000"/>
              </a:spcBef>
            </a:pPr>
            <a:endParaRPr lang="en-US" altLang="en-US" b="1" dirty="0" smtClean="0">
              <a:solidFill>
                <a:srgbClr val="000000"/>
              </a:solidFill>
              <a:latin typeface="Courier New" pitchFamily="49" charset="0"/>
            </a:endParaRPr>
          </a:p>
          <a:p>
            <a:pPr eaLnBrk="0" hangingPunct="0">
              <a:lnSpc>
                <a:spcPct val="80000"/>
              </a:lnSpc>
              <a:spcBef>
                <a:spcPct val="50000"/>
              </a:spcBef>
            </a:pPr>
            <a:endParaRPr lang="en-US" altLang="en-US" b="1" dirty="0">
              <a:solidFill>
                <a:srgbClr val="000000"/>
              </a:solidFill>
              <a:latin typeface="Courier New" pitchFamily="49" charset="0"/>
            </a:endParaRPr>
          </a:p>
          <a:p>
            <a:pPr eaLnBrk="0" hangingPunct="0">
              <a:lnSpc>
                <a:spcPct val="80000"/>
              </a:lnSpc>
              <a:spcBef>
                <a:spcPct val="50000"/>
              </a:spcBef>
            </a:pPr>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   m </a:t>
            </a:r>
            <a:r>
              <a:rPr lang="en-US" altLang="en-US" b="1" dirty="0">
                <a:solidFill>
                  <a:srgbClr val="000000"/>
                </a:solidFill>
                <a:latin typeface="Courier New" pitchFamily="49" charset="0"/>
              </a:rPr>
              <a:t>= </a:t>
            </a:r>
            <a:r>
              <a:rPr lang="en-US" altLang="en-US" b="1" dirty="0">
                <a:solidFill>
                  <a:srgbClr val="7030A0"/>
                </a:solidFill>
                <a:latin typeface="Courier New" pitchFamily="49" charset="0"/>
              </a:rPr>
              <a:t>max</a:t>
            </a:r>
            <a:r>
              <a:rPr lang="en-US" altLang="en-US" b="1" dirty="0">
                <a:solidFill>
                  <a:srgbClr val="000000"/>
                </a:solidFill>
                <a:latin typeface="Courier New" pitchFamily="49" charset="0"/>
              </a:rPr>
              <a:t>(</a:t>
            </a:r>
            <a:r>
              <a:rPr lang="en-US" altLang="en-US" b="1" dirty="0" err="1">
                <a:solidFill>
                  <a:srgbClr val="000000"/>
                </a:solidFill>
                <a:latin typeface="Courier New" pitchFamily="49" charset="0"/>
              </a:rPr>
              <a:t>sc</a:t>
            </a:r>
            <a:r>
              <a:rPr lang="en-US" altLang="en-US" b="1" dirty="0">
                <a:solidFill>
                  <a:srgbClr val="000000"/>
                </a:solidFill>
                <a:latin typeface="Courier New" pitchFamily="49" charset="0"/>
              </a:rPr>
              <a:t>)</a:t>
            </a:r>
          </a:p>
          <a:p>
            <a:pPr eaLnBrk="0" hangingPunct="0">
              <a:lnSpc>
                <a:spcPct val="80000"/>
              </a:lnSpc>
              <a:spcBef>
                <a:spcPct val="50000"/>
              </a:spcBef>
            </a:pPr>
            <a:r>
              <a:rPr lang="en-US" altLang="en-US" b="1" dirty="0">
                <a:solidFill>
                  <a:srgbClr val="000000"/>
                </a:solidFill>
                <a:latin typeface="Courier New" pitchFamily="49" charset="0"/>
              </a:rPr>
              <a:t>    L = []</a:t>
            </a:r>
          </a:p>
          <a:p>
            <a:pPr eaLnBrk="0" hangingPunct="0">
              <a:lnSpc>
                <a:spcPct val="80000"/>
              </a:lnSpc>
              <a:spcBef>
                <a:spcPct val="50000"/>
              </a:spcBef>
            </a:pPr>
            <a:r>
              <a:rPr lang="en-US" altLang="en-US" b="1" dirty="0">
                <a:solidFill>
                  <a:srgbClr val="000000"/>
                </a:solidFill>
                <a:latin typeface="Courier New" pitchFamily="49" charset="0"/>
              </a:rPr>
              <a:t>    </a:t>
            </a:r>
            <a:r>
              <a:rPr lang="en-US" altLang="en-US" b="1" dirty="0" smtClean="0">
                <a:solidFill>
                  <a:srgbClr val="F38D0F"/>
                </a:solidFill>
                <a:latin typeface="Courier New" pitchFamily="49" charset="0"/>
              </a:rPr>
              <a:t>for</a:t>
            </a:r>
            <a:r>
              <a:rPr lang="en-US" altLang="en-US" b="1" dirty="0" smtClean="0">
                <a:solidFill>
                  <a:srgbClr val="000000"/>
                </a:solidFill>
                <a:latin typeface="Courier New" pitchFamily="49" charset="0"/>
              </a:rPr>
              <a:t> col </a:t>
            </a:r>
            <a:r>
              <a:rPr lang="en-US" altLang="en-US" b="1" dirty="0" smtClean="0">
                <a:solidFill>
                  <a:srgbClr val="F6890C"/>
                </a:solidFill>
                <a:latin typeface="Courier New" pitchFamily="49" charset="0"/>
              </a:rPr>
              <a:t>in</a:t>
            </a:r>
            <a:r>
              <a:rPr lang="en-US" altLang="en-US" b="1" dirty="0" smtClean="0">
                <a:solidFill>
                  <a:srgbClr val="000000"/>
                </a:solidFill>
                <a:latin typeface="Courier New" pitchFamily="49" charset="0"/>
              </a:rPr>
              <a:t> </a:t>
            </a:r>
            <a:r>
              <a:rPr lang="en-US" altLang="en-US" b="1" dirty="0" smtClean="0">
                <a:solidFill>
                  <a:srgbClr val="7030A0"/>
                </a:solidFill>
                <a:latin typeface="Courier New" pitchFamily="49" charset="0"/>
              </a:rPr>
              <a:t>range</a:t>
            </a:r>
            <a:r>
              <a:rPr lang="en-US" altLang="en-US" b="1" dirty="0" smtClean="0">
                <a:solidFill>
                  <a:srgbClr val="000000"/>
                </a:solidFill>
                <a:latin typeface="Courier New" pitchFamily="49" charset="0"/>
              </a:rPr>
              <a:t>(7):</a:t>
            </a:r>
          </a:p>
          <a:p>
            <a:pPr eaLnBrk="0" hangingPunct="0">
              <a:lnSpc>
                <a:spcPct val="80000"/>
              </a:lnSpc>
              <a:spcBef>
                <a:spcPct val="50000"/>
              </a:spcBef>
            </a:pPr>
            <a:endParaRPr lang="en-US" altLang="en-US" b="1" dirty="0">
              <a:solidFill>
                <a:srgbClr val="000000"/>
              </a:solidFill>
              <a:latin typeface="Courier New" pitchFamily="49" charset="0"/>
            </a:endParaRPr>
          </a:p>
          <a:p>
            <a:pPr eaLnBrk="0" hangingPunct="0">
              <a:lnSpc>
                <a:spcPct val="80000"/>
              </a:lnSpc>
              <a:spcBef>
                <a:spcPct val="50000"/>
              </a:spcBef>
            </a:pPr>
            <a:r>
              <a:rPr lang="en-US" altLang="en-US" b="1" dirty="0" smtClean="0">
                <a:solidFill>
                  <a:srgbClr val="FF9900"/>
                </a:solidFill>
                <a:latin typeface="Courier New" pitchFamily="49" charset="0"/>
              </a:rPr>
              <a:t>        if  </a:t>
            </a:r>
            <a:r>
              <a:rPr lang="en-US" altLang="en-US" b="1" dirty="0" smtClean="0">
                <a:solidFill>
                  <a:srgbClr val="000000"/>
                </a:solidFill>
                <a:latin typeface="Courier New" pitchFamily="49" charset="0"/>
              </a:rPr>
              <a:t>_________  ==  m:</a:t>
            </a:r>
          </a:p>
          <a:p>
            <a:pPr eaLnBrk="0" hangingPunct="0">
              <a:lnSpc>
                <a:spcPct val="80000"/>
              </a:lnSpc>
              <a:spcBef>
                <a:spcPct val="50000"/>
              </a:spcBef>
            </a:pP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a:p>
            <a:pPr eaLnBrk="0" hangingPunct="0">
              <a:lnSpc>
                <a:spcPct val="80000"/>
              </a:lnSpc>
              <a:spcBef>
                <a:spcPct val="50000"/>
              </a:spcBef>
            </a:pPr>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  L +=  _______</a:t>
            </a:r>
          </a:p>
          <a:p>
            <a:pPr eaLnBrk="0" hangingPunct="0">
              <a:lnSpc>
                <a:spcPct val="80000"/>
              </a:lnSpc>
              <a:spcBef>
                <a:spcPct val="50000"/>
              </a:spcBef>
            </a:pPr>
            <a:endParaRPr lang="en-US" altLang="en-US" b="1" dirty="0">
              <a:solidFill>
                <a:srgbClr val="000000"/>
              </a:solidFill>
              <a:latin typeface="Courier New" pitchFamily="49" charset="0"/>
            </a:endParaRPr>
          </a:p>
          <a:p>
            <a:pPr eaLnBrk="0" hangingPunct="0">
              <a:lnSpc>
                <a:spcPct val="80000"/>
              </a:lnSpc>
              <a:spcBef>
                <a:spcPct val="50000"/>
              </a:spcBef>
            </a:pPr>
            <a:r>
              <a:rPr lang="en-US" altLang="en-US" b="1" dirty="0" smtClean="0">
                <a:solidFill>
                  <a:srgbClr val="000000"/>
                </a:solidFill>
                <a:latin typeface="Courier New" pitchFamily="49" charset="0"/>
              </a:rPr>
              <a:t>    </a:t>
            </a:r>
            <a:r>
              <a:rPr lang="en-US" altLang="en-US" b="1" dirty="0" smtClean="0">
                <a:solidFill>
                  <a:srgbClr val="F6890C"/>
                </a:solidFill>
                <a:latin typeface="Courier New" pitchFamily="49" charset="0"/>
              </a:rPr>
              <a:t>if</a:t>
            </a:r>
            <a:r>
              <a:rPr lang="en-US" altLang="en-US" b="1" dirty="0" smtClean="0">
                <a:solidFill>
                  <a:srgbClr val="000000"/>
                </a:solidFill>
                <a:latin typeface="Courier New" pitchFamily="49" charset="0"/>
              </a:rPr>
              <a:t> </a:t>
            </a:r>
            <a:r>
              <a:rPr lang="en-US" altLang="en-US" b="1" dirty="0" err="1" smtClean="0">
                <a:solidFill>
                  <a:srgbClr val="000000"/>
                </a:solidFill>
                <a:latin typeface="Courier New" pitchFamily="49" charset="0"/>
              </a:rPr>
              <a:t>self.tbt</a:t>
            </a:r>
            <a:r>
              <a:rPr lang="en-US" altLang="en-US" b="1" dirty="0" smtClean="0">
                <a:solidFill>
                  <a:srgbClr val="000000"/>
                </a:solidFill>
                <a:latin typeface="Courier New" pitchFamily="49" charset="0"/>
              </a:rPr>
              <a:t> == </a:t>
            </a:r>
            <a:r>
              <a:rPr lang="en-US" altLang="en-US" b="1" dirty="0" smtClean="0">
                <a:solidFill>
                  <a:srgbClr val="009900"/>
                </a:solidFill>
                <a:latin typeface="Courier New" pitchFamily="49" charset="0"/>
              </a:rPr>
              <a:t>'RIGHT'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134000" y="785880"/>
              <a:ext cx="7545960" cy="5947560"/>
            </p14:xfrm>
          </p:contentPart>
        </mc:Choice>
        <mc:Fallback xmlns="">
          <p:pic>
            <p:nvPicPr>
              <p:cNvPr id="3" name="Ink 2"/>
              <p:cNvPicPr/>
              <p:nvPr/>
            </p:nvPicPr>
            <p:blipFill>
              <a:blip r:embed="rId3"/>
              <a:stretch>
                <a:fillRect/>
              </a:stretch>
            </p:blipFill>
            <p:spPr>
              <a:xfrm>
                <a:off x="1124640" y="776520"/>
                <a:ext cx="7564680" cy="5966280"/>
              </a:xfrm>
              <a:prstGeom prst="rect">
                <a:avLst/>
              </a:prstGeom>
            </p:spPr>
          </p:pic>
        </mc:Fallback>
      </mc:AlternateContent>
    </p:spTree>
    <p:extLst>
      <p:ext uri="{BB962C8B-B14F-4D97-AF65-F5344CB8AC3E}">
        <p14:creationId xmlns:p14="http://schemas.microsoft.com/office/powerpoint/2010/main" val="214608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a:extLst>
              <a:ext uri="{28A0092B-C50C-407E-A947-70E740481C1C}">
                <a14:useLocalDpi xmlns:a14="http://schemas.microsoft.com/office/drawing/2010/main" val="0"/>
              </a:ext>
            </a:extLst>
          </a:blip>
          <a:srcRect b="14667"/>
          <a:stretch>
            <a:fillRect/>
          </a:stretch>
        </p:blipFill>
        <p:spPr bwMode="auto">
          <a:xfrm>
            <a:off x="838200" y="1295400"/>
            <a:ext cx="762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228600" y="228600"/>
            <a:ext cx="6829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altLang="en-US" sz="4200" dirty="0" err="1">
                <a:latin typeface="Cambria" panose="02040503050406030204" pitchFamily="18" charset="0"/>
              </a:rPr>
              <a:t>vPool</a:t>
            </a:r>
            <a:r>
              <a:rPr lang="en-US" altLang="en-US" sz="4200" dirty="0">
                <a:latin typeface="Cambria" panose="02040503050406030204" pitchFamily="18" charset="0"/>
              </a:rPr>
              <a:t> – physics?</a:t>
            </a:r>
            <a:endParaRPr lang="en-US" altLang="en-US" sz="4200" i="1" dirty="0">
              <a:latin typeface="Cambria" panose="02040503050406030204" pitchFamily="18" charset="0"/>
            </a:endParaRPr>
          </a:p>
        </p:txBody>
      </p:sp>
      <p:sp>
        <p:nvSpPr>
          <p:cNvPr id="39940" name="Rectangle 45"/>
          <p:cNvSpPr>
            <a:spLocks noChangeArrowheads="1"/>
          </p:cNvSpPr>
          <p:nvPr/>
        </p:nvSpPr>
        <p:spPr bwMode="auto">
          <a:xfrm>
            <a:off x="4267200" y="457200"/>
            <a:ext cx="4495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1500" b="1" dirty="0">
                <a:latin typeface="Calibri" panose="020F0502020204030204" pitchFamily="34" charset="0"/>
              </a:rPr>
              <a:t>http://en.wikipedia.org/wiki/Elastic_collision</a:t>
            </a:r>
          </a:p>
        </p:txBody>
      </p:sp>
      <p:sp>
        <p:nvSpPr>
          <p:cNvPr id="48" name="Rounded Rectangle 47"/>
          <p:cNvSpPr/>
          <p:nvPr/>
        </p:nvSpPr>
        <p:spPr>
          <a:xfrm>
            <a:off x="2362200" y="2057400"/>
            <a:ext cx="5867400" cy="457200"/>
          </a:xfrm>
          <a:prstGeom prst="roundRect">
            <a:avLst/>
          </a:prstGeom>
          <a:noFill/>
          <a:ln>
            <a:solidFill>
              <a:srgbClr val="AF1E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2" name="Rectangle 49"/>
          <p:cNvSpPr>
            <a:spLocks noChangeArrowheads="1"/>
          </p:cNvSpPr>
          <p:nvPr/>
        </p:nvSpPr>
        <p:spPr bwMode="auto">
          <a:xfrm>
            <a:off x="609600" y="6324600"/>
            <a:ext cx="4495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1500" b="1">
                <a:latin typeface="Cambria" pitchFamily="18" charset="0"/>
              </a:rPr>
              <a:t>equations below...</a:t>
            </a:r>
          </a:p>
        </p:txBody>
      </p:sp>
    </p:spTree>
    <p:extLst>
      <p:ext uri="{BB962C8B-B14F-4D97-AF65-F5344CB8AC3E}">
        <p14:creationId xmlns:p14="http://schemas.microsoft.com/office/powerpoint/2010/main" val="4058285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97288"/>
            <a:ext cx="279717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 Box 18"/>
          <p:cNvSpPr txBox="1">
            <a:spLocks noChangeArrowheads="1"/>
          </p:cNvSpPr>
          <p:nvPr/>
        </p:nvSpPr>
        <p:spPr bwMode="auto">
          <a:xfrm>
            <a:off x="2286000" y="88900"/>
            <a:ext cx="65532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3600" dirty="0">
                <a:latin typeface="Cambria" pitchFamily="18" charset="0"/>
              </a:rPr>
              <a:t>other </a:t>
            </a:r>
            <a:r>
              <a:rPr lang="en-US" altLang="en-US" sz="3600" dirty="0" err="1">
                <a:latin typeface="Cambria" pitchFamily="18" charset="0"/>
              </a:rPr>
              <a:t>VPython</a:t>
            </a:r>
            <a:r>
              <a:rPr lang="en-US" altLang="en-US" sz="3600" dirty="0">
                <a:latin typeface="Cambria" pitchFamily="18" charset="0"/>
              </a:rPr>
              <a:t> examples</a:t>
            </a:r>
          </a:p>
        </p:txBody>
      </p:sp>
      <p:sp>
        <p:nvSpPr>
          <p:cNvPr id="12" name="Rectangle 52"/>
          <p:cNvSpPr>
            <a:spLocks noChangeArrowheads="1"/>
          </p:cNvSpPr>
          <p:nvPr/>
        </p:nvSpPr>
        <p:spPr bwMode="auto">
          <a:xfrm>
            <a:off x="2146300" y="5999163"/>
            <a:ext cx="2665413" cy="461962"/>
          </a:xfrm>
          <a:prstGeom prst="rect">
            <a:avLst/>
          </a:prstGeom>
          <a:solidFill>
            <a:schemeClr val="bg1"/>
          </a:solidFill>
          <a:ln w="9525">
            <a:solidFill>
              <a:schemeClr val="bg1">
                <a:lumMod val="75000"/>
              </a:schemeClr>
            </a:solidFill>
            <a:miter lim="800000"/>
            <a:headEnd/>
            <a:tailEnd/>
          </a:ln>
          <a:effectLst/>
        </p:spPr>
        <p:txBody>
          <a:bodyPr>
            <a:spAutoFit/>
          </a:bodyPr>
          <a:lstStyle/>
          <a:p>
            <a:pPr algn="ctr">
              <a:defRPr/>
            </a:pPr>
            <a:r>
              <a:rPr lang="en-US" sz="1200" dirty="0">
                <a:latin typeface="Calibri" pitchFamily="34" charset="0"/>
                <a:ea typeface="ＭＳ Ｐゴシック"/>
              </a:rPr>
              <a:t>boxlighttest.py – very short + simple rotation and lighting example</a:t>
            </a: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48050"/>
            <a:ext cx="3175000"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2"/>
          <p:cNvSpPr>
            <a:spLocks noChangeArrowheads="1"/>
          </p:cNvSpPr>
          <p:nvPr/>
        </p:nvSpPr>
        <p:spPr bwMode="auto">
          <a:xfrm>
            <a:off x="7286625" y="3733800"/>
            <a:ext cx="989013" cy="1384300"/>
          </a:xfrm>
          <a:prstGeom prst="rect">
            <a:avLst/>
          </a:prstGeom>
          <a:solidFill>
            <a:schemeClr val="bg1"/>
          </a:solidFill>
          <a:ln w="9525">
            <a:solidFill>
              <a:schemeClr val="bg1">
                <a:lumMod val="75000"/>
              </a:schemeClr>
            </a:solidFill>
            <a:miter lim="800000"/>
            <a:headEnd/>
            <a:tailEnd/>
          </a:ln>
          <a:effectLst/>
        </p:spPr>
        <p:txBody>
          <a:bodyPr>
            <a:spAutoFit/>
          </a:bodyPr>
          <a:lstStyle/>
          <a:p>
            <a:pPr algn="ctr">
              <a:defRPr/>
            </a:pPr>
            <a:r>
              <a:rPr lang="en-US" sz="1200" dirty="0">
                <a:latin typeface="Calibri" pitchFamily="34" charset="0"/>
                <a:ea typeface="ＭＳ Ｐゴシック"/>
              </a:rPr>
              <a:t>texture_and_lighting.py – fancier textures, opacity and a pendulum example</a:t>
            </a:r>
          </a:p>
        </p:txBody>
      </p:sp>
      <p:pic>
        <p:nvPicPr>
          <p:cNvPr id="348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9550"/>
            <a:ext cx="32512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2"/>
          <p:cNvSpPr>
            <a:spLocks noChangeArrowheads="1"/>
          </p:cNvSpPr>
          <p:nvPr/>
        </p:nvSpPr>
        <p:spPr bwMode="auto">
          <a:xfrm>
            <a:off x="60325" y="3271838"/>
            <a:ext cx="1331913" cy="461962"/>
          </a:xfrm>
          <a:prstGeom prst="rect">
            <a:avLst/>
          </a:prstGeom>
          <a:solidFill>
            <a:schemeClr val="bg1"/>
          </a:solidFill>
          <a:ln w="9525">
            <a:solidFill>
              <a:schemeClr val="bg1">
                <a:lumMod val="75000"/>
              </a:schemeClr>
            </a:solidFill>
            <a:miter lim="800000"/>
            <a:headEnd/>
            <a:tailEnd/>
          </a:ln>
          <a:effectLst/>
        </p:spPr>
        <p:txBody>
          <a:bodyPr>
            <a:spAutoFit/>
          </a:bodyPr>
          <a:lstStyle/>
          <a:p>
            <a:pPr algn="ctr">
              <a:defRPr/>
            </a:pPr>
            <a:r>
              <a:rPr lang="en-US" sz="1200" dirty="0">
                <a:latin typeface="Calibri" pitchFamily="34" charset="0"/>
                <a:ea typeface="ＭＳ Ｐゴシック"/>
              </a:rPr>
              <a:t>material_test.py – lots of materials</a:t>
            </a:r>
          </a:p>
        </p:txBody>
      </p:sp>
      <p:pic>
        <p:nvPicPr>
          <p:cNvPr id="34825" name="Picture 4"/>
          <p:cNvPicPr>
            <a:picLocks noChangeAspect="1" noChangeArrowheads="1"/>
          </p:cNvPicPr>
          <p:nvPr/>
        </p:nvPicPr>
        <p:blipFill>
          <a:blip r:embed="rId5">
            <a:extLst>
              <a:ext uri="{28A0092B-C50C-407E-A947-70E740481C1C}">
                <a14:useLocalDpi xmlns:a14="http://schemas.microsoft.com/office/drawing/2010/main" val="0"/>
              </a:ext>
            </a:extLst>
          </a:blip>
          <a:srcRect b="34421"/>
          <a:stretch>
            <a:fillRect/>
          </a:stretch>
        </p:blipFill>
        <p:spPr bwMode="auto">
          <a:xfrm>
            <a:off x="4148138" y="873125"/>
            <a:ext cx="36607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2"/>
          <p:cNvSpPr>
            <a:spLocks noChangeArrowheads="1"/>
          </p:cNvSpPr>
          <p:nvPr/>
        </p:nvSpPr>
        <p:spPr bwMode="auto">
          <a:xfrm>
            <a:off x="6502400" y="1235075"/>
            <a:ext cx="1568450" cy="461963"/>
          </a:xfrm>
          <a:prstGeom prst="rect">
            <a:avLst/>
          </a:prstGeom>
          <a:solidFill>
            <a:schemeClr val="bg1"/>
          </a:solidFill>
          <a:ln w="9525">
            <a:solidFill>
              <a:schemeClr val="bg1">
                <a:lumMod val="75000"/>
              </a:schemeClr>
            </a:solidFill>
            <a:miter lim="800000"/>
            <a:headEnd/>
            <a:tailEnd/>
          </a:ln>
          <a:effectLst/>
        </p:spPr>
        <p:txBody>
          <a:bodyPr>
            <a:spAutoFit/>
          </a:bodyPr>
          <a:lstStyle/>
          <a:p>
            <a:pPr algn="ctr">
              <a:defRPr/>
            </a:pPr>
            <a:r>
              <a:rPr lang="en-US" sz="1200" dirty="0">
                <a:latin typeface="Calibri" pitchFamily="34" charset="0"/>
                <a:ea typeface="ＭＳ Ｐゴシック"/>
              </a:rPr>
              <a:t>tictac.py – a 3d game  of tic-tac-toe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latin typeface="Cambria" panose="02040503050406030204" pitchFamily="18" charset="0"/>
              </a:rPr>
              <a:t>What'</a:t>
            </a:r>
            <a:r>
              <a:rPr lang="en-US" altLang="ja-JP" sz="4200" dirty="0">
                <a:latin typeface="Cambria" panose="02040503050406030204" pitchFamily="18" charset="0"/>
              </a:rPr>
              <a:t>s due?</a:t>
            </a:r>
            <a:endParaRPr lang="en-US" altLang="en-US" sz="4200" dirty="0">
              <a:latin typeface="Cambria" panose="02040503050406030204" pitchFamily="18" charset="0"/>
            </a:endParaRPr>
          </a:p>
        </p:txBody>
      </p:sp>
      <p:grpSp>
        <p:nvGrpSpPr>
          <p:cNvPr id="55303" name="Group 13"/>
          <p:cNvGrpSpPr>
            <a:grpSpLocks/>
          </p:cNvGrpSpPr>
          <p:nvPr/>
        </p:nvGrpSpPr>
        <p:grpSpPr bwMode="auto">
          <a:xfrm>
            <a:off x="7092950" y="5783263"/>
            <a:ext cx="381000" cy="488950"/>
            <a:chOff x="2928" y="1051"/>
            <a:chExt cx="840" cy="957"/>
          </a:xfrm>
        </p:grpSpPr>
        <p:sp>
          <p:nvSpPr>
            <p:cNvPr id="55313" name="Freeform 14"/>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5314"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5"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6"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7"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8"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9"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20"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21"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22"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5323"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5324"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5325"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55304" name="Picture 27"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19800"/>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28" descr="mile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5257800"/>
            <a:ext cx="17208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AutoShape 29"/>
          <p:cNvSpPr>
            <a:spLocks noChangeArrowheads="1"/>
          </p:cNvSpPr>
          <p:nvPr/>
        </p:nvSpPr>
        <p:spPr bwMode="auto">
          <a:xfrm>
            <a:off x="2017713" y="5791200"/>
            <a:ext cx="1036637" cy="609600"/>
          </a:xfrm>
          <a:prstGeom prst="wedgeRectCallout">
            <a:avLst>
              <a:gd name="adj1" fmla="val -87824"/>
              <a:gd name="adj2" fmla="val 40625"/>
            </a:avLst>
          </a:prstGeom>
          <a:solidFill>
            <a:schemeClr val="bg1">
              <a:lumMod val="85000"/>
            </a:schemeClr>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400" dirty="0">
                <a:latin typeface="Comic Sans MS" pitchFamily="66" charset="0"/>
              </a:rPr>
              <a:t>Nice milestone!</a:t>
            </a:r>
          </a:p>
        </p:txBody>
      </p:sp>
      <p:sp>
        <p:nvSpPr>
          <p:cNvPr id="55307" name="AutoShape 30"/>
          <p:cNvSpPr>
            <a:spLocks noChangeArrowheads="1"/>
          </p:cNvSpPr>
          <p:nvPr/>
        </p:nvSpPr>
        <p:spPr bwMode="auto">
          <a:xfrm>
            <a:off x="5387975" y="5281613"/>
            <a:ext cx="1323975" cy="685800"/>
          </a:xfrm>
          <a:prstGeom prst="wedgeRectCallout">
            <a:avLst>
              <a:gd name="adj1" fmla="val 72060"/>
              <a:gd name="adj2" fmla="val 46528"/>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400" dirty="0">
                <a:latin typeface="Comic Sans MS" pitchFamily="66" charset="0"/>
              </a:rPr>
              <a:t>It</a:t>
            </a:r>
            <a:r>
              <a:rPr lang="ja-JP" altLang="en-US" sz="1400" dirty="0">
                <a:latin typeface="Comic Sans MS" pitchFamily="66" charset="0"/>
              </a:rPr>
              <a:t>’</a:t>
            </a:r>
            <a:r>
              <a:rPr lang="en-US" altLang="ja-JP" sz="1400" dirty="0">
                <a:latin typeface="Comic Sans MS" pitchFamily="66" charset="0"/>
              </a:rPr>
              <a:t>s actually a kilometer stone.</a:t>
            </a:r>
            <a:endParaRPr lang="en-US" altLang="en-US" sz="1400" dirty="0">
              <a:latin typeface="Comic Sans MS" pitchFamily="66" charset="0"/>
            </a:endParaRPr>
          </a:p>
        </p:txBody>
      </p:sp>
      <p:sp>
        <p:nvSpPr>
          <p:cNvPr id="2" name="Rectangle 1"/>
          <p:cNvSpPr/>
          <p:nvPr/>
        </p:nvSpPr>
        <p:spPr>
          <a:xfrm>
            <a:off x="914400" y="1219200"/>
            <a:ext cx="2250937" cy="646331"/>
          </a:xfrm>
          <a:prstGeom prst="rect">
            <a:avLst/>
          </a:prstGeom>
        </p:spPr>
        <p:txBody>
          <a:bodyPr wrap="none">
            <a:spAutoFit/>
          </a:bodyPr>
          <a:lstStyle/>
          <a:p>
            <a:pPr algn="ctr"/>
            <a:r>
              <a:rPr lang="en-US" altLang="ja-JP" sz="3600" dirty="0" smtClean="0">
                <a:latin typeface="Cambria" panose="02040503050406030204" pitchFamily="18" charset="0"/>
              </a:rPr>
              <a:t>Mon. 12/9</a:t>
            </a:r>
            <a:endParaRPr lang="en-US" sz="3600" dirty="0"/>
          </a:p>
        </p:txBody>
      </p:sp>
      <p:sp>
        <p:nvSpPr>
          <p:cNvPr id="31" name="Rectangle 30"/>
          <p:cNvSpPr/>
          <p:nvPr/>
        </p:nvSpPr>
        <p:spPr>
          <a:xfrm>
            <a:off x="5656903" y="1219199"/>
            <a:ext cx="2184188" cy="646331"/>
          </a:xfrm>
          <a:prstGeom prst="rect">
            <a:avLst/>
          </a:prstGeom>
        </p:spPr>
        <p:txBody>
          <a:bodyPr wrap="none">
            <a:spAutoFit/>
          </a:bodyPr>
          <a:lstStyle/>
          <a:p>
            <a:pPr algn="ctr"/>
            <a:r>
              <a:rPr lang="en-US" altLang="ja-JP" sz="3600" dirty="0" smtClean="0">
                <a:latin typeface="Cambria" panose="02040503050406030204" pitchFamily="18" charset="0"/>
              </a:rPr>
              <a:t>Fri. 12/13</a:t>
            </a:r>
            <a:endParaRPr lang="en-US" sz="3600" dirty="0"/>
          </a:p>
        </p:txBody>
      </p:sp>
      <p:sp>
        <p:nvSpPr>
          <p:cNvPr id="3" name="TextBox 2"/>
          <p:cNvSpPr txBox="1"/>
          <p:nvPr/>
        </p:nvSpPr>
        <p:spPr>
          <a:xfrm>
            <a:off x="629443" y="2288232"/>
            <a:ext cx="2638425" cy="4616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Cambria" panose="02040503050406030204" pitchFamily="18" charset="0"/>
              </a:rPr>
              <a:t>The "milestone"</a:t>
            </a:r>
            <a:endParaRPr lang="en-US" dirty="0">
              <a:latin typeface="Cambria" panose="02040503050406030204" pitchFamily="18" charset="0"/>
            </a:endParaRPr>
          </a:p>
        </p:txBody>
      </p:sp>
      <p:sp>
        <p:nvSpPr>
          <p:cNvPr id="33" name="TextBox 32"/>
          <p:cNvSpPr txBox="1"/>
          <p:nvPr/>
        </p:nvSpPr>
        <p:spPr>
          <a:xfrm>
            <a:off x="625640" y="3043535"/>
            <a:ext cx="3533610" cy="1569660"/>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Cambria" panose="02040503050406030204" pitchFamily="18" charset="0"/>
              </a:rPr>
              <a:t>project-specific progress ~ really to ensure everyone's gotten started!</a:t>
            </a:r>
            <a:endParaRPr lang="en-US" dirty="0">
              <a:latin typeface="Cambria" panose="02040503050406030204" pitchFamily="18" charset="0"/>
            </a:endParaRPr>
          </a:p>
        </p:txBody>
      </p:sp>
      <p:sp>
        <p:nvSpPr>
          <p:cNvPr id="34" name="TextBox 33"/>
          <p:cNvSpPr txBox="1"/>
          <p:nvPr/>
        </p:nvSpPr>
        <p:spPr>
          <a:xfrm>
            <a:off x="5461793" y="2286000"/>
            <a:ext cx="2638425" cy="4616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Cambria" panose="02040503050406030204" pitchFamily="18" charset="0"/>
              </a:rPr>
              <a:t>The "final"</a:t>
            </a:r>
            <a:endParaRPr lang="en-US" dirty="0">
              <a:latin typeface="Cambria" panose="02040503050406030204" pitchFamily="18" charset="0"/>
            </a:endParaRPr>
          </a:p>
        </p:txBody>
      </p:sp>
      <p:sp>
        <p:nvSpPr>
          <p:cNvPr id="35" name="TextBox 34"/>
          <p:cNvSpPr txBox="1"/>
          <p:nvPr/>
        </p:nvSpPr>
        <p:spPr>
          <a:xfrm>
            <a:off x="5457990" y="3041303"/>
            <a:ext cx="3533610" cy="1569660"/>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Cambria" panose="02040503050406030204" pitchFamily="18" charset="0"/>
              </a:rPr>
              <a:t>A zip file with everything to run your final project + a </a:t>
            </a:r>
            <a:r>
              <a:rPr lang="en-US" b="1" dirty="0" smtClean="0">
                <a:latin typeface="Courier New" panose="02070309020205020404" pitchFamily="49" charset="0"/>
                <a:cs typeface="Courier New" panose="02070309020205020404" pitchFamily="49" charset="0"/>
              </a:rPr>
              <a:t>.txt</a:t>
            </a:r>
            <a:r>
              <a:rPr lang="en-US" dirty="0" smtClean="0">
                <a:latin typeface="Cambria" panose="02040503050406030204" pitchFamily="18" charset="0"/>
              </a:rPr>
              <a:t> file describing how!</a:t>
            </a: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24"/>
          <p:cNvSpPr txBox="1">
            <a:spLocks noChangeArrowheads="1"/>
          </p:cNvSpPr>
          <p:nvPr/>
        </p:nvSpPr>
        <p:spPr bwMode="auto">
          <a:xfrm>
            <a:off x="457200" y="292434"/>
            <a:ext cx="7183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4200" b="1" i="1" dirty="0" smtClean="0">
                <a:latin typeface="Calibri" pitchFamily="34" charset="0"/>
              </a:rPr>
              <a:t>Enjoy the projects!</a:t>
            </a:r>
            <a:endParaRPr lang="en-US" altLang="en-US" sz="4200" dirty="0">
              <a:latin typeface="Calibri" pitchFamily="34" charset="0"/>
            </a:endParaRPr>
          </a:p>
        </p:txBody>
      </p:sp>
      <p:grpSp>
        <p:nvGrpSpPr>
          <p:cNvPr id="57347" name="Group 25"/>
          <p:cNvGrpSpPr>
            <a:grpSpLocks/>
          </p:cNvGrpSpPr>
          <p:nvPr/>
        </p:nvGrpSpPr>
        <p:grpSpPr bwMode="auto">
          <a:xfrm>
            <a:off x="6989763" y="5144628"/>
            <a:ext cx="412750" cy="519112"/>
            <a:chOff x="2928" y="1051"/>
            <a:chExt cx="840" cy="957"/>
          </a:xfrm>
        </p:grpSpPr>
        <p:sp>
          <p:nvSpPr>
            <p:cNvPr id="57351" name="Freeform 2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7352"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3"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4"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5"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6"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7"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8"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9"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60"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7361"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7362"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7363"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7348" name="Text Box 39"/>
          <p:cNvSpPr txBox="1">
            <a:spLocks noChangeArrowheads="1"/>
          </p:cNvSpPr>
          <p:nvPr/>
        </p:nvSpPr>
        <p:spPr bwMode="auto">
          <a:xfrm>
            <a:off x="6172200" y="4504865"/>
            <a:ext cx="1635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600">
                <a:solidFill>
                  <a:srgbClr val="009900"/>
                </a:solidFill>
                <a:latin typeface="Comic Sans MS" pitchFamily="66" charset="0"/>
              </a:rPr>
              <a:t>An unusual variation on VPool</a:t>
            </a:r>
          </a:p>
        </p:txBody>
      </p:sp>
      <p:pic>
        <p:nvPicPr>
          <p:cNvPr id="57349" name="Picture 42" descr="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0957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24"/>
          <p:cNvSpPr txBox="1">
            <a:spLocks noChangeArrowheads="1"/>
          </p:cNvSpPr>
          <p:nvPr/>
        </p:nvSpPr>
        <p:spPr bwMode="auto">
          <a:xfrm>
            <a:off x="4953000" y="6172200"/>
            <a:ext cx="3921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i="1" dirty="0">
                <a:latin typeface="Calibri" pitchFamily="34" charset="0"/>
              </a:rPr>
              <a:t>… the graders certainly do!</a:t>
            </a:r>
          </a:p>
        </p:txBody>
      </p:sp>
    </p:spTree>
    <p:extLst>
      <p:ext uri="{BB962C8B-B14F-4D97-AF65-F5344CB8AC3E}">
        <p14:creationId xmlns:p14="http://schemas.microsoft.com/office/powerpoint/2010/main" val="5120670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24"/>
          <p:cNvSpPr txBox="1">
            <a:spLocks noChangeArrowheads="1"/>
          </p:cNvSpPr>
          <p:nvPr/>
        </p:nvSpPr>
        <p:spPr bwMode="auto">
          <a:xfrm>
            <a:off x="457200" y="292434"/>
            <a:ext cx="7183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4200" b="1" i="1" dirty="0" smtClean="0">
                <a:latin typeface="Calibri" pitchFamily="34" charset="0"/>
              </a:rPr>
              <a:t>Enjoy the projects!</a:t>
            </a:r>
            <a:endParaRPr lang="en-US" altLang="en-US" sz="4200" dirty="0">
              <a:latin typeface="Calibri" pitchFamily="34" charset="0"/>
            </a:endParaRPr>
          </a:p>
        </p:txBody>
      </p:sp>
      <p:grpSp>
        <p:nvGrpSpPr>
          <p:cNvPr id="57347" name="Group 25"/>
          <p:cNvGrpSpPr>
            <a:grpSpLocks/>
          </p:cNvGrpSpPr>
          <p:nvPr/>
        </p:nvGrpSpPr>
        <p:grpSpPr bwMode="auto">
          <a:xfrm>
            <a:off x="6989763" y="5144628"/>
            <a:ext cx="412750" cy="519112"/>
            <a:chOff x="2928" y="1051"/>
            <a:chExt cx="840" cy="957"/>
          </a:xfrm>
        </p:grpSpPr>
        <p:sp>
          <p:nvSpPr>
            <p:cNvPr id="57351" name="Freeform 2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7352"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3"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4"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5"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6"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7"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8"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9"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60"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7361"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7362"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7363"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7348" name="Text Box 39"/>
          <p:cNvSpPr txBox="1">
            <a:spLocks noChangeArrowheads="1"/>
          </p:cNvSpPr>
          <p:nvPr/>
        </p:nvSpPr>
        <p:spPr bwMode="auto">
          <a:xfrm>
            <a:off x="6172200" y="4504865"/>
            <a:ext cx="1635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600">
                <a:solidFill>
                  <a:srgbClr val="009900"/>
                </a:solidFill>
                <a:latin typeface="Comic Sans MS" pitchFamily="66" charset="0"/>
              </a:rPr>
              <a:t>An unusual variation on VPool</a:t>
            </a:r>
          </a:p>
        </p:txBody>
      </p:sp>
      <p:pic>
        <p:nvPicPr>
          <p:cNvPr id="57349" name="Picture 42" descr="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0957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24"/>
          <p:cNvSpPr txBox="1">
            <a:spLocks noChangeArrowheads="1"/>
          </p:cNvSpPr>
          <p:nvPr/>
        </p:nvSpPr>
        <p:spPr bwMode="auto">
          <a:xfrm>
            <a:off x="4953000" y="6172200"/>
            <a:ext cx="3921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i="1" dirty="0">
                <a:latin typeface="Calibri" pitchFamily="34" charset="0"/>
              </a:rPr>
              <a:t>… the graders certainly do!</a:t>
            </a:r>
          </a:p>
        </p:txBody>
      </p:sp>
      <p:sp>
        <p:nvSpPr>
          <p:cNvPr id="2" name="TextBox 1"/>
          <p:cNvSpPr txBox="1"/>
          <p:nvPr/>
        </p:nvSpPr>
        <p:spPr>
          <a:xfrm rot="709632">
            <a:off x="235248" y="4942543"/>
            <a:ext cx="4458714" cy="1384995"/>
          </a:xfrm>
          <a:prstGeom prst="rect">
            <a:avLst/>
          </a:prstGeom>
          <a:solidFill>
            <a:srgbClr val="FAE9D6"/>
          </a:solidFill>
          <a:ln>
            <a:solidFill>
              <a:srgbClr val="E97E09"/>
            </a:solidFill>
          </a:ln>
        </p:spPr>
        <p:txBody>
          <a:bodyPr wrap="square" rtlCol="0">
            <a:spAutoFit/>
          </a:bodyPr>
          <a:lstStyle/>
          <a:p>
            <a:pPr algn="ctr"/>
            <a:r>
              <a:rPr lang="en-US" sz="4200" dirty="0" smtClean="0">
                <a:latin typeface="Georgia" panose="02040502050405020303" pitchFamily="18" charset="0"/>
              </a:rPr>
              <a:t>Have a relaxing long weekend!</a:t>
            </a:r>
            <a:endParaRPr lang="en-US" sz="4200" dirty="0">
              <a:latin typeface="Georgia" panose="02040502050405020303" pitchFamily="18" charset="0"/>
            </a:endParaRPr>
          </a:p>
        </p:txBody>
      </p:sp>
    </p:spTree>
    <p:extLst>
      <p:ext uri="{BB962C8B-B14F-4D97-AF65-F5344CB8AC3E}">
        <p14:creationId xmlns:p14="http://schemas.microsoft.com/office/powerpoint/2010/main" val="33902401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err="1" smtClean="0">
                <a:latin typeface="Cambria" panose="02040503050406030204" pitchFamily="18" charset="0"/>
              </a:rPr>
              <a:t>TextID</a:t>
            </a:r>
            <a:r>
              <a:rPr lang="en-US" altLang="en-US" sz="4200" dirty="0" smtClean="0">
                <a:latin typeface="Cambria" panose="02040503050406030204" pitchFamily="18" charset="0"/>
              </a:rPr>
              <a:t> project</a:t>
            </a:r>
            <a:endParaRPr lang="en-US" altLang="en-US" sz="4200" dirty="0">
              <a:latin typeface="Cambria" panose="02040503050406030204" pitchFamily="18" charset="0"/>
            </a:endParaRPr>
          </a:p>
        </p:txBody>
      </p:sp>
      <p:pic>
        <p:nvPicPr>
          <p:cNvPr id="36867" name="Picture 8" descr="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27162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9" descr="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1722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Picture 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46275"/>
            <a:ext cx="7034213"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25"/>
          <p:cNvSpPr>
            <a:spLocks noChangeArrowheads="1"/>
          </p:cNvSpPr>
          <p:nvPr/>
        </p:nvSpPr>
        <p:spPr bwMode="auto">
          <a:xfrm>
            <a:off x="8037513" y="6038850"/>
            <a:ext cx="873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0000"/>
                </a:solidFill>
                <a:latin typeface="Cambria" pitchFamily="18" charset="0"/>
              </a:rPr>
              <a:t>merges?</a:t>
            </a:r>
          </a:p>
        </p:txBody>
      </p:sp>
      <p:pic>
        <p:nvPicPr>
          <p:cNvPr id="36871" name="Picture 12"/>
          <p:cNvPicPr>
            <a:picLocks noChangeAspect="1" noChangeArrowheads="1"/>
          </p:cNvPicPr>
          <p:nvPr/>
        </p:nvPicPr>
        <p:blipFill>
          <a:blip r:embed="rId5">
            <a:extLst>
              <a:ext uri="{28A0092B-C50C-407E-A947-70E740481C1C}">
                <a14:useLocalDpi xmlns:a14="http://schemas.microsoft.com/office/drawing/2010/main" val="0"/>
              </a:ext>
            </a:extLst>
          </a:blip>
          <a:srcRect l="10173" t="24928" r="13219" b="7184"/>
          <a:stretch>
            <a:fillRect/>
          </a:stretch>
        </p:blipFill>
        <p:spPr bwMode="auto">
          <a:xfrm>
            <a:off x="1208088" y="1905000"/>
            <a:ext cx="66405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2805113" y="3779838"/>
            <a:ext cx="10668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687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 y="1295400"/>
            <a:ext cx="7472363"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4" name="Rectangle 24"/>
          <p:cNvSpPr>
            <a:spLocks noChangeArrowheads="1"/>
          </p:cNvSpPr>
          <p:nvPr/>
        </p:nvSpPr>
        <p:spPr bwMode="auto">
          <a:xfrm>
            <a:off x="6172200" y="1219200"/>
            <a:ext cx="622300" cy="323850"/>
          </a:xfrm>
          <a:prstGeom prst="rect">
            <a:avLst/>
          </a:prstGeom>
          <a:solidFill>
            <a:srgbClr val="F9B5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0000"/>
                </a:solidFill>
                <a:latin typeface="Cambria" pitchFamily="18" charset="0"/>
              </a:rPr>
              <a:t>2012</a:t>
            </a:r>
          </a:p>
        </p:txBody>
      </p:sp>
      <p:sp>
        <p:nvSpPr>
          <p:cNvPr id="36875" name="Text Box 10"/>
          <p:cNvSpPr txBox="1">
            <a:spLocks noChangeArrowheads="1"/>
          </p:cNvSpPr>
          <p:nvPr/>
        </p:nvSpPr>
        <p:spPr bwMode="auto">
          <a:xfrm>
            <a:off x="7620000" y="4235450"/>
            <a:ext cx="760413" cy="641350"/>
          </a:xfrm>
          <a:prstGeom prst="rect">
            <a:avLst/>
          </a:prstGeom>
          <a:solidFill>
            <a:srgbClr val="FFFFFF"/>
          </a:solidFill>
          <a:ln w="9525">
            <a:solidFill>
              <a:srgbClr val="000AF9"/>
            </a:solid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i="1">
                <a:solidFill>
                  <a:srgbClr val="000AF9"/>
                </a:solidFill>
                <a:latin typeface="Comic Sans MS" pitchFamily="66" charset="0"/>
              </a:rPr>
              <a:t>tag </a:t>
            </a:r>
            <a:r>
              <a:rPr lang="en-US" altLang="en-US" sz="1800">
                <a:solidFill>
                  <a:srgbClr val="000AF9"/>
                </a:solidFill>
                <a:latin typeface="Comic Sans MS" pitchFamily="66" charset="0"/>
              </a:rPr>
              <a:t>cloud</a:t>
            </a:r>
            <a:endParaRPr lang="en-US" altLang="en-US">
              <a:solidFill>
                <a:srgbClr val="000000"/>
              </a:solidFill>
            </a:endParaRPr>
          </a:p>
        </p:txBody>
      </p:sp>
    </p:spTree>
    <p:extLst>
      <p:ext uri="{BB962C8B-B14F-4D97-AF65-F5344CB8AC3E}">
        <p14:creationId xmlns:p14="http://schemas.microsoft.com/office/powerpoint/2010/main" val="14005035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solidFill>
                  <a:srgbClr val="000000"/>
                </a:solidFill>
              </a:rPr>
              <a:t> project</a:t>
            </a:r>
          </a:p>
        </p:txBody>
      </p:sp>
      <p:pic>
        <p:nvPicPr>
          <p:cNvPr id="37891" name="Picture 8" descr="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519238"/>
            <a:ext cx="5780088" cy="3705225"/>
          </a:xfrm>
          <a:prstGeom prst="rect">
            <a:avLst/>
          </a:prstGeom>
          <a:noFill/>
          <a:ln w="12700">
            <a:solidFill>
              <a:srgbClr val="000AF9"/>
            </a:solidFill>
            <a:miter lim="800000"/>
            <a:headEnd/>
            <a:tailEnd/>
          </a:ln>
          <a:extLst>
            <a:ext uri="{909E8E84-426E-40DD-AFC4-6F175D3DCCD1}">
              <a14:hiddenFill xmlns:a14="http://schemas.microsoft.com/office/drawing/2010/main">
                <a:solidFill>
                  <a:srgbClr val="FFFFFF"/>
                </a:solidFill>
              </a14:hiddenFill>
            </a:ext>
          </a:extLst>
        </p:spPr>
      </p:pic>
      <p:sp>
        <p:nvSpPr>
          <p:cNvPr id="37892" name="Text Box 9"/>
          <p:cNvSpPr txBox="1">
            <a:spLocks noChangeArrowheads="1"/>
          </p:cNvSpPr>
          <p:nvPr/>
        </p:nvSpPr>
        <p:spPr bwMode="auto">
          <a:xfrm>
            <a:off x="6188075" y="1527175"/>
            <a:ext cx="128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a:solidFill>
                  <a:srgbClr val="000AF9"/>
                </a:solidFill>
                <a:latin typeface="Comic Sans MS" pitchFamily="66" charset="0"/>
              </a:rPr>
              <a:t>text cloud</a:t>
            </a:r>
            <a:endParaRPr lang="en-US" altLang="en-US">
              <a:solidFill>
                <a:srgbClr val="000000"/>
              </a:solidFill>
            </a:endParaRPr>
          </a:p>
        </p:txBody>
      </p:sp>
      <p:sp>
        <p:nvSpPr>
          <p:cNvPr id="37893" name="Text Box 10"/>
          <p:cNvSpPr txBox="1">
            <a:spLocks noChangeArrowheads="1"/>
          </p:cNvSpPr>
          <p:nvPr/>
        </p:nvSpPr>
        <p:spPr bwMode="auto">
          <a:xfrm>
            <a:off x="376238" y="5410200"/>
            <a:ext cx="5567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a:solidFill>
                  <a:srgbClr val="000000"/>
                </a:solidFill>
              </a:rPr>
              <a:t>Summary of the words in a body of text, </a:t>
            </a:r>
            <a:r>
              <a:rPr lang="en-US" altLang="en-US" b="1" i="1">
                <a:solidFill>
                  <a:srgbClr val="000000"/>
                </a:solidFill>
              </a:rPr>
              <a:t>sized</a:t>
            </a:r>
            <a:r>
              <a:rPr lang="en-US" altLang="en-US">
                <a:solidFill>
                  <a:srgbClr val="000000"/>
                </a:solidFill>
              </a:rPr>
              <a:t> according to their frequency.</a:t>
            </a:r>
          </a:p>
        </p:txBody>
      </p:sp>
      <p:grpSp>
        <p:nvGrpSpPr>
          <p:cNvPr id="37894" name="Group 11"/>
          <p:cNvGrpSpPr>
            <a:grpSpLocks/>
          </p:cNvGrpSpPr>
          <p:nvPr/>
        </p:nvGrpSpPr>
        <p:grpSpPr bwMode="auto">
          <a:xfrm>
            <a:off x="7669213" y="5022850"/>
            <a:ext cx="417512" cy="517525"/>
            <a:chOff x="2928" y="1051"/>
            <a:chExt cx="840" cy="957"/>
          </a:xfrm>
        </p:grpSpPr>
        <p:sp>
          <p:nvSpPr>
            <p:cNvPr id="37896" name="Freeform 12"/>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3789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89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89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90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790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790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790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7895" name="Text Box 25"/>
          <p:cNvSpPr txBox="1">
            <a:spLocks noChangeArrowheads="1"/>
          </p:cNvSpPr>
          <p:nvPr/>
        </p:nvSpPr>
        <p:spPr bwMode="auto">
          <a:xfrm>
            <a:off x="6235700" y="4725988"/>
            <a:ext cx="190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200">
                <a:solidFill>
                  <a:srgbClr val="009900"/>
                </a:solidFill>
                <a:latin typeface="Comic Sans MS" pitchFamily="66" charset="0"/>
              </a:rPr>
              <a:t>this doesn't look nearly colorful enough…</a:t>
            </a:r>
          </a:p>
        </p:txBody>
      </p:sp>
    </p:spTree>
    <p:extLst>
      <p:ext uri="{BB962C8B-B14F-4D97-AF65-F5344CB8AC3E}">
        <p14:creationId xmlns:p14="http://schemas.microsoft.com/office/powerpoint/2010/main" val="4217909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solidFill>
                  <a:srgbClr val="000000"/>
                </a:solidFill>
              </a:rPr>
              <a:t> project</a:t>
            </a:r>
          </a:p>
        </p:txBody>
      </p:sp>
      <p:pic>
        <p:nvPicPr>
          <p:cNvPr id="38915" name="Picture 11" descr="Picture 1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50" y="3908425"/>
            <a:ext cx="6107113"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916" name="Picture 12" descr="Picture 14.png"/>
          <p:cNvPicPr>
            <a:picLocks noChangeAspect="1"/>
          </p:cNvPicPr>
          <p:nvPr/>
        </p:nvPicPr>
        <p:blipFill>
          <a:blip r:embed="rId3">
            <a:extLst>
              <a:ext uri="{28A0092B-C50C-407E-A947-70E740481C1C}">
                <a14:useLocalDpi xmlns:a14="http://schemas.microsoft.com/office/drawing/2010/main" val="0"/>
              </a:ext>
            </a:extLst>
          </a:blip>
          <a:srcRect b="7996"/>
          <a:stretch>
            <a:fillRect/>
          </a:stretch>
        </p:blipFill>
        <p:spPr bwMode="auto">
          <a:xfrm>
            <a:off x="450850" y="1241425"/>
            <a:ext cx="6081713" cy="2519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5"/>
          <p:cNvSpPr>
            <a:spLocks noChangeArrowheads="1"/>
          </p:cNvSpPr>
          <p:nvPr/>
        </p:nvSpPr>
        <p:spPr bwMode="auto">
          <a:xfrm>
            <a:off x="2736850" y="3375025"/>
            <a:ext cx="4233863" cy="276225"/>
          </a:xfrm>
          <a:prstGeom prst="rect">
            <a:avLst/>
          </a:prstGeom>
          <a:solidFill>
            <a:srgbClr val="FFFFFF"/>
          </a:solidFill>
          <a:ln w="9525">
            <a:solidFill>
              <a:schemeClr val="bg1">
                <a:lumMod val="75000"/>
              </a:schemeClr>
            </a:solidFill>
            <a:miter lim="800000"/>
            <a:headEnd/>
            <a:tailEnd/>
          </a:ln>
        </p:spPr>
        <p:txBody>
          <a:bodyPr wrap="none">
            <a:spAutoFit/>
          </a:bodyPr>
          <a:lstStyle/>
          <a:p>
            <a:pPr>
              <a:defRPr/>
            </a:pPr>
            <a:r>
              <a:rPr lang="en-US" sz="1200" dirty="0">
                <a:solidFill>
                  <a:srgbClr val="000AF9"/>
                </a:solidFill>
                <a:latin typeface="Cambria" pitchFamily="18" charset="0"/>
                <a:ea typeface="ＭＳ Ｐゴシック" pitchFamily="-106" charset="-128"/>
                <a:cs typeface="ＭＳ Ｐゴシック" pitchFamily="-106" charset="-128"/>
              </a:rPr>
              <a:t>http://www.cs.hmc.edu/~cs5grad/cs5/textcloud/page1.html</a:t>
            </a:r>
          </a:p>
        </p:txBody>
      </p:sp>
      <p:sp>
        <p:nvSpPr>
          <p:cNvPr id="14" name="Rectangle 25"/>
          <p:cNvSpPr>
            <a:spLocks noChangeArrowheads="1"/>
          </p:cNvSpPr>
          <p:nvPr/>
        </p:nvSpPr>
        <p:spPr bwMode="auto">
          <a:xfrm>
            <a:off x="1258888" y="4167188"/>
            <a:ext cx="4445000" cy="276225"/>
          </a:xfrm>
          <a:prstGeom prst="rect">
            <a:avLst/>
          </a:prstGeom>
          <a:solidFill>
            <a:srgbClr val="FFFFFF"/>
          </a:solidFill>
          <a:ln w="9525">
            <a:solidFill>
              <a:schemeClr val="bg1">
                <a:lumMod val="75000"/>
              </a:schemeClr>
            </a:solidFill>
            <a:miter lim="800000"/>
            <a:headEnd/>
            <a:tailEnd/>
          </a:ln>
        </p:spPr>
        <p:txBody>
          <a:bodyPr wrap="none">
            <a:spAutoFit/>
          </a:bodyPr>
          <a:lstStyle/>
          <a:p>
            <a:pPr>
              <a:defRPr/>
            </a:pPr>
            <a:r>
              <a:rPr lang="en-US" sz="1200" dirty="0">
                <a:solidFill>
                  <a:srgbClr val="000AF9"/>
                </a:solidFill>
                <a:latin typeface="Cambria" pitchFamily="18" charset="0"/>
                <a:ea typeface="ＭＳ Ｐゴシック" pitchFamily="-106" charset="-128"/>
                <a:cs typeface="ＭＳ Ｐゴシック" pitchFamily="-106" charset="-128"/>
              </a:rPr>
              <a:t>http://www.cs.hmc.edu/~cs5grad/cs5/textcloud/textcloud.html</a:t>
            </a:r>
          </a:p>
        </p:txBody>
      </p:sp>
      <p:sp>
        <p:nvSpPr>
          <p:cNvPr id="38919" name="Rectangle 14"/>
          <p:cNvSpPr>
            <a:spLocks noChangeArrowheads="1"/>
          </p:cNvSpPr>
          <p:nvPr/>
        </p:nvSpPr>
        <p:spPr bwMode="auto">
          <a:xfrm>
            <a:off x="6626225" y="1247775"/>
            <a:ext cx="107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solidFill>
                  <a:srgbClr val="000000"/>
                </a:solidFill>
                <a:latin typeface="Calibri" pitchFamily="34" charset="0"/>
              </a:rPr>
              <a:t>Input</a:t>
            </a:r>
          </a:p>
        </p:txBody>
      </p:sp>
      <p:sp>
        <p:nvSpPr>
          <p:cNvPr id="38920" name="Rectangle 15"/>
          <p:cNvSpPr>
            <a:spLocks noChangeArrowheads="1"/>
          </p:cNvSpPr>
          <p:nvPr/>
        </p:nvSpPr>
        <p:spPr bwMode="auto">
          <a:xfrm>
            <a:off x="6623050" y="5621338"/>
            <a:ext cx="1377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solidFill>
                  <a:srgbClr val="000000"/>
                </a:solidFill>
                <a:latin typeface="Calibri" pitchFamily="34" charset="0"/>
              </a:rPr>
              <a:t>Output</a:t>
            </a:r>
          </a:p>
        </p:txBody>
      </p:sp>
      <p:grpSp>
        <p:nvGrpSpPr>
          <p:cNvPr id="38921" name="Group 11"/>
          <p:cNvGrpSpPr>
            <a:grpSpLocks/>
          </p:cNvGrpSpPr>
          <p:nvPr/>
        </p:nvGrpSpPr>
        <p:grpSpPr bwMode="auto">
          <a:xfrm>
            <a:off x="574675" y="4991100"/>
            <a:ext cx="417513" cy="517525"/>
            <a:chOff x="2928" y="1051"/>
            <a:chExt cx="840" cy="957"/>
          </a:xfrm>
        </p:grpSpPr>
        <p:sp>
          <p:nvSpPr>
            <p:cNvPr id="38926" name="Freeform 12"/>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3892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892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892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893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893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893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893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893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893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893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8922" name="Text Box 25"/>
          <p:cNvSpPr txBox="1">
            <a:spLocks noChangeArrowheads="1"/>
          </p:cNvSpPr>
          <p:nvPr/>
        </p:nvSpPr>
        <p:spPr bwMode="auto">
          <a:xfrm>
            <a:off x="1041400" y="4930775"/>
            <a:ext cx="1506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200">
                <a:solidFill>
                  <a:srgbClr val="009900"/>
                </a:solidFill>
                <a:latin typeface="Comic Sans MS" pitchFamily="66" charset="0"/>
              </a:rPr>
              <a:t>Hey! Where did these come from?</a:t>
            </a:r>
          </a:p>
        </p:txBody>
      </p:sp>
      <p:pic>
        <p:nvPicPr>
          <p:cNvPr id="38923"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013" y="5889625"/>
            <a:ext cx="4841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 Box 29"/>
          <p:cNvSpPr txBox="1">
            <a:spLocks noChangeArrowheads="1"/>
          </p:cNvSpPr>
          <p:nvPr/>
        </p:nvSpPr>
        <p:spPr bwMode="auto">
          <a:xfrm>
            <a:off x="2908300" y="6088063"/>
            <a:ext cx="25558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I think spam should go to 11!</a:t>
            </a:r>
          </a:p>
        </p:txBody>
      </p:sp>
      <p:cxnSp>
        <p:nvCxnSpPr>
          <p:cNvPr id="35" name="Straight Arrow Connector 34"/>
          <p:cNvCxnSpPr/>
          <p:nvPr/>
        </p:nvCxnSpPr>
        <p:spPr>
          <a:xfrm rot="10800000">
            <a:off x="5159375" y="5951538"/>
            <a:ext cx="331788" cy="77787"/>
          </a:xfrm>
          <a:prstGeom prst="straightConnector1">
            <a:avLst/>
          </a:prstGeom>
          <a:ln w="6350" cap="flat" cmpd="sng" algn="ctr">
            <a:solidFill>
              <a:srgbClr val="800000"/>
            </a:solidFill>
            <a:prstDash val="solid"/>
            <a:round/>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302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638" y="3568700"/>
            <a:ext cx="6588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solidFill>
                  <a:srgbClr val="000000"/>
                </a:solidFill>
              </a:rPr>
              <a:t> project</a:t>
            </a:r>
          </a:p>
        </p:txBody>
      </p:sp>
      <p:sp>
        <p:nvSpPr>
          <p:cNvPr id="39940" name="Rectangle 6"/>
          <p:cNvSpPr>
            <a:spLocks noChangeArrowheads="1"/>
          </p:cNvSpPr>
          <p:nvPr/>
        </p:nvSpPr>
        <p:spPr bwMode="auto">
          <a:xfrm>
            <a:off x="1274763" y="1219200"/>
            <a:ext cx="608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0AF9"/>
                </a:solidFill>
                <a:latin typeface="Arial" pitchFamily="34" charset="0"/>
              </a:rPr>
              <a:t>http://www.cs.hmc.edu/~cs5grad/cs5/textcloud/page1.html</a:t>
            </a:r>
          </a:p>
        </p:txBody>
      </p:sp>
      <p:sp>
        <p:nvSpPr>
          <p:cNvPr id="39941" name="Rectangle 7"/>
          <p:cNvSpPr>
            <a:spLocks noChangeArrowheads="1"/>
          </p:cNvSpPr>
          <p:nvPr/>
        </p:nvSpPr>
        <p:spPr bwMode="auto">
          <a:xfrm>
            <a:off x="223838" y="1790700"/>
            <a:ext cx="8551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200" b="1">
                <a:solidFill>
                  <a:srgbClr val="000000"/>
                </a:solidFill>
              </a:rPr>
              <a:t>Spamming spammers spammed spam. Spam spam spam! I love spam!</a:t>
            </a:r>
          </a:p>
        </p:txBody>
      </p:sp>
      <p:sp>
        <p:nvSpPr>
          <p:cNvPr id="39942" name="Text Box 8"/>
          <p:cNvSpPr txBox="1">
            <a:spLocks noChangeArrowheads="1"/>
          </p:cNvSpPr>
          <p:nvPr/>
        </p:nvSpPr>
        <p:spPr bwMode="auto">
          <a:xfrm>
            <a:off x="304800" y="4503738"/>
            <a:ext cx="8232775" cy="5810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b="1">
                <a:solidFill>
                  <a:srgbClr val="000000"/>
                </a:solidFill>
                <a:latin typeface="Courier New" pitchFamily="49" charset="0"/>
              </a:rPr>
              <a:t>['spamming', 'spammers', spammed', 'spam', 'spam', 'spam', 'spam',</a:t>
            </a:r>
          </a:p>
          <a:p>
            <a:pPr eaLnBrk="1" hangingPunct="1"/>
            <a:r>
              <a:rPr lang="en-US" altLang="en-US" sz="1600" b="1">
                <a:solidFill>
                  <a:srgbClr val="000000"/>
                </a:solidFill>
                <a:latin typeface="Courier New" pitchFamily="49" charset="0"/>
              </a:rPr>
              <a:t>'love', 'spam', 'page', '2'] </a:t>
            </a:r>
          </a:p>
        </p:txBody>
      </p:sp>
      <p:sp>
        <p:nvSpPr>
          <p:cNvPr id="39943" name="Line 9"/>
          <p:cNvSpPr>
            <a:spLocks noChangeShapeType="1"/>
          </p:cNvSpPr>
          <p:nvPr/>
        </p:nvSpPr>
        <p:spPr bwMode="auto">
          <a:xfrm>
            <a:off x="4579938" y="228600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44" name="Text Box 10"/>
          <p:cNvSpPr txBox="1">
            <a:spLocks noChangeArrowheads="1"/>
          </p:cNvSpPr>
          <p:nvPr/>
        </p:nvSpPr>
        <p:spPr bwMode="auto">
          <a:xfrm>
            <a:off x="381000" y="3008313"/>
            <a:ext cx="8475663" cy="5810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b="1">
                <a:solidFill>
                  <a:srgbClr val="000000"/>
                </a:solidFill>
                <a:latin typeface="Courier New" pitchFamily="49" charset="0"/>
              </a:rPr>
              <a:t>['spamming', 'spammers', spammed', 'spam.', 'spam', 'spam', 'spam!',</a:t>
            </a:r>
          </a:p>
          <a:p>
            <a:pPr eaLnBrk="1" hangingPunct="1"/>
            <a:r>
              <a:rPr lang="en-US" altLang="en-US" sz="1600" b="1">
                <a:solidFill>
                  <a:srgbClr val="000000"/>
                </a:solidFill>
                <a:latin typeface="Courier New" pitchFamily="49" charset="0"/>
              </a:rPr>
              <a:t>'I', 'love', 'spam!', 'page', '2'] </a:t>
            </a:r>
          </a:p>
        </p:txBody>
      </p:sp>
      <p:sp>
        <p:nvSpPr>
          <p:cNvPr id="39945" name="Text Box 11"/>
          <p:cNvSpPr txBox="1">
            <a:spLocks noChangeArrowheads="1"/>
          </p:cNvSpPr>
          <p:nvPr/>
        </p:nvSpPr>
        <p:spPr bwMode="auto">
          <a:xfrm>
            <a:off x="381000" y="5905500"/>
            <a:ext cx="6891338" cy="5810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b="1">
                <a:solidFill>
                  <a:srgbClr val="000000"/>
                </a:solidFill>
                <a:latin typeface="Courier New" pitchFamily="49" charset="0"/>
              </a:rPr>
              <a:t>['spam', 'spam', spam', 'spam', 'spam', 'spam', 'spam',</a:t>
            </a:r>
          </a:p>
          <a:p>
            <a:pPr eaLnBrk="1" hangingPunct="1"/>
            <a:r>
              <a:rPr lang="en-US" altLang="en-US" sz="1600" b="1">
                <a:solidFill>
                  <a:srgbClr val="000000"/>
                </a:solidFill>
                <a:latin typeface="Courier New" pitchFamily="49" charset="0"/>
              </a:rPr>
              <a:t>'love', 'spam', 'page', '2'] </a:t>
            </a:r>
          </a:p>
        </p:txBody>
      </p:sp>
      <p:sp>
        <p:nvSpPr>
          <p:cNvPr id="39946" name="Line 13"/>
          <p:cNvSpPr>
            <a:spLocks noChangeShapeType="1"/>
          </p:cNvSpPr>
          <p:nvPr/>
        </p:nvSpPr>
        <p:spPr bwMode="auto">
          <a:xfrm>
            <a:off x="4572000" y="3810000"/>
            <a:ext cx="0" cy="60960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47" name="Line 14"/>
          <p:cNvSpPr>
            <a:spLocks noChangeShapeType="1"/>
          </p:cNvSpPr>
          <p:nvPr/>
        </p:nvSpPr>
        <p:spPr bwMode="auto">
          <a:xfrm>
            <a:off x="4552950" y="5214938"/>
            <a:ext cx="0" cy="609600"/>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nvGrpSpPr>
          <p:cNvPr id="39948" name="Group 15"/>
          <p:cNvGrpSpPr>
            <a:grpSpLocks/>
          </p:cNvGrpSpPr>
          <p:nvPr/>
        </p:nvGrpSpPr>
        <p:grpSpPr bwMode="auto">
          <a:xfrm>
            <a:off x="5884863" y="5262563"/>
            <a:ext cx="484187" cy="590550"/>
            <a:chOff x="2928" y="1051"/>
            <a:chExt cx="840" cy="957"/>
          </a:xfrm>
        </p:grpSpPr>
        <p:sp>
          <p:nvSpPr>
            <p:cNvPr id="39952"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39953"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9954"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9955"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9956"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9957"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9958"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9959"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9960"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9961"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9962"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9963"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9964"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9949" name="Text Box 29"/>
          <p:cNvSpPr txBox="1">
            <a:spLocks noChangeArrowheads="1"/>
          </p:cNvSpPr>
          <p:nvPr/>
        </p:nvSpPr>
        <p:spPr bwMode="auto">
          <a:xfrm>
            <a:off x="4840288" y="5321300"/>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9900"/>
                </a:solidFill>
                <a:latin typeface="Comic Sans MS" pitchFamily="66" charset="0"/>
              </a:rPr>
              <a:t>And here?</a:t>
            </a:r>
          </a:p>
        </p:txBody>
      </p:sp>
      <p:sp>
        <p:nvSpPr>
          <p:cNvPr id="39950" name="Text Box 30"/>
          <p:cNvSpPr txBox="1">
            <a:spLocks noChangeArrowheads="1"/>
          </p:cNvSpPr>
          <p:nvPr/>
        </p:nvSpPr>
        <p:spPr bwMode="auto">
          <a:xfrm>
            <a:off x="7683500" y="6473825"/>
            <a:ext cx="133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0AF9"/>
                </a:solidFill>
                <a:latin typeface="Comic Sans MS" pitchFamily="66" charset="0"/>
              </a:rPr>
              <a:t>What's next?</a:t>
            </a:r>
          </a:p>
        </p:txBody>
      </p:sp>
      <p:sp>
        <p:nvSpPr>
          <p:cNvPr id="39951" name="Text Box 29"/>
          <p:cNvSpPr txBox="1">
            <a:spLocks noChangeArrowheads="1"/>
          </p:cNvSpPr>
          <p:nvPr/>
        </p:nvSpPr>
        <p:spPr bwMode="auto">
          <a:xfrm>
            <a:off x="4818063" y="3854450"/>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What happened here?</a:t>
            </a:r>
          </a:p>
        </p:txBody>
      </p:sp>
    </p:spTree>
    <p:extLst>
      <p:ext uri="{BB962C8B-B14F-4D97-AF65-F5344CB8AC3E}">
        <p14:creationId xmlns:p14="http://schemas.microsoft.com/office/powerpoint/2010/main" val="19737178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solidFill>
                  <a:srgbClr val="000000"/>
                </a:solidFill>
              </a:rPr>
              <a:t> project</a:t>
            </a:r>
          </a:p>
        </p:txBody>
      </p:sp>
      <p:sp>
        <p:nvSpPr>
          <p:cNvPr id="40963" name="Text Box 6"/>
          <p:cNvSpPr txBox="1">
            <a:spLocks noChangeArrowheads="1"/>
          </p:cNvSpPr>
          <p:nvPr/>
        </p:nvSpPr>
        <p:spPr bwMode="auto">
          <a:xfrm>
            <a:off x="482600" y="144145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000AF9"/>
                </a:solidFill>
                <a:latin typeface="Comic Sans MS" pitchFamily="66" charset="0"/>
              </a:rPr>
              <a:t>From text…</a:t>
            </a:r>
          </a:p>
        </p:txBody>
      </p:sp>
      <p:sp>
        <p:nvSpPr>
          <p:cNvPr id="40964" name="Text Box 7"/>
          <p:cNvSpPr txBox="1">
            <a:spLocks noChangeArrowheads="1"/>
          </p:cNvSpPr>
          <p:nvPr/>
        </p:nvSpPr>
        <p:spPr bwMode="auto">
          <a:xfrm>
            <a:off x="3886200" y="62484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a:solidFill>
                  <a:srgbClr val="000AF9"/>
                </a:solidFill>
                <a:latin typeface="Comic Sans MS" pitchFamily="66" charset="0"/>
              </a:rPr>
              <a:t>… to cloud</a:t>
            </a:r>
          </a:p>
        </p:txBody>
      </p:sp>
      <p:sp>
        <p:nvSpPr>
          <p:cNvPr id="40965" name="Text Box 23"/>
          <p:cNvSpPr txBox="1">
            <a:spLocks noChangeArrowheads="1"/>
          </p:cNvSpPr>
          <p:nvPr/>
        </p:nvSpPr>
        <p:spPr bwMode="auto">
          <a:xfrm>
            <a:off x="1071563" y="1998663"/>
            <a:ext cx="6781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AutoNum type="arabicPeriod"/>
            </a:pPr>
            <a:r>
              <a:rPr lang="en-US" altLang="en-US">
                <a:solidFill>
                  <a:srgbClr val="000000"/>
                </a:solidFill>
              </a:rPr>
              <a:t>Start with text…</a:t>
            </a:r>
          </a:p>
          <a:p>
            <a:pPr eaLnBrk="1" hangingPunct="1">
              <a:spcBef>
                <a:spcPct val="50000"/>
              </a:spcBef>
              <a:buFontTx/>
              <a:buAutoNum type="arabicPeriod"/>
            </a:pPr>
            <a:r>
              <a:rPr lang="en-US" altLang="en-US">
                <a:solidFill>
                  <a:srgbClr val="000000"/>
                </a:solidFill>
              </a:rPr>
              <a:t>Split it into words…</a:t>
            </a:r>
          </a:p>
          <a:p>
            <a:pPr eaLnBrk="1" hangingPunct="1">
              <a:spcBef>
                <a:spcPct val="50000"/>
              </a:spcBef>
              <a:buFontTx/>
              <a:buAutoNum type="arabicPeriod"/>
            </a:pPr>
            <a:r>
              <a:rPr lang="en-US" altLang="en-US">
                <a:solidFill>
                  <a:srgbClr val="000000"/>
                </a:solidFill>
              </a:rPr>
              <a:t>With the list of words</a:t>
            </a:r>
          </a:p>
          <a:p>
            <a:pPr eaLnBrk="1" hangingPunct="1">
              <a:spcBef>
                <a:spcPct val="50000"/>
              </a:spcBef>
              <a:buFontTx/>
              <a:buAutoNum type="arabicPeriod"/>
            </a:pPr>
            <a:r>
              <a:rPr lang="en-US" altLang="en-US" b="1" i="1">
                <a:solidFill>
                  <a:srgbClr val="000AF9"/>
                </a:solidFill>
              </a:rPr>
              <a:t>  Clean the words</a:t>
            </a:r>
          </a:p>
          <a:p>
            <a:pPr eaLnBrk="1" hangingPunct="1">
              <a:spcBef>
                <a:spcPct val="50000"/>
              </a:spcBef>
              <a:buFontTx/>
              <a:buAutoNum type="arabicPeriod"/>
            </a:pPr>
            <a:r>
              <a:rPr lang="en-US" altLang="en-US" b="1" i="1">
                <a:solidFill>
                  <a:srgbClr val="000AF9"/>
                </a:solidFill>
              </a:rPr>
              <a:t>  Stem the words</a:t>
            </a:r>
          </a:p>
          <a:p>
            <a:pPr eaLnBrk="1" hangingPunct="1">
              <a:spcBef>
                <a:spcPct val="50000"/>
              </a:spcBef>
              <a:buFontTx/>
              <a:buAutoNum type="arabicPeriod"/>
            </a:pPr>
            <a:r>
              <a:rPr lang="en-US" altLang="en-US">
                <a:solidFill>
                  <a:srgbClr val="000000"/>
                </a:solidFill>
              </a:rPr>
              <a:t>Count the words</a:t>
            </a:r>
          </a:p>
          <a:p>
            <a:pPr eaLnBrk="1" hangingPunct="1">
              <a:spcBef>
                <a:spcPct val="50000"/>
              </a:spcBef>
              <a:buFontTx/>
              <a:buAutoNum type="arabicPeriod"/>
            </a:pPr>
            <a:r>
              <a:rPr lang="en-US" altLang="en-US">
                <a:solidFill>
                  <a:srgbClr val="000000"/>
                </a:solidFill>
              </a:rPr>
              <a:t>Return a string with frequencies</a:t>
            </a:r>
          </a:p>
          <a:p>
            <a:pPr eaLnBrk="1" hangingPunct="1">
              <a:spcBef>
                <a:spcPct val="50000"/>
              </a:spcBef>
              <a:buFontTx/>
              <a:buAutoNum type="arabicPeriod"/>
            </a:pPr>
            <a:r>
              <a:rPr lang="en-US" altLang="en-US">
                <a:solidFill>
                  <a:srgbClr val="000000"/>
                </a:solidFill>
              </a:rPr>
              <a:t>Add advanced features…</a:t>
            </a:r>
          </a:p>
        </p:txBody>
      </p:sp>
      <p:grpSp>
        <p:nvGrpSpPr>
          <p:cNvPr id="40966" name="Group 24"/>
          <p:cNvGrpSpPr>
            <a:grpSpLocks/>
          </p:cNvGrpSpPr>
          <p:nvPr/>
        </p:nvGrpSpPr>
        <p:grpSpPr bwMode="auto">
          <a:xfrm>
            <a:off x="8064500" y="2740025"/>
            <a:ext cx="546100" cy="654050"/>
            <a:chOff x="2928" y="1051"/>
            <a:chExt cx="840" cy="957"/>
          </a:xfrm>
        </p:grpSpPr>
        <p:sp>
          <p:nvSpPr>
            <p:cNvPr id="40972" name="Freeform 2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0973" name="Oval 2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0974" name="Oval 2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0975" name="Oval 2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0976" name="Oval 2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0977" name="Oval 3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0978" name="Oval 3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0979" name="Oval 3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0980" name="AutoShape 3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0981" name="Freeform 3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0982" name="Freeform 3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0983" name="Freeform 3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0984" name="Freeform 3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0967" name="Text Box 40"/>
          <p:cNvSpPr txBox="1">
            <a:spLocks noChangeArrowheads="1"/>
          </p:cNvSpPr>
          <p:nvPr/>
        </p:nvSpPr>
        <p:spPr bwMode="auto">
          <a:xfrm>
            <a:off x="6129338" y="2643188"/>
            <a:ext cx="19827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9900"/>
                </a:solidFill>
                <a:latin typeface="Comic Sans MS" pitchFamily="66" charset="0"/>
              </a:rPr>
              <a:t>This looks familiar...</a:t>
            </a:r>
          </a:p>
        </p:txBody>
      </p:sp>
      <p:sp>
        <p:nvSpPr>
          <p:cNvPr id="40968" name="Text Box 40"/>
          <p:cNvSpPr txBox="1">
            <a:spLocks noChangeArrowheads="1"/>
          </p:cNvSpPr>
          <p:nvPr/>
        </p:nvSpPr>
        <p:spPr bwMode="auto">
          <a:xfrm>
            <a:off x="6173788" y="5059363"/>
            <a:ext cx="13430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9900"/>
                </a:solidFill>
                <a:latin typeface="Comic Sans MS" pitchFamily="66" charset="0"/>
              </a:rPr>
              <a:t>So does this!</a:t>
            </a:r>
          </a:p>
        </p:txBody>
      </p:sp>
      <p:pic>
        <p:nvPicPr>
          <p:cNvPr id="40969" name="Picture 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825" y="4953000"/>
            <a:ext cx="6572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ight Brace 39"/>
          <p:cNvSpPr/>
          <p:nvPr/>
        </p:nvSpPr>
        <p:spPr>
          <a:xfrm>
            <a:off x="5667375" y="2065338"/>
            <a:ext cx="228600" cy="1350962"/>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sp>
        <p:nvSpPr>
          <p:cNvPr id="41" name="Right Brace 40"/>
          <p:cNvSpPr/>
          <p:nvPr/>
        </p:nvSpPr>
        <p:spPr>
          <a:xfrm>
            <a:off x="5915025" y="4703763"/>
            <a:ext cx="228600" cy="1027112"/>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spTree>
    <p:extLst>
      <p:ext uri="{BB962C8B-B14F-4D97-AF65-F5344CB8AC3E}">
        <p14:creationId xmlns:p14="http://schemas.microsoft.com/office/powerpoint/2010/main" val="225657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81000"/>
            <a:ext cx="7315200" cy="738664"/>
          </a:xfrm>
          <a:prstGeom prst="rect">
            <a:avLst/>
          </a:prstGeom>
          <a:noFill/>
        </p:spPr>
        <p:txBody>
          <a:bodyPr wrap="square" rtlCol="0">
            <a:spAutoFit/>
          </a:bodyPr>
          <a:lstStyle/>
          <a:p>
            <a:pPr algn="ctr"/>
            <a:r>
              <a:rPr lang="en-US" sz="4200" dirty="0" smtClean="0">
                <a:latin typeface="Cambria" panose="02040503050406030204" pitchFamily="18" charset="0"/>
              </a:rPr>
              <a:t>On the subject of </a:t>
            </a:r>
            <a:r>
              <a:rPr lang="en-US" sz="4200" b="1" i="1" dirty="0" smtClean="0">
                <a:latin typeface="Cambria" panose="02040503050406030204" pitchFamily="18" charset="0"/>
              </a:rPr>
              <a:t>tiebreaking</a:t>
            </a:r>
            <a:r>
              <a:rPr lang="en-US" sz="4200" dirty="0" smtClean="0">
                <a:latin typeface="Cambria" panose="02040503050406030204" pitchFamily="18" charset="0"/>
              </a:rPr>
              <a:t>…</a:t>
            </a:r>
            <a:endParaRPr lang="en-US" sz="4200" dirty="0">
              <a:latin typeface="Cambria" panose="02040503050406030204" pitchFamily="18" charset="0"/>
            </a:endParaRPr>
          </a:p>
        </p:txBody>
      </p:sp>
      <p:sp>
        <p:nvSpPr>
          <p:cNvPr id="4" name="Rectangle 3"/>
          <p:cNvSpPr/>
          <p:nvPr/>
        </p:nvSpPr>
        <p:spPr>
          <a:xfrm>
            <a:off x="1433513" y="1826923"/>
            <a:ext cx="6348411" cy="461665"/>
          </a:xfrm>
          <a:prstGeom prst="rect">
            <a:avLst/>
          </a:prstGeom>
        </p:spPr>
        <p:txBody>
          <a:bodyPr wrap="square">
            <a:spAutoFit/>
          </a:bodyPr>
          <a:lstStyle/>
          <a:p>
            <a:pPr algn="ctr"/>
            <a:r>
              <a:rPr lang="en-US" dirty="0" smtClean="0">
                <a:latin typeface="Cambria" panose="02040503050406030204" pitchFamily="18" charset="0"/>
              </a:rPr>
              <a:t>but which board is </a:t>
            </a:r>
            <a:r>
              <a:rPr lang="en-US" b="1" i="1" dirty="0" smtClean="0">
                <a:latin typeface="Cambria" panose="02040503050406030204" pitchFamily="18" charset="0"/>
              </a:rPr>
              <a:t>really</a:t>
            </a:r>
            <a:r>
              <a:rPr lang="en-US" dirty="0" smtClean="0">
                <a:latin typeface="Cambria" panose="02040503050406030204" pitchFamily="18" charset="0"/>
              </a:rPr>
              <a:t> better for black?</a:t>
            </a:r>
            <a:endParaRPr lang="en-US" dirty="0"/>
          </a:p>
        </p:txBody>
      </p:sp>
      <p:sp>
        <p:nvSpPr>
          <p:cNvPr id="24" name="Oval 1050"/>
          <p:cNvSpPr>
            <a:spLocks noChangeArrowheads="1"/>
          </p:cNvSpPr>
          <p:nvPr/>
        </p:nvSpPr>
        <p:spPr bwMode="auto">
          <a:xfrm>
            <a:off x="5345112"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5" name="Oval 1051" descr="Dark vertical"/>
          <p:cNvSpPr>
            <a:spLocks noChangeArrowheads="1"/>
          </p:cNvSpPr>
          <p:nvPr/>
        </p:nvSpPr>
        <p:spPr bwMode="auto">
          <a:xfrm>
            <a:off x="5345112"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6" name="Oval 1053" descr="Dark vertical"/>
          <p:cNvSpPr>
            <a:spLocks noChangeArrowheads="1"/>
          </p:cNvSpPr>
          <p:nvPr/>
        </p:nvSpPr>
        <p:spPr bwMode="auto">
          <a:xfrm>
            <a:off x="5345112"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8" name="Oval 1055"/>
          <p:cNvSpPr>
            <a:spLocks noChangeArrowheads="1"/>
          </p:cNvSpPr>
          <p:nvPr/>
        </p:nvSpPr>
        <p:spPr bwMode="auto">
          <a:xfrm>
            <a:off x="5345112" y="4414837"/>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9" name="Oval 1056"/>
          <p:cNvSpPr>
            <a:spLocks noChangeArrowheads="1"/>
          </p:cNvSpPr>
          <p:nvPr/>
        </p:nvSpPr>
        <p:spPr bwMode="auto">
          <a:xfrm>
            <a:off x="5726112"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0" name="Oval 1057"/>
          <p:cNvSpPr>
            <a:spLocks noChangeArrowheads="1"/>
          </p:cNvSpPr>
          <p:nvPr/>
        </p:nvSpPr>
        <p:spPr bwMode="auto">
          <a:xfrm>
            <a:off x="5726112"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1" name="Oval 1058"/>
          <p:cNvSpPr>
            <a:spLocks noChangeArrowheads="1"/>
          </p:cNvSpPr>
          <p:nvPr/>
        </p:nvSpPr>
        <p:spPr bwMode="auto">
          <a:xfrm>
            <a:off x="5726112"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2" name="Oval 1059"/>
          <p:cNvSpPr>
            <a:spLocks noChangeArrowheads="1"/>
          </p:cNvSpPr>
          <p:nvPr/>
        </p:nvSpPr>
        <p:spPr bwMode="auto">
          <a:xfrm>
            <a:off x="5726112"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3" name="Oval 1060"/>
          <p:cNvSpPr>
            <a:spLocks noChangeArrowheads="1"/>
          </p:cNvSpPr>
          <p:nvPr/>
        </p:nvSpPr>
        <p:spPr bwMode="auto">
          <a:xfrm>
            <a:off x="5726112" y="4051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4" name="Oval 1061"/>
          <p:cNvSpPr>
            <a:spLocks noChangeArrowheads="1"/>
          </p:cNvSpPr>
          <p:nvPr/>
        </p:nvSpPr>
        <p:spPr bwMode="auto">
          <a:xfrm>
            <a:off x="6107112"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5" name="Oval 1062"/>
          <p:cNvSpPr>
            <a:spLocks noChangeArrowheads="1"/>
          </p:cNvSpPr>
          <p:nvPr/>
        </p:nvSpPr>
        <p:spPr bwMode="auto">
          <a:xfrm>
            <a:off x="6107112"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6" name="Oval 1063"/>
          <p:cNvSpPr>
            <a:spLocks noChangeArrowheads="1"/>
          </p:cNvSpPr>
          <p:nvPr/>
        </p:nvSpPr>
        <p:spPr bwMode="auto">
          <a:xfrm>
            <a:off x="6107112"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7" name="Oval 1064"/>
          <p:cNvSpPr>
            <a:spLocks noChangeArrowheads="1"/>
          </p:cNvSpPr>
          <p:nvPr/>
        </p:nvSpPr>
        <p:spPr bwMode="auto">
          <a:xfrm>
            <a:off x="6107112" y="3687762"/>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8" name="Oval 1065"/>
          <p:cNvSpPr>
            <a:spLocks noChangeArrowheads="1"/>
          </p:cNvSpPr>
          <p:nvPr/>
        </p:nvSpPr>
        <p:spPr bwMode="auto">
          <a:xfrm>
            <a:off x="6865937" y="4049712"/>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9" name="Oval 1066"/>
          <p:cNvSpPr>
            <a:spLocks noChangeArrowheads="1"/>
          </p:cNvSpPr>
          <p:nvPr/>
        </p:nvSpPr>
        <p:spPr bwMode="auto">
          <a:xfrm>
            <a:off x="6488112"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0" name="Oval 1067"/>
          <p:cNvSpPr>
            <a:spLocks noChangeArrowheads="1"/>
          </p:cNvSpPr>
          <p:nvPr/>
        </p:nvSpPr>
        <p:spPr bwMode="auto">
          <a:xfrm>
            <a:off x="6488112"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1" name="Oval 1068"/>
          <p:cNvSpPr>
            <a:spLocks noChangeArrowheads="1"/>
          </p:cNvSpPr>
          <p:nvPr/>
        </p:nvSpPr>
        <p:spPr bwMode="auto">
          <a:xfrm>
            <a:off x="6488112"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2" name="Oval 1069"/>
          <p:cNvSpPr>
            <a:spLocks noChangeArrowheads="1"/>
          </p:cNvSpPr>
          <p:nvPr/>
        </p:nvSpPr>
        <p:spPr bwMode="auto">
          <a:xfrm>
            <a:off x="6488112" y="3687762"/>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3" name="Oval 1070"/>
          <p:cNvSpPr>
            <a:spLocks noChangeArrowheads="1"/>
          </p:cNvSpPr>
          <p:nvPr/>
        </p:nvSpPr>
        <p:spPr bwMode="auto">
          <a:xfrm>
            <a:off x="6488112" y="405130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4" name="Oval 1071"/>
          <p:cNvSpPr>
            <a:spLocks noChangeArrowheads="1"/>
          </p:cNvSpPr>
          <p:nvPr/>
        </p:nvSpPr>
        <p:spPr bwMode="auto">
          <a:xfrm>
            <a:off x="6869112"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5" name="Oval 1072"/>
          <p:cNvSpPr>
            <a:spLocks noChangeArrowheads="1"/>
          </p:cNvSpPr>
          <p:nvPr/>
        </p:nvSpPr>
        <p:spPr bwMode="auto">
          <a:xfrm>
            <a:off x="6869112"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6" name="Oval 1073"/>
          <p:cNvSpPr>
            <a:spLocks noChangeArrowheads="1"/>
          </p:cNvSpPr>
          <p:nvPr/>
        </p:nvSpPr>
        <p:spPr bwMode="auto">
          <a:xfrm>
            <a:off x="6869112"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7" name="Oval 1074"/>
          <p:cNvSpPr>
            <a:spLocks noChangeArrowheads="1"/>
          </p:cNvSpPr>
          <p:nvPr/>
        </p:nvSpPr>
        <p:spPr bwMode="auto">
          <a:xfrm>
            <a:off x="6869112"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8" name="Oval 1075"/>
          <p:cNvSpPr>
            <a:spLocks noChangeArrowheads="1"/>
          </p:cNvSpPr>
          <p:nvPr/>
        </p:nvSpPr>
        <p:spPr bwMode="auto">
          <a:xfrm>
            <a:off x="6869112" y="4414837"/>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9" name="Oval 1076"/>
          <p:cNvSpPr>
            <a:spLocks noChangeArrowheads="1"/>
          </p:cNvSpPr>
          <p:nvPr/>
        </p:nvSpPr>
        <p:spPr bwMode="auto">
          <a:xfrm>
            <a:off x="7250112"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50" name="Oval 1077"/>
          <p:cNvSpPr>
            <a:spLocks noChangeArrowheads="1"/>
          </p:cNvSpPr>
          <p:nvPr/>
        </p:nvSpPr>
        <p:spPr bwMode="auto">
          <a:xfrm>
            <a:off x="7250112"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51" name="Oval 1078"/>
          <p:cNvSpPr>
            <a:spLocks noChangeArrowheads="1"/>
          </p:cNvSpPr>
          <p:nvPr/>
        </p:nvSpPr>
        <p:spPr bwMode="auto">
          <a:xfrm>
            <a:off x="7250112"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52" name="Oval 1079"/>
          <p:cNvSpPr>
            <a:spLocks noChangeArrowheads="1"/>
          </p:cNvSpPr>
          <p:nvPr/>
        </p:nvSpPr>
        <p:spPr bwMode="auto">
          <a:xfrm>
            <a:off x="7250112"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53" name="Oval 1080"/>
          <p:cNvSpPr>
            <a:spLocks noChangeArrowheads="1"/>
          </p:cNvSpPr>
          <p:nvPr/>
        </p:nvSpPr>
        <p:spPr bwMode="auto">
          <a:xfrm>
            <a:off x="7250112" y="4051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54" name="Oval 1081"/>
          <p:cNvSpPr>
            <a:spLocks noChangeArrowheads="1"/>
          </p:cNvSpPr>
          <p:nvPr/>
        </p:nvSpPr>
        <p:spPr bwMode="auto">
          <a:xfrm>
            <a:off x="7631112"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55" name="Oval 1082"/>
          <p:cNvSpPr>
            <a:spLocks noChangeArrowheads="1"/>
          </p:cNvSpPr>
          <p:nvPr/>
        </p:nvSpPr>
        <p:spPr bwMode="auto">
          <a:xfrm>
            <a:off x="7631112"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56" name="Oval 1083"/>
          <p:cNvSpPr>
            <a:spLocks noChangeArrowheads="1"/>
          </p:cNvSpPr>
          <p:nvPr/>
        </p:nvSpPr>
        <p:spPr bwMode="auto">
          <a:xfrm>
            <a:off x="7631112"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57" name="Oval 1084"/>
          <p:cNvSpPr>
            <a:spLocks noChangeArrowheads="1"/>
          </p:cNvSpPr>
          <p:nvPr/>
        </p:nvSpPr>
        <p:spPr bwMode="auto">
          <a:xfrm>
            <a:off x="7631112"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58" name="Oval 1085"/>
          <p:cNvSpPr>
            <a:spLocks noChangeArrowheads="1"/>
          </p:cNvSpPr>
          <p:nvPr/>
        </p:nvSpPr>
        <p:spPr bwMode="auto">
          <a:xfrm>
            <a:off x="7631112" y="4051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60" name="Rectangle 1087"/>
          <p:cNvSpPr>
            <a:spLocks noChangeArrowheads="1"/>
          </p:cNvSpPr>
          <p:nvPr/>
        </p:nvSpPr>
        <p:spPr bwMode="auto">
          <a:xfrm>
            <a:off x="5284787" y="2514600"/>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61" name="Oval 1102" descr="Dark vertical"/>
          <p:cNvSpPr>
            <a:spLocks noChangeArrowheads="1"/>
          </p:cNvSpPr>
          <p:nvPr/>
        </p:nvSpPr>
        <p:spPr bwMode="auto">
          <a:xfrm>
            <a:off x="5735637" y="442277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62" name="Oval 1103" descr="Dark vertical"/>
          <p:cNvSpPr>
            <a:spLocks noChangeArrowheads="1"/>
          </p:cNvSpPr>
          <p:nvPr/>
        </p:nvSpPr>
        <p:spPr bwMode="auto">
          <a:xfrm>
            <a:off x="6116637" y="442277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64" name="Oval 1105" descr="Dark vertical"/>
          <p:cNvSpPr>
            <a:spLocks noChangeArrowheads="1"/>
          </p:cNvSpPr>
          <p:nvPr/>
        </p:nvSpPr>
        <p:spPr bwMode="auto">
          <a:xfrm>
            <a:off x="6110287" y="405447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65" name="Oval 1106"/>
          <p:cNvSpPr>
            <a:spLocks noChangeArrowheads="1"/>
          </p:cNvSpPr>
          <p:nvPr/>
        </p:nvSpPr>
        <p:spPr bwMode="auto">
          <a:xfrm>
            <a:off x="7250112" y="44084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66" name="Oval 1053" descr="Dark vertical"/>
          <p:cNvSpPr>
            <a:spLocks noChangeArrowheads="1"/>
          </p:cNvSpPr>
          <p:nvPr/>
        </p:nvSpPr>
        <p:spPr bwMode="auto">
          <a:xfrm>
            <a:off x="5348287" y="33210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67" name="Oval 1050"/>
          <p:cNvSpPr>
            <a:spLocks noChangeArrowheads="1"/>
          </p:cNvSpPr>
          <p:nvPr/>
        </p:nvSpPr>
        <p:spPr bwMode="auto">
          <a:xfrm>
            <a:off x="1279525"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68" name="Oval 1051" descr="Dark vertical"/>
          <p:cNvSpPr>
            <a:spLocks noChangeArrowheads="1"/>
          </p:cNvSpPr>
          <p:nvPr/>
        </p:nvSpPr>
        <p:spPr bwMode="auto">
          <a:xfrm>
            <a:off x="1279525"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69" name="Oval 1053" descr="Dark vertical"/>
          <p:cNvSpPr>
            <a:spLocks noChangeArrowheads="1"/>
          </p:cNvSpPr>
          <p:nvPr/>
        </p:nvSpPr>
        <p:spPr bwMode="auto">
          <a:xfrm>
            <a:off x="1279525"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0" name="Oval 1054"/>
          <p:cNvSpPr>
            <a:spLocks noChangeArrowheads="1"/>
          </p:cNvSpPr>
          <p:nvPr/>
        </p:nvSpPr>
        <p:spPr bwMode="auto">
          <a:xfrm>
            <a:off x="1279525" y="4051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1" name="Oval 1055"/>
          <p:cNvSpPr>
            <a:spLocks noChangeArrowheads="1"/>
          </p:cNvSpPr>
          <p:nvPr/>
        </p:nvSpPr>
        <p:spPr bwMode="auto">
          <a:xfrm>
            <a:off x="1279525" y="44148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2" name="Oval 1056"/>
          <p:cNvSpPr>
            <a:spLocks noChangeArrowheads="1"/>
          </p:cNvSpPr>
          <p:nvPr/>
        </p:nvSpPr>
        <p:spPr bwMode="auto">
          <a:xfrm>
            <a:off x="1660525"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3" name="Oval 1057"/>
          <p:cNvSpPr>
            <a:spLocks noChangeArrowheads="1"/>
          </p:cNvSpPr>
          <p:nvPr/>
        </p:nvSpPr>
        <p:spPr bwMode="auto">
          <a:xfrm>
            <a:off x="1660525"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4" name="Oval 1058"/>
          <p:cNvSpPr>
            <a:spLocks noChangeArrowheads="1"/>
          </p:cNvSpPr>
          <p:nvPr/>
        </p:nvSpPr>
        <p:spPr bwMode="auto">
          <a:xfrm>
            <a:off x="1660525"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5" name="Oval 1059"/>
          <p:cNvSpPr>
            <a:spLocks noChangeArrowheads="1"/>
          </p:cNvSpPr>
          <p:nvPr/>
        </p:nvSpPr>
        <p:spPr bwMode="auto">
          <a:xfrm>
            <a:off x="1660525"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6" name="Oval 1060"/>
          <p:cNvSpPr>
            <a:spLocks noChangeArrowheads="1"/>
          </p:cNvSpPr>
          <p:nvPr/>
        </p:nvSpPr>
        <p:spPr bwMode="auto">
          <a:xfrm>
            <a:off x="1660525" y="4051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7" name="Oval 1061"/>
          <p:cNvSpPr>
            <a:spLocks noChangeArrowheads="1"/>
          </p:cNvSpPr>
          <p:nvPr/>
        </p:nvSpPr>
        <p:spPr bwMode="auto">
          <a:xfrm>
            <a:off x="2041525"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8" name="Oval 1062"/>
          <p:cNvSpPr>
            <a:spLocks noChangeArrowheads="1"/>
          </p:cNvSpPr>
          <p:nvPr/>
        </p:nvSpPr>
        <p:spPr bwMode="auto">
          <a:xfrm>
            <a:off x="2041525"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79" name="Oval 1063"/>
          <p:cNvSpPr>
            <a:spLocks noChangeArrowheads="1"/>
          </p:cNvSpPr>
          <p:nvPr/>
        </p:nvSpPr>
        <p:spPr bwMode="auto">
          <a:xfrm>
            <a:off x="2041525"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80" name="Oval 1064"/>
          <p:cNvSpPr>
            <a:spLocks noChangeArrowheads="1"/>
          </p:cNvSpPr>
          <p:nvPr/>
        </p:nvSpPr>
        <p:spPr bwMode="auto">
          <a:xfrm>
            <a:off x="2041525"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81" name="Oval 1065"/>
          <p:cNvSpPr>
            <a:spLocks noChangeArrowheads="1"/>
          </p:cNvSpPr>
          <p:nvPr/>
        </p:nvSpPr>
        <p:spPr bwMode="auto">
          <a:xfrm>
            <a:off x="2800350" y="404971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82" name="Oval 1066"/>
          <p:cNvSpPr>
            <a:spLocks noChangeArrowheads="1"/>
          </p:cNvSpPr>
          <p:nvPr/>
        </p:nvSpPr>
        <p:spPr bwMode="auto">
          <a:xfrm>
            <a:off x="2422525"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83" name="Oval 1067"/>
          <p:cNvSpPr>
            <a:spLocks noChangeArrowheads="1"/>
          </p:cNvSpPr>
          <p:nvPr/>
        </p:nvSpPr>
        <p:spPr bwMode="auto">
          <a:xfrm>
            <a:off x="2422525" y="2960687"/>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85" name="Oval 1069"/>
          <p:cNvSpPr>
            <a:spLocks noChangeArrowheads="1"/>
          </p:cNvSpPr>
          <p:nvPr/>
        </p:nvSpPr>
        <p:spPr bwMode="auto">
          <a:xfrm>
            <a:off x="2422525" y="3687762"/>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87" name="Oval 1071"/>
          <p:cNvSpPr>
            <a:spLocks noChangeArrowheads="1"/>
          </p:cNvSpPr>
          <p:nvPr/>
        </p:nvSpPr>
        <p:spPr bwMode="auto">
          <a:xfrm>
            <a:off x="2803525"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88" name="Oval 1072"/>
          <p:cNvSpPr>
            <a:spLocks noChangeArrowheads="1"/>
          </p:cNvSpPr>
          <p:nvPr/>
        </p:nvSpPr>
        <p:spPr bwMode="auto">
          <a:xfrm>
            <a:off x="2803525"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89" name="Oval 1073"/>
          <p:cNvSpPr>
            <a:spLocks noChangeArrowheads="1"/>
          </p:cNvSpPr>
          <p:nvPr/>
        </p:nvSpPr>
        <p:spPr bwMode="auto">
          <a:xfrm>
            <a:off x="2803525"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0" name="Oval 1074"/>
          <p:cNvSpPr>
            <a:spLocks noChangeArrowheads="1"/>
          </p:cNvSpPr>
          <p:nvPr/>
        </p:nvSpPr>
        <p:spPr bwMode="auto">
          <a:xfrm>
            <a:off x="2803525"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1" name="Oval 1075"/>
          <p:cNvSpPr>
            <a:spLocks noChangeArrowheads="1"/>
          </p:cNvSpPr>
          <p:nvPr/>
        </p:nvSpPr>
        <p:spPr bwMode="auto">
          <a:xfrm>
            <a:off x="2803525" y="4414837"/>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2" name="Oval 1076"/>
          <p:cNvSpPr>
            <a:spLocks noChangeArrowheads="1"/>
          </p:cNvSpPr>
          <p:nvPr/>
        </p:nvSpPr>
        <p:spPr bwMode="auto">
          <a:xfrm>
            <a:off x="3184525"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3" name="Oval 1077"/>
          <p:cNvSpPr>
            <a:spLocks noChangeArrowheads="1"/>
          </p:cNvSpPr>
          <p:nvPr/>
        </p:nvSpPr>
        <p:spPr bwMode="auto">
          <a:xfrm>
            <a:off x="3184525"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4" name="Oval 1078"/>
          <p:cNvSpPr>
            <a:spLocks noChangeArrowheads="1"/>
          </p:cNvSpPr>
          <p:nvPr/>
        </p:nvSpPr>
        <p:spPr bwMode="auto">
          <a:xfrm>
            <a:off x="3184525"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5" name="Oval 1079"/>
          <p:cNvSpPr>
            <a:spLocks noChangeArrowheads="1"/>
          </p:cNvSpPr>
          <p:nvPr/>
        </p:nvSpPr>
        <p:spPr bwMode="auto">
          <a:xfrm>
            <a:off x="3184525"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6" name="Oval 1080"/>
          <p:cNvSpPr>
            <a:spLocks noChangeArrowheads="1"/>
          </p:cNvSpPr>
          <p:nvPr/>
        </p:nvSpPr>
        <p:spPr bwMode="auto">
          <a:xfrm>
            <a:off x="3184525" y="4051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7" name="Oval 1081"/>
          <p:cNvSpPr>
            <a:spLocks noChangeArrowheads="1"/>
          </p:cNvSpPr>
          <p:nvPr/>
        </p:nvSpPr>
        <p:spPr bwMode="auto">
          <a:xfrm>
            <a:off x="3565525" y="25987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8" name="Oval 1082"/>
          <p:cNvSpPr>
            <a:spLocks noChangeArrowheads="1"/>
          </p:cNvSpPr>
          <p:nvPr/>
        </p:nvSpPr>
        <p:spPr bwMode="auto">
          <a:xfrm>
            <a:off x="3565525" y="29606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9" name="Oval 1083"/>
          <p:cNvSpPr>
            <a:spLocks noChangeArrowheads="1"/>
          </p:cNvSpPr>
          <p:nvPr/>
        </p:nvSpPr>
        <p:spPr bwMode="auto">
          <a:xfrm>
            <a:off x="3565525" y="3324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0" name="Oval 1084"/>
          <p:cNvSpPr>
            <a:spLocks noChangeArrowheads="1"/>
          </p:cNvSpPr>
          <p:nvPr/>
        </p:nvSpPr>
        <p:spPr bwMode="auto">
          <a:xfrm>
            <a:off x="3565525" y="3687762"/>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1" name="Oval 1085"/>
          <p:cNvSpPr>
            <a:spLocks noChangeArrowheads="1"/>
          </p:cNvSpPr>
          <p:nvPr/>
        </p:nvSpPr>
        <p:spPr bwMode="auto">
          <a:xfrm>
            <a:off x="3565525" y="4051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2" name="Oval 1086"/>
          <p:cNvSpPr>
            <a:spLocks noChangeArrowheads="1"/>
          </p:cNvSpPr>
          <p:nvPr/>
        </p:nvSpPr>
        <p:spPr bwMode="auto">
          <a:xfrm>
            <a:off x="3565525" y="441483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3" name="Rectangle 1087"/>
          <p:cNvSpPr>
            <a:spLocks noChangeArrowheads="1"/>
          </p:cNvSpPr>
          <p:nvPr/>
        </p:nvSpPr>
        <p:spPr bwMode="auto">
          <a:xfrm>
            <a:off x="1219200" y="2514600"/>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4" name="Oval 1102" descr="Dark vertical"/>
          <p:cNvSpPr>
            <a:spLocks noChangeArrowheads="1"/>
          </p:cNvSpPr>
          <p:nvPr/>
        </p:nvSpPr>
        <p:spPr bwMode="auto">
          <a:xfrm>
            <a:off x="1670050" y="4422775"/>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5" name="Oval 1103" descr="Dark vertical"/>
          <p:cNvSpPr>
            <a:spLocks noChangeArrowheads="1"/>
          </p:cNvSpPr>
          <p:nvPr/>
        </p:nvSpPr>
        <p:spPr bwMode="auto">
          <a:xfrm>
            <a:off x="2051050" y="442277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6" name="Oval 1104" descr="Dark vertical"/>
          <p:cNvSpPr>
            <a:spLocks noChangeArrowheads="1"/>
          </p:cNvSpPr>
          <p:nvPr/>
        </p:nvSpPr>
        <p:spPr bwMode="auto">
          <a:xfrm>
            <a:off x="2432050" y="4422775"/>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7" name="Oval 1105" descr="Dark vertical"/>
          <p:cNvSpPr>
            <a:spLocks noChangeArrowheads="1"/>
          </p:cNvSpPr>
          <p:nvPr/>
        </p:nvSpPr>
        <p:spPr bwMode="auto">
          <a:xfrm>
            <a:off x="2044700" y="405447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8" name="Oval 1106"/>
          <p:cNvSpPr>
            <a:spLocks noChangeArrowheads="1"/>
          </p:cNvSpPr>
          <p:nvPr/>
        </p:nvSpPr>
        <p:spPr bwMode="auto">
          <a:xfrm>
            <a:off x="3184525" y="4408487"/>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9" name="Oval 1053" descr="Dark vertical"/>
          <p:cNvSpPr>
            <a:spLocks noChangeArrowheads="1"/>
          </p:cNvSpPr>
          <p:nvPr/>
        </p:nvSpPr>
        <p:spPr bwMode="auto">
          <a:xfrm>
            <a:off x="1282700" y="33210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10" name="Rectangle 109"/>
          <p:cNvSpPr/>
          <p:nvPr/>
        </p:nvSpPr>
        <p:spPr>
          <a:xfrm>
            <a:off x="1475581" y="1371600"/>
            <a:ext cx="6264275" cy="461665"/>
          </a:xfrm>
          <a:prstGeom prst="rect">
            <a:avLst/>
          </a:prstGeom>
        </p:spPr>
        <p:txBody>
          <a:bodyPr wrap="square">
            <a:spAutoFit/>
          </a:bodyPr>
          <a:lstStyle/>
          <a:p>
            <a:pPr algn="ctr"/>
            <a:r>
              <a:rPr lang="en-US" b="1" dirty="0" err="1" smtClean="0">
                <a:latin typeface="Courier New" panose="02070309020205020404" pitchFamily="49" charset="0"/>
                <a:cs typeface="Courier New" panose="02070309020205020404" pitchFamily="49" charset="0"/>
              </a:rPr>
              <a:t>scoreBoard</a:t>
            </a:r>
            <a:r>
              <a:rPr lang="en-US" dirty="0" smtClean="0">
                <a:latin typeface="Cambria" panose="02040503050406030204" pitchFamily="18" charset="0"/>
              </a:rPr>
              <a:t> would give each of these 50.0</a:t>
            </a:r>
            <a:endParaRPr lang="en-US" dirty="0"/>
          </a:p>
        </p:txBody>
      </p:sp>
      <p:sp>
        <p:nvSpPr>
          <p:cNvPr id="113" name="Oval 1105" descr="Dark vertical"/>
          <p:cNvSpPr>
            <a:spLocks noChangeArrowheads="1"/>
          </p:cNvSpPr>
          <p:nvPr/>
        </p:nvSpPr>
        <p:spPr bwMode="auto">
          <a:xfrm>
            <a:off x="7634955" y="4408487"/>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14" name="Oval 1105" descr="Dark vertical"/>
          <p:cNvSpPr>
            <a:spLocks noChangeArrowheads="1"/>
          </p:cNvSpPr>
          <p:nvPr/>
        </p:nvSpPr>
        <p:spPr bwMode="auto">
          <a:xfrm>
            <a:off x="5345112" y="405130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15" name="Oval 1105" descr="Dark vertical"/>
          <p:cNvSpPr>
            <a:spLocks noChangeArrowheads="1"/>
          </p:cNvSpPr>
          <p:nvPr/>
        </p:nvSpPr>
        <p:spPr bwMode="auto">
          <a:xfrm>
            <a:off x="6488112" y="442277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16" name="Oval 1105" descr="Dark vertical"/>
          <p:cNvSpPr>
            <a:spLocks noChangeArrowheads="1"/>
          </p:cNvSpPr>
          <p:nvPr/>
        </p:nvSpPr>
        <p:spPr bwMode="auto">
          <a:xfrm>
            <a:off x="2424112" y="4049712"/>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17" name="Oval 1105" descr="Dark vertical"/>
          <p:cNvSpPr>
            <a:spLocks noChangeArrowheads="1"/>
          </p:cNvSpPr>
          <p:nvPr/>
        </p:nvSpPr>
        <p:spPr bwMode="auto">
          <a:xfrm>
            <a:off x="2422525" y="33210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18" name="Rectangle 117"/>
          <p:cNvSpPr/>
          <p:nvPr/>
        </p:nvSpPr>
        <p:spPr>
          <a:xfrm>
            <a:off x="1132221" y="5706070"/>
            <a:ext cx="6950994" cy="461665"/>
          </a:xfrm>
          <a:prstGeom prst="rect">
            <a:avLst/>
          </a:prstGeom>
          <a:solidFill>
            <a:srgbClr val="FCD4C8"/>
          </a:solidFill>
        </p:spPr>
        <p:txBody>
          <a:bodyPr wrap="square">
            <a:spAutoFit/>
          </a:bodyPr>
          <a:lstStyle/>
          <a:p>
            <a:pPr algn="ctr"/>
            <a:r>
              <a:rPr lang="en-US" dirty="0" smtClean="0">
                <a:latin typeface="Cambria" panose="02040503050406030204" pitchFamily="18" charset="0"/>
              </a:rPr>
              <a:t>Ex. Cr.:  write a  </a:t>
            </a:r>
            <a:r>
              <a:rPr lang="en-US" b="1" dirty="0" smtClean="0">
                <a:latin typeface="Courier New" panose="02070309020205020404" pitchFamily="49" charset="0"/>
                <a:cs typeface="Courier New" panose="02070309020205020404" pitchFamily="49" charset="0"/>
              </a:rPr>
              <a:t>scoreBoard4Tourney</a:t>
            </a:r>
            <a:r>
              <a:rPr lang="en-US" dirty="0">
                <a:latin typeface="Cambria" panose="02040503050406030204" pitchFamily="18" charset="0"/>
              </a:rPr>
              <a:t> </a:t>
            </a:r>
            <a:r>
              <a:rPr lang="en-US" dirty="0" err="1" smtClean="0">
                <a:latin typeface="Cambria" panose="02040503050406030204" pitchFamily="18" charset="0"/>
              </a:rPr>
              <a:t>f'n</a:t>
            </a:r>
            <a:r>
              <a:rPr lang="en-US" dirty="0" smtClean="0">
                <a:latin typeface="Cambria" panose="02040503050406030204" pitchFamily="18" charset="0"/>
              </a:rPr>
              <a:t>.</a:t>
            </a:r>
            <a:endParaRPr lang="en-US" b="1" dirty="0">
              <a:latin typeface="Courier New" panose="02070309020205020404" pitchFamily="49" charset="0"/>
              <a:cs typeface="Courier New" panose="02070309020205020404" pitchFamily="49" charset="0"/>
            </a:endParaRPr>
          </a:p>
        </p:txBody>
      </p:sp>
      <p:sp>
        <p:nvSpPr>
          <p:cNvPr id="111" name="Rectangle 110"/>
          <p:cNvSpPr/>
          <p:nvPr/>
        </p:nvSpPr>
        <p:spPr>
          <a:xfrm>
            <a:off x="5791343" y="6400436"/>
            <a:ext cx="3236353" cy="369332"/>
          </a:xfrm>
          <a:prstGeom prst="rect">
            <a:avLst/>
          </a:prstGeom>
        </p:spPr>
        <p:txBody>
          <a:bodyPr wrap="square">
            <a:spAutoFit/>
          </a:bodyPr>
          <a:lstStyle/>
          <a:p>
            <a:pPr algn="ctr"/>
            <a:r>
              <a:rPr lang="en-US" sz="1800" dirty="0" smtClean="0">
                <a:latin typeface="Cambria" panose="02040503050406030204" pitchFamily="18" charset="0"/>
              </a:rPr>
              <a:t>example from 2012 tourney…</a:t>
            </a:r>
            <a:endParaRPr lang="en-US" sz="1800"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910880" y="2902320"/>
              <a:ext cx="6438600" cy="3598920"/>
            </p14:xfrm>
          </p:contentPart>
        </mc:Choice>
        <mc:Fallback xmlns="">
          <p:pic>
            <p:nvPicPr>
              <p:cNvPr id="5" name="Ink 4"/>
              <p:cNvPicPr/>
              <p:nvPr/>
            </p:nvPicPr>
            <p:blipFill>
              <a:blip r:embed="rId3"/>
              <a:stretch>
                <a:fillRect/>
              </a:stretch>
            </p:blipFill>
            <p:spPr>
              <a:xfrm>
                <a:off x="1901520" y="2892960"/>
                <a:ext cx="6457320" cy="3617640"/>
              </a:xfrm>
              <a:prstGeom prst="rect">
                <a:avLst/>
              </a:prstGeom>
            </p:spPr>
          </p:pic>
        </mc:Fallback>
      </mc:AlternateContent>
    </p:spTree>
    <p:extLst>
      <p:ext uri="{BB962C8B-B14F-4D97-AF65-F5344CB8AC3E}">
        <p14:creationId xmlns:p14="http://schemas.microsoft.com/office/powerpoint/2010/main" val="13982417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5992813" y="152400"/>
            <a:ext cx="2898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i="1">
                <a:solidFill>
                  <a:srgbClr val="000000"/>
                </a:solidFill>
              </a:rPr>
              <a:t>Stemming</a:t>
            </a:r>
          </a:p>
        </p:txBody>
      </p:sp>
      <p:sp>
        <p:nvSpPr>
          <p:cNvPr id="41987" name="Text Box 10"/>
          <p:cNvSpPr txBox="1">
            <a:spLocks noChangeArrowheads="1"/>
          </p:cNvSpPr>
          <p:nvPr/>
        </p:nvSpPr>
        <p:spPr bwMode="auto">
          <a:xfrm>
            <a:off x="381000" y="1066800"/>
            <a:ext cx="348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a:solidFill>
                  <a:srgbClr val="FF6600"/>
                </a:solidFill>
                <a:latin typeface="Courier New" pitchFamily="49" charset="0"/>
              </a:rPr>
              <a:t>def</a:t>
            </a:r>
            <a:r>
              <a:rPr lang="en-US" altLang="en-US" b="1" dirty="0">
                <a:solidFill>
                  <a:srgbClr val="FF6600"/>
                </a:solidFill>
                <a:latin typeface="Courier New" pitchFamily="49" charset="0"/>
              </a:rPr>
              <a:t> </a:t>
            </a:r>
            <a:r>
              <a:rPr lang="en-US" altLang="en-US" b="1" dirty="0">
                <a:solidFill>
                  <a:srgbClr val="000000"/>
                </a:solidFill>
                <a:latin typeface="Courier New" pitchFamily="49" charset="0"/>
              </a:rPr>
              <a:t>stem( </a:t>
            </a:r>
            <a:r>
              <a:rPr lang="en-US" altLang="en-US" b="1" dirty="0" smtClean="0">
                <a:solidFill>
                  <a:srgbClr val="000000"/>
                </a:solidFill>
                <a:latin typeface="Courier New" pitchFamily="49" charset="0"/>
              </a:rPr>
              <a:t>w </a:t>
            </a:r>
            <a:r>
              <a:rPr lang="en-US" altLang="en-US" b="1" dirty="0">
                <a:solidFill>
                  <a:srgbClr val="000000"/>
                </a:solidFill>
                <a:latin typeface="Courier New" pitchFamily="49" charset="0"/>
              </a:rPr>
              <a:t>):   </a:t>
            </a:r>
          </a:p>
        </p:txBody>
      </p:sp>
      <p:grpSp>
        <p:nvGrpSpPr>
          <p:cNvPr id="41988" name="Group 15"/>
          <p:cNvGrpSpPr>
            <a:grpSpLocks/>
          </p:cNvGrpSpPr>
          <p:nvPr/>
        </p:nvGrpSpPr>
        <p:grpSpPr bwMode="auto">
          <a:xfrm>
            <a:off x="8591550" y="6376988"/>
            <a:ext cx="377825" cy="361950"/>
            <a:chOff x="2928" y="1051"/>
            <a:chExt cx="840" cy="957"/>
          </a:xfrm>
        </p:grpSpPr>
        <p:sp>
          <p:nvSpPr>
            <p:cNvPr id="42009"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2010"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1"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2"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3"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4"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5"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6"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7"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8"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19"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20"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2021"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1989" name="Text Box 29"/>
          <p:cNvSpPr txBox="1">
            <a:spLocks noChangeArrowheads="1"/>
          </p:cNvSpPr>
          <p:nvPr/>
        </p:nvSpPr>
        <p:spPr bwMode="auto">
          <a:xfrm>
            <a:off x="6294438" y="2982913"/>
            <a:ext cx="2544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9900"/>
                </a:solidFill>
                <a:latin typeface="Comic Sans MS" pitchFamily="66" charset="0"/>
              </a:rPr>
              <a:t>This works for  _________</a:t>
            </a:r>
          </a:p>
        </p:txBody>
      </p:sp>
      <p:sp>
        <p:nvSpPr>
          <p:cNvPr id="41990" name="Text Box 30"/>
          <p:cNvSpPr txBox="1">
            <a:spLocks noChangeArrowheads="1"/>
          </p:cNvSpPr>
          <p:nvPr/>
        </p:nvSpPr>
        <p:spPr bwMode="auto">
          <a:xfrm>
            <a:off x="6294438" y="4170363"/>
            <a:ext cx="2544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0AF9"/>
                </a:solidFill>
                <a:latin typeface="Comic Sans MS" pitchFamily="66" charset="0"/>
              </a:rPr>
              <a:t>This works for  _________</a:t>
            </a:r>
          </a:p>
        </p:txBody>
      </p:sp>
      <p:pic>
        <p:nvPicPr>
          <p:cNvPr id="41991" name="Picture 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85725"/>
            <a:ext cx="6572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29"/>
          <p:cNvSpPr txBox="1">
            <a:spLocks noChangeArrowheads="1"/>
          </p:cNvSpPr>
          <p:nvPr/>
        </p:nvSpPr>
        <p:spPr bwMode="auto">
          <a:xfrm>
            <a:off x="6294438" y="2038350"/>
            <a:ext cx="1416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This works for</a:t>
            </a:r>
          </a:p>
        </p:txBody>
      </p:sp>
      <p:sp>
        <p:nvSpPr>
          <p:cNvPr id="41993" name="Text Box 10"/>
          <p:cNvSpPr txBox="1">
            <a:spLocks noChangeArrowheads="1"/>
          </p:cNvSpPr>
          <p:nvPr/>
        </p:nvSpPr>
        <p:spPr bwMode="auto">
          <a:xfrm>
            <a:off x="860425" y="1905000"/>
            <a:ext cx="36872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FF6600"/>
                </a:solidFill>
                <a:latin typeface="Courier New" pitchFamily="49" charset="0"/>
              </a:rPr>
              <a:t>if </a:t>
            </a:r>
            <a:r>
              <a:rPr lang="en-US" altLang="en-US" b="1" dirty="0" smtClean="0">
                <a:solidFill>
                  <a:srgbClr val="000000"/>
                </a:solidFill>
                <a:latin typeface="Courier New" pitchFamily="49" charset="0"/>
              </a:rPr>
              <a:t>w[-</a:t>
            </a:r>
            <a:r>
              <a:rPr lang="en-US" altLang="en-US" b="1" dirty="0">
                <a:solidFill>
                  <a:srgbClr val="000000"/>
                </a:solidFill>
                <a:latin typeface="Courier New" pitchFamily="49" charset="0"/>
              </a:rPr>
              <a:t>3:] == </a:t>
            </a:r>
            <a:r>
              <a:rPr lang="en-US" altLang="en-US" b="1" dirty="0">
                <a:solidFill>
                  <a:srgbClr val="008000"/>
                </a:solidFill>
                <a:latin typeface="Courier New" pitchFamily="49" charset="0"/>
              </a:rPr>
              <a:t>'</a:t>
            </a:r>
            <a:r>
              <a:rPr lang="en-US" altLang="en-US" b="1" dirty="0" err="1">
                <a:solidFill>
                  <a:srgbClr val="008000"/>
                </a:solidFill>
                <a:latin typeface="Courier New" pitchFamily="49" charset="0"/>
              </a:rPr>
              <a:t>ing</a:t>
            </a:r>
            <a:r>
              <a:rPr lang="en-US" altLang="en-US" b="1" dirty="0">
                <a:solidFill>
                  <a:srgbClr val="008000"/>
                </a:solidFill>
                <a:latin typeface="Courier New" pitchFamily="49" charset="0"/>
              </a:rPr>
              <a:t>'</a:t>
            </a:r>
            <a:r>
              <a:rPr lang="en-US" altLang="en-US" b="1" dirty="0">
                <a:solidFill>
                  <a:srgbClr val="000000"/>
                </a:solidFill>
                <a:latin typeface="Courier New" pitchFamily="49" charset="0"/>
              </a:rPr>
              <a:t>:</a:t>
            </a:r>
          </a:p>
          <a:p>
            <a:pPr eaLnBrk="1" hangingPunct="1"/>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w </a:t>
            </a:r>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w[:-</a:t>
            </a:r>
            <a:r>
              <a:rPr lang="en-US" altLang="en-US" b="1" dirty="0">
                <a:solidFill>
                  <a:srgbClr val="000000"/>
                </a:solidFill>
                <a:latin typeface="Courier New" pitchFamily="49" charset="0"/>
              </a:rPr>
              <a:t>4]</a:t>
            </a:r>
          </a:p>
        </p:txBody>
      </p:sp>
      <p:sp>
        <p:nvSpPr>
          <p:cNvPr id="41994" name="Text Box 10"/>
          <p:cNvSpPr txBox="1">
            <a:spLocks noChangeArrowheads="1"/>
          </p:cNvSpPr>
          <p:nvPr/>
        </p:nvSpPr>
        <p:spPr bwMode="auto">
          <a:xfrm>
            <a:off x="874713" y="2906713"/>
            <a:ext cx="40559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a:solidFill>
                  <a:srgbClr val="FF6600"/>
                </a:solidFill>
                <a:latin typeface="Courier New" pitchFamily="49" charset="0"/>
              </a:rPr>
              <a:t>elif</a:t>
            </a:r>
            <a:r>
              <a:rPr lang="en-US" altLang="en-US" b="1" dirty="0">
                <a:solidFill>
                  <a:srgbClr val="FF6600"/>
                </a:solidFill>
                <a:latin typeface="Courier New" pitchFamily="49" charset="0"/>
              </a:rPr>
              <a:t> </a:t>
            </a:r>
            <a:r>
              <a:rPr lang="en-US" altLang="en-US" b="1" dirty="0" smtClean="0">
                <a:solidFill>
                  <a:srgbClr val="000000"/>
                </a:solidFill>
                <a:latin typeface="Courier New" pitchFamily="49" charset="0"/>
              </a:rPr>
              <a:t>w[-</a:t>
            </a:r>
            <a:r>
              <a:rPr lang="en-US" altLang="en-US" b="1" dirty="0">
                <a:solidFill>
                  <a:srgbClr val="000000"/>
                </a:solidFill>
                <a:latin typeface="Courier New" pitchFamily="49" charset="0"/>
              </a:rPr>
              <a:t>3:] == </a:t>
            </a:r>
            <a:r>
              <a:rPr lang="en-US" altLang="en-US" b="1" dirty="0">
                <a:solidFill>
                  <a:srgbClr val="008000"/>
                </a:solidFill>
                <a:latin typeface="Courier New" pitchFamily="49" charset="0"/>
              </a:rPr>
              <a:t>'</a:t>
            </a:r>
            <a:r>
              <a:rPr lang="en-US" altLang="en-US" b="1" dirty="0" err="1">
                <a:solidFill>
                  <a:srgbClr val="008000"/>
                </a:solidFill>
                <a:latin typeface="Courier New" pitchFamily="49" charset="0"/>
              </a:rPr>
              <a:t>ies</a:t>
            </a:r>
            <a:r>
              <a:rPr lang="en-US" altLang="en-US" b="1" dirty="0">
                <a:solidFill>
                  <a:srgbClr val="008000"/>
                </a:solidFill>
                <a:latin typeface="Courier New" pitchFamily="49" charset="0"/>
              </a:rPr>
              <a:t>'</a:t>
            </a:r>
            <a:r>
              <a:rPr lang="en-US" altLang="en-US" b="1" dirty="0">
                <a:solidFill>
                  <a:srgbClr val="000000"/>
                </a:solidFill>
                <a:latin typeface="Courier New" pitchFamily="49" charset="0"/>
              </a:rPr>
              <a:t>:</a:t>
            </a:r>
          </a:p>
          <a:p>
            <a:pPr eaLnBrk="1" hangingPunct="1"/>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w </a:t>
            </a:r>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w[:-</a:t>
            </a:r>
            <a:r>
              <a:rPr lang="en-US" altLang="en-US" b="1" dirty="0">
                <a:solidFill>
                  <a:srgbClr val="000000"/>
                </a:solidFill>
                <a:latin typeface="Courier New" pitchFamily="49" charset="0"/>
              </a:rPr>
              <a:t>3] + </a:t>
            </a:r>
            <a:r>
              <a:rPr lang="en-US" altLang="en-US" b="1" dirty="0">
                <a:solidFill>
                  <a:srgbClr val="008000"/>
                </a:solidFill>
                <a:latin typeface="Courier New" pitchFamily="49" charset="0"/>
              </a:rPr>
              <a:t>'y'</a:t>
            </a:r>
          </a:p>
        </p:txBody>
      </p:sp>
      <p:sp>
        <p:nvSpPr>
          <p:cNvPr id="41995" name="Text Box 10"/>
          <p:cNvSpPr txBox="1">
            <a:spLocks noChangeArrowheads="1"/>
          </p:cNvSpPr>
          <p:nvPr/>
        </p:nvSpPr>
        <p:spPr bwMode="auto">
          <a:xfrm>
            <a:off x="874713" y="4049713"/>
            <a:ext cx="38715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a:solidFill>
                  <a:srgbClr val="FF6600"/>
                </a:solidFill>
                <a:latin typeface="Courier New" pitchFamily="49" charset="0"/>
              </a:rPr>
              <a:t>elif</a:t>
            </a:r>
            <a:r>
              <a:rPr lang="en-US" altLang="en-US" b="1" dirty="0">
                <a:solidFill>
                  <a:srgbClr val="FF6600"/>
                </a:solidFill>
                <a:latin typeface="Courier New" pitchFamily="49" charset="0"/>
              </a:rPr>
              <a:t> </a:t>
            </a:r>
            <a:r>
              <a:rPr lang="en-US" altLang="en-US" b="1" dirty="0" smtClean="0">
                <a:solidFill>
                  <a:srgbClr val="000000"/>
                </a:solidFill>
                <a:latin typeface="Courier New" pitchFamily="49" charset="0"/>
              </a:rPr>
              <a:t>w[-</a:t>
            </a:r>
            <a:r>
              <a:rPr lang="en-US" altLang="en-US" b="1" dirty="0">
                <a:solidFill>
                  <a:srgbClr val="000000"/>
                </a:solidFill>
                <a:latin typeface="Courier New" pitchFamily="49" charset="0"/>
              </a:rPr>
              <a:t>2:] == </a:t>
            </a:r>
            <a:r>
              <a:rPr lang="en-US" altLang="en-US" b="1" dirty="0">
                <a:solidFill>
                  <a:srgbClr val="008000"/>
                </a:solidFill>
                <a:latin typeface="Courier New" pitchFamily="49" charset="0"/>
              </a:rPr>
              <a:t>'</a:t>
            </a:r>
            <a:r>
              <a:rPr lang="en-US" altLang="en-US" b="1" dirty="0" err="1">
                <a:solidFill>
                  <a:srgbClr val="008000"/>
                </a:solidFill>
                <a:latin typeface="Courier New" pitchFamily="49" charset="0"/>
              </a:rPr>
              <a:t>er</a:t>
            </a:r>
            <a:r>
              <a:rPr lang="en-US" altLang="en-US" b="1" dirty="0">
                <a:solidFill>
                  <a:srgbClr val="008000"/>
                </a:solidFill>
                <a:latin typeface="Courier New" pitchFamily="49" charset="0"/>
              </a:rPr>
              <a:t>'</a:t>
            </a:r>
            <a:r>
              <a:rPr lang="en-US" altLang="en-US" b="1" dirty="0">
                <a:solidFill>
                  <a:srgbClr val="000000"/>
                </a:solidFill>
                <a:latin typeface="Courier New" pitchFamily="49" charset="0"/>
              </a:rPr>
              <a:t>:</a:t>
            </a:r>
          </a:p>
          <a:p>
            <a:pPr eaLnBrk="1" hangingPunct="1"/>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w </a:t>
            </a:r>
            <a:r>
              <a:rPr lang="en-US" altLang="en-US" b="1" dirty="0">
                <a:solidFill>
                  <a:srgbClr val="000000"/>
                </a:solidFill>
                <a:latin typeface="Courier New" pitchFamily="49" charset="0"/>
              </a:rPr>
              <a:t>= </a:t>
            </a:r>
            <a:r>
              <a:rPr lang="en-US" altLang="en-US" b="1" dirty="0" smtClean="0">
                <a:solidFill>
                  <a:srgbClr val="000000"/>
                </a:solidFill>
                <a:latin typeface="Courier New" pitchFamily="49" charset="0"/>
              </a:rPr>
              <a:t>w[:-</a:t>
            </a:r>
            <a:r>
              <a:rPr lang="en-US" altLang="en-US" b="1" dirty="0">
                <a:solidFill>
                  <a:srgbClr val="000000"/>
                </a:solidFill>
                <a:latin typeface="Courier New" pitchFamily="49" charset="0"/>
              </a:rPr>
              <a:t>3]</a:t>
            </a:r>
          </a:p>
        </p:txBody>
      </p:sp>
      <p:sp>
        <p:nvSpPr>
          <p:cNvPr id="41996" name="Text Box 29"/>
          <p:cNvSpPr txBox="1">
            <a:spLocks noChangeArrowheads="1"/>
          </p:cNvSpPr>
          <p:nvPr/>
        </p:nvSpPr>
        <p:spPr bwMode="auto">
          <a:xfrm>
            <a:off x="6294438" y="2322513"/>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it fails for  _________</a:t>
            </a:r>
          </a:p>
        </p:txBody>
      </p:sp>
      <p:sp>
        <p:nvSpPr>
          <p:cNvPr id="41997" name="Text Box 29"/>
          <p:cNvSpPr txBox="1">
            <a:spLocks noChangeArrowheads="1"/>
          </p:cNvSpPr>
          <p:nvPr/>
        </p:nvSpPr>
        <p:spPr bwMode="auto">
          <a:xfrm>
            <a:off x="6294438" y="3289300"/>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9900"/>
                </a:solidFill>
                <a:latin typeface="Comic Sans MS" pitchFamily="66" charset="0"/>
              </a:rPr>
              <a:t>it fails for  _________</a:t>
            </a:r>
          </a:p>
        </p:txBody>
      </p:sp>
      <p:sp>
        <p:nvSpPr>
          <p:cNvPr id="41998" name="Text Box 30"/>
          <p:cNvSpPr txBox="1">
            <a:spLocks noChangeArrowheads="1"/>
          </p:cNvSpPr>
          <p:nvPr/>
        </p:nvSpPr>
        <p:spPr bwMode="auto">
          <a:xfrm>
            <a:off x="6294438" y="4471988"/>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0AF9"/>
                </a:solidFill>
                <a:latin typeface="Comic Sans MS" pitchFamily="66" charset="0"/>
              </a:rPr>
              <a:t>it fails for  _________</a:t>
            </a:r>
          </a:p>
        </p:txBody>
      </p:sp>
      <p:sp>
        <p:nvSpPr>
          <p:cNvPr id="41999" name="Rectangle 38"/>
          <p:cNvSpPr>
            <a:spLocks noChangeArrowheads="1"/>
          </p:cNvSpPr>
          <p:nvPr/>
        </p:nvSpPr>
        <p:spPr bwMode="auto">
          <a:xfrm>
            <a:off x="838200" y="6254750"/>
            <a:ext cx="16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a:solidFill>
                  <a:srgbClr val="FF6600"/>
                </a:solidFill>
                <a:latin typeface="Courier New" pitchFamily="49" charset="0"/>
              </a:rPr>
              <a:t>return </a:t>
            </a:r>
            <a:r>
              <a:rPr lang="en-US" altLang="en-US" b="1" dirty="0" smtClean="0">
                <a:solidFill>
                  <a:srgbClr val="000000"/>
                </a:solidFill>
                <a:latin typeface="Courier New" pitchFamily="49" charset="0"/>
              </a:rPr>
              <a:t>w</a:t>
            </a:r>
            <a:endParaRPr lang="en-US" altLang="en-US" dirty="0">
              <a:solidFill>
                <a:srgbClr val="000000"/>
              </a:solidFill>
            </a:endParaRPr>
          </a:p>
        </p:txBody>
      </p:sp>
      <p:sp>
        <p:nvSpPr>
          <p:cNvPr id="42000" name="Rectangle 39"/>
          <p:cNvSpPr>
            <a:spLocks noChangeArrowheads="1"/>
          </p:cNvSpPr>
          <p:nvPr/>
        </p:nvSpPr>
        <p:spPr bwMode="auto">
          <a:xfrm>
            <a:off x="311150" y="192088"/>
            <a:ext cx="4024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200">
                <a:solidFill>
                  <a:srgbClr val="000000"/>
                </a:solidFill>
                <a:latin typeface="Comic Sans MS" pitchFamily="66" charset="0"/>
              </a:rPr>
              <a:t>What is a word for which each of these rules "works" and "fails." Then, add a new rule that handles one of the failures – or an entirely new case! </a:t>
            </a:r>
            <a:endParaRPr lang="en-US" altLang="en-US" sz="1200">
              <a:solidFill>
                <a:srgbClr val="000000"/>
              </a:solidFill>
            </a:endParaRPr>
          </a:p>
        </p:txBody>
      </p:sp>
      <p:sp>
        <p:nvSpPr>
          <p:cNvPr id="42001" name="Rectangle 40"/>
          <p:cNvSpPr>
            <a:spLocks noChangeArrowheads="1"/>
          </p:cNvSpPr>
          <p:nvPr/>
        </p:nvSpPr>
        <p:spPr bwMode="auto">
          <a:xfrm>
            <a:off x="6359525" y="5495925"/>
            <a:ext cx="249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000"/>
                </a:solidFill>
                <a:latin typeface="Comic Sans MS" pitchFamily="66" charset="0"/>
              </a:rPr>
              <a:t>Write a rule to handle </a:t>
            </a:r>
            <a:r>
              <a:rPr lang="en-US" altLang="en-US" sz="1200" b="1" u="sng">
                <a:solidFill>
                  <a:srgbClr val="000000"/>
                </a:solidFill>
                <a:latin typeface="Comic Sans MS" pitchFamily="66" charset="0"/>
              </a:rPr>
              <a:t>plurals</a:t>
            </a:r>
            <a:r>
              <a:rPr lang="en-US" altLang="en-US" sz="1200">
                <a:solidFill>
                  <a:srgbClr val="000000"/>
                </a:solidFill>
                <a:latin typeface="Comic Sans MS" pitchFamily="66" charset="0"/>
              </a:rPr>
              <a:t> ...  </a:t>
            </a:r>
          </a:p>
          <a:p>
            <a:pPr eaLnBrk="1" hangingPunct="1"/>
            <a:r>
              <a:rPr lang="en-US" altLang="en-US" sz="1200">
                <a:solidFill>
                  <a:srgbClr val="000000"/>
                </a:solidFill>
                <a:latin typeface="Comic Sans MS" pitchFamily="66" charset="0"/>
              </a:rPr>
              <a:t>(1) What might go wrong?</a:t>
            </a:r>
          </a:p>
          <a:p>
            <a:pPr eaLnBrk="1" hangingPunct="1"/>
            <a:r>
              <a:rPr lang="en-US" altLang="en-US" sz="1200">
                <a:solidFill>
                  <a:srgbClr val="000000"/>
                </a:solidFill>
                <a:latin typeface="Comic Sans MS" pitchFamily="66" charset="0"/>
              </a:rPr>
              <a:t>(2) How might you fix it?</a:t>
            </a:r>
            <a:endParaRPr lang="en-US" altLang="en-US">
              <a:solidFill>
                <a:srgbClr val="000000"/>
              </a:solidFill>
            </a:endParaRPr>
          </a:p>
        </p:txBody>
      </p:sp>
      <p:sp>
        <p:nvSpPr>
          <p:cNvPr id="42" name="Right Brace 41"/>
          <p:cNvSpPr/>
          <p:nvPr/>
        </p:nvSpPr>
        <p:spPr>
          <a:xfrm>
            <a:off x="6096000" y="19161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sp>
        <p:nvSpPr>
          <p:cNvPr id="43" name="Right Brace 42"/>
          <p:cNvSpPr/>
          <p:nvPr/>
        </p:nvSpPr>
        <p:spPr>
          <a:xfrm>
            <a:off x="6096000" y="29067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sp>
        <p:nvSpPr>
          <p:cNvPr id="44" name="Right Brace 43"/>
          <p:cNvSpPr/>
          <p:nvPr/>
        </p:nvSpPr>
        <p:spPr>
          <a:xfrm>
            <a:off x="6096000" y="40497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sp>
        <p:nvSpPr>
          <p:cNvPr id="45" name="Right Brace 44"/>
          <p:cNvSpPr/>
          <p:nvPr/>
        </p:nvSpPr>
        <p:spPr>
          <a:xfrm>
            <a:off x="6096000" y="5410200"/>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sp>
        <p:nvSpPr>
          <p:cNvPr id="42006" name="Rectangle 45"/>
          <p:cNvSpPr>
            <a:spLocks noChangeArrowheads="1"/>
          </p:cNvSpPr>
          <p:nvPr/>
        </p:nvSpPr>
        <p:spPr bwMode="auto">
          <a:xfrm>
            <a:off x="7162800" y="6307138"/>
            <a:ext cx="1450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900">
                <a:solidFill>
                  <a:srgbClr val="009900"/>
                </a:solidFill>
                <a:latin typeface="Comic Sans MS" pitchFamily="66" charset="0"/>
              </a:rPr>
              <a:t>It's easy to </a:t>
            </a:r>
            <a:r>
              <a:rPr lang="en-US" altLang="en-US" sz="900" b="1" u="sng">
                <a:solidFill>
                  <a:srgbClr val="009900"/>
                </a:solidFill>
                <a:latin typeface="Comic Sans MS" pitchFamily="66" charset="0"/>
              </a:rPr>
              <a:t>miss</a:t>
            </a:r>
            <a:r>
              <a:rPr lang="en-US" altLang="en-US" sz="900">
                <a:solidFill>
                  <a:srgbClr val="009900"/>
                </a:solidFill>
                <a:latin typeface="Comic Sans MS" pitchFamily="66" charset="0"/>
              </a:rPr>
              <a:t> cases!</a:t>
            </a:r>
            <a:endParaRPr lang="en-US" altLang="en-US" sz="900">
              <a:solidFill>
                <a:srgbClr val="009900"/>
              </a:solidFill>
            </a:endParaRPr>
          </a:p>
        </p:txBody>
      </p:sp>
      <mc:AlternateContent xmlns:mc="http://schemas.openxmlformats.org/markup-compatibility/2006" xmlns:p14="http://schemas.microsoft.com/office/powerpoint/2010/main">
        <mc:Choice Requires="p14">
          <p:contentPart p14:bwMode="auto" r:id="rId3">
            <p14:nvContentPartPr>
              <p14:cNvPr id="2057" name="Ink 43"/>
              <p14:cNvContentPartPr>
                <a14:cpLocks xmlns:a14="http://schemas.microsoft.com/office/drawing/2010/main" noRot="1" noChangeAspect="1" noEditPoints="1" noChangeArrowheads="1" noChangeShapeType="1"/>
              </p14:cNvContentPartPr>
              <p14:nvPr/>
            </p14:nvContentPartPr>
            <p14:xfrm>
              <a:off x="7745413" y="3690938"/>
              <a:ext cx="3175" cy="15875"/>
            </p14:xfrm>
          </p:contentPart>
        </mc:Choice>
        <mc:Fallback xmlns="">
          <p:pic>
            <p:nvPicPr>
              <p:cNvPr id="2057" name="Ink 43"/>
              <p:cNvPicPr>
                <a:picLocks noRot="1" noChangeAspect="1" noEditPoints="1" noChangeArrowheads="1" noChangeShapeType="1"/>
              </p:cNvPicPr>
              <p:nvPr/>
            </p:nvPicPr>
            <p:blipFill>
              <a:blip r:embed="rId4"/>
              <a:stretch>
                <a:fillRect/>
              </a:stretch>
            </p:blipFill>
            <p:spPr>
              <a:xfrm>
                <a:off x="7737475" y="3685526"/>
                <a:ext cx="17463" cy="25977"/>
              </a:xfrm>
              <a:prstGeom prst="rect">
                <a:avLst/>
              </a:prstGeom>
            </p:spPr>
          </p:pic>
        </mc:Fallback>
      </mc:AlternateContent>
      <p:sp>
        <p:nvSpPr>
          <p:cNvPr id="42008" name="Rectangle 1"/>
          <p:cNvSpPr>
            <a:spLocks noChangeArrowheads="1"/>
          </p:cNvSpPr>
          <p:nvPr/>
        </p:nvSpPr>
        <p:spPr bwMode="auto">
          <a:xfrm>
            <a:off x="7743825" y="2004180"/>
            <a:ext cx="1147763" cy="369887"/>
          </a:xfrm>
          <a:prstGeom prst="rect">
            <a:avLst/>
          </a:prstGeom>
          <a:solidFill>
            <a:srgbClr val="FCD4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i="1">
                <a:solidFill>
                  <a:srgbClr val="000000"/>
                </a:solidFill>
              </a:rPr>
              <a:t>Stemming</a:t>
            </a:r>
            <a:endParaRPr lang="en-US" altLang="en-US" sz="1800" b="1">
              <a:solidFill>
                <a:srgbClr val="000000"/>
              </a:solidFill>
            </a:endParaRPr>
          </a:p>
        </p:txBody>
      </p:sp>
    </p:spTree>
    <p:extLst>
      <p:ext uri="{BB962C8B-B14F-4D97-AF65-F5344CB8AC3E}">
        <p14:creationId xmlns:p14="http://schemas.microsoft.com/office/powerpoint/2010/main" val="25522099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8300" y="1166813"/>
            <a:ext cx="8382000" cy="1295400"/>
          </a:xfrm>
          <a:prstGeom prst="roundRect">
            <a:avLst/>
          </a:prstGeom>
          <a:solidFill>
            <a:srgbClr val="CCEC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43011"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solidFill>
                  <a:srgbClr val="000000"/>
                </a:solidFill>
              </a:rPr>
              <a:t> project</a:t>
            </a:r>
          </a:p>
        </p:txBody>
      </p:sp>
      <p:sp>
        <p:nvSpPr>
          <p:cNvPr id="43012" name="Text Box 6"/>
          <p:cNvSpPr txBox="1">
            <a:spLocks noChangeArrowheads="1"/>
          </p:cNvSpPr>
          <p:nvPr/>
        </p:nvSpPr>
        <p:spPr bwMode="auto">
          <a:xfrm>
            <a:off x="709613" y="1611313"/>
            <a:ext cx="365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000AF9"/>
                </a:solidFill>
                <a:latin typeface="Comic Sans MS" pitchFamily="66" charset="0"/>
              </a:rPr>
              <a:t>First:</a:t>
            </a:r>
          </a:p>
        </p:txBody>
      </p:sp>
      <p:sp>
        <p:nvSpPr>
          <p:cNvPr id="43013" name="Text Box 8"/>
          <p:cNvSpPr txBox="1">
            <a:spLocks noChangeArrowheads="1"/>
          </p:cNvSpPr>
          <p:nvPr/>
        </p:nvSpPr>
        <p:spPr bwMode="auto">
          <a:xfrm>
            <a:off x="1851025" y="1471613"/>
            <a:ext cx="3200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2100">
                <a:solidFill>
                  <a:srgbClr val="000000"/>
                </a:solidFill>
                <a:latin typeface="Calibri" pitchFamily="34" charset="0"/>
              </a:rPr>
              <a:t>Develop the </a:t>
            </a:r>
            <a:r>
              <a:rPr lang="en-US" altLang="en-US" sz="2100" b="1" i="1">
                <a:solidFill>
                  <a:srgbClr val="000000"/>
                </a:solidFill>
                <a:latin typeface="Calibri" pitchFamily="34" charset="0"/>
              </a:rPr>
              <a:t>basic</a:t>
            </a:r>
            <a:r>
              <a:rPr lang="en-US" altLang="en-US" sz="2100">
                <a:solidFill>
                  <a:srgbClr val="000000"/>
                </a:solidFill>
                <a:latin typeface="Calibri" pitchFamily="34" charset="0"/>
              </a:rPr>
              <a:t> text-processing in Python+IDLE.</a:t>
            </a:r>
          </a:p>
        </p:txBody>
      </p:sp>
      <p:grpSp>
        <p:nvGrpSpPr>
          <p:cNvPr id="43014" name="Group 11"/>
          <p:cNvGrpSpPr>
            <a:grpSpLocks/>
          </p:cNvGrpSpPr>
          <p:nvPr/>
        </p:nvGrpSpPr>
        <p:grpSpPr bwMode="auto">
          <a:xfrm>
            <a:off x="7369175" y="4975225"/>
            <a:ext cx="423863" cy="493713"/>
            <a:chOff x="2928" y="1051"/>
            <a:chExt cx="840" cy="957"/>
          </a:xfrm>
        </p:grpSpPr>
        <p:sp>
          <p:nvSpPr>
            <p:cNvPr id="43025" name="Freeform 12"/>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302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302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302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302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303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303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303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303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303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303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303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303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3015" name="Text Box 25"/>
          <p:cNvSpPr txBox="1">
            <a:spLocks noChangeArrowheads="1"/>
          </p:cNvSpPr>
          <p:nvPr/>
        </p:nvSpPr>
        <p:spPr bwMode="auto">
          <a:xfrm>
            <a:off x="6096000" y="4767263"/>
            <a:ext cx="1454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500">
                <a:solidFill>
                  <a:srgbClr val="000000"/>
                </a:solidFill>
                <a:latin typeface="Calibri" pitchFamily="34" charset="0"/>
              </a:rPr>
              <a:t>Building a web </a:t>
            </a:r>
            <a:r>
              <a:rPr lang="en-US" altLang="en-US" sz="1500" b="1" i="1">
                <a:solidFill>
                  <a:srgbClr val="000AF9"/>
                </a:solidFill>
                <a:latin typeface="Calibri" pitchFamily="34" charset="0"/>
              </a:rPr>
              <a:t>crawler</a:t>
            </a:r>
            <a:r>
              <a:rPr lang="en-US" altLang="en-US" sz="1500" i="1">
                <a:solidFill>
                  <a:srgbClr val="000000"/>
                </a:solidFill>
                <a:latin typeface="Calibri" pitchFamily="34" charset="0"/>
              </a:rPr>
              <a:t> ...</a:t>
            </a:r>
            <a:endParaRPr lang="en-US" altLang="en-US" sz="1500">
              <a:solidFill>
                <a:srgbClr val="000000"/>
              </a:solidFill>
              <a:latin typeface="Calibri" pitchFamily="34" charset="0"/>
            </a:endParaRPr>
          </a:p>
        </p:txBody>
      </p:sp>
      <p:sp>
        <p:nvSpPr>
          <p:cNvPr id="43016" name="Text Box 30"/>
          <p:cNvSpPr txBox="1">
            <a:spLocks noChangeArrowheads="1"/>
          </p:cNvSpPr>
          <p:nvPr/>
        </p:nvSpPr>
        <p:spPr bwMode="auto">
          <a:xfrm>
            <a:off x="930275" y="6213475"/>
            <a:ext cx="6380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50000"/>
              </a:spcBef>
              <a:buFontTx/>
              <a:buChar char="•"/>
            </a:pPr>
            <a:r>
              <a:rPr lang="en-US" altLang="en-US" sz="1800">
                <a:solidFill>
                  <a:srgbClr val="000000"/>
                </a:solidFill>
                <a:latin typeface="Arial" pitchFamily="34" charset="0"/>
              </a:rPr>
              <a:t> </a:t>
            </a:r>
            <a:r>
              <a:rPr lang="en-US" altLang="en-US" sz="1800" b="1" i="1">
                <a:solidFill>
                  <a:srgbClr val="009900"/>
                </a:solidFill>
                <a:latin typeface="Arial" pitchFamily="34" charset="0"/>
              </a:rPr>
              <a:t>Personalize</a:t>
            </a:r>
            <a:r>
              <a:rPr lang="en-US" altLang="en-US" sz="1800">
                <a:solidFill>
                  <a:srgbClr val="000000"/>
                </a:solidFill>
                <a:latin typeface="Arial" pitchFamily="34" charset="0"/>
              </a:rPr>
              <a:t>   -  There are lots of ways to do this!</a:t>
            </a:r>
          </a:p>
        </p:txBody>
      </p:sp>
      <p:sp>
        <p:nvSpPr>
          <p:cNvPr id="43017" name="Text Box 35"/>
          <p:cNvSpPr txBox="1">
            <a:spLocks noChangeArrowheads="1"/>
          </p:cNvSpPr>
          <p:nvPr/>
        </p:nvSpPr>
        <p:spPr bwMode="auto">
          <a:xfrm>
            <a:off x="930275" y="4529138"/>
            <a:ext cx="63801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60000"/>
              </a:lnSpc>
              <a:spcBef>
                <a:spcPct val="50000"/>
              </a:spcBef>
              <a:buFontTx/>
              <a:buChar char="•"/>
            </a:pPr>
            <a:r>
              <a:rPr lang="en-US" altLang="en-US" sz="1800">
                <a:solidFill>
                  <a:srgbClr val="000000"/>
                </a:solidFill>
                <a:latin typeface="Arial" pitchFamily="34" charset="0"/>
              </a:rPr>
              <a:t> Once you have things working, move on to </a:t>
            </a:r>
          </a:p>
          <a:p>
            <a:pPr eaLnBrk="1" hangingPunct="1">
              <a:lnSpc>
                <a:spcPct val="60000"/>
              </a:lnSpc>
              <a:spcBef>
                <a:spcPct val="50000"/>
              </a:spcBef>
            </a:pPr>
            <a:r>
              <a:rPr lang="en-US" altLang="en-US" sz="1800">
                <a:solidFill>
                  <a:srgbClr val="000000"/>
                </a:solidFill>
                <a:latin typeface="Arial" pitchFamily="34" charset="0"/>
              </a:rPr>
              <a:t>	</a:t>
            </a:r>
            <a:r>
              <a:rPr lang="en-US" altLang="en-US" sz="1800" b="1" i="1">
                <a:solidFill>
                  <a:srgbClr val="A30107"/>
                </a:solidFill>
                <a:latin typeface="Arial" pitchFamily="34" charset="0"/>
              </a:rPr>
              <a:t>writing</a:t>
            </a:r>
            <a:r>
              <a:rPr lang="en-US" altLang="en-US" sz="1800">
                <a:solidFill>
                  <a:srgbClr val="000000"/>
                </a:solidFill>
                <a:latin typeface="Arial" pitchFamily="34" charset="0"/>
              </a:rPr>
              <a:t> HTML</a:t>
            </a:r>
          </a:p>
          <a:p>
            <a:pPr eaLnBrk="1" hangingPunct="1">
              <a:lnSpc>
                <a:spcPct val="60000"/>
              </a:lnSpc>
              <a:spcBef>
                <a:spcPct val="50000"/>
              </a:spcBef>
            </a:pPr>
            <a:r>
              <a:rPr lang="en-US" altLang="en-US" sz="1800">
                <a:solidFill>
                  <a:srgbClr val="000000"/>
                </a:solidFill>
                <a:latin typeface="Arial" pitchFamily="34" charset="0"/>
              </a:rPr>
              <a:t>	</a:t>
            </a:r>
            <a:r>
              <a:rPr lang="en-US" altLang="en-US" sz="1800" b="1" i="1">
                <a:solidFill>
                  <a:srgbClr val="A30107"/>
                </a:solidFill>
                <a:latin typeface="Arial" pitchFamily="34" charset="0"/>
              </a:rPr>
              <a:t>following links</a:t>
            </a:r>
            <a:r>
              <a:rPr lang="en-US" altLang="en-US" sz="1800">
                <a:solidFill>
                  <a:srgbClr val="000000"/>
                </a:solidFill>
                <a:latin typeface="Arial" pitchFamily="34" charset="0"/>
              </a:rPr>
              <a:t> beyond depth 1</a:t>
            </a:r>
          </a:p>
        </p:txBody>
      </p:sp>
      <p:sp>
        <p:nvSpPr>
          <p:cNvPr id="43018" name="Text Box 36"/>
          <p:cNvSpPr txBox="1">
            <a:spLocks noChangeArrowheads="1"/>
          </p:cNvSpPr>
          <p:nvPr/>
        </p:nvSpPr>
        <p:spPr bwMode="auto">
          <a:xfrm>
            <a:off x="930275" y="3527425"/>
            <a:ext cx="51657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50000"/>
              </a:spcBef>
              <a:buFontTx/>
              <a:buChar char="•"/>
            </a:pPr>
            <a:r>
              <a:rPr lang="en-US" altLang="en-US" sz="1800">
                <a:solidFill>
                  <a:srgbClr val="000000"/>
                </a:solidFill>
                <a:latin typeface="Arial" pitchFamily="34" charset="0"/>
              </a:rPr>
              <a:t> Use the provided code to </a:t>
            </a:r>
            <a:r>
              <a:rPr lang="en-US" altLang="en-US" sz="1800" b="1" i="1">
                <a:solidFill>
                  <a:srgbClr val="A30107"/>
                </a:solidFill>
                <a:latin typeface="Arial" pitchFamily="34" charset="0"/>
              </a:rPr>
              <a:t>read</a:t>
            </a:r>
            <a:r>
              <a:rPr lang="en-US" altLang="en-US" sz="1800">
                <a:solidFill>
                  <a:srgbClr val="000000"/>
                </a:solidFill>
                <a:latin typeface="Arial" pitchFamily="34" charset="0"/>
              </a:rPr>
              <a:t>  HTML + </a:t>
            </a:r>
            <a:r>
              <a:rPr lang="en-US" altLang="en-US" sz="1800" b="1" i="1">
                <a:solidFill>
                  <a:srgbClr val="A30107"/>
                </a:solidFill>
                <a:latin typeface="Arial" pitchFamily="34" charset="0"/>
              </a:rPr>
              <a:t>process</a:t>
            </a:r>
            <a:r>
              <a:rPr lang="en-US" altLang="en-US" sz="1800" b="1" i="1">
                <a:solidFill>
                  <a:srgbClr val="000000"/>
                </a:solidFill>
                <a:latin typeface="Arial" pitchFamily="34" charset="0"/>
              </a:rPr>
              <a:t> </a:t>
            </a:r>
            <a:r>
              <a:rPr lang="en-US" altLang="en-US" sz="1800">
                <a:solidFill>
                  <a:srgbClr val="000000"/>
                </a:solidFill>
                <a:latin typeface="Arial" pitchFamily="34" charset="0"/>
              </a:rPr>
              <a:t> the results into ordered lists of words…</a:t>
            </a:r>
          </a:p>
        </p:txBody>
      </p:sp>
      <p:sp>
        <p:nvSpPr>
          <p:cNvPr id="28" name="Right Arrow 27"/>
          <p:cNvSpPr>
            <a:spLocks noChangeArrowheads="1"/>
          </p:cNvSpPr>
          <p:nvPr/>
        </p:nvSpPr>
        <p:spPr bwMode="auto">
          <a:xfrm>
            <a:off x="5127625" y="1687513"/>
            <a:ext cx="457200" cy="304800"/>
          </a:xfrm>
          <a:prstGeom prst="rightArrow">
            <a:avLst>
              <a:gd name="adj1" fmla="val 50000"/>
              <a:gd name="adj2" fmla="val 50000"/>
            </a:avLst>
          </a:prstGeom>
          <a:solidFill>
            <a:srgbClr val="000AF9"/>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Arial"/>
              <a:ea typeface="+mn-ea"/>
            </a:endParaRPr>
          </a:p>
        </p:txBody>
      </p:sp>
      <p:sp>
        <p:nvSpPr>
          <p:cNvPr id="43020" name="Rectangle 28"/>
          <p:cNvSpPr>
            <a:spLocks noChangeArrowheads="1"/>
          </p:cNvSpPr>
          <p:nvPr/>
        </p:nvSpPr>
        <p:spPr bwMode="auto">
          <a:xfrm>
            <a:off x="5726113" y="1471613"/>
            <a:ext cx="2771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100" i="1">
                <a:solidFill>
                  <a:srgbClr val="000000"/>
                </a:solidFill>
                <a:latin typeface="Calibri" pitchFamily="34" charset="0"/>
              </a:rPr>
              <a:t>After that  works</a:t>
            </a:r>
            <a:r>
              <a:rPr lang="en-US" altLang="en-US" sz="2100">
                <a:solidFill>
                  <a:srgbClr val="000000"/>
                </a:solidFill>
                <a:latin typeface="Calibri" pitchFamily="34" charset="0"/>
              </a:rPr>
              <a:t>, use a webpage to deploy it...</a:t>
            </a:r>
          </a:p>
        </p:txBody>
      </p:sp>
      <p:sp>
        <p:nvSpPr>
          <p:cNvPr id="30" name="Right Brace 29"/>
          <p:cNvSpPr/>
          <p:nvPr/>
        </p:nvSpPr>
        <p:spPr>
          <a:xfrm>
            <a:off x="5929313" y="4456113"/>
            <a:ext cx="228600" cy="116205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sp>
        <p:nvSpPr>
          <p:cNvPr id="43022" name="Rectangle 30"/>
          <p:cNvSpPr>
            <a:spLocks noChangeArrowheads="1"/>
          </p:cNvSpPr>
          <p:nvPr/>
        </p:nvSpPr>
        <p:spPr bwMode="auto">
          <a:xfrm>
            <a:off x="7127875" y="5618163"/>
            <a:ext cx="17795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b="1" i="1">
                <a:solidFill>
                  <a:srgbClr val="000AF9"/>
                </a:solidFill>
                <a:latin typeface="Calibri" pitchFamily="34" charset="0"/>
              </a:rPr>
              <a:t>What will you need to look out for? </a:t>
            </a:r>
            <a:endParaRPr lang="en-US" altLang="en-US" sz="1500">
              <a:solidFill>
                <a:srgbClr val="000000"/>
              </a:solidFill>
            </a:endParaRPr>
          </a:p>
        </p:txBody>
      </p:sp>
      <p:sp>
        <p:nvSpPr>
          <p:cNvPr id="43023" name="Text Box 6"/>
          <p:cNvSpPr txBox="1">
            <a:spLocks noChangeArrowheads="1"/>
          </p:cNvSpPr>
          <p:nvPr/>
        </p:nvSpPr>
        <p:spPr bwMode="auto">
          <a:xfrm>
            <a:off x="609600" y="2852738"/>
            <a:ext cx="1066800" cy="457200"/>
          </a:xfrm>
          <a:prstGeom prst="rect">
            <a:avLst/>
          </a:prstGeom>
          <a:solidFill>
            <a:srgbClr val="FAE9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C00000"/>
                </a:solidFill>
                <a:latin typeface="Comic Sans MS" pitchFamily="66" charset="0"/>
              </a:rPr>
              <a:t>Then: </a:t>
            </a:r>
          </a:p>
        </p:txBody>
      </p:sp>
      <p:sp>
        <p:nvSpPr>
          <p:cNvPr id="43024" name="Text Box 6"/>
          <p:cNvSpPr txBox="1">
            <a:spLocks noChangeArrowheads="1"/>
          </p:cNvSpPr>
          <p:nvPr/>
        </p:nvSpPr>
        <p:spPr bwMode="auto">
          <a:xfrm>
            <a:off x="609600" y="5562600"/>
            <a:ext cx="1241425"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009900"/>
                </a:solidFill>
                <a:latin typeface="Comic Sans MS" pitchFamily="66" charset="0"/>
              </a:rPr>
              <a:t>Finally:</a:t>
            </a:r>
          </a:p>
        </p:txBody>
      </p:sp>
    </p:spTree>
    <p:extLst>
      <p:ext uri="{BB962C8B-B14F-4D97-AF65-F5344CB8AC3E}">
        <p14:creationId xmlns:p14="http://schemas.microsoft.com/office/powerpoint/2010/main" val="33621094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000"/>
                </a:solidFill>
              </a:rPr>
              <a:t>Text-cloud history</a:t>
            </a:r>
          </a:p>
        </p:txBody>
      </p:sp>
      <p:pic>
        <p:nvPicPr>
          <p:cNvPr id="44035" name="Picture 29" descr="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28038"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0"/>
          <p:cNvSpPr>
            <a:spLocks noChangeArrowheads="1"/>
          </p:cNvSpPr>
          <p:nvPr/>
        </p:nvSpPr>
        <p:spPr bwMode="auto">
          <a:xfrm>
            <a:off x="6432550" y="769938"/>
            <a:ext cx="2360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000"/>
                </a:solidFill>
                <a:latin typeface="Arial" pitchFamily="34" charset="0"/>
              </a:rPr>
              <a:t>http://chir.ag/phernalia/preztags/</a:t>
            </a:r>
          </a:p>
        </p:txBody>
      </p:sp>
    </p:spTree>
    <p:extLst>
      <p:ext uri="{BB962C8B-B14F-4D97-AF65-F5344CB8AC3E}">
        <p14:creationId xmlns:p14="http://schemas.microsoft.com/office/powerpoint/2010/main" val="18256821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a:t>
            </a:r>
          </a:p>
        </p:txBody>
      </p:sp>
      <p:sp>
        <p:nvSpPr>
          <p:cNvPr id="58371" name="Rectangle 18"/>
          <p:cNvSpPr>
            <a:spLocks noChangeArrowheads="1"/>
          </p:cNvSpPr>
          <p:nvPr/>
        </p:nvSpPr>
        <p:spPr bwMode="auto">
          <a:xfrm>
            <a:off x="438150" y="1341438"/>
            <a:ext cx="586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rPr>
              <a:t>Robots typically cycle through several </a:t>
            </a:r>
            <a:r>
              <a:rPr lang="en-US" altLang="en-US" b="1" i="1">
                <a:solidFill>
                  <a:srgbClr val="000000"/>
                </a:solidFill>
              </a:rPr>
              <a:t>states </a:t>
            </a:r>
            <a:r>
              <a:rPr lang="en-US" altLang="en-US">
                <a:solidFill>
                  <a:srgbClr val="000000"/>
                </a:solidFill>
              </a:rPr>
              <a:t>:</a:t>
            </a:r>
            <a:endParaRPr lang="en-US" altLang="en-US"/>
          </a:p>
        </p:txBody>
      </p:sp>
      <p:sp>
        <p:nvSpPr>
          <p:cNvPr id="58372" name="Rectangle 19"/>
          <p:cNvSpPr>
            <a:spLocks noChangeArrowheads="1"/>
          </p:cNvSpPr>
          <p:nvPr/>
        </p:nvSpPr>
        <p:spPr bwMode="auto">
          <a:xfrm>
            <a:off x="1430338" y="6203950"/>
            <a:ext cx="305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solidFill>
                  <a:srgbClr val="000000"/>
                </a:solidFill>
              </a:rPr>
              <a:t>"a finite state machine"</a:t>
            </a:r>
            <a:endParaRPr lang="en-US" altLang="en-US"/>
          </a:p>
        </p:txBody>
      </p:sp>
      <p:sp>
        <p:nvSpPr>
          <p:cNvPr id="21" name="Oval 20"/>
          <p:cNvSpPr>
            <a:spLocks noChangeArrowheads="1"/>
          </p:cNvSpPr>
          <p:nvPr/>
        </p:nvSpPr>
        <p:spPr bwMode="auto">
          <a:xfrm>
            <a:off x="1190625" y="26812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2" name="Oval 21"/>
          <p:cNvSpPr>
            <a:spLocks noChangeArrowheads="1"/>
          </p:cNvSpPr>
          <p:nvPr/>
        </p:nvSpPr>
        <p:spPr bwMode="auto">
          <a:xfrm>
            <a:off x="3732213" y="26685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58375" name="Rectangle 22"/>
          <p:cNvSpPr>
            <a:spLocks noChangeArrowheads="1"/>
          </p:cNvSpPr>
          <p:nvPr/>
        </p:nvSpPr>
        <p:spPr bwMode="auto">
          <a:xfrm>
            <a:off x="1474788" y="3103563"/>
            <a:ext cx="70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KBD</a:t>
            </a:r>
            <a:endParaRPr lang="en-US" altLang="en-US">
              <a:latin typeface="Calibri" pitchFamily="34" charset="0"/>
            </a:endParaRPr>
          </a:p>
        </p:txBody>
      </p:sp>
      <p:sp>
        <p:nvSpPr>
          <p:cNvPr id="58376" name="Rectangle 23"/>
          <p:cNvSpPr>
            <a:spLocks noChangeArrowheads="1"/>
          </p:cNvSpPr>
          <p:nvPr/>
        </p:nvSpPr>
        <p:spPr bwMode="auto">
          <a:xfrm>
            <a:off x="3987800" y="3082925"/>
            <a:ext cx="78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FWD</a:t>
            </a:r>
            <a:endParaRPr lang="en-US" altLang="en-US">
              <a:latin typeface="Calibri" pitchFamily="34" charset="0"/>
            </a:endParaRPr>
          </a:p>
        </p:txBody>
      </p:sp>
      <p:sp>
        <p:nvSpPr>
          <p:cNvPr id="25" name="Isosceles Triangle 24"/>
          <p:cNvSpPr>
            <a:spLocks noChangeArrowheads="1"/>
          </p:cNvSpPr>
          <p:nvPr/>
        </p:nvSpPr>
        <p:spPr bwMode="auto">
          <a:xfrm rot="5400000">
            <a:off x="736600" y="3243263"/>
            <a:ext cx="609600" cy="304800"/>
          </a:xfrm>
          <a:prstGeom prst="triangle">
            <a:avLst>
              <a:gd name="adj" fmla="val 50000"/>
            </a:avLst>
          </a:prstGeom>
          <a:solidFill>
            <a:srgbClr val="D9D9D9"/>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6" name="Freeform 25"/>
          <p:cNvSpPr/>
          <p:nvPr/>
        </p:nvSpPr>
        <p:spPr>
          <a:xfrm>
            <a:off x="2338388" y="2338388"/>
            <a:ext cx="784225" cy="747712"/>
          </a:xfrm>
          <a:custGeom>
            <a:avLst/>
            <a:gdLst>
              <a:gd name="connsiteX0" fmla="*/ 113862 w 783896"/>
              <a:gd name="connsiteY0" fmla="*/ 700689 h 747402"/>
              <a:gd name="connsiteX1" fmla="*/ 446689 w 783896"/>
              <a:gd name="connsiteY1" fmla="*/ 691931 h 747402"/>
              <a:gd name="connsiteX2" fmla="*/ 735724 w 783896"/>
              <a:gd name="connsiteY2" fmla="*/ 367862 h 747402"/>
              <a:gd name="connsiteX3" fmla="*/ 735724 w 783896"/>
              <a:gd name="connsiteY3" fmla="*/ 201448 h 747402"/>
              <a:gd name="connsiteX4" fmla="*/ 674414 w 783896"/>
              <a:gd name="connsiteY4" fmla="*/ 52551 h 747402"/>
              <a:gd name="connsiteX5" fmla="*/ 455448 w 783896"/>
              <a:gd name="connsiteY5" fmla="*/ 17517 h 747402"/>
              <a:gd name="connsiteX6" fmla="*/ 166414 w 783896"/>
              <a:gd name="connsiteY6" fmla="*/ 157655 h 747402"/>
              <a:gd name="connsiteX7" fmla="*/ 0 w 783896"/>
              <a:gd name="connsiteY7" fmla="*/ 534276 h 7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96" h="747402">
                <a:moveTo>
                  <a:pt x="113862" y="700689"/>
                </a:moveTo>
                <a:cubicBezTo>
                  <a:pt x="228453" y="724045"/>
                  <a:pt x="343045" y="747402"/>
                  <a:pt x="446689" y="691931"/>
                </a:cubicBezTo>
                <a:cubicBezTo>
                  <a:pt x="550333" y="636460"/>
                  <a:pt x="687552" y="449609"/>
                  <a:pt x="735724" y="367862"/>
                </a:cubicBezTo>
                <a:cubicBezTo>
                  <a:pt x="783896" y="286115"/>
                  <a:pt x="745942" y="254000"/>
                  <a:pt x="735724" y="201448"/>
                </a:cubicBezTo>
                <a:cubicBezTo>
                  <a:pt x="725506" y="148896"/>
                  <a:pt x="721127" y="83206"/>
                  <a:pt x="674414" y="52551"/>
                </a:cubicBezTo>
                <a:cubicBezTo>
                  <a:pt x="627701" y="21896"/>
                  <a:pt x="540115" y="0"/>
                  <a:pt x="455448" y="17517"/>
                </a:cubicBezTo>
                <a:cubicBezTo>
                  <a:pt x="370781" y="35034"/>
                  <a:pt x="242322" y="71529"/>
                  <a:pt x="166414" y="157655"/>
                </a:cubicBezTo>
                <a:cubicBezTo>
                  <a:pt x="90506" y="243782"/>
                  <a:pt x="0" y="534276"/>
                  <a:pt x="0" y="534276"/>
                </a:cubicBez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58379" name="Rectangle 26"/>
          <p:cNvSpPr>
            <a:spLocks noChangeArrowheads="1"/>
          </p:cNvSpPr>
          <p:nvPr/>
        </p:nvSpPr>
        <p:spPr bwMode="auto">
          <a:xfrm>
            <a:off x="3886200" y="3408363"/>
            <a:ext cx="103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0000"/>
                </a:solidFill>
                <a:latin typeface="Calibri" pitchFamily="34" charset="0"/>
              </a:rPr>
              <a:t>go forward</a:t>
            </a:r>
            <a:endParaRPr lang="en-US" altLang="en-US" sz="1500"/>
          </a:p>
        </p:txBody>
      </p:sp>
      <p:sp>
        <p:nvSpPr>
          <p:cNvPr id="58380" name="Rectangle 27"/>
          <p:cNvSpPr>
            <a:spLocks noChangeArrowheads="1"/>
          </p:cNvSpPr>
          <p:nvPr/>
        </p:nvSpPr>
        <p:spPr bwMode="auto">
          <a:xfrm>
            <a:off x="1147763" y="3455988"/>
            <a:ext cx="1398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a:solidFill>
                  <a:srgbClr val="000000"/>
                </a:solidFill>
                <a:latin typeface="Calibri" pitchFamily="34" charset="0"/>
              </a:rPr>
              <a:t>keyboard control</a:t>
            </a:r>
            <a:endParaRPr lang="en-US" altLang="en-US" sz="1100"/>
          </a:p>
        </p:txBody>
      </p:sp>
      <p:cxnSp>
        <p:nvCxnSpPr>
          <p:cNvPr id="30" name="Straight Arrow Connector 29"/>
          <p:cNvCxnSpPr/>
          <p:nvPr/>
        </p:nvCxnSpPr>
        <p:spPr>
          <a:xfrm flipV="1">
            <a:off x="2606675" y="3363913"/>
            <a:ext cx="1063625" cy="23812"/>
          </a:xfrm>
          <a:prstGeom prst="straightConnector1">
            <a:avLst/>
          </a:pr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58382" name="Rectangle 30"/>
          <p:cNvSpPr>
            <a:spLocks noChangeArrowheads="1"/>
          </p:cNvSpPr>
          <p:nvPr/>
        </p:nvSpPr>
        <p:spPr bwMode="auto">
          <a:xfrm>
            <a:off x="2682875" y="3387725"/>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's' key pressed</a:t>
            </a:r>
            <a:endParaRPr lang="en-US" altLang="en-US" sz="1500"/>
          </a:p>
        </p:txBody>
      </p:sp>
      <p:sp>
        <p:nvSpPr>
          <p:cNvPr id="58383" name="Rectangle 31"/>
          <p:cNvSpPr>
            <a:spLocks noChangeArrowheads="1"/>
          </p:cNvSpPr>
          <p:nvPr/>
        </p:nvSpPr>
        <p:spPr bwMode="auto">
          <a:xfrm>
            <a:off x="1679575" y="2128838"/>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other keys...</a:t>
            </a:r>
            <a:endParaRPr lang="en-US" altLang="en-US" sz="1500"/>
          </a:p>
        </p:txBody>
      </p:sp>
      <p:sp>
        <p:nvSpPr>
          <p:cNvPr id="58384" name="Rectangle 32"/>
          <p:cNvSpPr>
            <a:spLocks noChangeArrowheads="1"/>
          </p:cNvSpPr>
          <p:nvPr/>
        </p:nvSpPr>
        <p:spPr bwMode="auto">
          <a:xfrm>
            <a:off x="5607050" y="1908175"/>
            <a:ext cx="332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latin typeface="Calibri" pitchFamily="34" charset="0"/>
              </a:rPr>
              <a:t>States represent current </a:t>
            </a:r>
            <a:r>
              <a:rPr lang="en-US" altLang="en-US" sz="1800" b="1" i="1">
                <a:solidFill>
                  <a:srgbClr val="000AF9"/>
                </a:solidFill>
                <a:latin typeface="Calibri" pitchFamily="34" charset="0"/>
              </a:rPr>
              <a:t>subtasks</a:t>
            </a:r>
            <a:endParaRPr lang="en-US" altLang="en-US" sz="1800">
              <a:solidFill>
                <a:srgbClr val="000AF9"/>
              </a:solidFill>
              <a:latin typeface="Calibri" pitchFamily="34" charset="0"/>
            </a:endParaRPr>
          </a:p>
        </p:txBody>
      </p:sp>
      <p:sp>
        <p:nvSpPr>
          <p:cNvPr id="58385" name="Rectangle 33"/>
          <p:cNvSpPr>
            <a:spLocks noChangeArrowheads="1"/>
          </p:cNvSpPr>
          <p:nvPr/>
        </p:nvSpPr>
        <p:spPr bwMode="auto">
          <a:xfrm>
            <a:off x="5607050" y="2301875"/>
            <a:ext cx="347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0000"/>
                </a:solidFill>
                <a:latin typeface="Calibri" pitchFamily="34" charset="0"/>
              </a:rPr>
              <a:t>Arrows represent </a:t>
            </a:r>
            <a:r>
              <a:rPr lang="en-US" altLang="en-US" sz="1800" b="1" i="1">
                <a:solidFill>
                  <a:srgbClr val="000AF9"/>
                </a:solidFill>
                <a:latin typeface="Calibri" pitchFamily="34" charset="0"/>
              </a:rPr>
              <a:t>transitions</a:t>
            </a:r>
            <a:r>
              <a:rPr lang="en-US" altLang="en-US" sz="1800">
                <a:solidFill>
                  <a:srgbClr val="000000"/>
                </a:solidFill>
                <a:latin typeface="Calibri" pitchFamily="34" charset="0"/>
              </a:rPr>
              <a:t>, through sensor or keybd feedback</a:t>
            </a:r>
          </a:p>
        </p:txBody>
      </p:sp>
      <p:sp>
        <p:nvSpPr>
          <p:cNvPr id="58386" name="Rectangle 34"/>
          <p:cNvSpPr>
            <a:spLocks noChangeArrowheads="1"/>
          </p:cNvSpPr>
          <p:nvPr/>
        </p:nvSpPr>
        <p:spPr bwMode="auto">
          <a:xfrm>
            <a:off x="82550" y="3752850"/>
            <a:ext cx="11334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a:solidFill>
                  <a:srgbClr val="000000"/>
                </a:solidFill>
                <a:latin typeface="Calibri" pitchFamily="34" charset="0"/>
              </a:rPr>
              <a:t>This triangle indicates the "start state"</a:t>
            </a:r>
            <a:endParaRPr lang="en-US" altLang="en-US" sz="1100"/>
          </a:p>
        </p:txBody>
      </p:sp>
      <p:pic>
        <p:nvPicPr>
          <p:cNvPr id="58387" name="Picture 1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4686300"/>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8" name="Text Box 25"/>
          <p:cNvSpPr txBox="1">
            <a:spLocks noChangeArrowheads="1"/>
          </p:cNvSpPr>
          <p:nvPr/>
        </p:nvSpPr>
        <p:spPr bwMode="auto">
          <a:xfrm>
            <a:off x="1676400" y="4572000"/>
            <a:ext cx="1103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a:solidFill>
                  <a:srgbClr val="009900"/>
                </a:solidFill>
                <a:latin typeface="Comic Sans MS" pitchFamily="66" charset="0"/>
              </a:rPr>
              <a:t>How do we get </a:t>
            </a:r>
            <a:r>
              <a:rPr lang="en-US" altLang="en-US" sz="1200" u="sng">
                <a:solidFill>
                  <a:srgbClr val="009900"/>
                </a:solidFill>
                <a:latin typeface="Comic Sans MS" pitchFamily="66" charset="0"/>
              </a:rPr>
              <a:t>out</a:t>
            </a:r>
            <a:r>
              <a:rPr lang="en-US" altLang="en-US" sz="1200">
                <a:solidFill>
                  <a:srgbClr val="009900"/>
                </a:solidFill>
                <a:latin typeface="Comic Sans MS" pitchFamily="66" charset="0"/>
              </a:rPr>
              <a:t> of FWD? </a:t>
            </a:r>
          </a:p>
        </p:txBody>
      </p:sp>
      <p:sp>
        <p:nvSpPr>
          <p:cNvPr id="39" name="Freeform 38"/>
          <p:cNvSpPr/>
          <p:nvPr/>
        </p:nvSpPr>
        <p:spPr>
          <a:xfrm>
            <a:off x="2206625" y="4011613"/>
            <a:ext cx="1874838" cy="592137"/>
          </a:xfrm>
          <a:custGeom>
            <a:avLst/>
            <a:gdLst>
              <a:gd name="connsiteX0" fmla="*/ 1874345 w 1874345"/>
              <a:gd name="connsiteY0" fmla="*/ 35035 h 592667"/>
              <a:gd name="connsiteX1" fmla="*/ 1594069 w 1874345"/>
              <a:gd name="connsiteY1" fmla="*/ 367862 h 592667"/>
              <a:gd name="connsiteX2" fmla="*/ 1208690 w 1874345"/>
              <a:gd name="connsiteY2" fmla="*/ 560552 h 592667"/>
              <a:gd name="connsiteX3" fmla="*/ 726966 w 1874345"/>
              <a:gd name="connsiteY3" fmla="*/ 560552 h 592667"/>
              <a:gd name="connsiteX4" fmla="*/ 315311 w 1874345"/>
              <a:gd name="connsiteY4" fmla="*/ 394138 h 592667"/>
              <a:gd name="connsiteX5" fmla="*/ 35035 w 1874345"/>
              <a:gd name="connsiteY5" fmla="*/ 43793 h 592667"/>
              <a:gd name="connsiteX6" fmla="*/ 0 w 1874345"/>
              <a:gd name="connsiteY6" fmla="*/ 0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345" h="592667">
                <a:moveTo>
                  <a:pt x="1874345" y="35035"/>
                </a:moveTo>
                <a:cubicBezTo>
                  <a:pt x="1789678" y="157655"/>
                  <a:pt x="1705011" y="280276"/>
                  <a:pt x="1594069" y="367862"/>
                </a:cubicBezTo>
                <a:cubicBezTo>
                  <a:pt x="1483127" y="455448"/>
                  <a:pt x="1353207" y="528437"/>
                  <a:pt x="1208690" y="560552"/>
                </a:cubicBezTo>
                <a:cubicBezTo>
                  <a:pt x="1064173" y="592667"/>
                  <a:pt x="875862" y="588288"/>
                  <a:pt x="726966" y="560552"/>
                </a:cubicBezTo>
                <a:cubicBezTo>
                  <a:pt x="578070" y="532816"/>
                  <a:pt x="430633" y="480264"/>
                  <a:pt x="315311" y="394138"/>
                </a:cubicBezTo>
                <a:cubicBezTo>
                  <a:pt x="199989" y="308012"/>
                  <a:pt x="35035" y="43793"/>
                  <a:pt x="35035" y="43793"/>
                </a:cubicBezTo>
                <a:lnTo>
                  <a:pt x="0" y="0"/>
                </a:ln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mc:AlternateContent xmlns:mc="http://schemas.openxmlformats.org/markup-compatibility/2006" xmlns:p14="http://schemas.microsoft.com/office/powerpoint/2010/main">
        <mc:Choice Requires="p14">
          <p:contentPart p14:bwMode="auto" r:id="rId3">
            <p14:nvContentPartPr>
              <p14:cNvPr id="3074" name="Ink 24"/>
              <p14:cNvContentPartPr>
                <a14:cpLocks xmlns:a14="http://schemas.microsoft.com/office/drawing/2010/main" noRot="1" noChangeAspect="1" noEditPoints="1" noChangeArrowheads="1" noChangeShapeType="1"/>
              </p14:cNvContentPartPr>
              <p14:nvPr/>
            </p14:nvContentPartPr>
            <p14:xfrm>
              <a:off x="4852988" y="3025775"/>
              <a:ext cx="2973387" cy="2127250"/>
            </p14:xfrm>
          </p:contentPart>
        </mc:Choice>
        <mc:Fallback xmlns="">
          <p:pic>
            <p:nvPicPr>
              <p:cNvPr id="3074" name="Ink 24"/>
              <p:cNvPicPr>
                <a:picLocks noRot="1" noChangeAspect="1" noEditPoints="1" noChangeArrowheads="1" noChangeShapeType="1"/>
              </p:cNvPicPr>
              <p:nvPr/>
            </p:nvPicPr>
            <p:blipFill>
              <a:blip r:embed="rId4"/>
              <a:stretch>
                <a:fillRect/>
              </a:stretch>
            </p:blipFill>
            <p:spPr>
              <a:xfrm>
                <a:off x="4841467" y="3011375"/>
                <a:ext cx="2999668" cy="215317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5" name="Ink 25"/>
              <p14:cNvContentPartPr>
                <a14:cpLocks xmlns:a14="http://schemas.microsoft.com/office/drawing/2010/main" noRot="1" noChangeAspect="1" noEditPoints="1" noChangeArrowheads="1" noChangeShapeType="1"/>
              </p14:cNvContentPartPr>
              <p14:nvPr/>
            </p14:nvContentPartPr>
            <p14:xfrm>
              <a:off x="4892675" y="5003800"/>
              <a:ext cx="2819400" cy="1322388"/>
            </p14:xfrm>
          </p:contentPart>
        </mc:Choice>
        <mc:Fallback xmlns="">
          <p:pic>
            <p:nvPicPr>
              <p:cNvPr id="3075" name="Ink 25"/>
              <p:cNvPicPr>
                <a:picLocks noRot="1" noChangeAspect="1" noEditPoints="1" noChangeArrowheads="1" noChangeShapeType="1"/>
              </p:cNvPicPr>
              <p:nvPr/>
            </p:nvPicPr>
            <p:blipFill>
              <a:blip r:embed="rId6"/>
              <a:stretch>
                <a:fillRect/>
              </a:stretch>
            </p:blipFill>
            <p:spPr>
              <a:xfrm>
                <a:off x="4879714" y="4988679"/>
                <a:ext cx="2837402" cy="1351190"/>
              </a:xfrm>
              <a:prstGeom prst="rect">
                <a:avLst/>
              </a:prstGeom>
            </p:spPr>
          </p:pic>
        </mc:Fallback>
      </mc:AlternateContent>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2117725" y="215900"/>
            <a:ext cx="464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CS 5 currency…</a:t>
            </a:r>
          </a:p>
        </p:txBody>
      </p:sp>
      <p:pic>
        <p:nvPicPr>
          <p:cNvPr id="59395" name="Picture 6" descr="20040727042030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295400"/>
            <a:ext cx="31162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22"/>
          <p:cNvSpPr txBox="1">
            <a:spLocks noChangeArrowheads="1"/>
          </p:cNvSpPr>
          <p:nvPr/>
        </p:nvSpPr>
        <p:spPr bwMode="auto">
          <a:xfrm>
            <a:off x="4343400" y="1298575"/>
            <a:ext cx="45085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i="1">
                <a:solidFill>
                  <a:srgbClr val="A30107"/>
                </a:solidFill>
              </a:rPr>
              <a:t>Final project:</a:t>
            </a:r>
            <a:r>
              <a:rPr lang="en-US" altLang="en-US" b="1" i="1">
                <a:solidFill>
                  <a:srgbClr val="FF0208"/>
                </a:solidFill>
              </a:rPr>
              <a:t>  </a:t>
            </a:r>
            <a:r>
              <a:rPr lang="en-US" altLang="en-US" sz="1800"/>
              <a:t>1 Euro for each deadline</a:t>
            </a:r>
          </a:p>
          <a:p>
            <a:pPr algn="ctr" eaLnBrk="1" hangingPunct="1">
              <a:spcBef>
                <a:spcPct val="50000"/>
              </a:spcBef>
            </a:pPr>
            <a:r>
              <a:rPr lang="en-US" altLang="en-US" sz="1800">
                <a:solidFill>
                  <a:srgbClr val="FF0000"/>
                </a:solidFill>
              </a:rPr>
              <a:t>as long as one partner has a Euro left....</a:t>
            </a:r>
            <a:endParaRPr lang="en-US" altLang="en-US">
              <a:solidFill>
                <a:srgbClr val="FF0000"/>
              </a:solidFill>
            </a:endParaRPr>
          </a:p>
        </p:txBody>
      </p:sp>
      <p:pic>
        <p:nvPicPr>
          <p:cNvPr id="59397" name="Picture 23"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2332038"/>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8" name="Group 25"/>
          <p:cNvGrpSpPr>
            <a:grpSpLocks/>
          </p:cNvGrpSpPr>
          <p:nvPr/>
        </p:nvGrpSpPr>
        <p:grpSpPr bwMode="auto">
          <a:xfrm>
            <a:off x="5334000" y="5741988"/>
            <a:ext cx="685800" cy="673100"/>
            <a:chOff x="2928" y="1051"/>
            <a:chExt cx="840" cy="957"/>
          </a:xfrm>
        </p:grpSpPr>
        <p:sp>
          <p:nvSpPr>
            <p:cNvPr id="59403" name="Freeform 2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9404"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9405"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9406"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9407"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9408"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9409"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9410"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9411"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9412"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9413"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9414"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9415"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9399" name="Text Box 39"/>
          <p:cNvSpPr txBox="1">
            <a:spLocks noChangeArrowheads="1"/>
          </p:cNvSpPr>
          <p:nvPr/>
        </p:nvSpPr>
        <p:spPr bwMode="auto">
          <a:xfrm>
            <a:off x="6019800" y="5653088"/>
            <a:ext cx="2820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200">
                <a:solidFill>
                  <a:srgbClr val="009900"/>
                </a:solidFill>
                <a:latin typeface="Comic Sans MS" pitchFamily="66" charset="0"/>
              </a:rPr>
              <a:t>Also ask about our Euro "buy-back" plan: convert your unused  Euros to more valuable currency (like M&amp;Ms)</a:t>
            </a:r>
          </a:p>
        </p:txBody>
      </p:sp>
      <p:pic>
        <p:nvPicPr>
          <p:cNvPr id="59400" name="Picture 41"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5224463"/>
            <a:ext cx="3357563" cy="97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9401" name="Picture 24" descr="Picture 1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875" y="5186363"/>
            <a:ext cx="3546475" cy="1047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86" name="Picture 26"/>
          <p:cNvPicPr>
            <a:picLocks noChangeAspect="1" noChangeArrowheads="1"/>
          </p:cNvPicPr>
          <p:nvPr/>
        </p:nvPicPr>
        <p:blipFill>
          <a:blip r:embed="rId6"/>
          <a:srcRect l="14655" t="60073" r="40745" b="6868"/>
          <a:stretch>
            <a:fillRect/>
          </a:stretch>
        </p:blipFill>
        <p:spPr bwMode="auto">
          <a:xfrm>
            <a:off x="457200" y="4891088"/>
            <a:ext cx="4197350" cy="1438275"/>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2398713" y="93663"/>
            <a:ext cx="5726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a:solidFill>
                  <a:srgbClr val="000000"/>
                </a:solidFill>
                <a:latin typeface="Calibri" pitchFamily="34" charset="0"/>
              </a:rPr>
              <a:t>Getting familiar with VPython's API...</a:t>
            </a:r>
          </a:p>
        </p:txBody>
      </p:sp>
      <p:sp>
        <p:nvSpPr>
          <p:cNvPr id="60419" name="Text Box 11"/>
          <p:cNvSpPr txBox="1">
            <a:spLocks noChangeArrowheads="1"/>
          </p:cNvSpPr>
          <p:nvPr/>
        </p:nvSpPr>
        <p:spPr bwMode="auto">
          <a:xfrm>
            <a:off x="381000" y="1905000"/>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solidFill>
                  <a:srgbClr val="F7890C"/>
                </a:solidFill>
                <a:latin typeface="Courier New" pitchFamily="49" charset="0"/>
              </a:rPr>
              <a:t>from</a:t>
            </a:r>
            <a:r>
              <a:rPr lang="en-US" altLang="en-US" sz="1800" b="1">
                <a:solidFill>
                  <a:srgbClr val="000000"/>
                </a:solidFill>
                <a:latin typeface="Courier New" pitchFamily="49" charset="0"/>
              </a:rPr>
              <a:t> visual </a:t>
            </a:r>
            <a:r>
              <a:rPr lang="en-US" altLang="en-US" sz="1800" b="1">
                <a:solidFill>
                  <a:srgbClr val="F7890C"/>
                </a:solidFill>
                <a:latin typeface="Courier New" pitchFamily="49" charset="0"/>
              </a:rPr>
              <a:t>import</a:t>
            </a:r>
            <a:r>
              <a:rPr lang="en-US" altLang="en-US" sz="1800" b="1">
                <a:solidFill>
                  <a:srgbClr val="000000"/>
                </a:solidFill>
                <a:latin typeface="Courier New" pitchFamily="49" charset="0"/>
              </a:rPr>
              <a:t> *</a:t>
            </a:r>
          </a:p>
          <a:p>
            <a:pPr eaLnBrk="1" hangingPunct="1"/>
            <a:endParaRPr lang="en-US" altLang="en-US" sz="1800" b="1">
              <a:solidFill>
                <a:srgbClr val="000000"/>
              </a:solidFill>
              <a:latin typeface="Courier New" pitchFamily="49" charset="0"/>
            </a:endParaRPr>
          </a:p>
          <a:p>
            <a:pPr eaLnBrk="1" hangingPunct="1"/>
            <a:r>
              <a:rPr lang="en-US" altLang="en-US" sz="1800" b="1">
                <a:solidFill>
                  <a:srgbClr val="000000"/>
                </a:solidFill>
                <a:latin typeface="Courier New" pitchFamily="49" charset="0"/>
              </a:rPr>
              <a:t>floor = box( pos=(0,0,0), length=4, height=0.5, </a:t>
            </a:r>
          </a:p>
          <a:p>
            <a:pPr eaLnBrk="1" hangingPunct="1"/>
            <a:r>
              <a:rPr lang="en-US" altLang="en-US" sz="1800" b="1">
                <a:solidFill>
                  <a:srgbClr val="000000"/>
                </a:solidFill>
                <a:latin typeface="Courier New" pitchFamily="49" charset="0"/>
              </a:rPr>
              <a:t>	      width=4, color=color.blue)</a:t>
            </a:r>
          </a:p>
          <a:p>
            <a:pPr eaLnBrk="1" hangingPunct="1"/>
            <a:endParaRPr lang="en-US" altLang="en-US" sz="1800" b="1">
              <a:solidFill>
                <a:srgbClr val="000000"/>
              </a:solidFill>
              <a:latin typeface="Courier New" pitchFamily="49" charset="0"/>
            </a:endParaRPr>
          </a:p>
          <a:p>
            <a:pPr eaLnBrk="1" hangingPunct="1"/>
            <a:r>
              <a:rPr lang="en-US" altLang="en-US" sz="1800" b="1">
                <a:solidFill>
                  <a:srgbClr val="000000"/>
                </a:solidFill>
                <a:latin typeface="Courier New" pitchFamily="49" charset="0"/>
              </a:rPr>
              <a:t>ball = sphere( pos=(0,4,0), radius=1, color=color.red)</a:t>
            </a:r>
          </a:p>
          <a:p>
            <a:pPr eaLnBrk="1" hangingPunct="1"/>
            <a:r>
              <a:rPr lang="en-US" altLang="en-US" sz="1800" b="1">
                <a:solidFill>
                  <a:srgbClr val="000000"/>
                </a:solidFill>
                <a:latin typeface="Courier New" pitchFamily="49" charset="0"/>
              </a:rPr>
              <a:t>ball.velocity = vector(0,-1,0)</a:t>
            </a:r>
          </a:p>
          <a:p>
            <a:pPr eaLnBrk="1" hangingPunct="1"/>
            <a:r>
              <a:rPr lang="en-US" altLang="en-US" sz="1800" b="1">
                <a:solidFill>
                  <a:srgbClr val="000000"/>
                </a:solidFill>
                <a:latin typeface="Courier New" pitchFamily="49" charset="0"/>
              </a:rPr>
              <a:t>dt = 0.01</a:t>
            </a:r>
            <a:endParaRPr lang="en-US" altLang="en-US" sz="1800">
              <a:solidFill>
                <a:srgbClr val="000000"/>
              </a:solidFill>
              <a:latin typeface="Courier New" pitchFamily="49" charset="0"/>
              <a:ea typeface="ヒラギノ角ゴ Pro W3" charset="-128"/>
            </a:endParaRPr>
          </a:p>
          <a:p>
            <a:pPr eaLnBrk="1" hangingPunct="1"/>
            <a:endParaRPr lang="en-US" altLang="en-US" sz="1800">
              <a:solidFill>
                <a:srgbClr val="000000"/>
              </a:solidFill>
              <a:latin typeface="Courier New" pitchFamily="49" charset="0"/>
              <a:ea typeface="ヒラギノ角ゴ Pro W3" charset="-128"/>
            </a:endParaRPr>
          </a:p>
          <a:p>
            <a:pPr eaLnBrk="1" hangingPunct="1"/>
            <a:r>
              <a:rPr lang="en-US" altLang="en-US" sz="1800" b="1">
                <a:solidFill>
                  <a:srgbClr val="F7890C"/>
                </a:solidFill>
                <a:latin typeface="Courier New" pitchFamily="49" charset="0"/>
              </a:rPr>
              <a:t>while</a:t>
            </a:r>
            <a:r>
              <a:rPr lang="en-US" altLang="en-US" sz="1800" b="1">
                <a:solidFill>
                  <a:srgbClr val="000000"/>
                </a:solidFill>
                <a:latin typeface="Courier New" pitchFamily="49" charset="0"/>
              </a:rPr>
              <a:t> </a:t>
            </a:r>
            <a:r>
              <a:rPr lang="en-US" altLang="en-US" sz="1800" b="1">
                <a:solidFill>
                  <a:srgbClr val="C00000"/>
                </a:solidFill>
                <a:latin typeface="Courier New" pitchFamily="49" charset="0"/>
              </a:rPr>
              <a:t>True</a:t>
            </a:r>
            <a:r>
              <a:rPr lang="en-US" altLang="en-US" sz="1800" b="1">
                <a:solidFill>
                  <a:srgbClr val="000000"/>
                </a:solidFill>
                <a:latin typeface="Courier New" pitchFamily="49" charset="0"/>
              </a:rPr>
              <a:t>:</a:t>
            </a:r>
          </a:p>
          <a:p>
            <a:pPr eaLnBrk="1" hangingPunct="1"/>
            <a:r>
              <a:rPr lang="en-US" altLang="en-US" sz="1800" b="1">
                <a:solidFill>
                  <a:srgbClr val="000000"/>
                </a:solidFill>
                <a:latin typeface="Courier New" pitchFamily="49" charset="0"/>
              </a:rPr>
              <a:t>    </a:t>
            </a:r>
            <a:r>
              <a:rPr lang="en-US" altLang="en-US" sz="1800" b="1">
                <a:solidFill>
                  <a:srgbClr val="009900"/>
                </a:solidFill>
                <a:latin typeface="Courier New" pitchFamily="49" charset="0"/>
              </a:rPr>
              <a:t>rate(100)</a:t>
            </a:r>
            <a:endParaRPr lang="en-US" altLang="en-US" sz="1800" b="1">
              <a:solidFill>
                <a:srgbClr val="000000"/>
              </a:solidFill>
              <a:latin typeface="Courier New" pitchFamily="49" charset="0"/>
            </a:endParaRPr>
          </a:p>
          <a:p>
            <a:pPr eaLnBrk="1" hangingPunct="1"/>
            <a:r>
              <a:rPr lang="en-US" altLang="en-US" sz="1800" b="1">
                <a:solidFill>
                  <a:srgbClr val="000000"/>
                </a:solidFill>
                <a:latin typeface="Courier New" pitchFamily="49" charset="0"/>
              </a:rPr>
              <a:t>    ball.pos = ball.pos + ball.velocity*dt</a:t>
            </a:r>
          </a:p>
          <a:p>
            <a:pPr eaLnBrk="1" hangingPunct="1"/>
            <a:endParaRPr lang="en-US" altLang="en-US" sz="1800" b="1">
              <a:solidFill>
                <a:srgbClr val="000000"/>
              </a:solidFill>
              <a:latin typeface="Courier New" pitchFamily="49" charset="0"/>
            </a:endParaRPr>
          </a:p>
          <a:p>
            <a:pPr eaLnBrk="1" hangingPunct="1"/>
            <a:r>
              <a:rPr lang="en-US" altLang="en-US" sz="1800" b="1">
                <a:solidFill>
                  <a:srgbClr val="000000"/>
                </a:solidFill>
                <a:latin typeface="Courier New" pitchFamily="49" charset="0"/>
              </a:rPr>
              <a:t>    </a:t>
            </a:r>
            <a:r>
              <a:rPr lang="en-US" altLang="en-US" sz="1800" b="1">
                <a:solidFill>
                  <a:srgbClr val="F7890C"/>
                </a:solidFill>
                <a:latin typeface="Courier New" pitchFamily="49" charset="0"/>
              </a:rPr>
              <a:t>if</a:t>
            </a:r>
            <a:r>
              <a:rPr lang="en-US" altLang="en-US" sz="1800" b="1">
                <a:solidFill>
                  <a:srgbClr val="000000"/>
                </a:solidFill>
                <a:latin typeface="Courier New" pitchFamily="49" charset="0"/>
              </a:rPr>
              <a:t> ball.pos.y &lt; ball.radius:</a:t>
            </a:r>
          </a:p>
          <a:p>
            <a:pPr eaLnBrk="1" hangingPunct="1"/>
            <a:r>
              <a:rPr lang="en-US" altLang="en-US" sz="1800" b="1">
                <a:solidFill>
                  <a:srgbClr val="000000"/>
                </a:solidFill>
                <a:latin typeface="Courier New" pitchFamily="49" charset="0"/>
              </a:rPr>
              <a:t>        ball.velocity.y = -ball.velocity.y</a:t>
            </a:r>
          </a:p>
          <a:p>
            <a:pPr eaLnBrk="1" hangingPunct="1"/>
            <a:r>
              <a:rPr lang="en-US" altLang="en-US" sz="1800" b="1">
                <a:solidFill>
                  <a:srgbClr val="000000"/>
                </a:solidFill>
                <a:latin typeface="Courier New" pitchFamily="49" charset="0"/>
              </a:rPr>
              <a:t>    </a:t>
            </a:r>
            <a:r>
              <a:rPr lang="en-US" altLang="en-US" sz="1800" b="1">
                <a:solidFill>
                  <a:srgbClr val="F7890C"/>
                </a:solidFill>
                <a:latin typeface="Courier New" pitchFamily="49" charset="0"/>
              </a:rPr>
              <a:t>else</a:t>
            </a:r>
            <a:r>
              <a:rPr lang="en-US" altLang="en-US" sz="1800" b="1">
                <a:solidFill>
                  <a:srgbClr val="000000"/>
                </a:solidFill>
                <a:latin typeface="Courier New" pitchFamily="49" charset="0"/>
              </a:rPr>
              <a:t>:</a:t>
            </a:r>
          </a:p>
          <a:p>
            <a:pPr eaLnBrk="1" hangingPunct="1"/>
            <a:r>
              <a:rPr lang="en-US" altLang="en-US" sz="1800" b="1">
                <a:solidFill>
                  <a:srgbClr val="000000"/>
                </a:solidFill>
                <a:latin typeface="Courier New" pitchFamily="49" charset="0"/>
              </a:rPr>
              <a:t>        ball.velocity.y = ball.velocity.y - 9.8*dt</a:t>
            </a:r>
          </a:p>
        </p:txBody>
      </p:sp>
      <p:sp>
        <p:nvSpPr>
          <p:cNvPr id="60420" name="Text Box 33"/>
          <p:cNvSpPr txBox="1">
            <a:spLocks noChangeArrowheads="1"/>
          </p:cNvSpPr>
          <p:nvPr/>
        </p:nvSpPr>
        <p:spPr bwMode="auto">
          <a:xfrm>
            <a:off x="4152900" y="657225"/>
            <a:ext cx="46101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70000"/>
              </a:lnSpc>
              <a:spcBef>
                <a:spcPct val="50000"/>
              </a:spcBef>
            </a:pPr>
            <a:r>
              <a:rPr lang="en-US" altLang="en-US" sz="1500">
                <a:solidFill>
                  <a:srgbClr val="000AF9"/>
                </a:solidFill>
                <a:latin typeface="Calibri" pitchFamily="34" charset="0"/>
              </a:rPr>
              <a:t>(0) How many tuples appear in this code?  ________</a:t>
            </a:r>
          </a:p>
          <a:p>
            <a:pPr eaLnBrk="1" hangingPunct="1">
              <a:lnSpc>
                <a:spcPct val="70000"/>
              </a:lnSpc>
              <a:spcBef>
                <a:spcPct val="50000"/>
              </a:spcBef>
            </a:pPr>
            <a:r>
              <a:rPr lang="en-US" altLang="en-US" sz="1500">
                <a:solidFill>
                  <a:srgbClr val="000AF9"/>
                </a:solidFill>
                <a:latin typeface="Calibri" pitchFamily="34" charset="0"/>
              </a:rPr>
              <a:t>(1) How many classes are used here?  ________</a:t>
            </a:r>
          </a:p>
          <a:p>
            <a:pPr eaLnBrk="1" hangingPunct="1">
              <a:lnSpc>
                <a:spcPct val="70000"/>
              </a:lnSpc>
              <a:spcBef>
                <a:spcPct val="50000"/>
              </a:spcBef>
            </a:pPr>
            <a:r>
              <a:rPr lang="en-US" altLang="en-US" sz="1500">
                <a:solidFill>
                  <a:srgbClr val="000AF9"/>
                </a:solidFill>
                <a:latin typeface="Calibri" pitchFamily="34" charset="0"/>
              </a:rPr>
              <a:t>(2) How many objects are used here?  ________</a:t>
            </a:r>
          </a:p>
          <a:p>
            <a:pPr eaLnBrk="1" hangingPunct="1">
              <a:lnSpc>
                <a:spcPct val="70000"/>
              </a:lnSpc>
              <a:spcBef>
                <a:spcPct val="50000"/>
              </a:spcBef>
            </a:pPr>
            <a:r>
              <a:rPr lang="en-US" altLang="en-US" sz="1500">
                <a:solidFill>
                  <a:srgbClr val="000AF9"/>
                </a:solidFill>
                <a:latin typeface="Calibri" pitchFamily="34" charset="0"/>
              </a:rPr>
              <a:t>(3) How are the collisions working? </a:t>
            </a:r>
          </a:p>
        </p:txBody>
      </p:sp>
      <p:pic>
        <p:nvPicPr>
          <p:cNvPr id="60421" name="Picture 34" descr="bounce"/>
          <p:cNvPicPr>
            <a:picLocks noChangeAspect="1" noChangeArrowheads="1"/>
          </p:cNvPicPr>
          <p:nvPr/>
        </p:nvPicPr>
        <p:blipFill>
          <a:blip r:embed="rId2">
            <a:lum bright="30000" contrast="20000"/>
            <a:extLst>
              <a:ext uri="{28A0092B-C50C-407E-A947-70E740481C1C}">
                <a14:useLocalDpi xmlns:a14="http://schemas.microsoft.com/office/drawing/2010/main" val="0"/>
              </a:ext>
            </a:extLst>
          </a:blip>
          <a:srcRect l="20689" r="17241" b="18236"/>
          <a:stretch>
            <a:fillRect/>
          </a:stretch>
        </p:blipFill>
        <p:spPr bwMode="auto">
          <a:xfrm>
            <a:off x="228600" y="2286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35"/>
          <p:cNvSpPr>
            <a:spLocks noChangeArrowheads="1"/>
          </p:cNvSpPr>
          <p:nvPr/>
        </p:nvSpPr>
        <p:spPr bwMode="auto">
          <a:xfrm>
            <a:off x="7543800" y="5741988"/>
            <a:ext cx="1306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200">
                <a:solidFill>
                  <a:srgbClr val="000AF9"/>
                </a:solidFill>
                <a:latin typeface="Arial" pitchFamily="34" charset="0"/>
              </a:rPr>
              <a:t>What's this </a:t>
            </a:r>
            <a:r>
              <a:rPr lang="en-US" altLang="en-US" sz="1200" b="1">
                <a:solidFill>
                  <a:srgbClr val="F7890C"/>
                </a:solidFill>
                <a:latin typeface="Courier New" pitchFamily="49" charset="0"/>
              </a:rPr>
              <a:t>if/else</a:t>
            </a:r>
            <a:r>
              <a:rPr lang="en-US" altLang="en-US" sz="1200">
                <a:solidFill>
                  <a:srgbClr val="000AF9"/>
                </a:solidFill>
                <a:latin typeface="Arial" pitchFamily="34" charset="0"/>
              </a:rPr>
              <a:t> doing?</a:t>
            </a:r>
          </a:p>
        </p:txBody>
      </p:sp>
      <p:sp>
        <p:nvSpPr>
          <p:cNvPr id="60423" name="Rectangle 9"/>
          <p:cNvSpPr>
            <a:spLocks noChangeArrowheads="1"/>
          </p:cNvSpPr>
          <p:nvPr/>
        </p:nvSpPr>
        <p:spPr bwMode="auto">
          <a:xfrm>
            <a:off x="1752600" y="914400"/>
            <a:ext cx="24590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500">
                <a:solidFill>
                  <a:srgbClr val="000000"/>
                </a:solidFill>
                <a:latin typeface="Calibri" pitchFamily="34" charset="0"/>
              </a:rPr>
              <a:t>Look over this VPython program to determine</a:t>
            </a:r>
          </a:p>
        </p:txBody>
      </p:sp>
      <p:cxnSp>
        <p:nvCxnSpPr>
          <p:cNvPr id="23" name="Straight Arrow Connector 22"/>
          <p:cNvCxnSpPr>
            <a:cxnSpLocks noChangeShapeType="1"/>
          </p:cNvCxnSpPr>
          <p:nvPr/>
        </p:nvCxnSpPr>
        <p:spPr bwMode="auto">
          <a:xfrm>
            <a:off x="1371600" y="609600"/>
            <a:ext cx="0" cy="533400"/>
          </a:xfrm>
          <a:prstGeom prst="straightConnector1">
            <a:avLst/>
          </a:prstGeom>
          <a:noFill/>
          <a:ln w="25400">
            <a:solidFill>
              <a:schemeClr val="bg1"/>
            </a:solidFill>
            <a:round/>
            <a:headEnd type="arrow" w="med" len="med"/>
            <a:tailEnd type="arrow" w="med" len="med"/>
          </a:ln>
          <a:effectLst>
            <a:outerShdw blurRad="63500" dist="20000" dir="5400000" rotWithShape="0">
              <a:srgbClr val="000000">
                <a:alpha val="37999"/>
              </a:srgbClr>
            </a:outerShdw>
          </a:effectLst>
          <a:extLst/>
        </p:spPr>
      </p:cxnSp>
      <mc:AlternateContent xmlns:mc="http://schemas.openxmlformats.org/markup-compatibility/2006" xmlns:p14="http://schemas.microsoft.com/office/powerpoint/2010/main">
        <mc:Choice Requires="p14">
          <p:contentPart p14:bwMode="auto" r:id="rId3">
            <p14:nvContentPartPr>
              <p14:cNvPr id="2050" name="Ink 8"/>
              <p14:cNvContentPartPr>
                <a14:cpLocks xmlns:a14="http://schemas.microsoft.com/office/drawing/2010/main" noRot="1" noChangeAspect="1" noEditPoints="1" noChangeArrowheads="1" noChangeShapeType="1"/>
              </p14:cNvContentPartPr>
              <p14:nvPr/>
            </p14:nvContentPartPr>
            <p14:xfrm>
              <a:off x="339725" y="2359025"/>
              <a:ext cx="1649413" cy="487363"/>
            </p14:xfrm>
          </p:contentPart>
        </mc:Choice>
        <mc:Fallback xmlns="">
          <p:pic>
            <p:nvPicPr>
              <p:cNvPr id="2050" name="Ink 8"/>
              <p:cNvPicPr>
                <a:picLocks noRot="1" noChangeAspect="1" noEditPoints="1" noChangeArrowheads="1" noChangeShapeType="1"/>
              </p:cNvPicPr>
              <p:nvPr/>
            </p:nvPicPr>
            <p:blipFill>
              <a:blip r:embed="rId4"/>
              <a:stretch>
                <a:fillRect/>
              </a:stretch>
            </p:blipFill>
            <p:spPr>
              <a:xfrm>
                <a:off x="323886" y="2343907"/>
                <a:ext cx="1681091" cy="51795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1" name="Ink 9"/>
              <p14:cNvContentPartPr>
                <a14:cpLocks xmlns:a14="http://schemas.microsoft.com/office/drawing/2010/main" noRot="1" noChangeAspect="1" noEditPoints="1" noChangeArrowheads="1" noChangeShapeType="1"/>
              </p14:cNvContentPartPr>
              <p14:nvPr/>
            </p14:nvContentPartPr>
            <p14:xfrm>
              <a:off x="4214813" y="2692400"/>
              <a:ext cx="1441450" cy="385763"/>
            </p14:xfrm>
          </p:contentPart>
        </mc:Choice>
        <mc:Fallback xmlns="">
          <p:pic>
            <p:nvPicPr>
              <p:cNvPr id="2051" name="Ink 9"/>
              <p:cNvPicPr>
                <a:picLocks noRot="1" noChangeAspect="1" noEditPoints="1" noChangeArrowheads="1" noChangeShapeType="1"/>
              </p:cNvPicPr>
              <p:nvPr/>
            </p:nvPicPr>
            <p:blipFill>
              <a:blip r:embed="rId6"/>
              <a:stretch>
                <a:fillRect/>
              </a:stretch>
            </p:blipFill>
            <p:spPr>
              <a:xfrm>
                <a:off x="4199693" y="2687002"/>
                <a:ext cx="1472770" cy="4073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2" name="Ink 10"/>
              <p14:cNvContentPartPr>
                <a14:cpLocks xmlns:a14="http://schemas.microsoft.com/office/drawing/2010/main" noRot="1" noChangeAspect="1" noEditPoints="1" noChangeArrowheads="1" noChangeShapeType="1"/>
              </p14:cNvContentPartPr>
              <p14:nvPr/>
            </p14:nvContentPartPr>
            <p14:xfrm>
              <a:off x="6456363" y="3232150"/>
              <a:ext cx="1301750" cy="373063"/>
            </p14:xfrm>
          </p:contentPart>
        </mc:Choice>
        <mc:Fallback xmlns="">
          <p:pic>
            <p:nvPicPr>
              <p:cNvPr id="2052" name="Ink 10"/>
              <p:cNvPicPr>
                <a:picLocks noRot="1" noChangeAspect="1" noEditPoints="1" noChangeArrowheads="1" noChangeShapeType="1"/>
              </p:cNvPicPr>
              <p:nvPr/>
            </p:nvPicPr>
            <p:blipFill>
              <a:blip r:embed="rId8"/>
              <a:stretch>
                <a:fillRect/>
              </a:stretch>
            </p:blipFill>
            <p:spPr>
              <a:xfrm>
                <a:off x="6444480" y="3216666"/>
                <a:ext cx="1329477" cy="4043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3" name="Ink 11"/>
              <p14:cNvContentPartPr>
                <a14:cpLocks xmlns:a14="http://schemas.microsoft.com/office/drawing/2010/main" noRot="1" noChangeAspect="1" noEditPoints="1" noChangeArrowheads="1" noChangeShapeType="1"/>
              </p14:cNvContentPartPr>
              <p14:nvPr/>
            </p14:nvContentPartPr>
            <p14:xfrm>
              <a:off x="369888" y="3208338"/>
              <a:ext cx="1800225" cy="436562"/>
            </p14:xfrm>
          </p:contentPart>
        </mc:Choice>
        <mc:Fallback xmlns="">
          <p:pic>
            <p:nvPicPr>
              <p:cNvPr id="2053" name="Ink 11"/>
              <p:cNvPicPr>
                <a:picLocks noRot="1" noChangeAspect="1" noEditPoints="1" noChangeArrowheads="1" noChangeShapeType="1"/>
              </p:cNvPicPr>
              <p:nvPr/>
            </p:nvPicPr>
            <p:blipFill>
              <a:blip r:embed="rId10"/>
              <a:stretch>
                <a:fillRect/>
              </a:stretch>
            </p:blipFill>
            <p:spPr>
              <a:xfrm>
                <a:off x="353689" y="3192849"/>
                <a:ext cx="1822543" cy="46789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4" name="Ink 12"/>
              <p14:cNvContentPartPr>
                <a14:cpLocks xmlns:a14="http://schemas.microsoft.com/office/drawing/2010/main" noRot="1" noChangeAspect="1" noEditPoints="1" noChangeArrowheads="1" noChangeShapeType="1"/>
              </p14:cNvContentPartPr>
              <p14:nvPr/>
            </p14:nvContentPartPr>
            <p14:xfrm>
              <a:off x="2708275" y="3538538"/>
              <a:ext cx="4337050" cy="557212"/>
            </p14:xfrm>
          </p:contentPart>
        </mc:Choice>
        <mc:Fallback xmlns="">
          <p:pic>
            <p:nvPicPr>
              <p:cNvPr id="2054" name="Ink 12"/>
              <p:cNvPicPr>
                <a:picLocks noRot="1" noChangeAspect="1" noEditPoints="1" noChangeArrowheads="1" noChangeShapeType="1"/>
              </p:cNvPicPr>
              <p:nvPr/>
            </p:nvPicPr>
            <p:blipFill>
              <a:blip r:embed="rId12"/>
              <a:stretch>
                <a:fillRect/>
              </a:stretch>
            </p:blipFill>
            <p:spPr>
              <a:xfrm>
                <a:off x="2693875" y="3527739"/>
                <a:ext cx="4368011" cy="5838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55" name="Ink 13"/>
              <p14:cNvContentPartPr>
                <a14:cpLocks xmlns:a14="http://schemas.microsoft.com/office/drawing/2010/main" noRot="1" noChangeAspect="1" noEditPoints="1" noChangeArrowheads="1" noChangeShapeType="1"/>
              </p14:cNvContentPartPr>
              <p14:nvPr/>
            </p14:nvContentPartPr>
            <p14:xfrm>
              <a:off x="5289550" y="4203700"/>
              <a:ext cx="1588" cy="11113"/>
            </p14:xfrm>
          </p:contentPart>
        </mc:Choice>
        <mc:Fallback xmlns="">
          <p:pic>
            <p:nvPicPr>
              <p:cNvPr id="2055" name="Ink 13"/>
              <p:cNvPicPr>
                <a:picLocks noRot="1" noChangeAspect="1" noEditPoints="1" noChangeArrowheads="1" noChangeShapeType="1"/>
              </p:cNvPicPr>
              <p:nvPr/>
            </p:nvPicPr>
            <p:blipFill>
              <a:blip r:embed="rId14"/>
              <a:stretch>
                <a:fillRect/>
              </a:stretch>
            </p:blipFill>
            <p:spPr>
              <a:xfrm>
                <a:off x="5281292" y="4194738"/>
                <a:ext cx="20962" cy="3047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56" name="Ink 14"/>
              <p14:cNvContentPartPr>
                <a14:cpLocks xmlns:a14="http://schemas.microsoft.com/office/drawing/2010/main" noRot="1" noChangeAspect="1" noEditPoints="1" noChangeArrowheads="1" noChangeShapeType="1"/>
              </p14:cNvContentPartPr>
              <p14:nvPr/>
            </p14:nvContentPartPr>
            <p14:xfrm>
              <a:off x="390525" y="4094163"/>
              <a:ext cx="1497013" cy="150812"/>
            </p14:xfrm>
          </p:contentPart>
        </mc:Choice>
        <mc:Fallback xmlns="">
          <p:pic>
            <p:nvPicPr>
              <p:cNvPr id="2056" name="Ink 14"/>
              <p:cNvPicPr>
                <a:picLocks noRot="1" noChangeAspect="1" noEditPoints="1" noChangeArrowheads="1" noChangeShapeType="1"/>
              </p:cNvPicPr>
              <p:nvPr/>
            </p:nvPicPr>
            <p:blipFill>
              <a:blip r:embed="rId16"/>
              <a:stretch>
                <a:fillRect/>
              </a:stretch>
            </p:blipFill>
            <p:spPr>
              <a:xfrm>
                <a:off x="382604" y="4082285"/>
                <a:ext cx="1515015" cy="17780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57" name="Ink 15"/>
              <p14:cNvContentPartPr>
                <a14:cpLocks xmlns:a14="http://schemas.microsoft.com/office/drawing/2010/main" noRot="1" noChangeAspect="1" noEditPoints="1" noChangeArrowheads="1" noChangeShapeType="1"/>
              </p14:cNvContentPartPr>
              <p14:nvPr/>
            </p14:nvContentPartPr>
            <p14:xfrm>
              <a:off x="3776663" y="3997325"/>
              <a:ext cx="1443037" cy="344488"/>
            </p14:xfrm>
          </p:contentPart>
        </mc:Choice>
        <mc:Fallback xmlns="">
          <p:pic>
            <p:nvPicPr>
              <p:cNvPr id="2057" name="Ink 15"/>
              <p:cNvPicPr>
                <a:picLocks noRot="1" noChangeAspect="1" noEditPoints="1" noChangeArrowheads="1" noChangeShapeType="1"/>
              </p:cNvPicPr>
              <p:nvPr/>
            </p:nvPicPr>
            <p:blipFill>
              <a:blip r:embed="rId18"/>
              <a:stretch>
                <a:fillRect/>
              </a:stretch>
            </p:blipFill>
            <p:spPr>
              <a:xfrm>
                <a:off x="3764062" y="3986166"/>
                <a:ext cx="1460319" cy="36968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58" name="Ink 16"/>
              <p14:cNvContentPartPr>
                <a14:cpLocks xmlns:a14="http://schemas.microsoft.com/office/drawing/2010/main" noRot="1" noChangeAspect="1" noEditPoints="1" noChangeArrowheads="1" noChangeShapeType="1"/>
              </p14:cNvContentPartPr>
              <p14:nvPr/>
            </p14:nvContentPartPr>
            <p14:xfrm>
              <a:off x="830263" y="4916488"/>
              <a:ext cx="147637" cy="311150"/>
            </p14:xfrm>
          </p:contentPart>
        </mc:Choice>
        <mc:Fallback xmlns="">
          <p:pic>
            <p:nvPicPr>
              <p:cNvPr id="2058" name="Ink 16"/>
              <p:cNvPicPr>
                <a:picLocks noRot="1" noChangeAspect="1" noEditPoints="1" noChangeArrowheads="1" noChangeShapeType="1"/>
              </p:cNvPicPr>
              <p:nvPr/>
            </p:nvPicPr>
            <p:blipFill>
              <a:blip r:embed="rId20"/>
              <a:stretch>
                <a:fillRect/>
              </a:stretch>
            </p:blipFill>
            <p:spPr>
              <a:xfrm>
                <a:off x="814458" y="4904604"/>
                <a:ext cx="168831" cy="338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59" name="Ink 17"/>
              <p14:cNvContentPartPr>
                <a14:cpLocks xmlns:a14="http://schemas.microsoft.com/office/drawing/2010/main" noRot="1" noChangeAspect="1" noEditPoints="1" noChangeArrowheads="1" noChangeShapeType="1"/>
              </p14:cNvContentPartPr>
              <p14:nvPr/>
            </p14:nvContentPartPr>
            <p14:xfrm>
              <a:off x="2798763" y="2149475"/>
              <a:ext cx="860425" cy="306388"/>
            </p14:xfrm>
          </p:contentPart>
        </mc:Choice>
        <mc:Fallback xmlns="">
          <p:pic>
            <p:nvPicPr>
              <p:cNvPr id="2059" name="Ink 17"/>
              <p:cNvPicPr>
                <a:picLocks noRot="1" noChangeAspect="1" noEditPoints="1" noChangeArrowheads="1" noChangeShapeType="1"/>
              </p:cNvPicPr>
              <p:nvPr/>
            </p:nvPicPr>
            <p:blipFill>
              <a:blip r:embed="rId22"/>
              <a:stretch>
                <a:fillRect/>
              </a:stretch>
            </p:blipFill>
            <p:spPr>
              <a:xfrm>
                <a:off x="2784363" y="2145875"/>
                <a:ext cx="889586" cy="31826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60" name="Ink 18"/>
              <p14:cNvContentPartPr>
                <a14:cpLocks xmlns:a14="http://schemas.microsoft.com/office/drawing/2010/main" noRot="1" noChangeAspect="1" noEditPoints="1" noChangeArrowheads="1" noChangeShapeType="1"/>
              </p14:cNvContentPartPr>
              <p14:nvPr/>
            </p14:nvContentPartPr>
            <p14:xfrm>
              <a:off x="3084513" y="3051175"/>
              <a:ext cx="915987" cy="238125"/>
            </p14:xfrm>
          </p:contentPart>
        </mc:Choice>
        <mc:Fallback xmlns="">
          <p:pic>
            <p:nvPicPr>
              <p:cNvPr id="2060" name="Ink 18"/>
              <p:cNvPicPr>
                <a:picLocks noRot="1" noChangeAspect="1" noEditPoints="1" noChangeArrowheads="1" noChangeShapeType="1"/>
              </p:cNvPicPr>
              <p:nvPr/>
            </p:nvPicPr>
            <p:blipFill>
              <a:blip r:embed="rId24"/>
              <a:stretch>
                <a:fillRect/>
              </a:stretch>
            </p:blipFill>
            <p:spPr>
              <a:xfrm>
                <a:off x="3069751" y="3044341"/>
                <a:ext cx="937590" cy="2514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61" name="Ink 19"/>
              <p14:cNvContentPartPr>
                <a14:cpLocks xmlns:a14="http://schemas.microsoft.com/office/drawing/2010/main" noRot="1" noChangeAspect="1" noEditPoints="1" noChangeArrowheads="1" noChangeShapeType="1"/>
              </p14:cNvContentPartPr>
              <p14:nvPr/>
            </p14:nvContentPartPr>
            <p14:xfrm>
              <a:off x="6329363" y="5126038"/>
              <a:ext cx="1316037" cy="1319212"/>
            </p14:xfrm>
          </p:contentPart>
        </mc:Choice>
        <mc:Fallback xmlns="">
          <p:pic>
            <p:nvPicPr>
              <p:cNvPr id="2061" name="Ink 19"/>
              <p:cNvPicPr>
                <a:picLocks noRot="1" noChangeAspect="1" noEditPoints="1" noChangeArrowheads="1" noChangeShapeType="1"/>
              </p:cNvPicPr>
              <p:nvPr/>
            </p:nvPicPr>
            <p:blipFill>
              <a:blip r:embed="rId26"/>
              <a:stretch>
                <a:fillRect/>
              </a:stretch>
            </p:blipFill>
            <p:spPr>
              <a:xfrm>
                <a:off x="6314960" y="5111640"/>
                <a:ext cx="1344482" cy="134836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62" name="Ink 20"/>
              <p14:cNvContentPartPr>
                <a14:cpLocks xmlns:a14="http://schemas.microsoft.com/office/drawing/2010/main" noRot="1" noChangeAspect="1" noEditPoints="1" noChangeArrowheads="1" noChangeShapeType="1"/>
              </p14:cNvContentPartPr>
              <p14:nvPr/>
            </p14:nvContentPartPr>
            <p14:xfrm>
              <a:off x="842963" y="6267450"/>
              <a:ext cx="128587" cy="184150"/>
            </p14:xfrm>
          </p:contentPart>
        </mc:Choice>
        <mc:Fallback xmlns="">
          <p:pic>
            <p:nvPicPr>
              <p:cNvPr id="2062" name="Ink 20"/>
              <p:cNvPicPr>
                <a:picLocks noRot="1" noChangeAspect="1" noEditPoints="1" noChangeArrowheads="1" noChangeShapeType="1"/>
              </p:cNvPicPr>
              <p:nvPr/>
            </p:nvPicPr>
            <p:blipFill>
              <a:blip r:embed="rId28"/>
              <a:stretch>
                <a:fillRect/>
              </a:stretch>
            </p:blipFill>
            <p:spPr>
              <a:xfrm>
                <a:off x="826441" y="6250873"/>
                <a:ext cx="158758" cy="21189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63" name="Ink 21"/>
              <p14:cNvContentPartPr>
                <a14:cpLocks xmlns:a14="http://schemas.microsoft.com/office/drawing/2010/main" noRot="1" noChangeAspect="1" noEditPoints="1" noChangeArrowheads="1" noChangeShapeType="1"/>
              </p14:cNvContentPartPr>
              <p14:nvPr/>
            </p14:nvContentPartPr>
            <p14:xfrm>
              <a:off x="1433513" y="5203825"/>
              <a:ext cx="136525" cy="185738"/>
            </p14:xfrm>
          </p:contentPart>
        </mc:Choice>
        <mc:Fallback xmlns="">
          <p:pic>
            <p:nvPicPr>
              <p:cNvPr id="2063" name="Ink 21"/>
              <p:cNvPicPr>
                <a:picLocks noRot="1" noChangeAspect="1" noEditPoints="1" noChangeArrowheads="1" noChangeShapeType="1"/>
              </p:cNvPicPr>
              <p:nvPr/>
            </p:nvPicPr>
            <p:blipFill>
              <a:blip r:embed="rId30"/>
              <a:stretch>
                <a:fillRect/>
              </a:stretch>
            </p:blipFill>
            <p:spPr>
              <a:xfrm>
                <a:off x="1418384" y="5188707"/>
                <a:ext cx="159579" cy="21381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64" name="Ink 22"/>
              <p14:cNvContentPartPr>
                <a14:cpLocks xmlns:a14="http://schemas.microsoft.com/office/drawing/2010/main" noRot="1" noChangeAspect="1" noEditPoints="1" noChangeArrowheads="1" noChangeShapeType="1"/>
              </p14:cNvContentPartPr>
              <p14:nvPr/>
            </p14:nvContentPartPr>
            <p14:xfrm>
              <a:off x="2239963" y="5207000"/>
              <a:ext cx="111125" cy="88900"/>
            </p14:xfrm>
          </p:contentPart>
        </mc:Choice>
        <mc:Fallback xmlns="">
          <p:pic>
            <p:nvPicPr>
              <p:cNvPr id="2064" name="Ink 22"/>
              <p:cNvPicPr>
                <a:picLocks noRot="1" noChangeAspect="1" noEditPoints="1" noChangeArrowheads="1" noChangeShapeType="1"/>
              </p:cNvPicPr>
              <p:nvPr/>
            </p:nvPicPr>
            <p:blipFill>
              <a:blip r:embed="rId32"/>
              <a:stretch>
                <a:fillRect/>
              </a:stretch>
            </p:blipFill>
            <p:spPr>
              <a:xfrm>
                <a:off x="2231304" y="5194763"/>
                <a:ext cx="129526" cy="11445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65" name="Ink 23"/>
              <p14:cNvContentPartPr>
                <a14:cpLocks xmlns:a14="http://schemas.microsoft.com/office/drawing/2010/main" noRot="1" noChangeAspect="1" noEditPoints="1" noChangeArrowheads="1" noChangeShapeType="1"/>
              </p14:cNvContentPartPr>
              <p14:nvPr/>
            </p14:nvContentPartPr>
            <p14:xfrm>
              <a:off x="2944813" y="5195888"/>
              <a:ext cx="288925" cy="209550"/>
            </p14:xfrm>
          </p:contentPart>
        </mc:Choice>
        <mc:Fallback xmlns="">
          <p:pic>
            <p:nvPicPr>
              <p:cNvPr id="2065" name="Ink 23"/>
              <p:cNvPicPr>
                <a:picLocks noRot="1" noChangeAspect="1" noEditPoints="1" noChangeArrowheads="1" noChangeShapeType="1"/>
              </p:cNvPicPr>
              <p:nvPr/>
            </p:nvPicPr>
            <p:blipFill>
              <a:blip r:embed="rId34"/>
              <a:stretch>
                <a:fillRect/>
              </a:stretch>
            </p:blipFill>
            <p:spPr>
              <a:xfrm>
                <a:off x="2930061" y="5182566"/>
                <a:ext cx="318429" cy="23727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66" name="Ink 24"/>
              <p14:cNvContentPartPr>
                <a14:cpLocks xmlns:a14="http://schemas.microsoft.com/office/drawing/2010/main" noRot="1" noChangeAspect="1" noEditPoints="1" noChangeArrowheads="1" noChangeShapeType="1"/>
              </p14:cNvContentPartPr>
              <p14:nvPr/>
            </p14:nvContentPartPr>
            <p14:xfrm>
              <a:off x="3556000" y="5257800"/>
              <a:ext cx="139700" cy="63500"/>
            </p14:xfrm>
          </p:contentPart>
        </mc:Choice>
        <mc:Fallback xmlns="">
          <p:pic>
            <p:nvPicPr>
              <p:cNvPr id="2066" name="Ink 24"/>
              <p:cNvPicPr>
                <a:picLocks noRot="1" noChangeAspect="1" noEditPoints="1" noChangeArrowheads="1" noChangeShapeType="1"/>
              </p:cNvPicPr>
              <p:nvPr/>
            </p:nvPicPr>
            <p:blipFill>
              <a:blip r:embed="rId36"/>
              <a:stretch>
                <a:fillRect/>
              </a:stretch>
            </p:blipFill>
            <p:spPr>
              <a:xfrm>
                <a:off x="3546999" y="5243729"/>
                <a:ext cx="154822" cy="8478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67" name="Ink 25"/>
              <p14:cNvContentPartPr>
                <a14:cpLocks xmlns:a14="http://schemas.microsoft.com/office/drawing/2010/main" noRot="1" noChangeAspect="1" noEditPoints="1" noChangeArrowheads="1" noChangeShapeType="1"/>
              </p14:cNvContentPartPr>
              <p14:nvPr/>
            </p14:nvContentPartPr>
            <p14:xfrm>
              <a:off x="3902075" y="5159375"/>
              <a:ext cx="366713" cy="193675"/>
            </p14:xfrm>
          </p:contentPart>
        </mc:Choice>
        <mc:Fallback xmlns="">
          <p:pic>
            <p:nvPicPr>
              <p:cNvPr id="2067" name="Ink 25"/>
              <p:cNvPicPr>
                <a:picLocks noRot="1" noChangeAspect="1" noEditPoints="1" noChangeArrowheads="1" noChangeShapeType="1"/>
              </p:cNvPicPr>
              <p:nvPr/>
            </p:nvPicPr>
            <p:blipFill>
              <a:blip r:embed="rId38"/>
              <a:stretch>
                <a:fillRect/>
              </a:stretch>
            </p:blipFill>
            <p:spPr>
              <a:xfrm>
                <a:off x="3889119" y="5145335"/>
                <a:ext cx="384707" cy="22211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68" name="Ink 26"/>
              <p14:cNvContentPartPr>
                <a14:cpLocks xmlns:a14="http://schemas.microsoft.com/office/drawing/2010/main" noRot="1" noChangeAspect="1" noEditPoints="1" noChangeArrowheads="1" noChangeShapeType="1"/>
              </p14:cNvContentPartPr>
              <p14:nvPr/>
            </p14:nvContentPartPr>
            <p14:xfrm>
              <a:off x="7600950" y="479425"/>
              <a:ext cx="236538" cy="322263"/>
            </p14:xfrm>
          </p:contentPart>
        </mc:Choice>
        <mc:Fallback xmlns="">
          <p:pic>
            <p:nvPicPr>
              <p:cNvPr id="2068" name="Ink 26"/>
              <p:cNvPicPr>
                <a:picLocks noRot="1" noChangeAspect="1" noEditPoints="1" noChangeArrowheads="1" noChangeShapeType="1"/>
              </p:cNvPicPr>
              <p:nvPr/>
            </p:nvPicPr>
            <p:blipFill>
              <a:blip r:embed="rId40"/>
              <a:stretch>
                <a:fillRect/>
              </a:stretch>
            </p:blipFill>
            <p:spPr>
              <a:xfrm>
                <a:off x="7587629" y="466462"/>
                <a:ext cx="254179" cy="34854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69" name="Ink 27"/>
              <p14:cNvContentPartPr>
                <a14:cpLocks xmlns:a14="http://schemas.microsoft.com/office/drawing/2010/main" noRot="1" noChangeAspect="1" noEditPoints="1" noChangeArrowheads="1" noChangeShapeType="1"/>
              </p14:cNvContentPartPr>
              <p14:nvPr/>
            </p14:nvContentPartPr>
            <p14:xfrm>
              <a:off x="7316788" y="931863"/>
              <a:ext cx="98425" cy="63500"/>
            </p14:xfrm>
          </p:contentPart>
        </mc:Choice>
        <mc:Fallback xmlns="">
          <p:pic>
            <p:nvPicPr>
              <p:cNvPr id="2069" name="Ink 27"/>
              <p:cNvPicPr>
                <a:picLocks noRot="1" noChangeAspect="1" noEditPoints="1" noChangeArrowheads="1" noChangeShapeType="1"/>
              </p:cNvPicPr>
              <p:nvPr/>
            </p:nvPicPr>
            <p:blipFill>
              <a:blip r:embed="rId42"/>
              <a:stretch>
                <a:fillRect/>
              </a:stretch>
            </p:blipFill>
            <p:spPr>
              <a:xfrm>
                <a:off x="7303088" y="918589"/>
                <a:ext cx="121860" cy="9076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70" name="Ink 28"/>
              <p14:cNvContentPartPr>
                <a14:cpLocks xmlns:a14="http://schemas.microsoft.com/office/drawing/2010/main" noRot="1" noChangeAspect="1" noEditPoints="1" noChangeArrowheads="1" noChangeShapeType="1"/>
              </p14:cNvContentPartPr>
              <p14:nvPr/>
            </p14:nvContentPartPr>
            <p14:xfrm>
              <a:off x="7426325" y="876300"/>
              <a:ext cx="19050" cy="260350"/>
            </p14:xfrm>
          </p:contentPart>
        </mc:Choice>
        <mc:Fallback xmlns="">
          <p:pic>
            <p:nvPicPr>
              <p:cNvPr id="2070" name="Ink 28"/>
              <p:cNvPicPr>
                <a:picLocks noRot="1" noChangeAspect="1" noEditPoints="1" noChangeArrowheads="1" noChangeShapeType="1"/>
              </p:cNvPicPr>
              <p:nvPr/>
            </p:nvPicPr>
            <p:blipFill>
              <a:blip r:embed="rId44"/>
              <a:stretch>
                <a:fillRect/>
              </a:stretch>
            </p:blipFill>
            <p:spPr>
              <a:xfrm>
                <a:off x="7413026" y="863337"/>
                <a:ext cx="44210" cy="28735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71" name="Ink 29"/>
              <p14:cNvContentPartPr>
                <a14:cpLocks xmlns:a14="http://schemas.microsoft.com/office/drawing/2010/main" noRot="1" noChangeAspect="1" noEditPoints="1" noChangeArrowheads="1" noChangeShapeType="1"/>
              </p14:cNvContentPartPr>
              <p14:nvPr/>
            </p14:nvContentPartPr>
            <p14:xfrm>
              <a:off x="7334250" y="1185863"/>
              <a:ext cx="198438" cy="300037"/>
            </p14:xfrm>
          </p:contentPart>
        </mc:Choice>
        <mc:Fallback xmlns="">
          <p:pic>
            <p:nvPicPr>
              <p:cNvPr id="2071" name="Ink 29"/>
              <p:cNvPicPr>
                <a:picLocks noRot="1" noChangeAspect="1" noEditPoints="1" noChangeArrowheads="1" noChangeShapeType="1"/>
              </p:cNvPicPr>
              <p:nvPr/>
            </p:nvPicPr>
            <p:blipFill>
              <a:blip r:embed="rId46"/>
              <a:stretch>
                <a:fillRect/>
              </a:stretch>
            </p:blipFill>
            <p:spPr>
              <a:xfrm>
                <a:off x="7320230" y="1172176"/>
                <a:ext cx="226838" cy="32849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72" name="Ink 30"/>
              <p14:cNvContentPartPr>
                <a14:cpLocks xmlns:a14="http://schemas.microsoft.com/office/drawing/2010/main" noRot="1" noChangeAspect="1" noEditPoints="1" noChangeArrowheads="1" noChangeShapeType="1"/>
              </p14:cNvContentPartPr>
              <p14:nvPr/>
            </p14:nvContentPartPr>
            <p14:xfrm>
              <a:off x="7934325" y="303213"/>
              <a:ext cx="341313" cy="279400"/>
            </p14:xfrm>
          </p:contentPart>
        </mc:Choice>
        <mc:Fallback xmlns="">
          <p:pic>
            <p:nvPicPr>
              <p:cNvPr id="2072" name="Ink 30"/>
              <p:cNvPicPr>
                <a:picLocks noRot="1" noChangeAspect="1" noEditPoints="1" noChangeArrowheads="1" noChangeShapeType="1"/>
              </p:cNvPicPr>
              <p:nvPr/>
            </p:nvPicPr>
            <p:blipFill>
              <a:blip r:embed="rId48"/>
              <a:stretch>
                <a:fillRect/>
              </a:stretch>
            </p:blipFill>
            <p:spPr>
              <a:xfrm>
                <a:off x="7919564" y="290251"/>
                <a:ext cx="369036" cy="30712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73" name="Ink 31"/>
              <p14:cNvContentPartPr>
                <a14:cpLocks xmlns:a14="http://schemas.microsoft.com/office/drawing/2010/main" noRot="1" noChangeAspect="1" noEditPoints="1" noChangeArrowheads="1" noChangeShapeType="1"/>
              </p14:cNvContentPartPr>
              <p14:nvPr/>
            </p14:nvContentPartPr>
            <p14:xfrm>
              <a:off x="7762875" y="914400"/>
              <a:ext cx="66675" cy="247650"/>
            </p14:xfrm>
          </p:contentPart>
        </mc:Choice>
        <mc:Fallback xmlns="">
          <p:pic>
            <p:nvPicPr>
              <p:cNvPr id="2073" name="Ink 31"/>
              <p:cNvPicPr>
                <a:picLocks noRot="1" noChangeAspect="1" noEditPoints="1" noChangeArrowheads="1" noChangeShapeType="1"/>
              </p:cNvPicPr>
              <p:nvPr/>
            </p:nvPicPr>
            <p:blipFill>
              <a:blip r:embed="rId50"/>
              <a:stretch>
                <a:fillRect/>
              </a:stretch>
            </p:blipFill>
            <p:spPr>
              <a:xfrm>
                <a:off x="7748819" y="900362"/>
                <a:ext cx="83974" cy="276447"/>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74" name="Ink 32"/>
              <p14:cNvContentPartPr>
                <a14:cpLocks xmlns:a14="http://schemas.microsoft.com/office/drawing/2010/main" noRot="1" noChangeAspect="1" noEditPoints="1" noChangeArrowheads="1" noChangeShapeType="1"/>
              </p14:cNvContentPartPr>
              <p14:nvPr/>
            </p14:nvContentPartPr>
            <p14:xfrm>
              <a:off x="7856538" y="936625"/>
              <a:ext cx="34925" cy="206375"/>
            </p14:xfrm>
          </p:contentPart>
        </mc:Choice>
        <mc:Fallback xmlns="">
          <p:pic>
            <p:nvPicPr>
              <p:cNvPr id="2074" name="Ink 32"/>
              <p:cNvPicPr>
                <a:picLocks noRot="1" noChangeAspect="1" noEditPoints="1" noChangeArrowheads="1" noChangeShapeType="1"/>
              </p:cNvPicPr>
              <p:nvPr/>
            </p:nvPicPr>
            <p:blipFill>
              <a:blip r:embed="rId52"/>
              <a:stretch>
                <a:fillRect/>
              </a:stretch>
            </p:blipFill>
            <p:spPr>
              <a:xfrm>
                <a:off x="7843216" y="922963"/>
                <a:ext cx="62649" cy="23190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75" name="Ink 33"/>
              <p14:cNvContentPartPr>
                <a14:cpLocks xmlns:a14="http://schemas.microsoft.com/office/drawing/2010/main" noRot="1" noChangeAspect="1" noEditPoints="1" noChangeArrowheads="1" noChangeShapeType="1"/>
              </p14:cNvContentPartPr>
              <p14:nvPr/>
            </p14:nvContentPartPr>
            <p14:xfrm>
              <a:off x="7954963" y="944563"/>
              <a:ext cx="39687" cy="228600"/>
            </p14:xfrm>
          </p:contentPart>
        </mc:Choice>
        <mc:Fallback xmlns="">
          <p:pic>
            <p:nvPicPr>
              <p:cNvPr id="2075" name="Ink 33"/>
              <p:cNvPicPr>
                <a:picLocks noRot="1" noChangeAspect="1" noEditPoints="1" noChangeArrowheads="1" noChangeShapeType="1"/>
              </p:cNvPicPr>
              <p:nvPr/>
            </p:nvPicPr>
            <p:blipFill>
              <a:blip r:embed="rId54"/>
              <a:stretch>
                <a:fillRect/>
              </a:stretch>
            </p:blipFill>
            <p:spPr>
              <a:xfrm>
                <a:off x="7939810" y="929443"/>
                <a:ext cx="70354"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76" name="Ink 34"/>
              <p14:cNvContentPartPr>
                <a14:cpLocks xmlns:a14="http://schemas.microsoft.com/office/drawing/2010/main" noRot="1" noChangeAspect="1" noEditPoints="1" noChangeArrowheads="1" noChangeShapeType="1"/>
              </p14:cNvContentPartPr>
              <p14:nvPr/>
            </p14:nvContentPartPr>
            <p14:xfrm>
              <a:off x="8047038" y="928688"/>
              <a:ext cx="15875" cy="238125"/>
            </p14:xfrm>
          </p:contentPart>
        </mc:Choice>
        <mc:Fallback xmlns="">
          <p:pic>
            <p:nvPicPr>
              <p:cNvPr id="2076" name="Ink 34"/>
              <p:cNvPicPr>
                <a:picLocks noRot="1" noChangeAspect="1" noEditPoints="1" noChangeArrowheads="1" noChangeShapeType="1"/>
              </p:cNvPicPr>
              <p:nvPr/>
            </p:nvPicPr>
            <p:blipFill>
              <a:blip r:embed="rId56"/>
              <a:stretch>
                <a:fillRect/>
              </a:stretch>
            </p:blipFill>
            <p:spPr>
              <a:xfrm>
                <a:off x="8032927" y="914300"/>
                <a:ext cx="44450" cy="267261"/>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77" name="Ink 35"/>
              <p14:cNvContentPartPr>
                <a14:cpLocks xmlns:a14="http://schemas.microsoft.com/office/drawing/2010/main" noRot="1" noChangeAspect="1" noEditPoints="1" noChangeArrowheads="1" noChangeShapeType="1"/>
              </p14:cNvContentPartPr>
              <p14:nvPr/>
            </p14:nvContentPartPr>
            <p14:xfrm>
              <a:off x="7769225" y="1228725"/>
              <a:ext cx="22225" cy="246063"/>
            </p14:xfrm>
          </p:contentPart>
        </mc:Choice>
        <mc:Fallback xmlns="">
          <p:pic>
            <p:nvPicPr>
              <p:cNvPr id="2077" name="Ink 35"/>
              <p:cNvPicPr>
                <a:picLocks noRot="1" noChangeAspect="1" noEditPoints="1" noChangeArrowheads="1" noChangeShapeType="1"/>
              </p:cNvPicPr>
              <p:nvPr/>
            </p:nvPicPr>
            <p:blipFill>
              <a:blip r:embed="rId58"/>
              <a:stretch>
                <a:fillRect/>
              </a:stretch>
            </p:blipFill>
            <p:spPr>
              <a:xfrm>
                <a:off x="7763490" y="1214335"/>
                <a:ext cx="37639" cy="27556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78" name="Ink 36"/>
              <p14:cNvContentPartPr>
                <a14:cpLocks xmlns:a14="http://schemas.microsoft.com/office/drawing/2010/main" noRot="1" noChangeAspect="1" noEditPoints="1" noChangeArrowheads="1" noChangeShapeType="1"/>
              </p14:cNvContentPartPr>
              <p14:nvPr/>
            </p14:nvContentPartPr>
            <p14:xfrm>
              <a:off x="7824788" y="1271588"/>
              <a:ext cx="68262" cy="217487"/>
            </p14:xfrm>
          </p:contentPart>
        </mc:Choice>
        <mc:Fallback xmlns="">
          <p:pic>
            <p:nvPicPr>
              <p:cNvPr id="2078" name="Ink 36"/>
              <p:cNvPicPr>
                <a:picLocks noRot="1" noChangeAspect="1" noEditPoints="1" noChangeArrowheads="1" noChangeShapeType="1"/>
              </p:cNvPicPr>
              <p:nvPr/>
            </p:nvPicPr>
            <p:blipFill>
              <a:blip r:embed="rId60"/>
              <a:stretch>
                <a:fillRect/>
              </a:stretch>
            </p:blipFill>
            <p:spPr>
              <a:xfrm>
                <a:off x="7819758" y="1256465"/>
                <a:ext cx="86585" cy="24845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79" name="Ink 37"/>
              <p14:cNvContentPartPr>
                <a14:cpLocks xmlns:a14="http://schemas.microsoft.com/office/drawing/2010/main" noRot="1" noChangeAspect="1" noEditPoints="1" noChangeArrowheads="1" noChangeShapeType="1"/>
              </p14:cNvContentPartPr>
              <p14:nvPr/>
            </p14:nvContentPartPr>
            <p14:xfrm>
              <a:off x="7966075" y="1239838"/>
              <a:ext cx="79375" cy="250825"/>
            </p14:xfrm>
          </p:contentPart>
        </mc:Choice>
        <mc:Fallback xmlns="">
          <p:pic>
            <p:nvPicPr>
              <p:cNvPr id="2079" name="Ink 37"/>
              <p:cNvPicPr>
                <a:picLocks noRot="1" noChangeAspect="1" noEditPoints="1" noChangeArrowheads="1" noChangeShapeType="1"/>
              </p:cNvPicPr>
              <p:nvPr/>
            </p:nvPicPr>
            <p:blipFill>
              <a:blip r:embed="rId62"/>
              <a:stretch>
                <a:fillRect/>
              </a:stretch>
            </p:blipFill>
            <p:spPr>
              <a:xfrm>
                <a:off x="7952004" y="1224724"/>
                <a:ext cx="108599" cy="28141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80" name="Ink 38"/>
              <p14:cNvContentPartPr>
                <a14:cpLocks xmlns:a14="http://schemas.microsoft.com/office/drawing/2010/main" noRot="1" noChangeAspect="1" noEditPoints="1" noChangeArrowheads="1" noChangeShapeType="1"/>
              </p14:cNvContentPartPr>
              <p14:nvPr/>
            </p14:nvContentPartPr>
            <p14:xfrm>
              <a:off x="8110538" y="1249363"/>
              <a:ext cx="39687" cy="247650"/>
            </p14:xfrm>
          </p:contentPart>
        </mc:Choice>
        <mc:Fallback xmlns="">
          <p:pic>
            <p:nvPicPr>
              <p:cNvPr id="2080" name="Ink 38"/>
              <p:cNvPicPr>
                <a:picLocks noRot="1" noChangeAspect="1" noEditPoints="1" noChangeArrowheads="1" noChangeShapeType="1"/>
              </p:cNvPicPr>
              <p:nvPr/>
            </p:nvPicPr>
            <p:blipFill>
              <a:blip r:embed="rId64"/>
              <a:stretch>
                <a:fillRect/>
              </a:stretch>
            </p:blipFill>
            <p:spPr>
              <a:xfrm>
                <a:off x="8098271" y="1234965"/>
                <a:ext cx="66386" cy="27788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081" name="Ink 39"/>
              <p14:cNvContentPartPr>
                <a14:cpLocks xmlns:a14="http://schemas.microsoft.com/office/drawing/2010/main" noRot="1" noChangeAspect="1" noEditPoints="1" noChangeArrowheads="1" noChangeShapeType="1"/>
              </p14:cNvContentPartPr>
              <p14:nvPr/>
            </p14:nvContentPartPr>
            <p14:xfrm>
              <a:off x="7664450" y="1304925"/>
              <a:ext cx="652463" cy="147638"/>
            </p14:xfrm>
          </p:contentPart>
        </mc:Choice>
        <mc:Fallback xmlns="">
          <p:pic>
            <p:nvPicPr>
              <p:cNvPr id="2081" name="Ink 39"/>
              <p:cNvPicPr>
                <a:picLocks noRot="1" noChangeAspect="1" noEditPoints="1" noChangeArrowheads="1" noChangeShapeType="1"/>
              </p:cNvPicPr>
              <p:nvPr/>
            </p:nvPicPr>
            <p:blipFill>
              <a:blip r:embed="rId66"/>
              <a:stretch>
                <a:fillRect/>
              </a:stretch>
            </p:blipFill>
            <p:spPr>
              <a:xfrm>
                <a:off x="7650407" y="1296304"/>
                <a:ext cx="671547" cy="170269"/>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082" name="Ink 40"/>
              <p14:cNvContentPartPr>
                <a14:cpLocks xmlns:a14="http://schemas.microsoft.com/office/drawing/2010/main" noRot="1" noChangeAspect="1" noEditPoints="1" noChangeArrowheads="1" noChangeShapeType="1"/>
              </p14:cNvContentPartPr>
              <p14:nvPr/>
            </p14:nvContentPartPr>
            <p14:xfrm>
              <a:off x="8493125" y="1250950"/>
              <a:ext cx="39688" cy="268288"/>
            </p14:xfrm>
          </p:contentPart>
        </mc:Choice>
        <mc:Fallback xmlns="">
          <p:pic>
            <p:nvPicPr>
              <p:cNvPr id="2082" name="Ink 40"/>
              <p:cNvPicPr>
                <a:picLocks noRot="1" noChangeAspect="1" noEditPoints="1" noChangeArrowheads="1" noChangeShapeType="1"/>
              </p:cNvPicPr>
              <p:nvPr/>
            </p:nvPicPr>
            <p:blipFill>
              <a:blip r:embed="rId68"/>
              <a:stretch>
                <a:fillRect/>
              </a:stretch>
            </p:blipFill>
            <p:spPr>
              <a:xfrm>
                <a:off x="8487352" y="1237266"/>
                <a:ext cx="59171" cy="296737"/>
              </a:xfrm>
              <a:prstGeom prst="rect">
                <a:avLst/>
              </a:prstGeom>
            </p:spPr>
          </p:pic>
        </mc:Fallback>
      </mc:AlternateContent>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5992813" y="152400"/>
            <a:ext cx="2898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i="1">
                <a:solidFill>
                  <a:srgbClr val="000000"/>
                </a:solidFill>
              </a:rPr>
              <a:t>Stemming</a:t>
            </a:r>
          </a:p>
        </p:txBody>
      </p:sp>
      <p:sp>
        <p:nvSpPr>
          <p:cNvPr id="61443" name="Text Box 10"/>
          <p:cNvSpPr txBox="1">
            <a:spLocks noChangeArrowheads="1"/>
          </p:cNvSpPr>
          <p:nvPr/>
        </p:nvSpPr>
        <p:spPr bwMode="auto">
          <a:xfrm>
            <a:off x="381000" y="1066800"/>
            <a:ext cx="348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def </a:t>
            </a:r>
            <a:r>
              <a:rPr lang="en-US" altLang="en-US" b="1">
                <a:latin typeface="Courier New" pitchFamily="49" charset="0"/>
              </a:rPr>
              <a:t>stem( wd ):   </a:t>
            </a:r>
          </a:p>
        </p:txBody>
      </p:sp>
      <p:grpSp>
        <p:nvGrpSpPr>
          <p:cNvPr id="61444" name="Group 15"/>
          <p:cNvGrpSpPr>
            <a:grpSpLocks/>
          </p:cNvGrpSpPr>
          <p:nvPr/>
        </p:nvGrpSpPr>
        <p:grpSpPr bwMode="auto">
          <a:xfrm>
            <a:off x="8591550" y="6376988"/>
            <a:ext cx="377825" cy="361950"/>
            <a:chOff x="2928" y="1051"/>
            <a:chExt cx="840" cy="957"/>
          </a:xfrm>
        </p:grpSpPr>
        <p:sp>
          <p:nvSpPr>
            <p:cNvPr id="61493"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1494"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1495"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1496"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1497"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1498"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1499"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1500"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1501"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1502"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1503"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1504"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1505"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1445" name="Text Box 29"/>
          <p:cNvSpPr txBox="1">
            <a:spLocks noChangeArrowheads="1"/>
          </p:cNvSpPr>
          <p:nvPr/>
        </p:nvSpPr>
        <p:spPr bwMode="auto">
          <a:xfrm>
            <a:off x="6294438" y="2982913"/>
            <a:ext cx="2544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9900"/>
                </a:solidFill>
                <a:latin typeface="Comic Sans MS" pitchFamily="66" charset="0"/>
              </a:rPr>
              <a:t>This works for  _________</a:t>
            </a:r>
          </a:p>
        </p:txBody>
      </p:sp>
      <p:sp>
        <p:nvSpPr>
          <p:cNvPr id="61446" name="Text Box 30"/>
          <p:cNvSpPr txBox="1">
            <a:spLocks noChangeArrowheads="1"/>
          </p:cNvSpPr>
          <p:nvPr/>
        </p:nvSpPr>
        <p:spPr bwMode="auto">
          <a:xfrm>
            <a:off x="6294438" y="4170363"/>
            <a:ext cx="2544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0AF9"/>
                </a:solidFill>
                <a:latin typeface="Comic Sans MS" pitchFamily="66" charset="0"/>
              </a:rPr>
              <a:t>This works for  _________</a:t>
            </a:r>
          </a:p>
        </p:txBody>
      </p:sp>
      <p:pic>
        <p:nvPicPr>
          <p:cNvPr id="61447" name="Picture 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85725"/>
            <a:ext cx="6572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Text Box 29"/>
          <p:cNvSpPr txBox="1">
            <a:spLocks noChangeArrowheads="1"/>
          </p:cNvSpPr>
          <p:nvPr/>
        </p:nvSpPr>
        <p:spPr bwMode="auto">
          <a:xfrm>
            <a:off x="6294438" y="2038350"/>
            <a:ext cx="2544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This works for  _________</a:t>
            </a:r>
          </a:p>
        </p:txBody>
      </p:sp>
      <p:sp>
        <p:nvSpPr>
          <p:cNvPr id="61449" name="Text Box 10"/>
          <p:cNvSpPr txBox="1">
            <a:spLocks noChangeArrowheads="1"/>
          </p:cNvSpPr>
          <p:nvPr/>
        </p:nvSpPr>
        <p:spPr bwMode="auto">
          <a:xfrm>
            <a:off x="860425" y="1905000"/>
            <a:ext cx="3878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if </a:t>
            </a:r>
            <a:r>
              <a:rPr lang="en-US" altLang="en-US" b="1">
                <a:latin typeface="Courier New" pitchFamily="49" charset="0"/>
              </a:rPr>
              <a:t>wd[-3:] == </a:t>
            </a:r>
            <a:r>
              <a:rPr lang="en-US" altLang="en-US" b="1">
                <a:solidFill>
                  <a:srgbClr val="008000"/>
                </a:solidFill>
                <a:latin typeface="Courier New" pitchFamily="49" charset="0"/>
              </a:rPr>
              <a:t>'ing'</a:t>
            </a:r>
            <a:r>
              <a:rPr lang="en-US" altLang="en-US" b="1">
                <a:latin typeface="Courier New" pitchFamily="49" charset="0"/>
              </a:rPr>
              <a:t>:</a:t>
            </a:r>
          </a:p>
          <a:p>
            <a:pPr eaLnBrk="1" hangingPunct="1"/>
            <a:r>
              <a:rPr lang="en-US" altLang="en-US" b="1">
                <a:latin typeface="Courier New" pitchFamily="49" charset="0"/>
              </a:rPr>
              <a:t>    wd = wd[:-3]</a:t>
            </a:r>
          </a:p>
        </p:txBody>
      </p:sp>
      <p:sp>
        <p:nvSpPr>
          <p:cNvPr id="61450" name="Text Box 10"/>
          <p:cNvSpPr txBox="1">
            <a:spLocks noChangeArrowheads="1"/>
          </p:cNvSpPr>
          <p:nvPr/>
        </p:nvSpPr>
        <p:spPr bwMode="auto">
          <a:xfrm>
            <a:off x="874713" y="2906713"/>
            <a:ext cx="4248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elif </a:t>
            </a:r>
            <a:r>
              <a:rPr lang="en-US" altLang="en-US" b="1">
                <a:latin typeface="Courier New" pitchFamily="49" charset="0"/>
              </a:rPr>
              <a:t>wd[-3:] == </a:t>
            </a:r>
            <a:r>
              <a:rPr lang="en-US" altLang="en-US" b="1">
                <a:solidFill>
                  <a:srgbClr val="008000"/>
                </a:solidFill>
                <a:latin typeface="Courier New" pitchFamily="49" charset="0"/>
              </a:rPr>
              <a:t>'ies'</a:t>
            </a:r>
            <a:r>
              <a:rPr lang="en-US" altLang="en-US" b="1">
                <a:latin typeface="Courier New" pitchFamily="49" charset="0"/>
              </a:rPr>
              <a:t>:</a:t>
            </a:r>
          </a:p>
          <a:p>
            <a:pPr eaLnBrk="1" hangingPunct="1"/>
            <a:r>
              <a:rPr lang="en-US" altLang="en-US" b="1">
                <a:latin typeface="Courier New" pitchFamily="49" charset="0"/>
              </a:rPr>
              <a:t>    wd = wd[:-3] + </a:t>
            </a:r>
            <a:r>
              <a:rPr lang="en-US" altLang="en-US" b="1">
                <a:solidFill>
                  <a:srgbClr val="008000"/>
                </a:solidFill>
                <a:latin typeface="Courier New" pitchFamily="49" charset="0"/>
              </a:rPr>
              <a:t>'y'</a:t>
            </a:r>
          </a:p>
        </p:txBody>
      </p:sp>
      <p:sp>
        <p:nvSpPr>
          <p:cNvPr id="61451" name="Text Box 10"/>
          <p:cNvSpPr txBox="1">
            <a:spLocks noChangeArrowheads="1"/>
          </p:cNvSpPr>
          <p:nvPr/>
        </p:nvSpPr>
        <p:spPr bwMode="auto">
          <a:xfrm>
            <a:off x="874713" y="4049713"/>
            <a:ext cx="4056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elif </a:t>
            </a:r>
            <a:r>
              <a:rPr lang="en-US" altLang="en-US" b="1">
                <a:latin typeface="Courier New" pitchFamily="49" charset="0"/>
              </a:rPr>
              <a:t>wd[-2:] == </a:t>
            </a:r>
            <a:r>
              <a:rPr lang="en-US" altLang="en-US" b="1">
                <a:solidFill>
                  <a:srgbClr val="008000"/>
                </a:solidFill>
                <a:latin typeface="Courier New" pitchFamily="49" charset="0"/>
              </a:rPr>
              <a:t>'er'</a:t>
            </a:r>
            <a:r>
              <a:rPr lang="en-US" altLang="en-US" b="1">
                <a:latin typeface="Courier New" pitchFamily="49" charset="0"/>
              </a:rPr>
              <a:t>:</a:t>
            </a:r>
          </a:p>
          <a:p>
            <a:pPr eaLnBrk="1" hangingPunct="1"/>
            <a:r>
              <a:rPr lang="en-US" altLang="en-US" b="1">
                <a:latin typeface="Courier New" pitchFamily="49" charset="0"/>
              </a:rPr>
              <a:t>    wd = wd[:-3]</a:t>
            </a:r>
          </a:p>
        </p:txBody>
      </p:sp>
      <p:sp>
        <p:nvSpPr>
          <p:cNvPr id="61452" name="Text Box 29"/>
          <p:cNvSpPr txBox="1">
            <a:spLocks noChangeArrowheads="1"/>
          </p:cNvSpPr>
          <p:nvPr/>
        </p:nvSpPr>
        <p:spPr bwMode="auto">
          <a:xfrm>
            <a:off x="6294438" y="2322513"/>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it fails for  _________</a:t>
            </a:r>
          </a:p>
        </p:txBody>
      </p:sp>
      <p:sp>
        <p:nvSpPr>
          <p:cNvPr id="61453" name="Text Box 29"/>
          <p:cNvSpPr txBox="1">
            <a:spLocks noChangeArrowheads="1"/>
          </p:cNvSpPr>
          <p:nvPr/>
        </p:nvSpPr>
        <p:spPr bwMode="auto">
          <a:xfrm>
            <a:off x="6294438" y="3289300"/>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9900"/>
                </a:solidFill>
                <a:latin typeface="Comic Sans MS" pitchFamily="66" charset="0"/>
              </a:rPr>
              <a:t>it fails for  _________</a:t>
            </a:r>
          </a:p>
        </p:txBody>
      </p:sp>
      <p:sp>
        <p:nvSpPr>
          <p:cNvPr id="61454" name="Text Box 30"/>
          <p:cNvSpPr txBox="1">
            <a:spLocks noChangeArrowheads="1"/>
          </p:cNvSpPr>
          <p:nvPr/>
        </p:nvSpPr>
        <p:spPr bwMode="auto">
          <a:xfrm>
            <a:off x="6294438" y="4471988"/>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0AF9"/>
                </a:solidFill>
                <a:latin typeface="Comic Sans MS" pitchFamily="66" charset="0"/>
              </a:rPr>
              <a:t>it fails for  _________</a:t>
            </a:r>
          </a:p>
        </p:txBody>
      </p:sp>
      <p:sp>
        <p:nvSpPr>
          <p:cNvPr id="61455" name="Rectangle 38"/>
          <p:cNvSpPr>
            <a:spLocks noChangeArrowheads="1"/>
          </p:cNvSpPr>
          <p:nvPr/>
        </p:nvSpPr>
        <p:spPr bwMode="auto">
          <a:xfrm>
            <a:off x="838200" y="6254750"/>
            <a:ext cx="1846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return </a:t>
            </a:r>
            <a:r>
              <a:rPr lang="en-US" altLang="en-US" b="1">
                <a:latin typeface="Courier New" pitchFamily="49" charset="0"/>
              </a:rPr>
              <a:t>wd</a:t>
            </a:r>
            <a:endParaRPr lang="en-US" altLang="en-US"/>
          </a:p>
        </p:txBody>
      </p:sp>
      <p:sp>
        <p:nvSpPr>
          <p:cNvPr id="61456" name="Rectangle 39"/>
          <p:cNvSpPr>
            <a:spLocks noChangeArrowheads="1"/>
          </p:cNvSpPr>
          <p:nvPr/>
        </p:nvSpPr>
        <p:spPr bwMode="auto">
          <a:xfrm>
            <a:off x="311150" y="192088"/>
            <a:ext cx="4024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200">
                <a:latin typeface="Comic Sans MS" pitchFamily="66" charset="0"/>
              </a:rPr>
              <a:t>What is a word for which each of these rules "works" and "fails." Then, add a new rule that handles one of the failures – or an entirely new case! </a:t>
            </a:r>
            <a:endParaRPr lang="en-US" altLang="en-US" sz="1200"/>
          </a:p>
        </p:txBody>
      </p:sp>
      <p:sp>
        <p:nvSpPr>
          <p:cNvPr id="61457" name="Rectangle 40"/>
          <p:cNvSpPr>
            <a:spLocks noChangeArrowheads="1"/>
          </p:cNvSpPr>
          <p:nvPr/>
        </p:nvSpPr>
        <p:spPr bwMode="auto">
          <a:xfrm>
            <a:off x="6359525" y="5495925"/>
            <a:ext cx="249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000"/>
                </a:solidFill>
                <a:latin typeface="Comic Sans MS" pitchFamily="66" charset="0"/>
              </a:rPr>
              <a:t>Write a rule to handle </a:t>
            </a:r>
            <a:r>
              <a:rPr lang="en-US" altLang="en-US" sz="1200" b="1" u="sng">
                <a:solidFill>
                  <a:srgbClr val="000000"/>
                </a:solidFill>
                <a:latin typeface="Comic Sans MS" pitchFamily="66" charset="0"/>
              </a:rPr>
              <a:t>plurals</a:t>
            </a:r>
            <a:r>
              <a:rPr lang="en-US" altLang="en-US" sz="1200">
                <a:solidFill>
                  <a:srgbClr val="000000"/>
                </a:solidFill>
                <a:latin typeface="Comic Sans MS" pitchFamily="66" charset="0"/>
              </a:rPr>
              <a:t> ...  </a:t>
            </a:r>
          </a:p>
          <a:p>
            <a:pPr eaLnBrk="1" hangingPunct="1"/>
            <a:r>
              <a:rPr lang="en-US" altLang="en-US" sz="1200">
                <a:solidFill>
                  <a:srgbClr val="000000"/>
                </a:solidFill>
                <a:latin typeface="Comic Sans MS" pitchFamily="66" charset="0"/>
              </a:rPr>
              <a:t>(1) What might go wrong?</a:t>
            </a:r>
          </a:p>
          <a:p>
            <a:pPr eaLnBrk="1" hangingPunct="1"/>
            <a:r>
              <a:rPr lang="en-US" altLang="en-US" sz="1200">
                <a:solidFill>
                  <a:srgbClr val="000000"/>
                </a:solidFill>
                <a:latin typeface="Comic Sans MS" pitchFamily="66" charset="0"/>
              </a:rPr>
              <a:t>(2) How might you fix it?</a:t>
            </a:r>
            <a:endParaRPr lang="en-US" altLang="en-US"/>
          </a:p>
        </p:txBody>
      </p:sp>
      <p:sp>
        <p:nvSpPr>
          <p:cNvPr id="42" name="Right Brace 41"/>
          <p:cNvSpPr/>
          <p:nvPr/>
        </p:nvSpPr>
        <p:spPr>
          <a:xfrm>
            <a:off x="6096000" y="19161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3" name="Right Brace 42"/>
          <p:cNvSpPr/>
          <p:nvPr/>
        </p:nvSpPr>
        <p:spPr>
          <a:xfrm>
            <a:off x="6096000" y="29067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4" name="Right Brace 43"/>
          <p:cNvSpPr/>
          <p:nvPr/>
        </p:nvSpPr>
        <p:spPr>
          <a:xfrm>
            <a:off x="6096000" y="40497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5" name="Right Brace 44"/>
          <p:cNvSpPr/>
          <p:nvPr/>
        </p:nvSpPr>
        <p:spPr>
          <a:xfrm>
            <a:off x="6096000" y="5410200"/>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1462" name="Rectangle 45"/>
          <p:cNvSpPr>
            <a:spLocks noChangeArrowheads="1"/>
          </p:cNvSpPr>
          <p:nvPr/>
        </p:nvSpPr>
        <p:spPr bwMode="auto">
          <a:xfrm>
            <a:off x="7162800" y="6307138"/>
            <a:ext cx="1450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900">
                <a:solidFill>
                  <a:srgbClr val="009900"/>
                </a:solidFill>
                <a:latin typeface="Comic Sans MS" pitchFamily="66" charset="0"/>
              </a:rPr>
              <a:t>It's easy to </a:t>
            </a:r>
            <a:r>
              <a:rPr lang="en-US" altLang="en-US" sz="900" b="1" u="sng">
                <a:solidFill>
                  <a:srgbClr val="009900"/>
                </a:solidFill>
                <a:latin typeface="Comic Sans MS" pitchFamily="66" charset="0"/>
              </a:rPr>
              <a:t>miss</a:t>
            </a:r>
            <a:r>
              <a:rPr lang="en-US" altLang="en-US" sz="900">
                <a:solidFill>
                  <a:srgbClr val="009900"/>
                </a:solidFill>
                <a:latin typeface="Comic Sans MS" pitchFamily="66" charset="0"/>
              </a:rPr>
              <a:t> cases!</a:t>
            </a:r>
            <a:endParaRPr lang="en-US" altLang="en-US" sz="900">
              <a:solidFill>
                <a:srgbClr val="009900"/>
              </a:solidFill>
            </a:endParaRPr>
          </a:p>
        </p:txBody>
      </p:sp>
      <p:sp>
        <p:nvSpPr>
          <p:cNvPr id="61463" name="Ink 37"/>
          <p:cNvSpPr>
            <a:spLocks noRot="1" noChangeAspect="1" noEditPoints="1" noChangeArrowheads="1" noChangeShapeType="1" noTextEdit="1"/>
          </p:cNvSpPr>
          <p:nvPr/>
        </p:nvSpPr>
        <p:spPr bwMode="auto">
          <a:xfrm>
            <a:off x="8394700" y="1978025"/>
            <a:ext cx="7938" cy="7938"/>
          </a:xfrm>
          <a:custGeom>
            <a:avLst/>
            <a:gdLst>
              <a:gd name="T0" fmla="*/ 0 w 21"/>
              <a:gd name="T1" fmla="*/ 2147483647 h 23"/>
              <a:gd name="T2" fmla="*/ 2147483647 w 21"/>
              <a:gd name="T3" fmla="*/ 2147483647 h 23"/>
              <a:gd name="T4" fmla="*/ 0 60000 65536"/>
              <a:gd name="T5" fmla="*/ 0 60000 65536"/>
              <a:gd name="T6" fmla="*/ 0 w 21"/>
              <a:gd name="T7" fmla="*/ 0 h 23"/>
              <a:gd name="T8" fmla="*/ 21 w 21"/>
              <a:gd name="T9" fmla="*/ 23 h 23"/>
            </a:gdLst>
            <a:ahLst/>
            <a:cxnLst>
              <a:cxn ang="T4">
                <a:pos x="T0" y="T1"/>
              </a:cxn>
              <a:cxn ang="T5">
                <a:pos x="T2" y="T3"/>
              </a:cxn>
            </a:cxnLst>
            <a:rect l="T6" t="T7" r="T8" b="T9"/>
            <a:pathLst>
              <a:path w="21" h="23" extrusionOk="0">
                <a:moveTo>
                  <a:pt x="0" y="0"/>
                </a:moveTo>
                <a:cubicBezTo>
                  <a:pt x="7" y="13"/>
                  <a:pt x="10" y="18"/>
                  <a:pt x="20" y="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2050" name="Ink 36"/>
              <p14:cNvContentPartPr>
                <a14:cpLocks xmlns:a14="http://schemas.microsoft.com/office/drawing/2010/main" noRot="1" noChangeAspect="1" noEditPoints="1" noChangeArrowheads="1" noChangeShapeType="1"/>
              </p14:cNvContentPartPr>
              <p14:nvPr/>
            </p14:nvContentPartPr>
            <p14:xfrm>
              <a:off x="2495550" y="511175"/>
              <a:ext cx="1116013" cy="496888"/>
            </p14:xfrm>
          </p:contentPart>
        </mc:Choice>
        <mc:Fallback xmlns="">
          <p:pic>
            <p:nvPicPr>
              <p:cNvPr id="2050" name="Ink 36"/>
              <p:cNvPicPr>
                <a:picLocks noRot="1" noChangeAspect="1" noEditPoints="1" noChangeArrowheads="1" noChangeShapeType="1"/>
              </p:cNvPicPr>
              <p:nvPr/>
            </p:nvPicPr>
            <p:blipFill>
              <a:blip r:embed="rId4"/>
              <a:stretch>
                <a:fillRect/>
              </a:stretch>
            </p:blipFill>
            <p:spPr>
              <a:xfrm>
                <a:off x="2481514" y="501813"/>
                <a:ext cx="1142645" cy="5184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1" name="Ink 37"/>
              <p14:cNvContentPartPr>
                <a14:cpLocks xmlns:a14="http://schemas.microsoft.com/office/drawing/2010/main" noRot="1" noChangeAspect="1" noEditPoints="1" noChangeArrowheads="1" noChangeShapeType="1"/>
              </p14:cNvContentPartPr>
              <p14:nvPr/>
            </p14:nvContentPartPr>
            <p14:xfrm>
              <a:off x="1243013" y="1482725"/>
              <a:ext cx="538162" cy="58738"/>
            </p14:xfrm>
          </p:contentPart>
        </mc:Choice>
        <mc:Fallback xmlns="">
          <p:pic>
            <p:nvPicPr>
              <p:cNvPr id="2051" name="Ink 37"/>
              <p:cNvPicPr>
                <a:picLocks noRot="1" noChangeAspect="1" noEditPoints="1" noChangeArrowheads="1" noChangeShapeType="1"/>
              </p:cNvPicPr>
              <p:nvPr/>
            </p:nvPicPr>
            <p:blipFill>
              <a:blip r:embed="rId6"/>
              <a:stretch>
                <a:fillRect/>
              </a:stretch>
            </p:blipFill>
            <p:spPr>
              <a:xfrm>
                <a:off x="1239053" y="1470113"/>
                <a:ext cx="546801" cy="828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2" name="Ink 38"/>
              <p14:cNvContentPartPr>
                <a14:cpLocks xmlns:a14="http://schemas.microsoft.com/office/drawing/2010/main" noRot="1" noChangeAspect="1" noEditPoints="1" noChangeArrowheads="1" noChangeShapeType="1"/>
              </p14:cNvContentPartPr>
              <p14:nvPr/>
            </p14:nvContentPartPr>
            <p14:xfrm>
              <a:off x="7488238" y="1308100"/>
              <a:ext cx="854075" cy="414338"/>
            </p14:xfrm>
          </p:contentPart>
        </mc:Choice>
        <mc:Fallback xmlns="">
          <p:pic>
            <p:nvPicPr>
              <p:cNvPr id="2052" name="Ink 38"/>
              <p:cNvPicPr>
                <a:picLocks noRot="1" noChangeAspect="1" noEditPoints="1" noChangeArrowheads="1" noChangeShapeType="1"/>
              </p:cNvPicPr>
              <p:nvPr/>
            </p:nvPicPr>
            <p:blipFill>
              <a:blip r:embed="rId8"/>
              <a:stretch>
                <a:fillRect/>
              </a:stretch>
            </p:blipFill>
            <p:spPr>
              <a:xfrm>
                <a:off x="7474916" y="1296941"/>
                <a:ext cx="882520" cy="44025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3" name="Ink 39"/>
              <p14:cNvContentPartPr>
                <a14:cpLocks xmlns:a14="http://schemas.microsoft.com/office/drawing/2010/main" noRot="1" noChangeAspect="1" noEditPoints="1" noChangeArrowheads="1" noChangeShapeType="1"/>
              </p14:cNvContentPartPr>
              <p14:nvPr/>
            </p14:nvContentPartPr>
            <p14:xfrm>
              <a:off x="7402513" y="1776413"/>
              <a:ext cx="1212850" cy="447675"/>
            </p14:xfrm>
          </p:contentPart>
        </mc:Choice>
        <mc:Fallback xmlns="">
          <p:pic>
            <p:nvPicPr>
              <p:cNvPr id="2053" name="Ink 39"/>
              <p:cNvPicPr>
                <a:picLocks noRot="1" noChangeAspect="1" noEditPoints="1" noChangeArrowheads="1" noChangeShapeType="1"/>
              </p:cNvPicPr>
              <p:nvPr/>
            </p:nvPicPr>
            <p:blipFill>
              <a:blip r:embed="rId10"/>
              <a:stretch>
                <a:fillRect/>
              </a:stretch>
            </p:blipFill>
            <p:spPr>
              <a:xfrm>
                <a:off x="7389557" y="1770295"/>
                <a:ext cx="1240562" cy="46854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4" name="Ink 40"/>
              <p14:cNvContentPartPr>
                <a14:cpLocks xmlns:a14="http://schemas.microsoft.com/office/drawing/2010/main" noRot="1" noChangeAspect="1" noEditPoints="1" noChangeArrowheads="1" noChangeShapeType="1"/>
              </p14:cNvContentPartPr>
              <p14:nvPr/>
            </p14:nvContentPartPr>
            <p14:xfrm>
              <a:off x="7324725" y="2324100"/>
              <a:ext cx="1014413" cy="420688"/>
            </p14:xfrm>
          </p:contentPart>
        </mc:Choice>
        <mc:Fallback xmlns="">
          <p:pic>
            <p:nvPicPr>
              <p:cNvPr id="2054" name="Ink 40"/>
              <p:cNvPicPr>
                <a:picLocks noRot="1" noChangeAspect="1" noEditPoints="1" noChangeArrowheads="1" noChangeShapeType="1"/>
              </p:cNvPicPr>
              <p:nvPr/>
            </p:nvPicPr>
            <p:blipFill>
              <a:blip r:embed="rId12"/>
              <a:stretch>
                <a:fillRect/>
              </a:stretch>
            </p:blipFill>
            <p:spPr>
              <a:xfrm>
                <a:off x="7311406" y="2316543"/>
                <a:ext cx="1032772" cy="44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55" name="Ink 41"/>
              <p14:cNvContentPartPr>
                <a14:cpLocks xmlns:a14="http://schemas.microsoft.com/office/drawing/2010/main" noRot="1" noChangeAspect="1" noEditPoints="1" noChangeArrowheads="1" noChangeShapeType="1"/>
              </p14:cNvContentPartPr>
              <p14:nvPr/>
            </p14:nvContentPartPr>
            <p14:xfrm>
              <a:off x="7639050" y="2941638"/>
              <a:ext cx="1085850" cy="358775"/>
            </p14:xfrm>
          </p:contentPart>
        </mc:Choice>
        <mc:Fallback xmlns="">
          <p:pic>
            <p:nvPicPr>
              <p:cNvPr id="2055" name="Ink 41"/>
              <p:cNvPicPr>
                <a:picLocks noRot="1" noChangeAspect="1" noEditPoints="1" noChangeArrowheads="1" noChangeShapeType="1"/>
              </p:cNvPicPr>
              <p:nvPr/>
            </p:nvPicPr>
            <p:blipFill>
              <a:blip r:embed="rId14"/>
              <a:stretch>
                <a:fillRect/>
              </a:stretch>
            </p:blipFill>
            <p:spPr>
              <a:xfrm>
                <a:off x="7633650" y="2935161"/>
                <a:ext cx="1104572" cy="37784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56" name="Ink 42"/>
              <p14:cNvContentPartPr>
                <a14:cpLocks xmlns:a14="http://schemas.microsoft.com/office/drawing/2010/main" noRot="1" noChangeAspect="1" noEditPoints="1" noChangeArrowheads="1" noChangeShapeType="1"/>
              </p14:cNvContentPartPr>
              <p14:nvPr/>
            </p14:nvContentPartPr>
            <p14:xfrm>
              <a:off x="7370763" y="3276600"/>
              <a:ext cx="1046162" cy="249238"/>
            </p14:xfrm>
          </p:contentPart>
        </mc:Choice>
        <mc:Fallback xmlns="">
          <p:pic>
            <p:nvPicPr>
              <p:cNvPr id="2056" name="Ink 42"/>
              <p:cNvPicPr>
                <a:picLocks noRot="1" noChangeAspect="1" noEditPoints="1" noChangeArrowheads="1" noChangeShapeType="1"/>
              </p:cNvPicPr>
              <p:nvPr/>
            </p:nvPicPr>
            <p:blipFill>
              <a:blip r:embed="rId16"/>
              <a:stretch>
                <a:fillRect/>
              </a:stretch>
            </p:blipFill>
            <p:spPr>
              <a:xfrm>
                <a:off x="7363563" y="3261833"/>
                <a:ext cx="1066682" cy="27913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57" name="Ink 43"/>
              <p14:cNvContentPartPr>
                <a14:cpLocks xmlns:a14="http://schemas.microsoft.com/office/drawing/2010/main" noRot="1" noChangeAspect="1" noEditPoints="1" noChangeArrowheads="1" noChangeShapeType="1"/>
              </p14:cNvContentPartPr>
              <p14:nvPr/>
            </p14:nvContentPartPr>
            <p14:xfrm>
              <a:off x="7745413" y="3690938"/>
              <a:ext cx="3175" cy="15875"/>
            </p14:xfrm>
          </p:contentPart>
        </mc:Choice>
        <mc:Fallback xmlns="">
          <p:pic>
            <p:nvPicPr>
              <p:cNvPr id="2057" name="Ink 43"/>
              <p:cNvPicPr>
                <a:picLocks noRot="1" noChangeAspect="1" noEditPoints="1" noChangeArrowheads="1" noChangeShapeType="1"/>
              </p:cNvPicPr>
              <p:nvPr/>
            </p:nvPicPr>
            <p:blipFill>
              <a:blip r:embed="rId18"/>
              <a:stretch>
                <a:fillRect/>
              </a:stretch>
            </p:blipFill>
            <p:spPr>
              <a:xfrm>
                <a:off x="7737475" y="3685526"/>
                <a:ext cx="17463" cy="2597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58" name="Ink 44"/>
              <p14:cNvContentPartPr>
                <a14:cpLocks xmlns:a14="http://schemas.microsoft.com/office/drawing/2010/main" noRot="1" noChangeAspect="1" noEditPoints="1" noChangeArrowheads="1" noChangeShapeType="1"/>
              </p14:cNvContentPartPr>
              <p14:nvPr/>
            </p14:nvContentPartPr>
            <p14:xfrm>
              <a:off x="7499350" y="3595688"/>
              <a:ext cx="258763" cy="365125"/>
            </p14:xfrm>
          </p:contentPart>
        </mc:Choice>
        <mc:Fallback xmlns="">
          <p:pic>
            <p:nvPicPr>
              <p:cNvPr id="2058" name="Ink 44"/>
              <p:cNvPicPr>
                <a:picLocks noRot="1" noChangeAspect="1" noEditPoints="1" noChangeArrowheads="1" noChangeShapeType="1"/>
              </p:cNvPicPr>
              <p:nvPr/>
            </p:nvPicPr>
            <p:blipFill>
              <a:blip r:embed="rId20"/>
              <a:stretch>
                <a:fillRect/>
              </a:stretch>
            </p:blipFill>
            <p:spPr>
              <a:xfrm>
                <a:off x="7487833" y="3583097"/>
                <a:ext cx="283236" cy="39138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59" name="Ink 45"/>
              <p14:cNvContentPartPr>
                <a14:cpLocks xmlns:a14="http://schemas.microsoft.com/office/drawing/2010/main" noRot="1" noChangeAspect="1" noEditPoints="1" noChangeArrowheads="1" noChangeShapeType="1"/>
              </p14:cNvContentPartPr>
              <p14:nvPr/>
            </p14:nvContentPartPr>
            <p14:xfrm>
              <a:off x="7442200" y="4497388"/>
              <a:ext cx="608013" cy="674687"/>
            </p14:xfrm>
          </p:contentPart>
        </mc:Choice>
        <mc:Fallback xmlns="">
          <p:pic>
            <p:nvPicPr>
              <p:cNvPr id="2059" name="Ink 45"/>
              <p:cNvPicPr>
                <a:picLocks noRot="1" noChangeAspect="1" noEditPoints="1" noChangeArrowheads="1" noChangeShapeType="1"/>
              </p:cNvPicPr>
              <p:nvPr/>
            </p:nvPicPr>
            <p:blipFill>
              <a:blip r:embed="rId22"/>
              <a:stretch>
                <a:fillRect/>
              </a:stretch>
            </p:blipFill>
            <p:spPr>
              <a:xfrm>
                <a:off x="7430681" y="4483347"/>
                <a:ext cx="625292" cy="70276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60" name="Ink 46"/>
              <p14:cNvContentPartPr>
                <a14:cpLocks xmlns:a14="http://schemas.microsoft.com/office/drawing/2010/main" noRot="1" noChangeAspect="1" noEditPoints="1" noChangeArrowheads="1" noChangeShapeType="1"/>
              </p14:cNvContentPartPr>
              <p14:nvPr/>
            </p14:nvContentPartPr>
            <p14:xfrm>
              <a:off x="7799388" y="3730625"/>
              <a:ext cx="204787" cy="123825"/>
            </p14:xfrm>
          </p:contentPart>
        </mc:Choice>
        <mc:Fallback xmlns="">
          <p:pic>
            <p:nvPicPr>
              <p:cNvPr id="2060" name="Ink 46"/>
              <p:cNvPicPr>
                <a:picLocks noRot="1" noChangeAspect="1" noEditPoints="1" noChangeArrowheads="1" noChangeShapeType="1"/>
              </p:cNvPicPr>
              <p:nvPr/>
            </p:nvPicPr>
            <p:blipFill>
              <a:blip r:embed="rId24"/>
              <a:stretch>
                <a:fillRect/>
              </a:stretch>
            </p:blipFill>
            <p:spPr>
              <a:xfrm>
                <a:off x="7785712" y="3717307"/>
                <a:ext cx="232140" cy="15046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61" name="Ink 47"/>
              <p14:cNvContentPartPr>
                <a14:cpLocks xmlns:a14="http://schemas.microsoft.com/office/drawing/2010/main" noRot="1" noChangeAspect="1" noEditPoints="1" noChangeArrowheads="1" noChangeShapeType="1"/>
              </p14:cNvContentPartPr>
              <p14:nvPr/>
            </p14:nvContentPartPr>
            <p14:xfrm>
              <a:off x="2779713" y="4478338"/>
              <a:ext cx="3005137" cy="638175"/>
            </p14:xfrm>
          </p:contentPart>
        </mc:Choice>
        <mc:Fallback xmlns="">
          <p:pic>
            <p:nvPicPr>
              <p:cNvPr id="2061" name="Ink 47"/>
              <p:cNvPicPr>
                <a:picLocks noRot="1" noChangeAspect="1" noEditPoints="1" noChangeArrowheads="1" noChangeShapeType="1"/>
              </p:cNvPicPr>
              <p:nvPr/>
            </p:nvPicPr>
            <p:blipFill>
              <a:blip r:embed="rId26"/>
              <a:stretch>
                <a:fillRect/>
              </a:stretch>
            </p:blipFill>
            <p:spPr>
              <a:xfrm>
                <a:off x="2766754" y="4463220"/>
                <a:ext cx="3033936" cy="66877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62" name="Ink 48"/>
              <p14:cNvContentPartPr>
                <a14:cpLocks xmlns:a14="http://schemas.microsoft.com/office/drawing/2010/main" noRot="1" noChangeAspect="1" noEditPoints="1" noChangeArrowheads="1" noChangeShapeType="1"/>
              </p14:cNvContentPartPr>
              <p14:nvPr/>
            </p14:nvContentPartPr>
            <p14:xfrm>
              <a:off x="7575550" y="4186238"/>
              <a:ext cx="1089025" cy="350837"/>
            </p14:xfrm>
          </p:contentPart>
        </mc:Choice>
        <mc:Fallback xmlns="">
          <p:pic>
            <p:nvPicPr>
              <p:cNvPr id="2062" name="Ink 48"/>
              <p:cNvPicPr>
                <a:picLocks noRot="1" noChangeAspect="1" noEditPoints="1" noChangeArrowheads="1" noChangeShapeType="1"/>
              </p:cNvPicPr>
              <p:nvPr/>
            </p:nvPicPr>
            <p:blipFill>
              <a:blip r:embed="rId28"/>
              <a:stretch>
                <a:fillRect/>
              </a:stretch>
            </p:blipFill>
            <p:spPr>
              <a:xfrm>
                <a:off x="7569790" y="4181920"/>
                <a:ext cx="1099105" cy="36846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63" name="Ink 49"/>
              <p14:cNvContentPartPr>
                <a14:cpLocks xmlns:a14="http://schemas.microsoft.com/office/drawing/2010/main" noRot="1" noChangeAspect="1" noEditPoints="1" noChangeArrowheads="1" noChangeShapeType="1"/>
              </p14:cNvContentPartPr>
              <p14:nvPr/>
            </p14:nvContentPartPr>
            <p14:xfrm>
              <a:off x="3352800" y="5386388"/>
              <a:ext cx="92075" cy="31750"/>
            </p14:xfrm>
          </p:contentPart>
        </mc:Choice>
        <mc:Fallback xmlns="">
          <p:pic>
            <p:nvPicPr>
              <p:cNvPr id="2063" name="Ink 49"/>
              <p:cNvPicPr>
                <a:picLocks noRot="1" noChangeAspect="1" noEditPoints="1" noChangeArrowheads="1" noChangeShapeType="1"/>
              </p:cNvPicPr>
              <p:nvPr/>
            </p:nvPicPr>
            <p:blipFill>
              <a:blip r:embed="rId30"/>
              <a:stretch>
                <a:fillRect/>
              </a:stretch>
            </p:blipFill>
            <p:spPr>
              <a:xfrm>
                <a:off x="3344528" y="5379894"/>
                <a:ext cx="105023" cy="5123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64" name="Ink 50"/>
              <p14:cNvContentPartPr>
                <a14:cpLocks xmlns:a14="http://schemas.microsoft.com/office/drawing/2010/main" noRot="1" noChangeAspect="1" noEditPoints="1" noChangeArrowheads="1" noChangeShapeType="1"/>
              </p14:cNvContentPartPr>
              <p14:nvPr/>
            </p14:nvContentPartPr>
            <p14:xfrm>
              <a:off x="1019175" y="5051425"/>
              <a:ext cx="536575" cy="720725"/>
            </p14:xfrm>
          </p:contentPart>
        </mc:Choice>
        <mc:Fallback xmlns="">
          <p:pic>
            <p:nvPicPr>
              <p:cNvPr id="2064" name="Ink 50"/>
              <p:cNvPicPr>
                <a:picLocks noRot="1" noChangeAspect="1" noEditPoints="1" noChangeArrowheads="1" noChangeShapeType="1"/>
              </p:cNvPicPr>
              <p:nvPr/>
            </p:nvPicPr>
            <p:blipFill>
              <a:blip r:embed="rId32"/>
              <a:stretch>
                <a:fillRect/>
              </a:stretch>
            </p:blipFill>
            <p:spPr>
              <a:xfrm>
                <a:off x="1004410" y="5036305"/>
                <a:ext cx="556381" cy="74700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65" name="Ink 51"/>
              <p14:cNvContentPartPr>
                <a14:cpLocks xmlns:a14="http://schemas.microsoft.com/office/drawing/2010/main" noRot="1" noChangeAspect="1" noEditPoints="1" noChangeArrowheads="1" noChangeShapeType="1"/>
              </p14:cNvContentPartPr>
              <p14:nvPr/>
            </p14:nvContentPartPr>
            <p14:xfrm>
              <a:off x="1933575" y="5167313"/>
              <a:ext cx="965200" cy="438150"/>
            </p14:xfrm>
          </p:contentPart>
        </mc:Choice>
        <mc:Fallback xmlns="">
          <p:pic>
            <p:nvPicPr>
              <p:cNvPr id="2065" name="Ink 51"/>
              <p:cNvPicPr>
                <a:picLocks noRot="1" noChangeAspect="1" noEditPoints="1" noChangeArrowheads="1" noChangeShapeType="1"/>
              </p:cNvPicPr>
              <p:nvPr/>
            </p:nvPicPr>
            <p:blipFill>
              <a:blip r:embed="rId34"/>
              <a:stretch>
                <a:fillRect/>
              </a:stretch>
            </p:blipFill>
            <p:spPr>
              <a:xfrm>
                <a:off x="1922055" y="5153272"/>
                <a:ext cx="990761" cy="46119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66" name="Ink 52"/>
              <p14:cNvContentPartPr>
                <a14:cpLocks xmlns:a14="http://schemas.microsoft.com/office/drawing/2010/main" noRot="1" noChangeAspect="1" noEditPoints="1" noChangeArrowheads="1" noChangeShapeType="1"/>
              </p14:cNvContentPartPr>
              <p14:nvPr/>
            </p14:nvContentPartPr>
            <p14:xfrm>
              <a:off x="3081338" y="5300663"/>
              <a:ext cx="350837" cy="122237"/>
            </p14:xfrm>
          </p:contentPart>
        </mc:Choice>
        <mc:Fallback xmlns="">
          <p:pic>
            <p:nvPicPr>
              <p:cNvPr id="2066" name="Ink 52"/>
              <p:cNvPicPr>
                <a:picLocks noRot="1" noChangeAspect="1" noEditPoints="1" noChangeArrowheads="1" noChangeShapeType="1"/>
              </p:cNvPicPr>
              <p:nvPr/>
            </p:nvPicPr>
            <p:blipFill>
              <a:blip r:embed="rId36"/>
              <a:stretch>
                <a:fillRect/>
              </a:stretch>
            </p:blipFill>
            <p:spPr>
              <a:xfrm>
                <a:off x="3074141" y="5296708"/>
                <a:ext cx="363791" cy="13841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67" name="Ink 53"/>
              <p14:cNvContentPartPr>
                <a14:cpLocks xmlns:a14="http://schemas.microsoft.com/office/drawing/2010/main" noRot="1" noChangeAspect="1" noEditPoints="1" noChangeArrowheads="1" noChangeShapeType="1"/>
              </p14:cNvContentPartPr>
              <p14:nvPr/>
            </p14:nvContentPartPr>
            <p14:xfrm>
              <a:off x="3700463" y="5192713"/>
              <a:ext cx="46037" cy="123825"/>
            </p14:xfrm>
          </p:contentPart>
        </mc:Choice>
        <mc:Fallback xmlns="">
          <p:pic>
            <p:nvPicPr>
              <p:cNvPr id="2067" name="Ink 53"/>
              <p:cNvPicPr>
                <a:picLocks noRot="1" noChangeAspect="1" noEditPoints="1" noChangeArrowheads="1" noChangeShapeType="1"/>
              </p:cNvPicPr>
              <p:nvPr/>
            </p:nvPicPr>
            <p:blipFill>
              <a:blip r:embed="rId38"/>
              <a:stretch>
                <a:fillRect/>
              </a:stretch>
            </p:blipFill>
            <p:spPr>
              <a:xfrm>
                <a:off x="3693270" y="5185514"/>
                <a:ext cx="57546" cy="13534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68" name="Ink 54"/>
              <p14:cNvContentPartPr>
                <a14:cpLocks xmlns:a14="http://schemas.microsoft.com/office/drawing/2010/main" noRot="1" noChangeAspect="1" noEditPoints="1" noChangeArrowheads="1" noChangeShapeType="1"/>
              </p14:cNvContentPartPr>
              <p14:nvPr/>
            </p14:nvContentPartPr>
            <p14:xfrm>
              <a:off x="3860800" y="5189538"/>
              <a:ext cx="174625" cy="252412"/>
            </p14:xfrm>
          </p:contentPart>
        </mc:Choice>
        <mc:Fallback xmlns="">
          <p:pic>
            <p:nvPicPr>
              <p:cNvPr id="2068" name="Ink 54"/>
              <p:cNvPicPr>
                <a:picLocks noRot="1" noChangeAspect="1" noEditPoints="1" noChangeArrowheads="1" noChangeShapeType="1"/>
              </p:cNvPicPr>
              <p:nvPr/>
            </p:nvPicPr>
            <p:blipFill>
              <a:blip r:embed="rId40"/>
              <a:stretch>
                <a:fillRect/>
              </a:stretch>
            </p:blipFill>
            <p:spPr>
              <a:xfrm>
                <a:off x="3848558" y="5182337"/>
                <a:ext cx="191187" cy="27437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69" name="Ink 55"/>
              <p14:cNvContentPartPr>
                <a14:cpLocks xmlns:a14="http://schemas.microsoft.com/office/drawing/2010/main" noRot="1" noChangeAspect="1" noEditPoints="1" noChangeArrowheads="1" noChangeShapeType="1"/>
              </p14:cNvContentPartPr>
              <p14:nvPr/>
            </p14:nvContentPartPr>
            <p14:xfrm>
              <a:off x="4813300" y="5187950"/>
              <a:ext cx="792163" cy="519113"/>
            </p14:xfrm>
          </p:contentPart>
        </mc:Choice>
        <mc:Fallback xmlns="">
          <p:pic>
            <p:nvPicPr>
              <p:cNvPr id="2069" name="Ink 55"/>
              <p:cNvPicPr>
                <a:picLocks noRot="1" noChangeAspect="1" noEditPoints="1" noChangeArrowheads="1" noChangeShapeType="1"/>
              </p:cNvPicPr>
              <p:nvPr/>
            </p:nvPicPr>
            <p:blipFill>
              <a:blip r:embed="rId42"/>
              <a:stretch>
                <a:fillRect/>
              </a:stretch>
            </p:blipFill>
            <p:spPr>
              <a:xfrm>
                <a:off x="4799617" y="5174990"/>
                <a:ext cx="816648" cy="543233"/>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70" name="Ink 56"/>
              <p14:cNvContentPartPr>
                <a14:cpLocks xmlns:a14="http://schemas.microsoft.com/office/drawing/2010/main" noRot="1" noChangeAspect="1" noEditPoints="1" noChangeArrowheads="1" noChangeShapeType="1"/>
              </p14:cNvContentPartPr>
              <p14:nvPr/>
            </p14:nvContentPartPr>
            <p14:xfrm>
              <a:off x="2439988" y="5864225"/>
              <a:ext cx="68262" cy="39688"/>
            </p14:xfrm>
          </p:contentPart>
        </mc:Choice>
        <mc:Fallback xmlns="">
          <p:pic>
            <p:nvPicPr>
              <p:cNvPr id="2070" name="Ink 56"/>
              <p:cNvPicPr>
                <a:picLocks noRot="1" noChangeAspect="1" noEditPoints="1" noChangeArrowheads="1" noChangeShapeType="1"/>
              </p:cNvPicPr>
              <p:nvPr/>
            </p:nvPicPr>
            <p:blipFill>
              <a:blip r:embed="rId44"/>
              <a:stretch>
                <a:fillRect/>
              </a:stretch>
            </p:blipFill>
            <p:spPr>
              <a:xfrm>
                <a:off x="2432084" y="5859219"/>
                <a:ext cx="80118" cy="5434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71" name="Ink 57"/>
              <p14:cNvContentPartPr>
                <a14:cpLocks xmlns:a14="http://schemas.microsoft.com/office/drawing/2010/main" noRot="1" noChangeAspect="1" noEditPoints="1" noChangeArrowheads="1" noChangeShapeType="1"/>
              </p14:cNvContentPartPr>
              <p14:nvPr/>
            </p14:nvContentPartPr>
            <p14:xfrm>
              <a:off x="1936750" y="5676900"/>
              <a:ext cx="522288" cy="327025"/>
            </p14:xfrm>
          </p:contentPart>
        </mc:Choice>
        <mc:Fallback xmlns="">
          <p:pic>
            <p:nvPicPr>
              <p:cNvPr id="2071" name="Ink 57"/>
              <p:cNvPicPr>
                <a:picLocks noRot="1" noChangeAspect="1" noEditPoints="1" noChangeArrowheads="1" noChangeShapeType="1"/>
              </p:cNvPicPr>
              <p:nvPr/>
            </p:nvPicPr>
            <p:blipFill>
              <a:blip r:embed="rId46"/>
              <a:stretch>
                <a:fillRect/>
              </a:stretch>
            </p:blipFill>
            <p:spPr>
              <a:xfrm>
                <a:off x="1924512" y="5666095"/>
                <a:ext cx="538486" cy="35043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72" name="Ink 58"/>
              <p14:cNvContentPartPr>
                <a14:cpLocks xmlns:a14="http://schemas.microsoft.com/office/drawing/2010/main" noRot="1" noChangeAspect="1" noEditPoints="1" noChangeArrowheads="1" noChangeShapeType="1"/>
              </p14:cNvContentPartPr>
              <p14:nvPr/>
            </p14:nvContentPartPr>
            <p14:xfrm>
              <a:off x="2743200" y="5624513"/>
              <a:ext cx="1062038" cy="465137"/>
            </p14:xfrm>
          </p:contentPart>
        </mc:Choice>
        <mc:Fallback xmlns="">
          <p:pic>
            <p:nvPicPr>
              <p:cNvPr id="2072" name="Ink 58"/>
              <p:cNvPicPr>
                <a:picLocks noRot="1" noChangeAspect="1" noEditPoints="1" noChangeArrowheads="1" noChangeShapeType="1"/>
              </p:cNvPicPr>
              <p:nvPr/>
            </p:nvPicPr>
            <p:blipFill>
              <a:blip r:embed="rId48"/>
              <a:stretch>
                <a:fillRect/>
              </a:stretch>
            </p:blipFill>
            <p:spPr>
              <a:xfrm>
                <a:off x="2730600" y="5610472"/>
                <a:ext cx="1088319" cy="492858"/>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73" name="Ink 59"/>
              <p14:cNvContentPartPr>
                <a14:cpLocks xmlns:a14="http://schemas.microsoft.com/office/drawing/2010/main" noRot="1" noChangeAspect="1" noEditPoints="1" noChangeArrowheads="1" noChangeShapeType="1"/>
              </p14:cNvContentPartPr>
              <p14:nvPr/>
            </p14:nvContentPartPr>
            <p14:xfrm>
              <a:off x="2138363" y="6256338"/>
              <a:ext cx="590550" cy="412750"/>
            </p14:xfrm>
          </p:contentPart>
        </mc:Choice>
        <mc:Fallback xmlns="">
          <p:pic>
            <p:nvPicPr>
              <p:cNvPr id="2073" name="Ink 59"/>
              <p:cNvPicPr>
                <a:picLocks noRot="1" noChangeAspect="1" noEditPoints="1" noChangeArrowheads="1" noChangeShapeType="1"/>
              </p:cNvPicPr>
              <p:nvPr/>
            </p:nvPicPr>
            <p:blipFill>
              <a:blip r:embed="rId50"/>
              <a:stretch>
                <a:fillRect/>
              </a:stretch>
            </p:blipFill>
            <p:spPr>
              <a:xfrm>
                <a:off x="2125048" y="6243732"/>
                <a:ext cx="617540" cy="43868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74" name="Ink 60"/>
              <p14:cNvContentPartPr>
                <a14:cpLocks xmlns:a14="http://schemas.microsoft.com/office/drawing/2010/main" noRot="1" noChangeAspect="1" noEditPoints="1" noChangeArrowheads="1" noChangeShapeType="1"/>
              </p14:cNvContentPartPr>
              <p14:nvPr/>
            </p14:nvContentPartPr>
            <p14:xfrm>
              <a:off x="2017713" y="4387850"/>
              <a:ext cx="973137" cy="76200"/>
            </p14:xfrm>
          </p:contentPart>
        </mc:Choice>
        <mc:Fallback xmlns="">
          <p:pic>
            <p:nvPicPr>
              <p:cNvPr id="2074" name="Ink 60"/>
              <p:cNvPicPr>
                <a:picLocks noRot="1" noChangeAspect="1" noEditPoints="1" noChangeArrowheads="1" noChangeShapeType="1"/>
              </p:cNvPicPr>
              <p:nvPr/>
            </p:nvPicPr>
            <p:blipFill>
              <a:blip r:embed="rId52"/>
              <a:stretch>
                <a:fillRect/>
              </a:stretch>
            </p:blipFill>
            <p:spPr>
              <a:xfrm>
                <a:off x="2005832" y="4381021"/>
                <a:ext cx="996538" cy="9632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75" name="Ink 61"/>
              <p14:cNvContentPartPr>
                <a14:cpLocks xmlns:a14="http://schemas.microsoft.com/office/drawing/2010/main" noRot="1" noChangeAspect="1" noEditPoints="1" noChangeArrowheads="1" noChangeShapeType="1"/>
              </p14:cNvContentPartPr>
              <p14:nvPr/>
            </p14:nvContentPartPr>
            <p14:xfrm>
              <a:off x="4889500" y="3727450"/>
              <a:ext cx="758825" cy="639763"/>
            </p14:xfrm>
          </p:contentPart>
        </mc:Choice>
        <mc:Fallback xmlns="">
          <p:pic>
            <p:nvPicPr>
              <p:cNvPr id="2075" name="Ink 61"/>
              <p:cNvPicPr>
                <a:picLocks noRot="1" noChangeAspect="1" noEditPoints="1" noChangeArrowheads="1" noChangeShapeType="1"/>
              </p:cNvPicPr>
              <p:nvPr/>
            </p:nvPicPr>
            <p:blipFill>
              <a:blip r:embed="rId54"/>
              <a:stretch>
                <a:fillRect/>
              </a:stretch>
            </p:blipFill>
            <p:spPr>
              <a:xfrm>
                <a:off x="4876901" y="3712329"/>
                <a:ext cx="777904" cy="666405"/>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76" name="Ink 62"/>
              <p14:cNvContentPartPr>
                <a14:cpLocks xmlns:a14="http://schemas.microsoft.com/office/drawing/2010/main" noRot="1" noChangeAspect="1" noEditPoints="1" noChangeArrowheads="1" noChangeShapeType="1"/>
              </p14:cNvContentPartPr>
              <p14:nvPr/>
            </p14:nvContentPartPr>
            <p14:xfrm>
              <a:off x="5041900" y="1173163"/>
              <a:ext cx="1524000" cy="604837"/>
            </p14:xfrm>
          </p:contentPart>
        </mc:Choice>
        <mc:Fallback xmlns="">
          <p:pic>
            <p:nvPicPr>
              <p:cNvPr id="2076" name="Ink 62"/>
              <p:cNvPicPr>
                <a:picLocks noRot="1" noChangeAspect="1" noEditPoints="1" noChangeArrowheads="1" noChangeShapeType="1"/>
              </p:cNvPicPr>
              <p:nvPr/>
            </p:nvPicPr>
            <p:blipFill>
              <a:blip r:embed="rId56"/>
              <a:stretch>
                <a:fillRect/>
              </a:stretch>
            </p:blipFill>
            <p:spPr>
              <a:xfrm>
                <a:off x="5026419" y="1158042"/>
                <a:ext cx="1549202" cy="635439"/>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77" name="Ink 63"/>
              <p14:cNvContentPartPr>
                <a14:cpLocks xmlns:a14="http://schemas.microsoft.com/office/drawing/2010/main" noRot="1" noChangeAspect="1" noEditPoints="1" noChangeArrowheads="1" noChangeShapeType="1"/>
              </p14:cNvContentPartPr>
              <p14:nvPr/>
            </p14:nvContentPartPr>
            <p14:xfrm>
              <a:off x="7185025" y="1616075"/>
              <a:ext cx="1687513" cy="490538"/>
            </p14:xfrm>
          </p:contentPart>
        </mc:Choice>
        <mc:Fallback xmlns="">
          <p:pic>
            <p:nvPicPr>
              <p:cNvPr id="2077" name="Ink 63"/>
              <p:cNvPicPr>
                <a:picLocks noRot="1" noChangeAspect="1" noEditPoints="1" noChangeArrowheads="1" noChangeShapeType="1"/>
              </p:cNvPicPr>
              <p:nvPr/>
            </p:nvPicPr>
            <p:blipFill>
              <a:blip r:embed="rId58"/>
              <a:stretch>
                <a:fillRect/>
              </a:stretch>
            </p:blipFill>
            <p:spPr>
              <a:xfrm>
                <a:off x="7170986" y="1603479"/>
                <a:ext cx="1716310" cy="51753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78" name="Ink 64"/>
              <p14:cNvContentPartPr>
                <a14:cpLocks xmlns:a14="http://schemas.microsoft.com/office/drawing/2010/main" noRot="1" noChangeAspect="1" noEditPoints="1" noChangeArrowheads="1" noChangeShapeType="1"/>
              </p14:cNvContentPartPr>
              <p14:nvPr/>
            </p14:nvContentPartPr>
            <p14:xfrm>
              <a:off x="4540250" y="717550"/>
              <a:ext cx="2382838" cy="1246188"/>
            </p14:xfrm>
          </p:contentPart>
        </mc:Choice>
        <mc:Fallback xmlns="">
          <p:pic>
            <p:nvPicPr>
              <p:cNvPr id="2078" name="Ink 64"/>
              <p:cNvPicPr>
                <a:picLocks noRot="1" noChangeAspect="1" noEditPoints="1" noChangeArrowheads="1" noChangeShapeType="1"/>
              </p:cNvPicPr>
              <p:nvPr/>
            </p:nvPicPr>
            <p:blipFill>
              <a:blip r:embed="rId60"/>
              <a:stretch>
                <a:fillRect/>
              </a:stretch>
            </p:blipFill>
            <p:spPr>
              <a:xfrm>
                <a:off x="4528730" y="705671"/>
                <a:ext cx="2406598" cy="1269945"/>
              </a:xfrm>
              <a:prstGeom prst="rect">
                <a:avLst/>
              </a:prstGeom>
            </p:spPr>
          </p:pic>
        </mc:Fallback>
      </mc:AlternateContent>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0" descr="p2.jpg"/>
          <p:cNvPicPr>
            <a:picLocks noChangeAspect="1"/>
          </p:cNvPicPr>
          <p:nvPr/>
        </p:nvPicPr>
        <p:blipFill>
          <a:blip r:embed="rId2">
            <a:extLst>
              <a:ext uri="{28A0092B-C50C-407E-A947-70E740481C1C}">
                <a14:useLocalDpi xmlns:a14="http://schemas.microsoft.com/office/drawing/2010/main" val="0"/>
              </a:ext>
            </a:extLst>
          </a:blip>
          <a:srcRect l="37448"/>
          <a:stretch>
            <a:fillRect/>
          </a:stretch>
        </p:blipFill>
        <p:spPr bwMode="auto">
          <a:xfrm>
            <a:off x="7239000" y="4203700"/>
            <a:ext cx="14017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9" descr="p1.jpg"/>
          <p:cNvPicPr>
            <a:picLocks noChangeAspect="1"/>
          </p:cNvPicPr>
          <p:nvPr/>
        </p:nvPicPr>
        <p:blipFill>
          <a:blip r:embed="rId3">
            <a:extLst>
              <a:ext uri="{28A0092B-C50C-407E-A947-70E740481C1C}">
                <a14:useLocalDpi xmlns:a14="http://schemas.microsoft.com/office/drawing/2010/main" val="0"/>
              </a:ext>
            </a:extLst>
          </a:blip>
          <a:srcRect l="37276"/>
          <a:stretch>
            <a:fillRect/>
          </a:stretch>
        </p:blipFill>
        <p:spPr bwMode="auto">
          <a:xfrm>
            <a:off x="7248525" y="1524000"/>
            <a:ext cx="13811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5"/>
          <p:cNvSpPr txBox="1">
            <a:spLocks noChangeArrowheads="1"/>
          </p:cNvSpPr>
          <p:nvPr/>
        </p:nvSpPr>
        <p:spPr bwMode="auto">
          <a:xfrm>
            <a:off x="1504950" y="192088"/>
            <a:ext cx="57959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solidFill>
                  <a:srgbClr val="000AF9"/>
                </a:solidFill>
              </a:rPr>
              <a:t>vPool</a:t>
            </a:r>
            <a:r>
              <a:rPr lang="en-US" altLang="en-US" sz="4200"/>
              <a:t> </a:t>
            </a:r>
            <a:r>
              <a:rPr lang="en-US" altLang="en-US" sz="4200" i="1"/>
              <a:t>collisions</a:t>
            </a:r>
          </a:p>
        </p:txBody>
      </p:sp>
      <p:sp>
        <p:nvSpPr>
          <p:cNvPr id="62469" name="Text Box 11"/>
          <p:cNvSpPr txBox="1">
            <a:spLocks noChangeArrowheads="1"/>
          </p:cNvSpPr>
          <p:nvPr/>
        </p:nvSpPr>
        <p:spPr bwMode="auto">
          <a:xfrm>
            <a:off x="311150" y="1652588"/>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solidFill>
                  <a:srgbClr val="F7890C"/>
                </a:solidFill>
                <a:latin typeface="Courier New" pitchFamily="49" charset="0"/>
              </a:rPr>
              <a:t>from</a:t>
            </a:r>
            <a:r>
              <a:rPr lang="en-US" altLang="en-US" sz="1800" b="1">
                <a:latin typeface="Courier New" pitchFamily="49" charset="0"/>
              </a:rPr>
              <a:t> visual </a:t>
            </a:r>
            <a:r>
              <a:rPr lang="en-US" altLang="en-US" sz="1800" b="1">
                <a:solidFill>
                  <a:srgbClr val="F7890C"/>
                </a:solidFill>
                <a:latin typeface="Courier New" pitchFamily="49" charset="0"/>
              </a:rPr>
              <a:t>import</a:t>
            </a:r>
            <a:r>
              <a:rPr lang="en-US" altLang="en-US" sz="1800" b="1">
                <a:latin typeface="Courier New" pitchFamily="49" charset="0"/>
              </a:rPr>
              <a:t> *</a:t>
            </a:r>
          </a:p>
          <a:p>
            <a:pPr eaLnBrk="1" hangingPunct="1"/>
            <a:endParaRPr lang="en-US" altLang="en-US" sz="1800" b="1">
              <a:latin typeface="Courier New" pitchFamily="49" charset="0"/>
            </a:endParaRPr>
          </a:p>
          <a:p>
            <a:pPr eaLnBrk="1" hangingPunct="1"/>
            <a:r>
              <a:rPr lang="en-US" altLang="en-US" sz="1800" b="1">
                <a:latin typeface="Courier New" pitchFamily="49" charset="0"/>
              </a:rPr>
              <a:t>wall = box( ... )</a:t>
            </a:r>
          </a:p>
          <a:p>
            <a:pPr eaLnBrk="1" hangingPunct="1"/>
            <a:r>
              <a:rPr lang="en-US" altLang="en-US" sz="1800" b="1">
                <a:latin typeface="Courier New" pitchFamily="49" charset="0"/>
              </a:rPr>
              <a:t>ball = sphere( pos=(10,0,0), radius=1 )</a:t>
            </a:r>
          </a:p>
          <a:p>
            <a:pPr eaLnBrk="1" hangingPunct="1"/>
            <a:r>
              <a:rPr lang="en-US" altLang="en-US" sz="1800" b="1">
                <a:latin typeface="Courier New" pitchFamily="49" charset="0"/>
              </a:rPr>
              <a:t>ball.velocity = vector(-2,0,0)</a:t>
            </a:r>
          </a:p>
          <a:p>
            <a:pPr eaLnBrk="1" hangingPunct="1"/>
            <a:endParaRPr lang="en-US" altLang="en-US" sz="1800" b="1">
              <a:latin typeface="Courier New" pitchFamily="49" charset="0"/>
            </a:endParaRPr>
          </a:p>
          <a:p>
            <a:pPr eaLnBrk="1" hangingPunct="1"/>
            <a:r>
              <a:rPr lang="en-US" altLang="en-US" sz="1800" b="1">
                <a:latin typeface="Courier New" pitchFamily="49" charset="0"/>
              </a:rPr>
              <a:t>RATE = 30</a:t>
            </a:r>
          </a:p>
          <a:p>
            <a:pPr eaLnBrk="1" hangingPunct="1"/>
            <a:r>
              <a:rPr lang="en-US" altLang="en-US" sz="1800" b="1">
                <a:latin typeface="Courier New" pitchFamily="49" charset="0"/>
              </a:rPr>
              <a:t>dt = 1/RATE</a:t>
            </a:r>
            <a:endParaRPr lang="en-US" altLang="en-US" sz="1800">
              <a:latin typeface="Courier New" pitchFamily="49" charset="0"/>
              <a:ea typeface="ヒラギノ角ゴ Pro W3" charset="-128"/>
            </a:endParaRPr>
          </a:p>
          <a:p>
            <a:pPr eaLnBrk="1" hangingPunct="1"/>
            <a:endParaRPr lang="en-US" altLang="en-US" sz="1800">
              <a:latin typeface="Courier New" pitchFamily="49" charset="0"/>
              <a:ea typeface="ヒラギノ角ゴ Pro W3" charset="-128"/>
            </a:endParaRPr>
          </a:p>
          <a:p>
            <a:pPr eaLnBrk="1" hangingPunct="1"/>
            <a:r>
              <a:rPr lang="en-US" altLang="en-US" sz="1800" b="1">
                <a:solidFill>
                  <a:srgbClr val="F7890C"/>
                </a:solidFill>
                <a:latin typeface="Courier New" pitchFamily="49" charset="0"/>
                <a:ea typeface="ヒラギノ角ゴ Pro W3" charset="-128"/>
              </a:rPr>
              <a:t>while</a:t>
            </a:r>
            <a:r>
              <a:rPr lang="en-US" altLang="en-US" sz="1800" b="1">
                <a:latin typeface="Courier New" pitchFamily="49" charset="0"/>
                <a:ea typeface="ヒラギノ角ゴ Pro W3" charset="-128"/>
              </a:rPr>
              <a:t> </a:t>
            </a:r>
            <a:r>
              <a:rPr lang="en-US" altLang="en-US" sz="1800" b="1">
                <a:solidFill>
                  <a:srgbClr val="660066"/>
                </a:solidFill>
                <a:latin typeface="Courier New" pitchFamily="49" charset="0"/>
                <a:ea typeface="ヒラギノ角ゴ Pro W3" charset="-128"/>
              </a:rPr>
              <a:t>True</a:t>
            </a:r>
            <a:r>
              <a:rPr lang="en-US" altLang="en-US" sz="1800" b="1">
                <a:latin typeface="Courier New" pitchFamily="49" charset="0"/>
                <a:ea typeface="ヒラギノ角ゴ Pro W3" charset="-128"/>
              </a:rPr>
              <a:t>:</a:t>
            </a:r>
          </a:p>
          <a:p>
            <a:pPr eaLnBrk="1" hangingPunct="1"/>
            <a:r>
              <a:rPr lang="en-US" altLang="en-US" sz="1800" b="1">
                <a:latin typeface="Courier New" pitchFamily="49" charset="0"/>
                <a:ea typeface="ヒラギノ角ゴ Pro W3" charset="-128"/>
              </a:rPr>
              <a:t>    rate(RATE)</a:t>
            </a:r>
          </a:p>
          <a:p>
            <a:pPr eaLnBrk="1" hangingPunct="1"/>
            <a:r>
              <a:rPr lang="en-US" altLang="en-US" sz="1800" b="1">
                <a:latin typeface="Courier New" pitchFamily="49" charset="0"/>
                <a:ea typeface="ヒラギノ角ゴ Pro W3" charset="-128"/>
              </a:rPr>
              <a:t>    ball.pos += ball.velocity * dt</a:t>
            </a:r>
          </a:p>
          <a:p>
            <a:pPr eaLnBrk="1" hangingPunct="1"/>
            <a:endParaRPr lang="en-US" altLang="en-US" sz="1800" b="1">
              <a:latin typeface="Courier New" pitchFamily="49" charset="0"/>
              <a:ea typeface="ヒラギノ角ゴ Pro W3" charset="-128"/>
            </a:endParaRPr>
          </a:p>
          <a:p>
            <a:pPr eaLnBrk="1" hangingPunct="1"/>
            <a:r>
              <a:rPr lang="en-US" altLang="en-US" sz="1800" b="1">
                <a:latin typeface="Courier New" pitchFamily="49" charset="0"/>
                <a:ea typeface="ヒラギノ角ゴ Pro W3" charset="-128"/>
              </a:rPr>
              <a:t>    </a:t>
            </a:r>
            <a:r>
              <a:rPr lang="en-US" altLang="en-US" sz="1800" b="1">
                <a:solidFill>
                  <a:srgbClr val="F7890C"/>
                </a:solidFill>
                <a:latin typeface="Courier New" pitchFamily="49" charset="0"/>
                <a:ea typeface="ヒラギノ角ゴ Pro W3" charset="-128"/>
              </a:rPr>
              <a:t>if</a:t>
            </a:r>
            <a:r>
              <a:rPr lang="en-US" altLang="en-US" sz="1800" b="1">
                <a:latin typeface="Courier New" pitchFamily="49" charset="0"/>
                <a:ea typeface="ヒラギノ角ゴ Pro W3" charset="-128"/>
              </a:rPr>
              <a:t> ball.pos.x &lt; 2.0:</a:t>
            </a:r>
          </a:p>
          <a:p>
            <a:pPr eaLnBrk="1" hangingPunct="1"/>
            <a:r>
              <a:rPr lang="en-US" altLang="en-US" sz="1800" b="1">
                <a:latin typeface="Courier New" pitchFamily="49" charset="0"/>
                <a:ea typeface="ヒラギノ角ゴ Pro W3" charset="-128"/>
              </a:rPr>
              <a:t>        </a:t>
            </a:r>
            <a:r>
              <a:rPr lang="en-US" altLang="en-US" sz="1800" b="1">
                <a:solidFill>
                  <a:srgbClr val="660066"/>
                </a:solidFill>
                <a:latin typeface="Courier New" pitchFamily="49" charset="0"/>
                <a:ea typeface="ヒラギノ角ゴ Pro W3" charset="-128"/>
              </a:rPr>
              <a:t>print </a:t>
            </a:r>
            <a:r>
              <a:rPr lang="en-US" altLang="en-US" sz="1800" b="1">
                <a:solidFill>
                  <a:srgbClr val="008000"/>
                </a:solidFill>
                <a:latin typeface="Courier New" pitchFamily="49" charset="0"/>
                <a:ea typeface="ヒラギノ角ゴ Pro W3" charset="-128"/>
              </a:rPr>
              <a:t>"Collide!"</a:t>
            </a:r>
          </a:p>
          <a:p>
            <a:pPr eaLnBrk="1" hangingPunct="1"/>
            <a:r>
              <a:rPr lang="en-US" altLang="en-US" sz="1800" b="1">
                <a:latin typeface="Courier New" pitchFamily="49" charset="0"/>
                <a:ea typeface="ヒラギノ角ゴ Pro W3" charset="-128"/>
              </a:rPr>
              <a:t>        ball.velocity = -ball.velocity</a:t>
            </a:r>
          </a:p>
        </p:txBody>
      </p:sp>
      <p:sp>
        <p:nvSpPr>
          <p:cNvPr id="62470" name="Rectangle 35"/>
          <p:cNvSpPr>
            <a:spLocks noChangeArrowheads="1"/>
          </p:cNvSpPr>
          <p:nvPr/>
        </p:nvSpPr>
        <p:spPr bwMode="auto">
          <a:xfrm>
            <a:off x="766763" y="6305550"/>
            <a:ext cx="5100637" cy="3238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AF9"/>
                </a:solidFill>
                <a:latin typeface="Cambria" pitchFamily="18" charset="0"/>
              </a:rPr>
              <a:t>What errors – in coding or logic or both – are here? </a:t>
            </a:r>
          </a:p>
        </p:txBody>
      </p:sp>
      <p:grpSp>
        <p:nvGrpSpPr>
          <p:cNvPr id="62471" name="Group 20"/>
          <p:cNvGrpSpPr>
            <a:grpSpLocks/>
          </p:cNvGrpSpPr>
          <p:nvPr/>
        </p:nvGrpSpPr>
        <p:grpSpPr bwMode="auto">
          <a:xfrm>
            <a:off x="8631238" y="604838"/>
            <a:ext cx="365125" cy="433387"/>
            <a:chOff x="2928" y="1051"/>
            <a:chExt cx="840" cy="957"/>
          </a:xfrm>
        </p:grpSpPr>
        <p:sp>
          <p:nvSpPr>
            <p:cNvPr id="62487" name="Freeform 2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488" name="Oval 2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89" name="Oval 2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90" name="Oval 2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91" name="Oval 2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92" name="Oval 2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93" name="Oval 2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94" name="Oval 2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95" name="AutoShape 2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2496" name="Freeform 3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2497" name="Freeform 3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2498" name="Freeform 3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2499" name="Freeform 3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2472" name="Text Box 50"/>
          <p:cNvSpPr txBox="1">
            <a:spLocks noChangeArrowheads="1"/>
          </p:cNvSpPr>
          <p:nvPr/>
        </p:nvSpPr>
        <p:spPr bwMode="auto">
          <a:xfrm>
            <a:off x="7048500" y="238125"/>
            <a:ext cx="2038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200">
                <a:solidFill>
                  <a:srgbClr val="008000"/>
                </a:solidFill>
                <a:latin typeface="Arial" pitchFamily="34" charset="0"/>
              </a:rPr>
              <a:t>I guess I'll </a:t>
            </a:r>
            <a:r>
              <a:rPr lang="en-US" altLang="en-US" sz="1200" i="1">
                <a:solidFill>
                  <a:srgbClr val="008000"/>
                </a:solidFill>
                <a:latin typeface="Arial" pitchFamily="34" charset="0"/>
              </a:rPr>
              <a:t>watch out </a:t>
            </a:r>
            <a:r>
              <a:rPr lang="en-US" altLang="en-US" sz="1200">
                <a:solidFill>
                  <a:srgbClr val="008000"/>
                </a:solidFill>
                <a:latin typeface="Arial" pitchFamily="34" charset="0"/>
              </a:rPr>
              <a:t>for VPython collisions...!</a:t>
            </a:r>
          </a:p>
        </p:txBody>
      </p:sp>
      <p:sp>
        <p:nvSpPr>
          <p:cNvPr id="62473" name="Rectangle 27"/>
          <p:cNvSpPr>
            <a:spLocks noChangeArrowheads="1"/>
          </p:cNvSpPr>
          <p:nvPr/>
        </p:nvSpPr>
        <p:spPr bwMode="auto">
          <a:xfrm>
            <a:off x="7813675" y="3397250"/>
            <a:ext cx="636588"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AF9"/>
                </a:solidFill>
                <a:latin typeface="Arial" pitchFamily="34" charset="0"/>
              </a:rPr>
              <a:t>Start...</a:t>
            </a:r>
            <a:endParaRPr lang="en-US" altLang="en-US"/>
          </a:p>
        </p:txBody>
      </p:sp>
      <p:sp>
        <p:nvSpPr>
          <p:cNvPr id="62474" name="Rectangle 28"/>
          <p:cNvSpPr>
            <a:spLocks noChangeArrowheads="1"/>
          </p:cNvSpPr>
          <p:nvPr/>
        </p:nvSpPr>
        <p:spPr bwMode="auto">
          <a:xfrm>
            <a:off x="7869238" y="6119813"/>
            <a:ext cx="61277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AF9"/>
                </a:solidFill>
                <a:latin typeface="Arial" pitchFamily="34" charset="0"/>
              </a:rPr>
              <a:t>Stuck!</a:t>
            </a:r>
            <a:endParaRPr lang="en-US" altLang="en-US"/>
          </a:p>
        </p:txBody>
      </p:sp>
      <p:cxnSp>
        <p:nvCxnSpPr>
          <p:cNvPr id="33" name="Straight Connector 32"/>
          <p:cNvCxnSpPr/>
          <p:nvPr/>
        </p:nvCxnSpPr>
        <p:spPr>
          <a:xfrm rot="5400000">
            <a:off x="7595394" y="4009231"/>
            <a:ext cx="228600" cy="1588"/>
          </a:xfrm>
          <a:prstGeom prst="line">
            <a:avLst/>
          </a:prstGeom>
          <a:ln w="12700" cap="flat" cmpd="sng" algn="ctr">
            <a:solidFill>
              <a:srgbClr val="000AF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476" name="Rectangle 33"/>
          <p:cNvSpPr>
            <a:spLocks noChangeArrowheads="1"/>
          </p:cNvSpPr>
          <p:nvPr/>
        </p:nvSpPr>
        <p:spPr bwMode="auto">
          <a:xfrm>
            <a:off x="7705725" y="3883025"/>
            <a:ext cx="1047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AF9"/>
                </a:solidFill>
                <a:latin typeface="Arial" pitchFamily="34" charset="0"/>
              </a:rPr>
              <a:t>this is x == 2</a:t>
            </a:r>
            <a:endParaRPr lang="en-US" altLang="en-US"/>
          </a:p>
        </p:txBody>
      </p:sp>
      <p:sp>
        <p:nvSpPr>
          <p:cNvPr id="62477" name="Ink 35"/>
          <p:cNvSpPr>
            <a:spLocks noRot="1" noChangeAspect="1" noEditPoints="1" noChangeArrowheads="1" noChangeShapeType="1" noTextEdit="1"/>
          </p:cNvSpPr>
          <p:nvPr/>
        </p:nvSpPr>
        <p:spPr bwMode="auto">
          <a:xfrm>
            <a:off x="5583238" y="5133975"/>
            <a:ext cx="11112" cy="6350"/>
          </a:xfrm>
          <a:custGeom>
            <a:avLst/>
            <a:gdLst>
              <a:gd name="T0" fmla="*/ 2147483647 w 31"/>
              <a:gd name="T1" fmla="*/ 2147483647 h 19"/>
              <a:gd name="T2" fmla="*/ 2147483647 w 31"/>
              <a:gd name="T3" fmla="*/ 2147483647 h 19"/>
              <a:gd name="T4" fmla="*/ 0 60000 65536"/>
              <a:gd name="T5" fmla="*/ 0 60000 65536"/>
              <a:gd name="T6" fmla="*/ 0 w 31"/>
              <a:gd name="T7" fmla="*/ 0 h 19"/>
              <a:gd name="T8" fmla="*/ 31 w 31"/>
              <a:gd name="T9" fmla="*/ 19 h 19"/>
            </a:gdLst>
            <a:ahLst/>
            <a:cxnLst>
              <a:cxn ang="T4">
                <a:pos x="T0" y="T1"/>
              </a:cxn>
              <a:cxn ang="T5">
                <a:pos x="T2" y="T3"/>
              </a:cxn>
            </a:cxnLst>
            <a:rect l="T6" t="T7" r="T8" b="T9"/>
            <a:pathLst>
              <a:path w="31" h="19" extrusionOk="0">
                <a:moveTo>
                  <a:pt x="22" y="18"/>
                </a:moveTo>
                <a:cubicBezTo>
                  <a:pt x="-10" y="10"/>
                  <a:pt x="6" y="7"/>
                  <a:pt x="3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p14="http://schemas.microsoft.com/office/powerpoint/2010/main">
        <mc:Choice Requires="p14">
          <p:contentPart p14:bwMode="auto" r:id="rId4">
            <p14:nvContentPartPr>
              <p14:cNvPr id="1026" name="Ink 30"/>
              <p14:cNvContentPartPr>
                <a14:cpLocks xmlns:a14="http://schemas.microsoft.com/office/drawing/2010/main" noRot="1" noChangeAspect="1" noEditPoints="1" noChangeArrowheads="1" noChangeShapeType="1"/>
              </p14:cNvContentPartPr>
              <p14:nvPr/>
            </p14:nvContentPartPr>
            <p14:xfrm>
              <a:off x="2493963" y="3870325"/>
              <a:ext cx="2786062" cy="1438275"/>
            </p14:xfrm>
          </p:contentPart>
        </mc:Choice>
        <mc:Fallback xmlns="">
          <p:pic>
            <p:nvPicPr>
              <p:cNvPr id="1026" name="Ink 30"/>
              <p:cNvPicPr>
                <a:picLocks noRot="1" noChangeAspect="1" noEditPoints="1" noChangeArrowheads="1" noChangeShapeType="1"/>
              </p:cNvPicPr>
              <p:nvPr/>
            </p:nvPicPr>
            <p:blipFill>
              <a:blip r:embed="rId5"/>
              <a:stretch>
                <a:fillRect/>
              </a:stretch>
            </p:blipFill>
            <p:spPr>
              <a:xfrm>
                <a:off x="2481003" y="3864205"/>
                <a:ext cx="2812342" cy="145915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7" name="Ink 31"/>
              <p14:cNvContentPartPr>
                <a14:cpLocks xmlns:a14="http://schemas.microsoft.com/office/drawing/2010/main" noRot="1" noChangeAspect="1" noEditPoints="1" noChangeArrowheads="1" noChangeShapeType="1"/>
              </p14:cNvContentPartPr>
              <p14:nvPr/>
            </p14:nvContentPartPr>
            <p14:xfrm>
              <a:off x="2757488" y="5041900"/>
              <a:ext cx="361950" cy="377825"/>
            </p14:xfrm>
          </p:contentPart>
        </mc:Choice>
        <mc:Fallback xmlns="">
          <p:pic>
            <p:nvPicPr>
              <p:cNvPr id="1027" name="Ink 31"/>
              <p:cNvPicPr>
                <a:picLocks noRot="1" noChangeAspect="1" noEditPoints="1" noChangeArrowheads="1" noChangeShapeType="1"/>
              </p:cNvPicPr>
              <p:nvPr/>
            </p:nvPicPr>
            <p:blipFill>
              <a:blip r:embed="rId7"/>
              <a:stretch>
                <a:fillRect/>
              </a:stretch>
            </p:blipFill>
            <p:spPr>
              <a:xfrm>
                <a:off x="2744162" y="5032904"/>
                <a:ext cx="381038" cy="40121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8" name="Ink 32"/>
              <p14:cNvContentPartPr>
                <a14:cpLocks xmlns:a14="http://schemas.microsoft.com/office/drawing/2010/main" noRot="1" noChangeAspect="1" noEditPoints="1" noChangeArrowheads="1" noChangeShapeType="1"/>
              </p14:cNvContentPartPr>
              <p14:nvPr/>
            </p14:nvContentPartPr>
            <p14:xfrm>
              <a:off x="3738563" y="5132388"/>
              <a:ext cx="349250" cy="323850"/>
            </p14:xfrm>
          </p:contentPart>
        </mc:Choice>
        <mc:Fallback xmlns="">
          <p:pic>
            <p:nvPicPr>
              <p:cNvPr id="1028" name="Ink 32"/>
              <p:cNvPicPr>
                <a:picLocks noRot="1" noChangeAspect="1" noEditPoints="1" noChangeArrowheads="1" noChangeShapeType="1"/>
              </p:cNvPicPr>
              <p:nvPr/>
            </p:nvPicPr>
            <p:blipFill>
              <a:blip r:embed="rId9"/>
              <a:stretch>
                <a:fillRect/>
              </a:stretch>
            </p:blipFill>
            <p:spPr>
              <a:xfrm>
                <a:off x="3724161" y="5125551"/>
                <a:ext cx="378414" cy="345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9" name="Ink 33"/>
              <p14:cNvContentPartPr>
                <a14:cpLocks xmlns:a14="http://schemas.microsoft.com/office/drawing/2010/main" noRot="1" noChangeAspect="1" noEditPoints="1" noChangeArrowheads="1" noChangeShapeType="1"/>
              </p14:cNvContentPartPr>
              <p14:nvPr/>
            </p14:nvContentPartPr>
            <p14:xfrm>
              <a:off x="4354513" y="4984750"/>
              <a:ext cx="1925637" cy="431800"/>
            </p14:xfrm>
          </p:contentPart>
        </mc:Choice>
        <mc:Fallback xmlns="">
          <p:pic>
            <p:nvPicPr>
              <p:cNvPr id="1029" name="Ink 33"/>
              <p:cNvPicPr>
                <a:picLocks noRot="1" noChangeAspect="1" noEditPoints="1" noChangeArrowheads="1" noChangeShapeType="1"/>
              </p:cNvPicPr>
              <p:nvPr/>
            </p:nvPicPr>
            <p:blipFill>
              <a:blip r:embed="rId11"/>
              <a:stretch>
                <a:fillRect/>
              </a:stretch>
            </p:blipFill>
            <p:spPr>
              <a:xfrm>
                <a:off x="4341193" y="4969264"/>
                <a:ext cx="1953357" cy="46169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30" name="Ink 34"/>
              <p14:cNvContentPartPr>
                <a14:cpLocks xmlns:a14="http://schemas.microsoft.com/office/drawing/2010/main" noRot="1" noChangeAspect="1" noEditPoints="1" noChangeArrowheads="1" noChangeShapeType="1"/>
              </p14:cNvContentPartPr>
              <p14:nvPr/>
            </p14:nvContentPartPr>
            <p14:xfrm>
              <a:off x="3732213" y="5664200"/>
              <a:ext cx="128587" cy="144463"/>
            </p14:xfrm>
          </p:contentPart>
        </mc:Choice>
        <mc:Fallback xmlns="">
          <p:pic>
            <p:nvPicPr>
              <p:cNvPr id="1030" name="Ink 34"/>
              <p:cNvPicPr>
                <a:picLocks noRot="1" noChangeAspect="1" noEditPoints="1" noChangeArrowheads="1" noChangeShapeType="1"/>
              </p:cNvPicPr>
              <p:nvPr/>
            </p:nvPicPr>
            <p:blipFill>
              <a:blip r:embed="rId13"/>
              <a:stretch>
                <a:fillRect/>
              </a:stretch>
            </p:blipFill>
            <p:spPr>
              <a:xfrm>
                <a:off x="3718166" y="5650185"/>
                <a:ext cx="156682" cy="16925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1" name="Ink 35"/>
              <p14:cNvContentPartPr>
                <a14:cpLocks xmlns:a14="http://schemas.microsoft.com/office/drawing/2010/main" noRot="1" noChangeAspect="1" noEditPoints="1" noChangeArrowheads="1" noChangeShapeType="1"/>
              </p14:cNvContentPartPr>
              <p14:nvPr/>
            </p14:nvContentPartPr>
            <p14:xfrm>
              <a:off x="4075113" y="5557838"/>
              <a:ext cx="2112962" cy="406400"/>
            </p14:xfrm>
          </p:contentPart>
        </mc:Choice>
        <mc:Fallback xmlns="">
          <p:pic>
            <p:nvPicPr>
              <p:cNvPr id="1031" name="Ink 35"/>
              <p:cNvPicPr>
                <a:picLocks noRot="1" noChangeAspect="1" noEditPoints="1" noChangeArrowheads="1" noChangeShapeType="1"/>
              </p:cNvPicPr>
              <p:nvPr/>
            </p:nvPicPr>
            <p:blipFill>
              <a:blip r:embed="rId15"/>
              <a:stretch>
                <a:fillRect/>
              </a:stretch>
            </p:blipFill>
            <p:spPr>
              <a:xfrm>
                <a:off x="4062512" y="5550999"/>
                <a:ext cx="2132763" cy="42691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32" name="Ink 36"/>
              <p14:cNvContentPartPr>
                <a14:cpLocks xmlns:a14="http://schemas.microsoft.com/office/drawing/2010/main" noRot="1" noChangeAspect="1" noEditPoints="1" noChangeArrowheads="1" noChangeShapeType="1"/>
              </p14:cNvContentPartPr>
              <p14:nvPr/>
            </p14:nvContentPartPr>
            <p14:xfrm>
              <a:off x="317500" y="4327525"/>
              <a:ext cx="609600" cy="1630363"/>
            </p14:xfrm>
          </p:contentPart>
        </mc:Choice>
        <mc:Fallback xmlns="">
          <p:pic>
            <p:nvPicPr>
              <p:cNvPr id="1032" name="Ink 36"/>
              <p:cNvPicPr>
                <a:picLocks noRot="1" noChangeAspect="1" noEditPoints="1" noChangeArrowheads="1" noChangeShapeType="1"/>
              </p:cNvPicPr>
              <p:nvPr/>
            </p:nvPicPr>
            <p:blipFill>
              <a:blip r:embed="rId17"/>
              <a:stretch>
                <a:fillRect/>
              </a:stretch>
            </p:blipFill>
            <p:spPr>
              <a:xfrm>
                <a:off x="302377" y="4311686"/>
                <a:ext cx="638406" cy="166060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3" name="Ink 37"/>
              <p14:cNvContentPartPr>
                <a14:cpLocks xmlns:a14="http://schemas.microsoft.com/office/drawing/2010/main" noRot="1" noChangeAspect="1" noEditPoints="1" noChangeArrowheads="1" noChangeShapeType="1"/>
              </p14:cNvContentPartPr>
              <p14:nvPr/>
            </p14:nvContentPartPr>
            <p14:xfrm>
              <a:off x="1106488" y="3957638"/>
              <a:ext cx="752475" cy="60325"/>
            </p14:xfrm>
          </p:contentPart>
        </mc:Choice>
        <mc:Fallback xmlns="">
          <p:pic>
            <p:nvPicPr>
              <p:cNvPr id="1033" name="Ink 37"/>
              <p:cNvPicPr>
                <a:picLocks noRot="1" noChangeAspect="1" noEditPoints="1" noChangeArrowheads="1" noChangeShapeType="1"/>
              </p:cNvPicPr>
              <p:nvPr/>
            </p:nvPicPr>
            <p:blipFill>
              <a:blip r:embed="rId19"/>
              <a:stretch>
                <a:fillRect/>
              </a:stretch>
            </p:blipFill>
            <p:spPr>
              <a:xfrm>
                <a:off x="1099647" y="3950456"/>
                <a:ext cx="764356" cy="8187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34" name="Ink 38"/>
              <p14:cNvContentPartPr>
                <a14:cpLocks xmlns:a14="http://schemas.microsoft.com/office/drawing/2010/main" noRot="1" noChangeAspect="1" noEditPoints="1" noChangeArrowheads="1" noChangeShapeType="1"/>
              </p14:cNvContentPartPr>
              <p14:nvPr/>
            </p14:nvContentPartPr>
            <p14:xfrm>
              <a:off x="2320925" y="3425825"/>
              <a:ext cx="1954213" cy="458788"/>
            </p14:xfrm>
          </p:contentPart>
        </mc:Choice>
        <mc:Fallback xmlns="">
          <p:pic>
            <p:nvPicPr>
              <p:cNvPr id="1034" name="Ink 38"/>
              <p:cNvPicPr>
                <a:picLocks noRot="1" noChangeAspect="1" noEditPoints="1" noChangeArrowheads="1" noChangeShapeType="1"/>
              </p:cNvPicPr>
              <p:nvPr/>
            </p:nvPicPr>
            <p:blipFill>
              <a:blip r:embed="rId21"/>
              <a:stretch>
                <a:fillRect/>
              </a:stretch>
            </p:blipFill>
            <p:spPr>
              <a:xfrm>
                <a:off x="2306164" y="3417902"/>
                <a:ext cx="1983375" cy="476074"/>
              </a:xfrm>
              <a:prstGeom prst="rect">
                <a:avLst/>
              </a:prstGeom>
            </p:spPr>
          </p:pic>
        </mc:Fallback>
      </mc:AlternateContent>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0" descr="p2.jpg"/>
          <p:cNvPicPr>
            <a:picLocks noChangeAspect="1"/>
          </p:cNvPicPr>
          <p:nvPr/>
        </p:nvPicPr>
        <p:blipFill>
          <a:blip r:embed="rId2">
            <a:extLst>
              <a:ext uri="{28A0092B-C50C-407E-A947-70E740481C1C}">
                <a14:useLocalDpi xmlns:a14="http://schemas.microsoft.com/office/drawing/2010/main" val="0"/>
              </a:ext>
            </a:extLst>
          </a:blip>
          <a:srcRect l="37448"/>
          <a:stretch>
            <a:fillRect/>
          </a:stretch>
        </p:blipFill>
        <p:spPr bwMode="auto">
          <a:xfrm>
            <a:off x="7239000" y="4203700"/>
            <a:ext cx="14017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9" descr="p1.jpg"/>
          <p:cNvPicPr>
            <a:picLocks noChangeAspect="1"/>
          </p:cNvPicPr>
          <p:nvPr/>
        </p:nvPicPr>
        <p:blipFill>
          <a:blip r:embed="rId3">
            <a:extLst>
              <a:ext uri="{28A0092B-C50C-407E-A947-70E740481C1C}">
                <a14:useLocalDpi xmlns:a14="http://schemas.microsoft.com/office/drawing/2010/main" val="0"/>
              </a:ext>
            </a:extLst>
          </a:blip>
          <a:srcRect l="37276"/>
          <a:stretch>
            <a:fillRect/>
          </a:stretch>
        </p:blipFill>
        <p:spPr bwMode="auto">
          <a:xfrm>
            <a:off x="7248525" y="1524000"/>
            <a:ext cx="13811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5"/>
          <p:cNvSpPr txBox="1">
            <a:spLocks noChangeArrowheads="1"/>
          </p:cNvSpPr>
          <p:nvPr/>
        </p:nvSpPr>
        <p:spPr bwMode="auto">
          <a:xfrm>
            <a:off x="609600" y="300038"/>
            <a:ext cx="57959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solidFill>
                  <a:srgbClr val="000AF9"/>
                </a:solidFill>
              </a:rPr>
              <a:t>vPool</a:t>
            </a:r>
            <a:r>
              <a:rPr lang="en-US" altLang="en-US" sz="4200"/>
              <a:t> </a:t>
            </a:r>
            <a:r>
              <a:rPr lang="en-US" altLang="en-US" sz="4200" i="1"/>
              <a:t>collisions</a:t>
            </a:r>
          </a:p>
        </p:txBody>
      </p:sp>
      <p:sp>
        <p:nvSpPr>
          <p:cNvPr id="63493" name="Text Box 11"/>
          <p:cNvSpPr txBox="1">
            <a:spLocks noChangeArrowheads="1"/>
          </p:cNvSpPr>
          <p:nvPr/>
        </p:nvSpPr>
        <p:spPr bwMode="auto">
          <a:xfrm>
            <a:off x="311150" y="1652588"/>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solidFill>
                  <a:srgbClr val="F7890C"/>
                </a:solidFill>
                <a:latin typeface="Courier New" pitchFamily="49" charset="0"/>
              </a:rPr>
              <a:t>from</a:t>
            </a:r>
            <a:r>
              <a:rPr lang="en-US" altLang="en-US" sz="1800" b="1">
                <a:latin typeface="Courier New" pitchFamily="49" charset="0"/>
              </a:rPr>
              <a:t> visual </a:t>
            </a:r>
            <a:r>
              <a:rPr lang="en-US" altLang="en-US" sz="1800" b="1">
                <a:solidFill>
                  <a:srgbClr val="F7890C"/>
                </a:solidFill>
                <a:latin typeface="Courier New" pitchFamily="49" charset="0"/>
              </a:rPr>
              <a:t>import</a:t>
            </a:r>
            <a:r>
              <a:rPr lang="en-US" altLang="en-US" sz="1800" b="1">
                <a:latin typeface="Courier New" pitchFamily="49" charset="0"/>
              </a:rPr>
              <a:t> *</a:t>
            </a:r>
          </a:p>
          <a:p>
            <a:pPr eaLnBrk="1" hangingPunct="1"/>
            <a:endParaRPr lang="en-US" altLang="en-US" sz="1800" b="1">
              <a:latin typeface="Courier New" pitchFamily="49" charset="0"/>
            </a:endParaRPr>
          </a:p>
          <a:p>
            <a:pPr eaLnBrk="1" hangingPunct="1"/>
            <a:r>
              <a:rPr lang="en-US" altLang="en-US" sz="1800" b="1">
                <a:latin typeface="Courier New" pitchFamily="49" charset="0"/>
              </a:rPr>
              <a:t>wall = box( ... )</a:t>
            </a:r>
          </a:p>
          <a:p>
            <a:pPr eaLnBrk="1" hangingPunct="1"/>
            <a:r>
              <a:rPr lang="en-US" altLang="en-US" sz="1800" b="1">
                <a:latin typeface="Courier New" pitchFamily="49" charset="0"/>
              </a:rPr>
              <a:t>ball = sphere( pos=(10,0,0), radius=1 )</a:t>
            </a:r>
          </a:p>
          <a:p>
            <a:pPr eaLnBrk="1" hangingPunct="1"/>
            <a:r>
              <a:rPr lang="en-US" altLang="en-US" sz="1800" b="1">
                <a:latin typeface="Courier New" pitchFamily="49" charset="0"/>
              </a:rPr>
              <a:t>ball.velocity = vector(-2,0,0)</a:t>
            </a:r>
          </a:p>
          <a:p>
            <a:pPr eaLnBrk="1" hangingPunct="1"/>
            <a:endParaRPr lang="en-US" altLang="en-US" sz="1800" b="1">
              <a:latin typeface="Courier New" pitchFamily="49" charset="0"/>
            </a:endParaRPr>
          </a:p>
          <a:p>
            <a:pPr eaLnBrk="1" hangingPunct="1"/>
            <a:r>
              <a:rPr lang="en-US" altLang="en-US" sz="1800" b="1">
                <a:latin typeface="Courier New" pitchFamily="49" charset="0"/>
              </a:rPr>
              <a:t>RATE = 30</a:t>
            </a:r>
          </a:p>
          <a:p>
            <a:pPr eaLnBrk="1" hangingPunct="1"/>
            <a:r>
              <a:rPr lang="en-US" altLang="en-US" sz="1800" b="1">
                <a:latin typeface="Courier New" pitchFamily="49" charset="0"/>
              </a:rPr>
              <a:t>dt = 1/RATE</a:t>
            </a:r>
            <a:endParaRPr lang="en-US" altLang="en-US" sz="1800">
              <a:latin typeface="Courier New" pitchFamily="49" charset="0"/>
              <a:ea typeface="ヒラギノ角ゴ Pro W3" charset="-128"/>
            </a:endParaRPr>
          </a:p>
          <a:p>
            <a:pPr eaLnBrk="1" hangingPunct="1"/>
            <a:endParaRPr lang="en-US" altLang="en-US" sz="1800">
              <a:latin typeface="Courier New" pitchFamily="49" charset="0"/>
              <a:ea typeface="ヒラギノ角ゴ Pro W3" charset="-128"/>
            </a:endParaRPr>
          </a:p>
          <a:p>
            <a:pPr eaLnBrk="1" hangingPunct="1"/>
            <a:r>
              <a:rPr lang="en-US" altLang="en-US" sz="1800" b="1">
                <a:solidFill>
                  <a:srgbClr val="F7890C"/>
                </a:solidFill>
                <a:latin typeface="Courier New" pitchFamily="49" charset="0"/>
                <a:ea typeface="ヒラギノ角ゴ Pro W3" charset="-128"/>
              </a:rPr>
              <a:t>while</a:t>
            </a:r>
            <a:r>
              <a:rPr lang="en-US" altLang="en-US" sz="1800" b="1">
                <a:latin typeface="Courier New" pitchFamily="49" charset="0"/>
                <a:ea typeface="ヒラギノ角ゴ Pro W3" charset="-128"/>
              </a:rPr>
              <a:t> </a:t>
            </a:r>
            <a:r>
              <a:rPr lang="en-US" altLang="en-US" sz="1800" b="1">
                <a:solidFill>
                  <a:srgbClr val="660066"/>
                </a:solidFill>
                <a:latin typeface="Courier New" pitchFamily="49" charset="0"/>
                <a:ea typeface="ヒラギノ角ゴ Pro W3" charset="-128"/>
              </a:rPr>
              <a:t>True</a:t>
            </a:r>
            <a:r>
              <a:rPr lang="en-US" altLang="en-US" sz="1800" b="1">
                <a:latin typeface="Courier New" pitchFamily="49" charset="0"/>
                <a:ea typeface="ヒラギノ角ゴ Pro W3" charset="-128"/>
              </a:rPr>
              <a:t>:</a:t>
            </a:r>
          </a:p>
          <a:p>
            <a:pPr eaLnBrk="1" hangingPunct="1"/>
            <a:r>
              <a:rPr lang="en-US" altLang="en-US" sz="1800" b="1">
                <a:latin typeface="Courier New" pitchFamily="49" charset="0"/>
                <a:ea typeface="ヒラギノ角ゴ Pro W3" charset="-128"/>
              </a:rPr>
              <a:t>    rate(RATE)</a:t>
            </a:r>
          </a:p>
          <a:p>
            <a:pPr eaLnBrk="1" hangingPunct="1"/>
            <a:r>
              <a:rPr lang="en-US" altLang="en-US" sz="1800" b="1">
                <a:latin typeface="Courier New" pitchFamily="49" charset="0"/>
                <a:ea typeface="ヒラギノ角ゴ Pro W3" charset="-128"/>
              </a:rPr>
              <a:t>    ball.pos += ball.velocity * dt</a:t>
            </a:r>
          </a:p>
          <a:p>
            <a:pPr eaLnBrk="1" hangingPunct="1"/>
            <a:endParaRPr lang="en-US" altLang="en-US" sz="1800" b="1">
              <a:latin typeface="Courier New" pitchFamily="49" charset="0"/>
              <a:ea typeface="ヒラギノ角ゴ Pro W3" charset="-128"/>
            </a:endParaRPr>
          </a:p>
          <a:p>
            <a:pPr eaLnBrk="1" hangingPunct="1"/>
            <a:r>
              <a:rPr lang="en-US" altLang="en-US" sz="1800" b="1">
                <a:latin typeface="Courier New" pitchFamily="49" charset="0"/>
                <a:ea typeface="ヒラギノ角ゴ Pro W3" charset="-128"/>
              </a:rPr>
              <a:t>    </a:t>
            </a:r>
            <a:r>
              <a:rPr lang="en-US" altLang="en-US" sz="1800" b="1">
                <a:solidFill>
                  <a:srgbClr val="F7890C"/>
                </a:solidFill>
                <a:latin typeface="Courier New" pitchFamily="49" charset="0"/>
                <a:ea typeface="ヒラギノ角ゴ Pro W3" charset="-128"/>
              </a:rPr>
              <a:t>if</a:t>
            </a:r>
            <a:r>
              <a:rPr lang="en-US" altLang="en-US" sz="1800" b="1">
                <a:latin typeface="Courier New" pitchFamily="49" charset="0"/>
                <a:ea typeface="ヒラギノ角ゴ Pro W3" charset="-128"/>
              </a:rPr>
              <a:t> ball.pos.x &lt; 2.0:</a:t>
            </a:r>
          </a:p>
          <a:p>
            <a:pPr eaLnBrk="1" hangingPunct="1"/>
            <a:r>
              <a:rPr lang="en-US" altLang="en-US" sz="1800" b="1">
                <a:latin typeface="Courier New" pitchFamily="49" charset="0"/>
                <a:ea typeface="ヒラギノ角ゴ Pro W3" charset="-128"/>
              </a:rPr>
              <a:t>        </a:t>
            </a:r>
            <a:r>
              <a:rPr lang="en-US" altLang="en-US" sz="1800" b="1">
                <a:solidFill>
                  <a:srgbClr val="660066"/>
                </a:solidFill>
                <a:latin typeface="Courier New" pitchFamily="49" charset="0"/>
                <a:ea typeface="ヒラギノ角ゴ Pro W3" charset="-128"/>
              </a:rPr>
              <a:t>print </a:t>
            </a:r>
            <a:r>
              <a:rPr lang="en-US" altLang="en-US" sz="1800" b="1">
                <a:solidFill>
                  <a:srgbClr val="008000"/>
                </a:solidFill>
                <a:latin typeface="Courier New" pitchFamily="49" charset="0"/>
                <a:ea typeface="ヒラギノ角ゴ Pro W3" charset="-128"/>
              </a:rPr>
              <a:t>"Collide!"</a:t>
            </a:r>
          </a:p>
          <a:p>
            <a:pPr eaLnBrk="1" hangingPunct="1"/>
            <a:r>
              <a:rPr lang="en-US" altLang="en-US" sz="1800" b="1">
                <a:latin typeface="Courier New" pitchFamily="49" charset="0"/>
                <a:ea typeface="ヒラギノ角ゴ Pro W3" charset="-128"/>
              </a:rPr>
              <a:t>        ball.velocity = -ball.velocity</a:t>
            </a:r>
          </a:p>
        </p:txBody>
      </p:sp>
      <p:sp>
        <p:nvSpPr>
          <p:cNvPr id="63494" name="Rectangle 35"/>
          <p:cNvSpPr>
            <a:spLocks noChangeArrowheads="1"/>
          </p:cNvSpPr>
          <p:nvPr/>
        </p:nvSpPr>
        <p:spPr bwMode="auto">
          <a:xfrm>
            <a:off x="766763" y="6305550"/>
            <a:ext cx="5100637" cy="3238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AF9"/>
                </a:solidFill>
                <a:latin typeface="Cambria" pitchFamily="18" charset="0"/>
              </a:rPr>
              <a:t>What errors – in coding or logic or both – are here? </a:t>
            </a:r>
          </a:p>
        </p:txBody>
      </p:sp>
      <p:grpSp>
        <p:nvGrpSpPr>
          <p:cNvPr id="63495" name="Group 20"/>
          <p:cNvGrpSpPr>
            <a:grpSpLocks/>
          </p:cNvGrpSpPr>
          <p:nvPr/>
        </p:nvGrpSpPr>
        <p:grpSpPr bwMode="auto">
          <a:xfrm>
            <a:off x="8631238" y="604838"/>
            <a:ext cx="365125" cy="433387"/>
            <a:chOff x="2928" y="1051"/>
            <a:chExt cx="840" cy="957"/>
          </a:xfrm>
        </p:grpSpPr>
        <p:sp>
          <p:nvSpPr>
            <p:cNvPr id="63502" name="Freeform 2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3503" name="Oval 2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3504" name="Oval 2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3505" name="Oval 2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3506" name="Oval 2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3507" name="Oval 2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3508" name="Oval 2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3509" name="Oval 2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3510" name="AutoShape 2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3511" name="Freeform 3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3512" name="Freeform 3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3513" name="Freeform 3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3514" name="Freeform 3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3496" name="Text Box 50"/>
          <p:cNvSpPr txBox="1">
            <a:spLocks noChangeArrowheads="1"/>
          </p:cNvSpPr>
          <p:nvPr/>
        </p:nvSpPr>
        <p:spPr bwMode="auto">
          <a:xfrm>
            <a:off x="7048500" y="238125"/>
            <a:ext cx="2038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200">
                <a:solidFill>
                  <a:srgbClr val="000AF9"/>
                </a:solidFill>
                <a:latin typeface="Arial" pitchFamily="34" charset="0"/>
              </a:rPr>
              <a:t>I guess I'll </a:t>
            </a:r>
            <a:r>
              <a:rPr lang="en-US" altLang="en-US" sz="1200" i="1">
                <a:solidFill>
                  <a:srgbClr val="000AF9"/>
                </a:solidFill>
                <a:latin typeface="Arial" pitchFamily="34" charset="0"/>
              </a:rPr>
              <a:t>watch out </a:t>
            </a:r>
            <a:r>
              <a:rPr lang="en-US" altLang="en-US" sz="1200">
                <a:solidFill>
                  <a:srgbClr val="000AF9"/>
                </a:solidFill>
                <a:latin typeface="Arial" pitchFamily="34" charset="0"/>
              </a:rPr>
              <a:t>for VPython collisions...!</a:t>
            </a:r>
          </a:p>
        </p:txBody>
      </p:sp>
      <p:sp>
        <p:nvSpPr>
          <p:cNvPr id="63497" name="Rectangle 27"/>
          <p:cNvSpPr>
            <a:spLocks noChangeArrowheads="1"/>
          </p:cNvSpPr>
          <p:nvPr/>
        </p:nvSpPr>
        <p:spPr bwMode="auto">
          <a:xfrm>
            <a:off x="7813675" y="3397250"/>
            <a:ext cx="636588"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AF9"/>
                </a:solidFill>
                <a:latin typeface="Arial" pitchFamily="34" charset="0"/>
              </a:rPr>
              <a:t>Start...</a:t>
            </a:r>
            <a:endParaRPr lang="en-US" altLang="en-US"/>
          </a:p>
        </p:txBody>
      </p:sp>
      <p:sp>
        <p:nvSpPr>
          <p:cNvPr id="63498" name="Rectangle 28"/>
          <p:cNvSpPr>
            <a:spLocks noChangeArrowheads="1"/>
          </p:cNvSpPr>
          <p:nvPr/>
        </p:nvSpPr>
        <p:spPr bwMode="auto">
          <a:xfrm>
            <a:off x="7869238" y="6119813"/>
            <a:ext cx="61277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AF9"/>
                </a:solidFill>
                <a:latin typeface="Arial" pitchFamily="34" charset="0"/>
              </a:rPr>
              <a:t>Stuck!</a:t>
            </a:r>
            <a:endParaRPr lang="en-US" altLang="en-US"/>
          </a:p>
        </p:txBody>
      </p:sp>
      <p:cxnSp>
        <p:nvCxnSpPr>
          <p:cNvPr id="33" name="Straight Connector 32"/>
          <p:cNvCxnSpPr/>
          <p:nvPr/>
        </p:nvCxnSpPr>
        <p:spPr>
          <a:xfrm rot="5400000">
            <a:off x="7595394" y="4009231"/>
            <a:ext cx="228600" cy="1588"/>
          </a:xfrm>
          <a:prstGeom prst="line">
            <a:avLst/>
          </a:prstGeom>
          <a:ln w="12700" cap="flat" cmpd="sng" algn="ctr">
            <a:solidFill>
              <a:srgbClr val="000AF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3500" name="Rectangle 33"/>
          <p:cNvSpPr>
            <a:spLocks noChangeArrowheads="1"/>
          </p:cNvSpPr>
          <p:nvPr/>
        </p:nvSpPr>
        <p:spPr bwMode="auto">
          <a:xfrm>
            <a:off x="7705725" y="3883025"/>
            <a:ext cx="1047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AF9"/>
                </a:solidFill>
                <a:latin typeface="Arial" pitchFamily="34" charset="0"/>
              </a:rPr>
              <a:t>this is x == 2</a:t>
            </a:r>
            <a:endParaRPr lang="en-US" altLang="en-US"/>
          </a:p>
        </p:txBody>
      </p:sp>
      <p:sp>
        <p:nvSpPr>
          <p:cNvPr id="63501" name="Ink 35"/>
          <p:cNvSpPr>
            <a:spLocks noRot="1" noChangeAspect="1" noEditPoints="1" noChangeArrowheads="1" noChangeShapeType="1" noTextEdit="1"/>
          </p:cNvSpPr>
          <p:nvPr/>
        </p:nvSpPr>
        <p:spPr bwMode="auto">
          <a:xfrm>
            <a:off x="5583238" y="5133975"/>
            <a:ext cx="11112" cy="6350"/>
          </a:xfrm>
          <a:custGeom>
            <a:avLst/>
            <a:gdLst>
              <a:gd name="T0" fmla="*/ 2147483647 w 31"/>
              <a:gd name="T1" fmla="*/ 2147483647 h 19"/>
              <a:gd name="T2" fmla="*/ 2147483647 w 31"/>
              <a:gd name="T3" fmla="*/ 2147483647 h 19"/>
              <a:gd name="T4" fmla="*/ 0 60000 65536"/>
              <a:gd name="T5" fmla="*/ 0 60000 65536"/>
              <a:gd name="T6" fmla="*/ 0 w 31"/>
              <a:gd name="T7" fmla="*/ 0 h 19"/>
              <a:gd name="T8" fmla="*/ 31 w 31"/>
              <a:gd name="T9" fmla="*/ 19 h 19"/>
            </a:gdLst>
            <a:ahLst/>
            <a:cxnLst>
              <a:cxn ang="T4">
                <a:pos x="T0" y="T1"/>
              </a:cxn>
              <a:cxn ang="T5">
                <a:pos x="T2" y="T3"/>
              </a:cxn>
            </a:cxnLst>
            <a:rect l="T6" t="T7" r="T8" b="T9"/>
            <a:pathLst>
              <a:path w="31" h="19" extrusionOk="0">
                <a:moveTo>
                  <a:pt x="22" y="18"/>
                </a:moveTo>
                <a:cubicBezTo>
                  <a:pt x="-10" y="10"/>
                  <a:pt x="6" y="7"/>
                  <a:pt x="3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1147763" y="204788"/>
            <a:ext cx="30432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Labs?</a:t>
            </a:r>
          </a:p>
        </p:txBody>
      </p:sp>
      <p:sp>
        <p:nvSpPr>
          <p:cNvPr id="64515" name="Text Box 6"/>
          <p:cNvSpPr txBox="1">
            <a:spLocks noChangeArrowheads="1"/>
          </p:cNvSpPr>
          <p:nvPr/>
        </p:nvSpPr>
        <p:spPr bwMode="auto">
          <a:xfrm>
            <a:off x="457200" y="15494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200" b="1" i="1">
                <a:solidFill>
                  <a:srgbClr val="000AF9"/>
                </a:solidFill>
              </a:rPr>
              <a:t>December's </a:t>
            </a:r>
            <a:r>
              <a:rPr lang="en-US" altLang="en-US" sz="3200">
                <a:solidFill>
                  <a:srgbClr val="000AF9"/>
                </a:solidFill>
              </a:rPr>
              <a:t>labs are final-project based:</a:t>
            </a:r>
          </a:p>
        </p:txBody>
      </p:sp>
      <p:sp>
        <p:nvSpPr>
          <p:cNvPr id="64516" name="Text Box 7"/>
          <p:cNvSpPr txBox="1">
            <a:spLocks noChangeArrowheads="1"/>
          </p:cNvSpPr>
          <p:nvPr/>
        </p:nvSpPr>
        <p:spPr bwMode="auto">
          <a:xfrm>
            <a:off x="1228725" y="2362200"/>
            <a:ext cx="7818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b="1"/>
              <a:t> optional, but helpful!  </a:t>
            </a:r>
            <a:r>
              <a:rPr lang="en-US" altLang="en-US" i="1"/>
              <a:t>(even more optional than usual...)</a:t>
            </a:r>
          </a:p>
        </p:txBody>
      </p:sp>
      <p:sp>
        <p:nvSpPr>
          <p:cNvPr id="64517" name="Text Box 9"/>
          <p:cNvSpPr txBox="1">
            <a:spLocks noChangeArrowheads="1"/>
          </p:cNvSpPr>
          <p:nvPr/>
        </p:nvSpPr>
        <p:spPr bwMode="auto">
          <a:xfrm>
            <a:off x="1228725" y="2833688"/>
            <a:ext cx="5465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b="1"/>
              <a:t> a natural opportunity to work in a pair</a:t>
            </a:r>
          </a:p>
        </p:txBody>
      </p:sp>
      <p:sp>
        <p:nvSpPr>
          <p:cNvPr id="64518" name="Text Box 10"/>
          <p:cNvSpPr txBox="1">
            <a:spLocks noChangeArrowheads="1"/>
          </p:cNvSpPr>
          <p:nvPr/>
        </p:nvSpPr>
        <p:spPr bwMode="auto">
          <a:xfrm>
            <a:off x="1228725" y="3290888"/>
            <a:ext cx="652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b="1"/>
              <a:t> work on your laptop or the CS machines</a:t>
            </a:r>
          </a:p>
        </p:txBody>
      </p:sp>
      <p:sp>
        <p:nvSpPr>
          <p:cNvPr id="64519" name="Text Box 12"/>
          <p:cNvSpPr txBox="1">
            <a:spLocks noChangeArrowheads="1"/>
          </p:cNvSpPr>
          <p:nvPr/>
        </p:nvSpPr>
        <p:spPr bwMode="auto">
          <a:xfrm>
            <a:off x="1228725" y="3741738"/>
            <a:ext cx="652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b="1"/>
              <a:t> easy access to help</a:t>
            </a:r>
          </a:p>
        </p:txBody>
      </p:sp>
      <p:sp>
        <p:nvSpPr>
          <p:cNvPr id="64520" name="Text Box 13"/>
          <p:cNvSpPr txBox="1">
            <a:spLocks noChangeArrowheads="1"/>
          </p:cNvSpPr>
          <p:nvPr/>
        </p:nvSpPr>
        <p:spPr bwMode="auto">
          <a:xfrm>
            <a:off x="1228725" y="4192588"/>
            <a:ext cx="6218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Char char="•"/>
            </a:pPr>
            <a:r>
              <a:rPr lang="en-US" altLang="en-US" b="1">
                <a:solidFill>
                  <a:srgbClr val="A30107"/>
                </a:solidFill>
              </a:rPr>
              <a:t> unspeakably fun!</a:t>
            </a:r>
          </a:p>
        </p:txBody>
      </p:sp>
      <p:grpSp>
        <p:nvGrpSpPr>
          <p:cNvPr id="64521" name="Group 14"/>
          <p:cNvGrpSpPr>
            <a:grpSpLocks/>
          </p:cNvGrpSpPr>
          <p:nvPr/>
        </p:nvGrpSpPr>
        <p:grpSpPr bwMode="auto">
          <a:xfrm>
            <a:off x="8208963" y="3887788"/>
            <a:ext cx="388937" cy="487362"/>
            <a:chOff x="2928" y="1051"/>
            <a:chExt cx="840" cy="957"/>
          </a:xfrm>
        </p:grpSpPr>
        <p:sp>
          <p:nvSpPr>
            <p:cNvPr id="64526" name="Freeform 1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4527" name="Oval 1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4528" name="Oval 1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4529" name="Oval 1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4530" name="Oval 1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4531" name="Oval 2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4532" name="Oval 2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4533" name="Oval 2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4534" name="AutoShape 2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4535" name="Freeform 2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4536" name="Freeform 2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4537" name="Freeform 2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4538" name="Freeform 2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4522" name="Text Box 28"/>
          <p:cNvSpPr txBox="1">
            <a:spLocks noChangeArrowheads="1"/>
          </p:cNvSpPr>
          <p:nvPr/>
        </p:nvSpPr>
        <p:spPr bwMode="auto">
          <a:xfrm>
            <a:off x="6213475" y="3786188"/>
            <a:ext cx="197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1200">
                <a:solidFill>
                  <a:srgbClr val="009900"/>
                </a:solidFill>
                <a:latin typeface="Comic Sans MS" pitchFamily="66" charset="0"/>
              </a:rPr>
              <a:t>and some of the CS machines do need work!</a:t>
            </a:r>
          </a:p>
        </p:txBody>
      </p:sp>
      <p:pic>
        <p:nvPicPr>
          <p:cNvPr id="64523" name="Picture 30"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88" y="5059363"/>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4" name="AutoShape 31"/>
          <p:cNvSpPr>
            <a:spLocks noChangeArrowheads="1"/>
          </p:cNvSpPr>
          <p:nvPr/>
        </p:nvSpPr>
        <p:spPr bwMode="auto">
          <a:xfrm>
            <a:off x="3886200" y="4800600"/>
            <a:ext cx="1262063" cy="309563"/>
          </a:xfrm>
          <a:prstGeom prst="wedgeRectCallout">
            <a:avLst>
              <a:gd name="adj1" fmla="val -85847"/>
              <a:gd name="adj2" fmla="val 135639"/>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400">
                <a:solidFill>
                  <a:srgbClr val="A30107"/>
                </a:solidFill>
                <a:latin typeface="Comic Sans MS" pitchFamily="66" charset="0"/>
              </a:rPr>
              <a:t>Don't say it!</a:t>
            </a:r>
          </a:p>
        </p:txBody>
      </p:sp>
      <p:sp>
        <p:nvSpPr>
          <p:cNvPr id="64525" name="Text Box 5"/>
          <p:cNvSpPr txBox="1">
            <a:spLocks noChangeArrowheads="1"/>
          </p:cNvSpPr>
          <p:nvPr/>
        </p:nvSpPr>
        <p:spPr bwMode="auto">
          <a:xfrm>
            <a:off x="4038600" y="346075"/>
            <a:ext cx="4724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i="1"/>
              <a:t>(this week is VPython)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935" y="1209675"/>
            <a:ext cx="53498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5071888" y="3190875"/>
            <a:ext cx="3650134" cy="11430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3" name="TextBox 2"/>
          <p:cNvSpPr txBox="1"/>
          <p:nvPr/>
        </p:nvSpPr>
        <p:spPr>
          <a:xfrm>
            <a:off x="990600" y="152400"/>
            <a:ext cx="7315200" cy="738664"/>
          </a:xfrm>
          <a:prstGeom prst="rect">
            <a:avLst/>
          </a:prstGeom>
          <a:noFill/>
        </p:spPr>
        <p:txBody>
          <a:bodyPr wrap="square" rtlCol="0">
            <a:spAutoFit/>
          </a:bodyPr>
          <a:lstStyle/>
          <a:p>
            <a:pPr algn="ctr"/>
            <a:r>
              <a:rPr lang="en-US" sz="4200" dirty="0" smtClean="0">
                <a:latin typeface="Cambria" panose="02040503050406030204" pitchFamily="18" charset="0"/>
              </a:rPr>
              <a:t>More Connect Four?</a:t>
            </a:r>
            <a:endParaRPr lang="en-US" sz="4200" dirty="0">
              <a:latin typeface="Cambria" panose="02040503050406030204" pitchFamily="18" charset="0"/>
            </a:endParaRPr>
          </a:p>
        </p:txBody>
      </p:sp>
      <p:grpSp>
        <p:nvGrpSpPr>
          <p:cNvPr id="26" name="Group 32"/>
          <p:cNvGrpSpPr>
            <a:grpSpLocks/>
          </p:cNvGrpSpPr>
          <p:nvPr>
            <p:custDataLst>
              <p:tags r:id="rId1"/>
            </p:custDataLst>
          </p:nvPr>
        </p:nvGrpSpPr>
        <p:grpSpPr bwMode="auto">
          <a:xfrm>
            <a:off x="8458244" y="6216352"/>
            <a:ext cx="428625" cy="530225"/>
            <a:chOff x="2928" y="1051"/>
            <a:chExt cx="840" cy="957"/>
          </a:xfrm>
        </p:grpSpPr>
        <p:sp>
          <p:nvSpPr>
            <p:cNvPr id="27" name="Freeform 33"/>
            <p:cNvSpPr>
              <a:spLocks/>
            </p:cNvSpPr>
            <p:nvPr>
              <p:custDataLst>
                <p:tags r:id="rId2"/>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8" name="Oval 3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9" name="Oval 35"/>
            <p:cNvSpPr>
              <a:spLocks noChangeArrowheads="1"/>
            </p:cNvSpPr>
            <p:nvPr>
              <p:custDataLst>
                <p:tags r:id="rId4"/>
              </p:custDataLst>
            </p:nvPr>
          </p:nvSpPr>
          <p:spPr bwMode="auto">
            <a:xfrm rot="-1967255">
              <a:off x="3039" y="1383"/>
              <a:ext cx="186" cy="19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0" name="Oval 36"/>
            <p:cNvSpPr>
              <a:spLocks noChangeArrowheads="1"/>
            </p:cNvSpPr>
            <p:nvPr>
              <p:custDataLst>
                <p:tags r:id="rId5"/>
              </p:custDataLst>
            </p:nvPr>
          </p:nvSpPr>
          <p:spPr bwMode="auto">
            <a:xfrm>
              <a:off x="3262" y="1383"/>
              <a:ext cx="222" cy="2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1" name="Oval 37"/>
            <p:cNvSpPr>
              <a:spLocks noChangeArrowheads="1"/>
            </p:cNvSpPr>
            <p:nvPr>
              <p:custDataLst>
                <p:tags r:id="rId6"/>
              </p:custDataLst>
            </p:nvPr>
          </p:nvSpPr>
          <p:spPr bwMode="auto">
            <a:xfrm rot="-2071034">
              <a:off x="3521" y="1431"/>
              <a:ext cx="149" cy="2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2" name="Oval 38"/>
            <p:cNvSpPr>
              <a:spLocks noChangeArrowheads="1"/>
            </p:cNvSpPr>
            <p:nvPr>
              <p:custDataLst>
                <p:tags r:id="rId7"/>
              </p:custDataLst>
            </p:nvPr>
          </p:nvSpPr>
          <p:spPr bwMode="auto">
            <a:xfrm>
              <a:off x="3118" y="1479"/>
              <a:ext cx="56" cy="6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3" name="Oval 39"/>
            <p:cNvSpPr>
              <a:spLocks noChangeArrowheads="1"/>
            </p:cNvSpPr>
            <p:nvPr>
              <p:custDataLst>
                <p:tags r:id="rId8"/>
              </p:custDataLst>
            </p:nvPr>
          </p:nvSpPr>
          <p:spPr bwMode="auto">
            <a:xfrm>
              <a:off x="3341" y="1495"/>
              <a:ext cx="55" cy="6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4" name="Oval 40"/>
            <p:cNvSpPr>
              <a:spLocks noChangeArrowheads="1"/>
            </p:cNvSpPr>
            <p:nvPr>
              <p:custDataLst>
                <p:tags r:id="rId9"/>
              </p:custDataLst>
            </p:nvPr>
          </p:nvSpPr>
          <p:spPr bwMode="auto">
            <a:xfrm>
              <a:off x="3543" y="1549"/>
              <a:ext cx="54" cy="6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5" name="AutoShape 41"/>
            <p:cNvSpPr>
              <a:spLocks noChangeArrowheads="1"/>
            </p:cNvSpPr>
            <p:nvPr>
              <p:custDataLst>
                <p:tags r:id="rId10"/>
              </p:custDataLst>
            </p:nvPr>
          </p:nvSpPr>
          <p:spPr bwMode="auto">
            <a:xfrm rot="-5400000">
              <a:off x="3291" y="1540"/>
              <a:ext cx="77" cy="445"/>
            </a:xfrm>
            <a:prstGeom prst="moon">
              <a:avLst>
                <a:gd name="adj" fmla="val 50000"/>
              </a:avLst>
            </a:prstGeom>
            <a:solidFill>
              <a:srgbClr val="808080"/>
            </a:solidFill>
            <a:ln w="9525">
              <a:solidFill>
                <a:srgbClr val="000000"/>
              </a:solidFill>
              <a:miter lim="800000"/>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6" name="Freeform 4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7" name="Freeform 4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8" name="Freeform 4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9" name="Freeform 4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sp>
        <p:nvSpPr>
          <p:cNvPr id="40" name="Text Box 46"/>
          <p:cNvSpPr txBox="1">
            <a:spLocks noChangeArrowheads="1"/>
          </p:cNvSpPr>
          <p:nvPr/>
        </p:nvSpPr>
        <p:spPr bwMode="auto">
          <a:xfrm>
            <a:off x="1659815" y="6019800"/>
            <a:ext cx="6798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hangingPunct="0">
              <a:spcBef>
                <a:spcPct val="50000"/>
              </a:spcBef>
            </a:pPr>
            <a:r>
              <a:rPr lang="en-US" dirty="0" smtClean="0">
                <a:solidFill>
                  <a:srgbClr val="000000"/>
                </a:solidFill>
                <a:latin typeface="Cambria" panose="02040503050406030204" pitchFamily="18" charset="0"/>
              </a:rPr>
              <a:t>Anyone defeated by their own program yet?</a:t>
            </a:r>
            <a:endParaRPr lang="en-US" i="1" dirty="0">
              <a:solidFill>
                <a:srgbClr val="000000"/>
              </a:solidFill>
              <a:latin typeface="Cambria" panose="02040503050406030204" pitchFamily="18" charset="0"/>
            </a:endParaRPr>
          </a:p>
        </p:txBody>
      </p:sp>
      <p:sp>
        <p:nvSpPr>
          <p:cNvPr id="41" name="Rectangle 1"/>
          <p:cNvSpPr>
            <a:spLocks noChangeArrowheads="1"/>
          </p:cNvSpPr>
          <p:nvPr/>
        </p:nvSpPr>
        <p:spPr bwMode="auto">
          <a:xfrm>
            <a:off x="5437013" y="3352800"/>
            <a:ext cx="2976562" cy="461963"/>
          </a:xfrm>
          <a:prstGeom prst="rect">
            <a:avLst/>
          </a:prstGeom>
          <a:solidFill>
            <a:srgbClr val="CCECFF"/>
          </a:solidFill>
          <a:ln>
            <a:noFill/>
          </a:ln>
          <a:extLst/>
        </p:spPr>
        <p:txBody>
          <a:bodyPr wrap="none">
            <a:spAutoFit/>
          </a:bodyPr>
          <a:lstStyle/>
          <a:p>
            <a:pPr algn="ctr" eaLnBrk="0" hangingPunct="0"/>
            <a:r>
              <a:rPr lang="en-US" dirty="0">
                <a:solidFill>
                  <a:srgbClr val="000000"/>
                </a:solidFill>
                <a:latin typeface="Calibri" pitchFamily="34" charset="0"/>
              </a:rPr>
              <a:t>Looking for a game… ?</a:t>
            </a:r>
            <a:endParaRPr lang="en-US" dirty="0">
              <a:solidFill>
                <a:srgbClr val="000000"/>
              </a:solidFill>
              <a:latin typeface="Arial" pitchFamily="34" charset="0"/>
            </a:endParaRPr>
          </a:p>
        </p:txBody>
      </p:sp>
      <p:sp>
        <p:nvSpPr>
          <p:cNvPr id="42" name="Rectangle 2"/>
          <p:cNvSpPr>
            <a:spLocks noChangeArrowheads="1"/>
          </p:cNvSpPr>
          <p:nvPr/>
        </p:nvSpPr>
        <p:spPr bwMode="auto">
          <a:xfrm>
            <a:off x="5251275" y="3846512"/>
            <a:ext cx="3262313" cy="277813"/>
          </a:xfrm>
          <a:prstGeom prst="rect">
            <a:avLst/>
          </a:prstGeom>
          <a:solidFill>
            <a:srgbClr val="CCECFF"/>
          </a:solidFill>
          <a:ln>
            <a:noFill/>
          </a:ln>
          <a:extLst/>
        </p:spPr>
        <p:txBody>
          <a:bodyPr>
            <a:spAutoFit/>
          </a:bodyPr>
          <a:lstStyle/>
          <a:p>
            <a:pPr algn="ctr" eaLnBrk="0" hangingPunct="0"/>
            <a:r>
              <a:rPr lang="en-US" sz="1200" dirty="0">
                <a:solidFill>
                  <a:srgbClr val="000000"/>
                </a:solidFill>
                <a:latin typeface="Calibri" pitchFamily="34" charset="0"/>
              </a:rPr>
              <a:t>crisco.seas.harvard.edu/research/</a:t>
            </a:r>
          </a:p>
        </p:txBody>
      </p:sp>
    </p:spTree>
    <p:extLst>
      <p:ext uri="{BB962C8B-B14F-4D97-AF65-F5344CB8AC3E}">
        <p14:creationId xmlns:p14="http://schemas.microsoft.com/office/powerpoint/2010/main" val="17627541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9"/>
          <p:cNvSpPr txBox="1">
            <a:spLocks noChangeArrowheads="1"/>
          </p:cNvSpPr>
          <p:nvPr/>
        </p:nvSpPr>
        <p:spPr bwMode="auto">
          <a:xfrm>
            <a:off x="5378450" y="597376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1200">
                <a:solidFill>
                  <a:srgbClr val="0900FF"/>
                </a:solidFill>
                <a:latin typeface="Comic Sans MS" pitchFamily="66" charset="0"/>
              </a:rPr>
              <a:t>What does each state MEAN ? </a:t>
            </a:r>
          </a:p>
        </p:txBody>
      </p:sp>
      <p:sp>
        <p:nvSpPr>
          <p:cNvPr id="65539"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000">
                <a:latin typeface="Times" charset="0"/>
              </a:rPr>
              <a:t>Is this a computer?</a:t>
            </a:r>
          </a:p>
        </p:txBody>
      </p:sp>
      <p:sp>
        <p:nvSpPr>
          <p:cNvPr id="65540" name="Oval 7"/>
          <p:cNvSpPr>
            <a:spLocks noChangeArrowheads="1"/>
          </p:cNvSpPr>
          <p:nvPr/>
        </p:nvSpPr>
        <p:spPr bwMode="auto">
          <a:xfrm>
            <a:off x="1600200" y="2819400"/>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41" name="Text Box 8"/>
          <p:cNvSpPr txBox="1">
            <a:spLocks noChangeArrowheads="1"/>
          </p:cNvSpPr>
          <p:nvPr/>
        </p:nvSpPr>
        <p:spPr bwMode="auto">
          <a:xfrm>
            <a:off x="1838325" y="3344863"/>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b="1">
                <a:latin typeface="Times" charset="0"/>
              </a:rPr>
              <a:t>State 0</a:t>
            </a:r>
          </a:p>
        </p:txBody>
      </p:sp>
      <p:sp>
        <p:nvSpPr>
          <p:cNvPr id="65542" name="Freeform 17"/>
          <p:cNvSpPr>
            <a:spLocks/>
          </p:cNvSpPr>
          <p:nvPr/>
        </p:nvSpPr>
        <p:spPr bwMode="auto">
          <a:xfrm>
            <a:off x="3233738" y="3810000"/>
            <a:ext cx="2819400" cy="457200"/>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3" name="Freeform 18"/>
          <p:cNvSpPr>
            <a:spLocks/>
          </p:cNvSpPr>
          <p:nvPr/>
        </p:nvSpPr>
        <p:spPr bwMode="auto">
          <a:xfrm>
            <a:off x="3200400" y="2819400"/>
            <a:ext cx="2743200" cy="45720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4" name="Text Box 20"/>
          <p:cNvSpPr txBox="1">
            <a:spLocks noChangeArrowheads="1"/>
          </p:cNvSpPr>
          <p:nvPr/>
        </p:nvSpPr>
        <p:spPr bwMode="auto">
          <a:xfrm>
            <a:off x="2406650" y="1720850"/>
            <a:ext cx="1582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600">
                <a:latin typeface="Comic Sans MS" pitchFamily="66" charset="0"/>
              </a:rPr>
              <a:t>transition on 0</a:t>
            </a:r>
          </a:p>
        </p:txBody>
      </p:sp>
      <p:sp>
        <p:nvSpPr>
          <p:cNvPr id="65545" name="Freeform 24"/>
          <p:cNvSpPr>
            <a:spLocks/>
          </p:cNvSpPr>
          <p:nvPr/>
        </p:nvSpPr>
        <p:spPr bwMode="auto">
          <a:xfrm>
            <a:off x="1825625" y="1939925"/>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6" name="Freeform 26"/>
          <p:cNvSpPr>
            <a:spLocks/>
          </p:cNvSpPr>
          <p:nvPr/>
        </p:nvSpPr>
        <p:spPr bwMode="auto">
          <a:xfrm>
            <a:off x="1403350" y="342900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7" name="Text Box 33"/>
          <p:cNvSpPr txBox="1">
            <a:spLocks noChangeArrowheads="1"/>
          </p:cNvSpPr>
          <p:nvPr/>
        </p:nvSpPr>
        <p:spPr bwMode="auto">
          <a:xfrm>
            <a:off x="1951038" y="5913438"/>
            <a:ext cx="3352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4200" b="1">
                <a:latin typeface="Courier New" pitchFamily="49" charset="0"/>
              </a:rPr>
              <a:t>0010111</a:t>
            </a:r>
          </a:p>
        </p:txBody>
      </p:sp>
      <p:sp>
        <p:nvSpPr>
          <p:cNvPr id="65548" name="Text Box 34"/>
          <p:cNvSpPr txBox="1">
            <a:spLocks noChangeArrowheads="1"/>
          </p:cNvSpPr>
          <p:nvPr/>
        </p:nvSpPr>
        <p:spPr bwMode="auto">
          <a:xfrm>
            <a:off x="160338" y="5978525"/>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600">
                <a:latin typeface="Sand" charset="0"/>
              </a:rPr>
              <a:t>an input sequence</a:t>
            </a:r>
          </a:p>
        </p:txBody>
      </p:sp>
      <p:grpSp>
        <p:nvGrpSpPr>
          <p:cNvPr id="65549" name="Group 35"/>
          <p:cNvGrpSpPr>
            <a:grpSpLocks/>
          </p:cNvGrpSpPr>
          <p:nvPr/>
        </p:nvGrpSpPr>
        <p:grpSpPr bwMode="auto">
          <a:xfrm>
            <a:off x="8391525" y="6061075"/>
            <a:ext cx="479425" cy="522288"/>
            <a:chOff x="2928" y="1051"/>
            <a:chExt cx="840" cy="957"/>
          </a:xfrm>
        </p:grpSpPr>
        <p:sp>
          <p:nvSpPr>
            <p:cNvPr id="65560" name="Freeform 36"/>
            <p:cNvSpPr>
              <a:spLocks/>
            </p:cNvSpPr>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61" name="Oval 3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62" name="Oval 3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63" name="Oval 3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64" name="Oval 4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65" name="Oval 4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66" name="Oval 4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67" name="Oval 4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68" name="AutoShape 4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69" name="Freeform 4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70" name="Freeform 4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71" name="Freeform 4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72" name="Freeform 4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50" name="Oval 50"/>
          <p:cNvSpPr>
            <a:spLocks noChangeArrowheads="1"/>
          </p:cNvSpPr>
          <p:nvPr/>
        </p:nvSpPr>
        <p:spPr bwMode="auto">
          <a:xfrm>
            <a:off x="6019800" y="2743200"/>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5551" name="Text Box 51"/>
          <p:cNvSpPr txBox="1">
            <a:spLocks noChangeArrowheads="1"/>
          </p:cNvSpPr>
          <p:nvPr/>
        </p:nvSpPr>
        <p:spPr bwMode="auto">
          <a:xfrm>
            <a:off x="6259513" y="3265488"/>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b="1">
                <a:latin typeface="Times" charset="0"/>
              </a:rPr>
              <a:t>State 1</a:t>
            </a:r>
          </a:p>
        </p:txBody>
      </p:sp>
      <p:sp>
        <p:nvSpPr>
          <p:cNvPr id="65552" name="Text Box 52"/>
          <p:cNvSpPr txBox="1">
            <a:spLocks noChangeArrowheads="1"/>
          </p:cNvSpPr>
          <p:nvPr/>
        </p:nvSpPr>
        <p:spPr bwMode="auto">
          <a:xfrm>
            <a:off x="5378450" y="633571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1200">
                <a:solidFill>
                  <a:srgbClr val="0900FF"/>
                </a:solidFill>
                <a:latin typeface="Comic Sans MS" pitchFamily="66" charset="0"/>
              </a:rPr>
              <a:t>What does this FSM do overall?</a:t>
            </a:r>
          </a:p>
        </p:txBody>
      </p:sp>
      <p:sp>
        <p:nvSpPr>
          <p:cNvPr id="65553" name="Text Box 55"/>
          <p:cNvSpPr txBox="1">
            <a:spLocks noChangeArrowheads="1"/>
          </p:cNvSpPr>
          <p:nvPr/>
        </p:nvSpPr>
        <p:spPr bwMode="auto">
          <a:xfrm>
            <a:off x="6931025" y="1641475"/>
            <a:ext cx="158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600">
                <a:latin typeface="Comic Sans MS" pitchFamily="66" charset="0"/>
              </a:rPr>
              <a:t>transition on 0</a:t>
            </a:r>
          </a:p>
        </p:txBody>
      </p:sp>
      <p:sp>
        <p:nvSpPr>
          <p:cNvPr id="65554" name="Freeform 56"/>
          <p:cNvSpPr>
            <a:spLocks/>
          </p:cNvSpPr>
          <p:nvPr/>
        </p:nvSpPr>
        <p:spPr bwMode="auto">
          <a:xfrm>
            <a:off x="6340475" y="1843088"/>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55" name="Text Box 57"/>
          <p:cNvSpPr txBox="1">
            <a:spLocks noChangeArrowheads="1"/>
          </p:cNvSpPr>
          <p:nvPr/>
        </p:nvSpPr>
        <p:spPr bwMode="auto">
          <a:xfrm>
            <a:off x="3841750" y="4249738"/>
            <a:ext cx="1550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600">
                <a:latin typeface="Comic Sans MS" pitchFamily="66" charset="0"/>
              </a:rPr>
              <a:t>transition on 1</a:t>
            </a:r>
          </a:p>
        </p:txBody>
      </p:sp>
      <p:sp>
        <p:nvSpPr>
          <p:cNvPr id="65556" name="Text Box 58"/>
          <p:cNvSpPr txBox="1">
            <a:spLocks noChangeArrowheads="1"/>
          </p:cNvSpPr>
          <p:nvPr/>
        </p:nvSpPr>
        <p:spPr bwMode="auto">
          <a:xfrm>
            <a:off x="3841750" y="2460625"/>
            <a:ext cx="1550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600">
                <a:latin typeface="Comic Sans MS" pitchFamily="66" charset="0"/>
              </a:rPr>
              <a:t>transition on 1</a:t>
            </a:r>
          </a:p>
        </p:txBody>
      </p:sp>
      <p:sp>
        <p:nvSpPr>
          <p:cNvPr id="65557" name="Oval 59"/>
          <p:cNvSpPr>
            <a:spLocks noChangeArrowheads="1"/>
          </p:cNvSpPr>
          <p:nvPr/>
        </p:nvSpPr>
        <p:spPr bwMode="auto">
          <a:xfrm>
            <a:off x="6103938" y="2825750"/>
            <a:ext cx="1390650" cy="138906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cxnSp>
        <p:nvCxnSpPr>
          <p:cNvPr id="65558" name="Straight Arrow Connector 39"/>
          <p:cNvCxnSpPr>
            <a:cxnSpLocks noChangeShapeType="1"/>
            <a:endCxn id="65547" idx="2"/>
          </p:cNvCxnSpPr>
          <p:nvPr/>
        </p:nvCxnSpPr>
        <p:spPr bwMode="auto">
          <a:xfrm>
            <a:off x="2133600" y="6629400"/>
            <a:ext cx="1493838"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65559" name="Rectangle 40"/>
          <p:cNvSpPr>
            <a:spLocks noChangeArrowheads="1"/>
          </p:cNvSpPr>
          <p:nvPr/>
        </p:nvSpPr>
        <p:spPr bwMode="auto">
          <a:xfrm>
            <a:off x="327025" y="6464300"/>
            <a:ext cx="1163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000">
                <a:latin typeface="Calibri" pitchFamily="34" charset="0"/>
              </a:rPr>
              <a:t>always left-to-right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5"/>
          <p:cNvSpPr txBox="1">
            <a:spLocks noChangeArrowheads="1"/>
          </p:cNvSpPr>
          <p:nvPr/>
        </p:nvSpPr>
        <p:spPr bwMode="auto">
          <a:xfrm>
            <a:off x="685800" y="228600"/>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000">
                <a:latin typeface="Times" charset="0"/>
              </a:rPr>
              <a:t>Another example</a:t>
            </a:r>
          </a:p>
        </p:txBody>
      </p:sp>
      <p:sp>
        <p:nvSpPr>
          <p:cNvPr id="66563" name="Text Box 6"/>
          <p:cNvSpPr txBox="1">
            <a:spLocks noChangeArrowheads="1"/>
          </p:cNvSpPr>
          <p:nvPr/>
        </p:nvSpPr>
        <p:spPr bwMode="auto">
          <a:xfrm>
            <a:off x="533400" y="4999038"/>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latin typeface="Times" charset="0"/>
              </a:rPr>
              <a:t>What inputs does this FSM </a:t>
            </a:r>
            <a:r>
              <a:rPr lang="en-US" altLang="en-US" b="1" i="1">
                <a:solidFill>
                  <a:srgbClr val="F3020A"/>
                </a:solidFill>
                <a:latin typeface="Times" charset="0"/>
              </a:rPr>
              <a:t>accept</a:t>
            </a:r>
            <a:r>
              <a:rPr lang="en-US" altLang="en-US">
                <a:latin typeface="Times" charset="0"/>
              </a:rPr>
              <a:t>?</a:t>
            </a:r>
          </a:p>
        </p:txBody>
      </p:sp>
      <p:sp>
        <p:nvSpPr>
          <p:cNvPr id="66564" name="Oval 7"/>
          <p:cNvSpPr>
            <a:spLocks noChangeArrowheads="1"/>
          </p:cNvSpPr>
          <p:nvPr/>
        </p:nvSpPr>
        <p:spPr bwMode="auto">
          <a:xfrm>
            <a:off x="2297113" y="233521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6565" name="Text Box 8"/>
          <p:cNvSpPr txBox="1">
            <a:spLocks noChangeArrowheads="1"/>
          </p:cNvSpPr>
          <p:nvPr/>
        </p:nvSpPr>
        <p:spPr bwMode="auto">
          <a:xfrm>
            <a:off x="2439988" y="2506663"/>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600">
                <a:latin typeface="Times" charset="0"/>
              </a:rPr>
              <a:t>s0</a:t>
            </a:r>
          </a:p>
        </p:txBody>
      </p:sp>
      <p:sp>
        <p:nvSpPr>
          <p:cNvPr id="66566" name="Oval 9"/>
          <p:cNvSpPr>
            <a:spLocks noChangeArrowheads="1"/>
          </p:cNvSpPr>
          <p:nvPr/>
        </p:nvSpPr>
        <p:spPr bwMode="auto">
          <a:xfrm>
            <a:off x="4251325" y="20986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6567" name="Text Box 10"/>
          <p:cNvSpPr txBox="1">
            <a:spLocks noChangeArrowheads="1"/>
          </p:cNvSpPr>
          <p:nvPr/>
        </p:nvSpPr>
        <p:spPr bwMode="auto">
          <a:xfrm>
            <a:off x="4394200" y="22701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600">
                <a:latin typeface="Times" charset="0"/>
              </a:rPr>
              <a:t>s1</a:t>
            </a:r>
          </a:p>
        </p:txBody>
      </p:sp>
      <p:sp>
        <p:nvSpPr>
          <p:cNvPr id="66568" name="Oval 11"/>
          <p:cNvSpPr>
            <a:spLocks noChangeArrowheads="1"/>
          </p:cNvSpPr>
          <p:nvPr/>
        </p:nvSpPr>
        <p:spPr bwMode="auto">
          <a:xfrm>
            <a:off x="4181475" y="20383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6569" name="Text Box 12"/>
          <p:cNvSpPr txBox="1">
            <a:spLocks noChangeArrowheads="1"/>
          </p:cNvSpPr>
          <p:nvPr/>
        </p:nvSpPr>
        <p:spPr bwMode="auto">
          <a:xfrm>
            <a:off x="2644775" y="17383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latin typeface="Comic Sans MS" pitchFamily="66" charset="0"/>
              </a:rPr>
              <a:t>0</a:t>
            </a:r>
          </a:p>
        </p:txBody>
      </p:sp>
      <p:sp>
        <p:nvSpPr>
          <p:cNvPr id="66570" name="Text Box 13"/>
          <p:cNvSpPr txBox="1">
            <a:spLocks noChangeArrowheads="1"/>
          </p:cNvSpPr>
          <p:nvPr/>
        </p:nvSpPr>
        <p:spPr bwMode="auto">
          <a:xfrm>
            <a:off x="3387725" y="2138363"/>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latin typeface="Comic Sans MS" pitchFamily="66" charset="0"/>
              </a:rPr>
              <a:t>1</a:t>
            </a:r>
          </a:p>
        </p:txBody>
      </p:sp>
      <p:sp>
        <p:nvSpPr>
          <p:cNvPr id="66571" name="Freeform 15"/>
          <p:cNvSpPr>
            <a:spLocks/>
          </p:cNvSpPr>
          <p:nvPr/>
        </p:nvSpPr>
        <p:spPr bwMode="auto">
          <a:xfrm>
            <a:off x="2459038" y="186213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2" name="Oval 17"/>
          <p:cNvSpPr>
            <a:spLocks noChangeArrowheads="1"/>
          </p:cNvSpPr>
          <p:nvPr/>
        </p:nvSpPr>
        <p:spPr bwMode="auto">
          <a:xfrm>
            <a:off x="2220913" y="22796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6573" name="Line 18"/>
          <p:cNvSpPr>
            <a:spLocks noChangeShapeType="1"/>
          </p:cNvSpPr>
          <p:nvPr/>
        </p:nvSpPr>
        <p:spPr bwMode="auto">
          <a:xfrm flipV="1">
            <a:off x="3048000" y="2360613"/>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Oval 19"/>
          <p:cNvSpPr>
            <a:spLocks noChangeArrowheads="1"/>
          </p:cNvSpPr>
          <p:nvPr/>
        </p:nvSpPr>
        <p:spPr bwMode="auto">
          <a:xfrm>
            <a:off x="5888038" y="29876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6575" name="Text Box 20"/>
          <p:cNvSpPr txBox="1">
            <a:spLocks noChangeArrowheads="1"/>
          </p:cNvSpPr>
          <p:nvPr/>
        </p:nvSpPr>
        <p:spPr bwMode="auto">
          <a:xfrm>
            <a:off x="6030913" y="31591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600">
                <a:latin typeface="Times" charset="0"/>
              </a:rPr>
              <a:t>s2</a:t>
            </a:r>
          </a:p>
        </p:txBody>
      </p:sp>
      <p:sp>
        <p:nvSpPr>
          <p:cNvPr id="66576" name="Line 21"/>
          <p:cNvSpPr>
            <a:spLocks noChangeShapeType="1"/>
          </p:cNvSpPr>
          <p:nvPr/>
        </p:nvSpPr>
        <p:spPr bwMode="auto">
          <a:xfrm>
            <a:off x="4935538" y="2628900"/>
            <a:ext cx="990600" cy="571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Text Box 22"/>
          <p:cNvSpPr txBox="1">
            <a:spLocks noChangeArrowheads="1"/>
          </p:cNvSpPr>
          <p:nvPr/>
        </p:nvSpPr>
        <p:spPr bwMode="auto">
          <a:xfrm>
            <a:off x="6911975" y="318770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latin typeface="Comic Sans MS" pitchFamily="66" charset="0"/>
              </a:rPr>
              <a:t>0,1</a:t>
            </a:r>
          </a:p>
        </p:txBody>
      </p:sp>
      <p:sp>
        <p:nvSpPr>
          <p:cNvPr id="66578" name="Freeform 23"/>
          <p:cNvSpPr>
            <a:spLocks/>
          </p:cNvSpPr>
          <p:nvPr/>
        </p:nvSpPr>
        <p:spPr bwMode="auto">
          <a:xfrm rot="5836100">
            <a:off x="6640513" y="3154362"/>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9" name="Text Box 24"/>
          <p:cNvSpPr txBox="1">
            <a:spLocks noChangeArrowheads="1"/>
          </p:cNvSpPr>
          <p:nvPr/>
        </p:nvSpPr>
        <p:spPr bwMode="auto">
          <a:xfrm>
            <a:off x="5311775" y="24892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latin typeface="Comic Sans MS" pitchFamily="66" charset="0"/>
              </a:rPr>
              <a:t>1</a:t>
            </a:r>
          </a:p>
        </p:txBody>
      </p:sp>
      <p:sp>
        <p:nvSpPr>
          <p:cNvPr id="66580" name="Freeform 27"/>
          <p:cNvSpPr>
            <a:spLocks/>
          </p:cNvSpPr>
          <p:nvPr/>
        </p:nvSpPr>
        <p:spPr bwMode="auto">
          <a:xfrm>
            <a:off x="2035175" y="250348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81" name="Text Box 30"/>
          <p:cNvSpPr txBox="1">
            <a:spLocks noChangeArrowheads="1"/>
          </p:cNvSpPr>
          <p:nvPr/>
        </p:nvSpPr>
        <p:spPr bwMode="auto">
          <a:xfrm>
            <a:off x="3276600" y="4495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900FF"/>
                </a:solidFill>
                <a:latin typeface="Times" charset="0"/>
              </a:rPr>
              <a:t>Specifically?</a:t>
            </a:r>
          </a:p>
        </p:txBody>
      </p:sp>
      <p:sp>
        <p:nvSpPr>
          <p:cNvPr id="66582" name="Text Box 31"/>
          <p:cNvSpPr txBox="1">
            <a:spLocks noChangeArrowheads="1"/>
          </p:cNvSpPr>
          <p:nvPr/>
        </p:nvSpPr>
        <p:spPr bwMode="auto">
          <a:xfrm>
            <a:off x="3276600" y="520382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900FF"/>
                </a:solidFill>
                <a:latin typeface="Times" charset="0"/>
              </a:rPr>
              <a:t>Generally?</a:t>
            </a:r>
          </a:p>
        </p:txBody>
      </p:sp>
      <p:sp>
        <p:nvSpPr>
          <p:cNvPr id="66583" name="Text Box 32"/>
          <p:cNvSpPr txBox="1">
            <a:spLocks noChangeArrowheads="1"/>
          </p:cNvSpPr>
          <p:nvPr/>
        </p:nvSpPr>
        <p:spPr bwMode="auto">
          <a:xfrm>
            <a:off x="3276600" y="591343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900FF"/>
                </a:solidFill>
                <a:latin typeface="Times" charset="0"/>
              </a:rPr>
              <a:t>Fewer states?</a:t>
            </a:r>
          </a:p>
        </p:txBody>
      </p:sp>
      <p:sp>
        <p:nvSpPr>
          <p:cNvPr id="66584" name="AutoShape 33"/>
          <p:cNvSpPr>
            <a:spLocks/>
          </p:cNvSpPr>
          <p:nvPr/>
        </p:nvSpPr>
        <p:spPr bwMode="auto">
          <a:xfrm>
            <a:off x="2941638" y="4529138"/>
            <a:ext cx="249237" cy="1812925"/>
          </a:xfrm>
          <a:prstGeom prst="leftBrace">
            <a:avLst>
              <a:gd name="adj1" fmla="val 6061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6585" name="Text Box 34"/>
          <p:cNvSpPr txBox="1">
            <a:spLocks noChangeArrowheads="1"/>
          </p:cNvSpPr>
          <p:nvPr/>
        </p:nvSpPr>
        <p:spPr bwMode="auto">
          <a:xfrm>
            <a:off x="3554413" y="6311900"/>
            <a:ext cx="2830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900FF"/>
                </a:solidFill>
                <a:latin typeface="Comic Sans MS" pitchFamily="66" charset="0"/>
              </a:rPr>
              <a:t>What does each state MEAN ? </a:t>
            </a:r>
          </a:p>
        </p:txBody>
      </p:sp>
      <p:sp>
        <p:nvSpPr>
          <p:cNvPr id="66586" name="Line 35"/>
          <p:cNvSpPr>
            <a:spLocks noChangeShapeType="1"/>
          </p:cNvSpPr>
          <p:nvPr/>
        </p:nvSpPr>
        <p:spPr bwMode="auto">
          <a:xfrm flipH="1">
            <a:off x="3048000" y="2538413"/>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87" name="Text Box 36"/>
          <p:cNvSpPr txBox="1">
            <a:spLocks noChangeArrowheads="1"/>
          </p:cNvSpPr>
          <p:nvPr/>
        </p:nvSpPr>
        <p:spPr bwMode="auto">
          <a:xfrm>
            <a:off x="3484563" y="26193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latin typeface="Comic Sans MS" pitchFamily="66" charset="0"/>
              </a:rPr>
              <a:t>0</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pool"/>
          <p:cNvPicPr>
            <a:picLocks noChangeAspect="1" noChangeArrowheads="1"/>
          </p:cNvPicPr>
          <p:nvPr/>
        </p:nvPicPr>
        <p:blipFill>
          <a:blip r:embed="rId2"/>
          <a:srcRect/>
          <a:stretch>
            <a:fillRect/>
          </a:stretch>
        </p:blipFill>
        <p:spPr bwMode="auto">
          <a:xfrm>
            <a:off x="714375" y="1147763"/>
            <a:ext cx="3448050" cy="2506662"/>
          </a:xfrm>
          <a:prstGeom prst="rect">
            <a:avLst/>
          </a:prstGeom>
          <a:noFill/>
          <a:ln w="9525">
            <a:solidFill>
              <a:schemeClr val="bg1">
                <a:lumMod val="65000"/>
              </a:schemeClr>
            </a:solidFill>
            <a:miter lim="800000"/>
            <a:headEnd/>
            <a:tailEnd/>
          </a:ln>
        </p:spPr>
      </p:pic>
      <p:pic>
        <p:nvPicPr>
          <p:cNvPr id="67587" name="Picture 6" descr="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0" y="3805238"/>
            <a:ext cx="3911600"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5" descr="Picture 16"/>
          <p:cNvPicPr>
            <a:picLocks noChangeAspect="1" noChangeArrowheads="1"/>
          </p:cNvPicPr>
          <p:nvPr/>
        </p:nvPicPr>
        <p:blipFill>
          <a:blip r:embed="rId4"/>
          <a:srcRect/>
          <a:stretch>
            <a:fillRect/>
          </a:stretch>
        </p:blipFill>
        <p:spPr bwMode="auto">
          <a:xfrm>
            <a:off x="685800" y="3851275"/>
            <a:ext cx="3505200" cy="2574925"/>
          </a:xfrm>
          <a:prstGeom prst="rect">
            <a:avLst/>
          </a:prstGeom>
          <a:noFill/>
          <a:ln w="28575">
            <a:solidFill>
              <a:schemeClr val="bg1">
                <a:lumMod val="65000"/>
              </a:schemeClr>
            </a:solidFill>
            <a:miter lim="800000"/>
            <a:headEnd/>
            <a:tailEnd/>
          </a:ln>
        </p:spPr>
      </p:pic>
      <p:pic>
        <p:nvPicPr>
          <p:cNvPr id="67589" name="Picture 8" descr="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1143000"/>
            <a:ext cx="3924300" cy="251618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7590"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Project options...</a:t>
            </a:r>
          </a:p>
        </p:txBody>
      </p:sp>
      <p:sp>
        <p:nvSpPr>
          <p:cNvPr id="11271" name="Rectangle 10"/>
          <p:cNvSpPr>
            <a:spLocks noChangeArrowheads="1"/>
          </p:cNvSpPr>
          <p:nvPr/>
        </p:nvSpPr>
        <p:spPr bwMode="auto">
          <a:xfrm>
            <a:off x="1382713" y="1862138"/>
            <a:ext cx="2300287" cy="1077912"/>
          </a:xfrm>
          <a:prstGeom prst="rect">
            <a:avLst/>
          </a:prstGeom>
          <a:solidFill>
            <a:schemeClr val="bg1"/>
          </a:solidFill>
          <a:ln w="12700">
            <a:solidFill>
              <a:schemeClr val="tx1"/>
            </a:solidFill>
            <a:round/>
            <a:headEnd/>
            <a:tailEnd/>
          </a:ln>
        </p:spPr>
        <p:txBody>
          <a:bodyPr wrap="none">
            <a:spAutoFit/>
          </a:bodyPr>
          <a:lstStyle/>
          <a:p>
            <a:pPr>
              <a:defRPr/>
            </a:pPr>
            <a:r>
              <a:rPr lang="en-US" sz="6400" dirty="0" err="1">
                <a:solidFill>
                  <a:schemeClr val="bg1">
                    <a:lumMod val="50000"/>
                  </a:schemeClr>
                </a:solidFill>
                <a:latin typeface="Calibri" pitchFamily="-106" charset="0"/>
                <a:ea typeface="ＭＳ Ｐゴシック" pitchFamily="-106" charset="-128"/>
                <a:cs typeface="Calibri" pitchFamily="-106" charset="0"/>
              </a:rPr>
              <a:t>VPool</a:t>
            </a:r>
            <a:r>
              <a:rPr lang="en-US" sz="6400" dirty="0">
                <a:solidFill>
                  <a:schemeClr val="bg1">
                    <a:lumMod val="50000"/>
                  </a:schemeClr>
                </a:solidFill>
                <a:latin typeface="Calibri" pitchFamily="-106" charset="0"/>
                <a:ea typeface="ＭＳ Ｐゴシック" pitchFamily="-106" charset="-128"/>
                <a:cs typeface="Calibri" pitchFamily="-106" charset="0"/>
              </a:rPr>
              <a:t> </a:t>
            </a:r>
          </a:p>
        </p:txBody>
      </p:sp>
      <p:sp>
        <p:nvSpPr>
          <p:cNvPr id="67592" name="Rectangle 11"/>
          <p:cNvSpPr>
            <a:spLocks noChangeArrowheads="1"/>
          </p:cNvSpPr>
          <p:nvPr/>
        </p:nvSpPr>
        <p:spPr bwMode="auto">
          <a:xfrm>
            <a:off x="4603750" y="1862138"/>
            <a:ext cx="3783013" cy="1077912"/>
          </a:xfrm>
          <a:prstGeom prst="rect">
            <a:avLst/>
          </a:prstGeom>
          <a:solidFill>
            <a:srgbClr val="F9B5A0"/>
          </a:solidFill>
          <a:ln w="12700">
            <a:solidFill>
              <a:schemeClr val="tx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6400">
                <a:solidFill>
                  <a:srgbClr val="C00000"/>
                </a:solidFill>
                <a:latin typeface="Calibri" pitchFamily="34" charset="0"/>
              </a:rPr>
              <a:t>TextClouds</a:t>
            </a:r>
          </a:p>
        </p:txBody>
      </p:sp>
      <p:sp>
        <p:nvSpPr>
          <p:cNvPr id="67593" name="Rectangle 12"/>
          <p:cNvSpPr>
            <a:spLocks noChangeArrowheads="1"/>
          </p:cNvSpPr>
          <p:nvPr/>
        </p:nvSpPr>
        <p:spPr bwMode="auto">
          <a:xfrm>
            <a:off x="946150" y="4600575"/>
            <a:ext cx="2984500" cy="1076325"/>
          </a:xfrm>
          <a:prstGeom prst="rect">
            <a:avLst/>
          </a:prstGeom>
          <a:solidFill>
            <a:srgbClr val="FFFFFF"/>
          </a:solidFill>
          <a:ln w="12700">
            <a:solidFill>
              <a:schemeClr val="tx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6400">
                <a:solidFill>
                  <a:srgbClr val="7F7F7F"/>
                </a:solidFill>
                <a:latin typeface="Calibri" pitchFamily="34" charset="0"/>
              </a:rPr>
              <a:t>PyRobot</a:t>
            </a:r>
          </a:p>
        </p:txBody>
      </p:sp>
      <p:sp>
        <p:nvSpPr>
          <p:cNvPr id="67594" name="Rectangle 13"/>
          <p:cNvSpPr>
            <a:spLocks noChangeArrowheads="1"/>
          </p:cNvSpPr>
          <p:nvPr/>
        </p:nvSpPr>
        <p:spPr bwMode="auto">
          <a:xfrm>
            <a:off x="5006975" y="4600575"/>
            <a:ext cx="2976563" cy="1076325"/>
          </a:xfrm>
          <a:prstGeom prst="rect">
            <a:avLst/>
          </a:prstGeom>
          <a:solidFill>
            <a:srgbClr val="FFFFFF"/>
          </a:solidFill>
          <a:ln w="12700">
            <a:solidFill>
              <a:schemeClr val="tx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6400">
                <a:solidFill>
                  <a:srgbClr val="7F7F7F"/>
                </a:solidFill>
                <a:latin typeface="Calibri" pitchFamily="34" charset="0"/>
              </a:rPr>
              <a:t>Picobot!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pool"/>
          <p:cNvPicPr>
            <a:picLocks noChangeAspect="1" noChangeArrowheads="1"/>
          </p:cNvPicPr>
          <p:nvPr/>
        </p:nvPicPr>
        <p:blipFill>
          <a:blip r:embed="rId2"/>
          <a:srcRect/>
          <a:stretch>
            <a:fillRect/>
          </a:stretch>
        </p:blipFill>
        <p:spPr bwMode="auto">
          <a:xfrm>
            <a:off x="714375" y="1147763"/>
            <a:ext cx="3448050" cy="2506662"/>
          </a:xfrm>
          <a:prstGeom prst="rect">
            <a:avLst/>
          </a:prstGeom>
          <a:noFill/>
          <a:ln w="9525">
            <a:solidFill>
              <a:schemeClr val="bg1">
                <a:lumMod val="65000"/>
              </a:schemeClr>
            </a:solidFill>
            <a:miter lim="800000"/>
            <a:headEnd/>
            <a:tailEnd/>
          </a:ln>
        </p:spPr>
      </p:pic>
      <p:pic>
        <p:nvPicPr>
          <p:cNvPr id="68611" name="Picture 6" descr="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0" y="3805238"/>
            <a:ext cx="3911600"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8612" name="Picture 5" descr="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51275"/>
            <a:ext cx="3505200" cy="2574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8" descr="Picture 10"/>
          <p:cNvPicPr>
            <a:picLocks noChangeAspect="1" noChangeArrowheads="1"/>
          </p:cNvPicPr>
          <p:nvPr/>
        </p:nvPicPr>
        <p:blipFill>
          <a:blip r:embed="rId5"/>
          <a:srcRect/>
          <a:stretch>
            <a:fillRect/>
          </a:stretch>
        </p:blipFill>
        <p:spPr bwMode="auto">
          <a:xfrm>
            <a:off x="4533900" y="1143000"/>
            <a:ext cx="3924300" cy="2516188"/>
          </a:xfrm>
          <a:prstGeom prst="rect">
            <a:avLst/>
          </a:prstGeom>
          <a:noFill/>
          <a:ln w="12700">
            <a:solidFill>
              <a:schemeClr val="bg1">
                <a:lumMod val="65000"/>
              </a:schemeClr>
            </a:solidFill>
            <a:miter lim="800000"/>
            <a:headEnd/>
            <a:tailEnd/>
          </a:ln>
        </p:spPr>
      </p:pic>
      <p:sp>
        <p:nvSpPr>
          <p:cNvPr id="68614"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Project options...</a:t>
            </a:r>
          </a:p>
        </p:txBody>
      </p:sp>
      <p:sp>
        <p:nvSpPr>
          <p:cNvPr id="11271" name="Rectangle 10"/>
          <p:cNvSpPr>
            <a:spLocks noChangeArrowheads="1"/>
          </p:cNvSpPr>
          <p:nvPr/>
        </p:nvSpPr>
        <p:spPr bwMode="auto">
          <a:xfrm>
            <a:off x="1382713" y="1862138"/>
            <a:ext cx="2300287" cy="1077912"/>
          </a:xfrm>
          <a:prstGeom prst="rect">
            <a:avLst/>
          </a:prstGeom>
          <a:solidFill>
            <a:schemeClr val="bg1"/>
          </a:solidFill>
          <a:ln w="12700">
            <a:solidFill>
              <a:schemeClr val="tx1"/>
            </a:solidFill>
            <a:round/>
            <a:headEnd/>
            <a:tailEnd/>
          </a:ln>
        </p:spPr>
        <p:txBody>
          <a:bodyPr wrap="none">
            <a:spAutoFit/>
          </a:bodyPr>
          <a:lstStyle/>
          <a:p>
            <a:pPr>
              <a:defRPr/>
            </a:pPr>
            <a:r>
              <a:rPr lang="en-US" sz="6400" dirty="0" err="1">
                <a:solidFill>
                  <a:schemeClr val="bg1">
                    <a:lumMod val="50000"/>
                  </a:schemeClr>
                </a:solidFill>
                <a:latin typeface="Calibri" pitchFamily="-106" charset="0"/>
                <a:ea typeface="ＭＳ Ｐゴシック" pitchFamily="-106" charset="-128"/>
                <a:cs typeface="Calibri" pitchFamily="-106" charset="0"/>
              </a:rPr>
              <a:t>VPool</a:t>
            </a:r>
            <a:r>
              <a:rPr lang="en-US" sz="6400" dirty="0">
                <a:solidFill>
                  <a:schemeClr val="bg1">
                    <a:lumMod val="50000"/>
                  </a:schemeClr>
                </a:solidFill>
                <a:latin typeface="Calibri" pitchFamily="-106" charset="0"/>
                <a:ea typeface="ＭＳ Ｐゴシック" pitchFamily="-106" charset="-128"/>
                <a:cs typeface="Calibri" pitchFamily="-106" charset="0"/>
              </a:rPr>
              <a:t> </a:t>
            </a:r>
          </a:p>
        </p:txBody>
      </p:sp>
      <p:sp>
        <p:nvSpPr>
          <p:cNvPr id="11272" name="Rectangle 11"/>
          <p:cNvSpPr>
            <a:spLocks noChangeArrowheads="1"/>
          </p:cNvSpPr>
          <p:nvPr/>
        </p:nvSpPr>
        <p:spPr bwMode="auto">
          <a:xfrm>
            <a:off x="4603750" y="1862138"/>
            <a:ext cx="3783013" cy="1077912"/>
          </a:xfrm>
          <a:prstGeom prst="rect">
            <a:avLst/>
          </a:prstGeom>
          <a:solidFill>
            <a:schemeClr val="bg1"/>
          </a:solidFill>
          <a:ln w="12700" algn="ctr">
            <a:solidFill>
              <a:schemeClr val="tx1"/>
            </a:solidFill>
            <a:round/>
            <a:headEnd/>
            <a:tailEnd/>
          </a:ln>
        </p:spPr>
        <p:txBody>
          <a:bodyPr wrap="none">
            <a:spAutoFit/>
          </a:bodyPr>
          <a:lstStyle/>
          <a:p>
            <a:pPr>
              <a:defRPr/>
            </a:pPr>
            <a:r>
              <a:rPr lang="en-US" sz="6400" dirty="0" err="1">
                <a:solidFill>
                  <a:schemeClr val="bg1">
                    <a:lumMod val="50000"/>
                  </a:schemeClr>
                </a:solidFill>
                <a:latin typeface="Calibri" pitchFamily="-106" charset="0"/>
                <a:ea typeface="ＭＳ Ｐゴシック" pitchFamily="-106" charset="-128"/>
                <a:cs typeface="Calibri" pitchFamily="-106" charset="0"/>
              </a:rPr>
              <a:t>TextClouds</a:t>
            </a:r>
            <a:endParaRPr lang="en-US" sz="6400" dirty="0">
              <a:solidFill>
                <a:schemeClr val="bg1">
                  <a:lumMod val="50000"/>
                </a:schemeClr>
              </a:solidFill>
              <a:latin typeface="Calibri" pitchFamily="-106" charset="0"/>
              <a:ea typeface="ＭＳ Ｐゴシック" pitchFamily="-106" charset="-128"/>
              <a:cs typeface="Calibri" pitchFamily="-106" charset="0"/>
            </a:endParaRPr>
          </a:p>
        </p:txBody>
      </p:sp>
      <p:sp>
        <p:nvSpPr>
          <p:cNvPr id="68617" name="Rectangle 12"/>
          <p:cNvSpPr>
            <a:spLocks noChangeArrowheads="1"/>
          </p:cNvSpPr>
          <p:nvPr/>
        </p:nvSpPr>
        <p:spPr bwMode="auto">
          <a:xfrm>
            <a:off x="946150" y="4600575"/>
            <a:ext cx="2984500" cy="1076325"/>
          </a:xfrm>
          <a:prstGeom prst="rect">
            <a:avLst/>
          </a:prstGeom>
          <a:solidFill>
            <a:srgbClr val="F9B5A0"/>
          </a:solidFill>
          <a:ln w="12700">
            <a:solidFill>
              <a:schemeClr val="tx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6400">
                <a:solidFill>
                  <a:srgbClr val="C00000"/>
                </a:solidFill>
                <a:latin typeface="Calibri" pitchFamily="34" charset="0"/>
              </a:rPr>
              <a:t>PyRobot</a:t>
            </a:r>
          </a:p>
        </p:txBody>
      </p:sp>
      <p:sp>
        <p:nvSpPr>
          <p:cNvPr id="68618" name="Rectangle 13"/>
          <p:cNvSpPr>
            <a:spLocks noChangeArrowheads="1"/>
          </p:cNvSpPr>
          <p:nvPr/>
        </p:nvSpPr>
        <p:spPr bwMode="auto">
          <a:xfrm>
            <a:off x="5006975" y="4600575"/>
            <a:ext cx="2976563" cy="1076325"/>
          </a:xfrm>
          <a:prstGeom prst="rect">
            <a:avLst/>
          </a:prstGeom>
          <a:solidFill>
            <a:srgbClr val="FFFFFF"/>
          </a:solidFill>
          <a:ln w="12700">
            <a:solidFill>
              <a:schemeClr val="tx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6400">
                <a:solidFill>
                  <a:srgbClr val="7F7F7F"/>
                </a:solidFill>
                <a:latin typeface="Calibri" pitchFamily="34" charset="0"/>
              </a:rPr>
              <a:t>Picobot!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Picture 1"/>
          <p:cNvPicPr>
            <a:picLocks noChangeAspect="1" noChangeArrowheads="1"/>
          </p:cNvPicPr>
          <p:nvPr/>
        </p:nvPicPr>
        <p:blipFill>
          <a:blip r:embed="rId2">
            <a:extLst>
              <a:ext uri="{28A0092B-C50C-407E-A947-70E740481C1C}">
                <a14:useLocalDpi xmlns:a14="http://schemas.microsoft.com/office/drawing/2010/main" val="0"/>
              </a:ext>
            </a:extLst>
          </a:blip>
          <a:srcRect t="5728" b="14685"/>
          <a:stretch>
            <a:fillRect/>
          </a:stretch>
        </p:blipFill>
        <p:spPr bwMode="auto">
          <a:xfrm>
            <a:off x="152400" y="1447800"/>
            <a:ext cx="8767763"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5" name="Group 3"/>
          <p:cNvGrpSpPr>
            <a:grpSpLocks/>
          </p:cNvGrpSpPr>
          <p:nvPr/>
        </p:nvGrpSpPr>
        <p:grpSpPr bwMode="auto">
          <a:xfrm>
            <a:off x="1770063" y="2024063"/>
            <a:ext cx="381000" cy="533400"/>
            <a:chOff x="2928" y="1051"/>
            <a:chExt cx="840" cy="957"/>
          </a:xfrm>
        </p:grpSpPr>
        <p:sp>
          <p:nvSpPr>
            <p:cNvPr id="69647" name="Freeform 4"/>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48"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49"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50"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51"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52"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53"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54"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55"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56"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57"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58"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59"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AutoShape 17"/>
          <p:cNvSpPr>
            <a:spLocks noChangeArrowheads="1"/>
          </p:cNvSpPr>
          <p:nvPr/>
        </p:nvSpPr>
        <p:spPr bwMode="auto">
          <a:xfrm>
            <a:off x="2241550" y="1492250"/>
            <a:ext cx="1833563" cy="492125"/>
          </a:xfrm>
          <a:prstGeom prst="wedgeRectCallout">
            <a:avLst>
              <a:gd name="adj1" fmla="val -55366"/>
              <a:gd name="adj2" fmla="val 129676"/>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200">
                <a:latin typeface="Comic Sans MS" pitchFamily="66" charset="0"/>
              </a:rPr>
              <a:t>Hey! Watch where you're going!</a:t>
            </a:r>
          </a:p>
        </p:txBody>
      </p:sp>
      <p:pic>
        <p:nvPicPr>
          <p:cNvPr id="69637" name="Picture 1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65438"/>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19"/>
          <p:cNvSpPr txBox="1">
            <a:spLocks noChangeArrowheads="1"/>
          </p:cNvSpPr>
          <p:nvPr/>
        </p:nvSpPr>
        <p:spPr bwMode="auto">
          <a:xfrm>
            <a:off x="1801813" y="144463"/>
            <a:ext cx="56022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a:t>
            </a:r>
          </a:p>
        </p:txBody>
      </p:sp>
      <p:sp>
        <p:nvSpPr>
          <p:cNvPr id="69639" name="Text Box 20"/>
          <p:cNvSpPr txBox="1">
            <a:spLocks noChangeArrowheads="1"/>
          </p:cNvSpPr>
          <p:nvPr/>
        </p:nvSpPr>
        <p:spPr bwMode="auto">
          <a:xfrm>
            <a:off x="4516438" y="3967163"/>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b="1">
                <a:solidFill>
                  <a:srgbClr val="000AF9"/>
                </a:solidFill>
                <a:latin typeface="Arial" pitchFamily="34" charset="0"/>
              </a:rPr>
              <a:t>Goal:</a:t>
            </a:r>
            <a:r>
              <a:rPr lang="en-US" altLang="en-US" b="1">
                <a:latin typeface="Arial" pitchFamily="34" charset="0"/>
              </a:rPr>
              <a:t> get from </a:t>
            </a:r>
            <a:r>
              <a:rPr lang="en-US" altLang="en-US" b="1">
                <a:solidFill>
                  <a:srgbClr val="DE1021"/>
                </a:solidFill>
                <a:latin typeface="Arial" pitchFamily="34" charset="0"/>
              </a:rPr>
              <a:t>Pt A</a:t>
            </a:r>
            <a:r>
              <a:rPr lang="en-US" altLang="en-US" b="1">
                <a:latin typeface="Arial" pitchFamily="34" charset="0"/>
              </a:rPr>
              <a:t> to </a:t>
            </a:r>
            <a:r>
              <a:rPr lang="en-US" altLang="en-US" b="1">
                <a:solidFill>
                  <a:srgbClr val="105D0A"/>
                </a:solidFill>
                <a:latin typeface="Arial" pitchFamily="34" charset="0"/>
              </a:rPr>
              <a:t>Pt B</a:t>
            </a:r>
          </a:p>
        </p:txBody>
      </p:sp>
      <p:sp>
        <p:nvSpPr>
          <p:cNvPr id="69640" name="Text Box 21"/>
          <p:cNvSpPr txBox="1">
            <a:spLocks noChangeArrowheads="1"/>
          </p:cNvSpPr>
          <p:nvPr/>
        </p:nvSpPr>
        <p:spPr bwMode="auto">
          <a:xfrm>
            <a:off x="4572000" y="3627438"/>
            <a:ext cx="255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sz="1800">
                <a:latin typeface="Arial" pitchFamily="34" charset="0"/>
              </a:rPr>
              <a:t> 2d simulator</a:t>
            </a:r>
          </a:p>
        </p:txBody>
      </p:sp>
      <p:sp>
        <p:nvSpPr>
          <p:cNvPr id="69641" name="AutoShape 28"/>
          <p:cNvSpPr>
            <a:spLocks noChangeArrowheads="1"/>
          </p:cNvSpPr>
          <p:nvPr/>
        </p:nvSpPr>
        <p:spPr bwMode="auto">
          <a:xfrm>
            <a:off x="3124200" y="2332038"/>
            <a:ext cx="1555750" cy="469900"/>
          </a:xfrm>
          <a:prstGeom prst="wedgeRectCallout">
            <a:avLst>
              <a:gd name="adj1" fmla="val -48569"/>
              <a:gd name="adj2" fmla="val 124662"/>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200">
                <a:latin typeface="Comic Sans MS" pitchFamily="66" charset="0"/>
              </a:rPr>
              <a:t>How do I control this robot !?!</a:t>
            </a:r>
          </a:p>
        </p:txBody>
      </p:sp>
      <p:sp>
        <p:nvSpPr>
          <p:cNvPr id="69642" name="Oval 29"/>
          <p:cNvSpPr>
            <a:spLocks noChangeArrowheads="1"/>
          </p:cNvSpPr>
          <p:nvPr/>
        </p:nvSpPr>
        <p:spPr bwMode="auto">
          <a:xfrm>
            <a:off x="1473200" y="2241550"/>
            <a:ext cx="349250" cy="349250"/>
          </a:xfrm>
          <a:prstGeom prst="ellipse">
            <a:avLst/>
          </a:prstGeom>
          <a:solidFill>
            <a:srgbClr val="DE102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43" name="Line 30"/>
          <p:cNvSpPr>
            <a:spLocks noChangeShapeType="1"/>
          </p:cNvSpPr>
          <p:nvPr/>
        </p:nvSpPr>
        <p:spPr bwMode="auto">
          <a:xfrm flipH="1" flipV="1">
            <a:off x="1676400" y="2441575"/>
            <a:ext cx="101600" cy="13493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4" name="Oval 31"/>
          <p:cNvSpPr>
            <a:spLocks noChangeArrowheads="1"/>
          </p:cNvSpPr>
          <p:nvPr/>
        </p:nvSpPr>
        <p:spPr bwMode="auto">
          <a:xfrm>
            <a:off x="2973388" y="4137025"/>
            <a:ext cx="203200" cy="203200"/>
          </a:xfrm>
          <a:prstGeom prst="ellipse">
            <a:avLst/>
          </a:prstGeom>
          <a:solidFill>
            <a:srgbClr val="105D0A"/>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69645" name="Rectangle 32"/>
          <p:cNvSpPr>
            <a:spLocks noChangeArrowheads="1"/>
          </p:cNvSpPr>
          <p:nvPr/>
        </p:nvSpPr>
        <p:spPr bwMode="auto">
          <a:xfrm>
            <a:off x="3125788" y="4278313"/>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sz="1600" b="1">
                <a:solidFill>
                  <a:srgbClr val="105D0A"/>
                </a:solidFill>
                <a:latin typeface="Arial" pitchFamily="34" charset="0"/>
              </a:rPr>
              <a:t>Pt B</a:t>
            </a:r>
          </a:p>
        </p:txBody>
      </p:sp>
      <p:sp>
        <p:nvSpPr>
          <p:cNvPr id="69646" name="Rectangle 33"/>
          <p:cNvSpPr>
            <a:spLocks noChangeArrowheads="1"/>
          </p:cNvSpPr>
          <p:nvPr/>
        </p:nvSpPr>
        <p:spPr bwMode="auto">
          <a:xfrm>
            <a:off x="950913" y="207010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sz="1600" b="1">
                <a:solidFill>
                  <a:srgbClr val="DE1021"/>
                </a:solidFill>
                <a:latin typeface="Arial" pitchFamily="34" charset="0"/>
              </a:rPr>
              <a:t>Pt A</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775" y="5749925"/>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 </a:t>
            </a:r>
            <a:r>
              <a:rPr lang="en-US" altLang="en-US" sz="4200"/>
              <a:t>project</a:t>
            </a:r>
          </a:p>
        </p:txBody>
      </p:sp>
      <p:sp>
        <p:nvSpPr>
          <p:cNvPr id="70660" name="Text Box 6"/>
          <p:cNvSpPr txBox="1">
            <a:spLocks noChangeArrowheads="1"/>
          </p:cNvSpPr>
          <p:nvPr/>
        </p:nvSpPr>
        <p:spPr bwMode="auto">
          <a:xfrm>
            <a:off x="685800" y="1295400"/>
            <a:ext cx="2917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a:solidFill>
                  <a:srgbClr val="000000"/>
                </a:solidFill>
              </a:rPr>
              <a:t>Robot control continuously loops through three things:</a:t>
            </a:r>
          </a:p>
        </p:txBody>
      </p:sp>
      <p:sp>
        <p:nvSpPr>
          <p:cNvPr id="70661" name="Text Box 7"/>
          <p:cNvSpPr txBox="1">
            <a:spLocks noChangeArrowheads="1"/>
          </p:cNvSpPr>
          <p:nvPr/>
        </p:nvSpPr>
        <p:spPr bwMode="auto">
          <a:xfrm>
            <a:off x="5629275" y="2401888"/>
            <a:ext cx="2143125" cy="646112"/>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600" b="1">
                <a:solidFill>
                  <a:srgbClr val="000AF9"/>
                </a:solidFill>
              </a:rPr>
              <a:t>S</a:t>
            </a:r>
            <a:r>
              <a:rPr lang="en-US" altLang="en-US" sz="3600">
                <a:solidFill>
                  <a:srgbClr val="000AF9"/>
                </a:solidFill>
              </a:rPr>
              <a:t>ENSE</a:t>
            </a:r>
          </a:p>
        </p:txBody>
      </p:sp>
      <p:sp>
        <p:nvSpPr>
          <p:cNvPr id="70662" name="Text Box 8"/>
          <p:cNvSpPr txBox="1">
            <a:spLocks noChangeArrowheads="1"/>
          </p:cNvSpPr>
          <p:nvPr/>
        </p:nvSpPr>
        <p:spPr bwMode="auto">
          <a:xfrm>
            <a:off x="5629275" y="3354388"/>
            <a:ext cx="2143125" cy="646112"/>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600" b="1">
                <a:solidFill>
                  <a:srgbClr val="000AF9"/>
                </a:solidFill>
              </a:rPr>
              <a:t>P</a:t>
            </a:r>
            <a:r>
              <a:rPr lang="en-US" altLang="en-US" sz="3600">
                <a:solidFill>
                  <a:srgbClr val="000AF9"/>
                </a:solidFill>
              </a:rPr>
              <a:t>LAN</a:t>
            </a:r>
          </a:p>
        </p:txBody>
      </p:sp>
      <p:sp>
        <p:nvSpPr>
          <p:cNvPr id="70663" name="Text Box 9"/>
          <p:cNvSpPr txBox="1">
            <a:spLocks noChangeArrowheads="1"/>
          </p:cNvSpPr>
          <p:nvPr/>
        </p:nvSpPr>
        <p:spPr bwMode="auto">
          <a:xfrm>
            <a:off x="5629275" y="4306888"/>
            <a:ext cx="2143125" cy="646112"/>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600" b="1">
                <a:solidFill>
                  <a:srgbClr val="000AF9"/>
                </a:solidFill>
              </a:rPr>
              <a:t>A</a:t>
            </a:r>
            <a:r>
              <a:rPr lang="en-US" altLang="en-US" sz="3600">
                <a:solidFill>
                  <a:srgbClr val="000AF9"/>
                </a:solidFill>
              </a:rPr>
              <a:t>CT</a:t>
            </a:r>
          </a:p>
        </p:txBody>
      </p:sp>
      <p:sp>
        <p:nvSpPr>
          <p:cNvPr id="70664" name="Text Box 18"/>
          <p:cNvSpPr txBox="1">
            <a:spLocks noChangeArrowheads="1"/>
          </p:cNvSpPr>
          <p:nvPr/>
        </p:nvSpPr>
        <p:spPr bwMode="auto">
          <a:xfrm>
            <a:off x="4572000" y="14478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600" b="1">
                <a:solidFill>
                  <a:srgbClr val="F7890C"/>
                </a:solidFill>
                <a:latin typeface="Courier New" pitchFamily="49" charset="0"/>
              </a:rPr>
              <a:t>while</a:t>
            </a:r>
            <a:r>
              <a:rPr lang="en-US" altLang="en-US" sz="3600" b="1">
                <a:latin typeface="Courier New" pitchFamily="49" charset="0"/>
              </a:rPr>
              <a:t> </a:t>
            </a:r>
            <a:r>
              <a:rPr lang="en-US" altLang="en-US" sz="3600" b="1">
                <a:solidFill>
                  <a:srgbClr val="AF1EED"/>
                </a:solidFill>
                <a:latin typeface="Courier New" pitchFamily="49" charset="0"/>
              </a:rPr>
              <a:t>True</a:t>
            </a:r>
            <a:r>
              <a:rPr lang="en-US" altLang="en-US" sz="3600" b="1">
                <a:latin typeface="Courier New" pitchFamily="49" charset="0"/>
              </a:rPr>
              <a:t>:</a:t>
            </a:r>
          </a:p>
        </p:txBody>
      </p:sp>
      <p:sp>
        <p:nvSpPr>
          <p:cNvPr id="70665" name="Rectangle 18"/>
          <p:cNvSpPr>
            <a:spLocks noChangeArrowheads="1"/>
          </p:cNvSpPr>
          <p:nvPr/>
        </p:nvSpPr>
        <p:spPr bwMode="auto">
          <a:xfrm>
            <a:off x="1611313" y="6076950"/>
            <a:ext cx="5730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rPr>
              <a:t>Robots almost always use the </a:t>
            </a:r>
            <a:r>
              <a:rPr lang="en-US" altLang="en-US" b="1">
                <a:solidFill>
                  <a:srgbClr val="000AF9"/>
                </a:solidFill>
              </a:rPr>
              <a:t>SPA</a:t>
            </a:r>
            <a:r>
              <a:rPr lang="en-US" altLang="en-US">
                <a:solidFill>
                  <a:srgbClr val="000000"/>
                </a:solidFill>
              </a:rPr>
              <a:t> approach!</a:t>
            </a:r>
            <a:endParaRPr lang="en-US" altLang="en-US"/>
          </a:p>
        </p:txBody>
      </p:sp>
      <p:sp>
        <p:nvSpPr>
          <p:cNvPr id="70666" name="Text Box 25"/>
          <p:cNvSpPr txBox="1">
            <a:spLocks noChangeArrowheads="1"/>
          </p:cNvSpPr>
          <p:nvPr/>
        </p:nvSpPr>
        <p:spPr bwMode="auto">
          <a:xfrm>
            <a:off x="7453313" y="5773738"/>
            <a:ext cx="1103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a:solidFill>
                  <a:srgbClr val="009900"/>
                </a:solidFill>
                <a:latin typeface="Comic Sans MS" pitchFamily="66" charset="0"/>
              </a:rPr>
              <a:t>Sounds refreshing to me!</a:t>
            </a:r>
          </a:p>
        </p:txBody>
      </p:sp>
      <p:pic>
        <p:nvPicPr>
          <p:cNvPr id="7066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3528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a:t>
            </a:r>
          </a:p>
        </p:txBody>
      </p:sp>
      <p:sp>
        <p:nvSpPr>
          <p:cNvPr id="71683" name="Rectangle 18"/>
          <p:cNvSpPr>
            <a:spLocks noChangeArrowheads="1"/>
          </p:cNvSpPr>
          <p:nvPr/>
        </p:nvSpPr>
        <p:spPr bwMode="auto">
          <a:xfrm>
            <a:off x="438150" y="1341438"/>
            <a:ext cx="586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rPr>
              <a:t>Robots typically cycle through several </a:t>
            </a:r>
            <a:r>
              <a:rPr lang="en-US" altLang="en-US" b="1" i="1">
                <a:solidFill>
                  <a:srgbClr val="000000"/>
                </a:solidFill>
              </a:rPr>
              <a:t>states </a:t>
            </a:r>
            <a:r>
              <a:rPr lang="en-US" altLang="en-US">
                <a:solidFill>
                  <a:srgbClr val="000000"/>
                </a:solidFill>
              </a:rPr>
              <a:t>:</a:t>
            </a:r>
            <a:endParaRPr lang="en-US" altLang="en-US"/>
          </a:p>
        </p:txBody>
      </p:sp>
      <p:sp>
        <p:nvSpPr>
          <p:cNvPr id="71684" name="Rectangle 19"/>
          <p:cNvSpPr>
            <a:spLocks noChangeArrowheads="1"/>
          </p:cNvSpPr>
          <p:nvPr/>
        </p:nvSpPr>
        <p:spPr bwMode="auto">
          <a:xfrm>
            <a:off x="1430338" y="6203950"/>
            <a:ext cx="305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solidFill>
                  <a:srgbClr val="000000"/>
                </a:solidFill>
              </a:rPr>
              <a:t>"a finite state machine"</a:t>
            </a:r>
            <a:endParaRPr lang="en-US" altLang="en-US"/>
          </a:p>
        </p:txBody>
      </p:sp>
      <p:sp>
        <p:nvSpPr>
          <p:cNvPr id="21" name="Oval 20"/>
          <p:cNvSpPr>
            <a:spLocks noChangeArrowheads="1"/>
          </p:cNvSpPr>
          <p:nvPr/>
        </p:nvSpPr>
        <p:spPr bwMode="auto">
          <a:xfrm>
            <a:off x="1190625" y="26812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2" name="Oval 21"/>
          <p:cNvSpPr>
            <a:spLocks noChangeArrowheads="1"/>
          </p:cNvSpPr>
          <p:nvPr/>
        </p:nvSpPr>
        <p:spPr bwMode="auto">
          <a:xfrm>
            <a:off x="3732213" y="26685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71687" name="Rectangle 22"/>
          <p:cNvSpPr>
            <a:spLocks noChangeArrowheads="1"/>
          </p:cNvSpPr>
          <p:nvPr/>
        </p:nvSpPr>
        <p:spPr bwMode="auto">
          <a:xfrm>
            <a:off x="1474788" y="3103563"/>
            <a:ext cx="70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KBD</a:t>
            </a:r>
            <a:endParaRPr lang="en-US" altLang="en-US">
              <a:latin typeface="Calibri" pitchFamily="34" charset="0"/>
            </a:endParaRPr>
          </a:p>
        </p:txBody>
      </p:sp>
      <p:sp>
        <p:nvSpPr>
          <p:cNvPr id="71688" name="Rectangle 23"/>
          <p:cNvSpPr>
            <a:spLocks noChangeArrowheads="1"/>
          </p:cNvSpPr>
          <p:nvPr/>
        </p:nvSpPr>
        <p:spPr bwMode="auto">
          <a:xfrm>
            <a:off x="3987800" y="3082925"/>
            <a:ext cx="78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FWD</a:t>
            </a:r>
            <a:endParaRPr lang="en-US" altLang="en-US">
              <a:latin typeface="Calibri" pitchFamily="34" charset="0"/>
            </a:endParaRPr>
          </a:p>
        </p:txBody>
      </p:sp>
      <p:sp>
        <p:nvSpPr>
          <p:cNvPr id="25" name="Isosceles Triangle 24"/>
          <p:cNvSpPr>
            <a:spLocks noChangeArrowheads="1"/>
          </p:cNvSpPr>
          <p:nvPr/>
        </p:nvSpPr>
        <p:spPr bwMode="auto">
          <a:xfrm rot="5400000">
            <a:off x="736600" y="3243263"/>
            <a:ext cx="609600" cy="304800"/>
          </a:xfrm>
          <a:prstGeom prst="triangle">
            <a:avLst>
              <a:gd name="adj" fmla="val 50000"/>
            </a:avLst>
          </a:prstGeom>
          <a:solidFill>
            <a:srgbClr val="D9D9D9"/>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6" name="Freeform 25"/>
          <p:cNvSpPr/>
          <p:nvPr/>
        </p:nvSpPr>
        <p:spPr>
          <a:xfrm>
            <a:off x="2338388" y="2338388"/>
            <a:ext cx="784225" cy="747712"/>
          </a:xfrm>
          <a:custGeom>
            <a:avLst/>
            <a:gdLst>
              <a:gd name="connsiteX0" fmla="*/ 113862 w 783896"/>
              <a:gd name="connsiteY0" fmla="*/ 700689 h 747402"/>
              <a:gd name="connsiteX1" fmla="*/ 446689 w 783896"/>
              <a:gd name="connsiteY1" fmla="*/ 691931 h 747402"/>
              <a:gd name="connsiteX2" fmla="*/ 735724 w 783896"/>
              <a:gd name="connsiteY2" fmla="*/ 367862 h 747402"/>
              <a:gd name="connsiteX3" fmla="*/ 735724 w 783896"/>
              <a:gd name="connsiteY3" fmla="*/ 201448 h 747402"/>
              <a:gd name="connsiteX4" fmla="*/ 674414 w 783896"/>
              <a:gd name="connsiteY4" fmla="*/ 52551 h 747402"/>
              <a:gd name="connsiteX5" fmla="*/ 455448 w 783896"/>
              <a:gd name="connsiteY5" fmla="*/ 17517 h 747402"/>
              <a:gd name="connsiteX6" fmla="*/ 166414 w 783896"/>
              <a:gd name="connsiteY6" fmla="*/ 157655 h 747402"/>
              <a:gd name="connsiteX7" fmla="*/ 0 w 783896"/>
              <a:gd name="connsiteY7" fmla="*/ 534276 h 7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96" h="747402">
                <a:moveTo>
                  <a:pt x="113862" y="700689"/>
                </a:moveTo>
                <a:cubicBezTo>
                  <a:pt x="228453" y="724045"/>
                  <a:pt x="343045" y="747402"/>
                  <a:pt x="446689" y="691931"/>
                </a:cubicBezTo>
                <a:cubicBezTo>
                  <a:pt x="550333" y="636460"/>
                  <a:pt x="687552" y="449609"/>
                  <a:pt x="735724" y="367862"/>
                </a:cubicBezTo>
                <a:cubicBezTo>
                  <a:pt x="783896" y="286115"/>
                  <a:pt x="745942" y="254000"/>
                  <a:pt x="735724" y="201448"/>
                </a:cubicBezTo>
                <a:cubicBezTo>
                  <a:pt x="725506" y="148896"/>
                  <a:pt x="721127" y="83206"/>
                  <a:pt x="674414" y="52551"/>
                </a:cubicBezTo>
                <a:cubicBezTo>
                  <a:pt x="627701" y="21896"/>
                  <a:pt x="540115" y="0"/>
                  <a:pt x="455448" y="17517"/>
                </a:cubicBezTo>
                <a:cubicBezTo>
                  <a:pt x="370781" y="35034"/>
                  <a:pt x="242322" y="71529"/>
                  <a:pt x="166414" y="157655"/>
                </a:cubicBezTo>
                <a:cubicBezTo>
                  <a:pt x="90506" y="243782"/>
                  <a:pt x="0" y="534276"/>
                  <a:pt x="0" y="534276"/>
                </a:cubicBez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691" name="Rectangle 26"/>
          <p:cNvSpPr>
            <a:spLocks noChangeArrowheads="1"/>
          </p:cNvSpPr>
          <p:nvPr/>
        </p:nvSpPr>
        <p:spPr bwMode="auto">
          <a:xfrm>
            <a:off x="3886200" y="3408363"/>
            <a:ext cx="103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0000"/>
                </a:solidFill>
                <a:latin typeface="Calibri" pitchFamily="34" charset="0"/>
              </a:rPr>
              <a:t>go forward</a:t>
            </a:r>
            <a:endParaRPr lang="en-US" altLang="en-US" sz="1500"/>
          </a:p>
        </p:txBody>
      </p:sp>
      <p:sp>
        <p:nvSpPr>
          <p:cNvPr id="71692" name="Rectangle 27"/>
          <p:cNvSpPr>
            <a:spLocks noChangeArrowheads="1"/>
          </p:cNvSpPr>
          <p:nvPr/>
        </p:nvSpPr>
        <p:spPr bwMode="auto">
          <a:xfrm>
            <a:off x="1147763" y="3455988"/>
            <a:ext cx="1398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a:solidFill>
                  <a:srgbClr val="000000"/>
                </a:solidFill>
                <a:latin typeface="Calibri" pitchFamily="34" charset="0"/>
              </a:rPr>
              <a:t>keyboard control</a:t>
            </a:r>
            <a:endParaRPr lang="en-US" altLang="en-US" sz="1100"/>
          </a:p>
        </p:txBody>
      </p:sp>
      <p:cxnSp>
        <p:nvCxnSpPr>
          <p:cNvPr id="30" name="Straight Arrow Connector 29"/>
          <p:cNvCxnSpPr/>
          <p:nvPr/>
        </p:nvCxnSpPr>
        <p:spPr>
          <a:xfrm flipV="1">
            <a:off x="2606675" y="3363913"/>
            <a:ext cx="1063625" cy="23812"/>
          </a:xfrm>
          <a:prstGeom prst="straightConnector1">
            <a:avLst/>
          </a:pr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1694" name="Rectangle 30"/>
          <p:cNvSpPr>
            <a:spLocks noChangeArrowheads="1"/>
          </p:cNvSpPr>
          <p:nvPr/>
        </p:nvSpPr>
        <p:spPr bwMode="auto">
          <a:xfrm>
            <a:off x="2682875" y="3387725"/>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's' key pressed</a:t>
            </a:r>
            <a:endParaRPr lang="en-US" altLang="en-US" sz="1500"/>
          </a:p>
        </p:txBody>
      </p:sp>
      <p:sp>
        <p:nvSpPr>
          <p:cNvPr id="71695" name="Rectangle 31"/>
          <p:cNvSpPr>
            <a:spLocks noChangeArrowheads="1"/>
          </p:cNvSpPr>
          <p:nvPr/>
        </p:nvSpPr>
        <p:spPr bwMode="auto">
          <a:xfrm>
            <a:off x="1679575" y="2128838"/>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other keys...</a:t>
            </a:r>
            <a:endParaRPr lang="en-US" altLang="en-US" sz="1500"/>
          </a:p>
        </p:txBody>
      </p:sp>
      <p:sp>
        <p:nvSpPr>
          <p:cNvPr id="71696" name="Rectangle 32"/>
          <p:cNvSpPr>
            <a:spLocks noChangeArrowheads="1"/>
          </p:cNvSpPr>
          <p:nvPr/>
        </p:nvSpPr>
        <p:spPr bwMode="auto">
          <a:xfrm>
            <a:off x="5607050" y="1908175"/>
            <a:ext cx="332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latin typeface="Calibri" pitchFamily="34" charset="0"/>
              </a:rPr>
              <a:t>States represent current </a:t>
            </a:r>
            <a:r>
              <a:rPr lang="en-US" altLang="en-US" sz="1800" b="1" i="1">
                <a:solidFill>
                  <a:srgbClr val="000AF9"/>
                </a:solidFill>
                <a:latin typeface="Calibri" pitchFamily="34" charset="0"/>
              </a:rPr>
              <a:t>subtasks</a:t>
            </a:r>
            <a:endParaRPr lang="en-US" altLang="en-US" sz="1800">
              <a:solidFill>
                <a:srgbClr val="000AF9"/>
              </a:solidFill>
              <a:latin typeface="Calibri" pitchFamily="34" charset="0"/>
            </a:endParaRPr>
          </a:p>
        </p:txBody>
      </p:sp>
      <p:sp>
        <p:nvSpPr>
          <p:cNvPr id="71697" name="Rectangle 33"/>
          <p:cNvSpPr>
            <a:spLocks noChangeArrowheads="1"/>
          </p:cNvSpPr>
          <p:nvPr/>
        </p:nvSpPr>
        <p:spPr bwMode="auto">
          <a:xfrm>
            <a:off x="5607050" y="2301875"/>
            <a:ext cx="347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0000"/>
                </a:solidFill>
                <a:latin typeface="Calibri" pitchFamily="34" charset="0"/>
              </a:rPr>
              <a:t>Arrows represent </a:t>
            </a:r>
            <a:r>
              <a:rPr lang="en-US" altLang="en-US" sz="1800" b="1" i="1">
                <a:solidFill>
                  <a:srgbClr val="000AF9"/>
                </a:solidFill>
                <a:latin typeface="Calibri" pitchFamily="34" charset="0"/>
              </a:rPr>
              <a:t>transitions</a:t>
            </a:r>
            <a:r>
              <a:rPr lang="en-US" altLang="en-US" sz="1800">
                <a:solidFill>
                  <a:srgbClr val="000000"/>
                </a:solidFill>
                <a:latin typeface="Calibri" pitchFamily="34" charset="0"/>
              </a:rPr>
              <a:t>, through sensor or keybd feedback</a:t>
            </a:r>
          </a:p>
        </p:txBody>
      </p:sp>
      <p:sp>
        <p:nvSpPr>
          <p:cNvPr id="71698" name="Rectangle 34"/>
          <p:cNvSpPr>
            <a:spLocks noChangeArrowheads="1"/>
          </p:cNvSpPr>
          <p:nvPr/>
        </p:nvSpPr>
        <p:spPr bwMode="auto">
          <a:xfrm>
            <a:off x="82550" y="3752850"/>
            <a:ext cx="11334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a:solidFill>
                  <a:srgbClr val="000000"/>
                </a:solidFill>
                <a:latin typeface="Calibri" pitchFamily="34" charset="0"/>
              </a:rPr>
              <a:t>This triangle indicates the "start state"</a:t>
            </a:r>
            <a:endParaRPr lang="en-US" altLang="en-US" sz="1100"/>
          </a:p>
        </p:txBody>
      </p:sp>
      <p:pic>
        <p:nvPicPr>
          <p:cNvPr id="71699" name="Picture 1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4686300"/>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0" name="Text Box 25"/>
          <p:cNvSpPr txBox="1">
            <a:spLocks noChangeArrowheads="1"/>
          </p:cNvSpPr>
          <p:nvPr/>
        </p:nvSpPr>
        <p:spPr bwMode="auto">
          <a:xfrm>
            <a:off x="1676400" y="4572000"/>
            <a:ext cx="1103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a:solidFill>
                  <a:srgbClr val="009900"/>
                </a:solidFill>
                <a:latin typeface="Comic Sans MS" pitchFamily="66" charset="0"/>
              </a:rPr>
              <a:t>How do we get </a:t>
            </a:r>
            <a:r>
              <a:rPr lang="en-US" altLang="en-US" sz="1200" u="sng">
                <a:solidFill>
                  <a:srgbClr val="009900"/>
                </a:solidFill>
                <a:latin typeface="Comic Sans MS" pitchFamily="66" charset="0"/>
              </a:rPr>
              <a:t>out</a:t>
            </a:r>
            <a:r>
              <a:rPr lang="en-US" altLang="en-US" sz="1200">
                <a:solidFill>
                  <a:srgbClr val="009900"/>
                </a:solidFill>
                <a:latin typeface="Comic Sans MS" pitchFamily="66" charset="0"/>
              </a:rPr>
              <a:t> of FWD? </a:t>
            </a:r>
          </a:p>
        </p:txBody>
      </p:sp>
      <p:sp>
        <p:nvSpPr>
          <p:cNvPr id="39" name="Freeform 38"/>
          <p:cNvSpPr/>
          <p:nvPr/>
        </p:nvSpPr>
        <p:spPr>
          <a:xfrm>
            <a:off x="2206625" y="4011613"/>
            <a:ext cx="1874838" cy="592137"/>
          </a:xfrm>
          <a:custGeom>
            <a:avLst/>
            <a:gdLst>
              <a:gd name="connsiteX0" fmla="*/ 1874345 w 1874345"/>
              <a:gd name="connsiteY0" fmla="*/ 35035 h 592667"/>
              <a:gd name="connsiteX1" fmla="*/ 1594069 w 1874345"/>
              <a:gd name="connsiteY1" fmla="*/ 367862 h 592667"/>
              <a:gd name="connsiteX2" fmla="*/ 1208690 w 1874345"/>
              <a:gd name="connsiteY2" fmla="*/ 560552 h 592667"/>
              <a:gd name="connsiteX3" fmla="*/ 726966 w 1874345"/>
              <a:gd name="connsiteY3" fmla="*/ 560552 h 592667"/>
              <a:gd name="connsiteX4" fmla="*/ 315311 w 1874345"/>
              <a:gd name="connsiteY4" fmla="*/ 394138 h 592667"/>
              <a:gd name="connsiteX5" fmla="*/ 35035 w 1874345"/>
              <a:gd name="connsiteY5" fmla="*/ 43793 h 592667"/>
              <a:gd name="connsiteX6" fmla="*/ 0 w 1874345"/>
              <a:gd name="connsiteY6" fmla="*/ 0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345" h="592667">
                <a:moveTo>
                  <a:pt x="1874345" y="35035"/>
                </a:moveTo>
                <a:cubicBezTo>
                  <a:pt x="1789678" y="157655"/>
                  <a:pt x="1705011" y="280276"/>
                  <a:pt x="1594069" y="367862"/>
                </a:cubicBezTo>
                <a:cubicBezTo>
                  <a:pt x="1483127" y="455448"/>
                  <a:pt x="1353207" y="528437"/>
                  <a:pt x="1208690" y="560552"/>
                </a:cubicBezTo>
                <a:cubicBezTo>
                  <a:pt x="1064173" y="592667"/>
                  <a:pt x="875862" y="588288"/>
                  <a:pt x="726966" y="560552"/>
                </a:cubicBezTo>
                <a:cubicBezTo>
                  <a:pt x="578070" y="532816"/>
                  <a:pt x="430633" y="480264"/>
                  <a:pt x="315311" y="394138"/>
                </a:cubicBezTo>
                <a:cubicBezTo>
                  <a:pt x="199989" y="308012"/>
                  <a:pt x="35035" y="43793"/>
                  <a:pt x="35035" y="43793"/>
                </a:cubicBezTo>
                <a:lnTo>
                  <a:pt x="0" y="0"/>
                </a:ln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9"/>
          <p:cNvPicPr>
            <a:picLocks noChangeAspect="1" noChangeArrowheads="1"/>
          </p:cNvPicPr>
          <p:nvPr/>
        </p:nvPicPr>
        <p:blipFill>
          <a:blip r:embed="rId2">
            <a:extLst>
              <a:ext uri="{28A0092B-C50C-407E-A947-70E740481C1C}">
                <a14:useLocalDpi xmlns:a14="http://schemas.microsoft.com/office/drawing/2010/main" val="0"/>
              </a:ext>
            </a:extLst>
          </a:blip>
          <a:srcRect l="1183" t="11465" r="4657" b="9550"/>
          <a:stretch>
            <a:fillRect/>
          </a:stretch>
        </p:blipFill>
        <p:spPr bwMode="auto">
          <a:xfrm>
            <a:off x="228600" y="2438400"/>
            <a:ext cx="87360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a:t>
            </a:r>
          </a:p>
        </p:txBody>
      </p:sp>
      <p:sp>
        <p:nvSpPr>
          <p:cNvPr id="72708" name="Text Box 6"/>
          <p:cNvSpPr txBox="1">
            <a:spLocks noChangeArrowheads="1"/>
          </p:cNvSpPr>
          <p:nvPr/>
        </p:nvSpPr>
        <p:spPr bwMode="auto">
          <a:xfrm>
            <a:off x="4252913" y="990600"/>
            <a:ext cx="445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a:solidFill>
                  <a:srgbClr val="000AF9"/>
                </a:solidFill>
              </a:rPr>
              <a:t>Robot control continuously runs</a:t>
            </a:r>
            <a:r>
              <a:rPr lang="en-US" altLang="en-US" sz="1800" b="1" i="1">
                <a:solidFill>
                  <a:srgbClr val="000AF9"/>
                </a:solidFill>
              </a:rPr>
              <a:t> </a:t>
            </a:r>
            <a:r>
              <a:rPr lang="en-US" altLang="en-US" sz="1800">
                <a:solidFill>
                  <a:srgbClr val="000AF9"/>
                </a:solidFill>
              </a:rPr>
              <a:t>three things:</a:t>
            </a:r>
          </a:p>
        </p:txBody>
      </p:sp>
      <p:sp>
        <p:nvSpPr>
          <p:cNvPr id="72709" name="Text Box 7"/>
          <p:cNvSpPr txBox="1">
            <a:spLocks noChangeArrowheads="1"/>
          </p:cNvSpPr>
          <p:nvPr/>
        </p:nvSpPr>
        <p:spPr bwMode="auto">
          <a:xfrm>
            <a:off x="1143000" y="1524000"/>
            <a:ext cx="1655763" cy="466725"/>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rPr>
              <a:t>S</a:t>
            </a:r>
            <a:r>
              <a:rPr lang="en-US" altLang="en-US">
                <a:solidFill>
                  <a:srgbClr val="000AF9"/>
                </a:solidFill>
              </a:rPr>
              <a:t>ENSE</a:t>
            </a:r>
          </a:p>
        </p:txBody>
      </p:sp>
      <p:sp>
        <p:nvSpPr>
          <p:cNvPr id="72710" name="Text Box 8"/>
          <p:cNvSpPr txBox="1">
            <a:spLocks noChangeArrowheads="1"/>
          </p:cNvSpPr>
          <p:nvPr/>
        </p:nvSpPr>
        <p:spPr bwMode="auto">
          <a:xfrm>
            <a:off x="3587750" y="1524000"/>
            <a:ext cx="1655763" cy="466725"/>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rPr>
              <a:t>P</a:t>
            </a:r>
            <a:r>
              <a:rPr lang="en-US" altLang="en-US">
                <a:solidFill>
                  <a:srgbClr val="000AF9"/>
                </a:solidFill>
              </a:rPr>
              <a:t>LAN</a:t>
            </a:r>
          </a:p>
        </p:txBody>
      </p:sp>
      <p:sp>
        <p:nvSpPr>
          <p:cNvPr id="72711" name="Text Box 9"/>
          <p:cNvSpPr txBox="1">
            <a:spLocks noChangeArrowheads="1"/>
          </p:cNvSpPr>
          <p:nvPr/>
        </p:nvSpPr>
        <p:spPr bwMode="auto">
          <a:xfrm>
            <a:off x="6032500" y="1524000"/>
            <a:ext cx="1655763" cy="466725"/>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rPr>
              <a:t>A</a:t>
            </a:r>
            <a:r>
              <a:rPr lang="en-US" altLang="en-US">
                <a:solidFill>
                  <a:srgbClr val="000AF9"/>
                </a:solidFill>
              </a:rPr>
              <a:t>CT</a:t>
            </a:r>
          </a:p>
        </p:txBody>
      </p:sp>
      <p:sp>
        <p:nvSpPr>
          <p:cNvPr id="72712" name="Line 12"/>
          <p:cNvSpPr>
            <a:spLocks noChangeShapeType="1"/>
          </p:cNvSpPr>
          <p:nvPr/>
        </p:nvSpPr>
        <p:spPr bwMode="auto">
          <a:xfrm>
            <a:off x="1981200" y="1981200"/>
            <a:ext cx="152400" cy="1981200"/>
          </a:xfrm>
          <a:prstGeom prst="line">
            <a:avLst/>
          </a:prstGeom>
          <a:noFill/>
          <a:ln w="19050">
            <a:solidFill>
              <a:srgbClr val="000A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3" name="Line 13"/>
          <p:cNvSpPr>
            <a:spLocks noChangeShapeType="1"/>
          </p:cNvSpPr>
          <p:nvPr/>
        </p:nvSpPr>
        <p:spPr bwMode="auto">
          <a:xfrm flipH="1">
            <a:off x="3581400" y="1981200"/>
            <a:ext cx="838200" cy="2819400"/>
          </a:xfrm>
          <a:prstGeom prst="line">
            <a:avLst/>
          </a:prstGeom>
          <a:noFill/>
          <a:ln w="19050">
            <a:solidFill>
              <a:srgbClr val="000A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4" name="Line 16"/>
          <p:cNvSpPr>
            <a:spLocks noChangeShapeType="1"/>
          </p:cNvSpPr>
          <p:nvPr/>
        </p:nvSpPr>
        <p:spPr bwMode="auto">
          <a:xfrm flipH="1">
            <a:off x="4419600" y="1981200"/>
            <a:ext cx="2743200" cy="3810000"/>
          </a:xfrm>
          <a:prstGeom prst="line">
            <a:avLst/>
          </a:prstGeom>
          <a:noFill/>
          <a:ln w="19050">
            <a:solidFill>
              <a:srgbClr val="000A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5" name="Text Box 18"/>
          <p:cNvSpPr txBox="1">
            <a:spLocks noChangeArrowheads="1"/>
          </p:cNvSpPr>
          <p:nvPr/>
        </p:nvSpPr>
        <p:spPr bwMode="auto">
          <a:xfrm>
            <a:off x="468313" y="1001713"/>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a:solidFill>
                  <a:srgbClr val="F7890C"/>
                </a:solidFill>
                <a:latin typeface="Courier New" pitchFamily="49" charset="0"/>
              </a:rPr>
              <a:t>while</a:t>
            </a:r>
            <a:r>
              <a:rPr lang="en-US" altLang="en-US" b="1">
                <a:latin typeface="Courier New" pitchFamily="49" charset="0"/>
              </a:rPr>
              <a:t> </a:t>
            </a:r>
            <a:r>
              <a:rPr lang="en-US" altLang="en-US" b="1">
                <a:solidFill>
                  <a:srgbClr val="AF1EED"/>
                </a:solidFill>
                <a:latin typeface="Courier New" pitchFamily="49" charset="0"/>
              </a:rPr>
              <a:t>True</a:t>
            </a:r>
            <a:r>
              <a:rPr lang="en-US" altLang="en-US" b="1">
                <a:latin typeface="Courier New" pitchFamily="49" charset="0"/>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01625" y="168275"/>
            <a:ext cx="22812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a:t>Maps</a:t>
            </a:r>
          </a:p>
        </p:txBody>
      </p:sp>
      <p:sp>
        <p:nvSpPr>
          <p:cNvPr id="73731" name="Text Box 3"/>
          <p:cNvSpPr txBox="1">
            <a:spLocks noChangeArrowheads="1"/>
          </p:cNvSpPr>
          <p:nvPr/>
        </p:nvSpPr>
        <p:spPr bwMode="auto">
          <a:xfrm>
            <a:off x="1752600" y="403225"/>
            <a:ext cx="498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a:t>are set by hitting the '8' key...</a:t>
            </a:r>
          </a:p>
        </p:txBody>
      </p:sp>
      <p:pic>
        <p:nvPicPr>
          <p:cNvPr id="73732" name="Picture 4" descr="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4462463"/>
            <a:ext cx="2058988" cy="215900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73733" name="Picture 5" descr="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4487863"/>
            <a:ext cx="2327275" cy="206375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73734" name="Picture 6" descr="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17488"/>
            <a:ext cx="2279650" cy="349885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3735" name="Picture 7" descr="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525" y="990600"/>
            <a:ext cx="2641600" cy="27686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3736" name="Picture 8" descr="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990600"/>
            <a:ext cx="2636838" cy="276225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3737" name="Text Box 9"/>
          <p:cNvSpPr txBox="1">
            <a:spLocks noChangeArrowheads="1"/>
          </p:cNvSpPr>
          <p:nvPr/>
        </p:nvSpPr>
        <p:spPr bwMode="auto">
          <a:xfrm>
            <a:off x="762000" y="4419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chemeClr val="bg2"/>
                </a:solidFill>
                <a:latin typeface="Arial" pitchFamily="34" charset="0"/>
              </a:rPr>
              <a:t>Required</a:t>
            </a:r>
          </a:p>
        </p:txBody>
      </p:sp>
      <p:sp>
        <p:nvSpPr>
          <p:cNvPr id="73738" name="Text Box 10"/>
          <p:cNvSpPr txBox="1">
            <a:spLocks noChangeArrowheads="1"/>
          </p:cNvSpPr>
          <p:nvPr/>
        </p:nvSpPr>
        <p:spPr bwMode="auto">
          <a:xfrm>
            <a:off x="1927225" y="52673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a:solidFill>
                  <a:srgbClr val="FF0066"/>
                </a:solidFill>
                <a:latin typeface="Arial" pitchFamily="34" charset="0"/>
              </a:rPr>
              <a:t>Extra</a:t>
            </a:r>
            <a:endParaRPr lang="en-US" altLang="en-US">
              <a:latin typeface="Arial" pitchFamily="34" charset="0"/>
            </a:endParaRPr>
          </a:p>
        </p:txBody>
      </p:sp>
      <p:sp>
        <p:nvSpPr>
          <p:cNvPr id="73739" name="Line 11"/>
          <p:cNvSpPr>
            <a:spLocks noChangeShapeType="1"/>
          </p:cNvSpPr>
          <p:nvPr/>
        </p:nvSpPr>
        <p:spPr bwMode="auto">
          <a:xfrm flipV="1">
            <a:off x="1430338" y="4038600"/>
            <a:ext cx="93662" cy="377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40" name="Line 12"/>
          <p:cNvSpPr>
            <a:spLocks noChangeShapeType="1"/>
          </p:cNvSpPr>
          <p:nvPr/>
        </p:nvSpPr>
        <p:spPr bwMode="auto">
          <a:xfrm flipV="1">
            <a:off x="1511300" y="3871913"/>
            <a:ext cx="2360613"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41" name="Line 13"/>
          <p:cNvSpPr>
            <a:spLocks noChangeShapeType="1"/>
          </p:cNvSpPr>
          <p:nvPr/>
        </p:nvSpPr>
        <p:spPr bwMode="auto">
          <a:xfrm flipV="1">
            <a:off x="1804988" y="3824288"/>
            <a:ext cx="4775200" cy="615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28600"/>
            <a:ext cx="7239000" cy="738664"/>
          </a:xfrm>
          <a:prstGeom prst="rect">
            <a:avLst/>
          </a:prstGeom>
          <a:noFill/>
        </p:spPr>
        <p:txBody>
          <a:bodyPr wrap="square" rtlCol="0">
            <a:spAutoFit/>
          </a:bodyPr>
          <a:lstStyle/>
          <a:p>
            <a:pPr algn="ctr"/>
            <a:r>
              <a:rPr lang="en-US" sz="4200" dirty="0" smtClean="0">
                <a:latin typeface="Cambria" panose="02040503050406030204" pitchFamily="18" charset="0"/>
              </a:rPr>
              <a:t>After Deep Blue…</a:t>
            </a:r>
            <a:endParaRPr lang="en-US" sz="4200" dirty="0">
              <a:latin typeface="Cambria" panose="020405030504060302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0" t="46336" r="29582" b="2367"/>
          <a:stretch/>
        </p:blipFill>
        <p:spPr bwMode="auto">
          <a:xfrm>
            <a:off x="276685" y="1447800"/>
            <a:ext cx="8714915" cy="4946303"/>
          </a:xfrm>
          <a:prstGeom prst="rect">
            <a:avLst/>
          </a:prstGeom>
          <a:noFill/>
          <a:ln w="38100">
            <a:solidFill>
              <a:srgbClr val="CCECFF"/>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bwMode="auto">
          <a:xfrm>
            <a:off x="300749" y="1524000"/>
            <a:ext cx="2009315" cy="381000"/>
          </a:xfrm>
          <a:prstGeom prst="roundRect">
            <a:avLst/>
          </a:prstGeom>
          <a:noFill/>
          <a:ln w="19050" cap="flat" cmpd="sng" algn="ctr">
            <a:solidFill>
              <a:srgbClr val="000A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6129324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533400" y="1038225"/>
            <a:ext cx="8218488" cy="180975"/>
            <a:chOff x="295" y="1311"/>
            <a:chExt cx="5177" cy="114"/>
          </a:xfrm>
        </p:grpSpPr>
        <p:sp>
          <p:nvSpPr>
            <p:cNvPr id="7478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478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74755"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a:t>
            </a:r>
          </a:p>
        </p:txBody>
      </p:sp>
      <p:sp>
        <p:nvSpPr>
          <p:cNvPr id="74756" name="Rectangle 18"/>
          <p:cNvSpPr>
            <a:spLocks noChangeArrowheads="1"/>
          </p:cNvSpPr>
          <p:nvPr/>
        </p:nvSpPr>
        <p:spPr bwMode="auto">
          <a:xfrm>
            <a:off x="438150" y="1341438"/>
            <a:ext cx="586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rPr>
              <a:t>Robots typically cycle through several </a:t>
            </a:r>
            <a:r>
              <a:rPr lang="en-US" altLang="en-US" b="1" i="1">
                <a:solidFill>
                  <a:srgbClr val="000000"/>
                </a:solidFill>
              </a:rPr>
              <a:t>states </a:t>
            </a:r>
            <a:r>
              <a:rPr lang="en-US" altLang="en-US">
                <a:solidFill>
                  <a:srgbClr val="000000"/>
                </a:solidFill>
              </a:rPr>
              <a:t>:</a:t>
            </a:r>
            <a:endParaRPr lang="en-US" altLang="en-US"/>
          </a:p>
        </p:txBody>
      </p:sp>
      <p:sp>
        <p:nvSpPr>
          <p:cNvPr id="74757" name="Rectangle 19"/>
          <p:cNvSpPr>
            <a:spLocks noChangeArrowheads="1"/>
          </p:cNvSpPr>
          <p:nvPr/>
        </p:nvSpPr>
        <p:spPr bwMode="auto">
          <a:xfrm>
            <a:off x="1187450" y="6203950"/>
            <a:ext cx="353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a:solidFill>
                  <a:srgbClr val="000000"/>
                </a:solidFill>
              </a:rPr>
              <a:t>"a two-state state machine"</a:t>
            </a:r>
            <a:endParaRPr lang="en-US" altLang="en-US"/>
          </a:p>
        </p:txBody>
      </p:sp>
      <p:sp>
        <p:nvSpPr>
          <p:cNvPr id="21" name="Oval 20"/>
          <p:cNvSpPr>
            <a:spLocks noChangeArrowheads="1"/>
          </p:cNvSpPr>
          <p:nvPr/>
        </p:nvSpPr>
        <p:spPr bwMode="auto">
          <a:xfrm>
            <a:off x="1190625" y="26812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2" name="Oval 21"/>
          <p:cNvSpPr>
            <a:spLocks noChangeArrowheads="1"/>
          </p:cNvSpPr>
          <p:nvPr/>
        </p:nvSpPr>
        <p:spPr bwMode="auto">
          <a:xfrm>
            <a:off x="3732213" y="2668588"/>
            <a:ext cx="1295400" cy="1295400"/>
          </a:xfrm>
          <a:prstGeom prst="ellipse">
            <a:avLst/>
          </a:prstGeom>
          <a:solidFill>
            <a:srgbClr val="F9B5A0"/>
          </a:solidFill>
          <a:ln w="9525">
            <a:solidFill>
              <a:srgbClr val="B6DCDF"/>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74760" name="Rectangle 22"/>
          <p:cNvSpPr>
            <a:spLocks noChangeArrowheads="1"/>
          </p:cNvSpPr>
          <p:nvPr/>
        </p:nvSpPr>
        <p:spPr bwMode="auto">
          <a:xfrm>
            <a:off x="1474788" y="3103563"/>
            <a:ext cx="70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KBD</a:t>
            </a:r>
            <a:endParaRPr lang="en-US" altLang="en-US">
              <a:latin typeface="Calibri" pitchFamily="34" charset="0"/>
            </a:endParaRPr>
          </a:p>
        </p:txBody>
      </p:sp>
      <p:sp>
        <p:nvSpPr>
          <p:cNvPr id="74761" name="Rectangle 23"/>
          <p:cNvSpPr>
            <a:spLocks noChangeArrowheads="1"/>
          </p:cNvSpPr>
          <p:nvPr/>
        </p:nvSpPr>
        <p:spPr bwMode="auto">
          <a:xfrm>
            <a:off x="3987800" y="3082925"/>
            <a:ext cx="78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0000"/>
                </a:solidFill>
                <a:latin typeface="Calibri" pitchFamily="34" charset="0"/>
              </a:rPr>
              <a:t>FWD</a:t>
            </a:r>
            <a:endParaRPr lang="en-US" altLang="en-US">
              <a:latin typeface="Calibri" pitchFamily="34" charset="0"/>
            </a:endParaRPr>
          </a:p>
        </p:txBody>
      </p:sp>
      <p:sp>
        <p:nvSpPr>
          <p:cNvPr id="25" name="Isosceles Triangle 24"/>
          <p:cNvSpPr>
            <a:spLocks noChangeArrowheads="1"/>
          </p:cNvSpPr>
          <p:nvPr/>
        </p:nvSpPr>
        <p:spPr bwMode="auto">
          <a:xfrm rot="5400000">
            <a:off x="736600" y="3243263"/>
            <a:ext cx="609600" cy="304800"/>
          </a:xfrm>
          <a:prstGeom prst="triangle">
            <a:avLst>
              <a:gd name="adj" fmla="val 50000"/>
            </a:avLst>
          </a:prstGeom>
          <a:solidFill>
            <a:srgbClr val="D9D9D9"/>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6" name="Freeform 25"/>
          <p:cNvSpPr/>
          <p:nvPr/>
        </p:nvSpPr>
        <p:spPr>
          <a:xfrm>
            <a:off x="2338388" y="2338388"/>
            <a:ext cx="784225" cy="747712"/>
          </a:xfrm>
          <a:custGeom>
            <a:avLst/>
            <a:gdLst>
              <a:gd name="connsiteX0" fmla="*/ 113862 w 783896"/>
              <a:gd name="connsiteY0" fmla="*/ 700689 h 747402"/>
              <a:gd name="connsiteX1" fmla="*/ 446689 w 783896"/>
              <a:gd name="connsiteY1" fmla="*/ 691931 h 747402"/>
              <a:gd name="connsiteX2" fmla="*/ 735724 w 783896"/>
              <a:gd name="connsiteY2" fmla="*/ 367862 h 747402"/>
              <a:gd name="connsiteX3" fmla="*/ 735724 w 783896"/>
              <a:gd name="connsiteY3" fmla="*/ 201448 h 747402"/>
              <a:gd name="connsiteX4" fmla="*/ 674414 w 783896"/>
              <a:gd name="connsiteY4" fmla="*/ 52551 h 747402"/>
              <a:gd name="connsiteX5" fmla="*/ 455448 w 783896"/>
              <a:gd name="connsiteY5" fmla="*/ 17517 h 747402"/>
              <a:gd name="connsiteX6" fmla="*/ 166414 w 783896"/>
              <a:gd name="connsiteY6" fmla="*/ 157655 h 747402"/>
              <a:gd name="connsiteX7" fmla="*/ 0 w 783896"/>
              <a:gd name="connsiteY7" fmla="*/ 534276 h 74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96" h="747402">
                <a:moveTo>
                  <a:pt x="113862" y="700689"/>
                </a:moveTo>
                <a:cubicBezTo>
                  <a:pt x="228453" y="724045"/>
                  <a:pt x="343045" y="747402"/>
                  <a:pt x="446689" y="691931"/>
                </a:cubicBezTo>
                <a:cubicBezTo>
                  <a:pt x="550333" y="636460"/>
                  <a:pt x="687552" y="449609"/>
                  <a:pt x="735724" y="367862"/>
                </a:cubicBezTo>
                <a:cubicBezTo>
                  <a:pt x="783896" y="286115"/>
                  <a:pt x="745942" y="254000"/>
                  <a:pt x="735724" y="201448"/>
                </a:cubicBezTo>
                <a:cubicBezTo>
                  <a:pt x="725506" y="148896"/>
                  <a:pt x="721127" y="83206"/>
                  <a:pt x="674414" y="52551"/>
                </a:cubicBezTo>
                <a:cubicBezTo>
                  <a:pt x="627701" y="21896"/>
                  <a:pt x="540115" y="0"/>
                  <a:pt x="455448" y="17517"/>
                </a:cubicBezTo>
                <a:cubicBezTo>
                  <a:pt x="370781" y="35034"/>
                  <a:pt x="242322" y="71529"/>
                  <a:pt x="166414" y="157655"/>
                </a:cubicBezTo>
                <a:cubicBezTo>
                  <a:pt x="90506" y="243782"/>
                  <a:pt x="0" y="534276"/>
                  <a:pt x="0" y="534276"/>
                </a:cubicBez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4764" name="Rectangle 26"/>
          <p:cNvSpPr>
            <a:spLocks noChangeArrowheads="1"/>
          </p:cNvSpPr>
          <p:nvPr/>
        </p:nvSpPr>
        <p:spPr bwMode="auto">
          <a:xfrm>
            <a:off x="3886200" y="3408363"/>
            <a:ext cx="103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0000"/>
                </a:solidFill>
                <a:latin typeface="Calibri" pitchFamily="34" charset="0"/>
              </a:rPr>
              <a:t>go forward</a:t>
            </a:r>
            <a:endParaRPr lang="en-US" altLang="en-US" sz="1500"/>
          </a:p>
        </p:txBody>
      </p:sp>
      <p:sp>
        <p:nvSpPr>
          <p:cNvPr id="74765" name="Rectangle 27"/>
          <p:cNvSpPr>
            <a:spLocks noChangeArrowheads="1"/>
          </p:cNvSpPr>
          <p:nvPr/>
        </p:nvSpPr>
        <p:spPr bwMode="auto">
          <a:xfrm>
            <a:off x="1147763" y="3455988"/>
            <a:ext cx="1398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a:solidFill>
                  <a:srgbClr val="000000"/>
                </a:solidFill>
                <a:latin typeface="Calibri" pitchFamily="34" charset="0"/>
              </a:rPr>
              <a:t>keyboard control</a:t>
            </a:r>
            <a:endParaRPr lang="en-US" altLang="en-US" sz="1100"/>
          </a:p>
        </p:txBody>
      </p:sp>
      <p:cxnSp>
        <p:nvCxnSpPr>
          <p:cNvPr id="30" name="Straight Arrow Connector 29"/>
          <p:cNvCxnSpPr/>
          <p:nvPr/>
        </p:nvCxnSpPr>
        <p:spPr>
          <a:xfrm flipV="1">
            <a:off x="2606675" y="3363913"/>
            <a:ext cx="1063625" cy="23812"/>
          </a:xfrm>
          <a:prstGeom prst="straightConnector1">
            <a:avLst/>
          </a:pr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4767" name="Rectangle 30"/>
          <p:cNvSpPr>
            <a:spLocks noChangeArrowheads="1"/>
          </p:cNvSpPr>
          <p:nvPr/>
        </p:nvSpPr>
        <p:spPr bwMode="auto">
          <a:xfrm>
            <a:off x="2682875" y="3387725"/>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's' key pressed</a:t>
            </a:r>
            <a:endParaRPr lang="en-US" altLang="en-US" sz="1500"/>
          </a:p>
        </p:txBody>
      </p:sp>
      <p:sp>
        <p:nvSpPr>
          <p:cNvPr id="74768" name="Rectangle 31"/>
          <p:cNvSpPr>
            <a:spLocks noChangeArrowheads="1"/>
          </p:cNvSpPr>
          <p:nvPr/>
        </p:nvSpPr>
        <p:spPr bwMode="auto">
          <a:xfrm>
            <a:off x="1679575" y="2128838"/>
            <a:ext cx="857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solidFill>
                  <a:srgbClr val="000000"/>
                </a:solidFill>
                <a:latin typeface="Calibri" pitchFamily="34" charset="0"/>
              </a:rPr>
              <a:t>other keys...</a:t>
            </a:r>
            <a:endParaRPr lang="en-US" altLang="en-US" sz="1500"/>
          </a:p>
        </p:txBody>
      </p:sp>
      <p:sp>
        <p:nvSpPr>
          <p:cNvPr id="74769" name="Rectangle 32"/>
          <p:cNvSpPr>
            <a:spLocks noChangeArrowheads="1"/>
          </p:cNvSpPr>
          <p:nvPr/>
        </p:nvSpPr>
        <p:spPr bwMode="auto">
          <a:xfrm>
            <a:off x="5607050" y="1908175"/>
            <a:ext cx="332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latin typeface="Calibri" pitchFamily="34" charset="0"/>
              </a:rPr>
              <a:t>States represent current </a:t>
            </a:r>
            <a:r>
              <a:rPr lang="en-US" altLang="en-US" sz="1800" b="1" i="1">
                <a:solidFill>
                  <a:srgbClr val="000AF9"/>
                </a:solidFill>
                <a:latin typeface="Calibri" pitchFamily="34" charset="0"/>
              </a:rPr>
              <a:t>subtasks</a:t>
            </a:r>
            <a:endParaRPr lang="en-US" altLang="en-US" sz="1800">
              <a:solidFill>
                <a:srgbClr val="000AF9"/>
              </a:solidFill>
              <a:latin typeface="Calibri" pitchFamily="34" charset="0"/>
            </a:endParaRPr>
          </a:p>
        </p:txBody>
      </p:sp>
      <p:sp>
        <p:nvSpPr>
          <p:cNvPr id="74770" name="Rectangle 33"/>
          <p:cNvSpPr>
            <a:spLocks noChangeArrowheads="1"/>
          </p:cNvSpPr>
          <p:nvPr/>
        </p:nvSpPr>
        <p:spPr bwMode="auto">
          <a:xfrm>
            <a:off x="5607050" y="2301875"/>
            <a:ext cx="347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0000"/>
                </a:solidFill>
                <a:latin typeface="Calibri" pitchFamily="34" charset="0"/>
              </a:rPr>
              <a:t>Arrows represent </a:t>
            </a:r>
            <a:r>
              <a:rPr lang="en-US" altLang="en-US" sz="1800" b="1" i="1">
                <a:solidFill>
                  <a:srgbClr val="000AF9"/>
                </a:solidFill>
                <a:latin typeface="Calibri" pitchFamily="34" charset="0"/>
              </a:rPr>
              <a:t>transitions</a:t>
            </a:r>
            <a:r>
              <a:rPr lang="en-US" altLang="en-US" sz="1800">
                <a:solidFill>
                  <a:srgbClr val="000000"/>
                </a:solidFill>
                <a:latin typeface="Calibri" pitchFamily="34" charset="0"/>
              </a:rPr>
              <a:t>, through sensor or keybd feedback</a:t>
            </a:r>
          </a:p>
        </p:txBody>
      </p:sp>
      <p:sp>
        <p:nvSpPr>
          <p:cNvPr id="74771" name="Rectangle 34"/>
          <p:cNvSpPr>
            <a:spLocks noChangeArrowheads="1"/>
          </p:cNvSpPr>
          <p:nvPr/>
        </p:nvSpPr>
        <p:spPr bwMode="auto">
          <a:xfrm>
            <a:off x="82550" y="3752850"/>
            <a:ext cx="11334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a:solidFill>
                  <a:srgbClr val="000000"/>
                </a:solidFill>
                <a:latin typeface="Calibri" pitchFamily="34" charset="0"/>
              </a:rPr>
              <a:t>This triangle indicates the "start state"</a:t>
            </a:r>
            <a:endParaRPr lang="en-US" altLang="en-US" sz="1100"/>
          </a:p>
        </p:txBody>
      </p:sp>
      <p:pic>
        <p:nvPicPr>
          <p:cNvPr id="74772" name="Picture 1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4686300"/>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3" name="Text Box 25"/>
          <p:cNvSpPr txBox="1">
            <a:spLocks noChangeArrowheads="1"/>
          </p:cNvSpPr>
          <p:nvPr/>
        </p:nvSpPr>
        <p:spPr bwMode="auto">
          <a:xfrm>
            <a:off x="1676400" y="4572000"/>
            <a:ext cx="1103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a:solidFill>
                  <a:srgbClr val="009900"/>
                </a:solidFill>
                <a:latin typeface="Comic Sans MS" pitchFamily="66" charset="0"/>
              </a:rPr>
              <a:t>How do we get </a:t>
            </a:r>
            <a:r>
              <a:rPr lang="en-US" altLang="en-US" sz="1200" u="sng">
                <a:solidFill>
                  <a:srgbClr val="009900"/>
                </a:solidFill>
                <a:latin typeface="Comic Sans MS" pitchFamily="66" charset="0"/>
              </a:rPr>
              <a:t>out</a:t>
            </a:r>
            <a:r>
              <a:rPr lang="en-US" altLang="en-US" sz="1200">
                <a:solidFill>
                  <a:srgbClr val="009900"/>
                </a:solidFill>
                <a:latin typeface="Comic Sans MS" pitchFamily="66" charset="0"/>
              </a:rPr>
              <a:t> of FWD? </a:t>
            </a:r>
          </a:p>
        </p:txBody>
      </p:sp>
      <p:sp>
        <p:nvSpPr>
          <p:cNvPr id="39" name="Freeform 38"/>
          <p:cNvSpPr/>
          <p:nvPr/>
        </p:nvSpPr>
        <p:spPr>
          <a:xfrm>
            <a:off x="2206625" y="4011613"/>
            <a:ext cx="1874838" cy="592137"/>
          </a:xfrm>
          <a:custGeom>
            <a:avLst/>
            <a:gdLst>
              <a:gd name="connsiteX0" fmla="*/ 1874345 w 1874345"/>
              <a:gd name="connsiteY0" fmla="*/ 35035 h 592667"/>
              <a:gd name="connsiteX1" fmla="*/ 1594069 w 1874345"/>
              <a:gd name="connsiteY1" fmla="*/ 367862 h 592667"/>
              <a:gd name="connsiteX2" fmla="*/ 1208690 w 1874345"/>
              <a:gd name="connsiteY2" fmla="*/ 560552 h 592667"/>
              <a:gd name="connsiteX3" fmla="*/ 726966 w 1874345"/>
              <a:gd name="connsiteY3" fmla="*/ 560552 h 592667"/>
              <a:gd name="connsiteX4" fmla="*/ 315311 w 1874345"/>
              <a:gd name="connsiteY4" fmla="*/ 394138 h 592667"/>
              <a:gd name="connsiteX5" fmla="*/ 35035 w 1874345"/>
              <a:gd name="connsiteY5" fmla="*/ 43793 h 592667"/>
              <a:gd name="connsiteX6" fmla="*/ 0 w 1874345"/>
              <a:gd name="connsiteY6" fmla="*/ 0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345" h="592667">
                <a:moveTo>
                  <a:pt x="1874345" y="35035"/>
                </a:moveTo>
                <a:cubicBezTo>
                  <a:pt x="1789678" y="157655"/>
                  <a:pt x="1705011" y="280276"/>
                  <a:pt x="1594069" y="367862"/>
                </a:cubicBezTo>
                <a:cubicBezTo>
                  <a:pt x="1483127" y="455448"/>
                  <a:pt x="1353207" y="528437"/>
                  <a:pt x="1208690" y="560552"/>
                </a:cubicBezTo>
                <a:cubicBezTo>
                  <a:pt x="1064173" y="592667"/>
                  <a:pt x="875862" y="588288"/>
                  <a:pt x="726966" y="560552"/>
                </a:cubicBezTo>
                <a:cubicBezTo>
                  <a:pt x="578070" y="532816"/>
                  <a:pt x="430633" y="480264"/>
                  <a:pt x="315311" y="394138"/>
                </a:cubicBezTo>
                <a:cubicBezTo>
                  <a:pt x="199989" y="308012"/>
                  <a:pt x="35035" y="43793"/>
                  <a:pt x="35035" y="43793"/>
                </a:cubicBezTo>
                <a:lnTo>
                  <a:pt x="0" y="0"/>
                </a:ln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4775" name="Ink 26"/>
          <p:cNvSpPr>
            <a:spLocks noRot="1" noChangeAspect="1" noEditPoints="1" noChangeArrowheads="1" noChangeShapeType="1" noTextEdit="1"/>
          </p:cNvSpPr>
          <p:nvPr/>
        </p:nvSpPr>
        <p:spPr bwMode="auto">
          <a:xfrm>
            <a:off x="368300" y="2619375"/>
            <a:ext cx="650875" cy="457200"/>
          </a:xfrm>
          <a:custGeom>
            <a:avLst/>
            <a:gdLst>
              <a:gd name="T0" fmla="*/ 2147483647 w 1809"/>
              <a:gd name="T1" fmla="*/ 2147483647 h 1267"/>
              <a:gd name="T2" fmla="*/ 2147483647 w 1809"/>
              <a:gd name="T3" fmla="*/ 2147483647 h 1267"/>
              <a:gd name="T4" fmla="*/ 0 w 1809"/>
              <a:gd name="T5" fmla="*/ 2147483647 h 1267"/>
              <a:gd name="T6" fmla="*/ 2147483647 w 1809"/>
              <a:gd name="T7" fmla="*/ 2147483647 h 1267"/>
              <a:gd name="T8" fmla="*/ 2147483647 w 1809"/>
              <a:gd name="T9" fmla="*/ 2147483647 h 1267"/>
              <a:gd name="T10" fmla="*/ 2147483647 w 1809"/>
              <a:gd name="T11" fmla="*/ 2147483647 h 1267"/>
              <a:gd name="T12" fmla="*/ 2147483647 w 1809"/>
              <a:gd name="T13" fmla="*/ 2147483647 h 1267"/>
              <a:gd name="T14" fmla="*/ 2147483647 w 1809"/>
              <a:gd name="T15" fmla="*/ 2147483647 h 1267"/>
              <a:gd name="T16" fmla="*/ 2147483647 w 1809"/>
              <a:gd name="T17" fmla="*/ 2147483647 h 1267"/>
              <a:gd name="T18" fmla="*/ 2147483647 w 1809"/>
              <a:gd name="T19" fmla="*/ 2147483647 h 1267"/>
              <a:gd name="T20" fmla="*/ 2147483647 w 1809"/>
              <a:gd name="T21" fmla="*/ 2147483647 h 1267"/>
              <a:gd name="T22" fmla="*/ 2147483647 w 1809"/>
              <a:gd name="T23" fmla="*/ 2147483647 h 1267"/>
              <a:gd name="T24" fmla="*/ 2147483647 w 1809"/>
              <a:gd name="T25" fmla="*/ 2147483647 h 1267"/>
              <a:gd name="T26" fmla="*/ 2147483647 w 1809"/>
              <a:gd name="T27" fmla="*/ 2147483647 h 1267"/>
              <a:gd name="T28" fmla="*/ 2147483647 w 1809"/>
              <a:gd name="T29" fmla="*/ 2147483647 h 1267"/>
              <a:gd name="T30" fmla="*/ 2147483647 w 1809"/>
              <a:gd name="T31" fmla="*/ 2147483647 h 1267"/>
              <a:gd name="T32" fmla="*/ 2147483647 w 1809"/>
              <a:gd name="T33" fmla="*/ 2147483647 h 1267"/>
              <a:gd name="T34" fmla="*/ 2147483647 w 1809"/>
              <a:gd name="T35" fmla="*/ 2147483647 h 1267"/>
              <a:gd name="T36" fmla="*/ 2147483647 w 1809"/>
              <a:gd name="T37" fmla="*/ 2147483647 h 1267"/>
              <a:gd name="T38" fmla="*/ 2147483647 w 1809"/>
              <a:gd name="T39" fmla="*/ 2147483647 h 1267"/>
              <a:gd name="T40" fmla="*/ 2147483647 w 1809"/>
              <a:gd name="T41" fmla="*/ 2147483647 h 1267"/>
              <a:gd name="T42" fmla="*/ 2147483647 w 1809"/>
              <a:gd name="T43" fmla="*/ 2147483647 h 1267"/>
              <a:gd name="T44" fmla="*/ 2147483647 w 1809"/>
              <a:gd name="T45" fmla="*/ 2147483647 h 1267"/>
              <a:gd name="T46" fmla="*/ 2147483647 w 1809"/>
              <a:gd name="T47" fmla="*/ 2147483647 h 1267"/>
              <a:gd name="T48" fmla="*/ 2147483647 w 1809"/>
              <a:gd name="T49" fmla="*/ 2147483647 h 1267"/>
              <a:gd name="T50" fmla="*/ 2147483647 w 1809"/>
              <a:gd name="T51" fmla="*/ 2147483647 h 1267"/>
              <a:gd name="T52" fmla="*/ 2147483647 w 1809"/>
              <a:gd name="T53" fmla="*/ 2147483647 h 1267"/>
              <a:gd name="T54" fmla="*/ 2147483647 w 1809"/>
              <a:gd name="T55" fmla="*/ 2147483647 h 1267"/>
              <a:gd name="T56" fmla="*/ 2147483647 w 1809"/>
              <a:gd name="T57" fmla="*/ 2147483647 h 1267"/>
              <a:gd name="T58" fmla="*/ 2147483647 w 1809"/>
              <a:gd name="T59" fmla="*/ 2147483647 h 1267"/>
              <a:gd name="T60" fmla="*/ 2147483647 w 1809"/>
              <a:gd name="T61" fmla="*/ 2147483647 h 1267"/>
              <a:gd name="T62" fmla="*/ 2147483647 w 1809"/>
              <a:gd name="T63" fmla="*/ 2147483647 h 1267"/>
              <a:gd name="T64" fmla="*/ 2147483647 w 1809"/>
              <a:gd name="T65" fmla="*/ 2147483647 h 1267"/>
              <a:gd name="T66" fmla="*/ 2147483647 w 1809"/>
              <a:gd name="T67" fmla="*/ 2147483647 h 1267"/>
              <a:gd name="T68" fmla="*/ 2147483647 w 1809"/>
              <a:gd name="T69" fmla="*/ 2147483647 h 1267"/>
              <a:gd name="T70" fmla="*/ 2147483647 w 1809"/>
              <a:gd name="T71" fmla="*/ 2147483647 h 1267"/>
              <a:gd name="T72" fmla="*/ 2147483647 w 1809"/>
              <a:gd name="T73" fmla="*/ 2147483647 h 1267"/>
              <a:gd name="T74" fmla="*/ 2147483647 w 1809"/>
              <a:gd name="T75" fmla="*/ 2147483647 h 1267"/>
              <a:gd name="T76" fmla="*/ 2147483647 w 1809"/>
              <a:gd name="T77" fmla="*/ 2147483647 h 1267"/>
              <a:gd name="T78" fmla="*/ 2147483647 w 1809"/>
              <a:gd name="T79" fmla="*/ 2147483647 h 1267"/>
              <a:gd name="T80" fmla="*/ 2147483647 w 1809"/>
              <a:gd name="T81" fmla="*/ 2147483647 h 1267"/>
              <a:gd name="T82" fmla="*/ 2147483647 w 1809"/>
              <a:gd name="T83" fmla="*/ 2147483647 h 1267"/>
              <a:gd name="T84" fmla="*/ 2147483647 w 1809"/>
              <a:gd name="T85" fmla="*/ 2147483647 h 1267"/>
              <a:gd name="T86" fmla="*/ 2147483647 w 1809"/>
              <a:gd name="T87" fmla="*/ 2147483647 h 1267"/>
              <a:gd name="T88" fmla="*/ 2147483647 w 1809"/>
              <a:gd name="T89" fmla="*/ 2147483647 h 1267"/>
              <a:gd name="T90" fmla="*/ 2147483647 w 1809"/>
              <a:gd name="T91" fmla="*/ 2147483647 h 1267"/>
              <a:gd name="T92" fmla="*/ 2147483647 w 1809"/>
              <a:gd name="T93" fmla="*/ 2147483647 h 1267"/>
              <a:gd name="T94" fmla="*/ 2147483647 w 1809"/>
              <a:gd name="T95" fmla="*/ 2147483647 h 1267"/>
              <a:gd name="T96" fmla="*/ 2147483647 w 1809"/>
              <a:gd name="T97" fmla="*/ 2147483647 h 1267"/>
              <a:gd name="T98" fmla="*/ 2147483647 w 1809"/>
              <a:gd name="T99" fmla="*/ 2147483647 h 1267"/>
              <a:gd name="T100" fmla="*/ 2147483647 w 1809"/>
              <a:gd name="T101" fmla="*/ 2147483647 h 1267"/>
              <a:gd name="T102" fmla="*/ 2147483647 w 1809"/>
              <a:gd name="T103" fmla="*/ 2147483647 h 1267"/>
              <a:gd name="T104" fmla="*/ 2147483647 w 1809"/>
              <a:gd name="T105" fmla="*/ 2147483647 h 1267"/>
              <a:gd name="T106" fmla="*/ 2147483647 w 1809"/>
              <a:gd name="T107" fmla="*/ 2147483647 h 1267"/>
              <a:gd name="T108" fmla="*/ 2147483647 w 1809"/>
              <a:gd name="T109" fmla="*/ 2147483647 h 1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9"/>
              <a:gd name="T166" fmla="*/ 0 h 1267"/>
              <a:gd name="T167" fmla="*/ 1809 w 1809"/>
              <a:gd name="T168" fmla="*/ 1267 h 1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9" h="1267" extrusionOk="0">
                <a:moveTo>
                  <a:pt x="206" y="878"/>
                </a:moveTo>
                <a:cubicBezTo>
                  <a:pt x="227" y="781"/>
                  <a:pt x="198" y="725"/>
                  <a:pt x="100" y="682"/>
                </a:cubicBezTo>
                <a:cubicBezTo>
                  <a:pt x="37" y="666"/>
                  <a:pt x="17" y="660"/>
                  <a:pt x="0" y="716"/>
                </a:cubicBezTo>
                <a:cubicBezTo>
                  <a:pt x="33" y="785"/>
                  <a:pt x="79" y="842"/>
                  <a:pt x="127" y="902"/>
                </a:cubicBezTo>
                <a:cubicBezTo>
                  <a:pt x="182" y="969"/>
                  <a:pt x="250" y="1034"/>
                  <a:pt x="295" y="1108"/>
                </a:cubicBezTo>
                <a:cubicBezTo>
                  <a:pt x="322" y="1152"/>
                  <a:pt x="328" y="1195"/>
                  <a:pt x="283" y="1229"/>
                </a:cubicBezTo>
                <a:cubicBezTo>
                  <a:pt x="235" y="1265"/>
                  <a:pt x="117" y="1285"/>
                  <a:pt x="62" y="1250"/>
                </a:cubicBezTo>
                <a:cubicBezTo>
                  <a:pt x="-4" y="1209"/>
                  <a:pt x="35" y="1134"/>
                  <a:pt x="64" y="1085"/>
                </a:cubicBezTo>
                <a:cubicBezTo>
                  <a:pt x="76" y="1068"/>
                  <a:pt x="87" y="1051"/>
                  <a:pt x="99" y="1034"/>
                </a:cubicBezTo>
              </a:path>
              <a:path w="1809" h="1267" extrusionOk="0">
                <a:moveTo>
                  <a:pt x="404" y="685"/>
                </a:moveTo>
                <a:cubicBezTo>
                  <a:pt x="431" y="667"/>
                  <a:pt x="467" y="630"/>
                  <a:pt x="486" y="677"/>
                </a:cubicBezTo>
                <a:cubicBezTo>
                  <a:pt x="509" y="734"/>
                  <a:pt x="491" y="826"/>
                  <a:pt x="492" y="886"/>
                </a:cubicBezTo>
                <a:cubicBezTo>
                  <a:pt x="493" y="930"/>
                  <a:pt x="507" y="1061"/>
                  <a:pt x="503" y="1017"/>
                </a:cubicBezTo>
                <a:cubicBezTo>
                  <a:pt x="499" y="994"/>
                  <a:pt x="496" y="984"/>
                  <a:pt x="489" y="969"/>
                </a:cubicBezTo>
              </a:path>
              <a:path w="1809" h="1267" extrusionOk="0">
                <a:moveTo>
                  <a:pt x="323" y="760"/>
                </a:moveTo>
                <a:cubicBezTo>
                  <a:pt x="314" y="730"/>
                  <a:pt x="360" y="738"/>
                  <a:pt x="390" y="732"/>
                </a:cubicBezTo>
                <a:cubicBezTo>
                  <a:pt x="445" y="721"/>
                  <a:pt x="499" y="703"/>
                  <a:pt x="552" y="684"/>
                </a:cubicBezTo>
                <a:cubicBezTo>
                  <a:pt x="570" y="678"/>
                  <a:pt x="632" y="641"/>
                  <a:pt x="650" y="664"/>
                </a:cubicBezTo>
                <a:cubicBezTo>
                  <a:pt x="671" y="692"/>
                  <a:pt x="645" y="763"/>
                  <a:pt x="640" y="791"/>
                </a:cubicBezTo>
                <a:cubicBezTo>
                  <a:pt x="626" y="862"/>
                  <a:pt x="607" y="932"/>
                  <a:pt x="588" y="1002"/>
                </a:cubicBezTo>
                <a:cubicBezTo>
                  <a:pt x="577" y="1041"/>
                  <a:pt x="571" y="1076"/>
                  <a:pt x="549" y="1109"/>
                </a:cubicBezTo>
                <a:cubicBezTo>
                  <a:pt x="552" y="1081"/>
                  <a:pt x="554" y="1069"/>
                  <a:pt x="558" y="1049"/>
                </a:cubicBezTo>
              </a:path>
              <a:path w="1809" h="1267" extrusionOk="0">
                <a:moveTo>
                  <a:pt x="739" y="431"/>
                </a:moveTo>
                <a:cubicBezTo>
                  <a:pt x="765" y="471"/>
                  <a:pt x="776" y="512"/>
                  <a:pt x="788" y="559"/>
                </a:cubicBezTo>
                <a:cubicBezTo>
                  <a:pt x="806" y="630"/>
                  <a:pt x="817" y="701"/>
                  <a:pt x="831" y="773"/>
                </a:cubicBezTo>
                <a:cubicBezTo>
                  <a:pt x="832" y="777"/>
                  <a:pt x="851" y="876"/>
                  <a:pt x="842" y="809"/>
                </a:cubicBezTo>
              </a:path>
              <a:path w="1809" h="1267" extrusionOk="0">
                <a:moveTo>
                  <a:pt x="650" y="720"/>
                </a:moveTo>
                <a:cubicBezTo>
                  <a:pt x="643" y="754"/>
                  <a:pt x="640" y="746"/>
                  <a:pt x="684" y="747"/>
                </a:cubicBezTo>
                <a:cubicBezTo>
                  <a:pt x="731" y="748"/>
                  <a:pt x="781" y="700"/>
                  <a:pt x="814" y="673"/>
                </a:cubicBezTo>
                <a:cubicBezTo>
                  <a:pt x="857" y="638"/>
                  <a:pt x="888" y="609"/>
                  <a:pt x="936" y="594"/>
                </a:cubicBezTo>
                <a:cubicBezTo>
                  <a:pt x="949" y="643"/>
                  <a:pt x="955" y="684"/>
                  <a:pt x="957" y="736"/>
                </a:cubicBezTo>
                <a:cubicBezTo>
                  <a:pt x="960" y="803"/>
                  <a:pt x="963" y="871"/>
                  <a:pt x="967" y="938"/>
                </a:cubicBezTo>
                <a:cubicBezTo>
                  <a:pt x="970" y="967"/>
                  <a:pt x="970" y="974"/>
                  <a:pt x="972" y="992"/>
                </a:cubicBezTo>
                <a:cubicBezTo>
                  <a:pt x="951" y="940"/>
                  <a:pt x="941" y="886"/>
                  <a:pt x="931" y="831"/>
                </a:cubicBezTo>
                <a:cubicBezTo>
                  <a:pt x="914" y="742"/>
                  <a:pt x="899" y="649"/>
                  <a:pt x="901" y="558"/>
                </a:cubicBezTo>
                <a:cubicBezTo>
                  <a:pt x="902" y="504"/>
                  <a:pt x="903" y="423"/>
                  <a:pt x="935" y="376"/>
                </a:cubicBezTo>
                <a:cubicBezTo>
                  <a:pt x="951" y="353"/>
                  <a:pt x="955" y="359"/>
                  <a:pt x="973" y="345"/>
                </a:cubicBezTo>
                <a:cubicBezTo>
                  <a:pt x="984" y="367"/>
                  <a:pt x="990" y="377"/>
                  <a:pt x="993" y="406"/>
                </a:cubicBezTo>
                <a:cubicBezTo>
                  <a:pt x="998" y="452"/>
                  <a:pt x="989" y="501"/>
                  <a:pt x="1000" y="546"/>
                </a:cubicBezTo>
                <a:cubicBezTo>
                  <a:pt x="1021" y="631"/>
                  <a:pt x="1094" y="688"/>
                  <a:pt x="1182" y="678"/>
                </a:cubicBezTo>
                <a:cubicBezTo>
                  <a:pt x="1248" y="671"/>
                  <a:pt x="1313" y="635"/>
                  <a:pt x="1352" y="581"/>
                </a:cubicBezTo>
                <a:cubicBezTo>
                  <a:pt x="1393" y="524"/>
                  <a:pt x="1418" y="448"/>
                  <a:pt x="1421" y="378"/>
                </a:cubicBezTo>
                <a:cubicBezTo>
                  <a:pt x="1423" y="326"/>
                  <a:pt x="1417" y="272"/>
                  <a:pt x="1407" y="221"/>
                </a:cubicBezTo>
                <a:cubicBezTo>
                  <a:pt x="1406" y="217"/>
                  <a:pt x="1405" y="214"/>
                  <a:pt x="1404" y="210"/>
                </a:cubicBezTo>
                <a:cubicBezTo>
                  <a:pt x="1413" y="259"/>
                  <a:pt x="1424" y="307"/>
                  <a:pt x="1436" y="356"/>
                </a:cubicBezTo>
                <a:cubicBezTo>
                  <a:pt x="1460" y="449"/>
                  <a:pt x="1477" y="544"/>
                  <a:pt x="1500" y="637"/>
                </a:cubicBezTo>
                <a:cubicBezTo>
                  <a:pt x="1507" y="667"/>
                  <a:pt x="1515" y="696"/>
                  <a:pt x="1523" y="725"/>
                </a:cubicBezTo>
                <a:cubicBezTo>
                  <a:pt x="1527" y="696"/>
                  <a:pt x="1526" y="688"/>
                  <a:pt x="1515" y="660"/>
                </a:cubicBezTo>
                <a:cubicBezTo>
                  <a:pt x="1494" y="612"/>
                  <a:pt x="1485" y="593"/>
                  <a:pt x="1465" y="562"/>
                </a:cubicBezTo>
              </a:path>
              <a:path w="1809" h="1267" extrusionOk="0">
                <a:moveTo>
                  <a:pt x="1364" y="400"/>
                </a:moveTo>
                <a:cubicBezTo>
                  <a:pt x="1342" y="370"/>
                  <a:pt x="1277" y="311"/>
                  <a:pt x="1280" y="268"/>
                </a:cubicBezTo>
                <a:cubicBezTo>
                  <a:pt x="1282" y="241"/>
                  <a:pt x="1355" y="234"/>
                  <a:pt x="1371" y="230"/>
                </a:cubicBezTo>
                <a:cubicBezTo>
                  <a:pt x="1446" y="211"/>
                  <a:pt x="1521" y="188"/>
                  <a:pt x="1591" y="153"/>
                </a:cubicBezTo>
                <a:cubicBezTo>
                  <a:pt x="1639" y="129"/>
                  <a:pt x="1676" y="94"/>
                  <a:pt x="1717" y="61"/>
                </a:cubicBezTo>
                <a:cubicBezTo>
                  <a:pt x="1746" y="38"/>
                  <a:pt x="1777" y="19"/>
                  <a:pt x="1808"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6" name="Ink 27"/>
          <p:cNvSpPr>
            <a:spLocks noRot="1" noChangeAspect="1" noEditPoints="1" noChangeArrowheads="1" noChangeShapeType="1" noTextEdit="1"/>
          </p:cNvSpPr>
          <p:nvPr/>
        </p:nvSpPr>
        <p:spPr bwMode="auto">
          <a:xfrm>
            <a:off x="423863" y="3081338"/>
            <a:ext cx="561975" cy="446087"/>
          </a:xfrm>
          <a:custGeom>
            <a:avLst/>
            <a:gdLst>
              <a:gd name="T0" fmla="*/ 2147483647 w 1562"/>
              <a:gd name="T1" fmla="*/ 2147483647 h 1240"/>
              <a:gd name="T2" fmla="*/ 2147483647 w 1562"/>
              <a:gd name="T3" fmla="*/ 2147483647 h 1240"/>
              <a:gd name="T4" fmla="*/ 2147483647 w 1562"/>
              <a:gd name="T5" fmla="*/ 2147483647 h 1240"/>
              <a:gd name="T6" fmla="*/ 2147483647 w 1562"/>
              <a:gd name="T7" fmla="*/ 2147483647 h 1240"/>
              <a:gd name="T8" fmla="*/ 2147483647 w 1562"/>
              <a:gd name="T9" fmla="*/ 2147483647 h 1240"/>
              <a:gd name="T10" fmla="*/ 2147483647 w 1562"/>
              <a:gd name="T11" fmla="*/ 2147483647 h 1240"/>
              <a:gd name="T12" fmla="*/ 2147483647 w 1562"/>
              <a:gd name="T13" fmla="*/ 2147483647 h 1240"/>
              <a:gd name="T14" fmla="*/ 2147483647 w 1562"/>
              <a:gd name="T15" fmla="*/ 2147483647 h 1240"/>
              <a:gd name="T16" fmla="*/ 2147483647 w 1562"/>
              <a:gd name="T17" fmla="*/ 2147483647 h 1240"/>
              <a:gd name="T18" fmla="*/ 2147483647 w 1562"/>
              <a:gd name="T19" fmla="*/ 2147483647 h 1240"/>
              <a:gd name="T20" fmla="*/ 2147483647 w 1562"/>
              <a:gd name="T21" fmla="*/ 2147483647 h 1240"/>
              <a:gd name="T22" fmla="*/ 2147483647 w 1562"/>
              <a:gd name="T23" fmla="*/ 2147483647 h 1240"/>
              <a:gd name="T24" fmla="*/ 2147483647 w 1562"/>
              <a:gd name="T25" fmla="*/ 2147483647 h 1240"/>
              <a:gd name="T26" fmla="*/ 2147483647 w 1562"/>
              <a:gd name="T27" fmla="*/ 2147483647 h 1240"/>
              <a:gd name="T28" fmla="*/ 2147483647 w 1562"/>
              <a:gd name="T29" fmla="*/ 2147483647 h 1240"/>
              <a:gd name="T30" fmla="*/ 2147483647 w 1562"/>
              <a:gd name="T31" fmla="*/ 2147483647 h 1240"/>
              <a:gd name="T32" fmla="*/ 2147483647 w 1562"/>
              <a:gd name="T33" fmla="*/ 2147483647 h 12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2"/>
              <a:gd name="T52" fmla="*/ 0 h 1240"/>
              <a:gd name="T53" fmla="*/ 1562 w 1562"/>
              <a:gd name="T54" fmla="*/ 1240 h 12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2" h="1240" extrusionOk="0">
                <a:moveTo>
                  <a:pt x="217" y="69"/>
                </a:moveTo>
                <a:cubicBezTo>
                  <a:pt x="221" y="46"/>
                  <a:pt x="225" y="23"/>
                  <a:pt x="230" y="0"/>
                </a:cubicBezTo>
                <a:cubicBezTo>
                  <a:pt x="221" y="58"/>
                  <a:pt x="211" y="114"/>
                  <a:pt x="197" y="172"/>
                </a:cubicBezTo>
                <a:cubicBezTo>
                  <a:pt x="142" y="395"/>
                  <a:pt x="25" y="625"/>
                  <a:pt x="3" y="853"/>
                </a:cubicBezTo>
                <a:cubicBezTo>
                  <a:pt x="-5" y="937"/>
                  <a:pt x="17" y="975"/>
                  <a:pt x="93" y="1009"/>
                </a:cubicBezTo>
                <a:cubicBezTo>
                  <a:pt x="164" y="1041"/>
                  <a:pt x="268" y="1027"/>
                  <a:pt x="343" y="1026"/>
                </a:cubicBezTo>
                <a:cubicBezTo>
                  <a:pt x="732" y="1022"/>
                  <a:pt x="1127" y="1028"/>
                  <a:pt x="1514" y="989"/>
                </a:cubicBezTo>
                <a:cubicBezTo>
                  <a:pt x="1536" y="987"/>
                  <a:pt x="1549" y="976"/>
                  <a:pt x="1561" y="972"/>
                </a:cubicBezTo>
                <a:cubicBezTo>
                  <a:pt x="1539" y="945"/>
                  <a:pt x="1523" y="918"/>
                  <a:pt x="1492" y="898"/>
                </a:cubicBezTo>
                <a:cubicBezTo>
                  <a:pt x="1402" y="842"/>
                  <a:pt x="1292" y="818"/>
                  <a:pt x="1188" y="804"/>
                </a:cubicBezTo>
                <a:cubicBezTo>
                  <a:pt x="1183" y="804"/>
                  <a:pt x="1179" y="804"/>
                  <a:pt x="1174" y="804"/>
                </a:cubicBezTo>
                <a:cubicBezTo>
                  <a:pt x="1216" y="807"/>
                  <a:pt x="1258" y="810"/>
                  <a:pt x="1300" y="815"/>
                </a:cubicBezTo>
                <a:cubicBezTo>
                  <a:pt x="1368" y="823"/>
                  <a:pt x="1459" y="820"/>
                  <a:pt x="1520" y="853"/>
                </a:cubicBezTo>
                <a:cubicBezTo>
                  <a:pt x="1557" y="873"/>
                  <a:pt x="1553" y="900"/>
                  <a:pt x="1540" y="935"/>
                </a:cubicBezTo>
                <a:cubicBezTo>
                  <a:pt x="1514" y="1004"/>
                  <a:pt x="1458" y="1069"/>
                  <a:pt x="1409" y="1122"/>
                </a:cubicBezTo>
                <a:cubicBezTo>
                  <a:pt x="1377" y="1157"/>
                  <a:pt x="1298" y="1267"/>
                  <a:pt x="1242" y="1226"/>
                </a:cubicBezTo>
                <a:cubicBezTo>
                  <a:pt x="1225" y="1214"/>
                  <a:pt x="1213" y="1144"/>
                  <a:pt x="1208" y="11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7" name="Ink 28"/>
          <p:cNvSpPr>
            <a:spLocks noRot="1" noChangeAspect="1" noEditPoints="1" noChangeArrowheads="1" noChangeShapeType="1" noTextEdit="1"/>
          </p:cNvSpPr>
          <p:nvPr/>
        </p:nvSpPr>
        <p:spPr bwMode="auto">
          <a:xfrm>
            <a:off x="6324600" y="3592513"/>
            <a:ext cx="217488" cy="174625"/>
          </a:xfrm>
          <a:custGeom>
            <a:avLst/>
            <a:gdLst>
              <a:gd name="T0" fmla="*/ 2147483647 w 603"/>
              <a:gd name="T1" fmla="*/ 2147483647 h 486"/>
              <a:gd name="T2" fmla="*/ 2147483647 w 603"/>
              <a:gd name="T3" fmla="*/ 2147483647 h 486"/>
              <a:gd name="T4" fmla="*/ 2147483647 w 603"/>
              <a:gd name="T5" fmla="*/ 2147483647 h 486"/>
              <a:gd name="T6" fmla="*/ 2147483647 w 603"/>
              <a:gd name="T7" fmla="*/ 2147483647 h 486"/>
              <a:gd name="T8" fmla="*/ 2147483647 w 603"/>
              <a:gd name="T9" fmla="*/ 2147483647 h 486"/>
              <a:gd name="T10" fmla="*/ 2147483647 w 603"/>
              <a:gd name="T11" fmla="*/ 2147483647 h 486"/>
              <a:gd name="T12" fmla="*/ 2147483647 w 603"/>
              <a:gd name="T13" fmla="*/ 2147483647 h 486"/>
              <a:gd name="T14" fmla="*/ 2147483647 w 603"/>
              <a:gd name="T15" fmla="*/ 2147483647 h 486"/>
              <a:gd name="T16" fmla="*/ 2147483647 w 603"/>
              <a:gd name="T17" fmla="*/ 2147483647 h 486"/>
              <a:gd name="T18" fmla="*/ 2147483647 w 603"/>
              <a:gd name="T19" fmla="*/ 2147483647 h 486"/>
              <a:gd name="T20" fmla="*/ 0 w 603"/>
              <a:gd name="T21" fmla="*/ 2147483647 h 4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3"/>
              <a:gd name="T34" fmla="*/ 0 h 486"/>
              <a:gd name="T35" fmla="*/ 603 w 603"/>
              <a:gd name="T36" fmla="*/ 486 h 4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3" h="486" extrusionOk="0">
                <a:moveTo>
                  <a:pt x="367" y="3"/>
                </a:moveTo>
                <a:cubicBezTo>
                  <a:pt x="341" y="2"/>
                  <a:pt x="311" y="-2"/>
                  <a:pt x="286" y="0"/>
                </a:cubicBezTo>
                <a:cubicBezTo>
                  <a:pt x="283" y="1"/>
                  <a:pt x="280" y="3"/>
                  <a:pt x="277" y="4"/>
                </a:cubicBezTo>
                <a:cubicBezTo>
                  <a:pt x="298" y="38"/>
                  <a:pt x="330" y="53"/>
                  <a:pt x="363" y="77"/>
                </a:cubicBezTo>
                <a:cubicBezTo>
                  <a:pt x="414" y="115"/>
                  <a:pt x="465" y="153"/>
                  <a:pt x="514" y="194"/>
                </a:cubicBezTo>
                <a:cubicBezTo>
                  <a:pt x="549" y="224"/>
                  <a:pt x="587" y="256"/>
                  <a:pt x="600" y="302"/>
                </a:cubicBezTo>
                <a:cubicBezTo>
                  <a:pt x="612" y="344"/>
                  <a:pt x="570" y="363"/>
                  <a:pt x="539" y="378"/>
                </a:cubicBezTo>
                <a:cubicBezTo>
                  <a:pt x="458" y="418"/>
                  <a:pt x="365" y="437"/>
                  <a:pt x="278" y="456"/>
                </a:cubicBezTo>
                <a:cubicBezTo>
                  <a:pt x="222" y="468"/>
                  <a:pt x="157" y="488"/>
                  <a:pt x="99" y="485"/>
                </a:cubicBezTo>
                <a:cubicBezTo>
                  <a:pt x="60" y="483"/>
                  <a:pt x="41" y="467"/>
                  <a:pt x="26" y="435"/>
                </a:cubicBezTo>
                <a:cubicBezTo>
                  <a:pt x="12" y="403"/>
                  <a:pt x="7" y="390"/>
                  <a:pt x="0" y="36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8" name="Ink 29"/>
          <p:cNvSpPr>
            <a:spLocks noRot="1" noChangeAspect="1" noEditPoints="1" noChangeArrowheads="1" noChangeShapeType="1" noTextEdit="1"/>
          </p:cNvSpPr>
          <p:nvPr/>
        </p:nvSpPr>
        <p:spPr bwMode="auto">
          <a:xfrm>
            <a:off x="4292600" y="3613150"/>
            <a:ext cx="3724275" cy="2143125"/>
          </a:xfrm>
          <a:custGeom>
            <a:avLst/>
            <a:gdLst>
              <a:gd name="T0" fmla="*/ 2147483647 w 10342"/>
              <a:gd name="T1" fmla="*/ 2147483647 h 5956"/>
              <a:gd name="T2" fmla="*/ 2147483647 w 10342"/>
              <a:gd name="T3" fmla="*/ 2147483647 h 5956"/>
              <a:gd name="T4" fmla="*/ 2147483647 w 10342"/>
              <a:gd name="T5" fmla="*/ 2147483647 h 5956"/>
              <a:gd name="T6" fmla="*/ 2147483647 w 10342"/>
              <a:gd name="T7" fmla="*/ 2147483647 h 5956"/>
              <a:gd name="T8" fmla="*/ 2147483647 w 10342"/>
              <a:gd name="T9" fmla="*/ 2147483647 h 5956"/>
              <a:gd name="T10" fmla="*/ 2147483647 w 10342"/>
              <a:gd name="T11" fmla="*/ 2147483647 h 5956"/>
              <a:gd name="T12" fmla="*/ 2147483647 w 10342"/>
              <a:gd name="T13" fmla="*/ 2147483647 h 5956"/>
              <a:gd name="T14" fmla="*/ 2147483647 w 10342"/>
              <a:gd name="T15" fmla="*/ 2147483647 h 5956"/>
              <a:gd name="T16" fmla="*/ 2147483647 w 10342"/>
              <a:gd name="T17" fmla="*/ 2147483647 h 5956"/>
              <a:gd name="T18" fmla="*/ 2147483647 w 10342"/>
              <a:gd name="T19" fmla="*/ 2147483647 h 5956"/>
              <a:gd name="T20" fmla="*/ 2147483647 w 10342"/>
              <a:gd name="T21" fmla="*/ 2147483647 h 5956"/>
              <a:gd name="T22" fmla="*/ 2147483647 w 10342"/>
              <a:gd name="T23" fmla="*/ 2147483647 h 5956"/>
              <a:gd name="T24" fmla="*/ 2147483647 w 10342"/>
              <a:gd name="T25" fmla="*/ 2147483647 h 5956"/>
              <a:gd name="T26" fmla="*/ 2147483647 w 10342"/>
              <a:gd name="T27" fmla="*/ 2147483647 h 5956"/>
              <a:gd name="T28" fmla="*/ 2147483647 w 10342"/>
              <a:gd name="T29" fmla="*/ 2147483647 h 5956"/>
              <a:gd name="T30" fmla="*/ 2147483647 w 10342"/>
              <a:gd name="T31" fmla="*/ 2147483647 h 5956"/>
              <a:gd name="T32" fmla="*/ 2147483647 w 10342"/>
              <a:gd name="T33" fmla="*/ 2147483647 h 5956"/>
              <a:gd name="T34" fmla="*/ 2147483647 w 10342"/>
              <a:gd name="T35" fmla="*/ 2147483647 h 5956"/>
              <a:gd name="T36" fmla="*/ 2147483647 w 10342"/>
              <a:gd name="T37" fmla="*/ 2147483647 h 5956"/>
              <a:gd name="T38" fmla="*/ 2147483647 w 10342"/>
              <a:gd name="T39" fmla="*/ 2147483647 h 5956"/>
              <a:gd name="T40" fmla="*/ 2147483647 w 10342"/>
              <a:gd name="T41" fmla="*/ 2147483647 h 5956"/>
              <a:gd name="T42" fmla="*/ 2147483647 w 10342"/>
              <a:gd name="T43" fmla="*/ 2147483647 h 5956"/>
              <a:gd name="T44" fmla="*/ 2147483647 w 10342"/>
              <a:gd name="T45" fmla="*/ 2147483647 h 5956"/>
              <a:gd name="T46" fmla="*/ 2147483647 w 10342"/>
              <a:gd name="T47" fmla="*/ 2147483647 h 5956"/>
              <a:gd name="T48" fmla="*/ 2147483647 w 10342"/>
              <a:gd name="T49" fmla="*/ 2147483647 h 5956"/>
              <a:gd name="T50" fmla="*/ 2147483647 w 10342"/>
              <a:gd name="T51" fmla="*/ 2147483647 h 5956"/>
              <a:gd name="T52" fmla="*/ 2147483647 w 10342"/>
              <a:gd name="T53" fmla="*/ 2147483647 h 5956"/>
              <a:gd name="T54" fmla="*/ 2147483647 w 10342"/>
              <a:gd name="T55" fmla="*/ 2147483647 h 5956"/>
              <a:gd name="T56" fmla="*/ 2147483647 w 10342"/>
              <a:gd name="T57" fmla="*/ 2147483647 h 5956"/>
              <a:gd name="T58" fmla="*/ 2147483647 w 10342"/>
              <a:gd name="T59" fmla="*/ 2147483647 h 5956"/>
              <a:gd name="T60" fmla="*/ 2147483647 w 10342"/>
              <a:gd name="T61" fmla="*/ 2147483647 h 5956"/>
              <a:gd name="T62" fmla="*/ 2147483647 w 10342"/>
              <a:gd name="T63" fmla="*/ 2147483647 h 5956"/>
              <a:gd name="T64" fmla="*/ 2147483647 w 10342"/>
              <a:gd name="T65" fmla="*/ 2147483647 h 5956"/>
              <a:gd name="T66" fmla="*/ 2147483647 w 10342"/>
              <a:gd name="T67" fmla="*/ 2147483647 h 5956"/>
              <a:gd name="T68" fmla="*/ 2147483647 w 10342"/>
              <a:gd name="T69" fmla="*/ 2147483647 h 5956"/>
              <a:gd name="T70" fmla="*/ 2147483647 w 10342"/>
              <a:gd name="T71" fmla="*/ 2147483647 h 5956"/>
              <a:gd name="T72" fmla="*/ 2147483647 w 10342"/>
              <a:gd name="T73" fmla="*/ 2147483647 h 5956"/>
              <a:gd name="T74" fmla="*/ 2147483647 w 10342"/>
              <a:gd name="T75" fmla="*/ 2147483647 h 5956"/>
              <a:gd name="T76" fmla="*/ 2147483647 w 10342"/>
              <a:gd name="T77" fmla="*/ 2147483647 h 5956"/>
              <a:gd name="T78" fmla="*/ 2147483647 w 10342"/>
              <a:gd name="T79" fmla="*/ 2147483647 h 5956"/>
              <a:gd name="T80" fmla="*/ 2147483647 w 10342"/>
              <a:gd name="T81" fmla="*/ 2147483647 h 5956"/>
              <a:gd name="T82" fmla="*/ 2147483647 w 10342"/>
              <a:gd name="T83" fmla="*/ 2147483647 h 5956"/>
              <a:gd name="T84" fmla="*/ 2147483647 w 10342"/>
              <a:gd name="T85" fmla="*/ 2147483647 h 5956"/>
              <a:gd name="T86" fmla="*/ 2147483647 w 10342"/>
              <a:gd name="T87" fmla="*/ 2147483647 h 5956"/>
              <a:gd name="T88" fmla="*/ 2147483647 w 10342"/>
              <a:gd name="T89" fmla="*/ 2147483647 h 5956"/>
              <a:gd name="T90" fmla="*/ 2147483647 w 10342"/>
              <a:gd name="T91" fmla="*/ 2147483647 h 5956"/>
              <a:gd name="T92" fmla="*/ 2147483647 w 10342"/>
              <a:gd name="T93" fmla="*/ 2147483647 h 5956"/>
              <a:gd name="T94" fmla="*/ 2147483647 w 10342"/>
              <a:gd name="T95" fmla="*/ 2147483647 h 5956"/>
              <a:gd name="T96" fmla="*/ 2147483647 w 10342"/>
              <a:gd name="T97" fmla="*/ 2147483647 h 5956"/>
              <a:gd name="T98" fmla="*/ 2147483647 w 10342"/>
              <a:gd name="T99" fmla="*/ 2147483647 h 5956"/>
              <a:gd name="T100" fmla="*/ 2147483647 w 10342"/>
              <a:gd name="T101" fmla="*/ 2147483647 h 5956"/>
              <a:gd name="T102" fmla="*/ 2147483647 w 10342"/>
              <a:gd name="T103" fmla="*/ 2147483647 h 5956"/>
              <a:gd name="T104" fmla="*/ 2147483647 w 10342"/>
              <a:gd name="T105" fmla="*/ 2147483647 h 5956"/>
              <a:gd name="T106" fmla="*/ 2147483647 w 10342"/>
              <a:gd name="T107" fmla="*/ 2147483647 h 5956"/>
              <a:gd name="T108" fmla="*/ 2147483647 w 10342"/>
              <a:gd name="T109" fmla="*/ 2147483647 h 5956"/>
              <a:gd name="T110" fmla="*/ 2147483647 w 10342"/>
              <a:gd name="T111" fmla="*/ 2147483647 h 5956"/>
              <a:gd name="T112" fmla="*/ 2147483647 w 10342"/>
              <a:gd name="T113" fmla="*/ 2147483647 h 5956"/>
              <a:gd name="T114" fmla="*/ 2147483647 w 10342"/>
              <a:gd name="T115" fmla="*/ 2147483647 h 5956"/>
              <a:gd name="T116" fmla="*/ 2147483647 w 10342"/>
              <a:gd name="T117" fmla="*/ 2147483647 h 5956"/>
              <a:gd name="T118" fmla="*/ 2147483647 w 10342"/>
              <a:gd name="T119" fmla="*/ 2147483647 h 5956"/>
              <a:gd name="T120" fmla="*/ 2147483647 w 10342"/>
              <a:gd name="T121" fmla="*/ 2147483647 h 5956"/>
              <a:gd name="T122" fmla="*/ 2147483647 w 10342"/>
              <a:gd name="T123" fmla="*/ 2147483647 h 5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42"/>
              <a:gd name="T187" fmla="*/ 0 h 5956"/>
              <a:gd name="T188" fmla="*/ 10342 w 10342"/>
              <a:gd name="T189" fmla="*/ 5956 h 5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42" h="5956" extrusionOk="0">
                <a:moveTo>
                  <a:pt x="7847" y="517"/>
                </a:moveTo>
                <a:cubicBezTo>
                  <a:pt x="7625" y="257"/>
                  <a:pt x="7390" y="95"/>
                  <a:pt x="7026" y="178"/>
                </a:cubicBezTo>
                <a:cubicBezTo>
                  <a:pt x="6342" y="333"/>
                  <a:pt x="5950" y="1077"/>
                  <a:pt x="6044" y="1741"/>
                </a:cubicBezTo>
                <a:cubicBezTo>
                  <a:pt x="6142" y="2429"/>
                  <a:pt x="6679" y="3005"/>
                  <a:pt x="7246" y="3363"/>
                </a:cubicBezTo>
                <a:cubicBezTo>
                  <a:pt x="7881" y="3764"/>
                  <a:pt x="8640" y="3927"/>
                  <a:pt x="9358" y="3655"/>
                </a:cubicBezTo>
                <a:cubicBezTo>
                  <a:pt x="9895" y="3451"/>
                  <a:pt x="10300" y="3013"/>
                  <a:pt x="10338" y="2426"/>
                </a:cubicBezTo>
                <a:cubicBezTo>
                  <a:pt x="10382" y="1746"/>
                  <a:pt x="9976" y="1077"/>
                  <a:pt x="9480" y="645"/>
                </a:cubicBezTo>
                <a:cubicBezTo>
                  <a:pt x="8972" y="203"/>
                  <a:pt x="8280" y="-110"/>
                  <a:pt x="7595" y="32"/>
                </a:cubicBezTo>
                <a:cubicBezTo>
                  <a:pt x="7365" y="80"/>
                  <a:pt x="7158" y="183"/>
                  <a:pt x="6948" y="281"/>
                </a:cubicBezTo>
              </a:path>
              <a:path w="10342" h="5956" extrusionOk="0">
                <a:moveTo>
                  <a:pt x="6694" y="1591"/>
                </a:moveTo>
                <a:cubicBezTo>
                  <a:pt x="6703" y="1558"/>
                  <a:pt x="6712" y="1525"/>
                  <a:pt x="6721" y="1492"/>
                </a:cubicBezTo>
                <a:cubicBezTo>
                  <a:pt x="6722" y="1489"/>
                  <a:pt x="6724" y="1485"/>
                  <a:pt x="6725" y="1482"/>
                </a:cubicBezTo>
                <a:cubicBezTo>
                  <a:pt x="6726" y="1549"/>
                  <a:pt x="6722" y="1615"/>
                  <a:pt x="6721" y="1682"/>
                </a:cubicBezTo>
                <a:cubicBezTo>
                  <a:pt x="6719" y="1806"/>
                  <a:pt x="6718" y="1930"/>
                  <a:pt x="6716" y="2054"/>
                </a:cubicBezTo>
                <a:cubicBezTo>
                  <a:pt x="6714" y="2155"/>
                  <a:pt x="6709" y="2253"/>
                  <a:pt x="6701" y="2353"/>
                </a:cubicBezTo>
                <a:cubicBezTo>
                  <a:pt x="6700" y="2364"/>
                  <a:pt x="6702" y="2467"/>
                  <a:pt x="6669" y="2407"/>
                </a:cubicBezTo>
                <a:cubicBezTo>
                  <a:pt x="6664" y="2393"/>
                  <a:pt x="6660" y="2380"/>
                  <a:pt x="6655" y="2366"/>
                </a:cubicBezTo>
              </a:path>
              <a:path w="10342" h="5956" extrusionOk="0">
                <a:moveTo>
                  <a:pt x="6177" y="1637"/>
                </a:moveTo>
                <a:cubicBezTo>
                  <a:pt x="6252" y="1640"/>
                  <a:pt x="6329" y="1645"/>
                  <a:pt x="6405" y="1650"/>
                </a:cubicBezTo>
                <a:cubicBezTo>
                  <a:pt x="6652" y="1666"/>
                  <a:pt x="6899" y="1675"/>
                  <a:pt x="7147" y="1668"/>
                </a:cubicBezTo>
                <a:cubicBezTo>
                  <a:pt x="7178" y="1667"/>
                  <a:pt x="7296" y="1643"/>
                  <a:pt x="7321" y="1679"/>
                </a:cubicBezTo>
                <a:cubicBezTo>
                  <a:pt x="7349" y="1719"/>
                  <a:pt x="7299" y="1800"/>
                  <a:pt x="7285" y="1835"/>
                </a:cubicBezTo>
                <a:cubicBezTo>
                  <a:pt x="7240" y="1948"/>
                  <a:pt x="7190" y="2072"/>
                  <a:pt x="7186" y="2195"/>
                </a:cubicBezTo>
                <a:cubicBezTo>
                  <a:pt x="7184" y="2261"/>
                  <a:pt x="7202" y="2337"/>
                  <a:pt x="7274" y="2358"/>
                </a:cubicBezTo>
                <a:cubicBezTo>
                  <a:pt x="7344" y="2378"/>
                  <a:pt x="7426" y="2334"/>
                  <a:pt x="7477" y="2292"/>
                </a:cubicBezTo>
                <a:cubicBezTo>
                  <a:pt x="7624" y="2171"/>
                  <a:pt x="7669" y="1963"/>
                  <a:pt x="7660" y="1781"/>
                </a:cubicBezTo>
                <a:cubicBezTo>
                  <a:pt x="7659" y="1767"/>
                  <a:pt x="7640" y="1654"/>
                  <a:pt x="7653" y="1678"/>
                </a:cubicBezTo>
                <a:cubicBezTo>
                  <a:pt x="7664" y="1707"/>
                  <a:pt x="7669" y="1719"/>
                  <a:pt x="7677" y="1740"/>
                </a:cubicBezTo>
              </a:path>
              <a:path w="10342" h="5956" extrusionOk="0">
                <a:moveTo>
                  <a:pt x="7809" y="2159"/>
                </a:moveTo>
                <a:cubicBezTo>
                  <a:pt x="7818" y="2187"/>
                  <a:pt x="7827" y="2214"/>
                  <a:pt x="7835" y="2242"/>
                </a:cubicBezTo>
                <a:cubicBezTo>
                  <a:pt x="7833" y="2186"/>
                  <a:pt x="7828" y="2130"/>
                  <a:pt x="7825" y="2074"/>
                </a:cubicBezTo>
                <a:cubicBezTo>
                  <a:pt x="7818" y="1932"/>
                  <a:pt x="7811" y="1762"/>
                  <a:pt x="7886" y="1635"/>
                </a:cubicBezTo>
                <a:cubicBezTo>
                  <a:pt x="7917" y="1583"/>
                  <a:pt x="7967" y="1561"/>
                  <a:pt x="8026" y="1581"/>
                </a:cubicBezTo>
                <a:cubicBezTo>
                  <a:pt x="8086" y="1602"/>
                  <a:pt x="8123" y="1664"/>
                  <a:pt x="8108" y="1726"/>
                </a:cubicBezTo>
                <a:cubicBezTo>
                  <a:pt x="8084" y="1827"/>
                  <a:pt x="7938" y="1875"/>
                  <a:pt x="7930" y="1976"/>
                </a:cubicBezTo>
                <a:cubicBezTo>
                  <a:pt x="7927" y="2011"/>
                  <a:pt x="7955" y="2036"/>
                  <a:pt x="7985" y="2048"/>
                </a:cubicBezTo>
                <a:cubicBezTo>
                  <a:pt x="8041" y="2070"/>
                  <a:pt x="8096" y="2049"/>
                  <a:pt x="8151" y="2043"/>
                </a:cubicBezTo>
                <a:cubicBezTo>
                  <a:pt x="8197" y="2038"/>
                  <a:pt x="8252" y="2034"/>
                  <a:pt x="8298" y="2042"/>
                </a:cubicBezTo>
                <a:cubicBezTo>
                  <a:pt x="8348" y="2051"/>
                  <a:pt x="8392" y="2086"/>
                  <a:pt x="8433" y="2113"/>
                </a:cubicBezTo>
                <a:cubicBezTo>
                  <a:pt x="8448" y="2123"/>
                  <a:pt x="8464" y="2132"/>
                  <a:pt x="8479" y="2142"/>
                </a:cubicBezTo>
                <a:cubicBezTo>
                  <a:pt x="8494" y="2115"/>
                  <a:pt x="8506" y="2104"/>
                  <a:pt x="8515" y="2068"/>
                </a:cubicBezTo>
                <a:cubicBezTo>
                  <a:pt x="8533" y="1994"/>
                  <a:pt x="8542" y="1917"/>
                  <a:pt x="8554" y="1842"/>
                </a:cubicBezTo>
                <a:cubicBezTo>
                  <a:pt x="8569" y="1754"/>
                  <a:pt x="8582" y="1665"/>
                  <a:pt x="8606" y="1579"/>
                </a:cubicBezTo>
                <a:cubicBezTo>
                  <a:pt x="8619" y="1623"/>
                  <a:pt x="8625" y="1669"/>
                  <a:pt x="8635" y="1715"/>
                </a:cubicBezTo>
                <a:cubicBezTo>
                  <a:pt x="8663" y="1843"/>
                  <a:pt x="8713" y="1992"/>
                  <a:pt x="8833" y="2061"/>
                </a:cubicBezTo>
                <a:cubicBezTo>
                  <a:pt x="8950" y="2128"/>
                  <a:pt x="9060" y="2048"/>
                  <a:pt x="9096" y="1933"/>
                </a:cubicBezTo>
                <a:cubicBezTo>
                  <a:pt x="9147" y="1767"/>
                  <a:pt x="9129" y="1504"/>
                  <a:pt x="9044" y="1350"/>
                </a:cubicBezTo>
                <a:cubicBezTo>
                  <a:pt x="9038" y="1333"/>
                  <a:pt x="9036" y="1326"/>
                  <a:pt x="9038" y="1347"/>
                </a:cubicBezTo>
              </a:path>
              <a:path w="10342" h="5956" extrusionOk="0">
                <a:moveTo>
                  <a:pt x="4873" y="5864"/>
                </a:moveTo>
                <a:cubicBezTo>
                  <a:pt x="4882" y="5882"/>
                  <a:pt x="4889" y="5901"/>
                  <a:pt x="4897" y="5919"/>
                </a:cubicBezTo>
                <a:cubicBezTo>
                  <a:pt x="4867" y="5922"/>
                  <a:pt x="4829" y="5932"/>
                  <a:pt x="4795" y="5934"/>
                </a:cubicBezTo>
                <a:cubicBezTo>
                  <a:pt x="3516" y="6005"/>
                  <a:pt x="2202" y="5866"/>
                  <a:pt x="1182" y="5016"/>
                </a:cubicBezTo>
                <a:cubicBezTo>
                  <a:pt x="596" y="4527"/>
                  <a:pt x="235" y="3887"/>
                  <a:pt x="227" y="3115"/>
                </a:cubicBezTo>
                <a:cubicBezTo>
                  <a:pt x="221" y="2498"/>
                  <a:pt x="435" y="1929"/>
                  <a:pt x="594" y="1343"/>
                </a:cubicBezTo>
                <a:cubicBezTo>
                  <a:pt x="594" y="1340"/>
                  <a:pt x="595" y="1336"/>
                  <a:pt x="595" y="1333"/>
                </a:cubicBezTo>
                <a:cubicBezTo>
                  <a:pt x="425" y="1471"/>
                  <a:pt x="266" y="1630"/>
                  <a:pt x="87" y="1757"/>
                </a:cubicBezTo>
                <a:cubicBezTo>
                  <a:pt x="62" y="1774"/>
                  <a:pt x="31" y="1786"/>
                  <a:pt x="7" y="1803"/>
                </a:cubicBezTo>
                <a:cubicBezTo>
                  <a:pt x="20" y="1780"/>
                  <a:pt x="33" y="1727"/>
                  <a:pt x="54" y="1695"/>
                </a:cubicBezTo>
                <a:cubicBezTo>
                  <a:pt x="164" y="1527"/>
                  <a:pt x="293" y="1372"/>
                  <a:pt x="420" y="1221"/>
                </a:cubicBezTo>
                <a:cubicBezTo>
                  <a:pt x="448" y="1256"/>
                  <a:pt x="495" y="1291"/>
                  <a:pt x="526" y="1336"/>
                </a:cubicBezTo>
                <a:cubicBezTo>
                  <a:pt x="659" y="1532"/>
                  <a:pt x="830" y="1818"/>
                  <a:pt x="901" y="2006"/>
                </a:cubicBezTo>
                <a:cubicBezTo>
                  <a:pt x="896" y="2006"/>
                  <a:pt x="890" y="2007"/>
                  <a:pt x="885" y="200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9" name="Ink 31"/>
          <p:cNvSpPr>
            <a:spLocks noRot="1" noChangeAspect="1" noEditPoints="1" noChangeArrowheads="1" noChangeShapeType="1" noTextEdit="1"/>
          </p:cNvSpPr>
          <p:nvPr/>
        </p:nvSpPr>
        <p:spPr bwMode="auto">
          <a:xfrm>
            <a:off x="5289550" y="3041650"/>
            <a:ext cx="969963" cy="271463"/>
          </a:xfrm>
          <a:custGeom>
            <a:avLst/>
            <a:gdLst>
              <a:gd name="T0" fmla="*/ 2147483647 w 2695"/>
              <a:gd name="T1" fmla="*/ 2147483647 h 752"/>
              <a:gd name="T2" fmla="*/ 2147483647 w 2695"/>
              <a:gd name="T3" fmla="*/ 2147483647 h 752"/>
              <a:gd name="T4" fmla="*/ 2147483647 w 2695"/>
              <a:gd name="T5" fmla="*/ 2147483647 h 752"/>
              <a:gd name="T6" fmla="*/ 2147483647 w 2695"/>
              <a:gd name="T7" fmla="*/ 2147483647 h 752"/>
              <a:gd name="T8" fmla="*/ 0 w 2695"/>
              <a:gd name="T9" fmla="*/ 2147483647 h 752"/>
              <a:gd name="T10" fmla="*/ 2147483647 w 2695"/>
              <a:gd name="T11" fmla="*/ 2147483647 h 752"/>
              <a:gd name="T12" fmla="*/ 2147483647 w 2695"/>
              <a:gd name="T13" fmla="*/ 2147483647 h 752"/>
              <a:gd name="T14" fmla="*/ 2147483647 w 2695"/>
              <a:gd name="T15" fmla="*/ 2147483647 h 752"/>
              <a:gd name="T16" fmla="*/ 2147483647 w 2695"/>
              <a:gd name="T17" fmla="*/ 2147483647 h 752"/>
              <a:gd name="T18" fmla="*/ 2147483647 w 2695"/>
              <a:gd name="T19" fmla="*/ 2147483647 h 752"/>
              <a:gd name="T20" fmla="*/ 2147483647 w 2695"/>
              <a:gd name="T21" fmla="*/ 2147483647 h 752"/>
              <a:gd name="T22" fmla="*/ 2147483647 w 2695"/>
              <a:gd name="T23" fmla="*/ 2147483647 h 752"/>
              <a:gd name="T24" fmla="*/ 2147483647 w 2695"/>
              <a:gd name="T25" fmla="*/ 2147483647 h 752"/>
              <a:gd name="T26" fmla="*/ 2147483647 w 2695"/>
              <a:gd name="T27" fmla="*/ 2147483647 h 752"/>
              <a:gd name="T28" fmla="*/ 2147483647 w 2695"/>
              <a:gd name="T29" fmla="*/ 2147483647 h 752"/>
              <a:gd name="T30" fmla="*/ 2147483647 w 2695"/>
              <a:gd name="T31" fmla="*/ 2147483647 h 752"/>
              <a:gd name="T32" fmla="*/ 2147483647 w 2695"/>
              <a:gd name="T33" fmla="*/ 2147483647 h 752"/>
              <a:gd name="T34" fmla="*/ 2147483647 w 2695"/>
              <a:gd name="T35" fmla="*/ 2147483647 h 752"/>
              <a:gd name="T36" fmla="*/ 2147483647 w 2695"/>
              <a:gd name="T37" fmla="*/ 2147483647 h 752"/>
              <a:gd name="T38" fmla="*/ 2147483647 w 2695"/>
              <a:gd name="T39" fmla="*/ 2147483647 h 752"/>
              <a:gd name="T40" fmla="*/ 2147483647 w 2695"/>
              <a:gd name="T41" fmla="*/ 2147483647 h 752"/>
              <a:gd name="T42" fmla="*/ 2147483647 w 2695"/>
              <a:gd name="T43" fmla="*/ 2147483647 h 752"/>
              <a:gd name="T44" fmla="*/ 2147483647 w 2695"/>
              <a:gd name="T45" fmla="*/ 2147483647 h 752"/>
              <a:gd name="T46" fmla="*/ 2147483647 w 2695"/>
              <a:gd name="T47" fmla="*/ 2147483647 h 752"/>
              <a:gd name="T48" fmla="*/ 2147483647 w 2695"/>
              <a:gd name="T49" fmla="*/ 2147483647 h 752"/>
              <a:gd name="T50" fmla="*/ 2147483647 w 2695"/>
              <a:gd name="T51" fmla="*/ 2147483647 h 752"/>
              <a:gd name="T52" fmla="*/ 2147483647 w 2695"/>
              <a:gd name="T53" fmla="*/ 2147483647 h 752"/>
              <a:gd name="T54" fmla="*/ 2147483647 w 2695"/>
              <a:gd name="T55" fmla="*/ 2147483647 h 752"/>
              <a:gd name="T56" fmla="*/ 2147483647 w 2695"/>
              <a:gd name="T57" fmla="*/ 2147483647 h 752"/>
              <a:gd name="T58" fmla="*/ 2147483647 w 2695"/>
              <a:gd name="T59" fmla="*/ 2147483647 h 752"/>
              <a:gd name="T60" fmla="*/ 2147483647 w 2695"/>
              <a:gd name="T61" fmla="*/ 2147483647 h 752"/>
              <a:gd name="T62" fmla="*/ 2147483647 w 2695"/>
              <a:gd name="T63" fmla="*/ 2147483647 h 752"/>
              <a:gd name="T64" fmla="*/ 2147483647 w 2695"/>
              <a:gd name="T65" fmla="*/ 2147483647 h 752"/>
              <a:gd name="T66" fmla="*/ 2147483647 w 2695"/>
              <a:gd name="T67" fmla="*/ 2147483647 h 752"/>
              <a:gd name="T68" fmla="*/ 2147483647 w 2695"/>
              <a:gd name="T69" fmla="*/ 2147483647 h 752"/>
              <a:gd name="T70" fmla="*/ 2147483647 w 2695"/>
              <a:gd name="T71" fmla="*/ 2147483647 h 752"/>
              <a:gd name="T72" fmla="*/ 2147483647 w 2695"/>
              <a:gd name="T73" fmla="*/ 2147483647 h 752"/>
              <a:gd name="T74" fmla="*/ 2147483647 w 2695"/>
              <a:gd name="T75" fmla="*/ 2147483647 h 752"/>
              <a:gd name="T76" fmla="*/ 2147483647 w 2695"/>
              <a:gd name="T77" fmla="*/ 2147483647 h 752"/>
              <a:gd name="T78" fmla="*/ 2147483647 w 2695"/>
              <a:gd name="T79" fmla="*/ 2147483647 h 752"/>
              <a:gd name="T80" fmla="*/ 2147483647 w 2695"/>
              <a:gd name="T81" fmla="*/ 2147483647 h 752"/>
              <a:gd name="T82" fmla="*/ 2147483647 w 2695"/>
              <a:gd name="T83" fmla="*/ 2147483647 h 752"/>
              <a:gd name="T84" fmla="*/ 2147483647 w 2695"/>
              <a:gd name="T85" fmla="*/ 2147483647 h 752"/>
              <a:gd name="T86" fmla="*/ 2147483647 w 2695"/>
              <a:gd name="T87" fmla="*/ 2147483647 h 752"/>
              <a:gd name="T88" fmla="*/ 2147483647 w 2695"/>
              <a:gd name="T89" fmla="*/ 2147483647 h 752"/>
              <a:gd name="T90" fmla="*/ 2147483647 w 2695"/>
              <a:gd name="T91" fmla="*/ 2147483647 h 752"/>
              <a:gd name="T92" fmla="*/ 2147483647 w 2695"/>
              <a:gd name="T93" fmla="*/ 2147483647 h 752"/>
              <a:gd name="T94" fmla="*/ 2147483647 w 2695"/>
              <a:gd name="T95" fmla="*/ 2147483647 h 752"/>
              <a:gd name="T96" fmla="*/ 2147483647 w 2695"/>
              <a:gd name="T97" fmla="*/ 2147483647 h 752"/>
              <a:gd name="T98" fmla="*/ 2147483647 w 2695"/>
              <a:gd name="T99" fmla="*/ 2147483647 h 752"/>
              <a:gd name="T100" fmla="*/ 2147483647 w 2695"/>
              <a:gd name="T101" fmla="*/ 2147483647 h 752"/>
              <a:gd name="T102" fmla="*/ 2147483647 w 2695"/>
              <a:gd name="T103" fmla="*/ 2147483647 h 752"/>
              <a:gd name="T104" fmla="*/ 2147483647 w 2695"/>
              <a:gd name="T105" fmla="*/ 2147483647 h 752"/>
              <a:gd name="T106" fmla="*/ 2147483647 w 2695"/>
              <a:gd name="T107" fmla="*/ 2147483647 h 752"/>
              <a:gd name="T108" fmla="*/ 2147483647 w 2695"/>
              <a:gd name="T109" fmla="*/ 2147483647 h 752"/>
              <a:gd name="T110" fmla="*/ 2147483647 w 2695"/>
              <a:gd name="T111" fmla="*/ 2147483647 h 752"/>
              <a:gd name="T112" fmla="*/ 2147483647 w 2695"/>
              <a:gd name="T113" fmla="*/ 2147483647 h 752"/>
              <a:gd name="T114" fmla="*/ 2147483647 w 2695"/>
              <a:gd name="T115" fmla="*/ 2147483647 h 752"/>
              <a:gd name="T116" fmla="*/ 2147483647 w 2695"/>
              <a:gd name="T117" fmla="*/ 2147483647 h 752"/>
              <a:gd name="T118" fmla="*/ 2147483647 w 2695"/>
              <a:gd name="T119" fmla="*/ 2147483647 h 752"/>
              <a:gd name="T120" fmla="*/ 2147483647 w 2695"/>
              <a:gd name="T121" fmla="*/ 2147483647 h 7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5"/>
              <a:gd name="T184" fmla="*/ 0 h 752"/>
              <a:gd name="T185" fmla="*/ 2695 w 2695"/>
              <a:gd name="T186" fmla="*/ 752 h 7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5" h="752" extrusionOk="0">
                <a:moveTo>
                  <a:pt x="100" y="128"/>
                </a:moveTo>
                <a:cubicBezTo>
                  <a:pt x="107" y="110"/>
                  <a:pt x="114" y="92"/>
                  <a:pt x="121" y="74"/>
                </a:cubicBezTo>
                <a:cubicBezTo>
                  <a:pt x="121" y="129"/>
                  <a:pt x="111" y="184"/>
                  <a:pt x="102" y="239"/>
                </a:cubicBezTo>
                <a:cubicBezTo>
                  <a:pt x="87" y="335"/>
                  <a:pt x="65" y="430"/>
                  <a:pt x="44" y="525"/>
                </a:cubicBezTo>
                <a:cubicBezTo>
                  <a:pt x="31" y="585"/>
                  <a:pt x="8" y="647"/>
                  <a:pt x="0" y="708"/>
                </a:cubicBezTo>
                <a:cubicBezTo>
                  <a:pt x="0" y="713"/>
                  <a:pt x="1" y="718"/>
                  <a:pt x="1" y="723"/>
                </a:cubicBezTo>
                <a:cubicBezTo>
                  <a:pt x="41" y="700"/>
                  <a:pt x="56" y="668"/>
                  <a:pt x="83" y="631"/>
                </a:cubicBezTo>
                <a:cubicBezTo>
                  <a:pt x="103" y="602"/>
                  <a:pt x="155" y="500"/>
                  <a:pt x="188" y="488"/>
                </a:cubicBezTo>
                <a:cubicBezTo>
                  <a:pt x="191" y="490"/>
                  <a:pt x="195" y="492"/>
                  <a:pt x="198" y="494"/>
                </a:cubicBezTo>
                <a:cubicBezTo>
                  <a:pt x="197" y="531"/>
                  <a:pt x="193" y="567"/>
                  <a:pt x="193" y="604"/>
                </a:cubicBezTo>
                <a:cubicBezTo>
                  <a:pt x="193" y="631"/>
                  <a:pt x="197" y="623"/>
                  <a:pt x="207" y="641"/>
                </a:cubicBezTo>
                <a:cubicBezTo>
                  <a:pt x="228" y="618"/>
                  <a:pt x="238" y="592"/>
                  <a:pt x="257" y="566"/>
                </a:cubicBezTo>
                <a:cubicBezTo>
                  <a:pt x="263" y="558"/>
                  <a:pt x="268" y="551"/>
                  <a:pt x="274" y="543"/>
                </a:cubicBezTo>
              </a:path>
              <a:path w="2695" h="752" extrusionOk="0">
                <a:moveTo>
                  <a:pt x="375" y="461"/>
                </a:moveTo>
                <a:cubicBezTo>
                  <a:pt x="391" y="494"/>
                  <a:pt x="399" y="529"/>
                  <a:pt x="397" y="567"/>
                </a:cubicBezTo>
                <a:cubicBezTo>
                  <a:pt x="396" y="600"/>
                  <a:pt x="390" y="633"/>
                  <a:pt x="389" y="666"/>
                </a:cubicBezTo>
                <a:cubicBezTo>
                  <a:pt x="389" y="670"/>
                  <a:pt x="389" y="673"/>
                  <a:pt x="389" y="677"/>
                </a:cubicBezTo>
                <a:cubicBezTo>
                  <a:pt x="405" y="646"/>
                  <a:pt x="419" y="612"/>
                  <a:pt x="433" y="579"/>
                </a:cubicBezTo>
                <a:cubicBezTo>
                  <a:pt x="439" y="564"/>
                  <a:pt x="446" y="549"/>
                  <a:pt x="452" y="534"/>
                </a:cubicBezTo>
              </a:path>
              <a:path w="2695" h="752" extrusionOk="0">
                <a:moveTo>
                  <a:pt x="715" y="112"/>
                </a:moveTo>
                <a:cubicBezTo>
                  <a:pt x="733" y="147"/>
                  <a:pt x="725" y="194"/>
                  <a:pt x="716" y="233"/>
                </a:cubicBezTo>
                <a:cubicBezTo>
                  <a:pt x="699" y="305"/>
                  <a:pt x="678" y="377"/>
                  <a:pt x="661" y="449"/>
                </a:cubicBezTo>
                <a:cubicBezTo>
                  <a:pt x="650" y="496"/>
                  <a:pt x="632" y="546"/>
                  <a:pt x="629" y="595"/>
                </a:cubicBezTo>
                <a:cubicBezTo>
                  <a:pt x="626" y="646"/>
                  <a:pt x="619" y="567"/>
                  <a:pt x="617" y="556"/>
                </a:cubicBezTo>
              </a:path>
              <a:path w="2695" h="752" extrusionOk="0">
                <a:moveTo>
                  <a:pt x="509" y="353"/>
                </a:moveTo>
                <a:cubicBezTo>
                  <a:pt x="483" y="322"/>
                  <a:pt x="558" y="375"/>
                  <a:pt x="579" y="382"/>
                </a:cubicBezTo>
                <a:cubicBezTo>
                  <a:pt x="636" y="400"/>
                  <a:pt x="705" y="414"/>
                  <a:pt x="764" y="400"/>
                </a:cubicBezTo>
                <a:cubicBezTo>
                  <a:pt x="813" y="388"/>
                  <a:pt x="827" y="364"/>
                  <a:pt x="853" y="326"/>
                </a:cubicBezTo>
              </a:path>
              <a:path w="2695" h="752" extrusionOk="0">
                <a:moveTo>
                  <a:pt x="549" y="59"/>
                </a:moveTo>
                <a:cubicBezTo>
                  <a:pt x="537" y="90"/>
                  <a:pt x="514" y="129"/>
                  <a:pt x="542" y="160"/>
                </a:cubicBezTo>
                <a:cubicBezTo>
                  <a:pt x="562" y="182"/>
                  <a:pt x="592" y="181"/>
                  <a:pt x="618" y="185"/>
                </a:cubicBezTo>
              </a:path>
              <a:path w="2695" h="752" extrusionOk="0">
                <a:moveTo>
                  <a:pt x="1121" y="488"/>
                </a:moveTo>
                <a:cubicBezTo>
                  <a:pt x="1109" y="517"/>
                  <a:pt x="1100" y="532"/>
                  <a:pt x="1084" y="557"/>
                </a:cubicBezTo>
                <a:cubicBezTo>
                  <a:pt x="1067" y="582"/>
                  <a:pt x="1049" y="612"/>
                  <a:pt x="1038" y="640"/>
                </a:cubicBezTo>
                <a:cubicBezTo>
                  <a:pt x="1027" y="669"/>
                  <a:pt x="1020" y="700"/>
                  <a:pt x="1024" y="731"/>
                </a:cubicBezTo>
                <a:cubicBezTo>
                  <a:pt x="1027" y="736"/>
                  <a:pt x="1030" y="740"/>
                  <a:pt x="1033" y="745"/>
                </a:cubicBezTo>
                <a:cubicBezTo>
                  <a:pt x="1075" y="743"/>
                  <a:pt x="1096" y="746"/>
                  <a:pt x="1139" y="724"/>
                </a:cubicBezTo>
                <a:cubicBezTo>
                  <a:pt x="1194" y="696"/>
                  <a:pt x="1244" y="652"/>
                  <a:pt x="1292" y="614"/>
                </a:cubicBezTo>
                <a:cubicBezTo>
                  <a:pt x="1316" y="595"/>
                  <a:pt x="1346" y="578"/>
                  <a:pt x="1367" y="566"/>
                </a:cubicBezTo>
                <a:cubicBezTo>
                  <a:pt x="1371" y="592"/>
                  <a:pt x="1371" y="622"/>
                  <a:pt x="1378" y="648"/>
                </a:cubicBezTo>
                <a:cubicBezTo>
                  <a:pt x="1389" y="687"/>
                  <a:pt x="1420" y="758"/>
                  <a:pt x="1474" y="740"/>
                </a:cubicBezTo>
                <a:cubicBezTo>
                  <a:pt x="1520" y="725"/>
                  <a:pt x="1527" y="654"/>
                  <a:pt x="1535" y="615"/>
                </a:cubicBezTo>
                <a:cubicBezTo>
                  <a:pt x="1540" y="591"/>
                  <a:pt x="1540" y="567"/>
                  <a:pt x="1542" y="543"/>
                </a:cubicBezTo>
                <a:cubicBezTo>
                  <a:pt x="1558" y="595"/>
                  <a:pt x="1568" y="669"/>
                  <a:pt x="1615" y="705"/>
                </a:cubicBezTo>
                <a:cubicBezTo>
                  <a:pt x="1672" y="749"/>
                  <a:pt x="1734" y="681"/>
                  <a:pt x="1762" y="637"/>
                </a:cubicBezTo>
                <a:cubicBezTo>
                  <a:pt x="1798" y="581"/>
                  <a:pt x="1829" y="522"/>
                  <a:pt x="1866" y="467"/>
                </a:cubicBezTo>
                <a:cubicBezTo>
                  <a:pt x="1888" y="435"/>
                  <a:pt x="1904" y="428"/>
                  <a:pt x="1931" y="407"/>
                </a:cubicBezTo>
                <a:cubicBezTo>
                  <a:pt x="1959" y="440"/>
                  <a:pt x="1970" y="448"/>
                  <a:pt x="1985" y="497"/>
                </a:cubicBezTo>
                <a:cubicBezTo>
                  <a:pt x="2000" y="548"/>
                  <a:pt x="1998" y="633"/>
                  <a:pt x="1963" y="676"/>
                </a:cubicBezTo>
                <a:cubicBezTo>
                  <a:pt x="1949" y="693"/>
                  <a:pt x="1910" y="699"/>
                  <a:pt x="1943" y="692"/>
                </a:cubicBezTo>
                <a:cubicBezTo>
                  <a:pt x="1993" y="681"/>
                  <a:pt x="2048" y="630"/>
                  <a:pt x="2084" y="597"/>
                </a:cubicBezTo>
                <a:cubicBezTo>
                  <a:pt x="2178" y="511"/>
                  <a:pt x="2248" y="410"/>
                  <a:pt x="2311" y="300"/>
                </a:cubicBezTo>
                <a:cubicBezTo>
                  <a:pt x="2353" y="227"/>
                  <a:pt x="2385" y="157"/>
                  <a:pt x="2406" y="77"/>
                </a:cubicBezTo>
                <a:cubicBezTo>
                  <a:pt x="2377" y="125"/>
                  <a:pt x="2354" y="171"/>
                  <a:pt x="2339" y="229"/>
                </a:cubicBezTo>
                <a:cubicBezTo>
                  <a:pt x="2312" y="335"/>
                  <a:pt x="2294" y="465"/>
                  <a:pt x="2339" y="568"/>
                </a:cubicBezTo>
                <a:cubicBezTo>
                  <a:pt x="2363" y="624"/>
                  <a:pt x="2418" y="657"/>
                  <a:pt x="2474" y="619"/>
                </a:cubicBezTo>
                <a:cubicBezTo>
                  <a:pt x="2576" y="550"/>
                  <a:pt x="2619" y="374"/>
                  <a:pt x="2651" y="264"/>
                </a:cubicBezTo>
                <a:cubicBezTo>
                  <a:pt x="2677" y="175"/>
                  <a:pt x="2686" y="91"/>
                  <a:pt x="2694" y="0"/>
                </a:cubicBezTo>
                <a:cubicBezTo>
                  <a:pt x="2657" y="65"/>
                  <a:pt x="2630" y="124"/>
                  <a:pt x="2612" y="202"/>
                </a:cubicBezTo>
                <a:cubicBezTo>
                  <a:pt x="2580" y="341"/>
                  <a:pt x="2547" y="519"/>
                  <a:pt x="2589" y="660"/>
                </a:cubicBezTo>
                <a:cubicBezTo>
                  <a:pt x="2605" y="715"/>
                  <a:pt x="2630" y="707"/>
                  <a:pt x="2666" y="7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0" name="Ink 32"/>
          <p:cNvSpPr>
            <a:spLocks noRot="1" noChangeAspect="1" noEditPoints="1" noChangeArrowheads="1" noChangeShapeType="1" noTextEdit="1"/>
          </p:cNvSpPr>
          <p:nvPr/>
        </p:nvSpPr>
        <p:spPr bwMode="auto">
          <a:xfrm>
            <a:off x="4927600" y="3313113"/>
            <a:ext cx="1595438" cy="396875"/>
          </a:xfrm>
          <a:custGeom>
            <a:avLst/>
            <a:gdLst>
              <a:gd name="T0" fmla="*/ 2147483647 w 4432"/>
              <a:gd name="T1" fmla="*/ 2147483647 h 1100"/>
              <a:gd name="T2" fmla="*/ 2147483647 w 4432"/>
              <a:gd name="T3" fmla="*/ 2147483647 h 1100"/>
              <a:gd name="T4" fmla="*/ 2147483647 w 4432"/>
              <a:gd name="T5" fmla="*/ 2147483647 h 1100"/>
              <a:gd name="T6" fmla="*/ 2147483647 w 4432"/>
              <a:gd name="T7" fmla="*/ 2147483647 h 1100"/>
              <a:gd name="T8" fmla="*/ 2147483647 w 4432"/>
              <a:gd name="T9" fmla="*/ 2147483647 h 1100"/>
              <a:gd name="T10" fmla="*/ 2147483647 w 4432"/>
              <a:gd name="T11" fmla="*/ 2147483647 h 1100"/>
              <a:gd name="T12" fmla="*/ 0 60000 65536"/>
              <a:gd name="T13" fmla="*/ 0 60000 65536"/>
              <a:gd name="T14" fmla="*/ 0 60000 65536"/>
              <a:gd name="T15" fmla="*/ 0 60000 65536"/>
              <a:gd name="T16" fmla="*/ 0 60000 65536"/>
              <a:gd name="T17" fmla="*/ 0 60000 65536"/>
              <a:gd name="T18" fmla="*/ 0 w 4432"/>
              <a:gd name="T19" fmla="*/ 0 h 1100"/>
              <a:gd name="T20" fmla="*/ 4432 w 4432"/>
              <a:gd name="T21" fmla="*/ 1100 h 1100"/>
            </a:gdLst>
            <a:ahLst/>
            <a:cxnLst>
              <a:cxn ang="T12">
                <a:pos x="T0" y="T1"/>
              </a:cxn>
              <a:cxn ang="T13">
                <a:pos x="T2" y="T3"/>
              </a:cxn>
              <a:cxn ang="T14">
                <a:pos x="T4" y="T5"/>
              </a:cxn>
              <a:cxn ang="T15">
                <a:pos x="T6" y="T7"/>
              </a:cxn>
              <a:cxn ang="T16">
                <a:pos x="T8" y="T9"/>
              </a:cxn>
              <a:cxn ang="T17">
                <a:pos x="T10" y="T11"/>
              </a:cxn>
            </a:cxnLst>
            <a:rect l="T18" t="T19" r="T20" b="T21"/>
            <a:pathLst>
              <a:path w="4432" h="1100" extrusionOk="0">
                <a:moveTo>
                  <a:pt x="6" y="0"/>
                </a:moveTo>
                <a:cubicBezTo>
                  <a:pt x="23" y="4"/>
                  <a:pt x="23" y="12"/>
                  <a:pt x="40" y="16"/>
                </a:cubicBezTo>
                <a:cubicBezTo>
                  <a:pt x="514" y="123"/>
                  <a:pt x="1001" y="189"/>
                  <a:pt x="1478" y="291"/>
                </a:cubicBezTo>
                <a:cubicBezTo>
                  <a:pt x="2464" y="501"/>
                  <a:pt x="3482" y="708"/>
                  <a:pt x="4418" y="1093"/>
                </a:cubicBezTo>
                <a:cubicBezTo>
                  <a:pt x="4422" y="1095"/>
                  <a:pt x="4427" y="1097"/>
                  <a:pt x="4431" y="1099"/>
                </a:cubicBezTo>
                <a:cubicBezTo>
                  <a:pt x="4399" y="1043"/>
                  <a:pt x="4380" y="1006"/>
                  <a:pt x="4356" y="94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5"/>
          <p:cNvSpPr txBox="1">
            <a:spLocks noChangeArrowheads="1"/>
          </p:cNvSpPr>
          <p:nvPr/>
        </p:nvSpPr>
        <p:spPr bwMode="auto">
          <a:xfrm>
            <a:off x="5992813" y="152400"/>
            <a:ext cx="2898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i="1">
                <a:solidFill>
                  <a:srgbClr val="000000"/>
                </a:solidFill>
              </a:rPr>
              <a:t>Stemming</a:t>
            </a:r>
          </a:p>
        </p:txBody>
      </p:sp>
      <p:sp>
        <p:nvSpPr>
          <p:cNvPr id="75779" name="Text Box 10"/>
          <p:cNvSpPr txBox="1">
            <a:spLocks noChangeArrowheads="1"/>
          </p:cNvSpPr>
          <p:nvPr/>
        </p:nvSpPr>
        <p:spPr bwMode="auto">
          <a:xfrm>
            <a:off x="381000" y="1066800"/>
            <a:ext cx="348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def </a:t>
            </a:r>
            <a:r>
              <a:rPr lang="en-US" altLang="en-US" b="1">
                <a:latin typeface="Courier New" pitchFamily="49" charset="0"/>
              </a:rPr>
              <a:t>stem( wd ):   </a:t>
            </a:r>
          </a:p>
        </p:txBody>
      </p:sp>
      <p:grpSp>
        <p:nvGrpSpPr>
          <p:cNvPr id="75780" name="Group 15"/>
          <p:cNvGrpSpPr>
            <a:grpSpLocks/>
          </p:cNvGrpSpPr>
          <p:nvPr/>
        </p:nvGrpSpPr>
        <p:grpSpPr bwMode="auto">
          <a:xfrm>
            <a:off x="8591550" y="6376988"/>
            <a:ext cx="377825" cy="361950"/>
            <a:chOff x="2928" y="1051"/>
            <a:chExt cx="840" cy="957"/>
          </a:xfrm>
        </p:grpSpPr>
        <p:sp>
          <p:nvSpPr>
            <p:cNvPr id="75817"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581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581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582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582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582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582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582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582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582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582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582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582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5781" name="Text Box 29"/>
          <p:cNvSpPr txBox="1">
            <a:spLocks noChangeArrowheads="1"/>
          </p:cNvSpPr>
          <p:nvPr/>
        </p:nvSpPr>
        <p:spPr bwMode="auto">
          <a:xfrm>
            <a:off x="6294438" y="2982913"/>
            <a:ext cx="2544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9900"/>
                </a:solidFill>
                <a:latin typeface="Comic Sans MS" pitchFamily="66" charset="0"/>
              </a:rPr>
              <a:t>This works for  _________</a:t>
            </a:r>
          </a:p>
        </p:txBody>
      </p:sp>
      <p:sp>
        <p:nvSpPr>
          <p:cNvPr id="75782" name="Text Box 30"/>
          <p:cNvSpPr txBox="1">
            <a:spLocks noChangeArrowheads="1"/>
          </p:cNvSpPr>
          <p:nvPr/>
        </p:nvSpPr>
        <p:spPr bwMode="auto">
          <a:xfrm>
            <a:off x="6294438" y="4170363"/>
            <a:ext cx="2544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0AF9"/>
                </a:solidFill>
                <a:latin typeface="Comic Sans MS" pitchFamily="66" charset="0"/>
              </a:rPr>
              <a:t>This works for  _________</a:t>
            </a:r>
          </a:p>
        </p:txBody>
      </p:sp>
      <p:pic>
        <p:nvPicPr>
          <p:cNvPr id="75783" name="Picture 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075" y="85725"/>
            <a:ext cx="6572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29"/>
          <p:cNvSpPr txBox="1">
            <a:spLocks noChangeArrowheads="1"/>
          </p:cNvSpPr>
          <p:nvPr/>
        </p:nvSpPr>
        <p:spPr bwMode="auto">
          <a:xfrm>
            <a:off x="6294438" y="2038350"/>
            <a:ext cx="2544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This works for  _________</a:t>
            </a:r>
          </a:p>
        </p:txBody>
      </p:sp>
      <p:sp>
        <p:nvSpPr>
          <p:cNvPr id="75785" name="Text Box 10"/>
          <p:cNvSpPr txBox="1">
            <a:spLocks noChangeArrowheads="1"/>
          </p:cNvSpPr>
          <p:nvPr/>
        </p:nvSpPr>
        <p:spPr bwMode="auto">
          <a:xfrm>
            <a:off x="860425" y="1905000"/>
            <a:ext cx="3878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if </a:t>
            </a:r>
            <a:r>
              <a:rPr lang="en-US" altLang="en-US" b="1">
                <a:latin typeface="Courier New" pitchFamily="49" charset="0"/>
              </a:rPr>
              <a:t>wd[-3:] == </a:t>
            </a:r>
            <a:r>
              <a:rPr lang="en-US" altLang="en-US" b="1">
                <a:solidFill>
                  <a:srgbClr val="008000"/>
                </a:solidFill>
                <a:latin typeface="Courier New" pitchFamily="49" charset="0"/>
              </a:rPr>
              <a:t>'ing'</a:t>
            </a:r>
            <a:r>
              <a:rPr lang="en-US" altLang="en-US" b="1">
                <a:latin typeface="Courier New" pitchFamily="49" charset="0"/>
              </a:rPr>
              <a:t>:</a:t>
            </a:r>
          </a:p>
          <a:p>
            <a:pPr eaLnBrk="1" hangingPunct="1"/>
            <a:r>
              <a:rPr lang="en-US" altLang="en-US" b="1">
                <a:latin typeface="Courier New" pitchFamily="49" charset="0"/>
              </a:rPr>
              <a:t>    wd = wd[:-3]</a:t>
            </a:r>
          </a:p>
        </p:txBody>
      </p:sp>
      <p:sp>
        <p:nvSpPr>
          <p:cNvPr id="75786" name="Text Box 10"/>
          <p:cNvSpPr txBox="1">
            <a:spLocks noChangeArrowheads="1"/>
          </p:cNvSpPr>
          <p:nvPr/>
        </p:nvSpPr>
        <p:spPr bwMode="auto">
          <a:xfrm>
            <a:off x="874713" y="2906713"/>
            <a:ext cx="4248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elif </a:t>
            </a:r>
            <a:r>
              <a:rPr lang="en-US" altLang="en-US" b="1">
                <a:latin typeface="Courier New" pitchFamily="49" charset="0"/>
              </a:rPr>
              <a:t>wd[-3:] == </a:t>
            </a:r>
            <a:r>
              <a:rPr lang="en-US" altLang="en-US" b="1">
                <a:solidFill>
                  <a:srgbClr val="008000"/>
                </a:solidFill>
                <a:latin typeface="Courier New" pitchFamily="49" charset="0"/>
              </a:rPr>
              <a:t>'ies'</a:t>
            </a:r>
            <a:r>
              <a:rPr lang="en-US" altLang="en-US" b="1">
                <a:latin typeface="Courier New" pitchFamily="49" charset="0"/>
              </a:rPr>
              <a:t>:</a:t>
            </a:r>
          </a:p>
          <a:p>
            <a:pPr eaLnBrk="1" hangingPunct="1"/>
            <a:r>
              <a:rPr lang="en-US" altLang="en-US" b="1">
                <a:latin typeface="Courier New" pitchFamily="49" charset="0"/>
              </a:rPr>
              <a:t>    wd = wd[:-3] + </a:t>
            </a:r>
            <a:r>
              <a:rPr lang="en-US" altLang="en-US" b="1">
                <a:solidFill>
                  <a:srgbClr val="008000"/>
                </a:solidFill>
                <a:latin typeface="Courier New" pitchFamily="49" charset="0"/>
              </a:rPr>
              <a:t>'y'</a:t>
            </a:r>
          </a:p>
        </p:txBody>
      </p:sp>
      <p:sp>
        <p:nvSpPr>
          <p:cNvPr id="75787" name="Text Box 10"/>
          <p:cNvSpPr txBox="1">
            <a:spLocks noChangeArrowheads="1"/>
          </p:cNvSpPr>
          <p:nvPr/>
        </p:nvSpPr>
        <p:spPr bwMode="auto">
          <a:xfrm>
            <a:off x="874713" y="4049713"/>
            <a:ext cx="4616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elif </a:t>
            </a:r>
            <a:r>
              <a:rPr lang="en-US" altLang="en-US" b="1">
                <a:latin typeface="Courier New" pitchFamily="49" charset="0"/>
              </a:rPr>
              <a:t>wd[-5:] == </a:t>
            </a:r>
            <a:r>
              <a:rPr lang="en-US" altLang="en-US" b="1">
                <a:solidFill>
                  <a:srgbClr val="008000"/>
                </a:solidFill>
                <a:latin typeface="Courier New" pitchFamily="49" charset="0"/>
              </a:rPr>
              <a:t>'ement'</a:t>
            </a:r>
            <a:r>
              <a:rPr lang="en-US" altLang="en-US" b="1">
                <a:latin typeface="Courier New" pitchFamily="49" charset="0"/>
              </a:rPr>
              <a:t>:</a:t>
            </a:r>
          </a:p>
          <a:p>
            <a:pPr eaLnBrk="1" hangingPunct="1"/>
            <a:r>
              <a:rPr lang="en-US" altLang="en-US" b="1">
                <a:latin typeface="Courier New" pitchFamily="49" charset="0"/>
              </a:rPr>
              <a:t>    wd = wd[:-4]</a:t>
            </a:r>
          </a:p>
        </p:txBody>
      </p:sp>
      <p:sp>
        <p:nvSpPr>
          <p:cNvPr id="75788" name="Text Box 29"/>
          <p:cNvSpPr txBox="1">
            <a:spLocks noChangeArrowheads="1"/>
          </p:cNvSpPr>
          <p:nvPr/>
        </p:nvSpPr>
        <p:spPr bwMode="auto">
          <a:xfrm>
            <a:off x="6294438" y="2322513"/>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it fails for  _________</a:t>
            </a:r>
          </a:p>
        </p:txBody>
      </p:sp>
      <p:sp>
        <p:nvSpPr>
          <p:cNvPr id="75789" name="Text Box 29"/>
          <p:cNvSpPr txBox="1">
            <a:spLocks noChangeArrowheads="1"/>
          </p:cNvSpPr>
          <p:nvPr/>
        </p:nvSpPr>
        <p:spPr bwMode="auto">
          <a:xfrm>
            <a:off x="6294438" y="3289300"/>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9900"/>
                </a:solidFill>
                <a:latin typeface="Comic Sans MS" pitchFamily="66" charset="0"/>
              </a:rPr>
              <a:t>it fails for  _________</a:t>
            </a:r>
          </a:p>
        </p:txBody>
      </p:sp>
      <p:sp>
        <p:nvSpPr>
          <p:cNvPr id="75790" name="Text Box 30"/>
          <p:cNvSpPr txBox="1">
            <a:spLocks noChangeArrowheads="1"/>
          </p:cNvSpPr>
          <p:nvPr/>
        </p:nvSpPr>
        <p:spPr bwMode="auto">
          <a:xfrm>
            <a:off x="6294438" y="4471988"/>
            <a:ext cx="2198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0AF9"/>
                </a:solidFill>
                <a:latin typeface="Comic Sans MS" pitchFamily="66" charset="0"/>
              </a:rPr>
              <a:t>it fails for  _________</a:t>
            </a:r>
          </a:p>
        </p:txBody>
      </p:sp>
      <p:sp>
        <p:nvSpPr>
          <p:cNvPr id="75791" name="Rectangle 38"/>
          <p:cNvSpPr>
            <a:spLocks noChangeArrowheads="1"/>
          </p:cNvSpPr>
          <p:nvPr/>
        </p:nvSpPr>
        <p:spPr bwMode="auto">
          <a:xfrm>
            <a:off x="838200" y="6254750"/>
            <a:ext cx="1846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a:solidFill>
                  <a:srgbClr val="FF6600"/>
                </a:solidFill>
                <a:latin typeface="Courier New" pitchFamily="49" charset="0"/>
              </a:rPr>
              <a:t>return </a:t>
            </a:r>
            <a:r>
              <a:rPr lang="en-US" altLang="en-US" b="1">
                <a:latin typeface="Courier New" pitchFamily="49" charset="0"/>
              </a:rPr>
              <a:t>wd</a:t>
            </a:r>
            <a:endParaRPr lang="en-US" altLang="en-US"/>
          </a:p>
        </p:txBody>
      </p:sp>
      <p:sp>
        <p:nvSpPr>
          <p:cNvPr id="75792" name="Rectangle 39"/>
          <p:cNvSpPr>
            <a:spLocks noChangeArrowheads="1"/>
          </p:cNvSpPr>
          <p:nvPr/>
        </p:nvSpPr>
        <p:spPr bwMode="auto">
          <a:xfrm>
            <a:off x="311150" y="192088"/>
            <a:ext cx="4024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200">
                <a:latin typeface="Comic Sans MS" pitchFamily="66" charset="0"/>
              </a:rPr>
              <a:t>What is a word for which each of these rules "works" and "fails." Then, add a new rule that handles one of the failures – or an entirely new case! </a:t>
            </a:r>
            <a:endParaRPr lang="en-US" altLang="en-US" sz="1200"/>
          </a:p>
        </p:txBody>
      </p:sp>
      <p:sp>
        <p:nvSpPr>
          <p:cNvPr id="75793" name="Rectangle 40"/>
          <p:cNvSpPr>
            <a:spLocks noChangeArrowheads="1"/>
          </p:cNvSpPr>
          <p:nvPr/>
        </p:nvSpPr>
        <p:spPr bwMode="auto">
          <a:xfrm>
            <a:off x="6497638" y="5559425"/>
            <a:ext cx="189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000000"/>
                </a:solidFill>
                <a:latin typeface="Comic Sans MS" pitchFamily="66" charset="0"/>
              </a:rPr>
              <a:t>Fix one of these rules – or write another one... .</a:t>
            </a:r>
            <a:endParaRPr lang="en-US" altLang="en-US"/>
          </a:p>
        </p:txBody>
      </p:sp>
      <p:sp>
        <p:nvSpPr>
          <p:cNvPr id="42" name="Right Brace 41"/>
          <p:cNvSpPr/>
          <p:nvPr/>
        </p:nvSpPr>
        <p:spPr>
          <a:xfrm>
            <a:off x="6096000" y="19161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3" name="Right Brace 42"/>
          <p:cNvSpPr/>
          <p:nvPr/>
        </p:nvSpPr>
        <p:spPr>
          <a:xfrm>
            <a:off x="6096000" y="29067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4" name="Right Brace 43"/>
          <p:cNvSpPr/>
          <p:nvPr/>
        </p:nvSpPr>
        <p:spPr>
          <a:xfrm>
            <a:off x="6096000" y="4049713"/>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5" name="Right Brace 44"/>
          <p:cNvSpPr/>
          <p:nvPr/>
        </p:nvSpPr>
        <p:spPr>
          <a:xfrm>
            <a:off x="6096000" y="5410200"/>
            <a:ext cx="228600" cy="838200"/>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5798" name="Rectangle 45"/>
          <p:cNvSpPr>
            <a:spLocks noChangeArrowheads="1"/>
          </p:cNvSpPr>
          <p:nvPr/>
        </p:nvSpPr>
        <p:spPr bwMode="auto">
          <a:xfrm>
            <a:off x="6935788" y="6307138"/>
            <a:ext cx="16811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900">
                <a:solidFill>
                  <a:srgbClr val="000000"/>
                </a:solidFill>
                <a:latin typeface="Comic Sans MS" pitchFamily="66" charset="0"/>
              </a:rPr>
              <a:t>Maybe stemming </a:t>
            </a:r>
            <a:r>
              <a:rPr lang="en-US" altLang="en-US" sz="900" i="1">
                <a:solidFill>
                  <a:srgbClr val="000000"/>
                </a:solidFill>
                <a:latin typeface="Comic Sans MS" pitchFamily="66" charset="0"/>
              </a:rPr>
              <a:t>stemming</a:t>
            </a:r>
            <a:r>
              <a:rPr lang="en-US" altLang="en-US" sz="900">
                <a:solidFill>
                  <a:srgbClr val="000000"/>
                </a:solidFill>
                <a:latin typeface="Comic Sans MS" pitchFamily="66" charset="0"/>
              </a:rPr>
              <a:t>?</a:t>
            </a:r>
            <a:endParaRPr lang="en-US" altLang="en-US" sz="900">
              <a:solidFill>
                <a:srgbClr val="000000"/>
              </a:solidFill>
            </a:endParaRPr>
          </a:p>
        </p:txBody>
      </p:sp>
      <p:sp>
        <p:nvSpPr>
          <p:cNvPr id="75799" name="Ink 37"/>
          <p:cNvSpPr>
            <a:spLocks noRot="1" noChangeAspect="1" noEditPoints="1" noChangeArrowheads="1" noChangeShapeType="1" noTextEdit="1"/>
          </p:cNvSpPr>
          <p:nvPr/>
        </p:nvSpPr>
        <p:spPr bwMode="auto">
          <a:xfrm>
            <a:off x="8394700" y="1978025"/>
            <a:ext cx="7938" cy="7938"/>
          </a:xfrm>
          <a:custGeom>
            <a:avLst/>
            <a:gdLst>
              <a:gd name="T0" fmla="*/ 0 w 21"/>
              <a:gd name="T1" fmla="*/ 2147483647 h 23"/>
              <a:gd name="T2" fmla="*/ 2147483647 w 21"/>
              <a:gd name="T3" fmla="*/ 2147483647 h 23"/>
              <a:gd name="T4" fmla="*/ 0 60000 65536"/>
              <a:gd name="T5" fmla="*/ 0 60000 65536"/>
              <a:gd name="T6" fmla="*/ 0 w 21"/>
              <a:gd name="T7" fmla="*/ 0 h 23"/>
              <a:gd name="T8" fmla="*/ 21 w 21"/>
              <a:gd name="T9" fmla="*/ 23 h 23"/>
            </a:gdLst>
            <a:ahLst/>
            <a:cxnLst>
              <a:cxn ang="T4">
                <a:pos x="T0" y="T1"/>
              </a:cxn>
              <a:cxn ang="T5">
                <a:pos x="T2" y="T3"/>
              </a:cxn>
            </a:cxnLst>
            <a:rect l="T6" t="T7" r="T8" b="T9"/>
            <a:pathLst>
              <a:path w="21" h="23" extrusionOk="0">
                <a:moveTo>
                  <a:pt x="0" y="0"/>
                </a:moveTo>
                <a:cubicBezTo>
                  <a:pt x="7" y="13"/>
                  <a:pt x="10" y="18"/>
                  <a:pt x="20" y="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0" name="Ink 56"/>
          <p:cNvSpPr>
            <a:spLocks noRot="1" noChangeAspect="1" noEditPoints="1" noChangeArrowheads="1" noChangeShapeType="1" noTextEdit="1"/>
          </p:cNvSpPr>
          <p:nvPr/>
        </p:nvSpPr>
        <p:spPr bwMode="auto">
          <a:xfrm>
            <a:off x="377825" y="1814513"/>
            <a:ext cx="587375" cy="787400"/>
          </a:xfrm>
          <a:custGeom>
            <a:avLst/>
            <a:gdLst>
              <a:gd name="T0" fmla="*/ 2147483647 w 1635"/>
              <a:gd name="T1" fmla="*/ 2147483647 h 2187"/>
              <a:gd name="T2" fmla="*/ 2147483647 w 1635"/>
              <a:gd name="T3" fmla="*/ 2147483647 h 2187"/>
              <a:gd name="T4" fmla="*/ 2147483647 w 1635"/>
              <a:gd name="T5" fmla="*/ 2147483647 h 2187"/>
              <a:gd name="T6" fmla="*/ 2147483647 w 1635"/>
              <a:gd name="T7" fmla="*/ 2147483647 h 2187"/>
              <a:gd name="T8" fmla="*/ 2147483647 w 1635"/>
              <a:gd name="T9" fmla="*/ 2147483647 h 2187"/>
              <a:gd name="T10" fmla="*/ 2147483647 w 1635"/>
              <a:gd name="T11" fmla="*/ 2147483647 h 2187"/>
              <a:gd name="T12" fmla="*/ 2147483647 w 1635"/>
              <a:gd name="T13" fmla="*/ 2147483647 h 2187"/>
              <a:gd name="T14" fmla="*/ 2147483647 w 1635"/>
              <a:gd name="T15" fmla="*/ 2147483647 h 2187"/>
              <a:gd name="T16" fmla="*/ 2147483647 w 1635"/>
              <a:gd name="T17" fmla="*/ 2147483647 h 2187"/>
              <a:gd name="T18" fmla="*/ 2147483647 w 1635"/>
              <a:gd name="T19" fmla="*/ 2147483647 h 2187"/>
              <a:gd name="T20" fmla="*/ 2147483647 w 1635"/>
              <a:gd name="T21" fmla="*/ 2147483647 h 2187"/>
              <a:gd name="T22" fmla="*/ 2147483647 w 1635"/>
              <a:gd name="T23" fmla="*/ 2147483647 h 2187"/>
              <a:gd name="T24" fmla="*/ 2147483647 w 1635"/>
              <a:gd name="T25" fmla="*/ 2147483647 h 2187"/>
              <a:gd name="T26" fmla="*/ 2147483647 w 1635"/>
              <a:gd name="T27" fmla="*/ 2147483647 h 2187"/>
              <a:gd name="T28" fmla="*/ 2147483647 w 1635"/>
              <a:gd name="T29" fmla="*/ 2147483647 h 2187"/>
              <a:gd name="T30" fmla="*/ 2147483647 w 1635"/>
              <a:gd name="T31" fmla="*/ 2147483647 h 2187"/>
              <a:gd name="T32" fmla="*/ 2147483647 w 1635"/>
              <a:gd name="T33" fmla="*/ 2147483647 h 2187"/>
              <a:gd name="T34" fmla="*/ 2147483647 w 1635"/>
              <a:gd name="T35" fmla="*/ 2147483647 h 2187"/>
              <a:gd name="T36" fmla="*/ 2147483647 w 1635"/>
              <a:gd name="T37" fmla="*/ 2147483647 h 2187"/>
              <a:gd name="T38" fmla="*/ 2147483647 w 1635"/>
              <a:gd name="T39" fmla="*/ 2147483647 h 2187"/>
              <a:gd name="T40" fmla="*/ 2147483647 w 1635"/>
              <a:gd name="T41" fmla="*/ 2147483647 h 2187"/>
              <a:gd name="T42" fmla="*/ 2147483647 w 1635"/>
              <a:gd name="T43" fmla="*/ 2147483647 h 2187"/>
              <a:gd name="T44" fmla="*/ 2147483647 w 1635"/>
              <a:gd name="T45" fmla="*/ 2147483647 h 2187"/>
              <a:gd name="T46" fmla="*/ 2147483647 w 1635"/>
              <a:gd name="T47" fmla="*/ 2147483647 h 21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35"/>
              <a:gd name="T73" fmla="*/ 0 h 2187"/>
              <a:gd name="T74" fmla="*/ 1635 w 1635"/>
              <a:gd name="T75" fmla="*/ 2187 h 21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35" h="2187" extrusionOk="0">
                <a:moveTo>
                  <a:pt x="795" y="308"/>
                </a:moveTo>
                <a:cubicBezTo>
                  <a:pt x="805" y="270"/>
                  <a:pt x="820" y="235"/>
                  <a:pt x="823" y="196"/>
                </a:cubicBezTo>
                <a:cubicBezTo>
                  <a:pt x="826" y="157"/>
                  <a:pt x="823" y="125"/>
                  <a:pt x="804" y="90"/>
                </a:cubicBezTo>
                <a:cubicBezTo>
                  <a:pt x="746" y="-17"/>
                  <a:pt x="607" y="-9"/>
                  <a:pt x="506" y="17"/>
                </a:cubicBezTo>
                <a:cubicBezTo>
                  <a:pt x="434" y="35"/>
                  <a:pt x="361" y="68"/>
                  <a:pt x="299" y="108"/>
                </a:cubicBezTo>
                <a:cubicBezTo>
                  <a:pt x="192" y="177"/>
                  <a:pt x="95" y="278"/>
                  <a:pt x="62" y="404"/>
                </a:cubicBezTo>
                <a:cubicBezTo>
                  <a:pt x="25" y="544"/>
                  <a:pt x="106" y="653"/>
                  <a:pt x="215" y="729"/>
                </a:cubicBezTo>
                <a:cubicBezTo>
                  <a:pt x="268" y="766"/>
                  <a:pt x="360" y="793"/>
                  <a:pt x="399" y="846"/>
                </a:cubicBezTo>
                <a:cubicBezTo>
                  <a:pt x="439" y="900"/>
                  <a:pt x="376" y="936"/>
                  <a:pt x="341" y="968"/>
                </a:cubicBezTo>
                <a:cubicBezTo>
                  <a:pt x="299" y="1006"/>
                  <a:pt x="146" y="1048"/>
                  <a:pt x="141" y="1112"/>
                </a:cubicBezTo>
                <a:cubicBezTo>
                  <a:pt x="138" y="1159"/>
                  <a:pt x="212" y="1232"/>
                  <a:pt x="220" y="1286"/>
                </a:cubicBezTo>
                <a:cubicBezTo>
                  <a:pt x="232" y="1372"/>
                  <a:pt x="195" y="1459"/>
                  <a:pt x="166" y="1537"/>
                </a:cubicBezTo>
                <a:cubicBezTo>
                  <a:pt x="130" y="1632"/>
                  <a:pt x="79" y="1720"/>
                  <a:pt x="41" y="1814"/>
                </a:cubicBezTo>
                <a:cubicBezTo>
                  <a:pt x="8" y="1895"/>
                  <a:pt x="-23" y="1991"/>
                  <a:pt x="25" y="2071"/>
                </a:cubicBezTo>
                <a:cubicBezTo>
                  <a:pt x="45" y="2105"/>
                  <a:pt x="89" y="2123"/>
                  <a:pt x="123" y="2138"/>
                </a:cubicBezTo>
                <a:cubicBezTo>
                  <a:pt x="153" y="2151"/>
                  <a:pt x="186" y="2155"/>
                  <a:pt x="215" y="2165"/>
                </a:cubicBezTo>
                <a:cubicBezTo>
                  <a:pt x="234" y="2171"/>
                  <a:pt x="252" y="2179"/>
                  <a:pt x="271" y="2186"/>
                </a:cubicBezTo>
              </a:path>
              <a:path w="1635" h="2187" extrusionOk="0">
                <a:moveTo>
                  <a:pt x="898" y="1179"/>
                </a:moveTo>
                <a:cubicBezTo>
                  <a:pt x="880" y="1173"/>
                  <a:pt x="878" y="1171"/>
                  <a:pt x="850" y="1217"/>
                </a:cubicBezTo>
                <a:cubicBezTo>
                  <a:pt x="807" y="1287"/>
                  <a:pt x="767" y="1362"/>
                  <a:pt x="736" y="1438"/>
                </a:cubicBezTo>
                <a:cubicBezTo>
                  <a:pt x="717" y="1485"/>
                  <a:pt x="666" y="1585"/>
                  <a:pt x="716" y="1630"/>
                </a:cubicBezTo>
                <a:cubicBezTo>
                  <a:pt x="773" y="1682"/>
                  <a:pt x="920" y="1622"/>
                  <a:pt x="979" y="1606"/>
                </a:cubicBezTo>
                <a:cubicBezTo>
                  <a:pt x="1142" y="1561"/>
                  <a:pt x="1299" y="1499"/>
                  <a:pt x="1459" y="1444"/>
                </a:cubicBezTo>
                <a:cubicBezTo>
                  <a:pt x="1516" y="1424"/>
                  <a:pt x="1573" y="1402"/>
                  <a:pt x="1634" y="13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1" name="Ink 57"/>
          <p:cNvSpPr>
            <a:spLocks noRot="1" noChangeAspect="1" noEditPoints="1" noChangeArrowheads="1" noChangeShapeType="1" noTextEdit="1"/>
          </p:cNvSpPr>
          <p:nvPr/>
        </p:nvSpPr>
        <p:spPr bwMode="auto">
          <a:xfrm>
            <a:off x="495300" y="3243263"/>
            <a:ext cx="298450" cy="79375"/>
          </a:xfrm>
          <a:custGeom>
            <a:avLst/>
            <a:gdLst>
              <a:gd name="T0" fmla="*/ 0 w 825"/>
              <a:gd name="T1" fmla="*/ 2147483647 h 222"/>
              <a:gd name="T2" fmla="*/ 2147483647 w 825"/>
              <a:gd name="T3" fmla="*/ 2147483647 h 222"/>
              <a:gd name="T4" fmla="*/ 2147483647 w 825"/>
              <a:gd name="T5" fmla="*/ 2147483647 h 222"/>
              <a:gd name="T6" fmla="*/ 2147483647 w 825"/>
              <a:gd name="T7" fmla="*/ 2147483647 h 222"/>
              <a:gd name="T8" fmla="*/ 2147483647 w 825"/>
              <a:gd name="T9" fmla="*/ 2147483647 h 222"/>
              <a:gd name="T10" fmla="*/ 2147483647 w 825"/>
              <a:gd name="T11" fmla="*/ 2147483647 h 222"/>
              <a:gd name="T12" fmla="*/ 0 60000 65536"/>
              <a:gd name="T13" fmla="*/ 0 60000 65536"/>
              <a:gd name="T14" fmla="*/ 0 60000 65536"/>
              <a:gd name="T15" fmla="*/ 0 60000 65536"/>
              <a:gd name="T16" fmla="*/ 0 60000 65536"/>
              <a:gd name="T17" fmla="*/ 0 60000 65536"/>
              <a:gd name="T18" fmla="*/ 0 w 825"/>
              <a:gd name="T19" fmla="*/ 0 h 222"/>
              <a:gd name="T20" fmla="*/ 825 w 825"/>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825" h="222" extrusionOk="0">
                <a:moveTo>
                  <a:pt x="0" y="15"/>
                </a:moveTo>
                <a:cubicBezTo>
                  <a:pt x="17" y="41"/>
                  <a:pt x="27" y="59"/>
                  <a:pt x="34" y="92"/>
                </a:cubicBezTo>
                <a:cubicBezTo>
                  <a:pt x="42" y="130"/>
                  <a:pt x="48" y="182"/>
                  <a:pt x="83" y="207"/>
                </a:cubicBezTo>
                <a:cubicBezTo>
                  <a:pt x="135" y="245"/>
                  <a:pt x="229" y="207"/>
                  <a:pt x="280" y="190"/>
                </a:cubicBezTo>
                <a:cubicBezTo>
                  <a:pt x="395" y="152"/>
                  <a:pt x="503" y="100"/>
                  <a:pt x="614" y="54"/>
                </a:cubicBezTo>
                <a:cubicBezTo>
                  <a:pt x="683" y="26"/>
                  <a:pt x="750" y="3"/>
                  <a:pt x="824" y="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2" name="Ink 58"/>
          <p:cNvSpPr>
            <a:spLocks noRot="1" noChangeAspect="1" noEditPoints="1" noChangeArrowheads="1" noChangeShapeType="1" noTextEdit="1"/>
          </p:cNvSpPr>
          <p:nvPr/>
        </p:nvSpPr>
        <p:spPr bwMode="auto">
          <a:xfrm>
            <a:off x="496888" y="4014788"/>
            <a:ext cx="314325" cy="138112"/>
          </a:xfrm>
          <a:custGeom>
            <a:avLst/>
            <a:gdLst>
              <a:gd name="T0" fmla="*/ 0 w 875"/>
              <a:gd name="T1" fmla="*/ 2147483647 h 387"/>
              <a:gd name="T2" fmla="*/ 2147483647 w 875"/>
              <a:gd name="T3" fmla="*/ 2147483647 h 387"/>
              <a:gd name="T4" fmla="*/ 2147483647 w 875"/>
              <a:gd name="T5" fmla="*/ 2147483647 h 387"/>
              <a:gd name="T6" fmla="*/ 2147483647 w 875"/>
              <a:gd name="T7" fmla="*/ 2147483647 h 387"/>
              <a:gd name="T8" fmla="*/ 2147483647 w 875"/>
              <a:gd name="T9" fmla="*/ 2147483647 h 387"/>
              <a:gd name="T10" fmla="*/ 2147483647 w 875"/>
              <a:gd name="T11" fmla="*/ 2147483647 h 387"/>
              <a:gd name="T12" fmla="*/ 0 60000 65536"/>
              <a:gd name="T13" fmla="*/ 0 60000 65536"/>
              <a:gd name="T14" fmla="*/ 0 60000 65536"/>
              <a:gd name="T15" fmla="*/ 0 60000 65536"/>
              <a:gd name="T16" fmla="*/ 0 60000 65536"/>
              <a:gd name="T17" fmla="*/ 0 60000 65536"/>
              <a:gd name="T18" fmla="*/ 0 w 875"/>
              <a:gd name="T19" fmla="*/ 0 h 387"/>
              <a:gd name="T20" fmla="*/ 875 w 875"/>
              <a:gd name="T21" fmla="*/ 387 h 387"/>
            </a:gdLst>
            <a:ahLst/>
            <a:cxnLst>
              <a:cxn ang="T12">
                <a:pos x="T0" y="T1"/>
              </a:cxn>
              <a:cxn ang="T13">
                <a:pos x="T2" y="T3"/>
              </a:cxn>
              <a:cxn ang="T14">
                <a:pos x="T4" y="T5"/>
              </a:cxn>
              <a:cxn ang="T15">
                <a:pos x="T6" y="T7"/>
              </a:cxn>
              <a:cxn ang="T16">
                <a:pos x="T8" y="T9"/>
              </a:cxn>
              <a:cxn ang="T17">
                <a:pos x="T10" y="T11"/>
              </a:cxn>
            </a:cxnLst>
            <a:rect l="T18" t="T19" r="T20" b="T21"/>
            <a:pathLst>
              <a:path w="875" h="387" extrusionOk="0">
                <a:moveTo>
                  <a:pt x="0" y="0"/>
                </a:moveTo>
                <a:cubicBezTo>
                  <a:pt x="13" y="49"/>
                  <a:pt x="28" y="97"/>
                  <a:pt x="45" y="145"/>
                </a:cubicBezTo>
                <a:cubicBezTo>
                  <a:pt x="68" y="211"/>
                  <a:pt x="98" y="280"/>
                  <a:pt x="155" y="324"/>
                </a:cubicBezTo>
                <a:cubicBezTo>
                  <a:pt x="226" y="378"/>
                  <a:pt x="327" y="395"/>
                  <a:pt x="414" y="384"/>
                </a:cubicBezTo>
                <a:cubicBezTo>
                  <a:pt x="537" y="369"/>
                  <a:pt x="668" y="326"/>
                  <a:pt x="781" y="276"/>
                </a:cubicBezTo>
                <a:cubicBezTo>
                  <a:pt x="812" y="261"/>
                  <a:pt x="843" y="245"/>
                  <a:pt x="874" y="23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3" name="Ink 59"/>
          <p:cNvSpPr>
            <a:spLocks noRot="1" noChangeAspect="1" noEditPoints="1" noChangeArrowheads="1" noChangeShapeType="1" noTextEdit="1"/>
          </p:cNvSpPr>
          <p:nvPr/>
        </p:nvSpPr>
        <p:spPr bwMode="auto">
          <a:xfrm>
            <a:off x="7653338" y="1773238"/>
            <a:ext cx="1066800" cy="708025"/>
          </a:xfrm>
          <a:custGeom>
            <a:avLst/>
            <a:gdLst>
              <a:gd name="T0" fmla="*/ 2147483647 w 2964"/>
              <a:gd name="T1" fmla="*/ 2147483647 h 1967"/>
              <a:gd name="T2" fmla="*/ 2147483647 w 2964"/>
              <a:gd name="T3" fmla="*/ 2147483647 h 1967"/>
              <a:gd name="T4" fmla="*/ 2147483647 w 2964"/>
              <a:gd name="T5" fmla="*/ 2147483647 h 1967"/>
              <a:gd name="T6" fmla="*/ 2147483647 w 2964"/>
              <a:gd name="T7" fmla="*/ 2147483647 h 1967"/>
              <a:gd name="T8" fmla="*/ 2147483647 w 2964"/>
              <a:gd name="T9" fmla="*/ 2147483647 h 1967"/>
              <a:gd name="T10" fmla="*/ 2147483647 w 2964"/>
              <a:gd name="T11" fmla="*/ 2147483647 h 1967"/>
              <a:gd name="T12" fmla="*/ 2147483647 w 2964"/>
              <a:gd name="T13" fmla="*/ 2147483647 h 1967"/>
              <a:gd name="T14" fmla="*/ 2147483647 w 2964"/>
              <a:gd name="T15" fmla="*/ 2147483647 h 1967"/>
              <a:gd name="T16" fmla="*/ 2147483647 w 2964"/>
              <a:gd name="T17" fmla="*/ 2147483647 h 1967"/>
              <a:gd name="T18" fmla="*/ 2147483647 w 2964"/>
              <a:gd name="T19" fmla="*/ 2147483647 h 1967"/>
              <a:gd name="T20" fmla="*/ 2147483647 w 2964"/>
              <a:gd name="T21" fmla="*/ 2147483647 h 1967"/>
              <a:gd name="T22" fmla="*/ 2147483647 w 2964"/>
              <a:gd name="T23" fmla="*/ 2147483647 h 1967"/>
              <a:gd name="T24" fmla="*/ 2147483647 w 2964"/>
              <a:gd name="T25" fmla="*/ 2147483647 h 1967"/>
              <a:gd name="T26" fmla="*/ 2147483647 w 2964"/>
              <a:gd name="T27" fmla="*/ 2147483647 h 1967"/>
              <a:gd name="T28" fmla="*/ 2147483647 w 2964"/>
              <a:gd name="T29" fmla="*/ 2147483647 h 1967"/>
              <a:gd name="T30" fmla="*/ 2147483647 w 2964"/>
              <a:gd name="T31" fmla="*/ 2147483647 h 1967"/>
              <a:gd name="T32" fmla="*/ 2147483647 w 2964"/>
              <a:gd name="T33" fmla="*/ 2147483647 h 1967"/>
              <a:gd name="T34" fmla="*/ 2147483647 w 2964"/>
              <a:gd name="T35" fmla="*/ 2147483647 h 1967"/>
              <a:gd name="T36" fmla="*/ 2147483647 w 2964"/>
              <a:gd name="T37" fmla="*/ 2147483647 h 1967"/>
              <a:gd name="T38" fmla="*/ 2147483647 w 2964"/>
              <a:gd name="T39" fmla="*/ 2147483647 h 1967"/>
              <a:gd name="T40" fmla="*/ 2147483647 w 2964"/>
              <a:gd name="T41" fmla="*/ 2147483647 h 1967"/>
              <a:gd name="T42" fmla="*/ 2147483647 w 2964"/>
              <a:gd name="T43" fmla="*/ 2147483647 h 1967"/>
              <a:gd name="T44" fmla="*/ 2147483647 w 2964"/>
              <a:gd name="T45" fmla="*/ 2147483647 h 1967"/>
              <a:gd name="T46" fmla="*/ 2147483647 w 2964"/>
              <a:gd name="T47" fmla="*/ 2147483647 h 1967"/>
              <a:gd name="T48" fmla="*/ 2147483647 w 2964"/>
              <a:gd name="T49" fmla="*/ 2147483647 h 1967"/>
              <a:gd name="T50" fmla="*/ 2147483647 w 2964"/>
              <a:gd name="T51" fmla="*/ 2147483647 h 1967"/>
              <a:gd name="T52" fmla="*/ 2147483647 w 2964"/>
              <a:gd name="T53" fmla="*/ 2147483647 h 1967"/>
              <a:gd name="T54" fmla="*/ 2147483647 w 2964"/>
              <a:gd name="T55" fmla="*/ 2147483647 h 1967"/>
              <a:gd name="T56" fmla="*/ 2147483647 w 2964"/>
              <a:gd name="T57" fmla="*/ 2147483647 h 1967"/>
              <a:gd name="T58" fmla="*/ 2147483647 w 2964"/>
              <a:gd name="T59" fmla="*/ 2147483647 h 1967"/>
              <a:gd name="T60" fmla="*/ 2147483647 w 2964"/>
              <a:gd name="T61" fmla="*/ 2147483647 h 1967"/>
              <a:gd name="T62" fmla="*/ 2147483647 w 2964"/>
              <a:gd name="T63" fmla="*/ 2147483647 h 1967"/>
              <a:gd name="T64" fmla="*/ 2147483647 w 2964"/>
              <a:gd name="T65" fmla="*/ 2147483647 h 1967"/>
              <a:gd name="T66" fmla="*/ 2147483647 w 2964"/>
              <a:gd name="T67" fmla="*/ 2147483647 h 1967"/>
              <a:gd name="T68" fmla="*/ 2147483647 w 2964"/>
              <a:gd name="T69" fmla="*/ 2147483647 h 1967"/>
              <a:gd name="T70" fmla="*/ 2147483647 w 2964"/>
              <a:gd name="T71" fmla="*/ 2147483647 h 1967"/>
              <a:gd name="T72" fmla="*/ 2147483647 w 2964"/>
              <a:gd name="T73" fmla="*/ 2147483647 h 1967"/>
              <a:gd name="T74" fmla="*/ 2147483647 w 2964"/>
              <a:gd name="T75" fmla="*/ 2147483647 h 1967"/>
              <a:gd name="T76" fmla="*/ 2147483647 w 2964"/>
              <a:gd name="T77" fmla="*/ 2147483647 h 1967"/>
              <a:gd name="T78" fmla="*/ 2147483647 w 2964"/>
              <a:gd name="T79" fmla="*/ 2147483647 h 1967"/>
              <a:gd name="T80" fmla="*/ 2147483647 w 2964"/>
              <a:gd name="T81" fmla="*/ 2147483647 h 1967"/>
              <a:gd name="T82" fmla="*/ 2147483647 w 2964"/>
              <a:gd name="T83" fmla="*/ 2147483647 h 1967"/>
              <a:gd name="T84" fmla="*/ 2147483647 w 2964"/>
              <a:gd name="T85" fmla="*/ 2147483647 h 1967"/>
              <a:gd name="T86" fmla="*/ 2147483647 w 2964"/>
              <a:gd name="T87" fmla="*/ 2147483647 h 1967"/>
              <a:gd name="T88" fmla="*/ 2147483647 w 2964"/>
              <a:gd name="T89" fmla="*/ 2147483647 h 1967"/>
              <a:gd name="T90" fmla="*/ 2147483647 w 2964"/>
              <a:gd name="T91" fmla="*/ 2147483647 h 1967"/>
              <a:gd name="T92" fmla="*/ 2147483647 w 2964"/>
              <a:gd name="T93" fmla="*/ 2147483647 h 1967"/>
              <a:gd name="T94" fmla="*/ 2147483647 w 2964"/>
              <a:gd name="T95" fmla="*/ 2147483647 h 1967"/>
              <a:gd name="T96" fmla="*/ 2147483647 w 2964"/>
              <a:gd name="T97" fmla="*/ 2147483647 h 1967"/>
              <a:gd name="T98" fmla="*/ 2147483647 w 2964"/>
              <a:gd name="T99" fmla="*/ 2147483647 h 1967"/>
              <a:gd name="T100" fmla="*/ 2147483647 w 2964"/>
              <a:gd name="T101" fmla="*/ 2147483647 h 1967"/>
              <a:gd name="T102" fmla="*/ 2147483647 w 2964"/>
              <a:gd name="T103" fmla="*/ 2147483647 h 1967"/>
              <a:gd name="T104" fmla="*/ 2147483647 w 2964"/>
              <a:gd name="T105" fmla="*/ 2147483647 h 1967"/>
              <a:gd name="T106" fmla="*/ 2147483647 w 2964"/>
              <a:gd name="T107" fmla="*/ 2147483647 h 1967"/>
              <a:gd name="T108" fmla="*/ 2147483647 w 2964"/>
              <a:gd name="T109" fmla="*/ 2147483647 h 1967"/>
              <a:gd name="T110" fmla="*/ 2147483647 w 2964"/>
              <a:gd name="T111" fmla="*/ 2147483647 h 1967"/>
              <a:gd name="T112" fmla="*/ 2147483647 w 2964"/>
              <a:gd name="T113" fmla="*/ 2147483647 h 1967"/>
              <a:gd name="T114" fmla="*/ 2147483647 w 2964"/>
              <a:gd name="T115" fmla="*/ 2147483647 h 1967"/>
              <a:gd name="T116" fmla="*/ 2147483647 w 2964"/>
              <a:gd name="T117" fmla="*/ 2147483647 h 1967"/>
              <a:gd name="T118" fmla="*/ 2147483647 w 2964"/>
              <a:gd name="T119" fmla="*/ 2147483647 h 1967"/>
              <a:gd name="T120" fmla="*/ 2147483647 w 2964"/>
              <a:gd name="T121" fmla="*/ 2147483647 h 1967"/>
              <a:gd name="T122" fmla="*/ 2147483647 w 2964"/>
              <a:gd name="T123" fmla="*/ 2147483647 h 1967"/>
              <a:gd name="T124" fmla="*/ 2147483647 w 2964"/>
              <a:gd name="T125" fmla="*/ 2147483647 h 19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4"/>
              <a:gd name="T190" fmla="*/ 0 h 1967"/>
              <a:gd name="T191" fmla="*/ 2964 w 2964"/>
              <a:gd name="T192" fmla="*/ 1967 h 19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4" h="1967" extrusionOk="0">
                <a:moveTo>
                  <a:pt x="165" y="898"/>
                </a:moveTo>
                <a:cubicBezTo>
                  <a:pt x="161" y="907"/>
                  <a:pt x="152" y="909"/>
                  <a:pt x="182" y="924"/>
                </a:cubicBezTo>
                <a:cubicBezTo>
                  <a:pt x="212" y="939"/>
                  <a:pt x="263" y="924"/>
                  <a:pt x="292" y="915"/>
                </a:cubicBezTo>
                <a:cubicBezTo>
                  <a:pt x="335" y="901"/>
                  <a:pt x="379" y="875"/>
                  <a:pt x="405" y="838"/>
                </a:cubicBezTo>
                <a:cubicBezTo>
                  <a:pt x="436" y="794"/>
                  <a:pt x="430" y="737"/>
                  <a:pt x="382" y="708"/>
                </a:cubicBezTo>
                <a:cubicBezTo>
                  <a:pt x="329" y="676"/>
                  <a:pt x="264" y="693"/>
                  <a:pt x="213" y="720"/>
                </a:cubicBezTo>
                <a:cubicBezTo>
                  <a:pt x="107" y="777"/>
                  <a:pt x="21" y="895"/>
                  <a:pt x="2" y="1014"/>
                </a:cubicBezTo>
                <a:cubicBezTo>
                  <a:pt x="-9" y="1079"/>
                  <a:pt x="12" y="1137"/>
                  <a:pt x="62" y="1180"/>
                </a:cubicBezTo>
                <a:cubicBezTo>
                  <a:pt x="109" y="1220"/>
                  <a:pt x="175" y="1230"/>
                  <a:pt x="234" y="1229"/>
                </a:cubicBezTo>
                <a:cubicBezTo>
                  <a:pt x="294" y="1228"/>
                  <a:pt x="363" y="1202"/>
                  <a:pt x="414" y="1171"/>
                </a:cubicBezTo>
                <a:cubicBezTo>
                  <a:pt x="454" y="1141"/>
                  <a:pt x="467" y="1131"/>
                  <a:pt x="493" y="1110"/>
                </a:cubicBezTo>
              </a:path>
              <a:path w="2964" h="1967" extrusionOk="0">
                <a:moveTo>
                  <a:pt x="689" y="695"/>
                </a:moveTo>
                <a:cubicBezTo>
                  <a:pt x="712" y="711"/>
                  <a:pt x="739" y="714"/>
                  <a:pt x="765" y="727"/>
                </a:cubicBezTo>
                <a:cubicBezTo>
                  <a:pt x="834" y="762"/>
                  <a:pt x="899" y="805"/>
                  <a:pt x="948" y="866"/>
                </a:cubicBezTo>
                <a:cubicBezTo>
                  <a:pt x="958" y="879"/>
                  <a:pt x="965" y="891"/>
                  <a:pt x="973" y="905"/>
                </a:cubicBezTo>
                <a:cubicBezTo>
                  <a:pt x="948" y="893"/>
                  <a:pt x="923" y="875"/>
                  <a:pt x="895" y="870"/>
                </a:cubicBezTo>
                <a:cubicBezTo>
                  <a:pt x="840" y="861"/>
                  <a:pt x="788" y="875"/>
                  <a:pt x="741" y="902"/>
                </a:cubicBezTo>
                <a:cubicBezTo>
                  <a:pt x="680" y="937"/>
                  <a:pt x="633" y="991"/>
                  <a:pt x="598" y="1051"/>
                </a:cubicBezTo>
                <a:cubicBezTo>
                  <a:pt x="570" y="1099"/>
                  <a:pt x="539" y="1181"/>
                  <a:pt x="589" y="1227"/>
                </a:cubicBezTo>
                <a:cubicBezTo>
                  <a:pt x="629" y="1264"/>
                  <a:pt x="697" y="1250"/>
                  <a:pt x="742" y="1236"/>
                </a:cubicBezTo>
                <a:cubicBezTo>
                  <a:pt x="834" y="1209"/>
                  <a:pt x="902" y="1148"/>
                  <a:pt x="964" y="1079"/>
                </a:cubicBezTo>
                <a:cubicBezTo>
                  <a:pt x="1008" y="1029"/>
                  <a:pt x="1040" y="975"/>
                  <a:pt x="1072" y="917"/>
                </a:cubicBezTo>
              </a:path>
              <a:path w="2964" h="1967" extrusionOk="0">
                <a:moveTo>
                  <a:pt x="1443" y="0"/>
                </a:moveTo>
                <a:cubicBezTo>
                  <a:pt x="1426" y="28"/>
                  <a:pt x="1408" y="64"/>
                  <a:pt x="1399" y="103"/>
                </a:cubicBezTo>
                <a:cubicBezTo>
                  <a:pt x="1373" y="215"/>
                  <a:pt x="1345" y="327"/>
                  <a:pt x="1319" y="439"/>
                </a:cubicBezTo>
                <a:cubicBezTo>
                  <a:pt x="1281" y="606"/>
                  <a:pt x="1240" y="775"/>
                  <a:pt x="1225" y="946"/>
                </a:cubicBezTo>
                <a:cubicBezTo>
                  <a:pt x="1218" y="1025"/>
                  <a:pt x="1216" y="1107"/>
                  <a:pt x="1222" y="1186"/>
                </a:cubicBezTo>
                <a:cubicBezTo>
                  <a:pt x="1226" y="1213"/>
                  <a:pt x="1227" y="1222"/>
                  <a:pt x="1227" y="1186"/>
                </a:cubicBezTo>
              </a:path>
              <a:path w="2964" h="1967" extrusionOk="0">
                <a:moveTo>
                  <a:pt x="1128" y="819"/>
                </a:moveTo>
                <a:cubicBezTo>
                  <a:pt x="1131" y="772"/>
                  <a:pt x="1140" y="742"/>
                  <a:pt x="1197" y="737"/>
                </a:cubicBezTo>
                <a:cubicBezTo>
                  <a:pt x="1260" y="731"/>
                  <a:pt x="1334" y="749"/>
                  <a:pt x="1391" y="774"/>
                </a:cubicBezTo>
                <a:cubicBezTo>
                  <a:pt x="1447" y="799"/>
                  <a:pt x="1490" y="839"/>
                  <a:pt x="1511" y="897"/>
                </a:cubicBezTo>
                <a:cubicBezTo>
                  <a:pt x="1528" y="945"/>
                  <a:pt x="1529" y="1001"/>
                  <a:pt x="1535" y="1051"/>
                </a:cubicBezTo>
                <a:cubicBezTo>
                  <a:pt x="1539" y="1083"/>
                  <a:pt x="1544" y="1112"/>
                  <a:pt x="1556" y="1141"/>
                </a:cubicBezTo>
                <a:cubicBezTo>
                  <a:pt x="1572" y="1114"/>
                  <a:pt x="1574" y="1101"/>
                  <a:pt x="1579" y="1068"/>
                </a:cubicBezTo>
              </a:path>
              <a:path w="2964" h="1967" extrusionOk="0">
                <a:moveTo>
                  <a:pt x="1631" y="659"/>
                </a:moveTo>
                <a:cubicBezTo>
                  <a:pt x="1635" y="641"/>
                  <a:pt x="1637" y="629"/>
                  <a:pt x="1650" y="615"/>
                </a:cubicBezTo>
                <a:cubicBezTo>
                  <a:pt x="1659" y="607"/>
                  <a:pt x="1662" y="604"/>
                  <a:pt x="1670" y="602"/>
                </a:cubicBezTo>
              </a:path>
              <a:path w="2964" h="1967" extrusionOk="0">
                <a:moveTo>
                  <a:pt x="1671" y="1190"/>
                </a:moveTo>
                <a:cubicBezTo>
                  <a:pt x="1694" y="1159"/>
                  <a:pt x="1711" y="1135"/>
                  <a:pt x="1724" y="1096"/>
                </a:cubicBezTo>
                <a:cubicBezTo>
                  <a:pt x="1748" y="1023"/>
                  <a:pt x="1755" y="943"/>
                  <a:pt x="1766" y="867"/>
                </a:cubicBezTo>
                <a:cubicBezTo>
                  <a:pt x="1794" y="959"/>
                  <a:pt x="1824" y="1038"/>
                  <a:pt x="1897" y="1106"/>
                </a:cubicBezTo>
                <a:cubicBezTo>
                  <a:pt x="1932" y="1138"/>
                  <a:pt x="1969" y="1154"/>
                  <a:pt x="2014" y="1165"/>
                </a:cubicBezTo>
                <a:cubicBezTo>
                  <a:pt x="2020" y="1164"/>
                  <a:pt x="2025" y="1163"/>
                  <a:pt x="2031" y="1162"/>
                </a:cubicBezTo>
                <a:cubicBezTo>
                  <a:pt x="2043" y="1129"/>
                  <a:pt x="2051" y="1106"/>
                  <a:pt x="2055" y="1064"/>
                </a:cubicBezTo>
                <a:cubicBezTo>
                  <a:pt x="2060" y="1010"/>
                  <a:pt x="2061" y="962"/>
                  <a:pt x="2073" y="909"/>
                </a:cubicBezTo>
                <a:cubicBezTo>
                  <a:pt x="2086" y="853"/>
                  <a:pt x="2129" y="830"/>
                  <a:pt x="2176" y="806"/>
                </a:cubicBezTo>
                <a:cubicBezTo>
                  <a:pt x="2230" y="779"/>
                  <a:pt x="2291" y="765"/>
                  <a:pt x="2350" y="752"/>
                </a:cubicBezTo>
                <a:cubicBezTo>
                  <a:pt x="2383" y="745"/>
                  <a:pt x="2406" y="747"/>
                  <a:pt x="2436" y="745"/>
                </a:cubicBezTo>
                <a:cubicBezTo>
                  <a:pt x="2408" y="790"/>
                  <a:pt x="2375" y="821"/>
                  <a:pt x="2338" y="864"/>
                </a:cubicBezTo>
                <a:cubicBezTo>
                  <a:pt x="2291" y="918"/>
                  <a:pt x="2240" y="984"/>
                  <a:pt x="2220" y="1054"/>
                </a:cubicBezTo>
                <a:cubicBezTo>
                  <a:pt x="2198" y="1135"/>
                  <a:pt x="2264" y="1184"/>
                  <a:pt x="2337" y="1194"/>
                </a:cubicBezTo>
                <a:cubicBezTo>
                  <a:pt x="2443" y="1209"/>
                  <a:pt x="2539" y="1157"/>
                  <a:pt x="2567" y="1052"/>
                </a:cubicBezTo>
                <a:cubicBezTo>
                  <a:pt x="2587" y="975"/>
                  <a:pt x="2571" y="890"/>
                  <a:pt x="2550" y="815"/>
                </a:cubicBezTo>
                <a:cubicBezTo>
                  <a:pt x="2538" y="773"/>
                  <a:pt x="2522" y="754"/>
                  <a:pt x="2503" y="721"/>
                </a:cubicBezTo>
                <a:cubicBezTo>
                  <a:pt x="2501" y="819"/>
                  <a:pt x="2534" y="910"/>
                  <a:pt x="2568" y="1004"/>
                </a:cubicBezTo>
                <a:cubicBezTo>
                  <a:pt x="2630" y="1174"/>
                  <a:pt x="2709" y="1334"/>
                  <a:pt x="2788" y="1496"/>
                </a:cubicBezTo>
                <a:cubicBezTo>
                  <a:pt x="2847" y="1617"/>
                  <a:pt x="2915" y="1743"/>
                  <a:pt x="2954" y="1872"/>
                </a:cubicBezTo>
                <a:cubicBezTo>
                  <a:pt x="2962" y="1915"/>
                  <a:pt x="2966" y="1926"/>
                  <a:pt x="2956" y="1953"/>
                </a:cubicBezTo>
                <a:cubicBezTo>
                  <a:pt x="2895" y="1950"/>
                  <a:pt x="2878" y="1951"/>
                  <a:pt x="2826" y="1893"/>
                </a:cubicBezTo>
                <a:cubicBezTo>
                  <a:pt x="2762" y="1823"/>
                  <a:pt x="2719" y="1741"/>
                  <a:pt x="2687" y="1652"/>
                </a:cubicBezTo>
                <a:cubicBezTo>
                  <a:pt x="2657" y="1567"/>
                  <a:pt x="2642" y="1473"/>
                  <a:pt x="2691" y="1393"/>
                </a:cubicBezTo>
                <a:cubicBezTo>
                  <a:pt x="2735" y="1321"/>
                  <a:pt x="2805" y="1263"/>
                  <a:pt x="2864" y="120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4" name="Ink 60"/>
          <p:cNvSpPr>
            <a:spLocks noRot="1" noChangeAspect="1" noEditPoints="1" noChangeArrowheads="1" noChangeShapeType="1" noTextEdit="1"/>
          </p:cNvSpPr>
          <p:nvPr/>
        </p:nvSpPr>
        <p:spPr bwMode="auto">
          <a:xfrm>
            <a:off x="6291263" y="2487613"/>
            <a:ext cx="1062037" cy="438150"/>
          </a:xfrm>
          <a:custGeom>
            <a:avLst/>
            <a:gdLst>
              <a:gd name="T0" fmla="*/ 2147483647 w 2950"/>
              <a:gd name="T1" fmla="*/ 2147483647 h 1221"/>
              <a:gd name="T2" fmla="*/ 2147483647 w 2950"/>
              <a:gd name="T3" fmla="*/ 2147483647 h 1221"/>
              <a:gd name="T4" fmla="*/ 2147483647 w 2950"/>
              <a:gd name="T5" fmla="*/ 2147483647 h 1221"/>
              <a:gd name="T6" fmla="*/ 2147483647 w 2950"/>
              <a:gd name="T7" fmla="*/ 2147483647 h 1221"/>
              <a:gd name="T8" fmla="*/ 2147483647 w 2950"/>
              <a:gd name="T9" fmla="*/ 2147483647 h 1221"/>
              <a:gd name="T10" fmla="*/ 2147483647 w 2950"/>
              <a:gd name="T11" fmla="*/ 2147483647 h 1221"/>
              <a:gd name="T12" fmla="*/ 2147483647 w 2950"/>
              <a:gd name="T13" fmla="*/ 2147483647 h 1221"/>
              <a:gd name="T14" fmla="*/ 2147483647 w 2950"/>
              <a:gd name="T15" fmla="*/ 2147483647 h 1221"/>
              <a:gd name="T16" fmla="*/ 2147483647 w 2950"/>
              <a:gd name="T17" fmla="*/ 2147483647 h 1221"/>
              <a:gd name="T18" fmla="*/ 2147483647 w 2950"/>
              <a:gd name="T19" fmla="*/ 2147483647 h 1221"/>
              <a:gd name="T20" fmla="*/ 2147483647 w 2950"/>
              <a:gd name="T21" fmla="*/ 2147483647 h 1221"/>
              <a:gd name="T22" fmla="*/ 2147483647 w 2950"/>
              <a:gd name="T23" fmla="*/ 2147483647 h 1221"/>
              <a:gd name="T24" fmla="*/ 2147483647 w 2950"/>
              <a:gd name="T25" fmla="*/ 2147483647 h 1221"/>
              <a:gd name="T26" fmla="*/ 2147483647 w 2950"/>
              <a:gd name="T27" fmla="*/ 2147483647 h 1221"/>
              <a:gd name="T28" fmla="*/ 2147483647 w 2950"/>
              <a:gd name="T29" fmla="*/ 2147483647 h 1221"/>
              <a:gd name="T30" fmla="*/ 2147483647 w 2950"/>
              <a:gd name="T31" fmla="*/ 2147483647 h 1221"/>
              <a:gd name="T32" fmla="*/ 2147483647 w 2950"/>
              <a:gd name="T33" fmla="*/ 2147483647 h 1221"/>
              <a:gd name="T34" fmla="*/ 2147483647 w 2950"/>
              <a:gd name="T35" fmla="*/ 2147483647 h 1221"/>
              <a:gd name="T36" fmla="*/ 2147483647 w 2950"/>
              <a:gd name="T37" fmla="*/ 2147483647 h 1221"/>
              <a:gd name="T38" fmla="*/ 2147483647 w 2950"/>
              <a:gd name="T39" fmla="*/ 2147483647 h 1221"/>
              <a:gd name="T40" fmla="*/ 2147483647 w 2950"/>
              <a:gd name="T41" fmla="*/ 2147483647 h 1221"/>
              <a:gd name="T42" fmla="*/ 2147483647 w 2950"/>
              <a:gd name="T43" fmla="*/ 2147483647 h 1221"/>
              <a:gd name="T44" fmla="*/ 2147483647 w 2950"/>
              <a:gd name="T45" fmla="*/ 2147483647 h 1221"/>
              <a:gd name="T46" fmla="*/ 2147483647 w 2950"/>
              <a:gd name="T47" fmla="*/ 2147483647 h 1221"/>
              <a:gd name="T48" fmla="*/ 2147483647 w 2950"/>
              <a:gd name="T49" fmla="*/ 2147483647 h 1221"/>
              <a:gd name="T50" fmla="*/ 2147483647 w 2950"/>
              <a:gd name="T51" fmla="*/ 2147483647 h 1221"/>
              <a:gd name="T52" fmla="*/ 2147483647 w 2950"/>
              <a:gd name="T53" fmla="*/ 2147483647 h 1221"/>
              <a:gd name="T54" fmla="*/ 2147483647 w 2950"/>
              <a:gd name="T55" fmla="*/ 2147483647 h 1221"/>
              <a:gd name="T56" fmla="*/ 2147483647 w 2950"/>
              <a:gd name="T57" fmla="*/ 2147483647 h 1221"/>
              <a:gd name="T58" fmla="*/ 2147483647 w 2950"/>
              <a:gd name="T59" fmla="*/ 2147483647 h 1221"/>
              <a:gd name="T60" fmla="*/ 2147483647 w 2950"/>
              <a:gd name="T61" fmla="*/ 2147483647 h 1221"/>
              <a:gd name="T62" fmla="*/ 2147483647 w 2950"/>
              <a:gd name="T63" fmla="*/ 2147483647 h 1221"/>
              <a:gd name="T64" fmla="*/ 2147483647 w 2950"/>
              <a:gd name="T65" fmla="*/ 2147483647 h 1221"/>
              <a:gd name="T66" fmla="*/ 2147483647 w 2950"/>
              <a:gd name="T67" fmla="*/ 2147483647 h 1221"/>
              <a:gd name="T68" fmla="*/ 2147483647 w 2950"/>
              <a:gd name="T69" fmla="*/ 2147483647 h 1221"/>
              <a:gd name="T70" fmla="*/ 2147483647 w 2950"/>
              <a:gd name="T71" fmla="*/ 2147483647 h 1221"/>
              <a:gd name="T72" fmla="*/ 2147483647 w 2950"/>
              <a:gd name="T73" fmla="*/ 2147483647 h 1221"/>
              <a:gd name="T74" fmla="*/ 2147483647 w 2950"/>
              <a:gd name="T75" fmla="*/ 2147483647 h 1221"/>
              <a:gd name="T76" fmla="*/ 2147483647 w 2950"/>
              <a:gd name="T77" fmla="*/ 2147483647 h 1221"/>
              <a:gd name="T78" fmla="*/ 2147483647 w 2950"/>
              <a:gd name="T79" fmla="*/ 2147483647 h 1221"/>
              <a:gd name="T80" fmla="*/ 2147483647 w 2950"/>
              <a:gd name="T81" fmla="*/ 2147483647 h 1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0"/>
              <a:gd name="T124" fmla="*/ 0 h 1221"/>
              <a:gd name="T125" fmla="*/ 2950 w 2950"/>
              <a:gd name="T126" fmla="*/ 1221 h 1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0" h="1221" extrusionOk="0">
                <a:moveTo>
                  <a:pt x="246" y="352"/>
                </a:moveTo>
                <a:cubicBezTo>
                  <a:pt x="221" y="377"/>
                  <a:pt x="188" y="404"/>
                  <a:pt x="167" y="432"/>
                </a:cubicBezTo>
                <a:cubicBezTo>
                  <a:pt x="164" y="438"/>
                  <a:pt x="162" y="443"/>
                  <a:pt x="159" y="449"/>
                </a:cubicBezTo>
                <a:cubicBezTo>
                  <a:pt x="188" y="421"/>
                  <a:pt x="207" y="392"/>
                  <a:pt x="225" y="354"/>
                </a:cubicBezTo>
                <a:cubicBezTo>
                  <a:pt x="240" y="322"/>
                  <a:pt x="263" y="271"/>
                  <a:pt x="238" y="237"/>
                </a:cubicBezTo>
                <a:cubicBezTo>
                  <a:pt x="210" y="199"/>
                  <a:pt x="156" y="231"/>
                  <a:pt x="130" y="252"/>
                </a:cubicBezTo>
                <a:cubicBezTo>
                  <a:pt x="57" y="311"/>
                  <a:pt x="11" y="400"/>
                  <a:pt x="1" y="492"/>
                </a:cubicBezTo>
                <a:cubicBezTo>
                  <a:pt x="-7" y="562"/>
                  <a:pt x="7" y="631"/>
                  <a:pt x="57" y="682"/>
                </a:cubicBezTo>
                <a:cubicBezTo>
                  <a:pt x="101" y="726"/>
                  <a:pt x="154" y="736"/>
                  <a:pt x="211" y="717"/>
                </a:cubicBezTo>
                <a:cubicBezTo>
                  <a:pt x="275" y="696"/>
                  <a:pt x="312" y="653"/>
                  <a:pt x="354" y="604"/>
                </a:cubicBezTo>
              </a:path>
              <a:path w="2950" h="1221" extrusionOk="0">
                <a:moveTo>
                  <a:pt x="477" y="330"/>
                </a:moveTo>
                <a:cubicBezTo>
                  <a:pt x="489" y="366"/>
                  <a:pt x="504" y="407"/>
                  <a:pt x="523" y="439"/>
                </a:cubicBezTo>
                <a:cubicBezTo>
                  <a:pt x="552" y="488"/>
                  <a:pt x="593" y="537"/>
                  <a:pt x="634" y="577"/>
                </a:cubicBezTo>
                <a:cubicBezTo>
                  <a:pt x="656" y="598"/>
                  <a:pt x="691" y="634"/>
                  <a:pt x="725" y="623"/>
                </a:cubicBezTo>
                <a:cubicBezTo>
                  <a:pt x="745" y="611"/>
                  <a:pt x="753" y="606"/>
                  <a:pt x="761" y="591"/>
                </a:cubicBezTo>
              </a:path>
              <a:path w="2950" h="1221" extrusionOk="0">
                <a:moveTo>
                  <a:pt x="867" y="201"/>
                </a:moveTo>
                <a:cubicBezTo>
                  <a:pt x="837" y="259"/>
                  <a:pt x="812" y="319"/>
                  <a:pt x="781" y="377"/>
                </a:cubicBezTo>
                <a:cubicBezTo>
                  <a:pt x="729" y="475"/>
                  <a:pt x="676" y="573"/>
                  <a:pt x="620" y="669"/>
                </a:cubicBezTo>
                <a:cubicBezTo>
                  <a:pt x="576" y="745"/>
                  <a:pt x="528" y="818"/>
                  <a:pt x="474" y="886"/>
                </a:cubicBezTo>
                <a:cubicBezTo>
                  <a:pt x="455" y="910"/>
                  <a:pt x="473" y="863"/>
                  <a:pt x="485" y="835"/>
                </a:cubicBezTo>
              </a:path>
              <a:path w="2950" h="1221" extrusionOk="0">
                <a:moveTo>
                  <a:pt x="860" y="1043"/>
                </a:moveTo>
                <a:cubicBezTo>
                  <a:pt x="859" y="1099"/>
                  <a:pt x="858" y="1154"/>
                  <a:pt x="861" y="1210"/>
                </a:cubicBezTo>
                <a:cubicBezTo>
                  <a:pt x="861" y="1159"/>
                  <a:pt x="863" y="1128"/>
                  <a:pt x="866" y="1077"/>
                </a:cubicBezTo>
                <a:cubicBezTo>
                  <a:pt x="875" y="913"/>
                  <a:pt x="883" y="747"/>
                  <a:pt x="908" y="585"/>
                </a:cubicBezTo>
                <a:cubicBezTo>
                  <a:pt x="918" y="522"/>
                  <a:pt x="922" y="408"/>
                  <a:pt x="976" y="362"/>
                </a:cubicBezTo>
                <a:cubicBezTo>
                  <a:pt x="1009" y="334"/>
                  <a:pt x="1055" y="376"/>
                  <a:pt x="1077" y="398"/>
                </a:cubicBezTo>
                <a:cubicBezTo>
                  <a:pt x="1106" y="427"/>
                  <a:pt x="1148" y="480"/>
                  <a:pt x="1132" y="525"/>
                </a:cubicBezTo>
                <a:cubicBezTo>
                  <a:pt x="1121" y="555"/>
                  <a:pt x="1089" y="554"/>
                  <a:pt x="1064" y="547"/>
                </a:cubicBezTo>
                <a:cubicBezTo>
                  <a:pt x="1040" y="540"/>
                  <a:pt x="1034" y="525"/>
                  <a:pt x="1022" y="506"/>
                </a:cubicBezTo>
              </a:path>
              <a:path w="2950" h="1221" extrusionOk="0">
                <a:moveTo>
                  <a:pt x="1327" y="0"/>
                </a:moveTo>
                <a:cubicBezTo>
                  <a:pt x="1335" y="47"/>
                  <a:pt x="1335" y="93"/>
                  <a:pt x="1331" y="141"/>
                </a:cubicBezTo>
                <a:cubicBezTo>
                  <a:pt x="1324" y="218"/>
                  <a:pt x="1315" y="295"/>
                  <a:pt x="1300" y="371"/>
                </a:cubicBezTo>
                <a:cubicBezTo>
                  <a:pt x="1288" y="434"/>
                  <a:pt x="1263" y="498"/>
                  <a:pt x="1256" y="561"/>
                </a:cubicBezTo>
                <a:cubicBezTo>
                  <a:pt x="1257" y="584"/>
                  <a:pt x="1256" y="588"/>
                  <a:pt x="1261" y="601"/>
                </a:cubicBezTo>
                <a:cubicBezTo>
                  <a:pt x="1291" y="595"/>
                  <a:pt x="1318" y="591"/>
                  <a:pt x="1349" y="573"/>
                </a:cubicBezTo>
                <a:cubicBezTo>
                  <a:pt x="1370" y="561"/>
                  <a:pt x="1388" y="553"/>
                  <a:pt x="1410" y="543"/>
                </a:cubicBezTo>
                <a:cubicBezTo>
                  <a:pt x="1414" y="564"/>
                  <a:pt x="1415" y="578"/>
                  <a:pt x="1410" y="609"/>
                </a:cubicBezTo>
                <a:cubicBezTo>
                  <a:pt x="1404" y="645"/>
                  <a:pt x="1398" y="686"/>
                  <a:pt x="1431" y="711"/>
                </a:cubicBezTo>
                <a:cubicBezTo>
                  <a:pt x="1470" y="741"/>
                  <a:pt x="1523" y="727"/>
                  <a:pt x="1564" y="712"/>
                </a:cubicBezTo>
                <a:cubicBezTo>
                  <a:pt x="1612" y="694"/>
                  <a:pt x="1647" y="661"/>
                  <a:pt x="1642" y="607"/>
                </a:cubicBezTo>
                <a:cubicBezTo>
                  <a:pt x="1636" y="540"/>
                  <a:pt x="1564" y="488"/>
                  <a:pt x="1514" y="452"/>
                </a:cubicBezTo>
                <a:cubicBezTo>
                  <a:pt x="1482" y="428"/>
                  <a:pt x="1470" y="421"/>
                  <a:pt x="1457" y="390"/>
                </a:cubicBezTo>
                <a:cubicBezTo>
                  <a:pt x="1499" y="377"/>
                  <a:pt x="1539" y="368"/>
                  <a:pt x="1584" y="363"/>
                </a:cubicBezTo>
                <a:cubicBezTo>
                  <a:pt x="1651" y="356"/>
                  <a:pt x="1718" y="354"/>
                  <a:pt x="1785" y="353"/>
                </a:cubicBezTo>
                <a:cubicBezTo>
                  <a:pt x="1827" y="352"/>
                  <a:pt x="1851" y="358"/>
                  <a:pt x="1887" y="372"/>
                </a:cubicBezTo>
                <a:cubicBezTo>
                  <a:pt x="1877" y="399"/>
                  <a:pt x="1870" y="413"/>
                  <a:pt x="1853" y="438"/>
                </a:cubicBezTo>
                <a:cubicBezTo>
                  <a:pt x="1837" y="461"/>
                  <a:pt x="1805" y="496"/>
                  <a:pt x="1815" y="528"/>
                </a:cubicBezTo>
                <a:cubicBezTo>
                  <a:pt x="1826" y="563"/>
                  <a:pt x="1863" y="575"/>
                  <a:pt x="1898" y="575"/>
                </a:cubicBezTo>
                <a:cubicBezTo>
                  <a:pt x="1944" y="574"/>
                  <a:pt x="1997" y="553"/>
                  <a:pt x="2023" y="514"/>
                </a:cubicBezTo>
                <a:cubicBezTo>
                  <a:pt x="2060" y="459"/>
                  <a:pt x="2052" y="386"/>
                  <a:pt x="2038" y="325"/>
                </a:cubicBezTo>
                <a:cubicBezTo>
                  <a:pt x="2010" y="203"/>
                  <a:pt x="1919" y="123"/>
                  <a:pt x="1880" y="15"/>
                </a:cubicBezTo>
                <a:cubicBezTo>
                  <a:pt x="1884" y="16"/>
                  <a:pt x="1887" y="18"/>
                  <a:pt x="1891" y="19"/>
                </a:cubicBezTo>
              </a:path>
              <a:path w="2950" h="1221" extrusionOk="0">
                <a:moveTo>
                  <a:pt x="2210" y="432"/>
                </a:moveTo>
                <a:cubicBezTo>
                  <a:pt x="2223" y="460"/>
                  <a:pt x="2234" y="490"/>
                  <a:pt x="2250" y="517"/>
                </a:cubicBezTo>
                <a:cubicBezTo>
                  <a:pt x="2264" y="540"/>
                  <a:pt x="2266" y="558"/>
                  <a:pt x="2263" y="585"/>
                </a:cubicBezTo>
                <a:cubicBezTo>
                  <a:pt x="2257" y="637"/>
                  <a:pt x="2274" y="575"/>
                  <a:pt x="2279" y="558"/>
                </a:cubicBezTo>
              </a:path>
              <a:path w="2950" h="1221" extrusionOk="0">
                <a:moveTo>
                  <a:pt x="2339" y="35"/>
                </a:moveTo>
                <a:cubicBezTo>
                  <a:pt x="2332" y="56"/>
                  <a:pt x="2326" y="68"/>
                  <a:pt x="2335" y="87"/>
                </a:cubicBezTo>
                <a:cubicBezTo>
                  <a:pt x="2341" y="98"/>
                  <a:pt x="2345" y="103"/>
                  <a:pt x="2352" y="110"/>
                </a:cubicBezTo>
              </a:path>
              <a:path w="2950" h="1221" extrusionOk="0">
                <a:moveTo>
                  <a:pt x="2479" y="616"/>
                </a:moveTo>
                <a:cubicBezTo>
                  <a:pt x="2481" y="593"/>
                  <a:pt x="2489" y="573"/>
                  <a:pt x="2490" y="548"/>
                </a:cubicBezTo>
                <a:cubicBezTo>
                  <a:pt x="2491" y="521"/>
                  <a:pt x="2494" y="494"/>
                  <a:pt x="2494" y="467"/>
                </a:cubicBezTo>
                <a:cubicBezTo>
                  <a:pt x="2493" y="455"/>
                  <a:pt x="2493" y="452"/>
                  <a:pt x="2493" y="445"/>
                </a:cubicBezTo>
                <a:cubicBezTo>
                  <a:pt x="2499" y="473"/>
                  <a:pt x="2512" y="489"/>
                  <a:pt x="2536" y="507"/>
                </a:cubicBezTo>
                <a:cubicBezTo>
                  <a:pt x="2566" y="529"/>
                  <a:pt x="2603" y="542"/>
                  <a:pt x="2640" y="545"/>
                </a:cubicBezTo>
                <a:cubicBezTo>
                  <a:pt x="2669" y="547"/>
                  <a:pt x="2702" y="540"/>
                  <a:pt x="2711" y="508"/>
                </a:cubicBezTo>
                <a:cubicBezTo>
                  <a:pt x="2720" y="474"/>
                  <a:pt x="2712" y="432"/>
                  <a:pt x="2707" y="398"/>
                </a:cubicBezTo>
                <a:cubicBezTo>
                  <a:pt x="2703" y="371"/>
                  <a:pt x="2689" y="337"/>
                  <a:pt x="2696" y="311"/>
                </a:cubicBezTo>
                <a:cubicBezTo>
                  <a:pt x="2701" y="294"/>
                  <a:pt x="2724" y="294"/>
                  <a:pt x="2738" y="291"/>
                </a:cubicBezTo>
              </a:path>
              <a:path w="2950" h="1221" extrusionOk="0">
                <a:moveTo>
                  <a:pt x="2824" y="310"/>
                </a:moveTo>
                <a:cubicBezTo>
                  <a:pt x="2820" y="337"/>
                  <a:pt x="2811" y="358"/>
                  <a:pt x="2804" y="383"/>
                </a:cubicBezTo>
                <a:cubicBezTo>
                  <a:pt x="2796" y="411"/>
                  <a:pt x="2788" y="445"/>
                  <a:pt x="2803" y="472"/>
                </a:cubicBezTo>
                <a:cubicBezTo>
                  <a:pt x="2819" y="500"/>
                  <a:pt x="2845" y="506"/>
                  <a:pt x="2874" y="507"/>
                </a:cubicBezTo>
                <a:cubicBezTo>
                  <a:pt x="2908" y="508"/>
                  <a:pt x="2929" y="488"/>
                  <a:pt x="2941" y="457"/>
                </a:cubicBezTo>
                <a:cubicBezTo>
                  <a:pt x="2958" y="412"/>
                  <a:pt x="2946" y="359"/>
                  <a:pt x="2935" y="314"/>
                </a:cubicBezTo>
                <a:cubicBezTo>
                  <a:pt x="2930" y="294"/>
                  <a:pt x="2922" y="288"/>
                  <a:pt x="2913" y="275"/>
                </a:cubicBezTo>
                <a:cubicBezTo>
                  <a:pt x="2914" y="312"/>
                  <a:pt x="2918" y="349"/>
                  <a:pt x="2921" y="386"/>
                </a:cubicBezTo>
                <a:cubicBezTo>
                  <a:pt x="2940" y="592"/>
                  <a:pt x="2972" y="829"/>
                  <a:pt x="2923" y="1033"/>
                </a:cubicBezTo>
                <a:cubicBezTo>
                  <a:pt x="2914" y="1073"/>
                  <a:pt x="2888" y="1151"/>
                  <a:pt x="2840" y="1163"/>
                </a:cubicBezTo>
                <a:cubicBezTo>
                  <a:pt x="2796" y="1174"/>
                  <a:pt x="2761" y="1112"/>
                  <a:pt x="2748" y="1081"/>
                </a:cubicBezTo>
                <a:cubicBezTo>
                  <a:pt x="2700" y="961"/>
                  <a:pt x="2715" y="788"/>
                  <a:pt x="2780" y="676"/>
                </a:cubicBezTo>
                <a:cubicBezTo>
                  <a:pt x="2800" y="641"/>
                  <a:pt x="2828" y="620"/>
                  <a:pt x="2858" y="59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5" name="Ink 61"/>
          <p:cNvSpPr>
            <a:spLocks noRot="1" noChangeAspect="1" noEditPoints="1" noChangeArrowheads="1" noChangeShapeType="1" noTextEdit="1"/>
          </p:cNvSpPr>
          <p:nvPr/>
        </p:nvSpPr>
        <p:spPr bwMode="auto">
          <a:xfrm>
            <a:off x="7788275" y="2541588"/>
            <a:ext cx="654050" cy="328612"/>
          </a:xfrm>
          <a:custGeom>
            <a:avLst/>
            <a:gdLst>
              <a:gd name="T0" fmla="*/ 2147483647 w 1817"/>
              <a:gd name="T1" fmla="*/ 2147483647 h 910"/>
              <a:gd name="T2" fmla="*/ 2147483647 w 1817"/>
              <a:gd name="T3" fmla="*/ 2147483647 h 910"/>
              <a:gd name="T4" fmla="*/ 2147483647 w 1817"/>
              <a:gd name="T5" fmla="*/ 2147483647 h 910"/>
              <a:gd name="T6" fmla="*/ 2147483647 w 1817"/>
              <a:gd name="T7" fmla="*/ 2147483647 h 910"/>
              <a:gd name="T8" fmla="*/ 0 w 1817"/>
              <a:gd name="T9" fmla="*/ 2147483647 h 910"/>
              <a:gd name="T10" fmla="*/ 2147483647 w 1817"/>
              <a:gd name="T11" fmla="*/ 2147483647 h 910"/>
              <a:gd name="T12" fmla="*/ 2147483647 w 1817"/>
              <a:gd name="T13" fmla="*/ 2147483647 h 910"/>
              <a:gd name="T14" fmla="*/ 2147483647 w 1817"/>
              <a:gd name="T15" fmla="*/ 2147483647 h 910"/>
              <a:gd name="T16" fmla="*/ 2147483647 w 1817"/>
              <a:gd name="T17" fmla="*/ 2147483647 h 910"/>
              <a:gd name="T18" fmla="*/ 2147483647 w 1817"/>
              <a:gd name="T19" fmla="*/ 2147483647 h 910"/>
              <a:gd name="T20" fmla="*/ 2147483647 w 1817"/>
              <a:gd name="T21" fmla="*/ 2147483647 h 910"/>
              <a:gd name="T22" fmla="*/ 2147483647 w 1817"/>
              <a:gd name="T23" fmla="*/ 2147483647 h 910"/>
              <a:gd name="T24" fmla="*/ 2147483647 w 1817"/>
              <a:gd name="T25" fmla="*/ 2147483647 h 910"/>
              <a:gd name="T26" fmla="*/ 2147483647 w 1817"/>
              <a:gd name="T27" fmla="*/ 2147483647 h 910"/>
              <a:gd name="T28" fmla="*/ 2147483647 w 1817"/>
              <a:gd name="T29" fmla="*/ 2147483647 h 910"/>
              <a:gd name="T30" fmla="*/ 2147483647 w 1817"/>
              <a:gd name="T31" fmla="*/ 2147483647 h 910"/>
              <a:gd name="T32" fmla="*/ 2147483647 w 1817"/>
              <a:gd name="T33" fmla="*/ 2147483647 h 910"/>
              <a:gd name="T34" fmla="*/ 2147483647 w 1817"/>
              <a:gd name="T35" fmla="*/ 2147483647 h 910"/>
              <a:gd name="T36" fmla="*/ 2147483647 w 1817"/>
              <a:gd name="T37" fmla="*/ 2147483647 h 910"/>
              <a:gd name="T38" fmla="*/ 2147483647 w 1817"/>
              <a:gd name="T39" fmla="*/ 2147483647 h 910"/>
              <a:gd name="T40" fmla="*/ 2147483647 w 1817"/>
              <a:gd name="T41" fmla="*/ 2147483647 h 910"/>
              <a:gd name="T42" fmla="*/ 2147483647 w 1817"/>
              <a:gd name="T43" fmla="*/ 2147483647 h 910"/>
              <a:gd name="T44" fmla="*/ 2147483647 w 1817"/>
              <a:gd name="T45" fmla="*/ 2147483647 h 910"/>
              <a:gd name="T46" fmla="*/ 2147483647 w 1817"/>
              <a:gd name="T47" fmla="*/ 2147483647 h 910"/>
              <a:gd name="T48" fmla="*/ 2147483647 w 1817"/>
              <a:gd name="T49" fmla="*/ 2147483647 h 910"/>
              <a:gd name="T50" fmla="*/ 2147483647 w 1817"/>
              <a:gd name="T51" fmla="*/ 2147483647 h 910"/>
              <a:gd name="T52" fmla="*/ 2147483647 w 1817"/>
              <a:gd name="T53" fmla="*/ 2147483647 h 910"/>
              <a:gd name="T54" fmla="*/ 2147483647 w 1817"/>
              <a:gd name="T55" fmla="*/ 2147483647 h 910"/>
              <a:gd name="T56" fmla="*/ 2147483647 w 1817"/>
              <a:gd name="T57" fmla="*/ 2147483647 h 910"/>
              <a:gd name="T58" fmla="*/ 2147483647 w 1817"/>
              <a:gd name="T59" fmla="*/ 2147483647 h 910"/>
              <a:gd name="T60" fmla="*/ 2147483647 w 1817"/>
              <a:gd name="T61" fmla="*/ 2147483647 h 910"/>
              <a:gd name="T62" fmla="*/ 2147483647 w 1817"/>
              <a:gd name="T63" fmla="*/ 2147483647 h 910"/>
              <a:gd name="T64" fmla="*/ 2147483647 w 1817"/>
              <a:gd name="T65" fmla="*/ 2147483647 h 910"/>
              <a:gd name="T66" fmla="*/ 2147483647 w 1817"/>
              <a:gd name="T67" fmla="*/ 2147483647 h 910"/>
              <a:gd name="T68" fmla="*/ 2147483647 w 1817"/>
              <a:gd name="T69" fmla="*/ 2147483647 h 910"/>
              <a:gd name="T70" fmla="*/ 2147483647 w 1817"/>
              <a:gd name="T71" fmla="*/ 2147483647 h 910"/>
              <a:gd name="T72" fmla="*/ 2147483647 w 1817"/>
              <a:gd name="T73" fmla="*/ 2147483647 h 910"/>
              <a:gd name="T74" fmla="*/ 2147483647 w 1817"/>
              <a:gd name="T75" fmla="*/ 2147483647 h 910"/>
              <a:gd name="T76" fmla="*/ 2147483647 w 1817"/>
              <a:gd name="T77" fmla="*/ 2147483647 h 910"/>
              <a:gd name="T78" fmla="*/ 2147483647 w 1817"/>
              <a:gd name="T79" fmla="*/ 2147483647 h 910"/>
              <a:gd name="T80" fmla="*/ 2147483647 w 1817"/>
              <a:gd name="T81" fmla="*/ 2147483647 h 910"/>
              <a:gd name="T82" fmla="*/ 2147483647 w 1817"/>
              <a:gd name="T83" fmla="*/ 2147483647 h 910"/>
              <a:gd name="T84" fmla="*/ 2147483647 w 1817"/>
              <a:gd name="T85" fmla="*/ 2147483647 h 910"/>
              <a:gd name="T86" fmla="*/ 2147483647 w 1817"/>
              <a:gd name="T87" fmla="*/ 2147483647 h 910"/>
              <a:gd name="T88" fmla="*/ 2147483647 w 1817"/>
              <a:gd name="T89" fmla="*/ 2147483647 h 910"/>
              <a:gd name="T90" fmla="*/ 2147483647 w 1817"/>
              <a:gd name="T91" fmla="*/ 2147483647 h 910"/>
              <a:gd name="T92" fmla="*/ 2147483647 w 1817"/>
              <a:gd name="T93" fmla="*/ 2147483647 h 910"/>
              <a:gd name="T94" fmla="*/ 2147483647 w 1817"/>
              <a:gd name="T95" fmla="*/ 2147483647 h 910"/>
              <a:gd name="T96" fmla="*/ 2147483647 w 1817"/>
              <a:gd name="T97" fmla="*/ 2147483647 h 910"/>
              <a:gd name="T98" fmla="*/ 2147483647 w 1817"/>
              <a:gd name="T99" fmla="*/ 2147483647 h 910"/>
              <a:gd name="T100" fmla="*/ 2147483647 w 1817"/>
              <a:gd name="T101" fmla="*/ 2147483647 h 910"/>
              <a:gd name="T102" fmla="*/ 2147483647 w 1817"/>
              <a:gd name="T103" fmla="*/ 2147483647 h 9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7"/>
              <a:gd name="T157" fmla="*/ 0 h 910"/>
              <a:gd name="T158" fmla="*/ 1817 w 1817"/>
              <a:gd name="T159" fmla="*/ 910 h 9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7" h="910" extrusionOk="0">
                <a:moveTo>
                  <a:pt x="400" y="222"/>
                </a:moveTo>
                <a:cubicBezTo>
                  <a:pt x="380" y="233"/>
                  <a:pt x="382" y="237"/>
                  <a:pt x="353" y="236"/>
                </a:cubicBezTo>
                <a:cubicBezTo>
                  <a:pt x="320" y="235"/>
                  <a:pt x="287" y="226"/>
                  <a:pt x="254" y="222"/>
                </a:cubicBezTo>
                <a:cubicBezTo>
                  <a:pt x="202" y="216"/>
                  <a:pt x="152" y="217"/>
                  <a:pt x="100" y="224"/>
                </a:cubicBezTo>
                <a:cubicBezTo>
                  <a:pt x="60" y="229"/>
                  <a:pt x="30" y="234"/>
                  <a:pt x="0" y="260"/>
                </a:cubicBezTo>
                <a:cubicBezTo>
                  <a:pt x="17" y="299"/>
                  <a:pt x="57" y="310"/>
                  <a:pt x="96" y="327"/>
                </a:cubicBezTo>
                <a:cubicBezTo>
                  <a:pt x="212" y="377"/>
                  <a:pt x="354" y="409"/>
                  <a:pt x="457" y="482"/>
                </a:cubicBezTo>
                <a:cubicBezTo>
                  <a:pt x="461" y="486"/>
                  <a:pt x="465" y="490"/>
                  <a:pt x="469" y="494"/>
                </a:cubicBezTo>
                <a:cubicBezTo>
                  <a:pt x="449" y="523"/>
                  <a:pt x="406" y="519"/>
                  <a:pt x="369" y="521"/>
                </a:cubicBezTo>
                <a:cubicBezTo>
                  <a:pt x="299" y="525"/>
                  <a:pt x="230" y="527"/>
                  <a:pt x="160" y="531"/>
                </a:cubicBezTo>
                <a:cubicBezTo>
                  <a:pt x="118" y="533"/>
                  <a:pt x="13" y="581"/>
                  <a:pt x="36" y="546"/>
                </a:cubicBezTo>
                <a:cubicBezTo>
                  <a:pt x="44" y="541"/>
                  <a:pt x="51" y="536"/>
                  <a:pt x="59" y="531"/>
                </a:cubicBezTo>
              </a:path>
              <a:path w="1817" h="910" extrusionOk="0">
                <a:moveTo>
                  <a:pt x="710" y="210"/>
                </a:moveTo>
                <a:cubicBezTo>
                  <a:pt x="694" y="229"/>
                  <a:pt x="685" y="256"/>
                  <a:pt x="684" y="282"/>
                </a:cubicBezTo>
                <a:cubicBezTo>
                  <a:pt x="682" y="331"/>
                  <a:pt x="684" y="381"/>
                  <a:pt x="682" y="431"/>
                </a:cubicBezTo>
                <a:cubicBezTo>
                  <a:pt x="680" y="481"/>
                  <a:pt x="679" y="532"/>
                  <a:pt x="675" y="582"/>
                </a:cubicBezTo>
                <a:cubicBezTo>
                  <a:pt x="673" y="603"/>
                  <a:pt x="673" y="620"/>
                  <a:pt x="667" y="639"/>
                </a:cubicBezTo>
                <a:cubicBezTo>
                  <a:pt x="676" y="619"/>
                  <a:pt x="680" y="611"/>
                  <a:pt x="681" y="595"/>
                </a:cubicBezTo>
              </a:path>
              <a:path w="1817" h="910" extrusionOk="0">
                <a:moveTo>
                  <a:pt x="789" y="21"/>
                </a:moveTo>
                <a:cubicBezTo>
                  <a:pt x="786" y="10"/>
                  <a:pt x="785" y="7"/>
                  <a:pt x="784" y="0"/>
                </a:cubicBezTo>
                <a:cubicBezTo>
                  <a:pt x="797" y="1"/>
                  <a:pt x="808" y="2"/>
                  <a:pt x="821" y="4"/>
                </a:cubicBezTo>
              </a:path>
              <a:path w="1817" h="910" extrusionOk="0">
                <a:moveTo>
                  <a:pt x="909" y="544"/>
                </a:moveTo>
                <a:cubicBezTo>
                  <a:pt x="907" y="555"/>
                  <a:pt x="906" y="558"/>
                  <a:pt x="903" y="565"/>
                </a:cubicBezTo>
                <a:cubicBezTo>
                  <a:pt x="906" y="547"/>
                  <a:pt x="912" y="526"/>
                  <a:pt x="917" y="503"/>
                </a:cubicBezTo>
                <a:cubicBezTo>
                  <a:pt x="927" y="461"/>
                  <a:pt x="933" y="417"/>
                  <a:pt x="942" y="374"/>
                </a:cubicBezTo>
                <a:cubicBezTo>
                  <a:pt x="948" y="343"/>
                  <a:pt x="952" y="313"/>
                  <a:pt x="958" y="282"/>
                </a:cubicBezTo>
                <a:cubicBezTo>
                  <a:pt x="981" y="298"/>
                  <a:pt x="995" y="321"/>
                  <a:pt x="1014" y="343"/>
                </a:cubicBezTo>
                <a:cubicBezTo>
                  <a:pt x="1045" y="378"/>
                  <a:pt x="1098" y="435"/>
                  <a:pt x="1150" y="433"/>
                </a:cubicBezTo>
                <a:cubicBezTo>
                  <a:pt x="1183" y="432"/>
                  <a:pt x="1187" y="395"/>
                  <a:pt x="1189" y="370"/>
                </a:cubicBezTo>
                <a:cubicBezTo>
                  <a:pt x="1192" y="325"/>
                  <a:pt x="1182" y="279"/>
                  <a:pt x="1176" y="234"/>
                </a:cubicBezTo>
                <a:cubicBezTo>
                  <a:pt x="1174" y="216"/>
                  <a:pt x="1159" y="157"/>
                  <a:pt x="1176" y="141"/>
                </a:cubicBezTo>
                <a:cubicBezTo>
                  <a:pt x="1197" y="122"/>
                  <a:pt x="1252" y="125"/>
                  <a:pt x="1277" y="123"/>
                </a:cubicBezTo>
              </a:path>
              <a:path w="1817" h="910" extrusionOk="0">
                <a:moveTo>
                  <a:pt x="1453" y="173"/>
                </a:moveTo>
                <a:cubicBezTo>
                  <a:pt x="1463" y="207"/>
                  <a:pt x="1462" y="240"/>
                  <a:pt x="1449" y="274"/>
                </a:cubicBezTo>
                <a:cubicBezTo>
                  <a:pt x="1432" y="319"/>
                  <a:pt x="1414" y="361"/>
                  <a:pt x="1416" y="412"/>
                </a:cubicBezTo>
                <a:cubicBezTo>
                  <a:pt x="1418" y="460"/>
                  <a:pt x="1441" y="496"/>
                  <a:pt x="1483" y="517"/>
                </a:cubicBezTo>
                <a:cubicBezTo>
                  <a:pt x="1525" y="538"/>
                  <a:pt x="1579" y="538"/>
                  <a:pt x="1621" y="518"/>
                </a:cubicBezTo>
                <a:cubicBezTo>
                  <a:pt x="1672" y="493"/>
                  <a:pt x="1699" y="444"/>
                  <a:pt x="1715" y="393"/>
                </a:cubicBezTo>
                <a:cubicBezTo>
                  <a:pt x="1730" y="348"/>
                  <a:pt x="1739" y="295"/>
                  <a:pt x="1738" y="247"/>
                </a:cubicBezTo>
                <a:cubicBezTo>
                  <a:pt x="1737" y="240"/>
                  <a:pt x="1736" y="233"/>
                  <a:pt x="1735" y="226"/>
                </a:cubicBezTo>
                <a:cubicBezTo>
                  <a:pt x="1725" y="277"/>
                  <a:pt x="1731" y="327"/>
                  <a:pt x="1734" y="380"/>
                </a:cubicBezTo>
                <a:cubicBezTo>
                  <a:pt x="1741" y="505"/>
                  <a:pt x="1772" y="635"/>
                  <a:pt x="1749" y="760"/>
                </a:cubicBezTo>
                <a:cubicBezTo>
                  <a:pt x="1738" y="819"/>
                  <a:pt x="1708" y="865"/>
                  <a:pt x="1653" y="891"/>
                </a:cubicBezTo>
                <a:cubicBezTo>
                  <a:pt x="1612" y="911"/>
                  <a:pt x="1564" y="916"/>
                  <a:pt x="1523" y="892"/>
                </a:cubicBezTo>
                <a:cubicBezTo>
                  <a:pt x="1483" y="869"/>
                  <a:pt x="1471" y="832"/>
                  <a:pt x="1475" y="789"/>
                </a:cubicBezTo>
                <a:cubicBezTo>
                  <a:pt x="1479" y="746"/>
                  <a:pt x="1498" y="715"/>
                  <a:pt x="1518" y="678"/>
                </a:cubicBezTo>
              </a:path>
              <a:path w="1817" h="910" extrusionOk="0">
                <a:moveTo>
                  <a:pt x="1791" y="238"/>
                </a:moveTo>
                <a:cubicBezTo>
                  <a:pt x="1803" y="233"/>
                  <a:pt x="1807" y="233"/>
                  <a:pt x="1816" y="239"/>
                </a:cubicBezTo>
                <a:cubicBezTo>
                  <a:pt x="1805" y="220"/>
                  <a:pt x="1793" y="201"/>
                  <a:pt x="1774" y="189"/>
                </a:cubicBezTo>
                <a:cubicBezTo>
                  <a:pt x="1748" y="172"/>
                  <a:pt x="1706" y="165"/>
                  <a:pt x="1676" y="165"/>
                </a:cubicBezTo>
                <a:cubicBezTo>
                  <a:pt x="1639" y="165"/>
                  <a:pt x="1606" y="166"/>
                  <a:pt x="1572" y="180"/>
                </a:cubicBezTo>
                <a:cubicBezTo>
                  <a:pt x="1568" y="182"/>
                  <a:pt x="1565" y="183"/>
                  <a:pt x="1561" y="1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6" name="Ink 62"/>
          <p:cNvSpPr>
            <a:spLocks noRot="1" noChangeAspect="1" noEditPoints="1" noChangeArrowheads="1" noChangeShapeType="1" noTextEdit="1"/>
          </p:cNvSpPr>
          <p:nvPr/>
        </p:nvSpPr>
        <p:spPr bwMode="auto">
          <a:xfrm>
            <a:off x="7672388" y="2998788"/>
            <a:ext cx="974725" cy="179387"/>
          </a:xfrm>
          <a:custGeom>
            <a:avLst/>
            <a:gdLst>
              <a:gd name="T0" fmla="*/ 2147483647 w 2708"/>
              <a:gd name="T1" fmla="*/ 2147483647 h 502"/>
              <a:gd name="T2" fmla="*/ 2147483647 w 2708"/>
              <a:gd name="T3" fmla="*/ 2147483647 h 502"/>
              <a:gd name="T4" fmla="*/ 2147483647 w 2708"/>
              <a:gd name="T5" fmla="*/ 2147483647 h 502"/>
              <a:gd name="T6" fmla="*/ 2147483647 w 2708"/>
              <a:gd name="T7" fmla="*/ 2147483647 h 502"/>
              <a:gd name="T8" fmla="*/ 2147483647 w 2708"/>
              <a:gd name="T9" fmla="*/ 2147483647 h 502"/>
              <a:gd name="T10" fmla="*/ 2147483647 w 2708"/>
              <a:gd name="T11" fmla="*/ 2147483647 h 502"/>
              <a:gd name="T12" fmla="*/ 2147483647 w 2708"/>
              <a:gd name="T13" fmla="*/ 2147483647 h 502"/>
              <a:gd name="T14" fmla="*/ 2147483647 w 2708"/>
              <a:gd name="T15" fmla="*/ 2147483647 h 502"/>
              <a:gd name="T16" fmla="*/ 2147483647 w 2708"/>
              <a:gd name="T17" fmla="*/ 2147483647 h 502"/>
              <a:gd name="T18" fmla="*/ 2147483647 w 2708"/>
              <a:gd name="T19" fmla="*/ 2147483647 h 502"/>
              <a:gd name="T20" fmla="*/ 2147483647 w 2708"/>
              <a:gd name="T21" fmla="*/ 2147483647 h 502"/>
              <a:gd name="T22" fmla="*/ 2147483647 w 2708"/>
              <a:gd name="T23" fmla="*/ 2147483647 h 502"/>
              <a:gd name="T24" fmla="*/ 2147483647 w 2708"/>
              <a:gd name="T25" fmla="*/ 2147483647 h 502"/>
              <a:gd name="T26" fmla="*/ 2147483647 w 2708"/>
              <a:gd name="T27" fmla="*/ 2147483647 h 502"/>
              <a:gd name="T28" fmla="*/ 2147483647 w 2708"/>
              <a:gd name="T29" fmla="*/ 2147483647 h 502"/>
              <a:gd name="T30" fmla="*/ 2147483647 w 2708"/>
              <a:gd name="T31" fmla="*/ 2147483647 h 502"/>
              <a:gd name="T32" fmla="*/ 2147483647 w 2708"/>
              <a:gd name="T33" fmla="*/ 2147483647 h 502"/>
              <a:gd name="T34" fmla="*/ 2147483647 w 2708"/>
              <a:gd name="T35" fmla="*/ 2147483647 h 502"/>
              <a:gd name="T36" fmla="*/ 2147483647 w 2708"/>
              <a:gd name="T37" fmla="*/ 2147483647 h 502"/>
              <a:gd name="T38" fmla="*/ 2147483647 w 2708"/>
              <a:gd name="T39" fmla="*/ 2147483647 h 502"/>
              <a:gd name="T40" fmla="*/ 2147483647 w 2708"/>
              <a:gd name="T41" fmla="*/ 2147483647 h 502"/>
              <a:gd name="T42" fmla="*/ 2147483647 w 2708"/>
              <a:gd name="T43" fmla="*/ 2147483647 h 502"/>
              <a:gd name="T44" fmla="*/ 2147483647 w 2708"/>
              <a:gd name="T45" fmla="*/ 2147483647 h 502"/>
              <a:gd name="T46" fmla="*/ 2147483647 w 2708"/>
              <a:gd name="T47" fmla="*/ 2147483647 h 502"/>
              <a:gd name="T48" fmla="*/ 2147483647 w 2708"/>
              <a:gd name="T49" fmla="*/ 2147483647 h 502"/>
              <a:gd name="T50" fmla="*/ 2147483647 w 2708"/>
              <a:gd name="T51" fmla="*/ 2147483647 h 502"/>
              <a:gd name="T52" fmla="*/ 2147483647 w 2708"/>
              <a:gd name="T53" fmla="*/ 2147483647 h 502"/>
              <a:gd name="T54" fmla="*/ 2147483647 w 2708"/>
              <a:gd name="T55" fmla="*/ 2147483647 h 502"/>
              <a:gd name="T56" fmla="*/ 2147483647 w 2708"/>
              <a:gd name="T57" fmla="*/ 2147483647 h 502"/>
              <a:gd name="T58" fmla="*/ 2147483647 w 2708"/>
              <a:gd name="T59" fmla="*/ 2147483647 h 502"/>
              <a:gd name="T60" fmla="*/ 2147483647 w 2708"/>
              <a:gd name="T61" fmla="*/ 2147483647 h 502"/>
              <a:gd name="T62" fmla="*/ 2147483647 w 2708"/>
              <a:gd name="T63" fmla="*/ 2147483647 h 502"/>
              <a:gd name="T64" fmla="*/ 2147483647 w 2708"/>
              <a:gd name="T65" fmla="*/ 2147483647 h 502"/>
              <a:gd name="T66" fmla="*/ 2147483647 w 2708"/>
              <a:gd name="T67" fmla="*/ 2147483647 h 502"/>
              <a:gd name="T68" fmla="*/ 2147483647 w 2708"/>
              <a:gd name="T69" fmla="*/ 2147483647 h 502"/>
              <a:gd name="T70" fmla="*/ 2147483647 w 2708"/>
              <a:gd name="T71" fmla="*/ 2147483647 h 502"/>
              <a:gd name="T72" fmla="*/ 2147483647 w 2708"/>
              <a:gd name="T73" fmla="*/ 2147483647 h 502"/>
              <a:gd name="T74" fmla="*/ 2147483647 w 2708"/>
              <a:gd name="T75" fmla="*/ 2147483647 h 502"/>
              <a:gd name="T76" fmla="*/ 2147483647 w 2708"/>
              <a:gd name="T77" fmla="*/ 2147483647 h 502"/>
              <a:gd name="T78" fmla="*/ 2147483647 w 2708"/>
              <a:gd name="T79" fmla="*/ 2147483647 h 5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8"/>
              <a:gd name="T121" fmla="*/ 0 h 502"/>
              <a:gd name="T122" fmla="*/ 2708 w 2708"/>
              <a:gd name="T123" fmla="*/ 502 h 5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8" h="502" extrusionOk="0">
                <a:moveTo>
                  <a:pt x="380" y="181"/>
                </a:moveTo>
                <a:cubicBezTo>
                  <a:pt x="367" y="155"/>
                  <a:pt x="354" y="133"/>
                  <a:pt x="336" y="110"/>
                </a:cubicBezTo>
                <a:cubicBezTo>
                  <a:pt x="319" y="88"/>
                  <a:pt x="303" y="67"/>
                  <a:pt x="282" y="49"/>
                </a:cubicBezTo>
                <a:cubicBezTo>
                  <a:pt x="250" y="22"/>
                  <a:pt x="205" y="0"/>
                  <a:pt x="162" y="7"/>
                </a:cubicBezTo>
                <a:cubicBezTo>
                  <a:pt x="81" y="21"/>
                  <a:pt x="27" y="103"/>
                  <a:pt x="8" y="176"/>
                </a:cubicBezTo>
                <a:cubicBezTo>
                  <a:pt x="-8" y="239"/>
                  <a:pt x="-1" y="304"/>
                  <a:pt x="35" y="359"/>
                </a:cubicBezTo>
                <a:cubicBezTo>
                  <a:pt x="73" y="417"/>
                  <a:pt x="135" y="446"/>
                  <a:pt x="202" y="456"/>
                </a:cubicBezTo>
                <a:cubicBezTo>
                  <a:pt x="278" y="467"/>
                  <a:pt x="360" y="456"/>
                  <a:pt x="429" y="421"/>
                </a:cubicBezTo>
                <a:cubicBezTo>
                  <a:pt x="498" y="386"/>
                  <a:pt x="551" y="326"/>
                  <a:pt x="580" y="254"/>
                </a:cubicBezTo>
                <a:cubicBezTo>
                  <a:pt x="607" y="186"/>
                  <a:pt x="609" y="97"/>
                  <a:pt x="562" y="37"/>
                </a:cubicBezTo>
                <a:cubicBezTo>
                  <a:pt x="539" y="8"/>
                  <a:pt x="495" y="-7"/>
                  <a:pt x="460" y="6"/>
                </a:cubicBezTo>
                <a:cubicBezTo>
                  <a:pt x="433" y="16"/>
                  <a:pt x="414" y="38"/>
                  <a:pt x="395" y="57"/>
                </a:cubicBezTo>
              </a:path>
              <a:path w="2708" h="502" extrusionOk="0">
                <a:moveTo>
                  <a:pt x="323" y="221"/>
                </a:moveTo>
                <a:cubicBezTo>
                  <a:pt x="326" y="242"/>
                  <a:pt x="333" y="263"/>
                  <a:pt x="340" y="284"/>
                </a:cubicBezTo>
                <a:cubicBezTo>
                  <a:pt x="354" y="324"/>
                  <a:pt x="370" y="364"/>
                  <a:pt x="386" y="403"/>
                </a:cubicBezTo>
                <a:cubicBezTo>
                  <a:pt x="398" y="432"/>
                  <a:pt x="408" y="463"/>
                  <a:pt x="426" y="489"/>
                </a:cubicBezTo>
                <a:cubicBezTo>
                  <a:pt x="441" y="510"/>
                  <a:pt x="444" y="495"/>
                  <a:pt x="455" y="481"/>
                </a:cubicBezTo>
              </a:path>
              <a:path w="2708" h="502" extrusionOk="0">
                <a:moveTo>
                  <a:pt x="765" y="171"/>
                </a:moveTo>
                <a:cubicBezTo>
                  <a:pt x="764" y="197"/>
                  <a:pt x="760" y="221"/>
                  <a:pt x="759" y="247"/>
                </a:cubicBezTo>
                <a:cubicBezTo>
                  <a:pt x="758" y="292"/>
                  <a:pt x="765" y="334"/>
                  <a:pt x="783" y="376"/>
                </a:cubicBezTo>
                <a:cubicBezTo>
                  <a:pt x="805" y="426"/>
                  <a:pt x="844" y="458"/>
                  <a:pt x="899" y="458"/>
                </a:cubicBezTo>
                <a:cubicBezTo>
                  <a:pt x="942" y="458"/>
                  <a:pt x="981" y="434"/>
                  <a:pt x="1007" y="401"/>
                </a:cubicBezTo>
                <a:cubicBezTo>
                  <a:pt x="1040" y="360"/>
                  <a:pt x="1045" y="310"/>
                  <a:pt x="1039" y="260"/>
                </a:cubicBezTo>
                <a:cubicBezTo>
                  <a:pt x="1033" y="212"/>
                  <a:pt x="1009" y="166"/>
                  <a:pt x="976" y="131"/>
                </a:cubicBezTo>
                <a:cubicBezTo>
                  <a:pt x="961" y="116"/>
                  <a:pt x="916" y="95"/>
                  <a:pt x="912" y="73"/>
                </a:cubicBezTo>
                <a:cubicBezTo>
                  <a:pt x="914" y="58"/>
                  <a:pt x="914" y="53"/>
                  <a:pt x="926" y="50"/>
                </a:cubicBezTo>
              </a:path>
              <a:path w="2708" h="502" extrusionOk="0">
                <a:moveTo>
                  <a:pt x="1352" y="73"/>
                </a:moveTo>
                <a:cubicBezTo>
                  <a:pt x="1369" y="72"/>
                  <a:pt x="1367" y="73"/>
                  <a:pt x="1378" y="61"/>
                </a:cubicBezTo>
                <a:cubicBezTo>
                  <a:pt x="1352" y="72"/>
                  <a:pt x="1325" y="85"/>
                  <a:pt x="1300" y="99"/>
                </a:cubicBezTo>
                <a:cubicBezTo>
                  <a:pt x="1286" y="107"/>
                  <a:pt x="1213" y="140"/>
                  <a:pt x="1217" y="163"/>
                </a:cubicBezTo>
                <a:cubicBezTo>
                  <a:pt x="1220" y="183"/>
                  <a:pt x="1248" y="193"/>
                  <a:pt x="1261" y="205"/>
                </a:cubicBezTo>
                <a:cubicBezTo>
                  <a:pt x="1281" y="223"/>
                  <a:pt x="1279" y="244"/>
                  <a:pt x="1269" y="267"/>
                </a:cubicBezTo>
                <a:cubicBezTo>
                  <a:pt x="1256" y="297"/>
                  <a:pt x="1237" y="325"/>
                  <a:pt x="1224" y="355"/>
                </a:cubicBezTo>
                <a:cubicBezTo>
                  <a:pt x="1216" y="374"/>
                  <a:pt x="1205" y="402"/>
                  <a:pt x="1228" y="417"/>
                </a:cubicBezTo>
                <a:cubicBezTo>
                  <a:pt x="1251" y="432"/>
                  <a:pt x="1284" y="431"/>
                  <a:pt x="1309" y="428"/>
                </a:cubicBezTo>
                <a:cubicBezTo>
                  <a:pt x="1331" y="426"/>
                  <a:pt x="1365" y="419"/>
                  <a:pt x="1383" y="405"/>
                </a:cubicBezTo>
                <a:cubicBezTo>
                  <a:pt x="1399" y="393"/>
                  <a:pt x="1412" y="367"/>
                  <a:pt x="1424" y="351"/>
                </a:cubicBezTo>
              </a:path>
              <a:path w="2708" h="502" extrusionOk="0">
                <a:moveTo>
                  <a:pt x="1547" y="194"/>
                </a:moveTo>
                <a:cubicBezTo>
                  <a:pt x="1536" y="220"/>
                  <a:pt x="1533" y="237"/>
                  <a:pt x="1529" y="264"/>
                </a:cubicBezTo>
                <a:cubicBezTo>
                  <a:pt x="1525" y="296"/>
                  <a:pt x="1524" y="325"/>
                  <a:pt x="1527" y="357"/>
                </a:cubicBezTo>
                <a:cubicBezTo>
                  <a:pt x="1529" y="371"/>
                  <a:pt x="1530" y="418"/>
                  <a:pt x="1543" y="428"/>
                </a:cubicBezTo>
                <a:cubicBezTo>
                  <a:pt x="1555" y="431"/>
                  <a:pt x="1559" y="433"/>
                  <a:pt x="1561" y="422"/>
                </a:cubicBezTo>
              </a:path>
              <a:path w="2708" h="502" extrusionOk="0">
                <a:moveTo>
                  <a:pt x="1551" y="190"/>
                </a:moveTo>
                <a:cubicBezTo>
                  <a:pt x="1552" y="160"/>
                  <a:pt x="1549" y="107"/>
                  <a:pt x="1577" y="84"/>
                </a:cubicBezTo>
                <a:cubicBezTo>
                  <a:pt x="1606" y="60"/>
                  <a:pt x="1667" y="63"/>
                  <a:pt x="1699" y="77"/>
                </a:cubicBezTo>
                <a:cubicBezTo>
                  <a:pt x="1718" y="85"/>
                  <a:pt x="1732" y="107"/>
                  <a:pt x="1730" y="127"/>
                </a:cubicBezTo>
                <a:cubicBezTo>
                  <a:pt x="1727" y="155"/>
                  <a:pt x="1708" y="184"/>
                  <a:pt x="1699" y="210"/>
                </a:cubicBezTo>
                <a:cubicBezTo>
                  <a:pt x="1688" y="241"/>
                  <a:pt x="1681" y="272"/>
                  <a:pt x="1688" y="304"/>
                </a:cubicBezTo>
                <a:cubicBezTo>
                  <a:pt x="1693" y="328"/>
                  <a:pt x="1710" y="350"/>
                  <a:pt x="1734" y="359"/>
                </a:cubicBezTo>
                <a:cubicBezTo>
                  <a:pt x="1756" y="367"/>
                  <a:pt x="1781" y="364"/>
                  <a:pt x="1800" y="355"/>
                </a:cubicBezTo>
                <a:cubicBezTo>
                  <a:pt x="1820" y="345"/>
                  <a:pt x="1833" y="333"/>
                  <a:pt x="1849" y="317"/>
                </a:cubicBezTo>
              </a:path>
              <a:path w="2708" h="502" extrusionOk="0">
                <a:moveTo>
                  <a:pt x="1928" y="154"/>
                </a:moveTo>
                <a:cubicBezTo>
                  <a:pt x="1930" y="175"/>
                  <a:pt x="1932" y="197"/>
                  <a:pt x="1937" y="218"/>
                </a:cubicBezTo>
                <a:cubicBezTo>
                  <a:pt x="1944" y="250"/>
                  <a:pt x="1949" y="282"/>
                  <a:pt x="1954" y="314"/>
                </a:cubicBezTo>
                <a:cubicBezTo>
                  <a:pt x="1958" y="339"/>
                  <a:pt x="1961" y="361"/>
                  <a:pt x="1971" y="384"/>
                </a:cubicBezTo>
                <a:cubicBezTo>
                  <a:pt x="1992" y="375"/>
                  <a:pt x="1999" y="363"/>
                  <a:pt x="2013" y="343"/>
                </a:cubicBezTo>
              </a:path>
              <a:path w="2708" h="502" extrusionOk="0">
                <a:moveTo>
                  <a:pt x="2181" y="63"/>
                </a:moveTo>
                <a:cubicBezTo>
                  <a:pt x="2201" y="66"/>
                  <a:pt x="2219" y="68"/>
                  <a:pt x="2240" y="68"/>
                </a:cubicBezTo>
                <a:cubicBezTo>
                  <a:pt x="2243" y="68"/>
                  <a:pt x="2247" y="68"/>
                  <a:pt x="2250" y="68"/>
                </a:cubicBezTo>
                <a:cubicBezTo>
                  <a:pt x="2209" y="95"/>
                  <a:pt x="2159" y="110"/>
                  <a:pt x="2121" y="141"/>
                </a:cubicBezTo>
                <a:cubicBezTo>
                  <a:pt x="2102" y="156"/>
                  <a:pt x="2098" y="171"/>
                  <a:pt x="2113" y="189"/>
                </a:cubicBezTo>
                <a:cubicBezTo>
                  <a:pt x="2127" y="207"/>
                  <a:pt x="2149" y="217"/>
                  <a:pt x="2165" y="234"/>
                </a:cubicBezTo>
                <a:cubicBezTo>
                  <a:pt x="2182" y="252"/>
                  <a:pt x="2176" y="265"/>
                  <a:pt x="2171" y="287"/>
                </a:cubicBezTo>
                <a:cubicBezTo>
                  <a:pt x="2166" y="308"/>
                  <a:pt x="2160" y="323"/>
                  <a:pt x="2162" y="344"/>
                </a:cubicBezTo>
                <a:cubicBezTo>
                  <a:pt x="2164" y="363"/>
                  <a:pt x="2181" y="370"/>
                  <a:pt x="2198" y="375"/>
                </a:cubicBezTo>
                <a:cubicBezTo>
                  <a:pt x="2220" y="381"/>
                  <a:pt x="2239" y="381"/>
                  <a:pt x="2261" y="378"/>
                </a:cubicBezTo>
                <a:cubicBezTo>
                  <a:pt x="2279" y="376"/>
                  <a:pt x="2297" y="367"/>
                  <a:pt x="2311" y="356"/>
                </a:cubicBezTo>
                <a:cubicBezTo>
                  <a:pt x="2326" y="344"/>
                  <a:pt x="2340" y="330"/>
                  <a:pt x="2355" y="317"/>
                </a:cubicBezTo>
              </a:path>
              <a:path w="2708" h="502" extrusionOk="0">
                <a:moveTo>
                  <a:pt x="2679" y="97"/>
                </a:moveTo>
                <a:cubicBezTo>
                  <a:pt x="2689" y="86"/>
                  <a:pt x="2683" y="70"/>
                  <a:pt x="2664" y="60"/>
                </a:cubicBezTo>
                <a:cubicBezTo>
                  <a:pt x="2646" y="50"/>
                  <a:pt x="2620" y="49"/>
                  <a:pt x="2600" y="49"/>
                </a:cubicBezTo>
                <a:cubicBezTo>
                  <a:pt x="2572" y="49"/>
                  <a:pt x="2549" y="54"/>
                  <a:pt x="2534" y="79"/>
                </a:cubicBezTo>
                <a:cubicBezTo>
                  <a:pt x="2518" y="104"/>
                  <a:pt x="2539" y="137"/>
                  <a:pt x="2553" y="158"/>
                </a:cubicBezTo>
                <a:cubicBezTo>
                  <a:pt x="2579" y="196"/>
                  <a:pt x="2612" y="228"/>
                  <a:pt x="2643" y="261"/>
                </a:cubicBezTo>
                <a:cubicBezTo>
                  <a:pt x="2665" y="285"/>
                  <a:pt x="2690" y="312"/>
                  <a:pt x="2702" y="342"/>
                </a:cubicBezTo>
                <a:cubicBezTo>
                  <a:pt x="2710" y="363"/>
                  <a:pt x="2707" y="379"/>
                  <a:pt x="2691" y="394"/>
                </a:cubicBezTo>
                <a:cubicBezTo>
                  <a:pt x="2675" y="409"/>
                  <a:pt x="2654" y="420"/>
                  <a:pt x="2633" y="427"/>
                </a:cubicBezTo>
                <a:cubicBezTo>
                  <a:pt x="2607" y="435"/>
                  <a:pt x="2579" y="441"/>
                  <a:pt x="2553" y="446"/>
                </a:cubicBezTo>
                <a:cubicBezTo>
                  <a:pt x="2538" y="449"/>
                  <a:pt x="2510" y="455"/>
                  <a:pt x="2495" y="450"/>
                </a:cubicBezTo>
                <a:cubicBezTo>
                  <a:pt x="2478" y="444"/>
                  <a:pt x="2479" y="442"/>
                  <a:pt x="2472" y="4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7" name="Ink 63"/>
          <p:cNvSpPr>
            <a:spLocks noRot="1" noChangeAspect="1" noEditPoints="1" noChangeArrowheads="1" noChangeShapeType="1" noTextEdit="1"/>
          </p:cNvSpPr>
          <p:nvPr/>
        </p:nvSpPr>
        <p:spPr bwMode="auto">
          <a:xfrm>
            <a:off x="7475538" y="3330575"/>
            <a:ext cx="760412" cy="396875"/>
          </a:xfrm>
          <a:custGeom>
            <a:avLst/>
            <a:gdLst>
              <a:gd name="T0" fmla="*/ 2147483647 w 2110"/>
              <a:gd name="T1" fmla="*/ 2147483647 h 1102"/>
              <a:gd name="T2" fmla="*/ 2147483647 w 2110"/>
              <a:gd name="T3" fmla="*/ 2147483647 h 1102"/>
              <a:gd name="T4" fmla="*/ 2147483647 w 2110"/>
              <a:gd name="T5" fmla="*/ 2147483647 h 1102"/>
              <a:gd name="T6" fmla="*/ 2147483647 w 2110"/>
              <a:gd name="T7" fmla="*/ 2147483647 h 1102"/>
              <a:gd name="T8" fmla="*/ 2147483647 w 2110"/>
              <a:gd name="T9" fmla="*/ 2147483647 h 1102"/>
              <a:gd name="T10" fmla="*/ 2147483647 w 2110"/>
              <a:gd name="T11" fmla="*/ 2147483647 h 1102"/>
              <a:gd name="T12" fmla="*/ 0 w 2110"/>
              <a:gd name="T13" fmla="*/ 2147483647 h 1102"/>
              <a:gd name="T14" fmla="*/ 2147483647 w 2110"/>
              <a:gd name="T15" fmla="*/ 2147483647 h 1102"/>
              <a:gd name="T16" fmla="*/ 2147483647 w 2110"/>
              <a:gd name="T17" fmla="*/ 2147483647 h 1102"/>
              <a:gd name="T18" fmla="*/ 2147483647 w 2110"/>
              <a:gd name="T19" fmla="*/ 2147483647 h 1102"/>
              <a:gd name="T20" fmla="*/ 2147483647 w 2110"/>
              <a:gd name="T21" fmla="*/ 2147483647 h 1102"/>
              <a:gd name="T22" fmla="*/ 2147483647 w 2110"/>
              <a:gd name="T23" fmla="*/ 2147483647 h 1102"/>
              <a:gd name="T24" fmla="*/ 2147483647 w 2110"/>
              <a:gd name="T25" fmla="*/ 2147483647 h 1102"/>
              <a:gd name="T26" fmla="*/ 2147483647 w 2110"/>
              <a:gd name="T27" fmla="*/ 2147483647 h 1102"/>
              <a:gd name="T28" fmla="*/ 2147483647 w 2110"/>
              <a:gd name="T29" fmla="*/ 2147483647 h 1102"/>
              <a:gd name="T30" fmla="*/ 2147483647 w 2110"/>
              <a:gd name="T31" fmla="*/ 2147483647 h 1102"/>
              <a:gd name="T32" fmla="*/ 2147483647 w 2110"/>
              <a:gd name="T33" fmla="*/ 2147483647 h 1102"/>
              <a:gd name="T34" fmla="*/ 2147483647 w 2110"/>
              <a:gd name="T35" fmla="*/ 2147483647 h 1102"/>
              <a:gd name="T36" fmla="*/ 2147483647 w 2110"/>
              <a:gd name="T37" fmla="*/ 2147483647 h 1102"/>
              <a:gd name="T38" fmla="*/ 2147483647 w 2110"/>
              <a:gd name="T39" fmla="*/ 2147483647 h 1102"/>
              <a:gd name="T40" fmla="*/ 2147483647 w 2110"/>
              <a:gd name="T41" fmla="*/ 2147483647 h 1102"/>
              <a:gd name="T42" fmla="*/ 2147483647 w 2110"/>
              <a:gd name="T43" fmla="*/ 2147483647 h 1102"/>
              <a:gd name="T44" fmla="*/ 2147483647 w 2110"/>
              <a:gd name="T45" fmla="*/ 2147483647 h 1102"/>
              <a:gd name="T46" fmla="*/ 2147483647 w 2110"/>
              <a:gd name="T47" fmla="*/ 2147483647 h 1102"/>
              <a:gd name="T48" fmla="*/ 2147483647 w 2110"/>
              <a:gd name="T49" fmla="*/ 2147483647 h 1102"/>
              <a:gd name="T50" fmla="*/ 2147483647 w 2110"/>
              <a:gd name="T51" fmla="*/ 2147483647 h 1102"/>
              <a:gd name="T52" fmla="*/ 2147483647 w 2110"/>
              <a:gd name="T53" fmla="*/ 2147483647 h 1102"/>
              <a:gd name="T54" fmla="*/ 2147483647 w 2110"/>
              <a:gd name="T55" fmla="*/ 2147483647 h 1102"/>
              <a:gd name="T56" fmla="*/ 2147483647 w 2110"/>
              <a:gd name="T57" fmla="*/ 2147483647 h 1102"/>
              <a:gd name="T58" fmla="*/ 2147483647 w 2110"/>
              <a:gd name="T59" fmla="*/ 2147483647 h 1102"/>
              <a:gd name="T60" fmla="*/ 2147483647 w 2110"/>
              <a:gd name="T61" fmla="*/ 2147483647 h 1102"/>
              <a:gd name="T62" fmla="*/ 2147483647 w 2110"/>
              <a:gd name="T63" fmla="*/ 2147483647 h 1102"/>
              <a:gd name="T64" fmla="*/ 2147483647 w 2110"/>
              <a:gd name="T65" fmla="*/ 2147483647 h 1102"/>
              <a:gd name="T66" fmla="*/ 2147483647 w 2110"/>
              <a:gd name="T67" fmla="*/ 2147483647 h 1102"/>
              <a:gd name="T68" fmla="*/ 2147483647 w 2110"/>
              <a:gd name="T69" fmla="*/ 2147483647 h 1102"/>
              <a:gd name="T70" fmla="*/ 2147483647 w 2110"/>
              <a:gd name="T71" fmla="*/ 2147483647 h 1102"/>
              <a:gd name="T72" fmla="*/ 2147483647 w 2110"/>
              <a:gd name="T73" fmla="*/ 2147483647 h 1102"/>
              <a:gd name="T74" fmla="*/ 2147483647 w 2110"/>
              <a:gd name="T75" fmla="*/ 2147483647 h 1102"/>
              <a:gd name="T76" fmla="*/ 2147483647 w 2110"/>
              <a:gd name="T77" fmla="*/ 2147483647 h 1102"/>
              <a:gd name="T78" fmla="*/ 2147483647 w 2110"/>
              <a:gd name="T79" fmla="*/ 2147483647 h 1102"/>
              <a:gd name="T80" fmla="*/ 2147483647 w 2110"/>
              <a:gd name="T81" fmla="*/ 2147483647 h 1102"/>
              <a:gd name="T82" fmla="*/ 2147483647 w 2110"/>
              <a:gd name="T83" fmla="*/ 2147483647 h 1102"/>
              <a:gd name="T84" fmla="*/ 2147483647 w 2110"/>
              <a:gd name="T85" fmla="*/ 2147483647 h 1102"/>
              <a:gd name="T86" fmla="*/ 2147483647 w 2110"/>
              <a:gd name="T87" fmla="*/ 2147483647 h 1102"/>
              <a:gd name="T88" fmla="*/ 2147483647 w 2110"/>
              <a:gd name="T89" fmla="*/ 2147483647 h 1102"/>
              <a:gd name="T90" fmla="*/ 2147483647 w 2110"/>
              <a:gd name="T91" fmla="*/ 2147483647 h 1102"/>
              <a:gd name="T92" fmla="*/ 2147483647 w 2110"/>
              <a:gd name="T93" fmla="*/ 2147483647 h 1102"/>
              <a:gd name="T94" fmla="*/ 2147483647 w 2110"/>
              <a:gd name="T95" fmla="*/ 2147483647 h 1102"/>
              <a:gd name="T96" fmla="*/ 2147483647 w 2110"/>
              <a:gd name="T97" fmla="*/ 2147483647 h 1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10"/>
              <a:gd name="T148" fmla="*/ 0 h 1102"/>
              <a:gd name="T149" fmla="*/ 2110 w 2110"/>
              <a:gd name="T150" fmla="*/ 1102 h 1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10" h="1102" extrusionOk="0">
                <a:moveTo>
                  <a:pt x="135" y="332"/>
                </a:moveTo>
                <a:cubicBezTo>
                  <a:pt x="116" y="330"/>
                  <a:pt x="112" y="330"/>
                  <a:pt x="97" y="319"/>
                </a:cubicBezTo>
                <a:cubicBezTo>
                  <a:pt x="86" y="402"/>
                  <a:pt x="92" y="488"/>
                  <a:pt x="96" y="571"/>
                </a:cubicBezTo>
                <a:cubicBezTo>
                  <a:pt x="104" y="715"/>
                  <a:pt x="122" y="858"/>
                  <a:pt x="124" y="1002"/>
                </a:cubicBezTo>
                <a:cubicBezTo>
                  <a:pt x="125" y="1035"/>
                  <a:pt x="123" y="1068"/>
                  <a:pt x="121" y="1101"/>
                </a:cubicBezTo>
                <a:cubicBezTo>
                  <a:pt x="108" y="1071"/>
                  <a:pt x="107" y="1051"/>
                  <a:pt x="104" y="1016"/>
                </a:cubicBezTo>
              </a:path>
              <a:path w="2110" h="1102" extrusionOk="0">
                <a:moveTo>
                  <a:pt x="0" y="398"/>
                </a:moveTo>
                <a:cubicBezTo>
                  <a:pt x="6" y="304"/>
                  <a:pt x="19" y="225"/>
                  <a:pt x="85" y="152"/>
                </a:cubicBezTo>
                <a:cubicBezTo>
                  <a:pt x="141" y="90"/>
                  <a:pt x="224" y="52"/>
                  <a:pt x="304" y="35"/>
                </a:cubicBezTo>
                <a:cubicBezTo>
                  <a:pt x="379" y="19"/>
                  <a:pt x="466" y="18"/>
                  <a:pt x="536" y="54"/>
                </a:cubicBezTo>
                <a:cubicBezTo>
                  <a:pt x="587" y="81"/>
                  <a:pt x="607" y="125"/>
                  <a:pt x="584" y="178"/>
                </a:cubicBezTo>
                <a:cubicBezTo>
                  <a:pt x="560" y="233"/>
                  <a:pt x="499" y="272"/>
                  <a:pt x="447" y="295"/>
                </a:cubicBezTo>
                <a:cubicBezTo>
                  <a:pt x="394" y="319"/>
                  <a:pt x="337" y="337"/>
                  <a:pt x="278" y="339"/>
                </a:cubicBezTo>
                <a:cubicBezTo>
                  <a:pt x="250" y="338"/>
                  <a:pt x="242" y="338"/>
                  <a:pt x="224" y="333"/>
                </a:cubicBezTo>
              </a:path>
              <a:path w="2110" h="1102" extrusionOk="0">
                <a:moveTo>
                  <a:pt x="803" y="175"/>
                </a:moveTo>
                <a:cubicBezTo>
                  <a:pt x="798" y="201"/>
                  <a:pt x="798" y="227"/>
                  <a:pt x="799" y="254"/>
                </a:cubicBezTo>
                <a:cubicBezTo>
                  <a:pt x="802" y="302"/>
                  <a:pt x="812" y="345"/>
                  <a:pt x="838" y="386"/>
                </a:cubicBezTo>
                <a:cubicBezTo>
                  <a:pt x="862" y="425"/>
                  <a:pt x="896" y="453"/>
                  <a:pt x="939" y="467"/>
                </a:cubicBezTo>
                <a:cubicBezTo>
                  <a:pt x="974" y="479"/>
                  <a:pt x="1003" y="463"/>
                  <a:pt x="1022" y="431"/>
                </a:cubicBezTo>
                <a:cubicBezTo>
                  <a:pt x="1026" y="422"/>
                  <a:pt x="1030" y="412"/>
                  <a:pt x="1034" y="403"/>
                </a:cubicBezTo>
              </a:path>
              <a:path w="2110" h="1102" extrusionOk="0">
                <a:moveTo>
                  <a:pt x="931" y="28"/>
                </a:moveTo>
                <a:cubicBezTo>
                  <a:pt x="931" y="34"/>
                  <a:pt x="930" y="39"/>
                  <a:pt x="930" y="45"/>
                </a:cubicBezTo>
                <a:cubicBezTo>
                  <a:pt x="942" y="23"/>
                  <a:pt x="956" y="14"/>
                  <a:pt x="978" y="0"/>
                </a:cubicBezTo>
              </a:path>
              <a:path w="2110" h="1102" extrusionOk="0">
                <a:moveTo>
                  <a:pt x="1245" y="140"/>
                </a:moveTo>
                <a:cubicBezTo>
                  <a:pt x="1265" y="154"/>
                  <a:pt x="1272" y="161"/>
                  <a:pt x="1301" y="159"/>
                </a:cubicBezTo>
                <a:cubicBezTo>
                  <a:pt x="1338" y="157"/>
                  <a:pt x="1369" y="148"/>
                  <a:pt x="1401" y="129"/>
                </a:cubicBezTo>
                <a:cubicBezTo>
                  <a:pt x="1421" y="117"/>
                  <a:pt x="1451" y="96"/>
                  <a:pt x="1455" y="71"/>
                </a:cubicBezTo>
                <a:cubicBezTo>
                  <a:pt x="1454" y="68"/>
                  <a:pt x="1454" y="64"/>
                  <a:pt x="1453" y="61"/>
                </a:cubicBezTo>
                <a:cubicBezTo>
                  <a:pt x="1422" y="48"/>
                  <a:pt x="1400" y="59"/>
                  <a:pt x="1370" y="75"/>
                </a:cubicBezTo>
                <a:cubicBezTo>
                  <a:pt x="1315" y="105"/>
                  <a:pt x="1271" y="150"/>
                  <a:pt x="1237" y="202"/>
                </a:cubicBezTo>
                <a:cubicBezTo>
                  <a:pt x="1194" y="268"/>
                  <a:pt x="1173" y="347"/>
                  <a:pt x="1202" y="422"/>
                </a:cubicBezTo>
                <a:cubicBezTo>
                  <a:pt x="1225" y="481"/>
                  <a:pt x="1275" y="510"/>
                  <a:pt x="1335" y="516"/>
                </a:cubicBezTo>
                <a:cubicBezTo>
                  <a:pt x="1391" y="521"/>
                  <a:pt x="1428" y="501"/>
                  <a:pt x="1472" y="467"/>
                </a:cubicBezTo>
                <a:cubicBezTo>
                  <a:pt x="1483" y="458"/>
                  <a:pt x="1495" y="448"/>
                  <a:pt x="1506" y="439"/>
                </a:cubicBezTo>
              </a:path>
              <a:path w="2110" h="1102" extrusionOk="0">
                <a:moveTo>
                  <a:pt x="1933" y="145"/>
                </a:moveTo>
                <a:cubicBezTo>
                  <a:pt x="1961" y="127"/>
                  <a:pt x="1971" y="123"/>
                  <a:pt x="1971" y="91"/>
                </a:cubicBezTo>
                <a:cubicBezTo>
                  <a:pt x="1944" y="83"/>
                  <a:pt x="1922" y="87"/>
                  <a:pt x="1896" y="99"/>
                </a:cubicBezTo>
                <a:cubicBezTo>
                  <a:pt x="1868" y="112"/>
                  <a:pt x="1833" y="129"/>
                  <a:pt x="1822" y="160"/>
                </a:cubicBezTo>
                <a:cubicBezTo>
                  <a:pt x="1809" y="195"/>
                  <a:pt x="1847" y="226"/>
                  <a:pt x="1871" y="244"/>
                </a:cubicBezTo>
                <a:cubicBezTo>
                  <a:pt x="1926" y="286"/>
                  <a:pt x="1997" y="312"/>
                  <a:pt x="2045" y="362"/>
                </a:cubicBezTo>
                <a:cubicBezTo>
                  <a:pt x="2061" y="379"/>
                  <a:pt x="2066" y="393"/>
                  <a:pt x="2047" y="409"/>
                </a:cubicBezTo>
                <a:cubicBezTo>
                  <a:pt x="2022" y="430"/>
                  <a:pt x="1986" y="432"/>
                  <a:pt x="1955" y="437"/>
                </a:cubicBezTo>
                <a:cubicBezTo>
                  <a:pt x="1917" y="443"/>
                  <a:pt x="1880" y="446"/>
                  <a:pt x="1841" y="446"/>
                </a:cubicBezTo>
                <a:cubicBezTo>
                  <a:pt x="1813" y="446"/>
                  <a:pt x="1785" y="441"/>
                  <a:pt x="1757" y="436"/>
                </a:cubicBezTo>
                <a:cubicBezTo>
                  <a:pt x="1733" y="432"/>
                  <a:pt x="1721" y="435"/>
                  <a:pt x="1723" y="412"/>
                </a:cubicBezTo>
              </a:path>
              <a:path w="2110" h="1102" extrusionOk="0">
                <a:moveTo>
                  <a:pt x="2088" y="95"/>
                </a:moveTo>
                <a:cubicBezTo>
                  <a:pt x="2099" y="93"/>
                  <a:pt x="2102" y="92"/>
                  <a:pt x="2109" y="92"/>
                </a:cubicBezTo>
                <a:cubicBezTo>
                  <a:pt x="2089" y="89"/>
                  <a:pt x="2064" y="89"/>
                  <a:pt x="2044" y="95"/>
                </a:cubicBezTo>
                <a:cubicBezTo>
                  <a:pt x="2021" y="102"/>
                  <a:pt x="1998" y="110"/>
                  <a:pt x="1975" y="11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8" name="Ink 64"/>
          <p:cNvSpPr>
            <a:spLocks noRot="1" noChangeAspect="1" noEditPoints="1" noChangeArrowheads="1" noChangeShapeType="1" noTextEdit="1"/>
          </p:cNvSpPr>
          <p:nvPr/>
        </p:nvSpPr>
        <p:spPr bwMode="auto">
          <a:xfrm>
            <a:off x="7656513" y="3900488"/>
            <a:ext cx="1352550" cy="407987"/>
          </a:xfrm>
          <a:custGeom>
            <a:avLst/>
            <a:gdLst>
              <a:gd name="T0" fmla="*/ 2147483647 w 3757"/>
              <a:gd name="T1" fmla="*/ 2147483647 h 1133"/>
              <a:gd name="T2" fmla="*/ 2147483647 w 3757"/>
              <a:gd name="T3" fmla="*/ 2147483647 h 1133"/>
              <a:gd name="T4" fmla="*/ 2147483647 w 3757"/>
              <a:gd name="T5" fmla="*/ 2147483647 h 1133"/>
              <a:gd name="T6" fmla="*/ 2147483647 w 3757"/>
              <a:gd name="T7" fmla="*/ 2147483647 h 1133"/>
              <a:gd name="T8" fmla="*/ 2147483647 w 3757"/>
              <a:gd name="T9" fmla="*/ 2147483647 h 1133"/>
              <a:gd name="T10" fmla="*/ 2147483647 w 3757"/>
              <a:gd name="T11" fmla="*/ 2147483647 h 1133"/>
              <a:gd name="T12" fmla="*/ 2147483647 w 3757"/>
              <a:gd name="T13" fmla="*/ 2147483647 h 1133"/>
              <a:gd name="T14" fmla="*/ 2147483647 w 3757"/>
              <a:gd name="T15" fmla="*/ 2147483647 h 1133"/>
              <a:gd name="T16" fmla="*/ 2147483647 w 3757"/>
              <a:gd name="T17" fmla="*/ 2147483647 h 1133"/>
              <a:gd name="T18" fmla="*/ 2147483647 w 3757"/>
              <a:gd name="T19" fmla="*/ 2147483647 h 1133"/>
              <a:gd name="T20" fmla="*/ 2147483647 w 3757"/>
              <a:gd name="T21" fmla="*/ 2147483647 h 1133"/>
              <a:gd name="T22" fmla="*/ 2147483647 w 3757"/>
              <a:gd name="T23" fmla="*/ 2147483647 h 1133"/>
              <a:gd name="T24" fmla="*/ 2147483647 w 3757"/>
              <a:gd name="T25" fmla="*/ 2147483647 h 1133"/>
              <a:gd name="T26" fmla="*/ 2147483647 w 3757"/>
              <a:gd name="T27" fmla="*/ 2147483647 h 1133"/>
              <a:gd name="T28" fmla="*/ 2147483647 w 3757"/>
              <a:gd name="T29" fmla="*/ 2147483647 h 1133"/>
              <a:gd name="T30" fmla="*/ 2147483647 w 3757"/>
              <a:gd name="T31" fmla="*/ 2147483647 h 1133"/>
              <a:gd name="T32" fmla="*/ 2147483647 w 3757"/>
              <a:gd name="T33" fmla="*/ 2147483647 h 1133"/>
              <a:gd name="T34" fmla="*/ 2147483647 w 3757"/>
              <a:gd name="T35" fmla="*/ 2147483647 h 1133"/>
              <a:gd name="T36" fmla="*/ 2147483647 w 3757"/>
              <a:gd name="T37" fmla="*/ 2147483647 h 1133"/>
              <a:gd name="T38" fmla="*/ 2147483647 w 3757"/>
              <a:gd name="T39" fmla="*/ 2147483647 h 1133"/>
              <a:gd name="T40" fmla="*/ 2147483647 w 3757"/>
              <a:gd name="T41" fmla="*/ 2147483647 h 1133"/>
              <a:gd name="T42" fmla="*/ 2147483647 w 3757"/>
              <a:gd name="T43" fmla="*/ 2147483647 h 1133"/>
              <a:gd name="T44" fmla="*/ 2147483647 w 3757"/>
              <a:gd name="T45" fmla="*/ 2147483647 h 1133"/>
              <a:gd name="T46" fmla="*/ 2147483647 w 3757"/>
              <a:gd name="T47" fmla="*/ 2147483647 h 1133"/>
              <a:gd name="T48" fmla="*/ 2147483647 w 3757"/>
              <a:gd name="T49" fmla="*/ 2147483647 h 1133"/>
              <a:gd name="T50" fmla="*/ 2147483647 w 3757"/>
              <a:gd name="T51" fmla="*/ 2147483647 h 1133"/>
              <a:gd name="T52" fmla="*/ 2147483647 w 3757"/>
              <a:gd name="T53" fmla="*/ 2147483647 h 1133"/>
              <a:gd name="T54" fmla="*/ 2147483647 w 3757"/>
              <a:gd name="T55" fmla="*/ 2147483647 h 1133"/>
              <a:gd name="T56" fmla="*/ 2147483647 w 3757"/>
              <a:gd name="T57" fmla="*/ 2147483647 h 1133"/>
              <a:gd name="T58" fmla="*/ 2147483647 w 3757"/>
              <a:gd name="T59" fmla="*/ 2147483647 h 1133"/>
              <a:gd name="T60" fmla="*/ 2147483647 w 3757"/>
              <a:gd name="T61" fmla="*/ 2147483647 h 1133"/>
              <a:gd name="T62" fmla="*/ 2147483647 w 3757"/>
              <a:gd name="T63" fmla="*/ 2147483647 h 1133"/>
              <a:gd name="T64" fmla="*/ 2147483647 w 3757"/>
              <a:gd name="T65" fmla="*/ 2147483647 h 1133"/>
              <a:gd name="T66" fmla="*/ 2147483647 w 3757"/>
              <a:gd name="T67" fmla="*/ 2147483647 h 1133"/>
              <a:gd name="T68" fmla="*/ 2147483647 w 3757"/>
              <a:gd name="T69" fmla="*/ 2147483647 h 1133"/>
              <a:gd name="T70" fmla="*/ 2147483647 w 3757"/>
              <a:gd name="T71" fmla="*/ 2147483647 h 1133"/>
              <a:gd name="T72" fmla="*/ 2147483647 w 3757"/>
              <a:gd name="T73" fmla="*/ 2147483647 h 1133"/>
              <a:gd name="T74" fmla="*/ 2147483647 w 3757"/>
              <a:gd name="T75" fmla="*/ 2147483647 h 1133"/>
              <a:gd name="T76" fmla="*/ 2147483647 w 3757"/>
              <a:gd name="T77" fmla="*/ 2147483647 h 1133"/>
              <a:gd name="T78" fmla="*/ 2147483647 w 3757"/>
              <a:gd name="T79" fmla="*/ 2147483647 h 1133"/>
              <a:gd name="T80" fmla="*/ 2147483647 w 3757"/>
              <a:gd name="T81" fmla="*/ 2147483647 h 1133"/>
              <a:gd name="T82" fmla="*/ 2147483647 w 3757"/>
              <a:gd name="T83" fmla="*/ 2147483647 h 1133"/>
              <a:gd name="T84" fmla="*/ 2147483647 w 3757"/>
              <a:gd name="T85" fmla="*/ 2147483647 h 1133"/>
              <a:gd name="T86" fmla="*/ 2147483647 w 3757"/>
              <a:gd name="T87" fmla="*/ 2147483647 h 1133"/>
              <a:gd name="T88" fmla="*/ 2147483647 w 3757"/>
              <a:gd name="T89" fmla="*/ 2147483647 h 1133"/>
              <a:gd name="T90" fmla="*/ 2147483647 w 3757"/>
              <a:gd name="T91" fmla="*/ 2147483647 h 1133"/>
              <a:gd name="T92" fmla="*/ 2147483647 w 3757"/>
              <a:gd name="T93" fmla="*/ 2147483647 h 1133"/>
              <a:gd name="T94" fmla="*/ 2147483647 w 3757"/>
              <a:gd name="T95" fmla="*/ 2147483647 h 1133"/>
              <a:gd name="T96" fmla="*/ 2147483647 w 3757"/>
              <a:gd name="T97" fmla="*/ 2147483647 h 1133"/>
              <a:gd name="T98" fmla="*/ 2147483647 w 3757"/>
              <a:gd name="T99" fmla="*/ 2147483647 h 1133"/>
              <a:gd name="T100" fmla="*/ 2147483647 w 3757"/>
              <a:gd name="T101" fmla="*/ 2147483647 h 11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57"/>
              <a:gd name="T154" fmla="*/ 0 h 1133"/>
              <a:gd name="T155" fmla="*/ 3757 w 3757"/>
              <a:gd name="T156" fmla="*/ 1133 h 11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57" h="1133" extrusionOk="0">
                <a:moveTo>
                  <a:pt x="398" y="655"/>
                </a:moveTo>
                <a:cubicBezTo>
                  <a:pt x="402" y="638"/>
                  <a:pt x="409" y="624"/>
                  <a:pt x="406" y="605"/>
                </a:cubicBezTo>
                <a:cubicBezTo>
                  <a:pt x="402" y="579"/>
                  <a:pt x="378" y="551"/>
                  <a:pt x="359" y="534"/>
                </a:cubicBezTo>
                <a:cubicBezTo>
                  <a:pt x="304" y="486"/>
                  <a:pt x="227" y="483"/>
                  <a:pt x="159" y="495"/>
                </a:cubicBezTo>
                <a:cubicBezTo>
                  <a:pt x="111" y="504"/>
                  <a:pt x="62" y="521"/>
                  <a:pt x="26" y="555"/>
                </a:cubicBezTo>
                <a:cubicBezTo>
                  <a:pt x="-12" y="591"/>
                  <a:pt x="-1" y="632"/>
                  <a:pt x="24" y="672"/>
                </a:cubicBezTo>
                <a:cubicBezTo>
                  <a:pt x="64" y="737"/>
                  <a:pt x="128" y="786"/>
                  <a:pt x="189" y="830"/>
                </a:cubicBezTo>
                <a:cubicBezTo>
                  <a:pt x="258" y="880"/>
                  <a:pt x="333" y="922"/>
                  <a:pt x="403" y="971"/>
                </a:cubicBezTo>
                <a:cubicBezTo>
                  <a:pt x="442" y="998"/>
                  <a:pt x="475" y="1020"/>
                  <a:pt x="493" y="1063"/>
                </a:cubicBezTo>
                <a:cubicBezTo>
                  <a:pt x="466" y="1090"/>
                  <a:pt x="456" y="1101"/>
                  <a:pt x="410" y="1102"/>
                </a:cubicBezTo>
                <a:cubicBezTo>
                  <a:pt x="353" y="1104"/>
                  <a:pt x="296" y="1093"/>
                  <a:pt x="241" y="1077"/>
                </a:cubicBezTo>
                <a:cubicBezTo>
                  <a:pt x="207" y="1067"/>
                  <a:pt x="149" y="1055"/>
                  <a:pt x="123" y="1028"/>
                </a:cubicBezTo>
                <a:cubicBezTo>
                  <a:pt x="101" y="1005"/>
                  <a:pt x="137" y="986"/>
                  <a:pt x="151" y="973"/>
                </a:cubicBezTo>
              </a:path>
              <a:path w="3757" h="1133" extrusionOk="0">
                <a:moveTo>
                  <a:pt x="731" y="259"/>
                </a:moveTo>
                <a:cubicBezTo>
                  <a:pt x="729" y="253"/>
                  <a:pt x="727" y="248"/>
                  <a:pt x="725" y="242"/>
                </a:cubicBezTo>
                <a:cubicBezTo>
                  <a:pt x="724" y="278"/>
                  <a:pt x="719" y="313"/>
                  <a:pt x="716" y="349"/>
                </a:cubicBezTo>
                <a:cubicBezTo>
                  <a:pt x="710" y="433"/>
                  <a:pt x="704" y="516"/>
                  <a:pt x="699" y="600"/>
                </a:cubicBezTo>
                <a:cubicBezTo>
                  <a:pt x="694" y="689"/>
                  <a:pt x="692" y="779"/>
                  <a:pt x="690" y="868"/>
                </a:cubicBezTo>
                <a:cubicBezTo>
                  <a:pt x="689" y="922"/>
                  <a:pt x="694" y="977"/>
                  <a:pt x="692" y="1031"/>
                </a:cubicBezTo>
                <a:cubicBezTo>
                  <a:pt x="688" y="1049"/>
                  <a:pt x="689" y="1050"/>
                  <a:pt x="699" y="1022"/>
                </a:cubicBezTo>
              </a:path>
              <a:path w="3757" h="1133" extrusionOk="0">
                <a:moveTo>
                  <a:pt x="574" y="655"/>
                </a:moveTo>
                <a:cubicBezTo>
                  <a:pt x="612" y="674"/>
                  <a:pt x="642" y="687"/>
                  <a:pt x="687" y="693"/>
                </a:cubicBezTo>
                <a:cubicBezTo>
                  <a:pt x="749" y="701"/>
                  <a:pt x="812" y="696"/>
                  <a:pt x="873" y="682"/>
                </a:cubicBezTo>
                <a:cubicBezTo>
                  <a:pt x="923" y="671"/>
                  <a:pt x="996" y="620"/>
                  <a:pt x="1047" y="624"/>
                </a:cubicBezTo>
                <a:cubicBezTo>
                  <a:pt x="1051" y="628"/>
                  <a:pt x="1054" y="631"/>
                  <a:pt x="1058" y="635"/>
                </a:cubicBezTo>
                <a:cubicBezTo>
                  <a:pt x="1047" y="666"/>
                  <a:pt x="1037" y="696"/>
                  <a:pt x="1021" y="725"/>
                </a:cubicBezTo>
                <a:cubicBezTo>
                  <a:pt x="993" y="778"/>
                  <a:pt x="963" y="831"/>
                  <a:pt x="935" y="884"/>
                </a:cubicBezTo>
                <a:cubicBezTo>
                  <a:pt x="903" y="945"/>
                  <a:pt x="870" y="1008"/>
                  <a:pt x="847" y="1073"/>
                </a:cubicBezTo>
                <a:cubicBezTo>
                  <a:pt x="846" y="1078"/>
                  <a:pt x="844" y="1082"/>
                  <a:pt x="843" y="1087"/>
                </a:cubicBezTo>
                <a:cubicBezTo>
                  <a:pt x="860" y="1058"/>
                  <a:pt x="880" y="1027"/>
                  <a:pt x="890" y="995"/>
                </a:cubicBezTo>
                <a:cubicBezTo>
                  <a:pt x="912" y="927"/>
                  <a:pt x="931" y="859"/>
                  <a:pt x="951" y="790"/>
                </a:cubicBezTo>
                <a:cubicBezTo>
                  <a:pt x="967" y="734"/>
                  <a:pt x="977" y="671"/>
                  <a:pt x="997" y="616"/>
                </a:cubicBezTo>
                <a:cubicBezTo>
                  <a:pt x="1008" y="597"/>
                  <a:pt x="1012" y="591"/>
                  <a:pt x="1013" y="576"/>
                </a:cubicBezTo>
                <a:cubicBezTo>
                  <a:pt x="1034" y="587"/>
                  <a:pt x="1039" y="590"/>
                  <a:pt x="1048" y="623"/>
                </a:cubicBezTo>
                <a:cubicBezTo>
                  <a:pt x="1062" y="675"/>
                  <a:pt x="1075" y="727"/>
                  <a:pt x="1090" y="778"/>
                </a:cubicBezTo>
                <a:cubicBezTo>
                  <a:pt x="1107" y="834"/>
                  <a:pt x="1124" y="890"/>
                  <a:pt x="1142" y="946"/>
                </a:cubicBezTo>
                <a:cubicBezTo>
                  <a:pt x="1154" y="981"/>
                  <a:pt x="1168" y="1016"/>
                  <a:pt x="1181" y="1051"/>
                </a:cubicBezTo>
                <a:cubicBezTo>
                  <a:pt x="1186" y="1066"/>
                  <a:pt x="1192" y="1079"/>
                  <a:pt x="1199" y="1093"/>
                </a:cubicBezTo>
              </a:path>
              <a:path w="3757" h="1133" extrusionOk="0">
                <a:moveTo>
                  <a:pt x="1011" y="919"/>
                </a:moveTo>
                <a:cubicBezTo>
                  <a:pt x="998" y="908"/>
                  <a:pt x="1037" y="919"/>
                  <a:pt x="1056" y="916"/>
                </a:cubicBezTo>
                <a:cubicBezTo>
                  <a:pt x="1087" y="912"/>
                  <a:pt x="1128" y="904"/>
                  <a:pt x="1154" y="885"/>
                </a:cubicBezTo>
                <a:cubicBezTo>
                  <a:pt x="1183" y="864"/>
                  <a:pt x="1214" y="837"/>
                  <a:pt x="1241" y="813"/>
                </a:cubicBezTo>
                <a:cubicBezTo>
                  <a:pt x="1250" y="805"/>
                  <a:pt x="1258" y="796"/>
                  <a:pt x="1267" y="788"/>
                </a:cubicBezTo>
              </a:path>
              <a:path w="3757" h="1133" extrusionOk="0">
                <a:moveTo>
                  <a:pt x="1495" y="226"/>
                </a:moveTo>
                <a:cubicBezTo>
                  <a:pt x="1495" y="208"/>
                  <a:pt x="1495" y="203"/>
                  <a:pt x="1493" y="191"/>
                </a:cubicBezTo>
                <a:cubicBezTo>
                  <a:pt x="1491" y="224"/>
                  <a:pt x="1488" y="256"/>
                  <a:pt x="1487" y="289"/>
                </a:cubicBezTo>
                <a:cubicBezTo>
                  <a:pt x="1483" y="444"/>
                  <a:pt x="1480" y="599"/>
                  <a:pt x="1466" y="753"/>
                </a:cubicBezTo>
                <a:cubicBezTo>
                  <a:pt x="1459" y="837"/>
                  <a:pt x="1441" y="921"/>
                  <a:pt x="1430" y="1003"/>
                </a:cubicBezTo>
                <a:cubicBezTo>
                  <a:pt x="1430" y="1026"/>
                  <a:pt x="1430" y="1032"/>
                  <a:pt x="1428" y="1046"/>
                </a:cubicBezTo>
              </a:path>
              <a:path w="3757" h="1133" extrusionOk="0">
                <a:moveTo>
                  <a:pt x="1346" y="755"/>
                </a:moveTo>
                <a:cubicBezTo>
                  <a:pt x="1348" y="776"/>
                  <a:pt x="1339" y="790"/>
                  <a:pt x="1373" y="801"/>
                </a:cubicBezTo>
                <a:cubicBezTo>
                  <a:pt x="1431" y="820"/>
                  <a:pt x="1491" y="810"/>
                  <a:pt x="1548" y="795"/>
                </a:cubicBezTo>
                <a:cubicBezTo>
                  <a:pt x="1617" y="777"/>
                  <a:pt x="1680" y="746"/>
                  <a:pt x="1735" y="700"/>
                </a:cubicBezTo>
                <a:cubicBezTo>
                  <a:pt x="1769" y="672"/>
                  <a:pt x="1809" y="628"/>
                  <a:pt x="1809" y="581"/>
                </a:cubicBezTo>
                <a:cubicBezTo>
                  <a:pt x="1809" y="545"/>
                  <a:pt x="1773" y="530"/>
                  <a:pt x="1742" y="537"/>
                </a:cubicBezTo>
                <a:cubicBezTo>
                  <a:pt x="1673" y="551"/>
                  <a:pt x="1627" y="636"/>
                  <a:pt x="1606" y="696"/>
                </a:cubicBezTo>
                <a:cubicBezTo>
                  <a:pt x="1568" y="801"/>
                  <a:pt x="1552" y="949"/>
                  <a:pt x="1627" y="1042"/>
                </a:cubicBezTo>
                <a:cubicBezTo>
                  <a:pt x="1657" y="1079"/>
                  <a:pt x="1705" y="1086"/>
                  <a:pt x="1751" y="1081"/>
                </a:cubicBezTo>
                <a:cubicBezTo>
                  <a:pt x="1797" y="1076"/>
                  <a:pt x="1841" y="1050"/>
                  <a:pt x="1882" y="1031"/>
                </a:cubicBezTo>
              </a:path>
              <a:path w="3757" h="1133" extrusionOk="0">
                <a:moveTo>
                  <a:pt x="1949" y="1109"/>
                </a:moveTo>
                <a:cubicBezTo>
                  <a:pt x="1947" y="1121"/>
                  <a:pt x="1946" y="1124"/>
                  <a:pt x="1948" y="1132"/>
                </a:cubicBezTo>
                <a:cubicBezTo>
                  <a:pt x="1960" y="1115"/>
                  <a:pt x="1967" y="1094"/>
                  <a:pt x="1976" y="1066"/>
                </a:cubicBezTo>
                <a:cubicBezTo>
                  <a:pt x="1992" y="1013"/>
                  <a:pt x="2009" y="960"/>
                  <a:pt x="2023" y="906"/>
                </a:cubicBezTo>
                <a:cubicBezTo>
                  <a:pt x="2038" y="849"/>
                  <a:pt x="2052" y="793"/>
                  <a:pt x="2072" y="738"/>
                </a:cubicBezTo>
                <a:cubicBezTo>
                  <a:pt x="2080" y="715"/>
                  <a:pt x="2081" y="721"/>
                  <a:pt x="2092" y="708"/>
                </a:cubicBezTo>
                <a:cubicBezTo>
                  <a:pt x="2101" y="726"/>
                  <a:pt x="2105" y="741"/>
                  <a:pt x="2119" y="756"/>
                </a:cubicBezTo>
                <a:cubicBezTo>
                  <a:pt x="2134" y="771"/>
                  <a:pt x="2155" y="775"/>
                  <a:pt x="2175" y="767"/>
                </a:cubicBezTo>
                <a:cubicBezTo>
                  <a:pt x="2212" y="752"/>
                  <a:pt x="2232" y="718"/>
                  <a:pt x="2259" y="692"/>
                </a:cubicBezTo>
                <a:cubicBezTo>
                  <a:pt x="2263" y="689"/>
                  <a:pt x="2268" y="685"/>
                  <a:pt x="2272" y="682"/>
                </a:cubicBezTo>
                <a:cubicBezTo>
                  <a:pt x="2283" y="725"/>
                  <a:pt x="2281" y="767"/>
                  <a:pt x="2280" y="812"/>
                </a:cubicBezTo>
                <a:cubicBezTo>
                  <a:pt x="2278" y="896"/>
                  <a:pt x="2284" y="983"/>
                  <a:pt x="2312" y="1064"/>
                </a:cubicBezTo>
                <a:cubicBezTo>
                  <a:pt x="2323" y="1096"/>
                  <a:pt x="2333" y="1114"/>
                  <a:pt x="2362" y="1130"/>
                </a:cubicBezTo>
                <a:cubicBezTo>
                  <a:pt x="2379" y="1107"/>
                  <a:pt x="2393" y="1086"/>
                  <a:pt x="2405" y="1059"/>
                </a:cubicBezTo>
                <a:cubicBezTo>
                  <a:pt x="2410" y="1048"/>
                  <a:pt x="2414" y="1036"/>
                  <a:pt x="2419" y="1025"/>
                </a:cubicBezTo>
              </a:path>
              <a:path w="3757" h="1133" extrusionOk="0">
                <a:moveTo>
                  <a:pt x="2646" y="770"/>
                </a:moveTo>
                <a:cubicBezTo>
                  <a:pt x="2654" y="798"/>
                  <a:pt x="2657" y="806"/>
                  <a:pt x="2674" y="828"/>
                </a:cubicBezTo>
                <a:cubicBezTo>
                  <a:pt x="2699" y="820"/>
                  <a:pt x="2715" y="815"/>
                  <a:pt x="2734" y="793"/>
                </a:cubicBezTo>
                <a:cubicBezTo>
                  <a:pt x="2760" y="763"/>
                  <a:pt x="2781" y="722"/>
                  <a:pt x="2782" y="682"/>
                </a:cubicBezTo>
                <a:cubicBezTo>
                  <a:pt x="2783" y="645"/>
                  <a:pt x="2765" y="613"/>
                  <a:pt x="2728" y="606"/>
                </a:cubicBezTo>
                <a:cubicBezTo>
                  <a:pt x="2674" y="595"/>
                  <a:pt x="2627" y="636"/>
                  <a:pt x="2594" y="673"/>
                </a:cubicBezTo>
                <a:cubicBezTo>
                  <a:pt x="2547" y="726"/>
                  <a:pt x="2515" y="792"/>
                  <a:pt x="2501" y="861"/>
                </a:cubicBezTo>
                <a:cubicBezTo>
                  <a:pt x="2491" y="912"/>
                  <a:pt x="2491" y="971"/>
                  <a:pt x="2524" y="1014"/>
                </a:cubicBezTo>
                <a:cubicBezTo>
                  <a:pt x="2550" y="1047"/>
                  <a:pt x="2593" y="1052"/>
                  <a:pt x="2632" y="1048"/>
                </a:cubicBezTo>
                <a:cubicBezTo>
                  <a:pt x="2661" y="1042"/>
                  <a:pt x="2670" y="1040"/>
                  <a:pt x="2688" y="1032"/>
                </a:cubicBezTo>
              </a:path>
              <a:path w="3757" h="1133" extrusionOk="0">
                <a:moveTo>
                  <a:pt x="2784" y="1066"/>
                </a:moveTo>
                <a:cubicBezTo>
                  <a:pt x="2800" y="1062"/>
                  <a:pt x="2793" y="1082"/>
                  <a:pt x="2810" y="1043"/>
                </a:cubicBezTo>
                <a:cubicBezTo>
                  <a:pt x="2832" y="991"/>
                  <a:pt x="2848" y="938"/>
                  <a:pt x="2866" y="884"/>
                </a:cubicBezTo>
                <a:cubicBezTo>
                  <a:pt x="2889" y="813"/>
                  <a:pt x="2916" y="744"/>
                  <a:pt x="2935" y="672"/>
                </a:cubicBezTo>
                <a:cubicBezTo>
                  <a:pt x="2943" y="718"/>
                  <a:pt x="2945" y="762"/>
                  <a:pt x="2958" y="808"/>
                </a:cubicBezTo>
                <a:cubicBezTo>
                  <a:pt x="2969" y="847"/>
                  <a:pt x="3023" y="1032"/>
                  <a:pt x="3095" y="1015"/>
                </a:cubicBezTo>
                <a:cubicBezTo>
                  <a:pt x="3174" y="997"/>
                  <a:pt x="3174" y="860"/>
                  <a:pt x="3179" y="798"/>
                </a:cubicBezTo>
                <a:cubicBezTo>
                  <a:pt x="3185" y="711"/>
                  <a:pt x="3167" y="620"/>
                  <a:pt x="3179" y="535"/>
                </a:cubicBezTo>
                <a:cubicBezTo>
                  <a:pt x="3193" y="482"/>
                  <a:pt x="3199" y="462"/>
                  <a:pt x="3221" y="430"/>
                </a:cubicBezTo>
              </a:path>
              <a:path w="3757" h="1133" extrusionOk="0">
                <a:moveTo>
                  <a:pt x="3536" y="0"/>
                </a:moveTo>
                <a:cubicBezTo>
                  <a:pt x="3529" y="77"/>
                  <a:pt x="3506" y="148"/>
                  <a:pt x="3494" y="225"/>
                </a:cubicBezTo>
                <a:cubicBezTo>
                  <a:pt x="3474" y="350"/>
                  <a:pt x="3458" y="477"/>
                  <a:pt x="3447" y="603"/>
                </a:cubicBezTo>
                <a:cubicBezTo>
                  <a:pt x="3439" y="692"/>
                  <a:pt x="3430" y="780"/>
                  <a:pt x="3420" y="868"/>
                </a:cubicBezTo>
                <a:cubicBezTo>
                  <a:pt x="3414" y="922"/>
                  <a:pt x="3411" y="975"/>
                  <a:pt x="3408" y="1029"/>
                </a:cubicBezTo>
              </a:path>
              <a:path w="3757" h="1133" extrusionOk="0">
                <a:moveTo>
                  <a:pt x="3281" y="468"/>
                </a:moveTo>
                <a:cubicBezTo>
                  <a:pt x="3342" y="410"/>
                  <a:pt x="3371" y="425"/>
                  <a:pt x="3458" y="422"/>
                </a:cubicBezTo>
                <a:cubicBezTo>
                  <a:pt x="3525" y="420"/>
                  <a:pt x="3594" y="417"/>
                  <a:pt x="3660" y="406"/>
                </a:cubicBezTo>
                <a:cubicBezTo>
                  <a:pt x="3710" y="396"/>
                  <a:pt x="3723" y="393"/>
                  <a:pt x="3756" y="39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9" name="Ink 65"/>
          <p:cNvSpPr>
            <a:spLocks noRot="1" noChangeAspect="1" noEditPoints="1" noChangeArrowheads="1" noChangeShapeType="1" noTextEdit="1"/>
          </p:cNvSpPr>
          <p:nvPr/>
        </p:nvSpPr>
        <p:spPr bwMode="auto">
          <a:xfrm>
            <a:off x="7370763" y="4437063"/>
            <a:ext cx="1041400" cy="241300"/>
          </a:xfrm>
          <a:custGeom>
            <a:avLst/>
            <a:gdLst>
              <a:gd name="T0" fmla="*/ 2147483647 w 2892"/>
              <a:gd name="T1" fmla="*/ 2147483647 h 673"/>
              <a:gd name="T2" fmla="*/ 2147483647 w 2892"/>
              <a:gd name="T3" fmla="*/ 2147483647 h 673"/>
              <a:gd name="T4" fmla="*/ 2147483647 w 2892"/>
              <a:gd name="T5" fmla="*/ 2147483647 h 673"/>
              <a:gd name="T6" fmla="*/ 2147483647 w 2892"/>
              <a:gd name="T7" fmla="*/ 2147483647 h 673"/>
              <a:gd name="T8" fmla="*/ 2147483647 w 2892"/>
              <a:gd name="T9" fmla="*/ 2147483647 h 673"/>
              <a:gd name="T10" fmla="*/ 2147483647 w 2892"/>
              <a:gd name="T11" fmla="*/ 2147483647 h 673"/>
              <a:gd name="T12" fmla="*/ 2147483647 w 2892"/>
              <a:gd name="T13" fmla="*/ 2147483647 h 673"/>
              <a:gd name="T14" fmla="*/ 2147483647 w 2892"/>
              <a:gd name="T15" fmla="*/ 2147483647 h 673"/>
              <a:gd name="T16" fmla="*/ 2147483647 w 2892"/>
              <a:gd name="T17" fmla="*/ 2147483647 h 673"/>
              <a:gd name="T18" fmla="*/ 2147483647 w 2892"/>
              <a:gd name="T19" fmla="*/ 2147483647 h 673"/>
              <a:gd name="T20" fmla="*/ 2147483647 w 2892"/>
              <a:gd name="T21" fmla="*/ 2147483647 h 673"/>
              <a:gd name="T22" fmla="*/ 2147483647 w 2892"/>
              <a:gd name="T23" fmla="*/ 2147483647 h 673"/>
              <a:gd name="T24" fmla="*/ 2147483647 w 2892"/>
              <a:gd name="T25" fmla="*/ 2147483647 h 673"/>
              <a:gd name="T26" fmla="*/ 2147483647 w 2892"/>
              <a:gd name="T27" fmla="*/ 2147483647 h 673"/>
              <a:gd name="T28" fmla="*/ 2147483647 w 2892"/>
              <a:gd name="T29" fmla="*/ 2147483647 h 673"/>
              <a:gd name="T30" fmla="*/ 2147483647 w 2892"/>
              <a:gd name="T31" fmla="*/ 2147483647 h 673"/>
              <a:gd name="T32" fmla="*/ 2147483647 w 2892"/>
              <a:gd name="T33" fmla="*/ 2147483647 h 673"/>
              <a:gd name="T34" fmla="*/ 2147483647 w 2892"/>
              <a:gd name="T35" fmla="*/ 2147483647 h 673"/>
              <a:gd name="T36" fmla="*/ 2147483647 w 2892"/>
              <a:gd name="T37" fmla="*/ 2147483647 h 673"/>
              <a:gd name="T38" fmla="*/ 2147483647 w 2892"/>
              <a:gd name="T39" fmla="*/ 2147483647 h 673"/>
              <a:gd name="T40" fmla="*/ 2147483647 w 2892"/>
              <a:gd name="T41" fmla="*/ 2147483647 h 673"/>
              <a:gd name="T42" fmla="*/ 2147483647 w 2892"/>
              <a:gd name="T43" fmla="*/ 2147483647 h 673"/>
              <a:gd name="T44" fmla="*/ 2147483647 w 2892"/>
              <a:gd name="T45" fmla="*/ 2147483647 h 673"/>
              <a:gd name="T46" fmla="*/ 2147483647 w 2892"/>
              <a:gd name="T47" fmla="*/ 2147483647 h 673"/>
              <a:gd name="T48" fmla="*/ 2147483647 w 2892"/>
              <a:gd name="T49" fmla="*/ 2147483647 h 673"/>
              <a:gd name="T50" fmla="*/ 2147483647 w 2892"/>
              <a:gd name="T51" fmla="*/ 2147483647 h 673"/>
              <a:gd name="T52" fmla="*/ 2147483647 w 2892"/>
              <a:gd name="T53" fmla="*/ 2147483647 h 673"/>
              <a:gd name="T54" fmla="*/ 2147483647 w 2892"/>
              <a:gd name="T55" fmla="*/ 2147483647 h 673"/>
              <a:gd name="T56" fmla="*/ 2147483647 w 2892"/>
              <a:gd name="T57" fmla="*/ 2147483647 h 673"/>
              <a:gd name="T58" fmla="*/ 2147483647 w 2892"/>
              <a:gd name="T59" fmla="*/ 2147483647 h 673"/>
              <a:gd name="T60" fmla="*/ 2147483647 w 2892"/>
              <a:gd name="T61" fmla="*/ 2147483647 h 673"/>
              <a:gd name="T62" fmla="*/ 2147483647 w 2892"/>
              <a:gd name="T63" fmla="*/ 2147483647 h 673"/>
              <a:gd name="T64" fmla="*/ 2147483647 w 2892"/>
              <a:gd name="T65" fmla="*/ 2147483647 h 673"/>
              <a:gd name="T66" fmla="*/ 2147483647 w 2892"/>
              <a:gd name="T67" fmla="*/ 2147483647 h 6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2"/>
              <a:gd name="T103" fmla="*/ 0 h 673"/>
              <a:gd name="T104" fmla="*/ 2892 w 2892"/>
              <a:gd name="T105" fmla="*/ 673 h 6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2" h="673" extrusionOk="0">
                <a:moveTo>
                  <a:pt x="380" y="331"/>
                </a:moveTo>
                <a:cubicBezTo>
                  <a:pt x="346" y="318"/>
                  <a:pt x="340" y="311"/>
                  <a:pt x="322" y="282"/>
                </a:cubicBezTo>
                <a:cubicBezTo>
                  <a:pt x="313" y="267"/>
                  <a:pt x="314" y="251"/>
                  <a:pt x="307" y="235"/>
                </a:cubicBezTo>
                <a:cubicBezTo>
                  <a:pt x="294" y="205"/>
                  <a:pt x="256" y="211"/>
                  <a:pt x="231" y="216"/>
                </a:cubicBezTo>
                <a:cubicBezTo>
                  <a:pt x="182" y="226"/>
                  <a:pt x="134" y="257"/>
                  <a:pt x="97" y="289"/>
                </a:cubicBezTo>
                <a:cubicBezTo>
                  <a:pt x="52" y="328"/>
                  <a:pt x="17" y="384"/>
                  <a:pt x="4" y="443"/>
                </a:cubicBezTo>
                <a:cubicBezTo>
                  <a:pt x="-7" y="495"/>
                  <a:pt x="4" y="552"/>
                  <a:pt x="38" y="593"/>
                </a:cubicBezTo>
                <a:cubicBezTo>
                  <a:pt x="72" y="634"/>
                  <a:pt x="131" y="657"/>
                  <a:pt x="183" y="665"/>
                </a:cubicBezTo>
                <a:cubicBezTo>
                  <a:pt x="239" y="674"/>
                  <a:pt x="289" y="672"/>
                  <a:pt x="343" y="655"/>
                </a:cubicBezTo>
                <a:cubicBezTo>
                  <a:pt x="378" y="643"/>
                  <a:pt x="388" y="639"/>
                  <a:pt x="408" y="625"/>
                </a:cubicBezTo>
              </a:path>
              <a:path w="2892" h="673" extrusionOk="0">
                <a:moveTo>
                  <a:pt x="485" y="418"/>
                </a:moveTo>
                <a:cubicBezTo>
                  <a:pt x="507" y="410"/>
                  <a:pt x="529" y="406"/>
                  <a:pt x="551" y="399"/>
                </a:cubicBezTo>
                <a:cubicBezTo>
                  <a:pt x="591" y="386"/>
                  <a:pt x="633" y="372"/>
                  <a:pt x="670" y="352"/>
                </a:cubicBezTo>
                <a:cubicBezTo>
                  <a:pt x="708" y="332"/>
                  <a:pt x="766" y="296"/>
                  <a:pt x="768" y="248"/>
                </a:cubicBezTo>
                <a:cubicBezTo>
                  <a:pt x="770" y="211"/>
                  <a:pt x="722" y="204"/>
                  <a:pt x="696" y="207"/>
                </a:cubicBezTo>
                <a:cubicBezTo>
                  <a:pt x="624" y="215"/>
                  <a:pt x="555" y="262"/>
                  <a:pt x="508" y="316"/>
                </a:cubicBezTo>
                <a:cubicBezTo>
                  <a:pt x="475" y="354"/>
                  <a:pt x="450" y="405"/>
                  <a:pt x="459" y="457"/>
                </a:cubicBezTo>
                <a:cubicBezTo>
                  <a:pt x="466" y="497"/>
                  <a:pt x="499" y="529"/>
                  <a:pt x="534" y="547"/>
                </a:cubicBezTo>
                <a:cubicBezTo>
                  <a:pt x="575" y="567"/>
                  <a:pt x="608" y="556"/>
                  <a:pt x="648" y="545"/>
                </a:cubicBezTo>
                <a:cubicBezTo>
                  <a:pt x="696" y="532"/>
                  <a:pt x="730" y="509"/>
                  <a:pt x="769" y="479"/>
                </a:cubicBezTo>
                <a:cubicBezTo>
                  <a:pt x="778" y="472"/>
                  <a:pt x="788" y="464"/>
                  <a:pt x="797" y="457"/>
                </a:cubicBezTo>
              </a:path>
              <a:path w="2892" h="673" extrusionOk="0">
                <a:moveTo>
                  <a:pt x="901" y="666"/>
                </a:moveTo>
                <a:cubicBezTo>
                  <a:pt x="922" y="667"/>
                  <a:pt x="933" y="639"/>
                  <a:pt x="942" y="617"/>
                </a:cubicBezTo>
                <a:cubicBezTo>
                  <a:pt x="963" y="567"/>
                  <a:pt x="982" y="513"/>
                  <a:pt x="997" y="461"/>
                </a:cubicBezTo>
                <a:cubicBezTo>
                  <a:pt x="1011" y="412"/>
                  <a:pt x="1025" y="363"/>
                  <a:pt x="1035" y="313"/>
                </a:cubicBezTo>
                <a:cubicBezTo>
                  <a:pt x="1038" y="292"/>
                  <a:pt x="1040" y="288"/>
                  <a:pt x="1040" y="275"/>
                </a:cubicBezTo>
                <a:cubicBezTo>
                  <a:pt x="1043" y="289"/>
                  <a:pt x="1044" y="309"/>
                  <a:pt x="1053" y="321"/>
                </a:cubicBezTo>
                <a:cubicBezTo>
                  <a:pt x="1065" y="336"/>
                  <a:pt x="1081" y="341"/>
                  <a:pt x="1099" y="340"/>
                </a:cubicBezTo>
                <a:cubicBezTo>
                  <a:pt x="1121" y="339"/>
                  <a:pt x="1141" y="325"/>
                  <a:pt x="1162" y="332"/>
                </a:cubicBezTo>
                <a:cubicBezTo>
                  <a:pt x="1184" y="339"/>
                  <a:pt x="1190" y="390"/>
                  <a:pt x="1194" y="407"/>
                </a:cubicBezTo>
                <a:cubicBezTo>
                  <a:pt x="1205" y="456"/>
                  <a:pt x="1216" y="505"/>
                  <a:pt x="1229" y="553"/>
                </a:cubicBezTo>
                <a:cubicBezTo>
                  <a:pt x="1231" y="562"/>
                  <a:pt x="1248" y="648"/>
                  <a:pt x="1263" y="647"/>
                </a:cubicBezTo>
                <a:cubicBezTo>
                  <a:pt x="1267" y="633"/>
                  <a:pt x="1268" y="627"/>
                  <a:pt x="1268" y="617"/>
                </a:cubicBezTo>
              </a:path>
              <a:path w="2892" h="673" extrusionOk="0">
                <a:moveTo>
                  <a:pt x="1454" y="445"/>
                </a:moveTo>
                <a:cubicBezTo>
                  <a:pt x="1513" y="439"/>
                  <a:pt x="1558" y="423"/>
                  <a:pt x="1606" y="387"/>
                </a:cubicBezTo>
                <a:cubicBezTo>
                  <a:pt x="1638" y="363"/>
                  <a:pt x="1674" y="330"/>
                  <a:pt x="1688" y="292"/>
                </a:cubicBezTo>
                <a:cubicBezTo>
                  <a:pt x="1697" y="267"/>
                  <a:pt x="1701" y="230"/>
                  <a:pt x="1677" y="212"/>
                </a:cubicBezTo>
                <a:cubicBezTo>
                  <a:pt x="1647" y="189"/>
                  <a:pt x="1600" y="210"/>
                  <a:pt x="1573" y="227"/>
                </a:cubicBezTo>
                <a:cubicBezTo>
                  <a:pt x="1524" y="258"/>
                  <a:pt x="1485" y="308"/>
                  <a:pt x="1464" y="362"/>
                </a:cubicBezTo>
                <a:cubicBezTo>
                  <a:pt x="1444" y="413"/>
                  <a:pt x="1441" y="467"/>
                  <a:pt x="1465" y="517"/>
                </a:cubicBezTo>
                <a:cubicBezTo>
                  <a:pt x="1484" y="557"/>
                  <a:pt x="1516" y="581"/>
                  <a:pt x="1557" y="590"/>
                </a:cubicBezTo>
                <a:cubicBezTo>
                  <a:pt x="1595" y="599"/>
                  <a:pt x="1620" y="585"/>
                  <a:pt x="1653" y="567"/>
                </a:cubicBezTo>
                <a:cubicBezTo>
                  <a:pt x="1660" y="563"/>
                  <a:pt x="1667" y="559"/>
                  <a:pt x="1674" y="555"/>
                </a:cubicBezTo>
              </a:path>
              <a:path w="2892" h="673" extrusionOk="0">
                <a:moveTo>
                  <a:pt x="1804" y="573"/>
                </a:moveTo>
                <a:cubicBezTo>
                  <a:pt x="1818" y="577"/>
                  <a:pt x="1839" y="588"/>
                  <a:pt x="1853" y="572"/>
                </a:cubicBezTo>
                <a:cubicBezTo>
                  <a:pt x="1870" y="552"/>
                  <a:pt x="1887" y="506"/>
                  <a:pt x="1896" y="481"/>
                </a:cubicBezTo>
                <a:cubicBezTo>
                  <a:pt x="1904" y="457"/>
                  <a:pt x="1910" y="433"/>
                  <a:pt x="1919" y="409"/>
                </a:cubicBezTo>
                <a:cubicBezTo>
                  <a:pt x="1946" y="415"/>
                  <a:pt x="1955" y="433"/>
                  <a:pt x="1977" y="451"/>
                </a:cubicBezTo>
                <a:cubicBezTo>
                  <a:pt x="2009" y="477"/>
                  <a:pt x="2044" y="498"/>
                  <a:pt x="2082" y="513"/>
                </a:cubicBezTo>
                <a:cubicBezTo>
                  <a:pt x="2106" y="522"/>
                  <a:pt x="2143" y="535"/>
                  <a:pt x="2168" y="520"/>
                </a:cubicBezTo>
                <a:cubicBezTo>
                  <a:pt x="2192" y="505"/>
                  <a:pt x="2184" y="470"/>
                  <a:pt x="2180" y="448"/>
                </a:cubicBezTo>
                <a:cubicBezTo>
                  <a:pt x="2173" y="409"/>
                  <a:pt x="2159" y="372"/>
                  <a:pt x="2148" y="334"/>
                </a:cubicBezTo>
                <a:cubicBezTo>
                  <a:pt x="2135" y="289"/>
                  <a:pt x="2131" y="254"/>
                  <a:pt x="2157" y="213"/>
                </a:cubicBezTo>
                <a:cubicBezTo>
                  <a:pt x="2164" y="203"/>
                  <a:pt x="2172" y="194"/>
                  <a:pt x="2179" y="184"/>
                </a:cubicBezTo>
              </a:path>
              <a:path w="2892" h="673" extrusionOk="0">
                <a:moveTo>
                  <a:pt x="2587" y="0"/>
                </a:moveTo>
                <a:cubicBezTo>
                  <a:pt x="2595" y="28"/>
                  <a:pt x="2590" y="41"/>
                  <a:pt x="2586" y="72"/>
                </a:cubicBezTo>
                <a:cubicBezTo>
                  <a:pt x="2579" y="121"/>
                  <a:pt x="2571" y="169"/>
                  <a:pt x="2562" y="218"/>
                </a:cubicBezTo>
                <a:cubicBezTo>
                  <a:pt x="2547" y="301"/>
                  <a:pt x="2537" y="385"/>
                  <a:pt x="2549" y="469"/>
                </a:cubicBezTo>
                <a:cubicBezTo>
                  <a:pt x="2556" y="516"/>
                  <a:pt x="2574" y="569"/>
                  <a:pt x="2617" y="594"/>
                </a:cubicBezTo>
                <a:cubicBezTo>
                  <a:pt x="2659" y="618"/>
                  <a:pt x="2701" y="609"/>
                  <a:pt x="2742" y="595"/>
                </a:cubicBezTo>
                <a:cubicBezTo>
                  <a:pt x="2791" y="579"/>
                  <a:pt x="2823" y="549"/>
                  <a:pt x="2840" y="499"/>
                </a:cubicBezTo>
                <a:cubicBezTo>
                  <a:pt x="2842" y="488"/>
                  <a:pt x="2845" y="478"/>
                  <a:pt x="2847" y="467"/>
                </a:cubicBezTo>
              </a:path>
              <a:path w="2892" h="673" extrusionOk="0">
                <a:moveTo>
                  <a:pt x="2496" y="260"/>
                </a:moveTo>
                <a:cubicBezTo>
                  <a:pt x="2490" y="262"/>
                  <a:pt x="2484" y="265"/>
                  <a:pt x="2478" y="267"/>
                </a:cubicBezTo>
                <a:cubicBezTo>
                  <a:pt x="2515" y="269"/>
                  <a:pt x="2545" y="259"/>
                  <a:pt x="2582" y="253"/>
                </a:cubicBezTo>
                <a:cubicBezTo>
                  <a:pt x="2632" y="244"/>
                  <a:pt x="2682" y="236"/>
                  <a:pt x="2732" y="230"/>
                </a:cubicBezTo>
                <a:cubicBezTo>
                  <a:pt x="2772" y="225"/>
                  <a:pt x="2812" y="222"/>
                  <a:pt x="2853" y="221"/>
                </a:cubicBezTo>
                <a:cubicBezTo>
                  <a:pt x="2855" y="221"/>
                  <a:pt x="2914" y="223"/>
                  <a:pt x="2888" y="235"/>
                </a:cubicBezTo>
                <a:cubicBezTo>
                  <a:pt x="2874" y="234"/>
                  <a:pt x="2870" y="234"/>
                  <a:pt x="2862" y="23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0" name="Ink 66"/>
          <p:cNvSpPr>
            <a:spLocks noRot="1" noChangeAspect="1" noEditPoints="1" noChangeArrowheads="1" noChangeShapeType="1" noTextEdit="1"/>
          </p:cNvSpPr>
          <p:nvPr/>
        </p:nvSpPr>
        <p:spPr bwMode="auto">
          <a:xfrm>
            <a:off x="4075113" y="3251200"/>
            <a:ext cx="455612" cy="39688"/>
          </a:xfrm>
          <a:custGeom>
            <a:avLst/>
            <a:gdLst>
              <a:gd name="T0" fmla="*/ 2147483647 w 1266"/>
              <a:gd name="T1" fmla="*/ 2147483647 h 109"/>
              <a:gd name="T2" fmla="*/ 0 w 1266"/>
              <a:gd name="T3" fmla="*/ 2147483647 h 109"/>
              <a:gd name="T4" fmla="*/ 2147483647 w 1266"/>
              <a:gd name="T5" fmla="*/ 2147483647 h 109"/>
              <a:gd name="T6" fmla="*/ 2147483647 w 1266"/>
              <a:gd name="T7" fmla="*/ 2147483647 h 109"/>
              <a:gd name="T8" fmla="*/ 2147483647 w 1266"/>
              <a:gd name="T9" fmla="*/ 2147483647 h 109"/>
              <a:gd name="T10" fmla="*/ 2147483647 w 1266"/>
              <a:gd name="T11" fmla="*/ 2147483647 h 109"/>
              <a:gd name="T12" fmla="*/ 2147483647 w 1266"/>
              <a:gd name="T13" fmla="*/ 2147483647 h 109"/>
              <a:gd name="T14" fmla="*/ 2147483647 w 1266"/>
              <a:gd name="T15" fmla="*/ 2147483647 h 109"/>
              <a:gd name="T16" fmla="*/ 2147483647 w 1266"/>
              <a:gd name="T17" fmla="*/ 2147483647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6"/>
              <a:gd name="T28" fmla="*/ 0 h 109"/>
              <a:gd name="T29" fmla="*/ 1266 w 1266"/>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6" h="109" extrusionOk="0">
                <a:moveTo>
                  <a:pt x="14" y="108"/>
                </a:moveTo>
                <a:cubicBezTo>
                  <a:pt x="11" y="98"/>
                  <a:pt x="9" y="94"/>
                  <a:pt x="0" y="94"/>
                </a:cubicBezTo>
                <a:cubicBezTo>
                  <a:pt x="26" y="99"/>
                  <a:pt x="49" y="102"/>
                  <a:pt x="77" y="101"/>
                </a:cubicBezTo>
                <a:cubicBezTo>
                  <a:pt x="146" y="99"/>
                  <a:pt x="216" y="94"/>
                  <a:pt x="284" y="86"/>
                </a:cubicBezTo>
                <a:cubicBezTo>
                  <a:pt x="395" y="73"/>
                  <a:pt x="505" y="57"/>
                  <a:pt x="616" y="43"/>
                </a:cubicBezTo>
                <a:cubicBezTo>
                  <a:pt x="727" y="29"/>
                  <a:pt x="839" y="14"/>
                  <a:pt x="951" y="6"/>
                </a:cubicBezTo>
                <a:cubicBezTo>
                  <a:pt x="1020" y="1"/>
                  <a:pt x="1090" y="-3"/>
                  <a:pt x="1159" y="2"/>
                </a:cubicBezTo>
                <a:cubicBezTo>
                  <a:pt x="1172" y="3"/>
                  <a:pt x="1249" y="4"/>
                  <a:pt x="1259" y="15"/>
                </a:cubicBezTo>
                <a:cubicBezTo>
                  <a:pt x="1264" y="27"/>
                  <a:pt x="1267" y="30"/>
                  <a:pt x="1263" y="3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1" name="Ink 67"/>
          <p:cNvSpPr>
            <a:spLocks noRot="1" noChangeAspect="1" noEditPoints="1" noChangeArrowheads="1" noChangeShapeType="1" noTextEdit="1"/>
          </p:cNvSpPr>
          <p:nvPr/>
        </p:nvSpPr>
        <p:spPr bwMode="auto">
          <a:xfrm>
            <a:off x="5132388" y="2124075"/>
            <a:ext cx="827087" cy="534988"/>
          </a:xfrm>
          <a:custGeom>
            <a:avLst/>
            <a:gdLst>
              <a:gd name="T0" fmla="*/ 0 w 2299"/>
              <a:gd name="T1" fmla="*/ 2147483647 h 1486"/>
              <a:gd name="T2" fmla="*/ 2147483647 w 2299"/>
              <a:gd name="T3" fmla="*/ 2147483647 h 1486"/>
              <a:gd name="T4" fmla="*/ 2147483647 w 2299"/>
              <a:gd name="T5" fmla="*/ 2147483647 h 1486"/>
              <a:gd name="T6" fmla="*/ 2147483647 w 2299"/>
              <a:gd name="T7" fmla="*/ 2147483647 h 1486"/>
              <a:gd name="T8" fmla="*/ 2147483647 w 2299"/>
              <a:gd name="T9" fmla="*/ 2147483647 h 1486"/>
              <a:gd name="T10" fmla="*/ 2147483647 w 2299"/>
              <a:gd name="T11" fmla="*/ 2147483647 h 1486"/>
              <a:gd name="T12" fmla="*/ 2147483647 w 2299"/>
              <a:gd name="T13" fmla="*/ 2147483647 h 1486"/>
              <a:gd name="T14" fmla="*/ 2147483647 w 2299"/>
              <a:gd name="T15" fmla="*/ 2147483647 h 1486"/>
              <a:gd name="T16" fmla="*/ 2147483647 w 2299"/>
              <a:gd name="T17" fmla="*/ 2147483647 h 1486"/>
              <a:gd name="T18" fmla="*/ 2147483647 w 2299"/>
              <a:gd name="T19" fmla="*/ 2147483647 h 1486"/>
              <a:gd name="T20" fmla="*/ 2147483647 w 2299"/>
              <a:gd name="T21" fmla="*/ 2147483647 h 1486"/>
              <a:gd name="T22" fmla="*/ 2147483647 w 2299"/>
              <a:gd name="T23" fmla="*/ 2147483647 h 1486"/>
              <a:gd name="T24" fmla="*/ 2147483647 w 2299"/>
              <a:gd name="T25" fmla="*/ 2147483647 h 1486"/>
              <a:gd name="T26" fmla="*/ 2147483647 w 2299"/>
              <a:gd name="T27" fmla="*/ 2147483647 h 1486"/>
              <a:gd name="T28" fmla="*/ 2147483647 w 2299"/>
              <a:gd name="T29" fmla="*/ 2147483647 h 1486"/>
              <a:gd name="T30" fmla="*/ 2147483647 w 2299"/>
              <a:gd name="T31" fmla="*/ 2147483647 h 1486"/>
              <a:gd name="T32" fmla="*/ 2147483647 w 2299"/>
              <a:gd name="T33" fmla="*/ 2147483647 h 1486"/>
              <a:gd name="T34" fmla="*/ 2147483647 w 2299"/>
              <a:gd name="T35" fmla="*/ 2147483647 h 1486"/>
              <a:gd name="T36" fmla="*/ 2147483647 w 2299"/>
              <a:gd name="T37" fmla="*/ 2147483647 h 1486"/>
              <a:gd name="T38" fmla="*/ 2147483647 w 2299"/>
              <a:gd name="T39" fmla="*/ 2147483647 h 1486"/>
              <a:gd name="T40" fmla="*/ 2147483647 w 2299"/>
              <a:gd name="T41" fmla="*/ 2147483647 h 1486"/>
              <a:gd name="T42" fmla="*/ 2147483647 w 2299"/>
              <a:gd name="T43" fmla="*/ 2147483647 h 1486"/>
              <a:gd name="T44" fmla="*/ 2147483647 w 2299"/>
              <a:gd name="T45" fmla="*/ 2147483647 h 1486"/>
              <a:gd name="T46" fmla="*/ 2147483647 w 2299"/>
              <a:gd name="T47" fmla="*/ 2147483647 h 1486"/>
              <a:gd name="T48" fmla="*/ 2147483647 w 2299"/>
              <a:gd name="T49" fmla="*/ 2147483647 h 1486"/>
              <a:gd name="T50" fmla="*/ 2147483647 w 2299"/>
              <a:gd name="T51" fmla="*/ 2147483647 h 1486"/>
              <a:gd name="T52" fmla="*/ 2147483647 w 2299"/>
              <a:gd name="T53" fmla="*/ 2147483647 h 1486"/>
              <a:gd name="T54" fmla="*/ 2147483647 w 2299"/>
              <a:gd name="T55" fmla="*/ 2147483647 h 1486"/>
              <a:gd name="T56" fmla="*/ 2147483647 w 2299"/>
              <a:gd name="T57" fmla="*/ 2147483647 h 1486"/>
              <a:gd name="T58" fmla="*/ 2147483647 w 2299"/>
              <a:gd name="T59" fmla="*/ 2147483647 h 1486"/>
              <a:gd name="T60" fmla="*/ 2147483647 w 2299"/>
              <a:gd name="T61" fmla="*/ 2147483647 h 1486"/>
              <a:gd name="T62" fmla="*/ 2147483647 w 2299"/>
              <a:gd name="T63" fmla="*/ 2147483647 h 1486"/>
              <a:gd name="T64" fmla="*/ 2147483647 w 2299"/>
              <a:gd name="T65" fmla="*/ 2147483647 h 1486"/>
              <a:gd name="T66" fmla="*/ 2147483647 w 2299"/>
              <a:gd name="T67" fmla="*/ 2147483647 h 1486"/>
              <a:gd name="T68" fmla="*/ 2147483647 w 2299"/>
              <a:gd name="T69" fmla="*/ 2147483647 h 1486"/>
              <a:gd name="T70" fmla="*/ 2147483647 w 2299"/>
              <a:gd name="T71" fmla="*/ 2147483647 h 1486"/>
              <a:gd name="T72" fmla="*/ 2147483647 w 2299"/>
              <a:gd name="T73" fmla="*/ 2147483647 h 1486"/>
              <a:gd name="T74" fmla="*/ 2147483647 w 2299"/>
              <a:gd name="T75" fmla="*/ 2147483647 h 1486"/>
              <a:gd name="T76" fmla="*/ 2147483647 w 2299"/>
              <a:gd name="T77" fmla="*/ 2147483647 h 1486"/>
              <a:gd name="T78" fmla="*/ 2147483647 w 2299"/>
              <a:gd name="T79" fmla="*/ 2147483647 h 1486"/>
              <a:gd name="T80" fmla="*/ 2147483647 w 2299"/>
              <a:gd name="T81" fmla="*/ 2147483647 h 1486"/>
              <a:gd name="T82" fmla="*/ 2147483647 w 2299"/>
              <a:gd name="T83" fmla="*/ 2147483647 h 1486"/>
              <a:gd name="T84" fmla="*/ 2147483647 w 2299"/>
              <a:gd name="T85" fmla="*/ 2147483647 h 1486"/>
              <a:gd name="T86" fmla="*/ 2147483647 w 2299"/>
              <a:gd name="T87" fmla="*/ 2147483647 h 1486"/>
              <a:gd name="T88" fmla="*/ 2147483647 w 2299"/>
              <a:gd name="T89" fmla="*/ 2147483647 h 1486"/>
              <a:gd name="T90" fmla="*/ 2147483647 w 2299"/>
              <a:gd name="T91" fmla="*/ 2147483647 h 1486"/>
              <a:gd name="T92" fmla="*/ 2147483647 w 2299"/>
              <a:gd name="T93" fmla="*/ 2147483647 h 1486"/>
              <a:gd name="T94" fmla="*/ 2147483647 w 2299"/>
              <a:gd name="T95" fmla="*/ 2147483647 h 1486"/>
              <a:gd name="T96" fmla="*/ 2147483647 w 2299"/>
              <a:gd name="T97" fmla="*/ 2147483647 h 1486"/>
              <a:gd name="T98" fmla="*/ 2147483647 w 2299"/>
              <a:gd name="T99" fmla="*/ 2147483647 h 1486"/>
              <a:gd name="T100" fmla="*/ 2147483647 w 2299"/>
              <a:gd name="T101" fmla="*/ 2147483647 h 1486"/>
              <a:gd name="T102" fmla="*/ 2147483647 w 2299"/>
              <a:gd name="T103" fmla="*/ 2147483647 h 1486"/>
              <a:gd name="T104" fmla="*/ 2147483647 w 2299"/>
              <a:gd name="T105" fmla="*/ 2147483647 h 1486"/>
              <a:gd name="T106" fmla="*/ 2147483647 w 2299"/>
              <a:gd name="T107" fmla="*/ 2147483647 h 1486"/>
              <a:gd name="T108" fmla="*/ 2147483647 w 2299"/>
              <a:gd name="T109" fmla="*/ 2147483647 h 1486"/>
              <a:gd name="T110" fmla="*/ 2147483647 w 2299"/>
              <a:gd name="T111" fmla="*/ 2147483647 h 1486"/>
              <a:gd name="T112" fmla="*/ 2147483647 w 2299"/>
              <a:gd name="T113" fmla="*/ 2147483647 h 1486"/>
              <a:gd name="T114" fmla="*/ 2147483647 w 2299"/>
              <a:gd name="T115" fmla="*/ 2147483647 h 1486"/>
              <a:gd name="T116" fmla="*/ 2147483647 w 2299"/>
              <a:gd name="T117" fmla="*/ 2147483647 h 1486"/>
              <a:gd name="T118" fmla="*/ 2147483647 w 2299"/>
              <a:gd name="T119" fmla="*/ 2147483647 h 1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9"/>
              <a:gd name="T181" fmla="*/ 0 h 1486"/>
              <a:gd name="T182" fmla="*/ 2299 w 2299"/>
              <a:gd name="T183" fmla="*/ 1486 h 1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9" h="1486" extrusionOk="0">
                <a:moveTo>
                  <a:pt x="0" y="321"/>
                </a:moveTo>
                <a:cubicBezTo>
                  <a:pt x="8" y="308"/>
                  <a:pt x="11" y="305"/>
                  <a:pt x="14" y="296"/>
                </a:cubicBezTo>
                <a:cubicBezTo>
                  <a:pt x="24" y="338"/>
                  <a:pt x="35" y="381"/>
                  <a:pt x="45" y="423"/>
                </a:cubicBezTo>
                <a:cubicBezTo>
                  <a:pt x="66" y="510"/>
                  <a:pt x="88" y="596"/>
                  <a:pt x="109" y="683"/>
                </a:cubicBezTo>
                <a:cubicBezTo>
                  <a:pt x="126" y="752"/>
                  <a:pt x="140" y="823"/>
                  <a:pt x="161" y="891"/>
                </a:cubicBezTo>
                <a:cubicBezTo>
                  <a:pt x="186" y="873"/>
                  <a:pt x="193" y="857"/>
                  <a:pt x="215" y="829"/>
                </a:cubicBezTo>
                <a:cubicBezTo>
                  <a:pt x="242" y="795"/>
                  <a:pt x="280" y="773"/>
                  <a:pt x="325" y="776"/>
                </a:cubicBezTo>
                <a:cubicBezTo>
                  <a:pt x="378" y="779"/>
                  <a:pt x="426" y="815"/>
                  <a:pt x="458" y="855"/>
                </a:cubicBezTo>
                <a:cubicBezTo>
                  <a:pt x="492" y="897"/>
                  <a:pt x="504" y="947"/>
                  <a:pt x="477" y="996"/>
                </a:cubicBezTo>
                <a:cubicBezTo>
                  <a:pt x="417" y="1103"/>
                  <a:pt x="241" y="1124"/>
                  <a:pt x="164" y="1026"/>
                </a:cubicBezTo>
                <a:cubicBezTo>
                  <a:pt x="119" y="970"/>
                  <a:pt x="140" y="898"/>
                  <a:pt x="151" y="835"/>
                </a:cubicBezTo>
              </a:path>
              <a:path w="2299" h="1486" extrusionOk="0">
                <a:moveTo>
                  <a:pt x="560" y="95"/>
                </a:moveTo>
                <a:cubicBezTo>
                  <a:pt x="592" y="41"/>
                  <a:pt x="603" y="25"/>
                  <a:pt x="644" y="8"/>
                </a:cubicBezTo>
                <a:cubicBezTo>
                  <a:pt x="663" y="77"/>
                  <a:pt x="664" y="146"/>
                  <a:pt x="668" y="218"/>
                </a:cubicBezTo>
                <a:cubicBezTo>
                  <a:pt x="675" y="345"/>
                  <a:pt x="683" y="472"/>
                  <a:pt x="691" y="599"/>
                </a:cubicBezTo>
                <a:cubicBezTo>
                  <a:pt x="699" y="728"/>
                  <a:pt x="711" y="854"/>
                  <a:pt x="736" y="980"/>
                </a:cubicBezTo>
                <a:cubicBezTo>
                  <a:pt x="746" y="1029"/>
                  <a:pt x="748" y="1046"/>
                  <a:pt x="770" y="1010"/>
                </a:cubicBezTo>
              </a:path>
              <a:path w="2299" h="1486" extrusionOk="0">
                <a:moveTo>
                  <a:pt x="1149" y="508"/>
                </a:moveTo>
                <a:cubicBezTo>
                  <a:pt x="1118" y="525"/>
                  <a:pt x="1104" y="575"/>
                  <a:pt x="1094" y="613"/>
                </a:cubicBezTo>
                <a:cubicBezTo>
                  <a:pt x="1075" y="690"/>
                  <a:pt x="1065" y="772"/>
                  <a:pt x="1055" y="850"/>
                </a:cubicBezTo>
                <a:cubicBezTo>
                  <a:pt x="1050" y="892"/>
                  <a:pt x="1042" y="941"/>
                  <a:pt x="1046" y="981"/>
                </a:cubicBezTo>
                <a:cubicBezTo>
                  <a:pt x="1056" y="951"/>
                  <a:pt x="1062" y="926"/>
                  <a:pt x="1069" y="894"/>
                </a:cubicBezTo>
              </a:path>
              <a:path w="2299" h="1486" extrusionOk="0">
                <a:moveTo>
                  <a:pt x="1150" y="194"/>
                </a:moveTo>
                <a:cubicBezTo>
                  <a:pt x="1150" y="185"/>
                  <a:pt x="1151" y="175"/>
                  <a:pt x="1151" y="166"/>
                </a:cubicBezTo>
                <a:cubicBezTo>
                  <a:pt x="1153" y="137"/>
                  <a:pt x="1156" y="181"/>
                  <a:pt x="1160" y="192"/>
                </a:cubicBezTo>
                <a:cubicBezTo>
                  <a:pt x="1162" y="198"/>
                  <a:pt x="1164" y="204"/>
                  <a:pt x="1166" y="210"/>
                </a:cubicBezTo>
              </a:path>
              <a:path w="2299" h="1486" extrusionOk="0">
                <a:moveTo>
                  <a:pt x="1387" y="807"/>
                </a:moveTo>
                <a:cubicBezTo>
                  <a:pt x="1392" y="825"/>
                  <a:pt x="1397" y="843"/>
                  <a:pt x="1402" y="861"/>
                </a:cubicBezTo>
                <a:cubicBezTo>
                  <a:pt x="1405" y="819"/>
                  <a:pt x="1407" y="778"/>
                  <a:pt x="1408" y="735"/>
                </a:cubicBezTo>
                <a:cubicBezTo>
                  <a:pt x="1411" y="662"/>
                  <a:pt x="1403" y="571"/>
                  <a:pt x="1423" y="500"/>
                </a:cubicBezTo>
                <a:cubicBezTo>
                  <a:pt x="1425" y="480"/>
                  <a:pt x="1422" y="473"/>
                  <a:pt x="1437" y="471"/>
                </a:cubicBezTo>
                <a:cubicBezTo>
                  <a:pt x="1466" y="509"/>
                  <a:pt x="1553" y="649"/>
                  <a:pt x="1615" y="611"/>
                </a:cubicBezTo>
                <a:cubicBezTo>
                  <a:pt x="1647" y="591"/>
                  <a:pt x="1657" y="525"/>
                  <a:pt x="1665" y="492"/>
                </a:cubicBezTo>
                <a:cubicBezTo>
                  <a:pt x="1677" y="440"/>
                  <a:pt x="1688" y="379"/>
                  <a:pt x="1721" y="336"/>
                </a:cubicBezTo>
                <a:cubicBezTo>
                  <a:pt x="1732" y="314"/>
                  <a:pt x="1735" y="307"/>
                  <a:pt x="1754" y="316"/>
                </a:cubicBezTo>
                <a:cubicBezTo>
                  <a:pt x="1778" y="354"/>
                  <a:pt x="1791" y="382"/>
                  <a:pt x="1802" y="428"/>
                </a:cubicBezTo>
                <a:cubicBezTo>
                  <a:pt x="1814" y="475"/>
                  <a:pt x="1818" y="531"/>
                  <a:pt x="1842" y="574"/>
                </a:cubicBezTo>
                <a:cubicBezTo>
                  <a:pt x="1849" y="580"/>
                  <a:pt x="1856" y="587"/>
                  <a:pt x="1863" y="593"/>
                </a:cubicBezTo>
                <a:cubicBezTo>
                  <a:pt x="1903" y="579"/>
                  <a:pt x="1921" y="586"/>
                  <a:pt x="1950" y="540"/>
                </a:cubicBezTo>
                <a:cubicBezTo>
                  <a:pt x="1985" y="485"/>
                  <a:pt x="1995" y="409"/>
                  <a:pt x="2000" y="345"/>
                </a:cubicBezTo>
                <a:cubicBezTo>
                  <a:pt x="2002" y="301"/>
                  <a:pt x="2003" y="288"/>
                  <a:pt x="2001" y="260"/>
                </a:cubicBezTo>
                <a:cubicBezTo>
                  <a:pt x="1987" y="311"/>
                  <a:pt x="2003" y="324"/>
                  <a:pt x="2016" y="375"/>
                </a:cubicBezTo>
                <a:cubicBezTo>
                  <a:pt x="2084" y="653"/>
                  <a:pt x="2220" y="912"/>
                  <a:pt x="2281" y="1191"/>
                </a:cubicBezTo>
                <a:cubicBezTo>
                  <a:pt x="2298" y="1268"/>
                  <a:pt x="2322" y="1386"/>
                  <a:pt x="2265" y="1454"/>
                </a:cubicBezTo>
                <a:cubicBezTo>
                  <a:pt x="2220" y="1508"/>
                  <a:pt x="2135" y="1480"/>
                  <a:pt x="2082" y="1457"/>
                </a:cubicBezTo>
                <a:cubicBezTo>
                  <a:pt x="1983" y="1413"/>
                  <a:pt x="1911" y="1335"/>
                  <a:pt x="1849" y="1249"/>
                </a:cubicBezTo>
              </a:path>
              <a:path w="2299" h="1486" extrusionOk="0">
                <a:moveTo>
                  <a:pt x="693" y="1147"/>
                </a:moveTo>
                <a:cubicBezTo>
                  <a:pt x="649" y="1170"/>
                  <a:pt x="637" y="1174"/>
                  <a:pt x="616" y="1198"/>
                </a:cubicBezTo>
                <a:cubicBezTo>
                  <a:pt x="646" y="1213"/>
                  <a:pt x="689" y="1214"/>
                  <a:pt x="754" y="1196"/>
                </a:cubicBezTo>
                <a:cubicBezTo>
                  <a:pt x="921" y="1151"/>
                  <a:pt x="1084" y="1086"/>
                  <a:pt x="1246" y="1025"/>
                </a:cubicBezTo>
                <a:cubicBezTo>
                  <a:pt x="1433" y="954"/>
                  <a:pt x="1619" y="879"/>
                  <a:pt x="1808" y="813"/>
                </a:cubicBezTo>
                <a:cubicBezTo>
                  <a:pt x="1906" y="779"/>
                  <a:pt x="2013" y="757"/>
                  <a:pt x="2109" y="717"/>
                </a:cubicBezTo>
                <a:cubicBezTo>
                  <a:pt x="2149" y="700"/>
                  <a:pt x="2148" y="701"/>
                  <a:pt x="2156" y="671"/>
                </a:cubicBezTo>
                <a:cubicBezTo>
                  <a:pt x="2160" y="654"/>
                  <a:pt x="2145" y="623"/>
                  <a:pt x="2147" y="601"/>
                </a:cubicBezTo>
                <a:cubicBezTo>
                  <a:pt x="2150" y="580"/>
                  <a:pt x="2151" y="573"/>
                  <a:pt x="2155" y="559"/>
                </a:cubicBezTo>
              </a:path>
              <a:path w="2299" h="1486" extrusionOk="0">
                <a:moveTo>
                  <a:pt x="2006" y="299"/>
                </a:moveTo>
                <a:cubicBezTo>
                  <a:pt x="2000" y="274"/>
                  <a:pt x="1999" y="249"/>
                  <a:pt x="1994" y="224"/>
                </a:cubicBezTo>
                <a:cubicBezTo>
                  <a:pt x="1989" y="200"/>
                  <a:pt x="1985" y="193"/>
                  <a:pt x="1969" y="176"/>
                </a:cubicBezTo>
                <a:cubicBezTo>
                  <a:pt x="1916" y="194"/>
                  <a:pt x="1880" y="251"/>
                  <a:pt x="1848" y="299"/>
                </a:cubicBezTo>
                <a:cubicBezTo>
                  <a:pt x="1801" y="377"/>
                  <a:pt x="1784" y="405"/>
                  <a:pt x="1754" y="46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2" name="Ink 68"/>
          <p:cNvSpPr>
            <a:spLocks noRot="1" noChangeAspect="1" noEditPoints="1" noChangeArrowheads="1" noChangeShapeType="1" noTextEdit="1"/>
          </p:cNvSpPr>
          <p:nvPr/>
        </p:nvSpPr>
        <p:spPr bwMode="auto">
          <a:xfrm>
            <a:off x="2547938" y="4418013"/>
            <a:ext cx="2298700" cy="1271587"/>
          </a:xfrm>
          <a:custGeom>
            <a:avLst/>
            <a:gdLst>
              <a:gd name="T0" fmla="*/ 2147483647 w 6384"/>
              <a:gd name="T1" fmla="*/ 2147483647 h 3531"/>
              <a:gd name="T2" fmla="*/ 2147483647 w 6384"/>
              <a:gd name="T3" fmla="*/ 2147483647 h 3531"/>
              <a:gd name="T4" fmla="*/ 2147483647 w 6384"/>
              <a:gd name="T5" fmla="*/ 2147483647 h 3531"/>
              <a:gd name="T6" fmla="*/ 2147483647 w 6384"/>
              <a:gd name="T7" fmla="*/ 2147483647 h 3531"/>
              <a:gd name="T8" fmla="*/ 2147483647 w 6384"/>
              <a:gd name="T9" fmla="*/ 2147483647 h 3531"/>
              <a:gd name="T10" fmla="*/ 2147483647 w 6384"/>
              <a:gd name="T11" fmla="*/ 2147483647 h 3531"/>
              <a:gd name="T12" fmla="*/ 2147483647 w 6384"/>
              <a:gd name="T13" fmla="*/ 2147483647 h 3531"/>
              <a:gd name="T14" fmla="*/ 2147483647 w 6384"/>
              <a:gd name="T15" fmla="*/ 2147483647 h 3531"/>
              <a:gd name="T16" fmla="*/ 2147483647 w 6384"/>
              <a:gd name="T17" fmla="*/ 2147483647 h 3531"/>
              <a:gd name="T18" fmla="*/ 2147483647 w 6384"/>
              <a:gd name="T19" fmla="*/ 2147483647 h 3531"/>
              <a:gd name="T20" fmla="*/ 2147483647 w 6384"/>
              <a:gd name="T21" fmla="*/ 2147483647 h 3531"/>
              <a:gd name="T22" fmla="*/ 2147483647 w 6384"/>
              <a:gd name="T23" fmla="*/ 2147483647 h 3531"/>
              <a:gd name="T24" fmla="*/ 2147483647 w 6384"/>
              <a:gd name="T25" fmla="*/ 2147483647 h 3531"/>
              <a:gd name="T26" fmla="*/ 2147483647 w 6384"/>
              <a:gd name="T27" fmla="*/ 2147483647 h 3531"/>
              <a:gd name="T28" fmla="*/ 2147483647 w 6384"/>
              <a:gd name="T29" fmla="*/ 2147483647 h 3531"/>
              <a:gd name="T30" fmla="*/ 2147483647 w 6384"/>
              <a:gd name="T31" fmla="*/ 2147483647 h 3531"/>
              <a:gd name="T32" fmla="*/ 2147483647 w 6384"/>
              <a:gd name="T33" fmla="*/ 2147483647 h 3531"/>
              <a:gd name="T34" fmla="*/ 2147483647 w 6384"/>
              <a:gd name="T35" fmla="*/ 2147483647 h 3531"/>
              <a:gd name="T36" fmla="*/ 2147483647 w 6384"/>
              <a:gd name="T37" fmla="*/ 2147483647 h 3531"/>
              <a:gd name="T38" fmla="*/ 2147483647 w 6384"/>
              <a:gd name="T39" fmla="*/ 2147483647 h 3531"/>
              <a:gd name="T40" fmla="*/ 2147483647 w 6384"/>
              <a:gd name="T41" fmla="*/ 2147483647 h 3531"/>
              <a:gd name="T42" fmla="*/ 2147483647 w 6384"/>
              <a:gd name="T43" fmla="*/ 2147483647 h 3531"/>
              <a:gd name="T44" fmla="*/ 2147483647 w 6384"/>
              <a:gd name="T45" fmla="*/ 2147483647 h 3531"/>
              <a:gd name="T46" fmla="*/ 2147483647 w 6384"/>
              <a:gd name="T47" fmla="*/ 2147483647 h 3531"/>
              <a:gd name="T48" fmla="*/ 2147483647 w 6384"/>
              <a:gd name="T49" fmla="*/ 2147483647 h 3531"/>
              <a:gd name="T50" fmla="*/ 2147483647 w 6384"/>
              <a:gd name="T51" fmla="*/ 2147483647 h 3531"/>
              <a:gd name="T52" fmla="*/ 2147483647 w 6384"/>
              <a:gd name="T53" fmla="*/ 2147483647 h 3531"/>
              <a:gd name="T54" fmla="*/ 2147483647 w 6384"/>
              <a:gd name="T55" fmla="*/ 2147483647 h 3531"/>
              <a:gd name="T56" fmla="*/ 2147483647 w 6384"/>
              <a:gd name="T57" fmla="*/ 2147483647 h 3531"/>
              <a:gd name="T58" fmla="*/ 2147483647 w 6384"/>
              <a:gd name="T59" fmla="*/ 2147483647 h 3531"/>
              <a:gd name="T60" fmla="*/ 2147483647 w 6384"/>
              <a:gd name="T61" fmla="*/ 2147483647 h 3531"/>
              <a:gd name="T62" fmla="*/ 2147483647 w 6384"/>
              <a:gd name="T63" fmla="*/ 2147483647 h 3531"/>
              <a:gd name="T64" fmla="*/ 2147483647 w 6384"/>
              <a:gd name="T65" fmla="*/ 2147483647 h 3531"/>
              <a:gd name="T66" fmla="*/ 2147483647 w 6384"/>
              <a:gd name="T67" fmla="*/ 2147483647 h 3531"/>
              <a:gd name="T68" fmla="*/ 2147483647 w 6384"/>
              <a:gd name="T69" fmla="*/ 2147483647 h 3531"/>
              <a:gd name="T70" fmla="*/ 2147483647 w 6384"/>
              <a:gd name="T71" fmla="*/ 2147483647 h 3531"/>
              <a:gd name="T72" fmla="*/ 2147483647 w 6384"/>
              <a:gd name="T73" fmla="*/ 2147483647 h 3531"/>
              <a:gd name="T74" fmla="*/ 2147483647 w 6384"/>
              <a:gd name="T75" fmla="*/ 2147483647 h 3531"/>
              <a:gd name="T76" fmla="*/ 2147483647 w 6384"/>
              <a:gd name="T77" fmla="*/ 2147483647 h 3531"/>
              <a:gd name="T78" fmla="*/ 2147483647 w 6384"/>
              <a:gd name="T79" fmla="*/ 2147483647 h 3531"/>
              <a:gd name="T80" fmla="*/ 2147483647 w 6384"/>
              <a:gd name="T81" fmla="*/ 2147483647 h 3531"/>
              <a:gd name="T82" fmla="*/ 2147483647 w 6384"/>
              <a:gd name="T83" fmla="*/ 2147483647 h 3531"/>
              <a:gd name="T84" fmla="*/ 2147483647 w 6384"/>
              <a:gd name="T85" fmla="*/ 2147483647 h 3531"/>
              <a:gd name="T86" fmla="*/ 2147483647 w 6384"/>
              <a:gd name="T87" fmla="*/ 2147483647 h 3531"/>
              <a:gd name="T88" fmla="*/ 2147483647 w 6384"/>
              <a:gd name="T89" fmla="*/ 2147483647 h 35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84"/>
              <a:gd name="T136" fmla="*/ 0 h 3531"/>
              <a:gd name="T137" fmla="*/ 6384 w 6384"/>
              <a:gd name="T138" fmla="*/ 3531 h 35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84" h="3531" extrusionOk="0">
                <a:moveTo>
                  <a:pt x="2606" y="1007"/>
                </a:moveTo>
                <a:cubicBezTo>
                  <a:pt x="2590" y="1012"/>
                  <a:pt x="2572" y="1017"/>
                  <a:pt x="2562" y="1031"/>
                </a:cubicBezTo>
                <a:cubicBezTo>
                  <a:pt x="2552" y="1044"/>
                  <a:pt x="2538" y="1055"/>
                  <a:pt x="2534" y="1073"/>
                </a:cubicBezTo>
                <a:cubicBezTo>
                  <a:pt x="2527" y="1103"/>
                  <a:pt x="2568" y="1111"/>
                  <a:pt x="2588" y="1117"/>
                </a:cubicBezTo>
                <a:cubicBezTo>
                  <a:pt x="2686" y="1146"/>
                  <a:pt x="2795" y="1148"/>
                  <a:pt x="2896" y="1156"/>
                </a:cubicBezTo>
                <a:cubicBezTo>
                  <a:pt x="2944" y="1160"/>
                  <a:pt x="2993" y="1163"/>
                  <a:pt x="3041" y="1166"/>
                </a:cubicBezTo>
                <a:cubicBezTo>
                  <a:pt x="3077" y="1168"/>
                  <a:pt x="3070" y="1163"/>
                  <a:pt x="3045" y="1175"/>
                </a:cubicBezTo>
                <a:cubicBezTo>
                  <a:pt x="3041" y="1177"/>
                  <a:pt x="3036" y="1180"/>
                  <a:pt x="3032" y="1182"/>
                </a:cubicBezTo>
              </a:path>
              <a:path w="6384" h="3531" extrusionOk="0">
                <a:moveTo>
                  <a:pt x="2583" y="1299"/>
                </a:moveTo>
                <a:cubicBezTo>
                  <a:pt x="2606" y="1319"/>
                  <a:pt x="2625" y="1337"/>
                  <a:pt x="2655" y="1348"/>
                </a:cubicBezTo>
                <a:cubicBezTo>
                  <a:pt x="2721" y="1372"/>
                  <a:pt x="2795" y="1381"/>
                  <a:pt x="2865" y="1386"/>
                </a:cubicBezTo>
                <a:cubicBezTo>
                  <a:pt x="2944" y="1391"/>
                  <a:pt x="3025" y="1392"/>
                  <a:pt x="3104" y="1389"/>
                </a:cubicBezTo>
                <a:cubicBezTo>
                  <a:pt x="3127" y="1388"/>
                  <a:pt x="3176" y="1394"/>
                  <a:pt x="3198" y="1383"/>
                </a:cubicBezTo>
                <a:cubicBezTo>
                  <a:pt x="3186" y="1380"/>
                  <a:pt x="3182" y="1379"/>
                  <a:pt x="3180" y="1390"/>
                </a:cubicBezTo>
              </a:path>
              <a:path w="6384" h="3531" extrusionOk="0">
                <a:moveTo>
                  <a:pt x="3960" y="408"/>
                </a:moveTo>
                <a:cubicBezTo>
                  <a:pt x="3935" y="397"/>
                  <a:pt x="3911" y="387"/>
                  <a:pt x="3886" y="375"/>
                </a:cubicBezTo>
                <a:cubicBezTo>
                  <a:pt x="3721" y="295"/>
                  <a:pt x="3577" y="200"/>
                  <a:pt x="3396" y="155"/>
                </a:cubicBezTo>
                <a:cubicBezTo>
                  <a:pt x="3112" y="84"/>
                  <a:pt x="2814" y="24"/>
                  <a:pt x="2522" y="5"/>
                </a:cubicBezTo>
                <a:cubicBezTo>
                  <a:pt x="2129" y="-20"/>
                  <a:pt x="1722" y="16"/>
                  <a:pt x="1334" y="73"/>
                </a:cubicBezTo>
                <a:cubicBezTo>
                  <a:pt x="1039" y="116"/>
                  <a:pt x="726" y="150"/>
                  <a:pt x="448" y="264"/>
                </a:cubicBezTo>
                <a:cubicBezTo>
                  <a:pt x="256" y="343"/>
                  <a:pt x="-3" y="536"/>
                  <a:pt x="0" y="773"/>
                </a:cubicBezTo>
                <a:cubicBezTo>
                  <a:pt x="2" y="939"/>
                  <a:pt x="157" y="1017"/>
                  <a:pt x="291" y="1076"/>
                </a:cubicBezTo>
                <a:cubicBezTo>
                  <a:pt x="794" y="1297"/>
                  <a:pt x="1391" y="1341"/>
                  <a:pt x="1933" y="1365"/>
                </a:cubicBezTo>
                <a:cubicBezTo>
                  <a:pt x="2386" y="1385"/>
                  <a:pt x="2906" y="1412"/>
                  <a:pt x="3333" y="1236"/>
                </a:cubicBezTo>
                <a:cubicBezTo>
                  <a:pt x="3600" y="1126"/>
                  <a:pt x="3925" y="845"/>
                  <a:pt x="3979" y="545"/>
                </a:cubicBezTo>
                <a:cubicBezTo>
                  <a:pt x="3994" y="463"/>
                  <a:pt x="3969" y="426"/>
                  <a:pt x="3909" y="377"/>
                </a:cubicBezTo>
                <a:cubicBezTo>
                  <a:pt x="3850" y="329"/>
                  <a:pt x="3787" y="297"/>
                  <a:pt x="3729" y="242"/>
                </a:cubicBezTo>
              </a:path>
              <a:path w="6384" h="3531" extrusionOk="0">
                <a:moveTo>
                  <a:pt x="6111" y="2170"/>
                </a:moveTo>
                <a:cubicBezTo>
                  <a:pt x="6121" y="2134"/>
                  <a:pt x="6123" y="2117"/>
                  <a:pt x="6118" y="2077"/>
                </a:cubicBezTo>
                <a:cubicBezTo>
                  <a:pt x="6112" y="2027"/>
                  <a:pt x="6094" y="1986"/>
                  <a:pt x="6052" y="1956"/>
                </a:cubicBezTo>
                <a:cubicBezTo>
                  <a:pt x="6001" y="1919"/>
                  <a:pt x="5933" y="1917"/>
                  <a:pt x="5873" y="1930"/>
                </a:cubicBezTo>
                <a:cubicBezTo>
                  <a:pt x="5820" y="1941"/>
                  <a:pt x="5759" y="1977"/>
                  <a:pt x="5777" y="2041"/>
                </a:cubicBezTo>
                <a:cubicBezTo>
                  <a:pt x="5801" y="2127"/>
                  <a:pt x="5921" y="2191"/>
                  <a:pt x="5989" y="2233"/>
                </a:cubicBezTo>
                <a:cubicBezTo>
                  <a:pt x="6107" y="2307"/>
                  <a:pt x="6271" y="2360"/>
                  <a:pt x="6362" y="2470"/>
                </a:cubicBezTo>
                <a:cubicBezTo>
                  <a:pt x="6415" y="2535"/>
                  <a:pt x="6360" y="2588"/>
                  <a:pt x="6303" y="2620"/>
                </a:cubicBezTo>
                <a:cubicBezTo>
                  <a:pt x="6181" y="2689"/>
                  <a:pt x="6031" y="2694"/>
                  <a:pt x="5895" y="2697"/>
                </a:cubicBezTo>
                <a:cubicBezTo>
                  <a:pt x="5844" y="2698"/>
                  <a:pt x="5823" y="2691"/>
                  <a:pt x="5781" y="2671"/>
                </a:cubicBezTo>
              </a:path>
              <a:path w="6384" h="3531" extrusionOk="0">
                <a:moveTo>
                  <a:pt x="3565" y="1659"/>
                </a:moveTo>
                <a:cubicBezTo>
                  <a:pt x="3567" y="1654"/>
                  <a:pt x="3569" y="1650"/>
                  <a:pt x="3571" y="1645"/>
                </a:cubicBezTo>
                <a:cubicBezTo>
                  <a:pt x="3549" y="1655"/>
                  <a:pt x="3539" y="1663"/>
                  <a:pt x="3523" y="1694"/>
                </a:cubicBezTo>
                <a:cubicBezTo>
                  <a:pt x="3489" y="1760"/>
                  <a:pt x="3474" y="1835"/>
                  <a:pt x="3462" y="1908"/>
                </a:cubicBezTo>
                <a:cubicBezTo>
                  <a:pt x="3444" y="2017"/>
                  <a:pt x="3436" y="2128"/>
                  <a:pt x="3429" y="2238"/>
                </a:cubicBezTo>
                <a:cubicBezTo>
                  <a:pt x="3418" y="2419"/>
                  <a:pt x="3412" y="2600"/>
                  <a:pt x="3396" y="2780"/>
                </a:cubicBezTo>
                <a:cubicBezTo>
                  <a:pt x="3391" y="2756"/>
                  <a:pt x="3388" y="2732"/>
                  <a:pt x="3386" y="2706"/>
                </a:cubicBezTo>
              </a:path>
              <a:path w="6384" h="3531" extrusionOk="0">
                <a:moveTo>
                  <a:pt x="3251" y="2360"/>
                </a:moveTo>
                <a:cubicBezTo>
                  <a:pt x="3265" y="2344"/>
                  <a:pt x="3263" y="2345"/>
                  <a:pt x="3270" y="2329"/>
                </a:cubicBezTo>
                <a:cubicBezTo>
                  <a:pt x="3233" y="2320"/>
                  <a:pt x="3202" y="2324"/>
                  <a:pt x="3165" y="2339"/>
                </a:cubicBezTo>
                <a:cubicBezTo>
                  <a:pt x="3104" y="2363"/>
                  <a:pt x="3051" y="2411"/>
                  <a:pt x="3014" y="2464"/>
                </a:cubicBezTo>
                <a:cubicBezTo>
                  <a:pt x="2969" y="2528"/>
                  <a:pt x="2947" y="2607"/>
                  <a:pt x="2947" y="2685"/>
                </a:cubicBezTo>
                <a:cubicBezTo>
                  <a:pt x="2948" y="2783"/>
                  <a:pt x="3002" y="2866"/>
                  <a:pt x="3101" y="2885"/>
                </a:cubicBezTo>
                <a:cubicBezTo>
                  <a:pt x="3167" y="2898"/>
                  <a:pt x="3227" y="2871"/>
                  <a:pt x="3284" y="2840"/>
                </a:cubicBezTo>
                <a:cubicBezTo>
                  <a:pt x="3332" y="2812"/>
                  <a:pt x="3349" y="2802"/>
                  <a:pt x="3376" y="2776"/>
                </a:cubicBezTo>
              </a:path>
              <a:path w="6384" h="3531" extrusionOk="0">
                <a:moveTo>
                  <a:pt x="3739" y="2400"/>
                </a:moveTo>
                <a:cubicBezTo>
                  <a:pt x="3740" y="2405"/>
                  <a:pt x="3745" y="2454"/>
                  <a:pt x="3745" y="2482"/>
                </a:cubicBezTo>
                <a:cubicBezTo>
                  <a:pt x="3745" y="2545"/>
                  <a:pt x="3750" y="2608"/>
                  <a:pt x="3763" y="2670"/>
                </a:cubicBezTo>
                <a:cubicBezTo>
                  <a:pt x="3772" y="2714"/>
                  <a:pt x="3786" y="2745"/>
                  <a:pt x="3807" y="2782"/>
                </a:cubicBezTo>
                <a:cubicBezTo>
                  <a:pt x="3828" y="2746"/>
                  <a:pt x="3832" y="2725"/>
                  <a:pt x="3833" y="2678"/>
                </a:cubicBezTo>
                <a:cubicBezTo>
                  <a:pt x="3836" y="2538"/>
                  <a:pt x="3803" y="2391"/>
                  <a:pt x="3818" y="2252"/>
                </a:cubicBezTo>
                <a:cubicBezTo>
                  <a:pt x="3824" y="2197"/>
                  <a:pt x="3849" y="2187"/>
                  <a:pt x="3896" y="2174"/>
                </a:cubicBezTo>
                <a:cubicBezTo>
                  <a:pt x="3956" y="2157"/>
                  <a:pt x="4019" y="2156"/>
                  <a:pt x="4080" y="2143"/>
                </a:cubicBezTo>
                <a:cubicBezTo>
                  <a:pt x="4097" y="2138"/>
                  <a:pt x="4115" y="2134"/>
                  <a:pt x="4132" y="2129"/>
                </a:cubicBezTo>
              </a:path>
              <a:path w="6384" h="3531" extrusionOk="0">
                <a:moveTo>
                  <a:pt x="4216" y="2332"/>
                </a:moveTo>
                <a:cubicBezTo>
                  <a:pt x="4234" y="2383"/>
                  <a:pt x="4244" y="2420"/>
                  <a:pt x="4305" y="2421"/>
                </a:cubicBezTo>
                <a:cubicBezTo>
                  <a:pt x="4379" y="2423"/>
                  <a:pt x="4448" y="2372"/>
                  <a:pt x="4495" y="2319"/>
                </a:cubicBezTo>
                <a:cubicBezTo>
                  <a:pt x="4526" y="2284"/>
                  <a:pt x="4580" y="2200"/>
                  <a:pt x="4539" y="2153"/>
                </a:cubicBezTo>
                <a:cubicBezTo>
                  <a:pt x="4507" y="2116"/>
                  <a:pt x="4439" y="2153"/>
                  <a:pt x="4412" y="2174"/>
                </a:cubicBezTo>
                <a:cubicBezTo>
                  <a:pt x="4330" y="2236"/>
                  <a:pt x="4287" y="2337"/>
                  <a:pt x="4277" y="2437"/>
                </a:cubicBezTo>
                <a:cubicBezTo>
                  <a:pt x="4266" y="2549"/>
                  <a:pt x="4302" y="2674"/>
                  <a:pt x="4390" y="2748"/>
                </a:cubicBezTo>
                <a:cubicBezTo>
                  <a:pt x="4439" y="2789"/>
                  <a:pt x="4496" y="2789"/>
                  <a:pt x="4554" y="2768"/>
                </a:cubicBezTo>
                <a:cubicBezTo>
                  <a:pt x="4600" y="2747"/>
                  <a:pt x="4615" y="2739"/>
                  <a:pt x="4641" y="2717"/>
                </a:cubicBezTo>
              </a:path>
              <a:path w="6384" h="3531" extrusionOk="0">
                <a:moveTo>
                  <a:pt x="5273" y="2185"/>
                </a:moveTo>
                <a:cubicBezTo>
                  <a:pt x="5286" y="2149"/>
                  <a:pt x="5276" y="2133"/>
                  <a:pt x="5245" y="2107"/>
                </a:cubicBezTo>
                <a:cubicBezTo>
                  <a:pt x="5197" y="2067"/>
                  <a:pt x="5123" y="2045"/>
                  <a:pt x="5062" y="2055"/>
                </a:cubicBezTo>
                <a:cubicBezTo>
                  <a:pt x="5015" y="2063"/>
                  <a:pt x="4990" y="2100"/>
                  <a:pt x="5006" y="2146"/>
                </a:cubicBezTo>
                <a:cubicBezTo>
                  <a:pt x="5061" y="2302"/>
                  <a:pt x="5284" y="2396"/>
                  <a:pt x="5301" y="2565"/>
                </a:cubicBezTo>
                <a:cubicBezTo>
                  <a:pt x="5306" y="2620"/>
                  <a:pt x="5257" y="2644"/>
                  <a:pt x="5211" y="2650"/>
                </a:cubicBezTo>
                <a:cubicBezTo>
                  <a:pt x="5139" y="2659"/>
                  <a:pt x="5057" y="2638"/>
                  <a:pt x="4998" y="2596"/>
                </a:cubicBezTo>
                <a:cubicBezTo>
                  <a:pt x="4971" y="2577"/>
                  <a:pt x="4958" y="2556"/>
                  <a:pt x="4944" y="2529"/>
                </a:cubicBezTo>
              </a:path>
              <a:path w="6384" h="3531" extrusionOk="0">
                <a:moveTo>
                  <a:pt x="3020" y="3189"/>
                </a:moveTo>
                <a:cubicBezTo>
                  <a:pt x="3036" y="3247"/>
                  <a:pt x="3026" y="3250"/>
                  <a:pt x="3117" y="3255"/>
                </a:cubicBezTo>
                <a:cubicBezTo>
                  <a:pt x="3695" y="3290"/>
                  <a:pt x="4305" y="3233"/>
                  <a:pt x="4876" y="3143"/>
                </a:cubicBezTo>
                <a:cubicBezTo>
                  <a:pt x="4967" y="3129"/>
                  <a:pt x="5124" y="3123"/>
                  <a:pt x="5198" y="3058"/>
                </a:cubicBezTo>
                <a:cubicBezTo>
                  <a:pt x="5210" y="3047"/>
                  <a:pt x="5213" y="3043"/>
                  <a:pt x="5197" y="3034"/>
                </a:cubicBezTo>
                <a:cubicBezTo>
                  <a:pt x="5156" y="3025"/>
                  <a:pt x="5119" y="3018"/>
                  <a:pt x="5076" y="3014"/>
                </a:cubicBezTo>
              </a:path>
              <a:path w="6384" h="3531" extrusionOk="0">
                <a:moveTo>
                  <a:pt x="3122" y="3513"/>
                </a:moveTo>
                <a:cubicBezTo>
                  <a:pt x="3150" y="3519"/>
                  <a:pt x="3175" y="3530"/>
                  <a:pt x="3217" y="3526"/>
                </a:cubicBezTo>
                <a:cubicBezTo>
                  <a:pt x="3319" y="3517"/>
                  <a:pt x="3422" y="3498"/>
                  <a:pt x="3523" y="3483"/>
                </a:cubicBezTo>
                <a:cubicBezTo>
                  <a:pt x="4097" y="3400"/>
                  <a:pt x="4676" y="3356"/>
                  <a:pt x="5246" y="3250"/>
                </a:cubicBezTo>
                <a:cubicBezTo>
                  <a:pt x="5280" y="3244"/>
                  <a:pt x="5422" y="3193"/>
                  <a:pt x="5449" y="3220"/>
                </a:cubicBezTo>
                <a:cubicBezTo>
                  <a:pt x="5455" y="3227"/>
                  <a:pt x="5443" y="3255"/>
                  <a:pt x="5445" y="32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3" name="Ink 69"/>
          <p:cNvSpPr>
            <a:spLocks noRot="1" noChangeAspect="1" noEditPoints="1" noChangeArrowheads="1" noChangeShapeType="1" noTextEdit="1"/>
          </p:cNvSpPr>
          <p:nvPr/>
        </p:nvSpPr>
        <p:spPr bwMode="auto">
          <a:xfrm>
            <a:off x="1017588" y="1524000"/>
            <a:ext cx="466725" cy="427038"/>
          </a:xfrm>
          <a:custGeom>
            <a:avLst/>
            <a:gdLst>
              <a:gd name="T0" fmla="*/ 2147483647 w 1297"/>
              <a:gd name="T1" fmla="*/ 2147483647 h 1188"/>
              <a:gd name="T2" fmla="*/ 2147483647 w 1297"/>
              <a:gd name="T3" fmla="*/ 2147483647 h 1188"/>
              <a:gd name="T4" fmla="*/ 2147483647 w 1297"/>
              <a:gd name="T5" fmla="*/ 2147483647 h 1188"/>
              <a:gd name="T6" fmla="*/ 0 w 1297"/>
              <a:gd name="T7" fmla="*/ 2147483647 h 1188"/>
              <a:gd name="T8" fmla="*/ 2147483647 w 1297"/>
              <a:gd name="T9" fmla="*/ 2147483647 h 1188"/>
              <a:gd name="T10" fmla="*/ 2147483647 w 1297"/>
              <a:gd name="T11" fmla="*/ 2147483647 h 1188"/>
              <a:gd name="T12" fmla="*/ 2147483647 w 1297"/>
              <a:gd name="T13" fmla="*/ 2147483647 h 1188"/>
              <a:gd name="T14" fmla="*/ 2147483647 w 1297"/>
              <a:gd name="T15" fmla="*/ 2147483647 h 1188"/>
              <a:gd name="T16" fmla="*/ 2147483647 w 1297"/>
              <a:gd name="T17" fmla="*/ 2147483647 h 1188"/>
              <a:gd name="T18" fmla="*/ 2147483647 w 1297"/>
              <a:gd name="T19" fmla="*/ 2147483647 h 1188"/>
              <a:gd name="T20" fmla="*/ 2147483647 w 1297"/>
              <a:gd name="T21" fmla="*/ 2147483647 h 1188"/>
              <a:gd name="T22" fmla="*/ 2147483647 w 1297"/>
              <a:gd name="T23" fmla="*/ 2147483647 h 1188"/>
              <a:gd name="T24" fmla="*/ 2147483647 w 1297"/>
              <a:gd name="T25" fmla="*/ 2147483647 h 1188"/>
              <a:gd name="T26" fmla="*/ 2147483647 w 1297"/>
              <a:gd name="T27" fmla="*/ 2147483647 h 1188"/>
              <a:gd name="T28" fmla="*/ 2147483647 w 1297"/>
              <a:gd name="T29" fmla="*/ 2147483647 h 1188"/>
              <a:gd name="T30" fmla="*/ 2147483647 w 1297"/>
              <a:gd name="T31" fmla="*/ 2147483647 h 1188"/>
              <a:gd name="T32" fmla="*/ 2147483647 w 1297"/>
              <a:gd name="T33" fmla="*/ 2147483647 h 1188"/>
              <a:gd name="T34" fmla="*/ 2147483647 w 1297"/>
              <a:gd name="T35" fmla="*/ 2147483647 h 1188"/>
              <a:gd name="T36" fmla="*/ 2147483647 w 1297"/>
              <a:gd name="T37" fmla="*/ 2147483647 h 1188"/>
              <a:gd name="T38" fmla="*/ 2147483647 w 1297"/>
              <a:gd name="T39" fmla="*/ 2147483647 h 1188"/>
              <a:gd name="T40" fmla="*/ 2147483647 w 1297"/>
              <a:gd name="T41" fmla="*/ 2147483647 h 1188"/>
              <a:gd name="T42" fmla="*/ 2147483647 w 1297"/>
              <a:gd name="T43" fmla="*/ 2147483647 h 1188"/>
              <a:gd name="T44" fmla="*/ 2147483647 w 1297"/>
              <a:gd name="T45" fmla="*/ 2147483647 h 1188"/>
              <a:gd name="T46" fmla="*/ 2147483647 w 1297"/>
              <a:gd name="T47" fmla="*/ 2147483647 h 1188"/>
              <a:gd name="T48" fmla="*/ 2147483647 w 1297"/>
              <a:gd name="T49" fmla="*/ 2147483647 h 1188"/>
              <a:gd name="T50" fmla="*/ 2147483647 w 1297"/>
              <a:gd name="T51" fmla="*/ 2147483647 h 1188"/>
              <a:gd name="T52" fmla="*/ 2147483647 w 1297"/>
              <a:gd name="T53" fmla="*/ 2147483647 h 1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7"/>
              <a:gd name="T82" fmla="*/ 0 h 1188"/>
              <a:gd name="T83" fmla="*/ 1297 w 1297"/>
              <a:gd name="T84" fmla="*/ 1188 h 1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7" h="1188" extrusionOk="0">
                <a:moveTo>
                  <a:pt x="254" y="49"/>
                </a:moveTo>
                <a:cubicBezTo>
                  <a:pt x="258" y="32"/>
                  <a:pt x="262" y="18"/>
                  <a:pt x="265" y="0"/>
                </a:cubicBezTo>
                <a:cubicBezTo>
                  <a:pt x="245" y="190"/>
                  <a:pt x="175" y="375"/>
                  <a:pt x="59" y="527"/>
                </a:cubicBezTo>
                <a:cubicBezTo>
                  <a:pt x="41" y="551"/>
                  <a:pt x="20" y="571"/>
                  <a:pt x="0" y="593"/>
                </a:cubicBezTo>
                <a:cubicBezTo>
                  <a:pt x="20" y="560"/>
                  <a:pt x="43" y="536"/>
                  <a:pt x="80" y="520"/>
                </a:cubicBezTo>
                <a:cubicBezTo>
                  <a:pt x="130" y="499"/>
                  <a:pt x="178" y="514"/>
                  <a:pt x="222" y="540"/>
                </a:cubicBezTo>
                <a:cubicBezTo>
                  <a:pt x="296" y="584"/>
                  <a:pt x="354" y="651"/>
                  <a:pt x="424" y="701"/>
                </a:cubicBezTo>
                <a:cubicBezTo>
                  <a:pt x="464" y="730"/>
                  <a:pt x="521" y="770"/>
                  <a:pt x="573" y="765"/>
                </a:cubicBezTo>
                <a:cubicBezTo>
                  <a:pt x="610" y="761"/>
                  <a:pt x="636" y="731"/>
                  <a:pt x="662" y="709"/>
                </a:cubicBezTo>
              </a:path>
              <a:path w="1297" h="1188" extrusionOk="0">
                <a:moveTo>
                  <a:pt x="954" y="385"/>
                </a:moveTo>
                <a:cubicBezTo>
                  <a:pt x="975" y="396"/>
                  <a:pt x="991" y="393"/>
                  <a:pt x="1015" y="393"/>
                </a:cubicBezTo>
                <a:cubicBezTo>
                  <a:pt x="1065" y="392"/>
                  <a:pt x="1116" y="389"/>
                  <a:pt x="1165" y="382"/>
                </a:cubicBezTo>
                <a:cubicBezTo>
                  <a:pt x="1209" y="376"/>
                  <a:pt x="1253" y="365"/>
                  <a:pt x="1296" y="356"/>
                </a:cubicBezTo>
              </a:path>
              <a:path w="1297" h="1188" extrusionOk="0">
                <a:moveTo>
                  <a:pt x="1050" y="574"/>
                </a:moveTo>
                <a:cubicBezTo>
                  <a:pt x="1075" y="591"/>
                  <a:pt x="1089" y="593"/>
                  <a:pt x="1120" y="594"/>
                </a:cubicBezTo>
                <a:cubicBezTo>
                  <a:pt x="1155" y="595"/>
                  <a:pt x="1180" y="590"/>
                  <a:pt x="1213" y="577"/>
                </a:cubicBezTo>
                <a:cubicBezTo>
                  <a:pt x="1246" y="562"/>
                  <a:pt x="1258" y="556"/>
                  <a:pt x="1281" y="546"/>
                </a:cubicBezTo>
              </a:path>
              <a:path w="1297" h="1188" extrusionOk="0">
                <a:moveTo>
                  <a:pt x="37" y="1080"/>
                </a:moveTo>
                <a:cubicBezTo>
                  <a:pt x="54" y="1103"/>
                  <a:pt x="65" y="1105"/>
                  <a:pt x="94" y="1107"/>
                </a:cubicBezTo>
                <a:cubicBezTo>
                  <a:pt x="149" y="1111"/>
                  <a:pt x="204" y="1104"/>
                  <a:pt x="259" y="1097"/>
                </a:cubicBezTo>
                <a:cubicBezTo>
                  <a:pt x="333" y="1088"/>
                  <a:pt x="412" y="1077"/>
                  <a:pt x="484" y="1059"/>
                </a:cubicBezTo>
                <a:cubicBezTo>
                  <a:pt x="547" y="1043"/>
                  <a:pt x="609" y="1020"/>
                  <a:pt x="670" y="998"/>
                </a:cubicBezTo>
              </a:path>
              <a:path w="1297" h="1188" extrusionOk="0">
                <a:moveTo>
                  <a:pt x="236" y="1044"/>
                </a:moveTo>
                <a:cubicBezTo>
                  <a:pt x="230" y="1061"/>
                  <a:pt x="230" y="1079"/>
                  <a:pt x="239" y="1095"/>
                </a:cubicBezTo>
                <a:cubicBezTo>
                  <a:pt x="256" y="1126"/>
                  <a:pt x="289" y="1145"/>
                  <a:pt x="322" y="1156"/>
                </a:cubicBezTo>
                <a:cubicBezTo>
                  <a:pt x="385" y="1178"/>
                  <a:pt x="454" y="1187"/>
                  <a:pt x="521" y="1187"/>
                </a:cubicBezTo>
                <a:cubicBezTo>
                  <a:pt x="575" y="1187"/>
                  <a:pt x="629" y="1180"/>
                  <a:pt x="682" y="11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4" name="Ink 70"/>
          <p:cNvSpPr>
            <a:spLocks noRot="1" noChangeAspect="1" noEditPoints="1" noChangeArrowheads="1" noChangeShapeType="1" noTextEdit="1"/>
          </p:cNvSpPr>
          <p:nvPr/>
        </p:nvSpPr>
        <p:spPr bwMode="auto">
          <a:xfrm>
            <a:off x="1719263" y="1514475"/>
            <a:ext cx="1042987" cy="368300"/>
          </a:xfrm>
          <a:custGeom>
            <a:avLst/>
            <a:gdLst>
              <a:gd name="T0" fmla="*/ 2147483647 w 2895"/>
              <a:gd name="T1" fmla="*/ 2147483647 h 1020"/>
              <a:gd name="T2" fmla="*/ 2147483647 w 2895"/>
              <a:gd name="T3" fmla="*/ 2147483647 h 1020"/>
              <a:gd name="T4" fmla="*/ 2147483647 w 2895"/>
              <a:gd name="T5" fmla="*/ 2147483647 h 1020"/>
              <a:gd name="T6" fmla="*/ 2147483647 w 2895"/>
              <a:gd name="T7" fmla="*/ 2147483647 h 1020"/>
              <a:gd name="T8" fmla="*/ 2147483647 w 2895"/>
              <a:gd name="T9" fmla="*/ 2147483647 h 1020"/>
              <a:gd name="T10" fmla="*/ 2147483647 w 2895"/>
              <a:gd name="T11" fmla="*/ 2147483647 h 1020"/>
              <a:gd name="T12" fmla="*/ 2147483647 w 2895"/>
              <a:gd name="T13" fmla="*/ 2147483647 h 1020"/>
              <a:gd name="T14" fmla="*/ 2147483647 w 2895"/>
              <a:gd name="T15" fmla="*/ 2147483647 h 1020"/>
              <a:gd name="T16" fmla="*/ 2147483647 w 2895"/>
              <a:gd name="T17" fmla="*/ 2147483647 h 1020"/>
              <a:gd name="T18" fmla="*/ 2147483647 w 2895"/>
              <a:gd name="T19" fmla="*/ 2147483647 h 1020"/>
              <a:gd name="T20" fmla="*/ 2147483647 w 2895"/>
              <a:gd name="T21" fmla="*/ 2147483647 h 1020"/>
              <a:gd name="T22" fmla="*/ 2147483647 w 2895"/>
              <a:gd name="T23" fmla="*/ 2147483647 h 1020"/>
              <a:gd name="T24" fmla="*/ 2147483647 w 2895"/>
              <a:gd name="T25" fmla="*/ 2147483647 h 1020"/>
              <a:gd name="T26" fmla="*/ 2147483647 w 2895"/>
              <a:gd name="T27" fmla="*/ 2147483647 h 1020"/>
              <a:gd name="T28" fmla="*/ 2147483647 w 2895"/>
              <a:gd name="T29" fmla="*/ 2147483647 h 1020"/>
              <a:gd name="T30" fmla="*/ 2147483647 w 2895"/>
              <a:gd name="T31" fmla="*/ 2147483647 h 1020"/>
              <a:gd name="T32" fmla="*/ 2147483647 w 2895"/>
              <a:gd name="T33" fmla="*/ 2147483647 h 1020"/>
              <a:gd name="T34" fmla="*/ 2147483647 w 2895"/>
              <a:gd name="T35" fmla="*/ 2147483647 h 1020"/>
              <a:gd name="T36" fmla="*/ 2147483647 w 2895"/>
              <a:gd name="T37" fmla="*/ 2147483647 h 1020"/>
              <a:gd name="T38" fmla="*/ 2147483647 w 2895"/>
              <a:gd name="T39" fmla="*/ 2147483647 h 1020"/>
              <a:gd name="T40" fmla="*/ 2147483647 w 2895"/>
              <a:gd name="T41" fmla="*/ 2147483647 h 1020"/>
              <a:gd name="T42" fmla="*/ 2147483647 w 2895"/>
              <a:gd name="T43" fmla="*/ 2147483647 h 1020"/>
              <a:gd name="T44" fmla="*/ 2147483647 w 2895"/>
              <a:gd name="T45" fmla="*/ 2147483647 h 1020"/>
              <a:gd name="T46" fmla="*/ 2147483647 w 2895"/>
              <a:gd name="T47" fmla="*/ 2147483647 h 1020"/>
              <a:gd name="T48" fmla="*/ 2147483647 w 2895"/>
              <a:gd name="T49" fmla="*/ 2147483647 h 1020"/>
              <a:gd name="T50" fmla="*/ 2147483647 w 2895"/>
              <a:gd name="T51" fmla="*/ 2147483647 h 1020"/>
              <a:gd name="T52" fmla="*/ 2147483647 w 2895"/>
              <a:gd name="T53" fmla="*/ 2147483647 h 1020"/>
              <a:gd name="T54" fmla="*/ 2147483647 w 2895"/>
              <a:gd name="T55" fmla="*/ 2147483647 h 1020"/>
              <a:gd name="T56" fmla="*/ 2147483647 w 2895"/>
              <a:gd name="T57" fmla="*/ 2147483647 h 1020"/>
              <a:gd name="T58" fmla="*/ 2147483647 w 2895"/>
              <a:gd name="T59" fmla="*/ 2147483647 h 1020"/>
              <a:gd name="T60" fmla="*/ 2147483647 w 2895"/>
              <a:gd name="T61" fmla="*/ 2147483647 h 1020"/>
              <a:gd name="T62" fmla="*/ 2147483647 w 2895"/>
              <a:gd name="T63" fmla="*/ 2147483647 h 10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95"/>
              <a:gd name="T97" fmla="*/ 0 h 1020"/>
              <a:gd name="T98" fmla="*/ 2895 w 2895"/>
              <a:gd name="T99" fmla="*/ 1020 h 10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95" h="1020" extrusionOk="0">
                <a:moveTo>
                  <a:pt x="142" y="36"/>
                </a:moveTo>
                <a:cubicBezTo>
                  <a:pt x="139" y="33"/>
                  <a:pt x="136" y="29"/>
                  <a:pt x="133" y="26"/>
                </a:cubicBezTo>
                <a:cubicBezTo>
                  <a:pt x="104" y="53"/>
                  <a:pt x="105" y="92"/>
                  <a:pt x="99" y="134"/>
                </a:cubicBezTo>
                <a:cubicBezTo>
                  <a:pt x="86" y="218"/>
                  <a:pt x="74" y="303"/>
                  <a:pt x="59" y="387"/>
                </a:cubicBezTo>
                <a:cubicBezTo>
                  <a:pt x="45" y="465"/>
                  <a:pt x="21" y="543"/>
                  <a:pt x="8" y="620"/>
                </a:cubicBezTo>
                <a:cubicBezTo>
                  <a:pt x="2" y="658"/>
                  <a:pt x="-17" y="709"/>
                  <a:pt x="20" y="694"/>
                </a:cubicBezTo>
              </a:path>
              <a:path w="2895" h="1020" extrusionOk="0">
                <a:moveTo>
                  <a:pt x="183" y="472"/>
                </a:moveTo>
                <a:cubicBezTo>
                  <a:pt x="206" y="521"/>
                  <a:pt x="224" y="562"/>
                  <a:pt x="280" y="576"/>
                </a:cubicBezTo>
                <a:cubicBezTo>
                  <a:pt x="323" y="587"/>
                  <a:pt x="367" y="579"/>
                  <a:pt x="405" y="558"/>
                </a:cubicBezTo>
                <a:cubicBezTo>
                  <a:pt x="446" y="535"/>
                  <a:pt x="495" y="487"/>
                  <a:pt x="492" y="435"/>
                </a:cubicBezTo>
                <a:cubicBezTo>
                  <a:pt x="489" y="392"/>
                  <a:pt x="449" y="378"/>
                  <a:pt x="411" y="386"/>
                </a:cubicBezTo>
                <a:cubicBezTo>
                  <a:pt x="353" y="398"/>
                  <a:pt x="297" y="444"/>
                  <a:pt x="260" y="489"/>
                </a:cubicBezTo>
                <a:cubicBezTo>
                  <a:pt x="217" y="541"/>
                  <a:pt x="178" y="624"/>
                  <a:pt x="198" y="693"/>
                </a:cubicBezTo>
                <a:cubicBezTo>
                  <a:pt x="209" y="731"/>
                  <a:pt x="251" y="762"/>
                  <a:pt x="292" y="758"/>
                </a:cubicBezTo>
                <a:cubicBezTo>
                  <a:pt x="345" y="752"/>
                  <a:pt x="410" y="719"/>
                  <a:pt x="457" y="696"/>
                </a:cubicBezTo>
                <a:cubicBezTo>
                  <a:pt x="471" y="688"/>
                  <a:pt x="485" y="681"/>
                  <a:pt x="499" y="673"/>
                </a:cubicBezTo>
              </a:path>
              <a:path w="2895" h="1020" extrusionOk="0">
                <a:moveTo>
                  <a:pt x="674" y="722"/>
                </a:moveTo>
                <a:cubicBezTo>
                  <a:pt x="674" y="727"/>
                  <a:pt x="675" y="732"/>
                  <a:pt x="675" y="737"/>
                </a:cubicBezTo>
                <a:cubicBezTo>
                  <a:pt x="701" y="713"/>
                  <a:pt x="710" y="690"/>
                  <a:pt x="725" y="658"/>
                </a:cubicBezTo>
                <a:cubicBezTo>
                  <a:pt x="743" y="621"/>
                  <a:pt x="759" y="579"/>
                  <a:pt x="784" y="547"/>
                </a:cubicBezTo>
                <a:cubicBezTo>
                  <a:pt x="810" y="566"/>
                  <a:pt x="817" y="588"/>
                  <a:pt x="837" y="614"/>
                </a:cubicBezTo>
                <a:cubicBezTo>
                  <a:pt x="867" y="653"/>
                  <a:pt x="907" y="687"/>
                  <a:pt x="958" y="689"/>
                </a:cubicBezTo>
                <a:cubicBezTo>
                  <a:pt x="996" y="691"/>
                  <a:pt x="1030" y="669"/>
                  <a:pt x="1045" y="634"/>
                </a:cubicBezTo>
                <a:cubicBezTo>
                  <a:pt x="1071" y="574"/>
                  <a:pt x="1054" y="504"/>
                  <a:pt x="1055" y="442"/>
                </a:cubicBezTo>
                <a:cubicBezTo>
                  <a:pt x="1056" y="400"/>
                  <a:pt x="1059" y="361"/>
                  <a:pt x="1071" y="320"/>
                </a:cubicBezTo>
              </a:path>
              <a:path w="2895" h="1020" extrusionOk="0">
                <a:moveTo>
                  <a:pt x="1489" y="191"/>
                </a:moveTo>
                <a:cubicBezTo>
                  <a:pt x="1468" y="232"/>
                  <a:pt x="1434" y="263"/>
                  <a:pt x="1410" y="304"/>
                </a:cubicBezTo>
                <a:cubicBezTo>
                  <a:pt x="1359" y="391"/>
                  <a:pt x="1332" y="488"/>
                  <a:pt x="1316" y="587"/>
                </a:cubicBezTo>
                <a:cubicBezTo>
                  <a:pt x="1300" y="684"/>
                  <a:pt x="1297" y="792"/>
                  <a:pt x="1313" y="889"/>
                </a:cubicBezTo>
                <a:cubicBezTo>
                  <a:pt x="1318" y="919"/>
                  <a:pt x="1331" y="1012"/>
                  <a:pt x="1375" y="1019"/>
                </a:cubicBezTo>
                <a:cubicBezTo>
                  <a:pt x="1383" y="1018"/>
                  <a:pt x="1391" y="1016"/>
                  <a:pt x="1399" y="1015"/>
                </a:cubicBezTo>
              </a:path>
              <a:path w="2895" h="1020" extrusionOk="0">
                <a:moveTo>
                  <a:pt x="1704" y="581"/>
                </a:moveTo>
                <a:cubicBezTo>
                  <a:pt x="1699" y="622"/>
                  <a:pt x="1682" y="654"/>
                  <a:pt x="1668" y="693"/>
                </a:cubicBezTo>
                <a:cubicBezTo>
                  <a:pt x="1651" y="741"/>
                  <a:pt x="1628" y="795"/>
                  <a:pt x="1626" y="847"/>
                </a:cubicBezTo>
                <a:cubicBezTo>
                  <a:pt x="1624" y="883"/>
                  <a:pt x="1643" y="911"/>
                  <a:pt x="1681" y="906"/>
                </a:cubicBezTo>
                <a:cubicBezTo>
                  <a:pt x="1727" y="900"/>
                  <a:pt x="1766" y="850"/>
                  <a:pt x="1794" y="817"/>
                </a:cubicBezTo>
                <a:cubicBezTo>
                  <a:pt x="1820" y="787"/>
                  <a:pt x="1835" y="747"/>
                  <a:pt x="1862" y="720"/>
                </a:cubicBezTo>
                <a:cubicBezTo>
                  <a:pt x="1865" y="718"/>
                  <a:pt x="1869" y="716"/>
                  <a:pt x="1872" y="714"/>
                </a:cubicBezTo>
                <a:cubicBezTo>
                  <a:pt x="1890" y="732"/>
                  <a:pt x="1907" y="757"/>
                  <a:pt x="1927" y="773"/>
                </a:cubicBezTo>
                <a:cubicBezTo>
                  <a:pt x="1961" y="801"/>
                  <a:pt x="2006" y="830"/>
                  <a:pt x="2050" y="839"/>
                </a:cubicBezTo>
                <a:cubicBezTo>
                  <a:pt x="2093" y="848"/>
                  <a:pt x="2129" y="828"/>
                  <a:pt x="2139" y="784"/>
                </a:cubicBezTo>
                <a:cubicBezTo>
                  <a:pt x="2154" y="717"/>
                  <a:pt x="2133" y="638"/>
                  <a:pt x="2124" y="572"/>
                </a:cubicBezTo>
                <a:cubicBezTo>
                  <a:pt x="2114" y="501"/>
                  <a:pt x="2095" y="429"/>
                  <a:pt x="2103" y="357"/>
                </a:cubicBezTo>
                <a:cubicBezTo>
                  <a:pt x="2108" y="313"/>
                  <a:pt x="2127" y="289"/>
                  <a:pt x="2152" y="256"/>
                </a:cubicBezTo>
              </a:path>
              <a:path w="2895" h="1020" extrusionOk="0">
                <a:moveTo>
                  <a:pt x="2468" y="20"/>
                </a:moveTo>
                <a:cubicBezTo>
                  <a:pt x="2481" y="8"/>
                  <a:pt x="2483" y="5"/>
                  <a:pt x="2493" y="0"/>
                </a:cubicBezTo>
                <a:cubicBezTo>
                  <a:pt x="2493" y="43"/>
                  <a:pt x="2479" y="84"/>
                  <a:pt x="2474" y="127"/>
                </a:cubicBezTo>
                <a:cubicBezTo>
                  <a:pt x="2464" y="213"/>
                  <a:pt x="2457" y="300"/>
                  <a:pt x="2456" y="387"/>
                </a:cubicBezTo>
                <a:cubicBezTo>
                  <a:pt x="2455" y="486"/>
                  <a:pt x="2460" y="587"/>
                  <a:pt x="2474" y="685"/>
                </a:cubicBezTo>
                <a:cubicBezTo>
                  <a:pt x="2478" y="716"/>
                  <a:pt x="2486" y="745"/>
                  <a:pt x="2493" y="775"/>
                </a:cubicBezTo>
                <a:cubicBezTo>
                  <a:pt x="2490" y="744"/>
                  <a:pt x="2487" y="721"/>
                  <a:pt x="2472" y="692"/>
                </a:cubicBezTo>
                <a:cubicBezTo>
                  <a:pt x="2442" y="633"/>
                  <a:pt x="2386" y="593"/>
                  <a:pt x="2319" y="620"/>
                </a:cubicBezTo>
                <a:cubicBezTo>
                  <a:pt x="2278" y="636"/>
                  <a:pt x="2245" y="671"/>
                  <a:pt x="2229" y="712"/>
                </a:cubicBezTo>
                <a:cubicBezTo>
                  <a:pt x="2216" y="746"/>
                  <a:pt x="2218" y="791"/>
                  <a:pt x="2234" y="824"/>
                </a:cubicBezTo>
                <a:cubicBezTo>
                  <a:pt x="2246" y="848"/>
                  <a:pt x="2272" y="875"/>
                  <a:pt x="2302" y="863"/>
                </a:cubicBezTo>
                <a:cubicBezTo>
                  <a:pt x="2347" y="845"/>
                  <a:pt x="2389" y="798"/>
                  <a:pt x="2423" y="766"/>
                </a:cubicBezTo>
                <a:cubicBezTo>
                  <a:pt x="2467" y="724"/>
                  <a:pt x="2509" y="680"/>
                  <a:pt x="2551" y="635"/>
                </a:cubicBezTo>
              </a:path>
              <a:path w="2895" h="1020" extrusionOk="0">
                <a:moveTo>
                  <a:pt x="2752" y="211"/>
                </a:moveTo>
                <a:cubicBezTo>
                  <a:pt x="2762" y="195"/>
                  <a:pt x="2763" y="190"/>
                  <a:pt x="2774" y="185"/>
                </a:cubicBezTo>
                <a:cubicBezTo>
                  <a:pt x="2813" y="207"/>
                  <a:pt x="2831" y="239"/>
                  <a:pt x="2849" y="281"/>
                </a:cubicBezTo>
                <a:cubicBezTo>
                  <a:pt x="2883" y="358"/>
                  <a:pt x="2893" y="441"/>
                  <a:pt x="2894" y="524"/>
                </a:cubicBezTo>
                <a:cubicBezTo>
                  <a:pt x="2895" y="602"/>
                  <a:pt x="2883" y="678"/>
                  <a:pt x="2859" y="752"/>
                </a:cubicBezTo>
                <a:cubicBezTo>
                  <a:pt x="2845" y="795"/>
                  <a:pt x="2826" y="837"/>
                  <a:pt x="2804" y="876"/>
                </a:cubicBezTo>
                <a:cubicBezTo>
                  <a:pt x="2794" y="893"/>
                  <a:pt x="2785" y="905"/>
                  <a:pt x="2775" y="919"/>
                </a:cubicBezTo>
                <a:cubicBezTo>
                  <a:pt x="2766" y="935"/>
                  <a:pt x="2763" y="939"/>
                  <a:pt x="2760" y="95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5" name="Ink 71"/>
          <p:cNvSpPr>
            <a:spLocks noRot="1" noChangeAspect="1" noEditPoints="1" noChangeArrowheads="1" noChangeShapeType="1" noTextEdit="1"/>
          </p:cNvSpPr>
          <p:nvPr/>
        </p:nvSpPr>
        <p:spPr bwMode="auto">
          <a:xfrm>
            <a:off x="4370388" y="1230313"/>
            <a:ext cx="1309687" cy="869950"/>
          </a:xfrm>
          <a:custGeom>
            <a:avLst/>
            <a:gdLst>
              <a:gd name="T0" fmla="*/ 2147483647 w 3641"/>
              <a:gd name="T1" fmla="*/ 2147483647 h 2420"/>
              <a:gd name="T2" fmla="*/ 2147483647 w 3641"/>
              <a:gd name="T3" fmla="*/ 2147483647 h 2420"/>
              <a:gd name="T4" fmla="*/ 2147483647 w 3641"/>
              <a:gd name="T5" fmla="*/ 2147483647 h 2420"/>
              <a:gd name="T6" fmla="*/ 2147483647 w 3641"/>
              <a:gd name="T7" fmla="*/ 2147483647 h 2420"/>
              <a:gd name="T8" fmla="*/ 2147483647 w 3641"/>
              <a:gd name="T9" fmla="*/ 2147483647 h 2420"/>
              <a:gd name="T10" fmla="*/ 2147483647 w 3641"/>
              <a:gd name="T11" fmla="*/ 2147483647 h 2420"/>
              <a:gd name="T12" fmla="*/ 2147483647 w 3641"/>
              <a:gd name="T13" fmla="*/ 2147483647 h 2420"/>
              <a:gd name="T14" fmla="*/ 2147483647 w 3641"/>
              <a:gd name="T15" fmla="*/ 2147483647 h 2420"/>
              <a:gd name="T16" fmla="*/ 2147483647 w 3641"/>
              <a:gd name="T17" fmla="*/ 2147483647 h 2420"/>
              <a:gd name="T18" fmla="*/ 2147483647 w 3641"/>
              <a:gd name="T19" fmla="*/ 2147483647 h 2420"/>
              <a:gd name="T20" fmla="*/ 2147483647 w 3641"/>
              <a:gd name="T21" fmla="*/ 2147483647 h 2420"/>
              <a:gd name="T22" fmla="*/ 2147483647 w 3641"/>
              <a:gd name="T23" fmla="*/ 2147483647 h 2420"/>
              <a:gd name="T24" fmla="*/ 2147483647 w 3641"/>
              <a:gd name="T25" fmla="*/ 2147483647 h 2420"/>
              <a:gd name="T26" fmla="*/ 2147483647 w 3641"/>
              <a:gd name="T27" fmla="*/ 2147483647 h 2420"/>
              <a:gd name="T28" fmla="*/ 2147483647 w 3641"/>
              <a:gd name="T29" fmla="*/ 2147483647 h 2420"/>
              <a:gd name="T30" fmla="*/ 2147483647 w 3641"/>
              <a:gd name="T31" fmla="*/ 2147483647 h 2420"/>
              <a:gd name="T32" fmla="*/ 2147483647 w 3641"/>
              <a:gd name="T33" fmla="*/ 2147483647 h 2420"/>
              <a:gd name="T34" fmla="*/ 2147483647 w 3641"/>
              <a:gd name="T35" fmla="*/ 2147483647 h 2420"/>
              <a:gd name="T36" fmla="*/ 2147483647 w 3641"/>
              <a:gd name="T37" fmla="*/ 2147483647 h 2420"/>
              <a:gd name="T38" fmla="*/ 2147483647 w 3641"/>
              <a:gd name="T39" fmla="*/ 2147483647 h 2420"/>
              <a:gd name="T40" fmla="*/ 2147483647 w 3641"/>
              <a:gd name="T41" fmla="*/ 2147483647 h 2420"/>
              <a:gd name="T42" fmla="*/ 2147483647 w 3641"/>
              <a:gd name="T43" fmla="*/ 2147483647 h 2420"/>
              <a:gd name="T44" fmla="*/ 2147483647 w 3641"/>
              <a:gd name="T45" fmla="*/ 2147483647 h 2420"/>
              <a:gd name="T46" fmla="*/ 2147483647 w 3641"/>
              <a:gd name="T47" fmla="*/ 2147483647 h 2420"/>
              <a:gd name="T48" fmla="*/ 2147483647 w 3641"/>
              <a:gd name="T49" fmla="*/ 2147483647 h 2420"/>
              <a:gd name="T50" fmla="*/ 2147483647 w 3641"/>
              <a:gd name="T51" fmla="*/ 2147483647 h 2420"/>
              <a:gd name="T52" fmla="*/ 2147483647 w 3641"/>
              <a:gd name="T53" fmla="*/ 2147483647 h 2420"/>
              <a:gd name="T54" fmla="*/ 2147483647 w 3641"/>
              <a:gd name="T55" fmla="*/ 2147483647 h 2420"/>
              <a:gd name="T56" fmla="*/ 2147483647 w 3641"/>
              <a:gd name="T57" fmla="*/ 2147483647 h 2420"/>
              <a:gd name="T58" fmla="*/ 2147483647 w 3641"/>
              <a:gd name="T59" fmla="*/ 2147483647 h 2420"/>
              <a:gd name="T60" fmla="*/ 2147483647 w 3641"/>
              <a:gd name="T61" fmla="*/ 2147483647 h 2420"/>
              <a:gd name="T62" fmla="*/ 2147483647 w 3641"/>
              <a:gd name="T63" fmla="*/ 2147483647 h 2420"/>
              <a:gd name="T64" fmla="*/ 2147483647 w 3641"/>
              <a:gd name="T65" fmla="*/ 2147483647 h 2420"/>
              <a:gd name="T66" fmla="*/ 2147483647 w 3641"/>
              <a:gd name="T67" fmla="*/ 2147483647 h 2420"/>
              <a:gd name="T68" fmla="*/ 2147483647 w 3641"/>
              <a:gd name="T69" fmla="*/ 2147483647 h 2420"/>
              <a:gd name="T70" fmla="*/ 2147483647 w 3641"/>
              <a:gd name="T71" fmla="*/ 2147483647 h 2420"/>
              <a:gd name="T72" fmla="*/ 2147483647 w 3641"/>
              <a:gd name="T73" fmla="*/ 2147483647 h 2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41"/>
              <a:gd name="T112" fmla="*/ 0 h 2420"/>
              <a:gd name="T113" fmla="*/ 3641 w 3641"/>
              <a:gd name="T114" fmla="*/ 2420 h 24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41" h="2420" extrusionOk="0">
                <a:moveTo>
                  <a:pt x="267" y="2043"/>
                </a:moveTo>
                <a:cubicBezTo>
                  <a:pt x="272" y="2016"/>
                  <a:pt x="286" y="1979"/>
                  <a:pt x="285" y="1952"/>
                </a:cubicBezTo>
                <a:cubicBezTo>
                  <a:pt x="283" y="1924"/>
                  <a:pt x="276" y="1888"/>
                  <a:pt x="255" y="1867"/>
                </a:cubicBezTo>
                <a:cubicBezTo>
                  <a:pt x="229" y="1840"/>
                  <a:pt x="191" y="1836"/>
                  <a:pt x="157" y="1849"/>
                </a:cubicBezTo>
                <a:cubicBezTo>
                  <a:pt x="97" y="1872"/>
                  <a:pt x="59" y="1939"/>
                  <a:pt x="36" y="1995"/>
                </a:cubicBezTo>
                <a:cubicBezTo>
                  <a:pt x="4" y="2075"/>
                  <a:pt x="-7" y="2165"/>
                  <a:pt x="5" y="2250"/>
                </a:cubicBezTo>
                <a:cubicBezTo>
                  <a:pt x="13" y="2308"/>
                  <a:pt x="37" y="2379"/>
                  <a:pt x="91" y="2410"/>
                </a:cubicBezTo>
                <a:cubicBezTo>
                  <a:pt x="131" y="2433"/>
                  <a:pt x="176" y="2415"/>
                  <a:pt x="204" y="2383"/>
                </a:cubicBezTo>
                <a:cubicBezTo>
                  <a:pt x="248" y="2334"/>
                  <a:pt x="265" y="2265"/>
                  <a:pt x="273" y="2202"/>
                </a:cubicBezTo>
                <a:cubicBezTo>
                  <a:pt x="279" y="2153"/>
                  <a:pt x="277" y="2102"/>
                  <a:pt x="272" y="2053"/>
                </a:cubicBezTo>
                <a:cubicBezTo>
                  <a:pt x="271" y="2050"/>
                  <a:pt x="271" y="2047"/>
                  <a:pt x="270" y="2044"/>
                </a:cubicBezTo>
                <a:cubicBezTo>
                  <a:pt x="285" y="2122"/>
                  <a:pt x="316" y="2196"/>
                  <a:pt x="353" y="2267"/>
                </a:cubicBezTo>
                <a:cubicBezTo>
                  <a:pt x="369" y="2299"/>
                  <a:pt x="389" y="2337"/>
                  <a:pt x="425" y="2350"/>
                </a:cubicBezTo>
                <a:cubicBezTo>
                  <a:pt x="450" y="2359"/>
                  <a:pt x="472" y="2317"/>
                  <a:pt x="483" y="2304"/>
                </a:cubicBezTo>
              </a:path>
              <a:path w="3641" h="2420" extrusionOk="0">
                <a:moveTo>
                  <a:pt x="587" y="2099"/>
                </a:moveTo>
                <a:cubicBezTo>
                  <a:pt x="583" y="2068"/>
                  <a:pt x="579" y="2037"/>
                  <a:pt x="575" y="2006"/>
                </a:cubicBezTo>
                <a:cubicBezTo>
                  <a:pt x="566" y="1939"/>
                  <a:pt x="538" y="1855"/>
                  <a:pt x="546" y="1788"/>
                </a:cubicBezTo>
                <a:cubicBezTo>
                  <a:pt x="548" y="1784"/>
                  <a:pt x="549" y="1781"/>
                  <a:pt x="551" y="1777"/>
                </a:cubicBezTo>
                <a:cubicBezTo>
                  <a:pt x="585" y="1796"/>
                  <a:pt x="609" y="1824"/>
                  <a:pt x="638" y="1850"/>
                </a:cubicBezTo>
                <a:cubicBezTo>
                  <a:pt x="685" y="1892"/>
                  <a:pt x="737" y="1931"/>
                  <a:pt x="794" y="1959"/>
                </a:cubicBezTo>
                <a:cubicBezTo>
                  <a:pt x="825" y="1974"/>
                  <a:pt x="875" y="1997"/>
                  <a:pt x="910" y="1981"/>
                </a:cubicBezTo>
                <a:cubicBezTo>
                  <a:pt x="942" y="1966"/>
                  <a:pt x="932" y="1908"/>
                  <a:pt x="925" y="1882"/>
                </a:cubicBezTo>
                <a:cubicBezTo>
                  <a:pt x="911" y="1825"/>
                  <a:pt x="886" y="1771"/>
                  <a:pt x="869" y="1715"/>
                </a:cubicBezTo>
                <a:cubicBezTo>
                  <a:pt x="854" y="1666"/>
                  <a:pt x="847" y="1625"/>
                  <a:pt x="878" y="1581"/>
                </a:cubicBezTo>
                <a:cubicBezTo>
                  <a:pt x="885" y="1573"/>
                  <a:pt x="893" y="1564"/>
                  <a:pt x="900" y="1556"/>
                </a:cubicBezTo>
              </a:path>
              <a:path w="3641" h="2420" extrusionOk="0">
                <a:moveTo>
                  <a:pt x="1149" y="1491"/>
                </a:moveTo>
                <a:cubicBezTo>
                  <a:pt x="1148" y="1541"/>
                  <a:pt x="1144" y="1581"/>
                  <a:pt x="1129" y="1632"/>
                </a:cubicBezTo>
                <a:cubicBezTo>
                  <a:pt x="1111" y="1692"/>
                  <a:pt x="1093" y="1755"/>
                  <a:pt x="1107" y="1818"/>
                </a:cubicBezTo>
                <a:cubicBezTo>
                  <a:pt x="1117" y="1863"/>
                  <a:pt x="1161" y="1879"/>
                  <a:pt x="1201" y="1857"/>
                </a:cubicBezTo>
                <a:cubicBezTo>
                  <a:pt x="1260" y="1824"/>
                  <a:pt x="1299" y="1750"/>
                  <a:pt x="1314" y="1687"/>
                </a:cubicBezTo>
                <a:cubicBezTo>
                  <a:pt x="1350" y="1535"/>
                  <a:pt x="1301" y="1380"/>
                  <a:pt x="1236" y="1244"/>
                </a:cubicBezTo>
                <a:cubicBezTo>
                  <a:pt x="1151" y="1065"/>
                  <a:pt x="1020" y="922"/>
                  <a:pt x="894" y="772"/>
                </a:cubicBezTo>
                <a:cubicBezTo>
                  <a:pt x="864" y="736"/>
                  <a:pt x="841" y="705"/>
                  <a:pt x="818" y="665"/>
                </a:cubicBezTo>
              </a:path>
              <a:path w="3641" h="2420" extrusionOk="0">
                <a:moveTo>
                  <a:pt x="1443" y="707"/>
                </a:moveTo>
                <a:cubicBezTo>
                  <a:pt x="1457" y="669"/>
                  <a:pt x="1469" y="607"/>
                  <a:pt x="1490" y="573"/>
                </a:cubicBezTo>
                <a:cubicBezTo>
                  <a:pt x="1494" y="570"/>
                  <a:pt x="1499" y="568"/>
                  <a:pt x="1503" y="565"/>
                </a:cubicBezTo>
                <a:cubicBezTo>
                  <a:pt x="1535" y="611"/>
                  <a:pt x="1554" y="647"/>
                  <a:pt x="1571" y="706"/>
                </a:cubicBezTo>
                <a:cubicBezTo>
                  <a:pt x="1649" y="980"/>
                  <a:pt x="1615" y="1266"/>
                  <a:pt x="1677" y="1537"/>
                </a:cubicBezTo>
                <a:cubicBezTo>
                  <a:pt x="1689" y="1587"/>
                  <a:pt x="1725" y="1583"/>
                  <a:pt x="1765" y="1570"/>
                </a:cubicBezTo>
                <a:cubicBezTo>
                  <a:pt x="1826" y="1550"/>
                  <a:pt x="1887" y="1518"/>
                  <a:pt x="1943" y="1488"/>
                </a:cubicBezTo>
                <a:cubicBezTo>
                  <a:pt x="1996" y="1459"/>
                  <a:pt x="2053" y="1442"/>
                  <a:pt x="2098" y="1399"/>
                </a:cubicBezTo>
                <a:cubicBezTo>
                  <a:pt x="2128" y="1364"/>
                  <a:pt x="2139" y="1353"/>
                  <a:pt x="2160" y="1330"/>
                </a:cubicBezTo>
              </a:path>
              <a:path w="3641" h="2420" extrusionOk="0">
                <a:moveTo>
                  <a:pt x="2264" y="784"/>
                </a:moveTo>
                <a:cubicBezTo>
                  <a:pt x="2269" y="807"/>
                  <a:pt x="2279" y="806"/>
                  <a:pt x="2303" y="809"/>
                </a:cubicBezTo>
                <a:cubicBezTo>
                  <a:pt x="2341" y="814"/>
                  <a:pt x="2379" y="814"/>
                  <a:pt x="2417" y="812"/>
                </a:cubicBezTo>
                <a:cubicBezTo>
                  <a:pt x="2464" y="810"/>
                  <a:pt x="2510" y="807"/>
                  <a:pt x="2557" y="806"/>
                </a:cubicBezTo>
                <a:cubicBezTo>
                  <a:pt x="2584" y="805"/>
                  <a:pt x="2608" y="804"/>
                  <a:pt x="2635" y="809"/>
                </a:cubicBezTo>
                <a:cubicBezTo>
                  <a:pt x="2613" y="832"/>
                  <a:pt x="2593" y="856"/>
                  <a:pt x="2572" y="880"/>
                </a:cubicBezTo>
                <a:cubicBezTo>
                  <a:pt x="2528" y="931"/>
                  <a:pt x="2483" y="981"/>
                  <a:pt x="2439" y="1032"/>
                </a:cubicBezTo>
                <a:cubicBezTo>
                  <a:pt x="2402" y="1074"/>
                  <a:pt x="2368" y="1115"/>
                  <a:pt x="2325" y="1151"/>
                </a:cubicBezTo>
                <a:cubicBezTo>
                  <a:pt x="2321" y="1154"/>
                  <a:pt x="2318" y="1157"/>
                  <a:pt x="2314" y="1160"/>
                </a:cubicBezTo>
                <a:cubicBezTo>
                  <a:pt x="2306" y="1132"/>
                  <a:pt x="2314" y="1120"/>
                  <a:pt x="2331" y="1088"/>
                </a:cubicBezTo>
                <a:cubicBezTo>
                  <a:pt x="2338" y="1075"/>
                  <a:pt x="2345" y="1061"/>
                  <a:pt x="2352" y="1048"/>
                </a:cubicBezTo>
              </a:path>
              <a:path w="3641" h="2420" extrusionOk="0">
                <a:moveTo>
                  <a:pt x="3052" y="0"/>
                </a:moveTo>
                <a:cubicBezTo>
                  <a:pt x="3040" y="22"/>
                  <a:pt x="3031" y="34"/>
                  <a:pt x="3029" y="68"/>
                </a:cubicBezTo>
                <a:cubicBezTo>
                  <a:pt x="3023" y="149"/>
                  <a:pt x="3021" y="233"/>
                  <a:pt x="3025" y="315"/>
                </a:cubicBezTo>
                <a:cubicBezTo>
                  <a:pt x="3030" y="433"/>
                  <a:pt x="3045" y="550"/>
                  <a:pt x="3083" y="662"/>
                </a:cubicBezTo>
                <a:cubicBezTo>
                  <a:pt x="3114" y="754"/>
                  <a:pt x="3162" y="839"/>
                  <a:pt x="3244" y="894"/>
                </a:cubicBezTo>
                <a:cubicBezTo>
                  <a:pt x="3308" y="937"/>
                  <a:pt x="3386" y="944"/>
                  <a:pt x="3458" y="919"/>
                </a:cubicBezTo>
                <a:cubicBezTo>
                  <a:pt x="3622" y="863"/>
                  <a:pt x="3716" y="600"/>
                  <a:pt x="3576" y="473"/>
                </a:cubicBezTo>
                <a:cubicBezTo>
                  <a:pt x="3530" y="431"/>
                  <a:pt x="3474" y="449"/>
                  <a:pt x="3433" y="488"/>
                </a:cubicBezTo>
                <a:cubicBezTo>
                  <a:pt x="3340" y="576"/>
                  <a:pt x="3331" y="743"/>
                  <a:pt x="3377" y="855"/>
                </a:cubicBezTo>
                <a:cubicBezTo>
                  <a:pt x="3382" y="868"/>
                  <a:pt x="3411" y="931"/>
                  <a:pt x="3437" y="917"/>
                </a:cubicBezTo>
                <a:cubicBezTo>
                  <a:pt x="3451" y="903"/>
                  <a:pt x="3456" y="897"/>
                  <a:pt x="3458" y="883"/>
                </a:cubicBezTo>
              </a:path>
              <a:path w="3641" h="2420" extrusionOk="0">
                <a:moveTo>
                  <a:pt x="2765" y="597"/>
                </a:moveTo>
                <a:cubicBezTo>
                  <a:pt x="2753" y="615"/>
                  <a:pt x="2748" y="628"/>
                  <a:pt x="2745" y="650"/>
                </a:cubicBezTo>
                <a:cubicBezTo>
                  <a:pt x="2771" y="658"/>
                  <a:pt x="2781" y="652"/>
                  <a:pt x="2807" y="643"/>
                </a:cubicBezTo>
                <a:cubicBezTo>
                  <a:pt x="2845" y="630"/>
                  <a:pt x="2883" y="618"/>
                  <a:pt x="2919" y="601"/>
                </a:cubicBezTo>
                <a:cubicBezTo>
                  <a:pt x="2944" y="589"/>
                  <a:pt x="2968" y="575"/>
                  <a:pt x="2993" y="563"/>
                </a:cubicBezTo>
              </a:path>
              <a:path w="3641" h="2420" extrusionOk="0">
                <a:moveTo>
                  <a:pt x="2821" y="801"/>
                </a:moveTo>
                <a:cubicBezTo>
                  <a:pt x="2814" y="809"/>
                  <a:pt x="2811" y="811"/>
                  <a:pt x="2815" y="819"/>
                </a:cubicBezTo>
                <a:cubicBezTo>
                  <a:pt x="2839" y="809"/>
                  <a:pt x="2863" y="797"/>
                  <a:pt x="2887" y="788"/>
                </a:cubicBezTo>
                <a:cubicBezTo>
                  <a:pt x="2918" y="777"/>
                  <a:pt x="2953" y="770"/>
                  <a:pt x="2983" y="756"/>
                </a:cubicBezTo>
                <a:cubicBezTo>
                  <a:pt x="3002" y="747"/>
                  <a:pt x="3013" y="742"/>
                  <a:pt x="3034" y="7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6" name="Ink 72"/>
          <p:cNvSpPr>
            <a:spLocks noRot="1" noChangeAspect="1" noEditPoints="1" noChangeArrowheads="1" noChangeShapeType="1" noTextEdit="1"/>
          </p:cNvSpPr>
          <p:nvPr/>
        </p:nvSpPr>
        <p:spPr bwMode="auto">
          <a:xfrm>
            <a:off x="2413000" y="3232150"/>
            <a:ext cx="2725738" cy="666750"/>
          </a:xfrm>
          <a:custGeom>
            <a:avLst/>
            <a:gdLst>
              <a:gd name="T0" fmla="*/ 2147483647 w 7575"/>
              <a:gd name="T1" fmla="*/ 2147483647 h 1853"/>
              <a:gd name="T2" fmla="*/ 2147483647 w 7575"/>
              <a:gd name="T3" fmla="*/ 2147483647 h 1853"/>
              <a:gd name="T4" fmla="*/ 2147483647 w 7575"/>
              <a:gd name="T5" fmla="*/ 2147483647 h 1853"/>
              <a:gd name="T6" fmla="*/ 2147483647 w 7575"/>
              <a:gd name="T7" fmla="*/ 2147483647 h 1853"/>
              <a:gd name="T8" fmla="*/ 2147483647 w 7575"/>
              <a:gd name="T9" fmla="*/ 2147483647 h 1853"/>
              <a:gd name="T10" fmla="*/ 2147483647 w 7575"/>
              <a:gd name="T11" fmla="*/ 2147483647 h 1853"/>
              <a:gd name="T12" fmla="*/ 2147483647 w 7575"/>
              <a:gd name="T13" fmla="*/ 2147483647 h 1853"/>
              <a:gd name="T14" fmla="*/ 2147483647 w 7575"/>
              <a:gd name="T15" fmla="*/ 2147483647 h 1853"/>
              <a:gd name="T16" fmla="*/ 2147483647 w 7575"/>
              <a:gd name="T17" fmla="*/ 2147483647 h 1853"/>
              <a:gd name="T18" fmla="*/ 2147483647 w 7575"/>
              <a:gd name="T19" fmla="*/ 2147483647 h 1853"/>
              <a:gd name="T20" fmla="*/ 2147483647 w 7575"/>
              <a:gd name="T21" fmla="*/ 2147483647 h 18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75"/>
              <a:gd name="T34" fmla="*/ 0 h 1853"/>
              <a:gd name="T35" fmla="*/ 7575 w 7575"/>
              <a:gd name="T36" fmla="*/ 1853 h 18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75" h="1853" extrusionOk="0">
                <a:moveTo>
                  <a:pt x="7444" y="646"/>
                </a:moveTo>
                <a:cubicBezTo>
                  <a:pt x="7296" y="560"/>
                  <a:pt x="7163" y="501"/>
                  <a:pt x="6992" y="458"/>
                </a:cubicBezTo>
                <a:cubicBezTo>
                  <a:pt x="6359" y="299"/>
                  <a:pt x="5667" y="301"/>
                  <a:pt x="5020" y="248"/>
                </a:cubicBezTo>
                <a:cubicBezTo>
                  <a:pt x="4023" y="166"/>
                  <a:pt x="3022" y="66"/>
                  <a:pt x="2024" y="9"/>
                </a:cubicBezTo>
                <a:cubicBezTo>
                  <a:pt x="1422" y="-25"/>
                  <a:pt x="608" y="7"/>
                  <a:pt x="141" y="453"/>
                </a:cubicBezTo>
                <a:cubicBezTo>
                  <a:pt x="-24" y="611"/>
                  <a:pt x="-40" y="827"/>
                  <a:pt x="102" y="1005"/>
                </a:cubicBezTo>
                <a:cubicBezTo>
                  <a:pt x="345" y="1310"/>
                  <a:pt x="817" y="1444"/>
                  <a:pt x="1173" y="1546"/>
                </a:cubicBezTo>
                <a:cubicBezTo>
                  <a:pt x="2905" y="2043"/>
                  <a:pt x="5124" y="2010"/>
                  <a:pt x="6823" y="1388"/>
                </a:cubicBezTo>
                <a:cubicBezTo>
                  <a:pt x="7022" y="1315"/>
                  <a:pt x="7569" y="1114"/>
                  <a:pt x="7574" y="829"/>
                </a:cubicBezTo>
                <a:cubicBezTo>
                  <a:pt x="7578" y="609"/>
                  <a:pt x="7332" y="550"/>
                  <a:pt x="7154" y="527"/>
                </a:cubicBezTo>
                <a:cubicBezTo>
                  <a:pt x="6908" y="495"/>
                  <a:pt x="6664" y="542"/>
                  <a:pt x="6421" y="5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5"/>
          <p:cNvSpPr txBox="1">
            <a:spLocks noChangeArrowheads="1"/>
          </p:cNvSpPr>
          <p:nvPr/>
        </p:nvSpPr>
        <p:spPr bwMode="auto">
          <a:xfrm>
            <a:off x="995363" y="204788"/>
            <a:ext cx="70818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What will CS 5 be about... ?</a:t>
            </a:r>
          </a:p>
        </p:txBody>
      </p:sp>
      <p:sp>
        <p:nvSpPr>
          <p:cNvPr id="76803" name="Text Box 6"/>
          <p:cNvSpPr txBox="1">
            <a:spLocks noChangeArrowheads="1"/>
          </p:cNvSpPr>
          <p:nvPr/>
        </p:nvSpPr>
        <p:spPr bwMode="auto">
          <a:xfrm>
            <a:off x="838200" y="59436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200" b="1" i="1">
                <a:solidFill>
                  <a:srgbClr val="000AF9"/>
                </a:solidFill>
              </a:rPr>
              <a:t>Theoretical results in CS...</a:t>
            </a:r>
            <a:endParaRPr lang="en-US" altLang="en-US" sz="3200">
              <a:solidFill>
                <a:srgbClr val="000AF9"/>
              </a:solidFill>
            </a:endParaRPr>
          </a:p>
        </p:txBody>
      </p:sp>
      <p:sp>
        <p:nvSpPr>
          <p:cNvPr id="76804" name="Text Box 6"/>
          <p:cNvSpPr txBox="1">
            <a:spLocks noChangeArrowheads="1"/>
          </p:cNvSpPr>
          <p:nvPr/>
        </p:nvSpPr>
        <p:spPr bwMode="auto">
          <a:xfrm>
            <a:off x="381000" y="12192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200" b="1" i="1"/>
              <a:t>What </a:t>
            </a:r>
            <a:endParaRPr lang="en-US" altLang="en-US" sz="32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24"/>
          <p:cNvSpPr txBox="1">
            <a:spLocks noChangeArrowheads="1"/>
          </p:cNvSpPr>
          <p:nvPr/>
        </p:nvSpPr>
        <p:spPr bwMode="auto">
          <a:xfrm>
            <a:off x="1036638" y="320675"/>
            <a:ext cx="7183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200">
                <a:latin typeface="Calibri" pitchFamily="34" charset="0"/>
              </a:rPr>
              <a:t>Picobot </a:t>
            </a:r>
            <a:r>
              <a:rPr lang="en-US" altLang="en-US" sz="4200" b="1" i="1">
                <a:solidFill>
                  <a:srgbClr val="009900"/>
                </a:solidFill>
                <a:latin typeface="Calibri" pitchFamily="34" charset="0"/>
              </a:rPr>
              <a:t>lives</a:t>
            </a:r>
            <a:r>
              <a:rPr lang="en-US" altLang="en-US" sz="4200">
                <a:latin typeface="Calibri" pitchFamily="34" charset="0"/>
              </a:rPr>
              <a:t>!</a:t>
            </a:r>
          </a:p>
        </p:txBody>
      </p:sp>
      <p:grpSp>
        <p:nvGrpSpPr>
          <p:cNvPr id="77827" name="Group 25"/>
          <p:cNvGrpSpPr>
            <a:grpSpLocks/>
          </p:cNvGrpSpPr>
          <p:nvPr/>
        </p:nvGrpSpPr>
        <p:grpSpPr bwMode="auto">
          <a:xfrm>
            <a:off x="4191000" y="6019800"/>
            <a:ext cx="412750" cy="520700"/>
            <a:chOff x="2928" y="1051"/>
            <a:chExt cx="840" cy="957"/>
          </a:xfrm>
        </p:grpSpPr>
        <p:sp>
          <p:nvSpPr>
            <p:cNvPr id="77830" name="Freeform 2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7831"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7832"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7833"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7834"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7835"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7836"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7837"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7838"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7839"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7840"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7841"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7842"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7828" name="Text Box 39"/>
          <p:cNvSpPr txBox="1">
            <a:spLocks noChangeArrowheads="1"/>
          </p:cNvSpPr>
          <p:nvPr/>
        </p:nvSpPr>
        <p:spPr bwMode="auto">
          <a:xfrm>
            <a:off x="609600" y="5638800"/>
            <a:ext cx="4370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a:solidFill>
                  <a:srgbClr val="009900"/>
                </a:solidFill>
                <a:latin typeface="Comic Sans MS" pitchFamily="66" charset="0"/>
              </a:rPr>
              <a:t>Your simulator will be able to run these rules just like any others!</a:t>
            </a:r>
          </a:p>
        </p:txBody>
      </p:sp>
      <p:pic>
        <p:nvPicPr>
          <p:cNvPr id="77829" name="Picture 40" descr="Picture 1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7912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Previously cool submissions...</a:t>
            </a:r>
          </a:p>
        </p:txBody>
      </p:sp>
      <p:sp>
        <p:nvSpPr>
          <p:cNvPr id="78851" name="Text Box 20"/>
          <p:cNvSpPr txBox="1">
            <a:spLocks noChangeArrowheads="1"/>
          </p:cNvSpPr>
          <p:nvPr/>
        </p:nvSpPr>
        <p:spPr bwMode="auto">
          <a:xfrm>
            <a:off x="762000" y="5257800"/>
            <a:ext cx="42751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200">
                <a:solidFill>
                  <a:srgbClr val="008000"/>
                </a:solidFill>
                <a:latin typeface="Calibri" pitchFamily="34" charset="0"/>
              </a:rPr>
              <a:t>Creativity + Physics = vPool  !</a:t>
            </a:r>
          </a:p>
        </p:txBody>
      </p:sp>
      <p:pic>
        <p:nvPicPr>
          <p:cNvPr id="78852" name="Picture 10" descr="Picture 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446463" cy="2971800"/>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pic>
      <p:sp>
        <p:nvSpPr>
          <p:cNvPr id="78853" name="Rectangle 11"/>
          <p:cNvSpPr>
            <a:spLocks noChangeArrowheads="1"/>
          </p:cNvSpPr>
          <p:nvPr/>
        </p:nvSpPr>
        <p:spPr bwMode="auto">
          <a:xfrm>
            <a:off x="52388" y="4459288"/>
            <a:ext cx="39243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latin typeface="Calibri" pitchFamily="34" charset="0"/>
              </a:rPr>
              <a:t>http://stanford.edu/~ccecka/research/C4.html</a:t>
            </a:r>
          </a:p>
        </p:txBody>
      </p:sp>
      <p:pic>
        <p:nvPicPr>
          <p:cNvPr id="78854" name="Picture 13" descr="p4.jpg"/>
          <p:cNvPicPr>
            <a:picLocks noChangeAspect="1"/>
          </p:cNvPicPr>
          <p:nvPr/>
        </p:nvPicPr>
        <p:blipFill>
          <a:blip r:embed="rId3">
            <a:extLst>
              <a:ext uri="{28A0092B-C50C-407E-A947-70E740481C1C}">
                <a14:useLocalDpi xmlns:a14="http://schemas.microsoft.com/office/drawing/2010/main" val="0"/>
              </a:ext>
            </a:extLst>
          </a:blip>
          <a:srcRect b="32567"/>
          <a:stretch>
            <a:fillRect/>
          </a:stretch>
        </p:blipFill>
        <p:spPr bwMode="auto">
          <a:xfrm>
            <a:off x="4021138" y="1358900"/>
            <a:ext cx="402748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12" descr="p5.jpg"/>
          <p:cNvPicPr>
            <a:picLocks noChangeAspect="1"/>
          </p:cNvPicPr>
          <p:nvPr/>
        </p:nvPicPr>
        <p:blipFill>
          <a:blip r:embed="rId4">
            <a:extLst>
              <a:ext uri="{28A0092B-C50C-407E-A947-70E740481C1C}">
                <a14:useLocalDpi xmlns:a14="http://schemas.microsoft.com/office/drawing/2010/main" val="0"/>
              </a:ext>
            </a:extLst>
          </a:blip>
          <a:srcRect b="18153"/>
          <a:stretch>
            <a:fillRect/>
          </a:stretch>
        </p:blipFill>
        <p:spPr bwMode="auto">
          <a:xfrm>
            <a:off x="6097588" y="4233863"/>
            <a:ext cx="29416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56" name="Group 14"/>
          <p:cNvGrpSpPr>
            <a:grpSpLocks/>
          </p:cNvGrpSpPr>
          <p:nvPr/>
        </p:nvGrpSpPr>
        <p:grpSpPr bwMode="auto">
          <a:xfrm>
            <a:off x="8472488" y="1016000"/>
            <a:ext cx="388937" cy="487363"/>
            <a:chOff x="2928" y="1051"/>
            <a:chExt cx="840" cy="957"/>
          </a:xfrm>
        </p:grpSpPr>
        <p:sp>
          <p:nvSpPr>
            <p:cNvPr id="78858" name="Freeform 1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8859" name="Oval 1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8860" name="Oval 1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8861" name="Oval 1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8862" name="Oval 1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8863" name="Oval 2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8864" name="Oval 2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8865" name="Oval 2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8866" name="AutoShape 2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8867" name="Freeform 2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8868" name="Freeform 2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8869" name="Freeform 2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8870" name="Freeform 2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8857" name="Text Box 28"/>
          <p:cNvSpPr txBox="1">
            <a:spLocks noChangeArrowheads="1"/>
          </p:cNvSpPr>
          <p:nvPr/>
        </p:nvSpPr>
        <p:spPr bwMode="auto">
          <a:xfrm>
            <a:off x="6781800" y="838200"/>
            <a:ext cx="1970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200">
                <a:solidFill>
                  <a:srgbClr val="009900"/>
                </a:solidFill>
                <a:latin typeface="Comic Sans MS" pitchFamily="66" charset="0"/>
              </a:rPr>
              <a:t>You mean these no longer qualify as cool?</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533400" y="1143000"/>
            <a:ext cx="8218488" cy="180975"/>
            <a:chOff x="295" y="1311"/>
            <a:chExt cx="5177" cy="114"/>
          </a:xfrm>
        </p:grpSpPr>
        <p:sp>
          <p:nvSpPr>
            <p:cNvPr id="7990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90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79875" name="Group 5"/>
          <p:cNvGrpSpPr>
            <a:grpSpLocks/>
          </p:cNvGrpSpPr>
          <p:nvPr/>
        </p:nvGrpSpPr>
        <p:grpSpPr bwMode="auto">
          <a:xfrm>
            <a:off x="457200" y="3657600"/>
            <a:ext cx="381000" cy="533400"/>
            <a:chOff x="2928" y="1051"/>
            <a:chExt cx="840" cy="957"/>
          </a:xfrm>
        </p:grpSpPr>
        <p:sp>
          <p:nvSpPr>
            <p:cNvPr id="79894"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9895"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896"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897"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898"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899"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900"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901"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902"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903"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9904"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9905"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9906"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9876" name="AutoShape 19"/>
          <p:cNvSpPr>
            <a:spLocks noChangeArrowheads="1"/>
          </p:cNvSpPr>
          <p:nvPr/>
        </p:nvSpPr>
        <p:spPr bwMode="auto">
          <a:xfrm>
            <a:off x="990600" y="3581400"/>
            <a:ext cx="1371600" cy="325438"/>
          </a:xfrm>
          <a:prstGeom prst="wedgeRectCallout">
            <a:avLst>
              <a:gd name="adj1" fmla="val -59954"/>
              <a:gd name="adj2" fmla="val 37315"/>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600">
                <a:latin typeface="Comic Sans MS" pitchFamily="66" charset="0"/>
              </a:rPr>
              <a:t>I'm lost!</a:t>
            </a:r>
          </a:p>
        </p:txBody>
      </p:sp>
      <p:sp>
        <p:nvSpPr>
          <p:cNvPr id="79877" name="Text Box 20"/>
          <p:cNvSpPr txBox="1">
            <a:spLocks noChangeArrowheads="1"/>
          </p:cNvSpPr>
          <p:nvPr/>
        </p:nvSpPr>
        <p:spPr bwMode="auto">
          <a:xfrm>
            <a:off x="457200" y="249238"/>
            <a:ext cx="8305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 ~ additions</a:t>
            </a:r>
          </a:p>
        </p:txBody>
      </p:sp>
      <p:sp>
        <p:nvSpPr>
          <p:cNvPr id="79878" name="Text Box 21"/>
          <p:cNvSpPr txBox="1">
            <a:spLocks noChangeArrowheads="1"/>
          </p:cNvSpPr>
          <p:nvPr/>
        </p:nvSpPr>
        <p:spPr bwMode="auto">
          <a:xfrm>
            <a:off x="2514600" y="15240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b="1">
                <a:solidFill>
                  <a:schemeClr val="bg2"/>
                </a:solidFill>
                <a:latin typeface="Arial" pitchFamily="34" charset="0"/>
              </a:rPr>
              <a:t>Goal: get from Pt A to Pt B</a:t>
            </a:r>
          </a:p>
        </p:txBody>
      </p:sp>
      <p:sp>
        <p:nvSpPr>
          <p:cNvPr id="79879" name="Text Box 22"/>
          <p:cNvSpPr txBox="1">
            <a:spLocks noChangeArrowheads="1"/>
          </p:cNvSpPr>
          <p:nvPr/>
        </p:nvSpPr>
        <p:spPr bwMode="auto">
          <a:xfrm>
            <a:off x="263525" y="2860675"/>
            <a:ext cx="2716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Start in an unknown location on the map…</a:t>
            </a:r>
          </a:p>
        </p:txBody>
      </p:sp>
      <p:sp>
        <p:nvSpPr>
          <p:cNvPr id="79880" name="Text Box 23"/>
          <p:cNvSpPr txBox="1">
            <a:spLocks noChangeArrowheads="1"/>
          </p:cNvSpPr>
          <p:nvPr/>
        </p:nvSpPr>
        <p:spPr bwMode="auto">
          <a:xfrm>
            <a:off x="228600" y="2173288"/>
            <a:ext cx="115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Optional</a:t>
            </a:r>
            <a:endParaRPr lang="en-US" altLang="en-US" b="1">
              <a:solidFill>
                <a:srgbClr val="0D00FF"/>
              </a:solidFill>
              <a:latin typeface="Arial" pitchFamily="34" charset="0"/>
            </a:endParaRPr>
          </a:p>
        </p:txBody>
      </p:sp>
      <p:sp>
        <p:nvSpPr>
          <p:cNvPr id="79881" name="Text Box 24"/>
          <p:cNvSpPr txBox="1">
            <a:spLocks noChangeArrowheads="1"/>
          </p:cNvSpPr>
          <p:nvPr/>
        </p:nvSpPr>
        <p:spPr bwMode="auto">
          <a:xfrm>
            <a:off x="1471613" y="4038600"/>
            <a:ext cx="3484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Use only the bump sensors… (no range sensing)</a:t>
            </a:r>
          </a:p>
        </p:txBody>
      </p:sp>
      <p:sp>
        <p:nvSpPr>
          <p:cNvPr id="79882" name="Text Box 25"/>
          <p:cNvSpPr txBox="1">
            <a:spLocks noChangeArrowheads="1"/>
          </p:cNvSpPr>
          <p:nvPr/>
        </p:nvSpPr>
        <p:spPr bwMode="auto">
          <a:xfrm>
            <a:off x="6688138" y="2905125"/>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Implement a niftier interface…</a:t>
            </a:r>
          </a:p>
        </p:txBody>
      </p:sp>
      <p:sp>
        <p:nvSpPr>
          <p:cNvPr id="79883" name="Text Box 26"/>
          <p:cNvSpPr txBox="1">
            <a:spLocks noChangeArrowheads="1"/>
          </p:cNvSpPr>
          <p:nvPr/>
        </p:nvSpPr>
        <p:spPr bwMode="auto">
          <a:xfrm>
            <a:off x="5105400" y="4038600"/>
            <a:ext cx="1985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Use noisy (realistic) data</a:t>
            </a:r>
          </a:p>
        </p:txBody>
      </p:sp>
      <p:sp>
        <p:nvSpPr>
          <p:cNvPr id="79884" name="Text Box 27"/>
          <p:cNvSpPr txBox="1">
            <a:spLocks noChangeArrowheads="1"/>
          </p:cNvSpPr>
          <p:nvPr/>
        </p:nvSpPr>
        <p:spPr bwMode="auto">
          <a:xfrm>
            <a:off x="249238" y="1625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b="1">
                <a:solidFill>
                  <a:schemeClr val="bg2"/>
                </a:solidFill>
                <a:latin typeface="Arial" pitchFamily="34" charset="0"/>
              </a:rPr>
              <a:t>Main</a:t>
            </a:r>
          </a:p>
        </p:txBody>
      </p:sp>
      <p:sp>
        <p:nvSpPr>
          <p:cNvPr id="79885" name="Rectangle 28"/>
          <p:cNvSpPr>
            <a:spLocks noChangeArrowheads="1"/>
          </p:cNvSpPr>
          <p:nvPr/>
        </p:nvSpPr>
        <p:spPr bwMode="auto">
          <a:xfrm>
            <a:off x="269875" y="1641475"/>
            <a:ext cx="1079500" cy="427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886" name="Rectangle 29"/>
          <p:cNvSpPr>
            <a:spLocks noChangeArrowheads="1"/>
          </p:cNvSpPr>
          <p:nvPr/>
        </p:nvSpPr>
        <p:spPr bwMode="auto">
          <a:xfrm>
            <a:off x="271463" y="2133600"/>
            <a:ext cx="1079500" cy="427038"/>
          </a:xfrm>
          <a:prstGeom prst="rect">
            <a:avLst/>
          </a:prstGeom>
          <a:noFill/>
          <a:ln w="9525">
            <a:solidFill>
              <a:srgbClr val="0D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79887" name="Line 30"/>
          <p:cNvSpPr>
            <a:spLocks noChangeShapeType="1"/>
          </p:cNvSpPr>
          <p:nvPr/>
        </p:nvSpPr>
        <p:spPr bwMode="auto">
          <a:xfrm flipH="1">
            <a:off x="1955800" y="2124075"/>
            <a:ext cx="2573338" cy="730250"/>
          </a:xfrm>
          <a:prstGeom prst="line">
            <a:avLst/>
          </a:prstGeom>
          <a:noFill/>
          <a:ln w="28575">
            <a:solidFill>
              <a:srgbClr val="0D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8" name="Line 31"/>
          <p:cNvSpPr>
            <a:spLocks noChangeShapeType="1"/>
          </p:cNvSpPr>
          <p:nvPr/>
        </p:nvSpPr>
        <p:spPr bwMode="auto">
          <a:xfrm flipH="1">
            <a:off x="3355975" y="2265363"/>
            <a:ext cx="1258888" cy="1774825"/>
          </a:xfrm>
          <a:prstGeom prst="line">
            <a:avLst/>
          </a:prstGeom>
          <a:noFill/>
          <a:ln w="28575">
            <a:solidFill>
              <a:srgbClr val="0D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9" name="Line 32"/>
          <p:cNvSpPr>
            <a:spLocks noChangeShapeType="1"/>
          </p:cNvSpPr>
          <p:nvPr/>
        </p:nvSpPr>
        <p:spPr bwMode="auto">
          <a:xfrm>
            <a:off x="4822825" y="2293938"/>
            <a:ext cx="1203325" cy="1763712"/>
          </a:xfrm>
          <a:prstGeom prst="line">
            <a:avLst/>
          </a:prstGeom>
          <a:noFill/>
          <a:ln w="28575">
            <a:solidFill>
              <a:srgbClr val="0D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90" name="Line 33"/>
          <p:cNvSpPr>
            <a:spLocks noChangeShapeType="1"/>
          </p:cNvSpPr>
          <p:nvPr/>
        </p:nvSpPr>
        <p:spPr bwMode="auto">
          <a:xfrm>
            <a:off x="4897438" y="2154238"/>
            <a:ext cx="2730500" cy="706437"/>
          </a:xfrm>
          <a:prstGeom prst="line">
            <a:avLst/>
          </a:prstGeom>
          <a:noFill/>
          <a:ln w="28575">
            <a:solidFill>
              <a:srgbClr val="0D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79891" name="Picture 34"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038" y="3989388"/>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2" name="AutoShape 35"/>
          <p:cNvSpPr>
            <a:spLocks noChangeArrowheads="1"/>
          </p:cNvSpPr>
          <p:nvPr/>
        </p:nvSpPr>
        <p:spPr bwMode="auto">
          <a:xfrm>
            <a:off x="6937375" y="3573463"/>
            <a:ext cx="1884363" cy="376237"/>
          </a:xfrm>
          <a:prstGeom prst="wedgeRectCallout">
            <a:avLst>
              <a:gd name="adj1" fmla="val 38204"/>
              <a:gd name="adj2" fmla="val 91806"/>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600">
                <a:latin typeface="Comic Sans MS" pitchFamily="66" charset="0"/>
              </a:rPr>
              <a:t>vPython Robot?</a:t>
            </a:r>
          </a:p>
        </p:txBody>
      </p:sp>
      <p:sp>
        <p:nvSpPr>
          <p:cNvPr id="79893" name="Text Box 36"/>
          <p:cNvSpPr txBox="1">
            <a:spLocks noChangeArrowheads="1"/>
          </p:cNvSpPr>
          <p:nvPr/>
        </p:nvSpPr>
        <p:spPr bwMode="auto">
          <a:xfrm>
            <a:off x="5851525" y="433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533400" y="1143000"/>
            <a:ext cx="8218488" cy="180975"/>
            <a:chOff x="295" y="1311"/>
            <a:chExt cx="5177" cy="114"/>
          </a:xfrm>
        </p:grpSpPr>
        <p:sp>
          <p:nvSpPr>
            <p:cNvPr id="8093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3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80899" name="Group 5"/>
          <p:cNvGrpSpPr>
            <a:grpSpLocks/>
          </p:cNvGrpSpPr>
          <p:nvPr/>
        </p:nvGrpSpPr>
        <p:grpSpPr bwMode="auto">
          <a:xfrm>
            <a:off x="457200" y="3657600"/>
            <a:ext cx="381000" cy="533400"/>
            <a:chOff x="2928" y="1051"/>
            <a:chExt cx="840" cy="957"/>
          </a:xfrm>
        </p:grpSpPr>
        <p:sp>
          <p:nvSpPr>
            <p:cNvPr id="80922"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0923"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24"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25"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26"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27"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28"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29"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30"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31"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0932"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0933"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0934"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0900" name="AutoShape 19"/>
          <p:cNvSpPr>
            <a:spLocks noChangeArrowheads="1"/>
          </p:cNvSpPr>
          <p:nvPr/>
        </p:nvSpPr>
        <p:spPr bwMode="auto">
          <a:xfrm>
            <a:off x="990600" y="3581400"/>
            <a:ext cx="1371600" cy="325438"/>
          </a:xfrm>
          <a:prstGeom prst="wedgeRectCallout">
            <a:avLst>
              <a:gd name="adj1" fmla="val -59954"/>
              <a:gd name="adj2" fmla="val 37315"/>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600">
                <a:latin typeface="Comic Sans MS" pitchFamily="66" charset="0"/>
              </a:rPr>
              <a:t>I'm found!</a:t>
            </a:r>
          </a:p>
        </p:txBody>
      </p:sp>
      <p:sp>
        <p:nvSpPr>
          <p:cNvPr id="80901" name="Text Box 20"/>
          <p:cNvSpPr txBox="1">
            <a:spLocks noChangeArrowheads="1"/>
          </p:cNvSpPr>
          <p:nvPr/>
        </p:nvSpPr>
        <p:spPr bwMode="auto">
          <a:xfrm>
            <a:off x="457200" y="249238"/>
            <a:ext cx="8305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pyRobot</a:t>
            </a:r>
            <a:r>
              <a:rPr lang="en-US" altLang="en-US" sz="4200"/>
              <a:t> project ~ additions</a:t>
            </a:r>
          </a:p>
        </p:txBody>
      </p:sp>
      <p:sp>
        <p:nvSpPr>
          <p:cNvPr id="80902" name="Text Box 21"/>
          <p:cNvSpPr txBox="1">
            <a:spLocks noChangeArrowheads="1"/>
          </p:cNvSpPr>
          <p:nvPr/>
        </p:nvSpPr>
        <p:spPr bwMode="auto">
          <a:xfrm>
            <a:off x="2514600" y="15240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b="1">
                <a:solidFill>
                  <a:schemeClr val="bg2"/>
                </a:solidFill>
                <a:latin typeface="Arial" pitchFamily="34" charset="0"/>
              </a:rPr>
              <a:t>Goal: get from Pt A to Pt B</a:t>
            </a:r>
          </a:p>
        </p:txBody>
      </p:sp>
      <p:sp>
        <p:nvSpPr>
          <p:cNvPr id="80903" name="Text Box 22"/>
          <p:cNvSpPr txBox="1">
            <a:spLocks noChangeArrowheads="1"/>
          </p:cNvSpPr>
          <p:nvPr/>
        </p:nvSpPr>
        <p:spPr bwMode="auto">
          <a:xfrm>
            <a:off x="263525" y="2860675"/>
            <a:ext cx="2716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Start in an unknown location on the map…</a:t>
            </a:r>
          </a:p>
        </p:txBody>
      </p:sp>
      <p:sp>
        <p:nvSpPr>
          <p:cNvPr id="80904" name="Text Box 23"/>
          <p:cNvSpPr txBox="1">
            <a:spLocks noChangeArrowheads="1"/>
          </p:cNvSpPr>
          <p:nvPr/>
        </p:nvSpPr>
        <p:spPr bwMode="auto">
          <a:xfrm>
            <a:off x="228600" y="2173288"/>
            <a:ext cx="115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Optional</a:t>
            </a:r>
            <a:endParaRPr lang="en-US" altLang="en-US" b="1">
              <a:solidFill>
                <a:srgbClr val="0D00FF"/>
              </a:solidFill>
              <a:latin typeface="Arial" pitchFamily="34" charset="0"/>
            </a:endParaRPr>
          </a:p>
        </p:txBody>
      </p:sp>
      <p:sp>
        <p:nvSpPr>
          <p:cNvPr id="80905" name="Text Box 24"/>
          <p:cNvSpPr txBox="1">
            <a:spLocks noChangeArrowheads="1"/>
          </p:cNvSpPr>
          <p:nvPr/>
        </p:nvSpPr>
        <p:spPr bwMode="auto">
          <a:xfrm>
            <a:off x="1471613" y="4038600"/>
            <a:ext cx="3484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Use only the bump sensors… (no range sensing)</a:t>
            </a:r>
          </a:p>
        </p:txBody>
      </p:sp>
      <p:sp>
        <p:nvSpPr>
          <p:cNvPr id="80906" name="Text Box 25"/>
          <p:cNvSpPr txBox="1">
            <a:spLocks noChangeArrowheads="1"/>
          </p:cNvSpPr>
          <p:nvPr/>
        </p:nvSpPr>
        <p:spPr bwMode="auto">
          <a:xfrm>
            <a:off x="6688138" y="2905125"/>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Implement a niftier interface…</a:t>
            </a:r>
          </a:p>
        </p:txBody>
      </p:sp>
      <p:sp>
        <p:nvSpPr>
          <p:cNvPr id="80907" name="Text Box 26"/>
          <p:cNvSpPr txBox="1">
            <a:spLocks noChangeArrowheads="1"/>
          </p:cNvSpPr>
          <p:nvPr/>
        </p:nvSpPr>
        <p:spPr bwMode="auto">
          <a:xfrm>
            <a:off x="5105400" y="4038600"/>
            <a:ext cx="1985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a:solidFill>
                  <a:srgbClr val="0D00FF"/>
                </a:solidFill>
                <a:latin typeface="Arial" pitchFamily="34" charset="0"/>
              </a:rPr>
              <a:t>Use noisy (realistic) data</a:t>
            </a:r>
          </a:p>
        </p:txBody>
      </p:sp>
      <p:sp>
        <p:nvSpPr>
          <p:cNvPr id="80908" name="Text Box 27"/>
          <p:cNvSpPr txBox="1">
            <a:spLocks noChangeArrowheads="1"/>
          </p:cNvSpPr>
          <p:nvPr/>
        </p:nvSpPr>
        <p:spPr bwMode="auto">
          <a:xfrm>
            <a:off x="249238" y="1625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b="1">
                <a:solidFill>
                  <a:schemeClr val="bg2"/>
                </a:solidFill>
                <a:latin typeface="Arial" pitchFamily="34" charset="0"/>
              </a:rPr>
              <a:t>Main</a:t>
            </a:r>
          </a:p>
        </p:txBody>
      </p:sp>
      <p:sp>
        <p:nvSpPr>
          <p:cNvPr id="80909" name="Rectangle 28"/>
          <p:cNvSpPr>
            <a:spLocks noChangeArrowheads="1"/>
          </p:cNvSpPr>
          <p:nvPr/>
        </p:nvSpPr>
        <p:spPr bwMode="auto">
          <a:xfrm>
            <a:off x="269875" y="1641475"/>
            <a:ext cx="1079500" cy="427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10" name="Rectangle 29"/>
          <p:cNvSpPr>
            <a:spLocks noChangeArrowheads="1"/>
          </p:cNvSpPr>
          <p:nvPr/>
        </p:nvSpPr>
        <p:spPr bwMode="auto">
          <a:xfrm>
            <a:off x="271463" y="2133600"/>
            <a:ext cx="1079500" cy="427038"/>
          </a:xfrm>
          <a:prstGeom prst="rect">
            <a:avLst/>
          </a:prstGeom>
          <a:noFill/>
          <a:ln w="9525">
            <a:solidFill>
              <a:srgbClr val="0D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0911" name="Line 30"/>
          <p:cNvSpPr>
            <a:spLocks noChangeShapeType="1"/>
          </p:cNvSpPr>
          <p:nvPr/>
        </p:nvSpPr>
        <p:spPr bwMode="auto">
          <a:xfrm flipH="1">
            <a:off x="1955800" y="2124075"/>
            <a:ext cx="2573338" cy="730250"/>
          </a:xfrm>
          <a:prstGeom prst="line">
            <a:avLst/>
          </a:prstGeom>
          <a:noFill/>
          <a:ln w="28575">
            <a:solidFill>
              <a:srgbClr val="0D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2" name="Line 31"/>
          <p:cNvSpPr>
            <a:spLocks noChangeShapeType="1"/>
          </p:cNvSpPr>
          <p:nvPr/>
        </p:nvSpPr>
        <p:spPr bwMode="auto">
          <a:xfrm flipH="1">
            <a:off x="3355975" y="2265363"/>
            <a:ext cx="1258888" cy="1774825"/>
          </a:xfrm>
          <a:prstGeom prst="line">
            <a:avLst/>
          </a:prstGeom>
          <a:noFill/>
          <a:ln w="28575">
            <a:solidFill>
              <a:srgbClr val="0D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3" name="Line 32"/>
          <p:cNvSpPr>
            <a:spLocks noChangeShapeType="1"/>
          </p:cNvSpPr>
          <p:nvPr/>
        </p:nvSpPr>
        <p:spPr bwMode="auto">
          <a:xfrm>
            <a:off x="4822825" y="2293938"/>
            <a:ext cx="1203325" cy="1763712"/>
          </a:xfrm>
          <a:prstGeom prst="line">
            <a:avLst/>
          </a:prstGeom>
          <a:noFill/>
          <a:ln w="28575">
            <a:solidFill>
              <a:srgbClr val="0D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4" name="Line 33"/>
          <p:cNvSpPr>
            <a:spLocks noChangeShapeType="1"/>
          </p:cNvSpPr>
          <p:nvPr/>
        </p:nvSpPr>
        <p:spPr bwMode="auto">
          <a:xfrm>
            <a:off x="4897438" y="2154238"/>
            <a:ext cx="2730500" cy="706437"/>
          </a:xfrm>
          <a:prstGeom prst="line">
            <a:avLst/>
          </a:prstGeom>
          <a:noFill/>
          <a:ln w="28575">
            <a:solidFill>
              <a:srgbClr val="0D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80915" name="Picture 34"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038" y="3989388"/>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6" name="AutoShape 35"/>
          <p:cNvSpPr>
            <a:spLocks noChangeArrowheads="1"/>
          </p:cNvSpPr>
          <p:nvPr/>
        </p:nvSpPr>
        <p:spPr bwMode="auto">
          <a:xfrm>
            <a:off x="6937375" y="3573463"/>
            <a:ext cx="1884363" cy="376237"/>
          </a:xfrm>
          <a:prstGeom prst="wedgeRectCallout">
            <a:avLst>
              <a:gd name="adj1" fmla="val 38204"/>
              <a:gd name="adj2" fmla="val 91806"/>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600">
                <a:latin typeface="Comic Sans MS" pitchFamily="66" charset="0"/>
              </a:rPr>
              <a:t>vPython Robot?</a:t>
            </a:r>
          </a:p>
        </p:txBody>
      </p:sp>
      <p:sp>
        <p:nvSpPr>
          <p:cNvPr id="80917" name="Text Box 36"/>
          <p:cNvSpPr txBox="1">
            <a:spLocks noChangeArrowheads="1"/>
          </p:cNvSpPr>
          <p:nvPr/>
        </p:nvSpPr>
        <p:spPr bwMode="auto">
          <a:xfrm>
            <a:off x="5851525" y="433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pic>
        <p:nvPicPr>
          <p:cNvPr id="80918" name="Picture 2"/>
          <p:cNvPicPr>
            <a:picLocks noChangeAspect="1" noChangeArrowheads="1"/>
          </p:cNvPicPr>
          <p:nvPr/>
        </p:nvPicPr>
        <p:blipFill>
          <a:blip r:embed="rId3">
            <a:lum bright="8000"/>
            <a:extLst>
              <a:ext uri="{28A0092B-C50C-407E-A947-70E740481C1C}">
                <a14:useLocalDpi xmlns:a14="http://schemas.microsoft.com/office/drawing/2010/main" val="0"/>
              </a:ext>
            </a:extLst>
          </a:blip>
          <a:srcRect l="9323" t="16072" r="8839" b="26460"/>
          <a:stretch>
            <a:fillRect/>
          </a:stretch>
        </p:blipFill>
        <p:spPr bwMode="auto">
          <a:xfrm>
            <a:off x="3962400" y="4648200"/>
            <a:ext cx="1881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9" name="Text Box 28"/>
          <p:cNvSpPr txBox="1">
            <a:spLocks noChangeArrowheads="1"/>
          </p:cNvSpPr>
          <p:nvPr/>
        </p:nvSpPr>
        <p:spPr bwMode="auto">
          <a:xfrm>
            <a:off x="2468563" y="6396038"/>
            <a:ext cx="484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800" b="1" i="1">
                <a:solidFill>
                  <a:srgbClr val="DE1021"/>
                </a:solidFill>
                <a:latin typeface="Georgia" pitchFamily="18" charset="0"/>
              </a:rPr>
              <a:t>Try your code for a "spin"…</a:t>
            </a:r>
          </a:p>
        </p:txBody>
      </p:sp>
      <p:sp>
        <p:nvSpPr>
          <p:cNvPr id="80920" name="Line 32"/>
          <p:cNvSpPr>
            <a:spLocks noChangeShapeType="1"/>
          </p:cNvSpPr>
          <p:nvPr/>
        </p:nvSpPr>
        <p:spPr bwMode="auto">
          <a:xfrm>
            <a:off x="3048000" y="4721225"/>
            <a:ext cx="1495425" cy="1641475"/>
          </a:xfrm>
          <a:prstGeom prst="line">
            <a:avLst/>
          </a:prstGeom>
          <a:noFill/>
          <a:ln w="28575">
            <a:solidFill>
              <a:srgbClr val="DE1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21" name="Line 33"/>
          <p:cNvSpPr>
            <a:spLocks noChangeShapeType="1"/>
          </p:cNvSpPr>
          <p:nvPr/>
        </p:nvSpPr>
        <p:spPr bwMode="auto">
          <a:xfrm flipH="1">
            <a:off x="5137150" y="4705350"/>
            <a:ext cx="1214438" cy="1665288"/>
          </a:xfrm>
          <a:prstGeom prst="line">
            <a:avLst/>
          </a:prstGeom>
          <a:noFill/>
          <a:ln w="28575">
            <a:solidFill>
              <a:srgbClr val="DE1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533400" y="1038225"/>
            <a:ext cx="8218488" cy="180975"/>
            <a:chOff x="295" y="1311"/>
            <a:chExt cx="5177" cy="114"/>
          </a:xfrm>
        </p:grpSpPr>
        <p:sp>
          <p:nvSpPr>
            <p:cNvPr id="8192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192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81923"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More cool submissions?</a:t>
            </a:r>
          </a:p>
        </p:txBody>
      </p:sp>
      <p:sp>
        <p:nvSpPr>
          <p:cNvPr id="81924" name="Text Box 9"/>
          <p:cNvSpPr txBox="1">
            <a:spLocks noChangeArrowheads="1"/>
          </p:cNvSpPr>
          <p:nvPr/>
        </p:nvSpPr>
        <p:spPr bwMode="auto">
          <a:xfrm>
            <a:off x="6858000" y="6172200"/>
            <a:ext cx="204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a:solidFill>
                  <a:srgbClr val="000AF9"/>
                </a:solidFill>
                <a:latin typeface="Comic Sans MS" pitchFamily="66" charset="0"/>
              </a:rPr>
              <a:t>Thanks, Alex!</a:t>
            </a:r>
            <a:endParaRPr lang="en-US" altLang="en-US"/>
          </a:p>
        </p:txBody>
      </p:sp>
      <p:pic>
        <p:nvPicPr>
          <p:cNvPr id="819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65151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9600" y="1349375"/>
            <a:ext cx="4572000" cy="4087813"/>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2947" name="Text Box 5"/>
          <p:cNvSpPr txBox="1">
            <a:spLocks noChangeArrowheads="1"/>
          </p:cNvSpPr>
          <p:nvPr/>
        </p:nvSpPr>
        <p:spPr bwMode="auto">
          <a:xfrm>
            <a:off x="1833563" y="177800"/>
            <a:ext cx="5724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3600"/>
              <a:t>Command-line  commands</a:t>
            </a:r>
          </a:p>
        </p:txBody>
      </p:sp>
      <p:grpSp>
        <p:nvGrpSpPr>
          <p:cNvPr id="82948" name="Group 6"/>
          <p:cNvGrpSpPr>
            <a:grpSpLocks/>
          </p:cNvGrpSpPr>
          <p:nvPr/>
        </p:nvGrpSpPr>
        <p:grpSpPr bwMode="auto">
          <a:xfrm>
            <a:off x="977900" y="946150"/>
            <a:ext cx="7204075" cy="180975"/>
            <a:chOff x="295" y="1311"/>
            <a:chExt cx="5177" cy="114"/>
          </a:xfrm>
        </p:grpSpPr>
        <p:sp>
          <p:nvSpPr>
            <p:cNvPr id="82972" name="Rectangle 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2973" name="Rectangle 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grpSp>
        <p:nvGrpSpPr>
          <p:cNvPr id="82949" name="Group 9"/>
          <p:cNvGrpSpPr>
            <a:grpSpLocks/>
          </p:cNvGrpSpPr>
          <p:nvPr>
            <p:custDataLst>
              <p:tags r:id="rId1"/>
            </p:custDataLst>
          </p:nvPr>
        </p:nvGrpSpPr>
        <p:grpSpPr bwMode="auto">
          <a:xfrm>
            <a:off x="8248650" y="6026150"/>
            <a:ext cx="398463" cy="450850"/>
            <a:chOff x="2928" y="1051"/>
            <a:chExt cx="840" cy="957"/>
          </a:xfrm>
        </p:grpSpPr>
        <p:sp>
          <p:nvSpPr>
            <p:cNvPr id="82959" name="Freeform 10"/>
            <p:cNvSpPr>
              <a:spLocks/>
            </p:cNvSpPr>
            <p:nvPr>
              <p:custDataLst>
                <p:tags r:id="rId2"/>
              </p:custDataLst>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2960" name="Oval 1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2961" name="Oval 1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2962" name="Oval 1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2963" name="Oval 1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2964" name="Oval 1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2965" name="Oval 1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2966" name="Oval 1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2967" name="AutoShape 1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2968" name="Freeform 1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2969" name="Freeform 2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2970" name="Freeform 2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2971" name="Freeform 2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2950" name="Text Box 23"/>
          <p:cNvSpPr txBox="1">
            <a:spLocks noChangeArrowheads="1"/>
          </p:cNvSpPr>
          <p:nvPr/>
        </p:nvSpPr>
        <p:spPr bwMode="auto">
          <a:xfrm>
            <a:off x="7543800" y="5715000"/>
            <a:ext cx="8953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1200">
                <a:solidFill>
                  <a:srgbClr val="06961A"/>
                </a:solidFill>
                <a:latin typeface="Comic Sans MS" pitchFamily="66" charset="0"/>
              </a:rPr>
              <a:t>Hey - that's me!</a:t>
            </a:r>
          </a:p>
        </p:txBody>
      </p:sp>
      <p:sp>
        <p:nvSpPr>
          <p:cNvPr id="82951" name="Text Box 25"/>
          <p:cNvSpPr txBox="1">
            <a:spLocks noChangeArrowheads="1"/>
          </p:cNvSpPr>
          <p:nvPr/>
        </p:nvSpPr>
        <p:spPr bwMode="auto">
          <a:xfrm>
            <a:off x="403225" y="1433513"/>
            <a:ext cx="205740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200" b="1">
                <a:solidFill>
                  <a:srgbClr val="000AF9"/>
                </a:solidFill>
                <a:latin typeface="Courier New" pitchFamily="49" charset="0"/>
              </a:rPr>
              <a:t>pwd</a:t>
            </a:r>
          </a:p>
          <a:p>
            <a:pPr eaLnBrk="1" hangingPunct="1">
              <a:spcBef>
                <a:spcPct val="50000"/>
              </a:spcBef>
            </a:pPr>
            <a:r>
              <a:rPr lang="en-US" altLang="en-US" sz="3200" b="1">
                <a:solidFill>
                  <a:srgbClr val="000AF9"/>
                </a:solidFill>
                <a:latin typeface="Courier New" pitchFamily="49" charset="0"/>
              </a:rPr>
              <a:t>ls</a:t>
            </a:r>
          </a:p>
          <a:p>
            <a:pPr eaLnBrk="1" hangingPunct="1">
              <a:spcBef>
                <a:spcPct val="50000"/>
              </a:spcBef>
            </a:pPr>
            <a:r>
              <a:rPr lang="en-US" altLang="en-US" sz="3200" b="1">
                <a:solidFill>
                  <a:srgbClr val="000AF9"/>
                </a:solidFill>
                <a:latin typeface="Courier New" pitchFamily="49" charset="0"/>
              </a:rPr>
              <a:t>cd</a:t>
            </a:r>
          </a:p>
          <a:p>
            <a:pPr eaLnBrk="1" hangingPunct="1">
              <a:spcBef>
                <a:spcPct val="50000"/>
              </a:spcBef>
            </a:pPr>
            <a:r>
              <a:rPr lang="en-US" altLang="en-US" sz="3200" b="1">
                <a:solidFill>
                  <a:srgbClr val="000AF9"/>
                </a:solidFill>
                <a:latin typeface="Courier New" pitchFamily="49" charset="0"/>
              </a:rPr>
              <a:t>nano</a:t>
            </a:r>
          </a:p>
          <a:p>
            <a:pPr eaLnBrk="1" hangingPunct="1">
              <a:spcBef>
                <a:spcPct val="50000"/>
              </a:spcBef>
            </a:pPr>
            <a:r>
              <a:rPr lang="en-US" altLang="en-US" sz="3200" b="1">
                <a:solidFill>
                  <a:srgbClr val="000AF9"/>
                </a:solidFill>
                <a:latin typeface="Courier New" pitchFamily="49" charset="0"/>
              </a:rPr>
              <a:t>cp</a:t>
            </a:r>
          </a:p>
          <a:p>
            <a:pPr eaLnBrk="1" hangingPunct="1">
              <a:spcBef>
                <a:spcPct val="50000"/>
              </a:spcBef>
            </a:pPr>
            <a:r>
              <a:rPr lang="en-US" altLang="en-US" sz="3200" b="1">
                <a:solidFill>
                  <a:srgbClr val="000AF9"/>
                </a:solidFill>
                <a:latin typeface="Courier New" pitchFamily="49" charset="0"/>
              </a:rPr>
              <a:t>chmod</a:t>
            </a:r>
          </a:p>
          <a:p>
            <a:pPr eaLnBrk="1" hangingPunct="1">
              <a:spcBef>
                <a:spcPct val="50000"/>
              </a:spcBef>
            </a:pPr>
            <a:r>
              <a:rPr lang="en-US" altLang="en-US" sz="3200" b="1">
                <a:solidFill>
                  <a:srgbClr val="000AF9"/>
                </a:solidFill>
                <a:latin typeface="Courier New" pitchFamily="49" charset="0"/>
              </a:rPr>
              <a:t>wc</a:t>
            </a:r>
          </a:p>
        </p:txBody>
      </p:sp>
      <p:sp>
        <p:nvSpPr>
          <p:cNvPr id="82952" name="Text Box 26"/>
          <p:cNvSpPr txBox="1">
            <a:spLocks noChangeArrowheads="1"/>
          </p:cNvSpPr>
          <p:nvPr/>
        </p:nvSpPr>
        <p:spPr bwMode="auto">
          <a:xfrm>
            <a:off x="1543050" y="1519238"/>
            <a:ext cx="2287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400"/>
              <a:t>prints the current directory</a:t>
            </a:r>
          </a:p>
        </p:txBody>
      </p:sp>
      <p:sp>
        <p:nvSpPr>
          <p:cNvPr id="82953" name="Text Box 27"/>
          <p:cNvSpPr txBox="1">
            <a:spLocks noChangeArrowheads="1"/>
          </p:cNvSpPr>
          <p:nvPr/>
        </p:nvSpPr>
        <p:spPr bwMode="auto">
          <a:xfrm>
            <a:off x="1574800" y="2297113"/>
            <a:ext cx="2287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400"/>
              <a:t>lists the current directory</a:t>
            </a:r>
          </a:p>
        </p:txBody>
      </p:sp>
      <p:sp>
        <p:nvSpPr>
          <p:cNvPr id="82954" name="Text Box 28"/>
          <p:cNvSpPr txBox="1">
            <a:spLocks noChangeArrowheads="1"/>
          </p:cNvSpPr>
          <p:nvPr/>
        </p:nvSpPr>
        <p:spPr bwMode="auto">
          <a:xfrm>
            <a:off x="1584325" y="3043238"/>
            <a:ext cx="2287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400"/>
              <a:t>changes directory</a:t>
            </a:r>
          </a:p>
        </p:txBody>
      </p:sp>
      <p:sp>
        <p:nvSpPr>
          <p:cNvPr id="82955" name="Text Box 29"/>
          <p:cNvSpPr txBox="1">
            <a:spLocks noChangeArrowheads="1"/>
          </p:cNvSpPr>
          <p:nvPr/>
        </p:nvSpPr>
        <p:spPr bwMode="auto">
          <a:xfrm>
            <a:off x="1774825" y="3773488"/>
            <a:ext cx="2287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400"/>
              <a:t>edits files</a:t>
            </a:r>
          </a:p>
        </p:txBody>
      </p:sp>
      <p:sp>
        <p:nvSpPr>
          <p:cNvPr id="82956" name="Text Box 30"/>
          <p:cNvSpPr txBox="1">
            <a:spLocks noChangeArrowheads="1"/>
          </p:cNvSpPr>
          <p:nvPr/>
        </p:nvSpPr>
        <p:spPr bwMode="auto">
          <a:xfrm>
            <a:off x="1625600" y="4525963"/>
            <a:ext cx="2287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400"/>
              <a:t>copies files</a:t>
            </a:r>
          </a:p>
        </p:txBody>
      </p:sp>
      <p:sp>
        <p:nvSpPr>
          <p:cNvPr id="82957" name="Text Box 31"/>
          <p:cNvSpPr txBox="1">
            <a:spLocks noChangeArrowheads="1"/>
          </p:cNvSpPr>
          <p:nvPr/>
        </p:nvSpPr>
        <p:spPr bwMode="auto">
          <a:xfrm>
            <a:off x="2041525" y="5197475"/>
            <a:ext cx="2287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400"/>
              <a:t>changes file permissions</a:t>
            </a:r>
          </a:p>
        </p:txBody>
      </p:sp>
      <p:sp>
        <p:nvSpPr>
          <p:cNvPr id="82958" name="Text Box 32"/>
          <p:cNvSpPr txBox="1">
            <a:spLocks noChangeArrowheads="1"/>
          </p:cNvSpPr>
          <p:nvPr/>
        </p:nvSpPr>
        <p:spPr bwMode="auto">
          <a:xfrm>
            <a:off x="1541463" y="5981700"/>
            <a:ext cx="3128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400"/>
              <a:t>counts the words, lines, and characters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000">
                <a:latin typeface="Times" charset="0"/>
              </a:rPr>
              <a:t>Design for software and beyond</a:t>
            </a:r>
          </a:p>
        </p:txBody>
      </p:sp>
      <p:grpSp>
        <p:nvGrpSpPr>
          <p:cNvPr id="83971" name="Group 3"/>
          <p:cNvGrpSpPr>
            <a:grpSpLocks/>
          </p:cNvGrpSpPr>
          <p:nvPr/>
        </p:nvGrpSpPr>
        <p:grpSpPr bwMode="auto">
          <a:xfrm>
            <a:off x="381000" y="914400"/>
            <a:ext cx="8218488" cy="180975"/>
            <a:chOff x="0" y="0"/>
            <a:chExt cx="5177" cy="114"/>
          </a:xfrm>
        </p:grpSpPr>
        <p:sp>
          <p:nvSpPr>
            <p:cNvPr id="8399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399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pic>
        <p:nvPicPr>
          <p:cNvPr id="83972"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404938"/>
            <a:ext cx="3668713"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73" name="Group 7"/>
          <p:cNvGrpSpPr>
            <a:grpSpLocks/>
          </p:cNvGrpSpPr>
          <p:nvPr/>
        </p:nvGrpSpPr>
        <p:grpSpPr bwMode="auto">
          <a:xfrm>
            <a:off x="8442325" y="6046788"/>
            <a:ext cx="508000" cy="622300"/>
            <a:chOff x="3456" y="1784"/>
            <a:chExt cx="952" cy="1048"/>
          </a:xfrm>
        </p:grpSpPr>
        <p:sp>
          <p:nvSpPr>
            <p:cNvPr id="83976" name="Freeform 8"/>
            <p:cNvSpPr>
              <a:spLocks/>
            </p:cNvSpPr>
            <p:nvPr/>
          </p:nvSpPr>
          <p:spPr bwMode="auto">
            <a:xfrm>
              <a:off x="4266" y="1884"/>
              <a:ext cx="142" cy="81"/>
            </a:xfrm>
            <a:custGeom>
              <a:avLst/>
              <a:gdLst>
                <a:gd name="T0" fmla="*/ 0 w 112"/>
                <a:gd name="T1" fmla="*/ 5 h 104"/>
                <a:gd name="T2" fmla="*/ 451 w 112"/>
                <a:gd name="T3" fmla="*/ 2 h 104"/>
                <a:gd name="T4" fmla="*/ 781 w 112"/>
                <a:gd name="T5" fmla="*/ 2 h 104"/>
                <a:gd name="T6" fmla="*/ 451 w 112"/>
                <a:gd name="T7" fmla="*/ 11 h 104"/>
                <a:gd name="T8" fmla="*/ 0 w 112"/>
                <a:gd name="T9" fmla="*/ 5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3977" name="Freeform 9"/>
            <p:cNvSpPr>
              <a:spLocks/>
            </p:cNvSpPr>
            <p:nvPr/>
          </p:nvSpPr>
          <p:spPr bwMode="auto">
            <a:xfrm rot="7013025">
              <a:off x="4162" y="1952"/>
              <a:ext cx="142" cy="81"/>
            </a:xfrm>
            <a:custGeom>
              <a:avLst/>
              <a:gdLst>
                <a:gd name="T0" fmla="*/ 0 w 112"/>
                <a:gd name="T1" fmla="*/ 5 h 104"/>
                <a:gd name="T2" fmla="*/ 451 w 112"/>
                <a:gd name="T3" fmla="*/ 2 h 104"/>
                <a:gd name="T4" fmla="*/ 781 w 112"/>
                <a:gd name="T5" fmla="*/ 2 h 104"/>
                <a:gd name="T6" fmla="*/ 451 w 112"/>
                <a:gd name="T7" fmla="*/ 11 h 104"/>
                <a:gd name="T8" fmla="*/ 0 w 112"/>
                <a:gd name="T9" fmla="*/ 5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3978" name="Freeform 10"/>
            <p:cNvSpPr>
              <a:spLocks/>
            </p:cNvSpPr>
            <p:nvPr/>
          </p:nvSpPr>
          <p:spPr bwMode="auto">
            <a:xfrm rot="-6712609">
              <a:off x="4168" y="1814"/>
              <a:ext cx="142" cy="81"/>
            </a:xfrm>
            <a:custGeom>
              <a:avLst/>
              <a:gdLst>
                <a:gd name="T0" fmla="*/ 0 w 112"/>
                <a:gd name="T1" fmla="*/ 5 h 104"/>
                <a:gd name="T2" fmla="*/ 451 w 112"/>
                <a:gd name="T3" fmla="*/ 2 h 104"/>
                <a:gd name="T4" fmla="*/ 781 w 112"/>
                <a:gd name="T5" fmla="*/ 2 h 104"/>
                <a:gd name="T6" fmla="*/ 451 w 112"/>
                <a:gd name="T7" fmla="*/ 11 h 104"/>
                <a:gd name="T8" fmla="*/ 0 w 112"/>
                <a:gd name="T9" fmla="*/ 5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3979" name="Freeform 11"/>
            <p:cNvSpPr>
              <a:spLocks/>
            </p:cNvSpPr>
            <p:nvPr/>
          </p:nvSpPr>
          <p:spPr bwMode="auto">
            <a:xfrm>
              <a:off x="3456" y="2583"/>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3980"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3981"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3982"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3983"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3984"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3985"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3986"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3987"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3988"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3989"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3990"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991"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3992"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3974" name="Text Box 25"/>
          <p:cNvSpPr txBox="1">
            <a:spLocks noChangeArrowheads="1"/>
          </p:cNvSpPr>
          <p:nvPr/>
        </p:nvSpPr>
        <p:spPr bwMode="auto">
          <a:xfrm>
            <a:off x="4806950" y="2435225"/>
            <a:ext cx="33528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nSpc>
                <a:spcPct val="160000"/>
              </a:lnSpc>
              <a:spcBef>
                <a:spcPct val="20000"/>
              </a:spcBef>
            </a:pPr>
            <a:r>
              <a:rPr lang="en-US" altLang="en-US">
                <a:solidFill>
                  <a:srgbClr val="1608F9"/>
                </a:solidFill>
                <a:latin typeface="Times" charset="0"/>
              </a:rPr>
              <a:t>0.   Conceptual models</a:t>
            </a:r>
          </a:p>
          <a:p>
            <a:pPr>
              <a:lnSpc>
                <a:spcPct val="160000"/>
              </a:lnSpc>
              <a:spcBef>
                <a:spcPct val="20000"/>
              </a:spcBef>
              <a:buFont typeface="Arial" pitchFamily="34" charset="0"/>
              <a:buNone/>
            </a:pPr>
            <a:r>
              <a:rPr lang="en-US" altLang="en-US">
                <a:solidFill>
                  <a:srgbClr val="1608F9"/>
                </a:solidFill>
                <a:latin typeface="Times" charset="0"/>
              </a:rPr>
              <a:t>1.   Mapping</a:t>
            </a:r>
          </a:p>
          <a:p>
            <a:pPr>
              <a:lnSpc>
                <a:spcPct val="160000"/>
              </a:lnSpc>
              <a:spcBef>
                <a:spcPct val="20000"/>
              </a:spcBef>
              <a:buFont typeface="Arial" pitchFamily="34" charset="0"/>
              <a:buAutoNum type="arabicPeriod" startAt="2"/>
            </a:pPr>
            <a:r>
              <a:rPr lang="en-US" altLang="en-US">
                <a:solidFill>
                  <a:srgbClr val="1608F9"/>
                </a:solidFill>
                <a:latin typeface="Times" charset="0"/>
              </a:rPr>
              <a:t>Visibility </a:t>
            </a:r>
          </a:p>
          <a:p>
            <a:pPr>
              <a:lnSpc>
                <a:spcPct val="160000"/>
              </a:lnSpc>
              <a:spcBef>
                <a:spcPct val="20000"/>
              </a:spcBef>
              <a:buFont typeface="Arial" pitchFamily="34" charset="0"/>
              <a:buAutoNum type="arabicPeriod" startAt="2"/>
            </a:pPr>
            <a:r>
              <a:rPr lang="en-US" altLang="en-US">
                <a:solidFill>
                  <a:srgbClr val="1608F9"/>
                </a:solidFill>
                <a:latin typeface="Times" charset="0"/>
              </a:rPr>
              <a:t>Feedback</a:t>
            </a:r>
          </a:p>
          <a:p>
            <a:pPr>
              <a:lnSpc>
                <a:spcPct val="160000"/>
              </a:lnSpc>
              <a:spcBef>
                <a:spcPct val="20000"/>
              </a:spcBef>
              <a:buFont typeface="Arial" pitchFamily="34" charset="0"/>
              <a:buAutoNum type="arabicPeriod" startAt="2"/>
            </a:pPr>
            <a:r>
              <a:rPr lang="en-US" altLang="en-US">
                <a:solidFill>
                  <a:srgbClr val="1608F9"/>
                </a:solidFill>
                <a:latin typeface="Times" charset="0"/>
              </a:rPr>
              <a:t>Affordances</a:t>
            </a:r>
            <a:endParaRPr lang="en-US" altLang="en-US">
              <a:latin typeface="Times" charset="0"/>
            </a:endParaRPr>
          </a:p>
        </p:txBody>
      </p:sp>
      <p:sp>
        <p:nvSpPr>
          <p:cNvPr id="83975" name="Text Box 26"/>
          <p:cNvSpPr txBox="1">
            <a:spLocks noChangeArrowheads="1"/>
          </p:cNvSpPr>
          <p:nvPr/>
        </p:nvSpPr>
        <p:spPr bwMode="auto">
          <a:xfrm>
            <a:off x="4364038" y="1724025"/>
            <a:ext cx="447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a:latin typeface="Arial" pitchFamily="34" charset="0"/>
              </a:rPr>
              <a:t>Don Norman's key principles: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204537"/>
            <a:ext cx="3619500" cy="738664"/>
          </a:xfrm>
          <a:prstGeom prst="rect">
            <a:avLst/>
          </a:prstGeom>
          <a:noFill/>
        </p:spPr>
        <p:txBody>
          <a:bodyPr wrap="square" rtlCol="0">
            <a:spAutoFit/>
          </a:bodyPr>
          <a:lstStyle/>
          <a:p>
            <a:pPr algn="ctr"/>
            <a:r>
              <a:rPr lang="en-US" sz="4200" dirty="0" smtClean="0">
                <a:latin typeface="Cambria" panose="02040503050406030204" pitchFamily="18" charset="0"/>
              </a:rPr>
              <a:t>In reality?</a:t>
            </a:r>
            <a:endParaRPr lang="en-US" sz="4200" dirty="0">
              <a:latin typeface="Cambria" panose="02040503050406030204"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1" t="63099" r="46201" b="24234"/>
          <a:stretch/>
        </p:blipFill>
        <p:spPr bwMode="auto">
          <a:xfrm>
            <a:off x="4041328" y="1447800"/>
            <a:ext cx="4416872" cy="79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72" t="14336" r="41124" b="2091"/>
          <a:stretch/>
        </p:blipFill>
        <p:spPr bwMode="auto">
          <a:xfrm>
            <a:off x="152400" y="152400"/>
            <a:ext cx="3830617" cy="451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05" t="70515" r="25033" b="6147"/>
          <a:stretch/>
        </p:blipFill>
        <p:spPr bwMode="auto">
          <a:xfrm>
            <a:off x="1354416" y="5042410"/>
            <a:ext cx="6646584" cy="158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616694" y="943201"/>
            <a:ext cx="1366323" cy="372906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66" t="45483" r="16501" b="22042"/>
          <a:stretch/>
        </p:blipFill>
        <p:spPr bwMode="auto">
          <a:xfrm>
            <a:off x="3048000" y="2971800"/>
            <a:ext cx="5727206" cy="130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651353" y="5006920"/>
            <a:ext cx="740641" cy="170703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cxnSp>
        <p:nvCxnSpPr>
          <p:cNvPr id="5" name="Straight Connector 4"/>
          <p:cNvCxnSpPr/>
          <p:nvPr/>
        </p:nvCxnSpPr>
        <p:spPr bwMode="auto">
          <a:xfrm>
            <a:off x="2541538" y="6019800"/>
            <a:ext cx="5384306" cy="0"/>
          </a:xfrm>
          <a:prstGeom prst="line">
            <a:avLst/>
          </a:prstGeom>
          <a:noFill/>
          <a:ln w="9525" cap="flat" cmpd="sng" algn="ctr">
            <a:solidFill>
              <a:srgbClr val="F6890C"/>
            </a:solidFill>
            <a:prstDash val="solid"/>
            <a:round/>
            <a:headEnd type="none" w="med" len="med"/>
            <a:tailEnd type="none" w="med" len="med"/>
          </a:ln>
          <a:effectLst/>
        </p:spPr>
      </p:cxnSp>
      <p:cxnSp>
        <p:nvCxnSpPr>
          <p:cNvPr id="11" name="Straight Connector 10"/>
          <p:cNvCxnSpPr/>
          <p:nvPr/>
        </p:nvCxnSpPr>
        <p:spPr bwMode="auto">
          <a:xfrm>
            <a:off x="1385170" y="6260926"/>
            <a:ext cx="6568857" cy="0"/>
          </a:xfrm>
          <a:prstGeom prst="line">
            <a:avLst/>
          </a:prstGeom>
          <a:noFill/>
          <a:ln w="9525" cap="flat" cmpd="sng" algn="ctr">
            <a:solidFill>
              <a:srgbClr val="F6890C"/>
            </a:solidFill>
            <a:prstDash val="solid"/>
            <a:round/>
            <a:headEnd type="none" w="med" len="med"/>
            <a:tailEnd type="none" w="med" len="med"/>
          </a:ln>
          <a:effectLst/>
        </p:spPr>
      </p:cxnSp>
      <p:cxnSp>
        <p:nvCxnSpPr>
          <p:cNvPr id="13" name="Straight Connector 12"/>
          <p:cNvCxnSpPr/>
          <p:nvPr/>
        </p:nvCxnSpPr>
        <p:spPr bwMode="auto">
          <a:xfrm>
            <a:off x="1410222" y="6514578"/>
            <a:ext cx="4138808" cy="0"/>
          </a:xfrm>
          <a:prstGeom prst="line">
            <a:avLst/>
          </a:prstGeom>
          <a:noFill/>
          <a:ln w="9525" cap="flat" cmpd="sng" algn="ctr">
            <a:solidFill>
              <a:srgbClr val="F6890C"/>
            </a:solidFill>
            <a:prstDash val="solid"/>
            <a:round/>
            <a:headEnd type="none" w="med" len="med"/>
            <a:tailEnd type="none" w="med" len="med"/>
          </a:ln>
          <a:effectLst/>
        </p:spPr>
      </p:cxnSp>
      <p:sp>
        <p:nvSpPr>
          <p:cNvPr id="9" name="Down Arrow 8"/>
          <p:cNvSpPr/>
          <p:nvPr/>
        </p:nvSpPr>
        <p:spPr bwMode="auto">
          <a:xfrm>
            <a:off x="4953000" y="4365356"/>
            <a:ext cx="626390" cy="641564"/>
          </a:xfrm>
          <a:prstGeom prst="downArrow">
            <a:avLst>
              <a:gd name="adj1" fmla="val 44043"/>
              <a:gd name="adj2" fmla="val 55773"/>
            </a:avLst>
          </a:prstGeom>
          <a:solidFill>
            <a:srgbClr val="FAE9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10" name="Rectangle 9"/>
          <p:cNvSpPr/>
          <p:nvPr/>
        </p:nvSpPr>
        <p:spPr>
          <a:xfrm>
            <a:off x="8025064" y="5505906"/>
            <a:ext cx="990600" cy="553998"/>
          </a:xfrm>
          <a:prstGeom prst="rect">
            <a:avLst/>
          </a:prstGeom>
          <a:solidFill>
            <a:srgbClr val="FAE9D6"/>
          </a:solidFill>
        </p:spPr>
        <p:txBody>
          <a:bodyPr wrap="square">
            <a:spAutoFit/>
          </a:bodyPr>
          <a:lstStyle/>
          <a:p>
            <a:pPr algn="ctr"/>
            <a:r>
              <a:rPr lang="en-US" sz="1500" dirty="0" smtClean="0">
                <a:latin typeface="Cambria" panose="02040503050406030204" pitchFamily="18" charset="0"/>
              </a:rPr>
              <a:t>Humans adapt!</a:t>
            </a:r>
            <a:endParaRPr lang="en-US" sz="1500" dirty="0"/>
          </a:p>
        </p:txBody>
      </p:sp>
      <p:sp>
        <p:nvSpPr>
          <p:cNvPr id="14" name="Text Box 46"/>
          <p:cNvSpPr txBox="1">
            <a:spLocks noChangeArrowheads="1"/>
          </p:cNvSpPr>
          <p:nvPr/>
        </p:nvSpPr>
        <p:spPr bwMode="auto">
          <a:xfrm>
            <a:off x="6120064" y="6439884"/>
            <a:ext cx="2941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0" hangingPunct="0">
              <a:spcBef>
                <a:spcPct val="50000"/>
              </a:spcBef>
            </a:pPr>
            <a:r>
              <a:rPr lang="en-US" sz="1800" dirty="0" err="1" smtClean="0">
                <a:solidFill>
                  <a:srgbClr val="000000"/>
                </a:solidFill>
                <a:latin typeface="Cambria" panose="02040503050406030204" pitchFamily="18" charset="0"/>
              </a:rPr>
              <a:t>Xiaoyu</a:t>
            </a:r>
            <a:r>
              <a:rPr lang="en-US" sz="1800" dirty="0" smtClean="0">
                <a:solidFill>
                  <a:srgbClr val="000000"/>
                </a:solidFill>
                <a:latin typeface="Cambria" panose="02040503050406030204" pitchFamily="18" charset="0"/>
              </a:rPr>
              <a:t> Y.'s C4 game…</a:t>
            </a:r>
            <a:endParaRPr lang="en-US" sz="1800" i="1" dirty="0">
              <a:solidFill>
                <a:srgbClr val="000000"/>
              </a:solidFill>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6840000" y="6518520"/>
              <a:ext cx="1250640" cy="134280"/>
            </p14:xfrm>
          </p:contentPart>
        </mc:Choice>
        <mc:Fallback xmlns="">
          <p:pic>
            <p:nvPicPr>
              <p:cNvPr id="4" name="Ink 3"/>
              <p:cNvPicPr/>
              <p:nvPr/>
            </p:nvPicPr>
            <p:blipFill>
              <a:blip r:embed="rId7"/>
              <a:stretch>
                <a:fillRect/>
              </a:stretch>
            </p:blipFill>
            <p:spPr>
              <a:xfrm>
                <a:off x="6830640" y="6509160"/>
                <a:ext cx="1269360" cy="153000"/>
              </a:xfrm>
              <a:prstGeom prst="rect">
                <a:avLst/>
              </a:prstGeom>
            </p:spPr>
          </p:pic>
        </mc:Fallback>
      </mc:AlternateContent>
    </p:spTree>
    <p:extLst>
      <p:ext uri="{BB962C8B-B14F-4D97-AF65-F5344CB8AC3E}">
        <p14:creationId xmlns:p14="http://schemas.microsoft.com/office/powerpoint/2010/main" val="4246640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000">
                <a:latin typeface="Times" charset="0"/>
              </a:rPr>
              <a:t>Where do these go wrong?</a:t>
            </a:r>
          </a:p>
        </p:txBody>
      </p:sp>
      <p:grpSp>
        <p:nvGrpSpPr>
          <p:cNvPr id="84995" name="Group 3"/>
          <p:cNvGrpSpPr>
            <a:grpSpLocks/>
          </p:cNvGrpSpPr>
          <p:nvPr/>
        </p:nvGrpSpPr>
        <p:grpSpPr bwMode="auto">
          <a:xfrm>
            <a:off x="533400" y="1584325"/>
            <a:ext cx="8042275" cy="180975"/>
            <a:chOff x="0" y="0"/>
            <a:chExt cx="5177" cy="114"/>
          </a:xfrm>
        </p:grpSpPr>
        <p:sp>
          <p:nvSpPr>
            <p:cNvPr id="85010"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5011"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84996" name="Text Box 6"/>
          <p:cNvSpPr txBox="1">
            <a:spLocks noChangeArrowheads="1"/>
          </p:cNvSpPr>
          <p:nvPr/>
        </p:nvSpPr>
        <p:spPr bwMode="auto">
          <a:xfrm>
            <a:off x="488950" y="9906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a:latin typeface="Arial" pitchFamily="34" charset="0"/>
              </a:rPr>
              <a:t>Mapping</a:t>
            </a:r>
          </a:p>
        </p:txBody>
      </p:sp>
      <p:sp>
        <p:nvSpPr>
          <p:cNvPr id="84997" name="Rectangle 7"/>
          <p:cNvSpPr>
            <a:spLocks noChangeArrowheads="1"/>
          </p:cNvSpPr>
          <p:nvPr/>
        </p:nvSpPr>
        <p:spPr bwMode="auto">
          <a:xfrm>
            <a:off x="2843213" y="4178300"/>
            <a:ext cx="2590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800">
                <a:solidFill>
                  <a:srgbClr val="1608F9"/>
                </a:solidFill>
                <a:latin typeface="Times" charset="0"/>
              </a:rPr>
              <a:t>How to open this gas cap?</a:t>
            </a:r>
          </a:p>
        </p:txBody>
      </p:sp>
      <p:sp>
        <p:nvSpPr>
          <p:cNvPr id="84998" name="Text Box 8"/>
          <p:cNvSpPr txBox="1">
            <a:spLocks noChangeArrowheads="1"/>
          </p:cNvSpPr>
          <p:nvPr/>
        </p:nvSpPr>
        <p:spPr bwMode="auto">
          <a:xfrm>
            <a:off x="2397125" y="9906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a:latin typeface="Arial" pitchFamily="34" charset="0"/>
              </a:rPr>
              <a:t>Visibility</a:t>
            </a:r>
          </a:p>
        </p:txBody>
      </p:sp>
      <p:sp>
        <p:nvSpPr>
          <p:cNvPr id="84999" name="Text Box 9"/>
          <p:cNvSpPr txBox="1">
            <a:spLocks noChangeArrowheads="1"/>
          </p:cNvSpPr>
          <p:nvPr/>
        </p:nvSpPr>
        <p:spPr bwMode="auto">
          <a:xfrm>
            <a:off x="4305300" y="9906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a:latin typeface="Arial" pitchFamily="34" charset="0"/>
              </a:rPr>
              <a:t>Feedback</a:t>
            </a:r>
          </a:p>
        </p:txBody>
      </p:sp>
      <p:sp>
        <p:nvSpPr>
          <p:cNvPr id="85000" name="Text Box 10"/>
          <p:cNvSpPr txBox="1">
            <a:spLocks noChangeArrowheads="1"/>
          </p:cNvSpPr>
          <p:nvPr/>
        </p:nvSpPr>
        <p:spPr bwMode="auto">
          <a:xfrm>
            <a:off x="6684963" y="9906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a:latin typeface="Arial" pitchFamily="34" charset="0"/>
              </a:rPr>
              <a:t>Affordances</a:t>
            </a:r>
          </a:p>
        </p:txBody>
      </p:sp>
      <p:sp>
        <p:nvSpPr>
          <p:cNvPr id="85001" name="Rectangle 11"/>
          <p:cNvSpPr>
            <a:spLocks noChangeArrowheads="1"/>
          </p:cNvSpPr>
          <p:nvPr/>
        </p:nvSpPr>
        <p:spPr bwMode="auto">
          <a:xfrm>
            <a:off x="160338" y="6019800"/>
            <a:ext cx="2416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800">
                <a:solidFill>
                  <a:srgbClr val="1608F9"/>
                </a:solidFill>
                <a:latin typeface="Times" charset="0"/>
              </a:rPr>
              <a:t>This handle unfastens the seat from the floor.</a:t>
            </a:r>
          </a:p>
        </p:txBody>
      </p:sp>
      <p:sp>
        <p:nvSpPr>
          <p:cNvPr id="85002" name="Rectangle 12"/>
          <p:cNvSpPr>
            <a:spLocks noChangeArrowheads="1"/>
          </p:cNvSpPr>
          <p:nvPr/>
        </p:nvSpPr>
        <p:spPr bwMode="auto">
          <a:xfrm>
            <a:off x="6130925" y="6270625"/>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800">
                <a:solidFill>
                  <a:srgbClr val="1608F9"/>
                </a:solidFill>
                <a:latin typeface="Times" charset="0"/>
              </a:rPr>
              <a:t>How to turn on this stove?</a:t>
            </a:r>
          </a:p>
        </p:txBody>
      </p:sp>
      <p:pic>
        <p:nvPicPr>
          <p:cNvPr id="85003" name="Picture 13" descr="gasc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981200"/>
            <a:ext cx="2855912" cy="21272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85004" name="Rectangle 14"/>
          <p:cNvSpPr>
            <a:spLocks noChangeArrowheads="1"/>
          </p:cNvSpPr>
          <p:nvPr/>
        </p:nvSpPr>
        <p:spPr bwMode="auto">
          <a:xfrm>
            <a:off x="7597775" y="19796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800">
                <a:solidFill>
                  <a:srgbClr val="1608F9"/>
                </a:solidFill>
                <a:latin typeface="Times" charset="0"/>
              </a:rPr>
              <a:t>Set to 5 minutes?</a:t>
            </a:r>
          </a:p>
        </p:txBody>
      </p:sp>
      <p:pic>
        <p:nvPicPr>
          <p:cNvPr id="85005" name="Picture 15" descr="carseat_eje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2133600"/>
            <a:ext cx="2184400" cy="38100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85006" name="Picture 16"/>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816600" y="3962400"/>
            <a:ext cx="3098800" cy="22352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85007" name="Picture 17" descr="kitchen_ti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088" y="1968500"/>
            <a:ext cx="1622425" cy="1792288"/>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85008" name="Picture 18"/>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808288" y="5027613"/>
            <a:ext cx="2457450" cy="1062037"/>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85009" name="Rectangle 19"/>
          <p:cNvSpPr>
            <a:spLocks noChangeArrowheads="1"/>
          </p:cNvSpPr>
          <p:nvPr/>
        </p:nvSpPr>
        <p:spPr bwMode="auto">
          <a:xfrm>
            <a:off x="3209925" y="616743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800">
                <a:solidFill>
                  <a:srgbClr val="1608F9"/>
                </a:solidFill>
                <a:latin typeface="Times" charset="0"/>
              </a:rPr>
              <a:t>Win NT Dialog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8" descr="Picture 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7950"/>
            <a:ext cx="388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23"/>
          <p:cNvSpPr>
            <a:spLocks noChangeArrowheads="1"/>
          </p:cNvSpPr>
          <p:nvPr/>
        </p:nvSpPr>
        <p:spPr bwMode="auto">
          <a:xfrm>
            <a:off x="466725" y="1600200"/>
            <a:ext cx="8164513" cy="76200"/>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6020" name="Text Box 42"/>
          <p:cNvSpPr txBox="1">
            <a:spLocks noChangeArrowheads="1"/>
          </p:cNvSpPr>
          <p:nvPr/>
        </p:nvSpPr>
        <p:spPr bwMode="auto">
          <a:xfrm>
            <a:off x="533400" y="1981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a:solidFill>
                  <a:srgbClr val="000AF9"/>
                </a:solidFill>
                <a:latin typeface="Calibri" pitchFamily="34" charset="0"/>
              </a:rPr>
              <a:t>CS 5's winter weeks:</a:t>
            </a:r>
          </a:p>
        </p:txBody>
      </p:sp>
      <p:sp>
        <p:nvSpPr>
          <p:cNvPr id="86021" name="Rectangle 41"/>
          <p:cNvSpPr>
            <a:spLocks noChangeArrowheads="1"/>
          </p:cNvSpPr>
          <p:nvPr/>
        </p:nvSpPr>
        <p:spPr bwMode="auto">
          <a:xfrm>
            <a:off x="1004888" y="3317875"/>
            <a:ext cx="2619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100" i="1">
                <a:latin typeface="Calibri" pitchFamily="34" charset="0"/>
              </a:rPr>
              <a:t>computational models</a:t>
            </a:r>
          </a:p>
        </p:txBody>
      </p:sp>
      <p:sp>
        <p:nvSpPr>
          <p:cNvPr id="86022" name="Rectangle 42"/>
          <p:cNvSpPr>
            <a:spLocks noChangeArrowheads="1"/>
          </p:cNvSpPr>
          <p:nvPr/>
        </p:nvSpPr>
        <p:spPr bwMode="auto">
          <a:xfrm>
            <a:off x="1292225" y="3698875"/>
            <a:ext cx="19669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100" b="1" i="1">
                <a:latin typeface="Calibri" pitchFamily="34" charset="0"/>
              </a:rPr>
              <a:t>un</a:t>
            </a:r>
            <a:r>
              <a:rPr lang="en-US" altLang="en-US" sz="2100" i="1">
                <a:latin typeface="Calibri" pitchFamily="34" charset="0"/>
              </a:rPr>
              <a:t>computability</a:t>
            </a:r>
          </a:p>
        </p:txBody>
      </p:sp>
      <p:sp>
        <p:nvSpPr>
          <p:cNvPr id="86023" name="Text Box 45"/>
          <p:cNvSpPr txBox="1">
            <a:spLocks noChangeArrowheads="1"/>
          </p:cNvSpPr>
          <p:nvPr/>
        </p:nvSpPr>
        <p:spPr bwMode="auto">
          <a:xfrm>
            <a:off x="4953000" y="5838825"/>
            <a:ext cx="367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a:latin typeface="Calibri" pitchFamily="34" charset="0"/>
              </a:rPr>
              <a:t>Tue., 12/14 2 pm –</a:t>
            </a:r>
            <a:r>
              <a:rPr lang="en-US" altLang="en-US" sz="1800">
                <a:latin typeface="Calibri" pitchFamily="34" charset="0"/>
              </a:rPr>
              <a:t> </a:t>
            </a:r>
            <a:r>
              <a:rPr lang="en-US" altLang="en-US" sz="1800" b="1" i="1">
                <a:solidFill>
                  <a:srgbClr val="A30107"/>
                </a:solidFill>
                <a:latin typeface="Calibri" pitchFamily="34" charset="0"/>
              </a:rPr>
              <a:t>Exam</a:t>
            </a:r>
            <a:r>
              <a:rPr lang="en-US" altLang="en-US" sz="1800" i="1">
                <a:solidFill>
                  <a:srgbClr val="009900"/>
                </a:solidFill>
                <a:latin typeface="Calibri" pitchFamily="34" charset="0"/>
              </a:rPr>
              <a:t> option #1</a:t>
            </a:r>
            <a:endParaRPr lang="en-US" altLang="en-US" sz="1800">
              <a:solidFill>
                <a:srgbClr val="009900"/>
              </a:solidFill>
              <a:latin typeface="Calibri" pitchFamily="34" charset="0"/>
            </a:endParaRPr>
          </a:p>
        </p:txBody>
      </p:sp>
      <p:sp>
        <p:nvSpPr>
          <p:cNvPr id="86024" name="Text Box 47"/>
          <p:cNvSpPr txBox="1">
            <a:spLocks noChangeArrowheads="1"/>
          </p:cNvSpPr>
          <p:nvPr/>
        </p:nvSpPr>
        <p:spPr bwMode="auto">
          <a:xfrm>
            <a:off x="4953000" y="6157913"/>
            <a:ext cx="367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a:latin typeface="Calibri" pitchFamily="34" charset="0"/>
              </a:rPr>
              <a:t>Thu., 12/16 9 am –</a:t>
            </a:r>
            <a:r>
              <a:rPr lang="en-US" altLang="en-US" sz="1800">
                <a:latin typeface="Calibri" pitchFamily="34" charset="0"/>
              </a:rPr>
              <a:t> </a:t>
            </a:r>
            <a:r>
              <a:rPr lang="en-US" altLang="en-US" sz="1800" b="1" i="1">
                <a:solidFill>
                  <a:srgbClr val="A30107"/>
                </a:solidFill>
                <a:latin typeface="Calibri" pitchFamily="34" charset="0"/>
              </a:rPr>
              <a:t>Exam</a:t>
            </a:r>
            <a:r>
              <a:rPr lang="en-US" altLang="en-US" sz="1800" i="1">
                <a:solidFill>
                  <a:srgbClr val="009900"/>
                </a:solidFill>
                <a:latin typeface="Calibri" pitchFamily="34" charset="0"/>
              </a:rPr>
              <a:t> option #2</a:t>
            </a:r>
          </a:p>
        </p:txBody>
      </p:sp>
      <p:sp>
        <p:nvSpPr>
          <p:cNvPr id="86025" name="AutoShape 50"/>
          <p:cNvSpPr>
            <a:spLocks noChangeArrowheads="1"/>
          </p:cNvSpPr>
          <p:nvPr/>
        </p:nvSpPr>
        <p:spPr bwMode="auto">
          <a:xfrm>
            <a:off x="4953000" y="5715000"/>
            <a:ext cx="3757613" cy="903288"/>
          </a:xfrm>
          <a:prstGeom prst="roundRect">
            <a:avLst>
              <a:gd name="adj" fmla="val 16667"/>
            </a:avLst>
          </a:prstGeom>
          <a:noFill/>
          <a:ln w="9525">
            <a:solidFill>
              <a:srgbClr val="000AF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Calibri" pitchFamily="34" charset="0"/>
            </a:endParaRPr>
          </a:p>
        </p:txBody>
      </p:sp>
      <p:sp>
        <p:nvSpPr>
          <p:cNvPr id="86026" name="Text Box 52"/>
          <p:cNvSpPr txBox="1">
            <a:spLocks noChangeArrowheads="1"/>
          </p:cNvSpPr>
          <p:nvPr/>
        </p:nvSpPr>
        <p:spPr bwMode="auto">
          <a:xfrm>
            <a:off x="533400" y="47244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a:solidFill>
                  <a:srgbClr val="000AF9"/>
                </a:solidFill>
                <a:latin typeface="Calibri" pitchFamily="34" charset="0"/>
              </a:rPr>
              <a:t>No regular labs this week</a:t>
            </a:r>
          </a:p>
        </p:txBody>
      </p:sp>
      <p:pic>
        <p:nvPicPr>
          <p:cNvPr id="86027"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7953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8" name="Rectangle 41"/>
          <p:cNvSpPr>
            <a:spLocks noChangeArrowheads="1"/>
          </p:cNvSpPr>
          <p:nvPr/>
        </p:nvSpPr>
        <p:spPr bwMode="auto">
          <a:xfrm>
            <a:off x="685800" y="26670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i="1">
                <a:solidFill>
                  <a:srgbClr val="800000"/>
                </a:solidFill>
                <a:latin typeface="Calibri" pitchFamily="34" charset="0"/>
              </a:rPr>
              <a:t>final project</a:t>
            </a:r>
          </a:p>
        </p:txBody>
      </p:sp>
      <p:sp>
        <p:nvSpPr>
          <p:cNvPr id="86029" name="Text Box 6"/>
          <p:cNvSpPr txBox="1">
            <a:spLocks noChangeArrowheads="1"/>
          </p:cNvSpPr>
          <p:nvPr/>
        </p:nvSpPr>
        <p:spPr bwMode="auto">
          <a:xfrm>
            <a:off x="1828800" y="325438"/>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chemeClr val="bg1"/>
                </a:solidFill>
              </a:rPr>
              <a:t>CS 5  </a:t>
            </a:r>
            <a:r>
              <a:rPr lang="en-US" altLang="en-US" sz="4200" i="1">
                <a:solidFill>
                  <a:schemeClr val="bg1"/>
                </a:solidFill>
              </a:rPr>
              <a:t>Mudd</a:t>
            </a:r>
            <a:r>
              <a:rPr lang="en-US" altLang="en-US" sz="4200">
                <a:solidFill>
                  <a:schemeClr val="bg1"/>
                </a:solidFill>
              </a:rPr>
              <a:t>…</a:t>
            </a:r>
          </a:p>
        </p:txBody>
      </p:sp>
      <p:pic>
        <p:nvPicPr>
          <p:cNvPr id="86030" name="Picture 30"/>
          <p:cNvPicPr>
            <a:picLocks noChangeAspect="1" noChangeArrowheads="1"/>
          </p:cNvPicPr>
          <p:nvPr/>
        </p:nvPicPr>
        <p:blipFill>
          <a:blip r:embed="rId4">
            <a:extLst>
              <a:ext uri="{28A0092B-C50C-407E-A947-70E740481C1C}">
                <a14:useLocalDpi xmlns:a14="http://schemas.microsoft.com/office/drawing/2010/main" val="0"/>
              </a:ext>
            </a:extLst>
          </a:blip>
          <a:srcRect l="45818" t="31053" r="20917" b="27898"/>
          <a:stretch>
            <a:fillRect/>
          </a:stretch>
        </p:blipFill>
        <p:spPr bwMode="auto">
          <a:xfrm>
            <a:off x="4648200" y="1828800"/>
            <a:ext cx="44196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ounded Rectangle 48"/>
          <p:cNvSpPr/>
          <p:nvPr/>
        </p:nvSpPr>
        <p:spPr>
          <a:xfrm>
            <a:off x="6324600" y="4008438"/>
            <a:ext cx="503238" cy="519112"/>
          </a:xfrm>
          <a:prstGeom prst="roundRect">
            <a:avLst/>
          </a:prstGeom>
          <a:noFill/>
          <a:ln w="28575">
            <a:solidFill>
              <a:srgbClr val="A3010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Rounded Rectangle 49"/>
          <p:cNvSpPr/>
          <p:nvPr/>
        </p:nvSpPr>
        <p:spPr>
          <a:xfrm>
            <a:off x="7361238" y="4008438"/>
            <a:ext cx="504825" cy="519112"/>
          </a:xfrm>
          <a:prstGeom prst="roundRect">
            <a:avLst/>
          </a:prstGeom>
          <a:noFill/>
          <a:ln w="28575">
            <a:solidFill>
              <a:srgbClr val="A3010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2" name="Straight Arrow Connector 51"/>
          <p:cNvCxnSpPr>
            <a:cxnSpLocks noChangeShapeType="1"/>
          </p:cNvCxnSpPr>
          <p:nvPr/>
        </p:nvCxnSpPr>
        <p:spPr bwMode="auto">
          <a:xfrm rot="16200000" flipV="1">
            <a:off x="6286500" y="4914900"/>
            <a:ext cx="1295400" cy="609600"/>
          </a:xfrm>
          <a:prstGeom prst="straightConnector1">
            <a:avLst/>
          </a:prstGeom>
          <a:noFill/>
          <a:ln w="38100">
            <a:solidFill>
              <a:srgbClr val="A30107"/>
            </a:solidFill>
            <a:round/>
            <a:headEnd/>
            <a:tailEnd type="arrow" w="med" len="med"/>
          </a:ln>
          <a:effectLst>
            <a:outerShdw blurRad="63500" dist="20000" dir="5400000" rotWithShape="0">
              <a:srgbClr val="000000">
                <a:alpha val="37999"/>
              </a:srgbClr>
            </a:outerShdw>
          </a:effectLst>
          <a:extLst/>
        </p:spPr>
      </p:cxnSp>
      <p:cxnSp>
        <p:nvCxnSpPr>
          <p:cNvPr id="53" name="Straight Arrow Connector 52"/>
          <p:cNvCxnSpPr>
            <a:cxnSpLocks noChangeShapeType="1"/>
          </p:cNvCxnSpPr>
          <p:nvPr/>
        </p:nvCxnSpPr>
        <p:spPr bwMode="auto">
          <a:xfrm rot="5400000" flipH="1" flipV="1">
            <a:off x="6819900" y="5067300"/>
            <a:ext cx="1295400" cy="304800"/>
          </a:xfrm>
          <a:prstGeom prst="straightConnector1">
            <a:avLst/>
          </a:prstGeom>
          <a:noFill/>
          <a:ln w="38100">
            <a:solidFill>
              <a:srgbClr val="A30107"/>
            </a:solidFill>
            <a:round/>
            <a:headEnd/>
            <a:tailEnd type="arrow" w="med" len="med"/>
          </a:ln>
          <a:effectLst>
            <a:outerShdw blurRad="63500" dist="20000" dir="5400000" rotWithShape="0">
              <a:srgbClr val="000000">
                <a:alpha val="37999"/>
              </a:srgbClr>
            </a:outerShdw>
          </a:effectLst>
          <a:extLst/>
        </p:spPr>
      </p:cxnSp>
      <p:sp>
        <p:nvSpPr>
          <p:cNvPr id="86035" name="Text Box 52"/>
          <p:cNvSpPr txBox="1">
            <a:spLocks noChangeArrowheads="1"/>
          </p:cNvSpPr>
          <p:nvPr/>
        </p:nvSpPr>
        <p:spPr bwMode="auto">
          <a:xfrm>
            <a:off x="914400" y="5181600"/>
            <a:ext cx="3200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2100" b="1" i="1">
                <a:latin typeface="Calibri" pitchFamily="34" charset="0"/>
              </a:rPr>
              <a:t>Ex. Cr. labs are scheduled</a:t>
            </a:r>
          </a:p>
        </p:txBody>
      </p:sp>
      <p:sp>
        <p:nvSpPr>
          <p:cNvPr id="86036" name="Rectangle 40"/>
          <p:cNvSpPr>
            <a:spLocks noChangeArrowheads="1"/>
          </p:cNvSpPr>
          <p:nvPr/>
        </p:nvSpPr>
        <p:spPr bwMode="auto">
          <a:xfrm>
            <a:off x="928688" y="5562600"/>
            <a:ext cx="2398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latin typeface="Calibri" pitchFamily="34" charset="0"/>
              </a:rPr>
              <a:t>Tue. (today):  2:45-4:45</a:t>
            </a:r>
          </a:p>
        </p:txBody>
      </p:sp>
      <p:sp>
        <p:nvSpPr>
          <p:cNvPr id="86037" name="Rectangle 40"/>
          <p:cNvSpPr>
            <a:spLocks noChangeArrowheads="1"/>
          </p:cNvSpPr>
          <p:nvPr/>
        </p:nvSpPr>
        <p:spPr bwMode="auto">
          <a:xfrm>
            <a:off x="928688" y="5878513"/>
            <a:ext cx="2922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latin typeface="Calibri" pitchFamily="34" charset="0"/>
              </a:rPr>
              <a:t>Wed. (tomorrow):  2:45-4:45</a:t>
            </a:r>
          </a:p>
        </p:txBody>
      </p:sp>
      <p:sp>
        <p:nvSpPr>
          <p:cNvPr id="59" name="Left Brace 58"/>
          <p:cNvSpPr/>
          <p:nvPr/>
        </p:nvSpPr>
        <p:spPr>
          <a:xfrm>
            <a:off x="4191000" y="2590800"/>
            <a:ext cx="304800" cy="1447800"/>
          </a:xfrm>
          <a:prstGeom prst="leftBrace">
            <a:avLst>
              <a:gd name="adj1" fmla="val 30630"/>
              <a:gd name="adj2" fmla="val 50000"/>
            </a:avLst>
          </a:prstGeom>
          <a:solidFill>
            <a:schemeClr val="bg1"/>
          </a:solidFill>
          <a:ln>
            <a:solidFill>
              <a:srgbClr val="8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86039" name="Group 10"/>
          <p:cNvGrpSpPr>
            <a:grpSpLocks/>
          </p:cNvGrpSpPr>
          <p:nvPr/>
        </p:nvGrpSpPr>
        <p:grpSpPr bwMode="auto">
          <a:xfrm>
            <a:off x="8229600" y="381000"/>
            <a:ext cx="633413" cy="727075"/>
            <a:chOff x="2928" y="1051"/>
            <a:chExt cx="840" cy="957"/>
          </a:xfrm>
        </p:grpSpPr>
        <p:sp>
          <p:nvSpPr>
            <p:cNvPr id="86046" name="Freeform 1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6047" name="Oval 1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6048" name="Oval 1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6049" name="Oval 1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6050" name="Oval 1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6051" name="Oval 1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6052" name="Oval 1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6053" name="Oval 1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6054" name="AutoShape 1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6055" name="Freeform 2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6056" name="Freeform 2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6057" name="Freeform 2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6058" name="Freeform 2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6040" name="Rectangle 37"/>
          <p:cNvSpPr>
            <a:spLocks noChangeArrowheads="1"/>
          </p:cNvSpPr>
          <p:nvPr/>
        </p:nvSpPr>
        <p:spPr bwMode="auto">
          <a:xfrm>
            <a:off x="1636713" y="6218238"/>
            <a:ext cx="1884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b="1" i="1">
                <a:solidFill>
                  <a:srgbClr val="7F7F7F"/>
                </a:solidFill>
                <a:latin typeface="Calibri" pitchFamily="34" charset="0"/>
              </a:rPr>
              <a:t>more later on, too  ...</a:t>
            </a:r>
            <a:endParaRPr lang="en-US" altLang="en-US" sz="1500">
              <a:solidFill>
                <a:srgbClr val="7F7F7F"/>
              </a:solidFill>
            </a:endParaRPr>
          </a:p>
        </p:txBody>
      </p:sp>
      <p:pic>
        <p:nvPicPr>
          <p:cNvPr id="86041" name="Picture 39" descr="Picture 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14313"/>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1387475" y="214313"/>
            <a:ext cx="1050925" cy="825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6043" name="TextBox 41"/>
          <p:cNvSpPr txBox="1">
            <a:spLocks noChangeArrowheads="1"/>
          </p:cNvSpPr>
          <p:nvPr/>
        </p:nvSpPr>
        <p:spPr bwMode="auto">
          <a:xfrm>
            <a:off x="1312863" y="10287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latin typeface="Calibri" pitchFamily="34" charset="0"/>
              </a:rPr>
              <a:t>(0,0,0)</a:t>
            </a:r>
          </a:p>
        </p:txBody>
      </p:sp>
      <p:sp>
        <p:nvSpPr>
          <p:cNvPr id="86044" name="TextBox 42"/>
          <p:cNvSpPr txBox="1">
            <a:spLocks noChangeArrowheads="1"/>
          </p:cNvSpPr>
          <p:nvPr/>
        </p:nvSpPr>
        <p:spPr bwMode="auto">
          <a:xfrm>
            <a:off x="6948488" y="10287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latin typeface="Calibri" pitchFamily="34" charset="0"/>
              </a:rPr>
              <a:t>(220,205,0)</a:t>
            </a:r>
          </a:p>
        </p:txBody>
      </p:sp>
      <p:sp>
        <p:nvSpPr>
          <p:cNvPr id="86045" name="TextBox 43"/>
          <p:cNvSpPr txBox="1">
            <a:spLocks noChangeArrowheads="1"/>
          </p:cNvSpPr>
          <p:nvPr/>
        </p:nvSpPr>
        <p:spPr bwMode="auto">
          <a:xfrm>
            <a:off x="4022725" y="1154113"/>
            <a:ext cx="1143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latin typeface="Calibri" pitchFamily="34" charset="0"/>
              </a:rPr>
              <a:t>(110,102,0)</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533400" y="1219200"/>
            <a:ext cx="8218488" cy="180975"/>
            <a:chOff x="295" y="1311"/>
            <a:chExt cx="5177" cy="114"/>
          </a:xfrm>
        </p:grpSpPr>
        <p:sp>
          <p:nvSpPr>
            <p:cNvPr id="8706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6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87043" name="Text Box 5"/>
          <p:cNvSpPr txBox="1">
            <a:spLocks noChangeArrowheads="1"/>
          </p:cNvSpPr>
          <p:nvPr/>
        </p:nvSpPr>
        <p:spPr bwMode="auto">
          <a:xfrm>
            <a:off x="914400" y="2079625"/>
            <a:ext cx="75644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a:buFontTx/>
              <a:buChar char="•"/>
            </a:pPr>
            <a:r>
              <a:rPr lang="en-US" altLang="en-US" sz="2800">
                <a:latin typeface="Arial" pitchFamily="34" charset="0"/>
              </a:rPr>
              <a:t> Today is about the CS 5 </a:t>
            </a:r>
            <a:r>
              <a:rPr lang="en-US" altLang="en-US" sz="2800">
                <a:solidFill>
                  <a:srgbClr val="000AF9"/>
                </a:solidFill>
                <a:latin typeface="Arial" pitchFamily="34" charset="0"/>
              </a:rPr>
              <a:t>Term Projects</a:t>
            </a:r>
            <a:endParaRPr lang="en-US" altLang="en-US" sz="2800">
              <a:latin typeface="Arial" pitchFamily="34" charset="0"/>
            </a:endParaRPr>
          </a:p>
          <a:p>
            <a:pPr lvl="1">
              <a:buFontTx/>
              <a:buChar char="•"/>
            </a:pPr>
            <a:r>
              <a:rPr lang="en-US" altLang="en-US" sz="2800">
                <a:latin typeface="Arial" pitchFamily="34" charset="0"/>
              </a:rPr>
              <a:t> </a:t>
            </a:r>
            <a:r>
              <a:rPr lang="en-US" altLang="en-US" sz="2800" i="1">
                <a:latin typeface="Arial" pitchFamily="34" charset="0"/>
              </a:rPr>
              <a:t>Sales pitch </a:t>
            </a:r>
            <a:r>
              <a:rPr lang="en-US" altLang="en-US" sz="2800">
                <a:latin typeface="Arial" pitchFamily="34" charset="0"/>
              </a:rPr>
              <a:t>for the four possible options...</a:t>
            </a:r>
          </a:p>
          <a:p>
            <a:pPr lvl="1">
              <a:buFontTx/>
              <a:buChar char="•"/>
            </a:pPr>
            <a:r>
              <a:rPr lang="en-US" altLang="en-US" sz="2800">
                <a:latin typeface="Arial" pitchFamily="34" charset="0"/>
              </a:rPr>
              <a:t> A sneak peek at </a:t>
            </a:r>
            <a:r>
              <a:rPr lang="en-US" altLang="en-US" sz="2800" i="1">
                <a:latin typeface="Arial" pitchFamily="34" charset="0"/>
              </a:rPr>
              <a:t>"December in CS 5"</a:t>
            </a:r>
            <a:endParaRPr lang="en-US" altLang="en-US" sz="2800">
              <a:latin typeface="Arial" pitchFamily="34" charset="0"/>
            </a:endParaRPr>
          </a:p>
        </p:txBody>
      </p:sp>
      <p:sp>
        <p:nvSpPr>
          <p:cNvPr id="87044" name="Text Box 6"/>
          <p:cNvSpPr txBox="1">
            <a:spLocks noChangeArrowheads="1"/>
          </p:cNvSpPr>
          <p:nvPr/>
        </p:nvSpPr>
        <p:spPr bwMode="auto">
          <a:xfrm>
            <a:off x="2095500" y="258763"/>
            <a:ext cx="5029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Final-project season</a:t>
            </a:r>
          </a:p>
        </p:txBody>
      </p:sp>
      <p:sp>
        <p:nvSpPr>
          <p:cNvPr id="87045" name="Rectangle 7"/>
          <p:cNvSpPr>
            <a:spLocks noChangeArrowheads="1"/>
          </p:cNvSpPr>
          <p:nvPr/>
        </p:nvSpPr>
        <p:spPr bwMode="auto">
          <a:xfrm>
            <a:off x="744538" y="4476750"/>
            <a:ext cx="192246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pPr>
            <a:r>
              <a:rPr lang="en-US" altLang="en-US" b="1">
                <a:solidFill>
                  <a:srgbClr val="000AF9"/>
                </a:solidFill>
                <a:latin typeface="Arial" pitchFamily="34" charset="0"/>
              </a:rPr>
              <a:t>vPool</a:t>
            </a:r>
          </a:p>
          <a:p>
            <a:pPr algn="ctr" eaLnBrk="1" hangingPunct="1">
              <a:spcBef>
                <a:spcPct val="20000"/>
              </a:spcBef>
            </a:pPr>
            <a:r>
              <a:rPr lang="en-US" altLang="en-US" b="1">
                <a:solidFill>
                  <a:srgbClr val="000AF9"/>
                </a:solidFill>
                <a:latin typeface="Arial" pitchFamily="34" charset="0"/>
              </a:rPr>
              <a:t>Picobot</a:t>
            </a:r>
          </a:p>
          <a:p>
            <a:pPr algn="ctr" eaLnBrk="1" hangingPunct="1">
              <a:spcBef>
                <a:spcPct val="20000"/>
              </a:spcBef>
            </a:pPr>
            <a:r>
              <a:rPr lang="en-US" altLang="en-US" b="1">
                <a:solidFill>
                  <a:srgbClr val="000AF9"/>
                </a:solidFill>
                <a:latin typeface="Arial" pitchFamily="34" charset="0"/>
              </a:rPr>
              <a:t>pyRobot</a:t>
            </a:r>
          </a:p>
          <a:p>
            <a:pPr algn="ctr" eaLnBrk="1" hangingPunct="1">
              <a:spcBef>
                <a:spcPct val="20000"/>
              </a:spcBef>
            </a:pPr>
            <a:r>
              <a:rPr lang="en-US" altLang="en-US" b="1">
                <a:solidFill>
                  <a:srgbClr val="000AF9"/>
                </a:solidFill>
                <a:latin typeface="Arial" pitchFamily="34" charset="0"/>
              </a:rPr>
              <a:t>Text Clouds</a:t>
            </a:r>
          </a:p>
        </p:txBody>
      </p:sp>
      <p:pic>
        <p:nvPicPr>
          <p:cNvPr id="87046" name="Picture 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5526088"/>
            <a:ext cx="7953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AutoShape 9"/>
          <p:cNvSpPr>
            <a:spLocks noChangeArrowheads="1"/>
          </p:cNvSpPr>
          <p:nvPr/>
        </p:nvSpPr>
        <p:spPr bwMode="auto">
          <a:xfrm>
            <a:off x="4572000" y="4572000"/>
            <a:ext cx="2135188" cy="1000125"/>
          </a:xfrm>
          <a:prstGeom prst="wedgeRectCallout">
            <a:avLst>
              <a:gd name="adj1" fmla="val -62713"/>
              <a:gd name="adj2" fmla="val 103810"/>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800">
                <a:latin typeface="Comic Sans MS" pitchFamily="66" charset="0"/>
              </a:rPr>
              <a:t>I</a:t>
            </a:r>
            <a:r>
              <a:rPr lang="ja-JP" altLang="en-US" sz="1800">
                <a:latin typeface="Comic Sans MS" pitchFamily="66" charset="0"/>
              </a:rPr>
              <a:t>’</a:t>
            </a:r>
            <a:r>
              <a:rPr lang="en-US" altLang="ja-JP" sz="1800">
                <a:latin typeface="Comic Sans MS" pitchFamily="66" charset="0"/>
              </a:rPr>
              <a:t>ve got my eyes on some of these projects!</a:t>
            </a:r>
            <a:endParaRPr lang="en-US" altLang="en-US" sz="1800">
              <a:latin typeface="Comic Sans MS" pitchFamily="66" charset="0"/>
            </a:endParaRPr>
          </a:p>
        </p:txBody>
      </p:sp>
      <p:grpSp>
        <p:nvGrpSpPr>
          <p:cNvPr id="87048" name="Group 10"/>
          <p:cNvGrpSpPr>
            <a:grpSpLocks/>
          </p:cNvGrpSpPr>
          <p:nvPr/>
        </p:nvGrpSpPr>
        <p:grpSpPr bwMode="auto">
          <a:xfrm>
            <a:off x="8205788" y="5846763"/>
            <a:ext cx="527050" cy="714375"/>
            <a:chOff x="2928" y="1051"/>
            <a:chExt cx="840" cy="957"/>
          </a:xfrm>
        </p:grpSpPr>
        <p:sp>
          <p:nvSpPr>
            <p:cNvPr id="87052" name="Freeform 1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7053" name="Oval 1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54" name="Oval 1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55" name="Oval 1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56" name="Oval 1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57" name="Oval 1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58" name="Oval 1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59" name="Oval 1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60" name="AutoShape 1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61" name="Freeform 2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7062" name="Freeform 2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7063" name="Freeform 2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7064" name="Freeform 2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7049" name="AutoShape 24"/>
          <p:cNvSpPr>
            <a:spLocks noChangeArrowheads="1"/>
          </p:cNvSpPr>
          <p:nvPr/>
        </p:nvSpPr>
        <p:spPr bwMode="auto">
          <a:xfrm>
            <a:off x="6934200" y="5381625"/>
            <a:ext cx="1323975" cy="368300"/>
          </a:xfrm>
          <a:prstGeom prst="wedgeRectCallout">
            <a:avLst>
              <a:gd name="adj1" fmla="val 43046"/>
              <a:gd name="adj2" fmla="val 188792"/>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800">
                <a:latin typeface="Comic Sans MS" pitchFamily="66" charset="0"/>
              </a:rPr>
              <a:t>Eye'll bet! </a:t>
            </a:r>
          </a:p>
        </p:txBody>
      </p:sp>
      <p:sp>
        <p:nvSpPr>
          <p:cNvPr id="87050" name="Rectangle 25"/>
          <p:cNvSpPr>
            <a:spLocks noChangeArrowheads="1"/>
          </p:cNvSpPr>
          <p:nvPr/>
        </p:nvSpPr>
        <p:spPr bwMode="auto">
          <a:xfrm>
            <a:off x="530225" y="4340225"/>
            <a:ext cx="2354263" cy="2054225"/>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7051" name="Rectangle 26"/>
          <p:cNvSpPr>
            <a:spLocks noChangeArrowheads="1"/>
          </p:cNvSpPr>
          <p:nvPr/>
        </p:nvSpPr>
        <p:spPr bwMode="auto">
          <a:xfrm>
            <a:off x="3505200" y="1476375"/>
            <a:ext cx="2157413" cy="276225"/>
          </a:xfrm>
          <a:prstGeom prst="rect">
            <a:avLst/>
          </a:prstGeom>
          <a:solidFill>
            <a:schemeClr val="bg1"/>
          </a:solidFill>
          <a:ln w="9525">
            <a:solidFill>
              <a:srgbClr val="800000"/>
            </a:solidFill>
            <a:miter lim="800000"/>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a:solidFill>
                  <a:srgbClr val="800000"/>
                </a:solidFill>
                <a:latin typeface="Arial" pitchFamily="34" charset="0"/>
              </a:rPr>
              <a:t>congratulations to all E11ers!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533400" y="1038225"/>
            <a:ext cx="8218488" cy="180975"/>
            <a:chOff x="295" y="1311"/>
            <a:chExt cx="5177" cy="114"/>
          </a:xfrm>
        </p:grpSpPr>
        <p:sp>
          <p:nvSpPr>
            <p:cNvPr id="8809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809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88067"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Final projects</a:t>
            </a:r>
          </a:p>
        </p:txBody>
      </p:sp>
      <p:sp>
        <p:nvSpPr>
          <p:cNvPr id="88068" name="Text Box 6"/>
          <p:cNvSpPr txBox="1">
            <a:spLocks noChangeArrowheads="1"/>
          </p:cNvSpPr>
          <p:nvPr/>
        </p:nvSpPr>
        <p:spPr bwMode="auto">
          <a:xfrm>
            <a:off x="449263" y="2365375"/>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000AF9"/>
                </a:solidFill>
              </a:rPr>
              <a:t>Final CS assignment</a:t>
            </a:r>
          </a:p>
        </p:txBody>
      </p:sp>
      <p:sp>
        <p:nvSpPr>
          <p:cNvPr id="88069" name="Text Box 14"/>
          <p:cNvSpPr txBox="1">
            <a:spLocks noChangeArrowheads="1"/>
          </p:cNvSpPr>
          <p:nvPr/>
        </p:nvSpPr>
        <p:spPr bwMode="auto">
          <a:xfrm>
            <a:off x="3733800" y="1524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t>open-ended</a:t>
            </a:r>
          </a:p>
        </p:txBody>
      </p:sp>
      <p:sp>
        <p:nvSpPr>
          <p:cNvPr id="88070" name="Text Box 16"/>
          <p:cNvSpPr txBox="1">
            <a:spLocks noChangeArrowheads="1"/>
          </p:cNvSpPr>
          <p:nvPr/>
        </p:nvSpPr>
        <p:spPr bwMode="auto">
          <a:xfrm>
            <a:off x="3733800" y="2108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t>comprehensive</a:t>
            </a:r>
          </a:p>
        </p:txBody>
      </p:sp>
      <p:sp>
        <p:nvSpPr>
          <p:cNvPr id="88071" name="Text Box 17"/>
          <p:cNvSpPr txBox="1">
            <a:spLocks noChangeArrowheads="1"/>
          </p:cNvSpPr>
          <p:nvPr/>
        </p:nvSpPr>
        <p:spPr bwMode="auto">
          <a:xfrm>
            <a:off x="304800" y="4230688"/>
            <a:ext cx="5303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200"/>
              <a:t>Working solo or duo is OK</a:t>
            </a:r>
          </a:p>
        </p:txBody>
      </p:sp>
      <p:sp>
        <p:nvSpPr>
          <p:cNvPr id="88072" name="Text Box 19"/>
          <p:cNvSpPr txBox="1">
            <a:spLocks noChangeArrowheads="1"/>
          </p:cNvSpPr>
          <p:nvPr/>
        </p:nvSpPr>
        <p:spPr bwMode="auto">
          <a:xfrm>
            <a:off x="3733800" y="2692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t>same projects for black/gold</a:t>
            </a:r>
          </a:p>
        </p:txBody>
      </p:sp>
      <p:sp>
        <p:nvSpPr>
          <p:cNvPr id="88073" name="Text Box 20"/>
          <p:cNvSpPr txBox="1">
            <a:spLocks noChangeArrowheads="1"/>
          </p:cNvSpPr>
          <p:nvPr/>
        </p:nvSpPr>
        <p:spPr bwMode="auto">
          <a:xfrm>
            <a:off x="711200" y="4951413"/>
            <a:ext cx="546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t>Pairs need to work together (in the same place) and to share the work equally...</a:t>
            </a:r>
          </a:p>
        </p:txBody>
      </p:sp>
      <p:sp>
        <p:nvSpPr>
          <p:cNvPr id="88074" name="Text Box 21"/>
          <p:cNvSpPr txBox="1">
            <a:spLocks noChangeArrowheads="1"/>
          </p:cNvSpPr>
          <p:nvPr/>
        </p:nvSpPr>
        <p:spPr bwMode="auto">
          <a:xfrm>
            <a:off x="3733800" y="32766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t>several choices…</a:t>
            </a:r>
          </a:p>
        </p:txBody>
      </p:sp>
      <p:sp>
        <p:nvSpPr>
          <p:cNvPr id="88075" name="AutoShape 24"/>
          <p:cNvSpPr>
            <a:spLocks/>
          </p:cNvSpPr>
          <p:nvPr/>
        </p:nvSpPr>
        <p:spPr bwMode="auto">
          <a:xfrm>
            <a:off x="3322638" y="1714500"/>
            <a:ext cx="215900" cy="1836738"/>
          </a:xfrm>
          <a:prstGeom prst="leftBrace">
            <a:avLst>
              <a:gd name="adj1" fmla="val 70895"/>
              <a:gd name="adj2" fmla="val 50000"/>
            </a:avLst>
          </a:prstGeom>
          <a:noFill/>
          <a:ln w="19050">
            <a:solidFill>
              <a:srgbClr val="000AF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nvGrpSpPr>
          <p:cNvPr id="88076" name="Group 26"/>
          <p:cNvGrpSpPr>
            <a:grpSpLocks/>
          </p:cNvGrpSpPr>
          <p:nvPr/>
        </p:nvGrpSpPr>
        <p:grpSpPr bwMode="auto">
          <a:xfrm>
            <a:off x="7050088" y="5678488"/>
            <a:ext cx="381000" cy="533400"/>
            <a:chOff x="2928" y="1051"/>
            <a:chExt cx="840" cy="957"/>
          </a:xfrm>
        </p:grpSpPr>
        <p:sp>
          <p:nvSpPr>
            <p:cNvPr id="88082" name="Freeform 27"/>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8083" name="Oval 28"/>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8084" name="Oval 29"/>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8085" name="Oval 30"/>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8086" name="Oval 31"/>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8087" name="Oval 32"/>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8088" name="Oval 33"/>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8089" name="Oval 34"/>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8090" name="AutoShape 35"/>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8091" name="Freeform 36"/>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8092" name="Freeform 37"/>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8093" name="Freeform 38"/>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8094" name="Freeform 39"/>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88077" name="Picture 40"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488" y="5526088"/>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8" name="Rectangle 42"/>
          <p:cNvSpPr>
            <a:spLocks noChangeArrowheads="1"/>
          </p:cNvSpPr>
          <p:nvPr/>
        </p:nvSpPr>
        <p:spPr bwMode="auto">
          <a:xfrm>
            <a:off x="7086600" y="5029200"/>
            <a:ext cx="102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a:solidFill>
                  <a:srgbClr val="009900"/>
                </a:solidFill>
                <a:latin typeface="Comic Sans MS" pitchFamily="66" charset="0"/>
              </a:rPr>
              <a:t>Eye, eye!</a:t>
            </a:r>
          </a:p>
        </p:txBody>
      </p:sp>
      <p:sp>
        <p:nvSpPr>
          <p:cNvPr id="88079" name="Line 43"/>
          <p:cNvSpPr>
            <a:spLocks noChangeShapeType="1"/>
          </p:cNvSpPr>
          <p:nvPr/>
        </p:nvSpPr>
        <p:spPr bwMode="auto">
          <a:xfrm flipV="1">
            <a:off x="7497763" y="5348288"/>
            <a:ext cx="127000" cy="39687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0" name="Line 44"/>
          <p:cNvSpPr>
            <a:spLocks noChangeShapeType="1"/>
          </p:cNvSpPr>
          <p:nvPr/>
        </p:nvSpPr>
        <p:spPr bwMode="auto">
          <a:xfrm flipV="1">
            <a:off x="6850063" y="5357813"/>
            <a:ext cx="681037" cy="411162"/>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1" name="Line 45"/>
          <p:cNvSpPr>
            <a:spLocks noChangeShapeType="1"/>
          </p:cNvSpPr>
          <p:nvPr/>
        </p:nvSpPr>
        <p:spPr bwMode="auto">
          <a:xfrm flipV="1">
            <a:off x="7142163" y="5337175"/>
            <a:ext cx="866775" cy="2222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2"/>
          <p:cNvGrpSpPr>
            <a:grpSpLocks/>
          </p:cNvGrpSpPr>
          <p:nvPr/>
        </p:nvGrpSpPr>
        <p:grpSpPr bwMode="auto">
          <a:xfrm>
            <a:off x="533400" y="1038225"/>
            <a:ext cx="8218488" cy="180975"/>
            <a:chOff x="295" y="1311"/>
            <a:chExt cx="5177" cy="114"/>
          </a:xfrm>
        </p:grpSpPr>
        <p:sp>
          <p:nvSpPr>
            <p:cNvPr id="8909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8909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89091"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t>Cool submissions!</a:t>
            </a:r>
          </a:p>
        </p:txBody>
      </p:sp>
      <p:sp>
        <p:nvSpPr>
          <p:cNvPr id="89092" name="Text Box 20"/>
          <p:cNvSpPr txBox="1">
            <a:spLocks noChangeArrowheads="1"/>
          </p:cNvSpPr>
          <p:nvPr/>
        </p:nvSpPr>
        <p:spPr bwMode="auto">
          <a:xfrm>
            <a:off x="692150" y="5457825"/>
            <a:ext cx="427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a:solidFill>
                  <a:srgbClr val="008000"/>
                </a:solidFill>
                <a:latin typeface="Calibri" pitchFamily="34" charset="0"/>
              </a:rPr>
              <a:t>Room for creativity...</a:t>
            </a:r>
          </a:p>
        </p:txBody>
      </p:sp>
      <p:pic>
        <p:nvPicPr>
          <p:cNvPr id="89093" name="Picture 10" descr="Picture 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446463" cy="2971800"/>
          </a:xfrm>
          <a:prstGeom prst="rect">
            <a:avLst/>
          </a:prstGeom>
          <a:noFill/>
          <a:ln w="9525">
            <a:solidFill>
              <a:srgbClr val="000AF9"/>
            </a:solidFill>
            <a:miter lim="800000"/>
            <a:headEnd/>
            <a:tailEnd/>
          </a:ln>
          <a:extLst>
            <a:ext uri="{909E8E84-426E-40DD-AFC4-6F175D3DCCD1}">
              <a14:hiddenFill xmlns:a14="http://schemas.microsoft.com/office/drawing/2010/main">
                <a:solidFill>
                  <a:srgbClr val="FFFFFF"/>
                </a:solidFill>
              </a14:hiddenFill>
            </a:ext>
          </a:extLst>
        </p:spPr>
      </p:pic>
      <p:sp>
        <p:nvSpPr>
          <p:cNvPr id="89094" name="Rectangle 11"/>
          <p:cNvSpPr>
            <a:spLocks noChangeArrowheads="1"/>
          </p:cNvSpPr>
          <p:nvPr/>
        </p:nvSpPr>
        <p:spPr bwMode="auto">
          <a:xfrm>
            <a:off x="52388" y="4459288"/>
            <a:ext cx="39243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latin typeface="Calibri" pitchFamily="34" charset="0"/>
              </a:rPr>
              <a:t>http://stanford.edu/~ccecka/research/C4.html</a:t>
            </a:r>
          </a:p>
        </p:txBody>
      </p:sp>
      <p:pic>
        <p:nvPicPr>
          <p:cNvPr id="89095" name="Picture 13" descr="p4.jpg"/>
          <p:cNvPicPr>
            <a:picLocks noChangeAspect="1"/>
          </p:cNvPicPr>
          <p:nvPr/>
        </p:nvPicPr>
        <p:blipFill>
          <a:blip r:embed="rId3">
            <a:extLst>
              <a:ext uri="{28A0092B-C50C-407E-A947-70E740481C1C}">
                <a14:useLocalDpi xmlns:a14="http://schemas.microsoft.com/office/drawing/2010/main" val="0"/>
              </a:ext>
            </a:extLst>
          </a:blip>
          <a:srcRect b="32567"/>
          <a:stretch>
            <a:fillRect/>
          </a:stretch>
        </p:blipFill>
        <p:spPr bwMode="auto">
          <a:xfrm>
            <a:off x="4021138" y="1358900"/>
            <a:ext cx="402748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12" descr="p5.jpg"/>
          <p:cNvPicPr>
            <a:picLocks noChangeAspect="1"/>
          </p:cNvPicPr>
          <p:nvPr/>
        </p:nvPicPr>
        <p:blipFill>
          <a:blip r:embed="rId4">
            <a:extLst>
              <a:ext uri="{28A0092B-C50C-407E-A947-70E740481C1C}">
                <a14:useLocalDpi xmlns:a14="http://schemas.microsoft.com/office/drawing/2010/main" val="0"/>
              </a:ext>
            </a:extLst>
          </a:blip>
          <a:srcRect b="18153"/>
          <a:stretch>
            <a:fillRect/>
          </a:stretch>
        </p:blipFill>
        <p:spPr bwMode="auto">
          <a:xfrm>
            <a:off x="6097588" y="4233863"/>
            <a:ext cx="29416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p:cNvGrpSpPr>
            <a:grpSpLocks/>
          </p:cNvGrpSpPr>
          <p:nvPr/>
        </p:nvGrpSpPr>
        <p:grpSpPr bwMode="auto">
          <a:xfrm>
            <a:off x="533400" y="1038225"/>
            <a:ext cx="8218488" cy="180975"/>
            <a:chOff x="295" y="1311"/>
            <a:chExt cx="5177" cy="114"/>
          </a:xfrm>
        </p:grpSpPr>
        <p:sp>
          <p:nvSpPr>
            <p:cNvPr id="9013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013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0115" name="Text Box 5"/>
          <p:cNvSpPr txBox="1">
            <a:spLocks noChangeArrowheads="1"/>
          </p:cNvSpPr>
          <p:nvPr/>
        </p:nvSpPr>
        <p:spPr bwMode="auto">
          <a:xfrm>
            <a:off x="1147763" y="182563"/>
            <a:ext cx="6858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a:t>The </a:t>
            </a:r>
            <a:r>
              <a:rPr lang="en-US" altLang="en-US" sz="4200">
                <a:solidFill>
                  <a:srgbClr val="000AF9"/>
                </a:solidFill>
              </a:rPr>
              <a:t>vPool</a:t>
            </a:r>
            <a:r>
              <a:rPr lang="en-US" altLang="en-US" sz="4200"/>
              <a:t> project</a:t>
            </a:r>
          </a:p>
        </p:txBody>
      </p:sp>
      <p:sp>
        <p:nvSpPr>
          <p:cNvPr id="90116" name="Text Box 6"/>
          <p:cNvSpPr txBox="1">
            <a:spLocks noChangeArrowheads="1"/>
          </p:cNvSpPr>
          <p:nvPr/>
        </p:nvSpPr>
        <p:spPr bwMode="auto">
          <a:xfrm>
            <a:off x="2493963" y="1506538"/>
            <a:ext cx="430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b="1">
                <a:solidFill>
                  <a:srgbClr val="000AF9"/>
                </a:solidFill>
              </a:rPr>
              <a:t>Phunky Fisicks is welcome!</a:t>
            </a:r>
          </a:p>
        </p:txBody>
      </p:sp>
      <p:sp>
        <p:nvSpPr>
          <p:cNvPr id="90117" name="Text Box 12"/>
          <p:cNvSpPr txBox="1">
            <a:spLocks noChangeArrowheads="1"/>
          </p:cNvSpPr>
          <p:nvPr/>
        </p:nvSpPr>
        <p:spPr bwMode="auto">
          <a:xfrm>
            <a:off x="436563" y="3478213"/>
            <a:ext cx="6562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b="1" i="1"/>
              <a:t>Collisions </a:t>
            </a:r>
            <a:r>
              <a:rPr lang="en-US" altLang="en-US"/>
              <a:t>with walls should be handled...</a:t>
            </a:r>
          </a:p>
          <a:p>
            <a:pPr eaLnBrk="1" hangingPunct="1">
              <a:spcBef>
                <a:spcPct val="50000"/>
              </a:spcBef>
            </a:pPr>
            <a:r>
              <a:rPr lang="en-US" altLang="en-US" b="1" i="1"/>
              <a:t>Collisions </a:t>
            </a:r>
            <a:r>
              <a:rPr lang="en-US" altLang="en-US"/>
              <a:t>with other pool balls should be handled... </a:t>
            </a:r>
          </a:p>
          <a:p>
            <a:pPr eaLnBrk="1" hangingPunct="1">
              <a:spcBef>
                <a:spcPct val="50000"/>
              </a:spcBef>
            </a:pPr>
            <a:r>
              <a:rPr lang="en-US" altLang="en-US"/>
              <a:t>Pockets – or some other game objective</a:t>
            </a:r>
          </a:p>
          <a:p>
            <a:pPr eaLnBrk="1" hangingPunct="1">
              <a:spcBef>
                <a:spcPct val="50000"/>
              </a:spcBef>
            </a:pPr>
            <a:r>
              <a:rPr lang="en-US" altLang="en-US" i="1"/>
              <a:t>A few examples to get you thinking…</a:t>
            </a:r>
            <a:endParaRPr lang="en-US" altLang="en-US"/>
          </a:p>
        </p:txBody>
      </p:sp>
      <p:pic>
        <p:nvPicPr>
          <p:cNvPr id="90118" name="Picture 13"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050" y="5067300"/>
            <a:ext cx="7397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Text Box 14"/>
          <p:cNvSpPr txBox="1">
            <a:spLocks noChangeArrowheads="1"/>
          </p:cNvSpPr>
          <p:nvPr/>
        </p:nvSpPr>
        <p:spPr bwMode="auto">
          <a:xfrm>
            <a:off x="6470650" y="5138738"/>
            <a:ext cx="1754188"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400">
                <a:solidFill>
                  <a:srgbClr val="009900"/>
                </a:solidFill>
                <a:latin typeface="Comic Sans MS" pitchFamily="66" charset="0"/>
              </a:rPr>
              <a:t>Linux users are welcome! </a:t>
            </a:r>
          </a:p>
          <a:p>
            <a:pPr eaLnBrk="1" hangingPunct="1">
              <a:spcBef>
                <a:spcPct val="50000"/>
              </a:spcBef>
            </a:pPr>
            <a:r>
              <a:rPr lang="en-US" altLang="en-US" sz="1400" i="1">
                <a:solidFill>
                  <a:srgbClr val="009900"/>
                </a:solidFill>
                <a:latin typeface="Comic Sans MS" pitchFamily="66" charset="0"/>
              </a:rPr>
              <a:t>But they should use another OS…</a:t>
            </a:r>
            <a:endParaRPr lang="en-US" altLang="en-US" sz="1400">
              <a:solidFill>
                <a:srgbClr val="009900"/>
              </a:solidFill>
              <a:latin typeface="Comic Sans MS" pitchFamily="66" charset="0"/>
            </a:endParaRPr>
          </a:p>
        </p:txBody>
      </p:sp>
      <p:grpSp>
        <p:nvGrpSpPr>
          <p:cNvPr id="90120" name="Group 20"/>
          <p:cNvGrpSpPr>
            <a:grpSpLocks/>
          </p:cNvGrpSpPr>
          <p:nvPr/>
        </p:nvGrpSpPr>
        <p:grpSpPr bwMode="auto">
          <a:xfrm>
            <a:off x="7540625" y="2925763"/>
            <a:ext cx="517525" cy="568325"/>
            <a:chOff x="2928" y="1051"/>
            <a:chExt cx="840" cy="957"/>
          </a:xfrm>
        </p:grpSpPr>
        <p:sp>
          <p:nvSpPr>
            <p:cNvPr id="90122" name="Freeform 2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0123" name="Oval 2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0124" name="Oval 2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0125" name="Oval 2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0126" name="Oval 2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0127" name="Oval 2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0128" name="Oval 2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0129" name="Oval 2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0130" name="AutoShape 2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0131" name="Freeform 3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0132" name="Freeform 3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0133" name="Freeform 3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0134" name="Freeform 3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0121" name="Rectangle 25"/>
          <p:cNvSpPr>
            <a:spLocks noChangeArrowheads="1"/>
          </p:cNvSpPr>
          <p:nvPr/>
        </p:nvSpPr>
        <p:spPr bwMode="auto">
          <a:xfrm>
            <a:off x="5746750" y="2330450"/>
            <a:ext cx="26082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9900"/>
                </a:solidFill>
                <a:latin typeface="Comic Sans MS" pitchFamily="66" charset="0"/>
              </a:rPr>
              <a:t>VPython was designed to make 3d physics simulations simpler to program</a:t>
            </a:r>
            <a:endParaRPr lang="en-US"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533400" y="1038225"/>
            <a:ext cx="8218488" cy="180975"/>
            <a:chOff x="295" y="1311"/>
            <a:chExt cx="5177" cy="114"/>
          </a:xfrm>
        </p:grpSpPr>
        <p:sp>
          <p:nvSpPr>
            <p:cNvPr id="9114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114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1139"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t> project</a:t>
            </a:r>
          </a:p>
        </p:txBody>
      </p:sp>
      <p:pic>
        <p:nvPicPr>
          <p:cNvPr id="91140" name="Picture 8" descr="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27162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9" descr="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1722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8" descr="Picture 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46275"/>
            <a:ext cx="7034213"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Rectangle 24"/>
          <p:cNvSpPr>
            <a:spLocks noChangeArrowheads="1"/>
          </p:cNvSpPr>
          <p:nvPr/>
        </p:nvSpPr>
        <p:spPr bwMode="auto">
          <a:xfrm>
            <a:off x="7202488" y="1963738"/>
            <a:ext cx="6238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FF0066"/>
                </a:solidFill>
                <a:latin typeface="Comic Sans MS" pitchFamily="66" charset="0"/>
              </a:rPr>
              <a:t>2010</a:t>
            </a:r>
            <a:endParaRPr lang="en-US" altLang="en-US" sz="1500">
              <a:solidFill>
                <a:srgbClr val="FF0066"/>
              </a:solidFill>
            </a:endParaRPr>
          </a:p>
        </p:txBody>
      </p:sp>
      <p:sp>
        <p:nvSpPr>
          <p:cNvPr id="91144" name="Rectangle 25"/>
          <p:cNvSpPr>
            <a:spLocks noChangeArrowheads="1"/>
          </p:cNvSpPr>
          <p:nvPr/>
        </p:nvSpPr>
        <p:spPr bwMode="auto">
          <a:xfrm>
            <a:off x="8037513" y="6038850"/>
            <a:ext cx="9350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latin typeface="Comic Sans MS" pitchFamily="66" charset="0"/>
              </a:rPr>
              <a:t>merges?</a:t>
            </a:r>
            <a:endParaRPr lang="en-US" altLang="en-US" sz="1500"/>
          </a:p>
        </p:txBody>
      </p:sp>
      <p:sp>
        <p:nvSpPr>
          <p:cNvPr id="91145" name="Text Box 10"/>
          <p:cNvSpPr txBox="1">
            <a:spLocks noChangeArrowheads="1"/>
          </p:cNvSpPr>
          <p:nvPr/>
        </p:nvSpPr>
        <p:spPr bwMode="auto">
          <a:xfrm>
            <a:off x="7620000" y="4235450"/>
            <a:ext cx="760413" cy="641350"/>
          </a:xfrm>
          <a:prstGeom prst="rect">
            <a:avLst/>
          </a:prstGeom>
          <a:solidFill>
            <a:srgbClr val="FFFFFF"/>
          </a:solidFill>
          <a:ln w="9525">
            <a:solidFill>
              <a:srgbClr val="000AF9"/>
            </a:solid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i="1">
                <a:solidFill>
                  <a:srgbClr val="000AF9"/>
                </a:solidFill>
                <a:latin typeface="Comic Sans MS" pitchFamily="66" charset="0"/>
              </a:rPr>
              <a:t>tag </a:t>
            </a:r>
            <a:r>
              <a:rPr lang="en-US" altLang="en-US" sz="1800">
                <a:solidFill>
                  <a:srgbClr val="000AF9"/>
                </a:solidFill>
                <a:latin typeface="Comic Sans MS" pitchFamily="66" charset="0"/>
              </a:rPr>
              <a:t>cloud</a:t>
            </a:r>
            <a:endParaRPr lang="en-US" alt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2"/>
          <p:cNvGrpSpPr>
            <a:grpSpLocks/>
          </p:cNvGrpSpPr>
          <p:nvPr/>
        </p:nvGrpSpPr>
        <p:grpSpPr bwMode="auto">
          <a:xfrm>
            <a:off x="533400" y="1038225"/>
            <a:ext cx="8218488" cy="180975"/>
            <a:chOff x="295" y="1311"/>
            <a:chExt cx="5177" cy="114"/>
          </a:xfrm>
        </p:grpSpPr>
        <p:sp>
          <p:nvSpPr>
            <p:cNvPr id="9218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218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2163"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t> project</a:t>
            </a:r>
          </a:p>
        </p:txBody>
      </p:sp>
      <p:pic>
        <p:nvPicPr>
          <p:cNvPr id="92164" name="Picture 11" descr="Picture 1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14800"/>
            <a:ext cx="6107113"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65" name="Picture 12" descr="Picture 14.png"/>
          <p:cNvPicPr>
            <a:picLocks noChangeAspect="1"/>
          </p:cNvPicPr>
          <p:nvPr/>
        </p:nvPicPr>
        <p:blipFill>
          <a:blip r:embed="rId3">
            <a:extLst>
              <a:ext uri="{28A0092B-C50C-407E-A947-70E740481C1C}">
                <a14:useLocalDpi xmlns:a14="http://schemas.microsoft.com/office/drawing/2010/main" val="0"/>
              </a:ext>
            </a:extLst>
          </a:blip>
          <a:srcRect b="7996"/>
          <a:stretch>
            <a:fillRect/>
          </a:stretch>
        </p:blipFill>
        <p:spPr bwMode="auto">
          <a:xfrm>
            <a:off x="381000" y="1447800"/>
            <a:ext cx="6081713" cy="2519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8" name="Rectangle 25"/>
          <p:cNvSpPr>
            <a:spLocks noChangeArrowheads="1"/>
          </p:cNvSpPr>
          <p:nvPr/>
        </p:nvSpPr>
        <p:spPr bwMode="auto">
          <a:xfrm>
            <a:off x="2755900" y="3519488"/>
            <a:ext cx="6086475" cy="366712"/>
          </a:xfrm>
          <a:prstGeom prst="rect">
            <a:avLst/>
          </a:prstGeom>
          <a:solidFill>
            <a:srgbClr val="FFFFFF"/>
          </a:solidFill>
          <a:ln w="9525">
            <a:solidFill>
              <a:schemeClr val="bg1">
                <a:lumMod val="75000"/>
              </a:schemeClr>
            </a:solidFill>
            <a:miter lim="800000"/>
            <a:headEnd/>
            <a:tailEnd/>
          </a:ln>
        </p:spPr>
        <p:txBody>
          <a:bodyPr wrap="none">
            <a:spAutoFit/>
          </a:bodyPr>
          <a:lstStyle/>
          <a:p>
            <a:pPr>
              <a:defRPr/>
            </a:pPr>
            <a:r>
              <a:rPr lang="en-US" sz="1800">
                <a:solidFill>
                  <a:srgbClr val="000AF9"/>
                </a:solidFill>
                <a:latin typeface="Arial" pitchFamily="-106" charset="0"/>
                <a:ea typeface="ＭＳ Ｐゴシック" pitchFamily="-106" charset="-128"/>
                <a:cs typeface="ＭＳ Ｐゴシック" pitchFamily="-106" charset="-128"/>
              </a:rPr>
              <a:t>http://www.cs.hmc.edu/~cs5grad/cs5/textcloud/page1.html</a:t>
            </a:r>
          </a:p>
        </p:txBody>
      </p:sp>
      <p:sp>
        <p:nvSpPr>
          <p:cNvPr id="14" name="Rectangle 25"/>
          <p:cNvSpPr>
            <a:spLocks noChangeArrowheads="1"/>
          </p:cNvSpPr>
          <p:nvPr/>
        </p:nvSpPr>
        <p:spPr bwMode="auto">
          <a:xfrm>
            <a:off x="3981450" y="4225925"/>
            <a:ext cx="3552825" cy="369888"/>
          </a:xfrm>
          <a:prstGeom prst="rect">
            <a:avLst/>
          </a:prstGeom>
          <a:solidFill>
            <a:srgbClr val="FFFFFF"/>
          </a:solidFill>
          <a:ln w="9525">
            <a:solidFill>
              <a:schemeClr val="bg1">
                <a:lumMod val="75000"/>
              </a:schemeClr>
            </a:solidFill>
            <a:miter lim="800000"/>
            <a:headEnd/>
            <a:tailEnd/>
          </a:ln>
        </p:spPr>
        <p:txBody>
          <a:bodyPr wrap="none">
            <a:spAutoFit/>
          </a:bodyPr>
          <a:lstStyle/>
          <a:p>
            <a:pPr>
              <a:defRPr/>
            </a:pPr>
            <a:r>
              <a:rPr lang="en-US" sz="1800">
                <a:solidFill>
                  <a:srgbClr val="000AF9"/>
                </a:solidFill>
                <a:latin typeface="Arial" pitchFamily="-106" charset="0"/>
                <a:ea typeface="ＭＳ Ｐゴシック" pitchFamily="-106" charset="-128"/>
                <a:cs typeface="ＭＳ Ｐゴシック" pitchFamily="-106" charset="-128"/>
              </a:rPr>
              <a:t>http://www.cs.hmc.edu/~akeizur/</a:t>
            </a:r>
          </a:p>
        </p:txBody>
      </p:sp>
      <p:sp>
        <p:nvSpPr>
          <p:cNvPr id="92168" name="Rectangle 14"/>
          <p:cNvSpPr>
            <a:spLocks noChangeArrowheads="1"/>
          </p:cNvSpPr>
          <p:nvPr/>
        </p:nvSpPr>
        <p:spPr bwMode="auto">
          <a:xfrm>
            <a:off x="6556375" y="1454150"/>
            <a:ext cx="107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latin typeface="Calibri" pitchFamily="34" charset="0"/>
              </a:rPr>
              <a:t>Input</a:t>
            </a:r>
          </a:p>
        </p:txBody>
      </p:sp>
      <p:sp>
        <p:nvSpPr>
          <p:cNvPr id="92169" name="Rectangle 15"/>
          <p:cNvSpPr>
            <a:spLocks noChangeArrowheads="1"/>
          </p:cNvSpPr>
          <p:nvPr/>
        </p:nvSpPr>
        <p:spPr bwMode="auto">
          <a:xfrm>
            <a:off x="6553200" y="5827713"/>
            <a:ext cx="1377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3200">
                <a:latin typeface="Calibri" pitchFamily="34" charset="0"/>
              </a:rPr>
              <a:t>Output</a:t>
            </a:r>
          </a:p>
        </p:txBody>
      </p:sp>
      <p:grpSp>
        <p:nvGrpSpPr>
          <p:cNvPr id="92170" name="Group 11"/>
          <p:cNvGrpSpPr>
            <a:grpSpLocks/>
          </p:cNvGrpSpPr>
          <p:nvPr/>
        </p:nvGrpSpPr>
        <p:grpSpPr bwMode="auto">
          <a:xfrm>
            <a:off x="504825" y="5197475"/>
            <a:ext cx="417513" cy="517525"/>
            <a:chOff x="2928" y="1051"/>
            <a:chExt cx="840" cy="957"/>
          </a:xfrm>
        </p:grpSpPr>
        <p:sp>
          <p:nvSpPr>
            <p:cNvPr id="92175" name="Freeform 12"/>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217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217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217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217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218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218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218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218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218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218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218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218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2171" name="Text Box 25"/>
          <p:cNvSpPr txBox="1">
            <a:spLocks noChangeArrowheads="1"/>
          </p:cNvSpPr>
          <p:nvPr/>
        </p:nvSpPr>
        <p:spPr bwMode="auto">
          <a:xfrm>
            <a:off x="971550" y="5137150"/>
            <a:ext cx="1506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200">
                <a:solidFill>
                  <a:srgbClr val="009900"/>
                </a:solidFill>
                <a:latin typeface="Comic Sans MS" pitchFamily="66" charset="0"/>
              </a:rPr>
              <a:t>Hey! Where did these come from?</a:t>
            </a:r>
          </a:p>
        </p:txBody>
      </p:sp>
      <p:pic>
        <p:nvPicPr>
          <p:cNvPr id="92172"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6096000"/>
            <a:ext cx="4841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3" name="Text Box 29"/>
          <p:cNvSpPr txBox="1">
            <a:spLocks noChangeArrowheads="1"/>
          </p:cNvSpPr>
          <p:nvPr/>
        </p:nvSpPr>
        <p:spPr bwMode="auto">
          <a:xfrm>
            <a:off x="2838450" y="6294438"/>
            <a:ext cx="25558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I think spam should go to 11!</a:t>
            </a:r>
          </a:p>
        </p:txBody>
      </p:sp>
      <p:cxnSp>
        <p:nvCxnSpPr>
          <p:cNvPr id="35" name="Straight Arrow Connector 34"/>
          <p:cNvCxnSpPr/>
          <p:nvPr/>
        </p:nvCxnSpPr>
        <p:spPr>
          <a:xfrm rot="10800000">
            <a:off x="5089525" y="6157913"/>
            <a:ext cx="331788" cy="77787"/>
          </a:xfrm>
          <a:prstGeom prst="straightConnector1">
            <a:avLst/>
          </a:prstGeom>
          <a:ln w="6350" cap="flat" cmpd="sng" algn="ctr">
            <a:solidFill>
              <a:srgbClr val="800000"/>
            </a:solidFill>
            <a:prstDash val="solid"/>
            <a:round/>
            <a:headEnd type="none" w="med" len="med"/>
            <a:tailEnd type="triangle" w="sm" len="sm"/>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nvGrpSpPr>
        <p:grpSpPr bwMode="auto">
          <a:xfrm>
            <a:off x="533400" y="1038225"/>
            <a:ext cx="8218488" cy="180975"/>
            <a:chOff x="295" y="1311"/>
            <a:chExt cx="5177" cy="114"/>
          </a:xfrm>
        </p:grpSpPr>
        <p:sp>
          <p:nvSpPr>
            <p:cNvPr id="9321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321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3187"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t> project</a:t>
            </a:r>
          </a:p>
        </p:txBody>
      </p:sp>
      <p:sp>
        <p:nvSpPr>
          <p:cNvPr id="93188" name="Rectangle 6"/>
          <p:cNvSpPr>
            <a:spLocks noChangeArrowheads="1"/>
          </p:cNvSpPr>
          <p:nvPr/>
        </p:nvSpPr>
        <p:spPr bwMode="auto">
          <a:xfrm>
            <a:off x="1274763" y="1363663"/>
            <a:ext cx="608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0AF9"/>
                </a:solidFill>
                <a:latin typeface="Arial" pitchFamily="34" charset="0"/>
              </a:rPr>
              <a:t>http://www.cs.hmc.edu/~cs5grad/cs5/textcloud/page1.html</a:t>
            </a:r>
          </a:p>
        </p:txBody>
      </p:sp>
      <p:sp>
        <p:nvSpPr>
          <p:cNvPr id="93189" name="Rectangle 7"/>
          <p:cNvSpPr>
            <a:spLocks noChangeArrowheads="1"/>
          </p:cNvSpPr>
          <p:nvPr/>
        </p:nvSpPr>
        <p:spPr bwMode="auto">
          <a:xfrm>
            <a:off x="223838" y="1935163"/>
            <a:ext cx="85518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200" b="1"/>
              <a:t>Spamming spammers spammed spam. Spam spam spam! I love spam!</a:t>
            </a:r>
          </a:p>
        </p:txBody>
      </p:sp>
      <p:sp>
        <p:nvSpPr>
          <p:cNvPr id="93190" name="Text Box 8"/>
          <p:cNvSpPr txBox="1">
            <a:spLocks noChangeArrowheads="1"/>
          </p:cNvSpPr>
          <p:nvPr/>
        </p:nvSpPr>
        <p:spPr bwMode="auto">
          <a:xfrm>
            <a:off x="304800" y="4648200"/>
            <a:ext cx="8232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b="1">
                <a:latin typeface="Courier New" pitchFamily="49" charset="0"/>
              </a:rPr>
              <a:t>['spamming', 'spammers', spammed', 'spam', 'spam', 'spam', 'spam',</a:t>
            </a:r>
          </a:p>
          <a:p>
            <a:pPr eaLnBrk="1" hangingPunct="1"/>
            <a:r>
              <a:rPr lang="en-US" altLang="en-US" sz="1600" b="1">
                <a:latin typeface="Courier New" pitchFamily="49" charset="0"/>
              </a:rPr>
              <a:t>'love', 'spam', 'page', '2'] </a:t>
            </a:r>
          </a:p>
        </p:txBody>
      </p:sp>
      <p:sp>
        <p:nvSpPr>
          <p:cNvPr id="93191" name="Line 9"/>
          <p:cNvSpPr>
            <a:spLocks noChangeShapeType="1"/>
          </p:cNvSpPr>
          <p:nvPr/>
        </p:nvSpPr>
        <p:spPr bwMode="auto">
          <a:xfrm>
            <a:off x="4579938" y="2586038"/>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2" name="Text Box 10"/>
          <p:cNvSpPr txBox="1">
            <a:spLocks noChangeArrowheads="1"/>
          </p:cNvSpPr>
          <p:nvPr/>
        </p:nvSpPr>
        <p:spPr bwMode="auto">
          <a:xfrm>
            <a:off x="381000" y="3352800"/>
            <a:ext cx="84756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b="1">
                <a:latin typeface="Courier New" pitchFamily="49" charset="0"/>
              </a:rPr>
              <a:t>['spamming', 'spammers', spammed', 'spam.', 'spam', 'spam', 'spam!',</a:t>
            </a:r>
          </a:p>
          <a:p>
            <a:pPr eaLnBrk="1" hangingPunct="1"/>
            <a:r>
              <a:rPr lang="en-US" altLang="en-US" sz="1600" b="1">
                <a:latin typeface="Courier New" pitchFamily="49" charset="0"/>
              </a:rPr>
              <a:t>'I', 'love', 'spam!', 'page', '2'] </a:t>
            </a:r>
          </a:p>
        </p:txBody>
      </p:sp>
      <p:sp>
        <p:nvSpPr>
          <p:cNvPr id="93193" name="Text Box 11"/>
          <p:cNvSpPr txBox="1">
            <a:spLocks noChangeArrowheads="1"/>
          </p:cNvSpPr>
          <p:nvPr/>
        </p:nvSpPr>
        <p:spPr bwMode="auto">
          <a:xfrm>
            <a:off x="381000" y="5867400"/>
            <a:ext cx="6891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b="1">
                <a:latin typeface="Courier New" pitchFamily="49" charset="0"/>
              </a:rPr>
              <a:t>['spam', 'spam', spam', 'spam', 'spam', 'spam', 'spam',</a:t>
            </a:r>
          </a:p>
          <a:p>
            <a:pPr eaLnBrk="1" hangingPunct="1"/>
            <a:r>
              <a:rPr lang="en-US" altLang="en-US" sz="1600" b="1">
                <a:latin typeface="Courier New" pitchFamily="49" charset="0"/>
              </a:rPr>
              <a:t>'love', 'spam', 'page', '2'] </a:t>
            </a:r>
          </a:p>
        </p:txBody>
      </p:sp>
      <p:sp>
        <p:nvSpPr>
          <p:cNvPr id="93194" name="Line 13"/>
          <p:cNvSpPr>
            <a:spLocks noChangeShapeType="1"/>
          </p:cNvSpPr>
          <p:nvPr/>
        </p:nvSpPr>
        <p:spPr bwMode="auto">
          <a:xfrm>
            <a:off x="4572000" y="4038600"/>
            <a:ext cx="0" cy="60960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5" name="Line 14"/>
          <p:cNvSpPr>
            <a:spLocks noChangeShapeType="1"/>
          </p:cNvSpPr>
          <p:nvPr/>
        </p:nvSpPr>
        <p:spPr bwMode="auto">
          <a:xfrm>
            <a:off x="4552950" y="5176838"/>
            <a:ext cx="0" cy="609600"/>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3196" name="Group 15"/>
          <p:cNvGrpSpPr>
            <a:grpSpLocks/>
          </p:cNvGrpSpPr>
          <p:nvPr/>
        </p:nvGrpSpPr>
        <p:grpSpPr bwMode="auto">
          <a:xfrm>
            <a:off x="5884863" y="5224463"/>
            <a:ext cx="484187" cy="590550"/>
            <a:chOff x="2928" y="1051"/>
            <a:chExt cx="840" cy="957"/>
          </a:xfrm>
        </p:grpSpPr>
        <p:sp>
          <p:nvSpPr>
            <p:cNvPr id="93201"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3202"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3203"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3204"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3205"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3206"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3207"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3208"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3209"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3210"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3211"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3212"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3213"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3197" name="Text Box 29"/>
          <p:cNvSpPr txBox="1">
            <a:spLocks noChangeArrowheads="1"/>
          </p:cNvSpPr>
          <p:nvPr/>
        </p:nvSpPr>
        <p:spPr bwMode="auto">
          <a:xfrm>
            <a:off x="4840288" y="5283200"/>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9900"/>
                </a:solidFill>
                <a:latin typeface="Comic Sans MS" pitchFamily="66" charset="0"/>
              </a:rPr>
              <a:t>And here?</a:t>
            </a:r>
          </a:p>
        </p:txBody>
      </p:sp>
      <p:sp>
        <p:nvSpPr>
          <p:cNvPr id="93198" name="Text Box 30"/>
          <p:cNvSpPr txBox="1">
            <a:spLocks noChangeArrowheads="1"/>
          </p:cNvSpPr>
          <p:nvPr/>
        </p:nvSpPr>
        <p:spPr bwMode="auto">
          <a:xfrm>
            <a:off x="7683500" y="6435725"/>
            <a:ext cx="133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000AF9"/>
                </a:solidFill>
                <a:latin typeface="Comic Sans MS" pitchFamily="66" charset="0"/>
              </a:rPr>
              <a:t>What's next?</a:t>
            </a:r>
          </a:p>
        </p:txBody>
      </p:sp>
      <p:pic>
        <p:nvPicPr>
          <p:cNvPr id="93199" name="Picture 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638" y="3713163"/>
            <a:ext cx="6588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0" name="Text Box 29"/>
          <p:cNvSpPr txBox="1">
            <a:spLocks noChangeArrowheads="1"/>
          </p:cNvSpPr>
          <p:nvPr/>
        </p:nvSpPr>
        <p:spPr bwMode="auto">
          <a:xfrm>
            <a:off x="4818063" y="3998913"/>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400">
                <a:solidFill>
                  <a:srgbClr val="800000"/>
                </a:solidFill>
                <a:latin typeface="Comic Sans MS" pitchFamily="66" charset="0"/>
              </a:rPr>
              <a:t>What happened here?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nvGrpSpPr>
        <p:grpSpPr bwMode="auto">
          <a:xfrm>
            <a:off x="533400" y="1038225"/>
            <a:ext cx="8218488" cy="180975"/>
            <a:chOff x="295" y="1311"/>
            <a:chExt cx="5177" cy="114"/>
          </a:xfrm>
        </p:grpSpPr>
        <p:sp>
          <p:nvSpPr>
            <p:cNvPr id="9423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423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pSp>
      <p:sp>
        <p:nvSpPr>
          <p:cNvPr id="94211"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solidFill>
                  <a:srgbClr val="000AF9"/>
                </a:solidFill>
              </a:rPr>
              <a:t>Text Clouds</a:t>
            </a:r>
            <a:r>
              <a:rPr lang="en-US" altLang="en-US" sz="4200"/>
              <a:t> project</a:t>
            </a:r>
          </a:p>
        </p:txBody>
      </p:sp>
      <p:sp>
        <p:nvSpPr>
          <p:cNvPr id="94212" name="Text Box 6"/>
          <p:cNvSpPr txBox="1">
            <a:spLocks noChangeArrowheads="1"/>
          </p:cNvSpPr>
          <p:nvPr/>
        </p:nvSpPr>
        <p:spPr bwMode="auto">
          <a:xfrm>
            <a:off x="482600" y="144145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a:solidFill>
                  <a:srgbClr val="000AF9"/>
                </a:solidFill>
                <a:latin typeface="Comic Sans MS" pitchFamily="66" charset="0"/>
              </a:rPr>
              <a:t>From text…</a:t>
            </a:r>
          </a:p>
        </p:txBody>
      </p:sp>
      <p:sp>
        <p:nvSpPr>
          <p:cNvPr id="94213" name="Text Box 7"/>
          <p:cNvSpPr txBox="1">
            <a:spLocks noChangeArrowheads="1"/>
          </p:cNvSpPr>
          <p:nvPr/>
        </p:nvSpPr>
        <p:spPr bwMode="auto">
          <a:xfrm>
            <a:off x="3886200" y="62484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a:solidFill>
                  <a:srgbClr val="000AF9"/>
                </a:solidFill>
                <a:latin typeface="Comic Sans MS" pitchFamily="66" charset="0"/>
              </a:rPr>
              <a:t>… to cloud</a:t>
            </a:r>
          </a:p>
        </p:txBody>
      </p:sp>
      <p:sp>
        <p:nvSpPr>
          <p:cNvPr id="94214" name="Text Box 23"/>
          <p:cNvSpPr txBox="1">
            <a:spLocks noChangeArrowheads="1"/>
          </p:cNvSpPr>
          <p:nvPr/>
        </p:nvSpPr>
        <p:spPr bwMode="auto">
          <a:xfrm>
            <a:off x="1071563" y="1998663"/>
            <a:ext cx="6781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AutoNum type="arabicPeriod"/>
            </a:pPr>
            <a:r>
              <a:rPr lang="en-US" altLang="en-US"/>
              <a:t>Start with a webpage (URL)</a:t>
            </a:r>
          </a:p>
          <a:p>
            <a:pPr eaLnBrk="1" hangingPunct="1">
              <a:spcBef>
                <a:spcPct val="50000"/>
              </a:spcBef>
              <a:buFontTx/>
              <a:buAutoNum type="arabicPeriod"/>
            </a:pPr>
            <a:r>
              <a:rPr lang="en-US" altLang="en-US"/>
              <a:t>Read in text</a:t>
            </a:r>
          </a:p>
          <a:p>
            <a:pPr eaLnBrk="1" hangingPunct="1">
              <a:spcBef>
                <a:spcPct val="50000"/>
              </a:spcBef>
              <a:buFontTx/>
              <a:buAutoNum type="arabicPeriod"/>
            </a:pPr>
            <a:r>
              <a:rPr lang="en-US" altLang="en-US"/>
              <a:t>Create a list of words</a:t>
            </a:r>
          </a:p>
          <a:p>
            <a:pPr eaLnBrk="1" hangingPunct="1">
              <a:spcBef>
                <a:spcPct val="50000"/>
              </a:spcBef>
              <a:buFontTx/>
              <a:buAutoNum type="arabicPeriod"/>
            </a:pPr>
            <a:r>
              <a:rPr lang="en-US" altLang="en-US" b="1" i="1">
                <a:solidFill>
                  <a:srgbClr val="800000"/>
                </a:solidFill>
              </a:rPr>
              <a:t>  Clean the words</a:t>
            </a:r>
          </a:p>
          <a:p>
            <a:pPr eaLnBrk="1" hangingPunct="1">
              <a:spcBef>
                <a:spcPct val="50000"/>
              </a:spcBef>
              <a:buFontTx/>
              <a:buAutoNum type="arabicPeriod"/>
            </a:pPr>
            <a:r>
              <a:rPr lang="en-US" altLang="en-US" b="1" i="1">
                <a:solidFill>
                  <a:srgbClr val="800000"/>
                </a:solidFill>
              </a:rPr>
              <a:t>  Stem the words</a:t>
            </a:r>
          </a:p>
          <a:p>
            <a:pPr eaLnBrk="1" hangingPunct="1">
              <a:spcBef>
                <a:spcPct val="50000"/>
              </a:spcBef>
              <a:buFontTx/>
              <a:buAutoNum type="arabicPeriod"/>
            </a:pPr>
            <a:r>
              <a:rPr lang="en-US" altLang="en-US"/>
              <a:t>Count the words</a:t>
            </a:r>
          </a:p>
          <a:p>
            <a:pPr eaLnBrk="1" hangingPunct="1">
              <a:spcBef>
                <a:spcPct val="50000"/>
              </a:spcBef>
              <a:buFontTx/>
              <a:buAutoNum type="arabicPeriod"/>
            </a:pPr>
            <a:r>
              <a:rPr lang="en-US" altLang="en-US"/>
              <a:t>Return a string with frequencies</a:t>
            </a:r>
          </a:p>
          <a:p>
            <a:pPr eaLnBrk="1" hangingPunct="1">
              <a:spcBef>
                <a:spcPct val="50000"/>
              </a:spcBef>
              <a:buFontTx/>
              <a:buAutoNum type="arabicPeriod"/>
            </a:pPr>
            <a:r>
              <a:rPr lang="en-US" altLang="en-US"/>
              <a:t>Add advanced features…</a:t>
            </a:r>
          </a:p>
        </p:txBody>
      </p:sp>
      <p:grpSp>
        <p:nvGrpSpPr>
          <p:cNvPr id="94215" name="Group 24"/>
          <p:cNvGrpSpPr>
            <a:grpSpLocks/>
          </p:cNvGrpSpPr>
          <p:nvPr/>
        </p:nvGrpSpPr>
        <p:grpSpPr bwMode="auto">
          <a:xfrm>
            <a:off x="8064500" y="2740025"/>
            <a:ext cx="546100" cy="654050"/>
            <a:chOff x="2928" y="1051"/>
            <a:chExt cx="840" cy="957"/>
          </a:xfrm>
        </p:grpSpPr>
        <p:sp>
          <p:nvSpPr>
            <p:cNvPr id="94221" name="Freeform 2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4222" name="Oval 2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4223" name="Oval 2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4224" name="Oval 2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4225" name="Oval 2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4226" name="Oval 3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4227" name="Oval 3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4228" name="Oval 3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4229" name="AutoShape 3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94230" name="Freeform 3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4231" name="Freeform 3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4232" name="Freeform 3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4233" name="Freeform 3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4216" name="Text Box 40"/>
          <p:cNvSpPr txBox="1">
            <a:spLocks noChangeArrowheads="1"/>
          </p:cNvSpPr>
          <p:nvPr/>
        </p:nvSpPr>
        <p:spPr bwMode="auto">
          <a:xfrm>
            <a:off x="6129338" y="2643188"/>
            <a:ext cx="19827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9900"/>
                </a:solidFill>
                <a:latin typeface="Comic Sans MS" pitchFamily="66" charset="0"/>
              </a:rPr>
              <a:t>This looks familiar...</a:t>
            </a:r>
          </a:p>
        </p:txBody>
      </p:sp>
      <p:sp>
        <p:nvSpPr>
          <p:cNvPr id="94217" name="Text Box 40"/>
          <p:cNvSpPr txBox="1">
            <a:spLocks noChangeArrowheads="1"/>
          </p:cNvSpPr>
          <p:nvPr/>
        </p:nvSpPr>
        <p:spPr bwMode="auto">
          <a:xfrm>
            <a:off x="6173788" y="5059363"/>
            <a:ext cx="13430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solidFill>
                  <a:srgbClr val="009900"/>
                </a:solidFill>
                <a:latin typeface="Comic Sans MS" pitchFamily="66" charset="0"/>
              </a:rPr>
              <a:t>So does this!</a:t>
            </a:r>
          </a:p>
        </p:txBody>
      </p:sp>
      <p:pic>
        <p:nvPicPr>
          <p:cNvPr id="94218" name="Picture 8"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825" y="4953000"/>
            <a:ext cx="6572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ight Brace 39"/>
          <p:cNvSpPr/>
          <p:nvPr/>
        </p:nvSpPr>
        <p:spPr>
          <a:xfrm>
            <a:off x="5667375" y="2065338"/>
            <a:ext cx="228600" cy="1350962"/>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1" name="Right Brace 40"/>
          <p:cNvSpPr/>
          <p:nvPr/>
        </p:nvSpPr>
        <p:spPr>
          <a:xfrm>
            <a:off x="5915025" y="4703763"/>
            <a:ext cx="228600" cy="1027112"/>
          </a:xfrm>
          <a:prstGeom prst="rightBrace">
            <a:avLst>
              <a:gd name="adj1" fmla="val 31809"/>
              <a:gd name="adj2" fmla="val 50000"/>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9860</TotalTime>
  <Words>6060</Words>
  <Application>Microsoft Office PowerPoint</Application>
  <PresentationFormat>On-screen Show (4:3)</PresentationFormat>
  <Paragraphs>1281</Paragraphs>
  <Slides>118</Slides>
  <Notes>6</Notes>
  <HiddenSlides>0</HiddenSlides>
  <MMClips>0</MMClips>
  <ScaleCrop>false</ScaleCrop>
  <HeadingPairs>
    <vt:vector size="4" baseType="variant">
      <vt:variant>
        <vt:lpstr>Theme</vt:lpstr>
      </vt:variant>
      <vt:variant>
        <vt:i4>3</vt:i4>
      </vt:variant>
      <vt:variant>
        <vt:lpstr>Slide Titles</vt:lpstr>
      </vt:variant>
      <vt:variant>
        <vt:i4>118</vt:i4>
      </vt:variant>
    </vt:vector>
  </HeadingPairs>
  <TitlesOfParts>
    <vt:vector size="121" baseType="lpstr">
      <vt:lpstr>Default Design</vt:lpstr>
      <vt:lpstr>1_Blank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ZDodds</dc:creator>
  <cp:lastModifiedBy>Owner</cp:lastModifiedBy>
  <cp:revision>185</cp:revision>
  <cp:lastPrinted>2011-11-22T16:23:42Z</cp:lastPrinted>
  <dcterms:created xsi:type="dcterms:W3CDTF">2010-11-23T07:22:28Z</dcterms:created>
  <dcterms:modified xsi:type="dcterms:W3CDTF">2013-12-01T17:18:49Z</dcterms:modified>
</cp:coreProperties>
</file>