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ink/ink1.xml" ContentType="application/inkml+xml"/>
  <Override PartName="/ppt/ink/ink2.xml" ContentType="application/inkml+xml"/>
  <Override PartName="/ppt/ink/ink3.xml" ContentType="application/inkml+xml"/>
  <Override PartName="/ppt/ink/ink4.xml" ContentType="application/inkml+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ink/ink21.xml" ContentType="application/inkml+xml"/>
  <Override PartName="/ppt/ink/ink22.xml" ContentType="application/inkml+xml"/>
  <Override PartName="/ppt/ink/ink23.xml" ContentType="application/inkml+xml"/>
  <Override PartName="/ppt/ink/ink24.xml" ContentType="application/inkml+xml"/>
  <Override PartName="/ppt/ink/ink25.xml" ContentType="application/inkml+xml"/>
  <Override PartName="/ppt/ink/ink26.xml" ContentType="application/inkml+xml"/>
  <Override PartName="/ppt/ink/ink27.xml" ContentType="application/inkml+xml"/>
  <Override PartName="/ppt/ink/ink28.xml" ContentType="application/inkml+xml"/>
  <Override PartName="/ppt/ink/ink29.xml" ContentType="application/inkml+xml"/>
  <Override PartName="/ppt/ink/ink30.xml" ContentType="application/inkml+xml"/>
  <Override PartName="/ppt/ink/ink31.xml" ContentType="application/inkml+xml"/>
  <Override PartName="/ppt/ink/ink32.xml" ContentType="application/inkml+xml"/>
  <Override PartName="/ppt/ink/ink33.xml" ContentType="application/inkml+xml"/>
  <Override PartName="/ppt/ink/ink34.xml" ContentType="application/inkml+xml"/>
  <Override PartName="/ppt/ink/ink35.xml" ContentType="application/inkml+xml"/>
  <Override PartName="/ppt/ink/ink36.xml" ContentType="application/inkml+xml"/>
  <Override PartName="/ppt/ink/ink37.xml" ContentType="application/inkml+xml"/>
  <Override PartName="/ppt/ink/ink38.xml" ContentType="application/inkml+xml"/>
  <Override PartName="/ppt/ink/ink39.xml" ContentType="application/inkml+xml"/>
  <Override PartName="/ppt/ink/ink40.xml" ContentType="application/inkml+xml"/>
  <Override PartName="/ppt/ink/ink41.xml" ContentType="application/inkml+xml"/>
  <Override PartName="/ppt/ink/ink42.xml" ContentType="application/inkml+xml"/>
  <Override PartName="/ppt/ink/ink43.xml" ContentType="application/inkml+xml"/>
  <Override PartName="/ppt/ink/ink44.xml" ContentType="application/inkml+xml"/>
  <Override PartName="/ppt/ink/ink45.xml" ContentType="application/inkml+xml"/>
  <Override PartName="/ppt/ink/ink46.xml" ContentType="application/inkml+xml"/>
  <Override PartName="/ppt/ink/ink47.xml" ContentType="application/inkml+xml"/>
  <Override PartName="/ppt/ink/ink48.xml" ContentType="application/inkml+xml"/>
  <Override PartName="/ppt/ink/ink49.xml" ContentType="application/inkml+xml"/>
  <Override PartName="/ppt/ink/ink50.xml" ContentType="application/inkml+xml"/>
  <Override PartName="/ppt/ink/ink51.xml" ContentType="application/inkml+xml"/>
  <Override PartName="/ppt/ink/ink52.xml" ContentType="application/inkml+xml"/>
  <Override PartName="/ppt/ink/ink53.xml" ContentType="application/inkml+xml"/>
  <Override PartName="/ppt/ink/ink54.xml" ContentType="application/inkml+xml"/>
  <Override PartName="/ppt/ink/ink55.xml" ContentType="application/inkml+xml"/>
  <Override PartName="/ppt/ink/ink56.xml" ContentType="application/inkml+xml"/>
  <Override PartName="/ppt/ink/ink57.xml" ContentType="application/inkml+xml"/>
  <Override PartName="/ppt/ink/ink58.xml" ContentType="application/inkml+xml"/>
  <Override PartName="/ppt/ink/ink59.xml" ContentType="application/inkml+xml"/>
  <Override PartName="/ppt/ink/ink60.xml" ContentType="application/inkml+xml"/>
  <Override PartName="/ppt/ink/ink61.xml" ContentType="application/inkml+xml"/>
  <Override PartName="/ppt/ink/ink62.xml" ContentType="application/inkml+xml"/>
  <Override PartName="/ppt/ink/ink63.xml" ContentType="application/inkml+xml"/>
  <Override PartName="/ppt/ink/ink64.xml" ContentType="application/inkml+xml"/>
  <Override PartName="/ppt/ink/ink65.xml" ContentType="application/inkml+xml"/>
  <Override PartName="/ppt/ink/ink66.xml" ContentType="application/inkml+xml"/>
  <Override PartName="/ppt/ink/ink67.xml" ContentType="application/inkml+xml"/>
  <Override PartName="/ppt/ink/ink68.xml" ContentType="application/inkml+xml"/>
  <Override PartName="/ppt/ink/ink69.xml" ContentType="application/inkml+xml"/>
  <Override PartName="/ppt/ink/ink70.xml" ContentType="application/inkml+xml"/>
  <Override PartName="/ppt/ink/ink71.xml" ContentType="application/inkml+xml"/>
  <Override PartName="/ppt/ink/ink72.xml" ContentType="application/inkml+xml"/>
  <Override PartName="/ppt/ink/ink73.xml" ContentType="application/inkml+xml"/>
  <Override PartName="/ppt/ink/ink74.xml" ContentType="application/inkml+xml"/>
  <Override PartName="/ppt/ink/ink75.xml" ContentType="application/inkml+xml"/>
  <Override PartName="/ppt/ink/ink76.xml" ContentType="application/inkml+xml"/>
  <Override PartName="/ppt/ink/ink77.xml" ContentType="application/inkml+xml"/>
  <Override PartName="/ppt/ink/ink78.xml" ContentType="application/inkml+xml"/>
  <Override PartName="/ppt/ink/ink79.xml" ContentType="application/inkml+xml"/>
  <Override PartName="/ppt/ink/ink80.xml" ContentType="application/inkml+xml"/>
  <Override PartName="/ppt/ink/ink81.xml" ContentType="application/inkml+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notesSlides/notesSlide3.xml" ContentType="application/vnd.openxmlformats-officedocument.presentationml.notesSlide+xml"/>
  <Override PartName="/ppt/tags/tag34.xml" ContentType="application/vnd.openxmlformats-officedocument.presentationml.tags+xml"/>
  <Override PartName="/ppt/tags/tag35.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ink/ink82.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744" r:id="rId2"/>
    <p:sldMasterId id="2147483747" r:id="rId3"/>
  </p:sldMasterIdLst>
  <p:notesMasterIdLst>
    <p:notesMasterId r:id="rId144"/>
  </p:notesMasterIdLst>
  <p:handoutMasterIdLst>
    <p:handoutMasterId r:id="rId145"/>
  </p:handoutMasterIdLst>
  <p:sldIdLst>
    <p:sldId id="479" r:id="rId4"/>
    <p:sldId id="476" r:id="rId5"/>
    <p:sldId id="592" r:id="rId6"/>
    <p:sldId id="593" r:id="rId7"/>
    <p:sldId id="594" r:id="rId8"/>
    <p:sldId id="595" r:id="rId9"/>
    <p:sldId id="596" r:id="rId10"/>
    <p:sldId id="597" r:id="rId11"/>
    <p:sldId id="603" r:id="rId12"/>
    <p:sldId id="599" r:id="rId13"/>
    <p:sldId id="600" r:id="rId14"/>
    <p:sldId id="601" r:id="rId15"/>
    <p:sldId id="602" r:id="rId16"/>
    <p:sldId id="422" r:id="rId17"/>
    <p:sldId id="258" r:id="rId18"/>
    <p:sldId id="560" r:id="rId19"/>
    <p:sldId id="579" r:id="rId20"/>
    <p:sldId id="557" r:id="rId21"/>
    <p:sldId id="500" r:id="rId22"/>
    <p:sldId id="501" r:id="rId23"/>
    <p:sldId id="502" r:id="rId24"/>
    <p:sldId id="510" r:id="rId25"/>
    <p:sldId id="513" r:id="rId26"/>
    <p:sldId id="512" r:id="rId27"/>
    <p:sldId id="503" r:id="rId28"/>
    <p:sldId id="514" r:id="rId29"/>
    <p:sldId id="504" r:id="rId30"/>
    <p:sldId id="505" r:id="rId31"/>
    <p:sldId id="516" r:id="rId32"/>
    <p:sldId id="507" r:id="rId33"/>
    <p:sldId id="492" r:id="rId34"/>
    <p:sldId id="517" r:id="rId35"/>
    <p:sldId id="533" r:id="rId36"/>
    <p:sldId id="518" r:id="rId37"/>
    <p:sldId id="562" r:id="rId38"/>
    <p:sldId id="553" r:id="rId39"/>
    <p:sldId id="590" r:id="rId40"/>
    <p:sldId id="589" r:id="rId41"/>
    <p:sldId id="605" r:id="rId42"/>
    <p:sldId id="563" r:id="rId43"/>
    <p:sldId id="554" r:id="rId44"/>
    <p:sldId id="555" r:id="rId45"/>
    <p:sldId id="570" r:id="rId46"/>
    <p:sldId id="572" r:id="rId47"/>
    <p:sldId id="574" r:id="rId48"/>
    <p:sldId id="576" r:id="rId49"/>
    <p:sldId id="578" r:id="rId50"/>
    <p:sldId id="577" r:id="rId51"/>
    <p:sldId id="582" r:id="rId52"/>
    <p:sldId id="571" r:id="rId53"/>
    <p:sldId id="544" r:id="rId54"/>
    <p:sldId id="606" r:id="rId55"/>
    <p:sldId id="587" r:id="rId56"/>
    <p:sldId id="360" r:id="rId57"/>
    <p:sldId id="363" r:id="rId58"/>
    <p:sldId id="472" r:id="rId59"/>
    <p:sldId id="475" r:id="rId60"/>
    <p:sldId id="568" r:id="rId61"/>
    <p:sldId id="569" r:id="rId62"/>
    <p:sldId id="549" r:id="rId63"/>
    <p:sldId id="548" r:id="rId64"/>
    <p:sldId id="566" r:id="rId65"/>
    <p:sldId id="441" r:id="rId66"/>
    <p:sldId id="291" r:id="rId67"/>
    <p:sldId id="551" r:id="rId68"/>
    <p:sldId id="567" r:id="rId69"/>
    <p:sldId id="580" r:id="rId70"/>
    <p:sldId id="581" r:id="rId71"/>
    <p:sldId id="583" r:id="rId72"/>
    <p:sldId id="591" r:id="rId73"/>
    <p:sldId id="604" r:id="rId74"/>
    <p:sldId id="584" r:id="rId75"/>
    <p:sldId id="585" r:id="rId76"/>
    <p:sldId id="586" r:id="rId77"/>
    <p:sldId id="525" r:id="rId78"/>
    <p:sldId id="526" r:id="rId79"/>
    <p:sldId id="527" r:id="rId80"/>
    <p:sldId id="528" r:id="rId81"/>
    <p:sldId id="529" r:id="rId82"/>
    <p:sldId id="530" r:id="rId83"/>
    <p:sldId id="531" r:id="rId84"/>
    <p:sldId id="532" r:id="rId85"/>
    <p:sldId id="447" r:id="rId86"/>
    <p:sldId id="460" r:id="rId87"/>
    <p:sldId id="449" r:id="rId88"/>
    <p:sldId id="448" r:id="rId89"/>
    <p:sldId id="564" r:id="rId90"/>
    <p:sldId id="565" r:id="rId91"/>
    <p:sldId id="444" r:id="rId92"/>
    <p:sldId id="445" r:id="rId93"/>
    <p:sldId id="292" r:id="rId94"/>
    <p:sldId id="420" r:id="rId95"/>
    <p:sldId id="421" r:id="rId96"/>
    <p:sldId id="452" r:id="rId97"/>
    <p:sldId id="453" r:id="rId98"/>
    <p:sldId id="454" r:id="rId99"/>
    <p:sldId id="455" r:id="rId100"/>
    <p:sldId id="456" r:id="rId101"/>
    <p:sldId id="457" r:id="rId102"/>
    <p:sldId id="458" r:id="rId103"/>
    <p:sldId id="375" r:id="rId104"/>
    <p:sldId id="416" r:id="rId105"/>
    <p:sldId id="415" r:id="rId106"/>
    <p:sldId id="417" r:id="rId107"/>
    <p:sldId id="410" r:id="rId108"/>
    <p:sldId id="414" r:id="rId109"/>
    <p:sldId id="411" r:id="rId110"/>
    <p:sldId id="412" r:id="rId111"/>
    <p:sldId id="407" r:id="rId112"/>
    <p:sldId id="356" r:id="rId113"/>
    <p:sldId id="354" r:id="rId114"/>
    <p:sldId id="355" r:id="rId115"/>
    <p:sldId id="378" r:id="rId116"/>
    <p:sldId id="379" r:id="rId117"/>
    <p:sldId id="380" r:id="rId118"/>
    <p:sldId id="381" r:id="rId119"/>
    <p:sldId id="383" r:id="rId120"/>
    <p:sldId id="384" r:id="rId121"/>
    <p:sldId id="385" r:id="rId122"/>
    <p:sldId id="386" r:id="rId123"/>
    <p:sldId id="387" r:id="rId124"/>
    <p:sldId id="388" r:id="rId125"/>
    <p:sldId id="389" r:id="rId126"/>
    <p:sldId id="390" r:id="rId127"/>
    <p:sldId id="391" r:id="rId128"/>
    <p:sldId id="392" r:id="rId129"/>
    <p:sldId id="393" r:id="rId130"/>
    <p:sldId id="394" r:id="rId131"/>
    <p:sldId id="395" r:id="rId132"/>
    <p:sldId id="396" r:id="rId133"/>
    <p:sldId id="397" r:id="rId134"/>
    <p:sldId id="398" r:id="rId135"/>
    <p:sldId id="399" r:id="rId136"/>
    <p:sldId id="400" r:id="rId137"/>
    <p:sldId id="403" r:id="rId138"/>
    <p:sldId id="402" r:id="rId139"/>
    <p:sldId id="480" r:id="rId140"/>
    <p:sldId id="495" r:id="rId141"/>
    <p:sldId id="552" r:id="rId142"/>
    <p:sldId id="558" r:id="rId143"/>
  </p:sldIdLst>
  <p:sldSz cx="9144000" cy="6858000" type="screen4x3"/>
  <p:notesSz cx="9144000" cy="6858000"/>
  <p:defaultTextStyle>
    <a:defPPr>
      <a:defRPr lang="en-US"/>
    </a:defPPr>
    <a:lvl1pPr algn="l" rtl="0" fontAlgn="base">
      <a:spcBef>
        <a:spcPct val="0"/>
      </a:spcBef>
      <a:spcAft>
        <a:spcPct val="0"/>
      </a:spcAft>
      <a:defRPr sz="2400" kern="1200">
        <a:solidFill>
          <a:schemeClr val="tx1"/>
        </a:solidFill>
        <a:latin typeface="Times New Roman" pitchFamily="18" charset="0"/>
        <a:ea typeface="MS PGothic" pitchFamily="34" charset="-128"/>
        <a:cs typeface="+mn-cs"/>
      </a:defRPr>
    </a:lvl1pPr>
    <a:lvl2pPr marL="457200" algn="l" rtl="0" fontAlgn="base">
      <a:spcBef>
        <a:spcPct val="0"/>
      </a:spcBef>
      <a:spcAft>
        <a:spcPct val="0"/>
      </a:spcAft>
      <a:defRPr sz="2400" kern="1200">
        <a:solidFill>
          <a:schemeClr val="tx1"/>
        </a:solidFill>
        <a:latin typeface="Times New Roman" pitchFamily="18" charset="0"/>
        <a:ea typeface="MS PGothic" pitchFamily="34" charset="-128"/>
        <a:cs typeface="+mn-cs"/>
      </a:defRPr>
    </a:lvl2pPr>
    <a:lvl3pPr marL="914400" algn="l" rtl="0" fontAlgn="base">
      <a:spcBef>
        <a:spcPct val="0"/>
      </a:spcBef>
      <a:spcAft>
        <a:spcPct val="0"/>
      </a:spcAft>
      <a:defRPr sz="2400" kern="1200">
        <a:solidFill>
          <a:schemeClr val="tx1"/>
        </a:solidFill>
        <a:latin typeface="Times New Roman" pitchFamily="18" charset="0"/>
        <a:ea typeface="MS PGothic" pitchFamily="34" charset="-128"/>
        <a:cs typeface="+mn-cs"/>
      </a:defRPr>
    </a:lvl3pPr>
    <a:lvl4pPr marL="1371600" algn="l" rtl="0" fontAlgn="base">
      <a:spcBef>
        <a:spcPct val="0"/>
      </a:spcBef>
      <a:spcAft>
        <a:spcPct val="0"/>
      </a:spcAft>
      <a:defRPr sz="2400" kern="1200">
        <a:solidFill>
          <a:schemeClr val="tx1"/>
        </a:solidFill>
        <a:latin typeface="Times New Roman" pitchFamily="18" charset="0"/>
        <a:ea typeface="MS PGothic" pitchFamily="34" charset="-128"/>
        <a:cs typeface="+mn-cs"/>
      </a:defRPr>
    </a:lvl4pPr>
    <a:lvl5pPr marL="1828800" algn="l" rtl="0" fontAlgn="base">
      <a:spcBef>
        <a:spcPct val="0"/>
      </a:spcBef>
      <a:spcAft>
        <a:spcPct val="0"/>
      </a:spcAft>
      <a:defRPr sz="2400" kern="1200">
        <a:solidFill>
          <a:schemeClr val="tx1"/>
        </a:solidFill>
        <a:latin typeface="Times New Roman" pitchFamily="18" charset="0"/>
        <a:ea typeface="MS PGothic" pitchFamily="34" charset="-128"/>
        <a:cs typeface="+mn-cs"/>
      </a:defRPr>
    </a:lvl5pPr>
    <a:lvl6pPr marL="2286000" algn="l" defTabSz="914400" rtl="0" eaLnBrk="1" latinLnBrk="0" hangingPunct="1">
      <a:defRPr sz="2400" kern="1200">
        <a:solidFill>
          <a:schemeClr val="tx1"/>
        </a:solidFill>
        <a:latin typeface="Times New Roman" pitchFamily="18" charset="0"/>
        <a:ea typeface="MS PGothic" pitchFamily="34" charset="-128"/>
        <a:cs typeface="+mn-cs"/>
      </a:defRPr>
    </a:lvl6pPr>
    <a:lvl7pPr marL="2743200" algn="l" defTabSz="914400" rtl="0" eaLnBrk="1" latinLnBrk="0" hangingPunct="1">
      <a:defRPr sz="2400" kern="1200">
        <a:solidFill>
          <a:schemeClr val="tx1"/>
        </a:solidFill>
        <a:latin typeface="Times New Roman" pitchFamily="18" charset="0"/>
        <a:ea typeface="MS PGothic" pitchFamily="34" charset="-128"/>
        <a:cs typeface="+mn-cs"/>
      </a:defRPr>
    </a:lvl7pPr>
    <a:lvl8pPr marL="3200400" algn="l" defTabSz="914400" rtl="0" eaLnBrk="1" latinLnBrk="0" hangingPunct="1">
      <a:defRPr sz="2400" kern="1200">
        <a:solidFill>
          <a:schemeClr val="tx1"/>
        </a:solidFill>
        <a:latin typeface="Times New Roman" pitchFamily="18" charset="0"/>
        <a:ea typeface="MS PGothic" pitchFamily="34" charset="-128"/>
        <a:cs typeface="+mn-cs"/>
      </a:defRPr>
    </a:lvl8pPr>
    <a:lvl9pPr marL="3657600" algn="l" defTabSz="914400" rtl="0" eaLnBrk="1" latinLnBrk="0" hangingPunct="1">
      <a:defRPr sz="2400" kern="1200">
        <a:solidFill>
          <a:schemeClr val="tx1"/>
        </a:solidFill>
        <a:latin typeface="Times New Roman" pitchFamily="18" charset="0"/>
        <a:ea typeface="MS PGothic" pitchFamily="34"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FAE9D6"/>
    <a:srgbClr val="009900"/>
    <a:srgbClr val="FFCCCC"/>
    <a:srgbClr val="CCECFF"/>
    <a:srgbClr val="000AF9"/>
    <a:srgbClr val="CCFFCC"/>
    <a:srgbClr val="CC3300"/>
    <a:srgbClr val="FCD4C8"/>
    <a:srgbClr val="00FF00"/>
    <a:srgbClr val="E97E0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73" d="100"/>
          <a:sy n="73" d="100"/>
        </p:scale>
        <p:origin x="-1068" y="-10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117" Type="http://schemas.openxmlformats.org/officeDocument/2006/relationships/slide" Target="slides/slide114.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slide" Target="slides/slide86.xml"/><Relationship Id="rId112" Type="http://schemas.openxmlformats.org/officeDocument/2006/relationships/slide" Target="slides/slide109.xml"/><Relationship Id="rId133" Type="http://schemas.openxmlformats.org/officeDocument/2006/relationships/slide" Target="slides/slide130.xml"/><Relationship Id="rId138" Type="http://schemas.openxmlformats.org/officeDocument/2006/relationships/slide" Target="slides/slide135.xml"/><Relationship Id="rId16" Type="http://schemas.openxmlformats.org/officeDocument/2006/relationships/slide" Target="slides/slide13.xml"/><Relationship Id="rId107" Type="http://schemas.openxmlformats.org/officeDocument/2006/relationships/slide" Target="slides/slide104.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102" Type="http://schemas.openxmlformats.org/officeDocument/2006/relationships/slide" Target="slides/slide99.xml"/><Relationship Id="rId123" Type="http://schemas.openxmlformats.org/officeDocument/2006/relationships/slide" Target="slides/slide120.xml"/><Relationship Id="rId128" Type="http://schemas.openxmlformats.org/officeDocument/2006/relationships/slide" Target="slides/slide125.xml"/><Relationship Id="rId144" Type="http://schemas.openxmlformats.org/officeDocument/2006/relationships/notesMaster" Target="notesMasters/notesMaster1.xml"/><Relationship Id="rId149" Type="http://schemas.openxmlformats.org/officeDocument/2006/relationships/tableStyles" Target="tableStyles.xml"/><Relationship Id="rId5" Type="http://schemas.openxmlformats.org/officeDocument/2006/relationships/slide" Target="slides/slide2.xml"/><Relationship Id="rId90" Type="http://schemas.openxmlformats.org/officeDocument/2006/relationships/slide" Target="slides/slide87.xml"/><Relationship Id="rId95" Type="http://schemas.openxmlformats.org/officeDocument/2006/relationships/slide" Target="slides/slide92.xml"/><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slide" Target="slides/slide61.xml"/><Relationship Id="rId69" Type="http://schemas.openxmlformats.org/officeDocument/2006/relationships/slide" Target="slides/slide66.xml"/><Relationship Id="rId113" Type="http://schemas.openxmlformats.org/officeDocument/2006/relationships/slide" Target="slides/slide110.xml"/><Relationship Id="rId118" Type="http://schemas.openxmlformats.org/officeDocument/2006/relationships/slide" Target="slides/slide115.xml"/><Relationship Id="rId134" Type="http://schemas.openxmlformats.org/officeDocument/2006/relationships/slide" Target="slides/slide131.xml"/><Relationship Id="rId139" Type="http://schemas.openxmlformats.org/officeDocument/2006/relationships/slide" Target="slides/slide136.xml"/><Relationship Id="rId80" Type="http://schemas.openxmlformats.org/officeDocument/2006/relationships/slide" Target="slides/slide77.xml"/><Relationship Id="rId85" Type="http://schemas.openxmlformats.org/officeDocument/2006/relationships/slide" Target="slides/slide82.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103" Type="http://schemas.openxmlformats.org/officeDocument/2006/relationships/slide" Target="slides/slide100.xml"/><Relationship Id="rId108" Type="http://schemas.openxmlformats.org/officeDocument/2006/relationships/slide" Target="slides/slide105.xml"/><Relationship Id="rId116" Type="http://schemas.openxmlformats.org/officeDocument/2006/relationships/slide" Target="slides/slide113.xml"/><Relationship Id="rId124" Type="http://schemas.openxmlformats.org/officeDocument/2006/relationships/slide" Target="slides/slide121.xml"/><Relationship Id="rId129" Type="http://schemas.openxmlformats.org/officeDocument/2006/relationships/slide" Target="slides/slide126.xml"/><Relationship Id="rId137" Type="http://schemas.openxmlformats.org/officeDocument/2006/relationships/slide" Target="slides/slide13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slide" Target="slides/slide80.xml"/><Relationship Id="rId88" Type="http://schemas.openxmlformats.org/officeDocument/2006/relationships/slide" Target="slides/slide85.xml"/><Relationship Id="rId91" Type="http://schemas.openxmlformats.org/officeDocument/2006/relationships/slide" Target="slides/slide88.xml"/><Relationship Id="rId96" Type="http://schemas.openxmlformats.org/officeDocument/2006/relationships/slide" Target="slides/slide93.xml"/><Relationship Id="rId111" Type="http://schemas.openxmlformats.org/officeDocument/2006/relationships/slide" Target="slides/slide108.xml"/><Relationship Id="rId132" Type="http://schemas.openxmlformats.org/officeDocument/2006/relationships/slide" Target="slides/slide129.xml"/><Relationship Id="rId140" Type="http://schemas.openxmlformats.org/officeDocument/2006/relationships/slide" Target="slides/slide137.xml"/><Relationship Id="rId145"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6" Type="http://schemas.openxmlformats.org/officeDocument/2006/relationships/slide" Target="slides/slide103.xml"/><Relationship Id="rId114" Type="http://schemas.openxmlformats.org/officeDocument/2006/relationships/slide" Target="slides/slide111.xml"/><Relationship Id="rId119" Type="http://schemas.openxmlformats.org/officeDocument/2006/relationships/slide" Target="slides/slide116.xml"/><Relationship Id="rId127" Type="http://schemas.openxmlformats.org/officeDocument/2006/relationships/slide" Target="slides/slide12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122" Type="http://schemas.openxmlformats.org/officeDocument/2006/relationships/slide" Target="slides/slide119.xml"/><Relationship Id="rId130" Type="http://schemas.openxmlformats.org/officeDocument/2006/relationships/slide" Target="slides/slide127.xml"/><Relationship Id="rId135" Type="http://schemas.openxmlformats.org/officeDocument/2006/relationships/slide" Target="slides/slide132.xml"/><Relationship Id="rId143" Type="http://schemas.openxmlformats.org/officeDocument/2006/relationships/slide" Target="slides/slide140.xml"/><Relationship Id="rId148"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slide" Target="slides/slide10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slide" Target="slides/slide101.xml"/><Relationship Id="rId120" Type="http://schemas.openxmlformats.org/officeDocument/2006/relationships/slide" Target="slides/slide117.xml"/><Relationship Id="rId125" Type="http://schemas.openxmlformats.org/officeDocument/2006/relationships/slide" Target="slides/slide122.xml"/><Relationship Id="rId141" Type="http://schemas.openxmlformats.org/officeDocument/2006/relationships/slide" Target="slides/slide138.xml"/><Relationship Id="rId146" Type="http://schemas.openxmlformats.org/officeDocument/2006/relationships/presProps" Target="presProps.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openxmlformats.org/officeDocument/2006/relationships/slide" Target="slides/slide107.xml"/><Relationship Id="rId115" Type="http://schemas.openxmlformats.org/officeDocument/2006/relationships/slide" Target="slides/slide112.xml"/><Relationship Id="rId131" Type="http://schemas.openxmlformats.org/officeDocument/2006/relationships/slide" Target="slides/slide128.xml"/><Relationship Id="rId136" Type="http://schemas.openxmlformats.org/officeDocument/2006/relationships/slide" Target="slides/slide133.xml"/><Relationship Id="rId61" Type="http://schemas.openxmlformats.org/officeDocument/2006/relationships/slide" Target="slides/slide58.xml"/><Relationship Id="rId82" Type="http://schemas.openxmlformats.org/officeDocument/2006/relationships/slide" Target="slides/slide79.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slide" Target="slides/slide102.xml"/><Relationship Id="rId126" Type="http://schemas.openxmlformats.org/officeDocument/2006/relationships/slide" Target="slides/slide123.xml"/><Relationship Id="rId147" Type="http://schemas.openxmlformats.org/officeDocument/2006/relationships/viewProps" Target="viewProps.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98" Type="http://schemas.openxmlformats.org/officeDocument/2006/relationships/slide" Target="slides/slide95.xml"/><Relationship Id="rId121" Type="http://schemas.openxmlformats.org/officeDocument/2006/relationships/slide" Target="slides/slide118.xml"/><Relationship Id="rId142" Type="http://schemas.openxmlformats.org/officeDocument/2006/relationships/slide" Target="slides/slide139.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0418" name="Rectangle 2"/>
          <p:cNvSpPr>
            <a:spLocks noGrp="1" noChangeArrowheads="1"/>
          </p:cNvSpPr>
          <p:nvPr>
            <p:ph type="hdr" sz="quarter"/>
          </p:nvPr>
        </p:nvSpPr>
        <p:spPr bwMode="auto">
          <a:xfrm>
            <a:off x="0" y="0"/>
            <a:ext cx="3962400" cy="3429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Times New Roman" pitchFamily="-106" charset="0"/>
                <a:ea typeface="+mn-ea"/>
                <a:cs typeface="+mn-cs"/>
              </a:defRPr>
            </a:lvl1pPr>
          </a:lstStyle>
          <a:p>
            <a:pPr>
              <a:defRPr/>
            </a:pPr>
            <a:endParaRPr lang="en-US"/>
          </a:p>
        </p:txBody>
      </p:sp>
      <p:sp>
        <p:nvSpPr>
          <p:cNvPr id="60419" name="Rectangle 3"/>
          <p:cNvSpPr>
            <a:spLocks noGrp="1" noChangeArrowheads="1"/>
          </p:cNvSpPr>
          <p:nvPr>
            <p:ph type="dt" sz="quarter" idx="1"/>
          </p:nvPr>
        </p:nvSpPr>
        <p:spPr bwMode="auto">
          <a:xfrm>
            <a:off x="5181600" y="0"/>
            <a:ext cx="3962400" cy="3429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imes New Roman" pitchFamily="-106" charset="0"/>
                <a:ea typeface="+mn-ea"/>
                <a:cs typeface="+mn-cs"/>
              </a:defRPr>
            </a:lvl1pPr>
          </a:lstStyle>
          <a:p>
            <a:pPr>
              <a:defRPr/>
            </a:pPr>
            <a:endParaRPr lang="en-US"/>
          </a:p>
        </p:txBody>
      </p:sp>
      <p:sp>
        <p:nvSpPr>
          <p:cNvPr id="60420" name="Rectangle 4"/>
          <p:cNvSpPr>
            <a:spLocks noGrp="1" noChangeArrowheads="1"/>
          </p:cNvSpPr>
          <p:nvPr>
            <p:ph type="ftr" sz="quarter" idx="2"/>
          </p:nvPr>
        </p:nvSpPr>
        <p:spPr bwMode="auto">
          <a:xfrm>
            <a:off x="0" y="6515100"/>
            <a:ext cx="3962400" cy="3429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Times New Roman" pitchFamily="-106" charset="0"/>
                <a:ea typeface="+mn-ea"/>
                <a:cs typeface="+mn-cs"/>
              </a:defRPr>
            </a:lvl1pPr>
          </a:lstStyle>
          <a:p>
            <a:pPr>
              <a:defRPr/>
            </a:pPr>
            <a:endParaRPr lang="en-US"/>
          </a:p>
        </p:txBody>
      </p:sp>
      <p:sp>
        <p:nvSpPr>
          <p:cNvPr id="60421" name="Rectangle 5"/>
          <p:cNvSpPr>
            <a:spLocks noGrp="1" noChangeArrowheads="1"/>
          </p:cNvSpPr>
          <p:nvPr>
            <p:ph type="sldNum" sz="quarter" idx="3"/>
          </p:nvPr>
        </p:nvSpPr>
        <p:spPr bwMode="auto">
          <a:xfrm>
            <a:off x="5181600" y="6515100"/>
            <a:ext cx="3962400" cy="3429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34CF09D7-1C68-44AE-994C-C4420A4FDD52}" type="slidenum">
              <a:rPr lang="en-US"/>
              <a:pPr>
                <a:defRPr/>
              </a:pPr>
              <a:t>‹#›</a:t>
            </a:fld>
            <a:endParaRPr lang="en-US"/>
          </a:p>
        </p:txBody>
      </p:sp>
    </p:spTree>
    <p:extLst>
      <p:ext uri="{BB962C8B-B14F-4D97-AF65-F5344CB8AC3E}">
        <p14:creationId xmlns:p14="http://schemas.microsoft.com/office/powerpoint/2010/main" val="1574241026"/>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3-11-26T21:36:56.747"/>
    </inkml:context>
    <inkml:brush xml:id="br0">
      <inkml:brushProperty name="width" value="0.05292" units="cm"/>
      <inkml:brushProperty name="height" value="0.05292" units="cm"/>
      <inkml:brushProperty name="color" value="#FF0000"/>
    </inkml:brush>
  </inkml:definitions>
  <inkml:trace contextRef="#ctx0" brushRef="#br0">19025 18479,'0'0,"0"-24,0-26,0 25,0-49,0 49,-25-49,25 49,0 0,0 0,0 25,0-25,0 25,0 0,25 0,0 0,0 0,74 0,25 0,0 0,-25 0,75 0,0 0,-26 0,-24 0,0 0,-24 0,-26 0,25 0,-24 0,-1 0,1 0,24 0,0 0,-25 0,26 0,-1 0,0 0,0 0,25 0,-49 0,24 0,-25 0,1 0,-26 0,1 0,0 0,-50 0,24 0,-24 0,50 0,-50 0,25 0,0 0,-1 0,51 0,-50 25,24-25,-24 0,0 0,0 0,24 0,-49 0,25 0,-25 0</inkml:trace>
</inkml:ink>
</file>

<file path=ppt/ink/ink10.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1-22T22:09:21.350"/>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569 876 55,'-55'2'39,"1"12"-1,-2 12 0,2 18-18,-3 4-16,4 15-3,2 16-1,3 16-1,5 14 0,6 15 1,8 10-1,9 12 0,14 7 1,14 4 0,13-4 1,15-2-1,17-5 1,13-14-1,15-14 1,12-19 0,12-19 0,7-19 0,9-19-1,7-23 1,1-28 0,2-21 0,-2-22 0,-1-21 0,-9-18 0,-5-16 0,-13-19 0,-12-14 0,-17-2-1,-14-10 1,-18-1 0,-17 4 0,-22-2 0,-18 6 1,-21 9-1,-17 12 0,-19 11 1,-14 16-1,-16 18 0,-10 15 0,-8 18-1,-2 15 0,0 17 0,6 11 0,9 11-1,9 4-2,20 11-10,11-5-27,23 1 0,17-4-2,22-4 2</inkml:trace>
  <inkml:trace contextRef="#ctx0" brushRef="#br0" timeOffset="1144">2139 1896 29,'3'-14'37,"0"1"1,-3 13-2,0 0-12,0 0-14,0 0-5,-7 26-2,7 6-1,-2 5 0,3 7-2,1 1 2,4 2-2,3-7 2,6-8-1,3-18 1,7-12-1,5-18 0,4-11 1,0-14-2,1-8 2,-3-6-2,-2-1 1,-5 6 0,-5 8 0,-6 11-1,-4 12 1,-10 19-1,10 5 0,-8 16 0,1 7-1,0 1 1,0 1-1,2-2 1,3-8-1,1-8 0,1-14-1,4-9 0,-4-9 0,2-1-3,-2-4-1,3 6-1,-5 1-1,6 14 1,-14 4 1,20 23 0,-10 1 2,1 7 4,0 3 1,0-3 4,2-1 0,-4-14 1,10-7 1,-4-18 1,5-10-1,-2-14-1,3-8 0,-2-15-2,0-6 0,-4-5-1,0 3 0,-4 6-1,-1 10 0,0 9-1,0 18-1,1 18 0,4 14 0,-1 18-1,1 10 1,-1 7-1,-1 2 0,-2 3 0,-5-5 1,-4-8-1,-5-4 1,-5-12 0,-6-6 0,-3-11 1,-2-4-1,1-4 0,1-3 0,3 2-1,3 0 1,11 4-1,0 0 0,15-1 0,4-2 0,9-4 1,4-7 0,6-12-1,5-11 1,1-9 0,1-11-1,-3-5 1,-5-9 0,-6-7 1,-6-6 1,-10 2-1,-6 7 1,-8 8 0,-3 12-1,-7 15 1,-1 20 0,0 26-2,1 25 0,3 24 0,4 15-1,4 12-1,4 4 1,6 1-1,4-7 1,6-13-1,4-15 1,3-21 0,0-22-1,0-21 2,-5-21-1,-4-22 1,-5-20 1,-9-12 1,-7-8 0,-7 1 1,-1 11 0,-5 11 0,-2 21-1,0 26 1,2 31-1,3 28-2,5 22 1,3 21-1,4 8-1,6 9 0,4 1 1,6-8-3,2-12-2,10-8-11,1-27-26,4-19 0,-1-23 0,5-19 1</inkml:trace>
  <inkml:trace contextRef="#ctx0" brushRef="#br0" timeOffset="2352">4487 666 79,'-20'-45'41,"-12"2"-2,-6 12-2,-10-1-32,1 10-2,-4 7-1,2 11 0,3 10 0,5 17 1,6 12-1,7 21 0,6 17 0,7 20 0,7 18-1,5 18-1,5 13 0,4 8-1,5 7 1,3-1-1,0-1 1,1-9-2,-1-9 2,-3-13 0,-4-10-1,-5-12 1,-3-20-1,-5-14-1,0-13-3,-9-20-2,5-6-9,-10-22-26,7-22 2,-4-20-2,4-13 1</inkml:trace>
  <inkml:trace contextRef="#ctx0" brushRef="#br0" timeOffset="2664">3987 1922 44,'23'-77'39,"8"19"1,2 10-3,7 22-17,-10 3-10,4 17-4,-8 7-3,-1 12-1,-6 6-3,-2 5 1,3 2-1,2-1 0,4-2 1,4-8-1,2-5 1,2-9 0,-2-9 1,-7-8 0,-10-11 0,-10-3 1,-15-4 0,-11 0-1,-10 0 1,-4 5-1,-2 6-1,2 7 1,6 8-1,10 5 0,19 3 0,0 0-1,25-3 1,8-6-1,9-10 1,8-6 0,4-8 0,-1-9 0,-2-7 1,-2-5-1,-9-7 1,-9-6 0,-10-4 0,-8-1 1,-10 2-1,-6 7 1,-5 7 0,-5 11-1,-2 17 1,-2 23-1,2 25 0,2 23-1,6 23 0,3 14 0,4 15-1,5 11 1,4-1-1,9-3 0,3-13 0,2-15 0,4-18-1,2-21 1,2-20-1,-1-28 0,2-21 0,-4-25 1,-1-21 0,-2-20 1,-6-18 1,-2-7 1,-9-2-1,-3 9 1,-5 14 1,-3 19-1,-1 21 0,-2 29 0,6 35-1,-15 22 0,10 29 0,-2 24-1,-1 16-1,-1 15 1,2 7-1,1 0 0,3-5 0,4-14 0,3-17 0,4-17 0,6-20 0,2-18 0,3-19 1,-3-18-1,0-13 1,-4-8-1,-2-3 1,-4 1 0,-4 5 0,-5 7 0,-3 17 0,6 9 1,-11 24-1,10 5 0,2 7-1,5 0 1,7-3 0,3-4 0,5-5 0,2-13 0,-2-10 0,-1-13 1,-3-10-1,-7-6 1,-7-7 0,-6-5 0,-5-7 0,-5 5 0,-1 5 1,-2 8-1,2 10-1,1 13 1,13 6-1,-12 23 0,13 0 0,4 4-1,7 1 0,1 0 0,4-6 1,0-7 0,3-9 0,-1-3 0,1-7 0,-5-1 1,-1-1-1,-3 0 0,1 4 0,-1 1 1,0 6-2,2 3 2,2 0-1,4 2 0,4-4 0,1-1-1,2-5 2,-1-5-1,0-4 0,-3-7 0,-2-2 1,-7-4 0,-3-5 0,-6-4 1,-5-1-1,-4 1 1,-3 1-2,-1 2 2,-1 4-1,0 5-1,1 6 0,2 4 0,7 9 0,0 0 0,-10-4-1,10 4 1,0 0-1,0 0 0,0 0-1,0 0 1,0 0-2,0 0-1,0 0-2,0 0-4,0 0-10,0 0-23,0 0 2,0 0-1,0 0 3</inkml:trace>
  <inkml:trace contextRef="#ctx0" brushRef="#br0" timeOffset="4351">3490 2209 74,'-35'1'42,"8"-2"-1,12 1 1,15 0-34,3-12-5,23 4-1,16-1-1,17-3-1,22-5 0,23-1 0,23-2 0,20-2 0,13 1 0,8 1-1,3 0 1,-4 5-1,-9 4 1,-18 2 0,-19 5-3,-21 16-18,-29-5-20,-21 7 0,-25 1-2,-25 0 1</inkml:trace>
  <inkml:trace contextRef="#ctx0" brushRef="#br0" timeOffset="8221">2262 3312 42,'10'0'36,"-10"0"0,11 1-1,-11-1-26,0 0-5,10 0-1,-10 0-1,0 0 1,9 7-1,-9-7 1,12 14-1,-1-5 1,1 1-1,4 3 1,3 1-2,7 1 0,6 0 0,5 2 0,9-3 0,7 5 1,8-3-1,10 3 0,8 0 0,8 2 0,7 3 0,9-5 0,7 2-1,5-5 0,9 1 0,6-2 0,7-7 1,6-1-1,9-6 1,6 0 0,6-4 0,6-6 0,5-6 0,3-7-1,0-6 1,1-10-1,-1-6 2,-2-13-3,-6-12 2,-1-5 0,-5-19-1,-8-9 2,-7-15-2,-7-11 1,-12-12-1,-8-7 1,-11-7-1,-9-8 0,-13-1 0,-7-5 0,-10 4 1,-9 1 1,-9 2-1,-9 9 1,-10 6 0,-9 10-2,-8 12 2,-8 13-1,-8 8 0,-5 17-1,-4 10 1,-2 14-1,-4 11 1,1 12-1,0 9 0,1 11 0,2 10 0,9 9 0,-17 4-1,8 11 1,0 9 0,-1 5 0,-3 6 0,-1 4 1,-3 5-1,1 1 0,0-3 0,2-3 0,1-8 0,4-7 0,2-5 0,2-9-1,5-10 2,1-15-1,3-12 0,1-9 1,3-14-1,0-9 1,2-8-1,0-7 1,-2 1-1,2 0 0,-3 7 0,-1 6 0,-2 15 1,-1 12-1,2 12 0,6 16 0,4 15 1,5 15 0,6 16-1,6 11 0,6 10 1,6 3-1,3 4 1,-1-2 0,-2-6-1,-1-4 1,-4-9-1,-4-9-3,0-2-8,-11-12-31,-1-7-2,-7-10 1,-6-11-2</inkml:trace>
</inkml:ink>
</file>

<file path=ppt/ink/ink11.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1-15T21:49:22.010"/>
    </inkml:context>
    <inkml:brush xml:id="br0">
      <inkml:brushProperty name="width" value="0.05292" units="cm"/>
      <inkml:brushProperty name="height" value="0.05292" units="cm"/>
      <inkml:brushProperty name="color" value="#789440"/>
      <inkml:brushProperty name="fitToCurve" value="1"/>
    </inkml:brush>
    <inkml:brush xml:id="br1">
      <inkml:brushProperty name="width" value="0.05292" units="cm"/>
      <inkml:brushProperty name="height" value="0.05292" units="cm"/>
      <inkml:brushProperty name="color" value="#17365D"/>
      <inkml:brushProperty name="fitToCurve" value="1"/>
    </inkml:brush>
  </inkml:definitions>
  <inkml:trace contextRef="#ctx0" brushRef="#br0">3596 1039 97,'0'0'40,"4"13"1,-4-13-2,37 8-31,-7-8-2,16 2-1,12-3-1,16 1-1,9-2-1,8-3 0,2 4-2,-2-1 1,-5 0 0,-9 4-1,-13-2 0,-14 3 0,-12-3 0,-11 3 0,-11-4 0,-5 1 0,-11 0-1,0 0 0,-17 3-1,-2-7 0,-4 5 0,-13-2 1,-6 3-1,-13 2 1,-8-1 0,-11 3 0,-7 1 1,-7 5 0,-1 0 0,1 1 0,5 2 0,10-4 0,13 2 1,13-5-1,13-2 1,20 2 1,14-8-1,36 7 0,15-10 1,20 3 0,17-2-1,17 2 0,9 0 0,2 0 0,-7-2 0,-11 6-1,-20-1 0,-16-1-1,-20 1 0,-16-2-1,-16 1-1,-10-2-4,0 0-30,-23-18-6,10 6 2,-7-12-3</inkml:trace>
  <inkml:trace contextRef="#ctx0" brushRef="#br1" timeOffset="26125">1979 415 57,'-4'-15'39,"-14"-4"-1,0 1 1,-14-14-13,4 10-17,-16-6-5,-1-2-2,-12 0 0,-2-3 1,-9-1-2,-5 2 1,-11-2-1,-5 5 0,-6 3 0,-8 6 1,3 9-1,-5 7-1,0 9 1,-1 9-1,9 11 0,1 8 1,3 9-1,7 8 1,9 9 0,-1 11-1,18 6 1,1 5 0,14 7 0,11 4 0,19 5 0,11-1-1,13-3 0,21-7-1,12-7 1,22-6 0,14-12-1,17-9 1,14-16-1,15-10 0,15-13-1,13-7 2,8-11-1,2-9 0,1-10 0,-2-8 0,-8-7 0,-10-6 1,-17-11 0,-18-5 0,-20-7 0,-14-6 0,-19-3 0,-22-5 0,-17-1 0,-21-1 1,-18 6 0,-19 4 0,-21 8 0,-14 11 0,-10 10-1,-8 12 1,-1 15-1,4 5-3,14 22-11,8-6-25,22 7-2,16-7 1,32-3-3</inkml:trace>
</inkml:ink>
</file>

<file path=ppt/ink/ink12.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1-15T21:50:44.652"/>
    </inkml:context>
    <inkml:brush xml:id="br0">
      <inkml:brushProperty name="width" value="0.05292" units="cm"/>
      <inkml:brushProperty name="height" value="0.05292" units="cm"/>
      <inkml:brushProperty name="color" value="#17365D"/>
      <inkml:brushProperty name="fitToCurve" value="1"/>
    </inkml:brush>
  </inkml:definitions>
  <inkml:trace contextRef="#ctx0" brushRef="#br0">1475 81 43,'-16'3'32,"0"0"3,2-2 0,-7-9-15,9 15-7,-13-11-7,5 8 0,-9-5-2,2 5-1,-7-2 0,2 5-1,-6-2 0,2-1 0,-4-1-1,0 3 1,-2-2-1,0 4 0,-2-3 0,0 2 0,-1 2 0,-1 1-1,0 4 0,3-4 0,0 1 0,1 1 1,2-3-1,-1 2 1,3-4-1,0 1 1,1-1 0,0 0-1,0 1 1,2 3 0,1 1-1,2 1 0,2 1 0,4 1 1,1 1-1,4-1 1,2 1-1,3 2 0,1 0 1,1 0-2,2 3 2,0 0-1,1 3 1,0 0-1,1 1 0,0 0 0,1 0 1,1 3 0,1-4-1,3 5 1,-1-4-1,4 0 1,1 1-1,3-2 0,4-1 0,1-3 1,5 2-1,0-4 0,7-1 0,2 1 1,5-5 0,6 1-1,4-4 1,8 1-1,5-3 1,7-1-1,4 2 0,6-4 0,6 0 0,1 0 1,6 0-1,1-1 1,1-2-1,3 1 1,-1-2-1,0 1 1,-2 1-1,-1 0 1,-1 1-1,-1 1 1,0 0-1,0 1 1,1-1-1,2 3 1,-2-2 0,3 0-1,-1-1 1,0 3 0,-2-3-1,2-1 0,-1 1 0,-3-2 0,0-2 1,-2 0-1,-1-2 0,1-3-1,-6-1 2,0-1-1,-1-3 0,-5 0 0,-2 1 0,-3-2 0,-4 1 0,-1 0 0,-4 1 0,-3 1 0,-2-1 0,1-1 0,0-2 0,0 2 0,0-2 1,0 1-1,0-2 0,-1 1 0,-2 0 0,-3 2 0,-2-1-1,-1 2 2,-4-3-1,-3 2 0,-5 1 0,-2-1 0,-3-2 0,-4 1 0,-2 1 0,-5-1 0,-9 10 0,12-16 0,-12 16 0,1-15 0,-3 5 0,-3-1 0,-1-2 0,-1 0 0,-5-3 1,-1-4-1,-3 3 0,-2-5 0,-1 4 0,0-2 0,-2 0 0,0 1 0,0 0 0,-2 2 0,-1-5-1,0 3 1,-2-3-1,-2 1 1,-3 0-1,-3 0 1,-1 0 0,-1 0 0,0 4 0,-4-1 0,1 0-1,-4 2 2,1-1-1,-1 2 0,-5 0 1,1 2-2,-6 2 2,0 0-2,-3 4 1,-3 2 0,1 1 0,-3-1 0,0 1 0,-1 1 0,1-4 1,-1 2-2,0-5 2,1 3-1,-1 1 0,3-5 0,2 7 0,1-3-1,3 4 1,2-1 0,4 0 0,2 0 1,3-2-1,2 5 0,3-4 0,2 2 0,1-1 0,3 1-1,0 2 1,1 1 0,-1 2 0,0-2 0,1 4 0,-1-2 1,-2 1-1,2 1 0,1 0 0,1 2 1,6-2-1,1 0 0,3-1-1,6 0 1,13-3-1,-16 1-1,16-1-3,0-17-15,17 6-21,2-14 0,22-9-1,10-11 0</inkml:trace>
</inkml:ink>
</file>

<file path=ppt/ink/ink13.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1-15T21:50:42.561"/>
    </inkml:context>
    <inkml:brush xml:id="br0">
      <inkml:brushProperty name="width" value="0.05292" units="cm"/>
      <inkml:brushProperty name="height" value="0.05292" units="cm"/>
      <inkml:brushProperty name="color" value="#17365D"/>
      <inkml:brushProperty name="fitToCurve" value="1"/>
    </inkml:brush>
  </inkml:definitions>
  <inkml:trace contextRef="#ctx0" brushRef="#br0">8 238 55,'0'0'35,"0"0"-2,-5 11-6,-1-22-6,17 15-9,-13-13-4,11 10-3,-9-1 0,10-5-2,-10 5 0,14-6-1,-2 2 0,3-1 0,3 1 0,4-1-2,4-3 2,6 2-2,5-4 2,4 1-2,2-2 1,6 0-1,2 0 1,3 1 0,1-2-1,6 3 1,0-1-1,0 2 1,0-1 0,0 2 0,0-3 0,-3 4 0,-1-2 0,-5 2-1,-3-1 1,-1 0-1,-3 5 1,2-3-1,-4 4 0,3-1 0,0 0 0,2 0 1,3 0-1,0 1 0,4-4 1,0 2-1,3 2 0,0-2 0,2 2 0,0 1 0,-1 2 0,2-1 0,-3 3 1,0 1-1,-3-3 0,0 4 1,-2-3-1,-2 2 0,-3 1 0,1 2 0,-2 0-1,4-1 1,0 3 0,0 0 0,4 1 0,2 1 0,0-1 0,-1 1 1,0-1-1,-5 0 1,-1 1-1,-6-2 0,-1 2 0,-4 0 0,-3-1 0,0 1 1,-4 0-1,-1-1 0,-1 0 0,0 2 0,-1-1 0,-2 2 0,2-1 1,-2 0-1,-1 2 0,-1 0 0,-3 0 0,-2 0 1,-2 1 0,-1 2-1,-4 0 0,0 4 0,-1 1 0,-2 1 1,-1 3-2,0-4 1,-3 6 0,-2-2 0,-2 2 0,-2-3 0,-2 2 0,-2-1 0,-3-1 0,-3 1 1,-1-3-1,-3-2 0,-2 1 0,-2 1 0,0-1 0,-3-4 0,-1 2 0,1-3 0,-2-3 0,-1 1 0,-1-4 0,1-3 0,-1-1 1,-2-1-1,2-2 0,-2 0 0,1 0 0,1-2 0,1 1 0,-1-1 0,-1-1 0,-2 0 0,-2-2 0,-2 1 0,-2-2 0,-3 1 0,-4-2 1,0 0-2,-1 1 2,-2-1-1,-1-1-1,-1-1 2,1 0-1,-1-2 0,2-1 0,-2-2 0,0-3 0,-2 0 0,-1-2 0,-1 0 0,-4 1 0,-3 1 0,-3-1 0,-2 3 1,-1 1-1,0 3 0,-3-1 0,-1 2 0,-1-1 0,1 1 1,-2 1-1,0-1 0,-5 1 0,1 1 0,-1 1 0,-1 0 0,1 1 0,4 0 1,2-2-1,3 1 0,-1-2 0,8 0 0,-1-2 1,3 1-2,1 0 1,-1-2 0,0 0 0,0-1 1,4-1-1,-1-2 0,4-5 1,3-1-1,1-5 1,7-1-1,4-3 1,5-1 0,3-1 0,6-2-1,4 1 1,6 0 1,3-1-2,6 2 0,2-4 0,5 0 0,2-2 0,3 0 0,2 1 0,0 1-2,1 4 2,-1 1-1,0 5 1,1 3-1,-2 4 1,-1 6 0,-11 9 0,15-13 0,-15 13-1,9-9 0,-9 9 0,0 0-2,0 0-3,0 0-6,-1 10-28,1-10-2,-9 1 1,9-1-2</inkml:trace>
</inkml:ink>
</file>

<file path=ppt/ink/ink14.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1-15T21:49:18.344"/>
    </inkml:context>
    <inkml:brush xml:id="br0">
      <inkml:brushProperty name="width" value="0.05292" units="cm"/>
      <inkml:brushProperty name="height" value="0.05292" units="cm"/>
      <inkml:brushProperty name="color" value="#789440"/>
      <inkml:brushProperty name="fitToCurve" value="1"/>
    </inkml:brush>
    <inkml:brush xml:id="br1">
      <inkml:brushProperty name="width" value="0.05292" units="cm"/>
      <inkml:brushProperty name="height" value="0.05292" units="cm"/>
      <inkml:brushProperty name="color" value="#17365D"/>
      <inkml:brushProperty name="fitToCurve" value="1"/>
    </inkml:brush>
  </inkml:definitions>
  <inkml:trace contextRef="#ctx0" brushRef="#br0">3709 843 17,'3'-13'27,"-3"13"-2,-8-10-3,-6 2-4,5 10-1,-14-7-1,7 11-2,-11-8-5,8 11-1,-8-7-4,5 7 0,-4-4-1,6 4 0,-2-3 0,5 5 1,-2-4 0,4 4 0,-3-3-1,2 2 1,-2-4-1,3 3 0,-2-4-1,2 0 0,1-3 0,3 1-1,11-3 1,0 0 0,-3 13-1,17-7 1,9 2-1,13 0 2,8-1-1,15 1 1,11-1-1,13-2 0,10-2 0,7-2 0,6-1 0,2-1-1,3 0 0,-3-2 0,-5-1 0,-4-2 0,-8 0 1,-9 2-2,-10-1 0,-9 1 0,-13 1 0,-9 2 0,-10 1 0,-10 0 0,-6 4 0,-6-2 0,-9-2 0,0 0 0,0 0 0,0 0 0,0 0 0,0 0 0,0 0 0,0 0 0,0 0 0,0 0 0,-16 6 0,-2-7 0,-8 2 0,-9 0 0,-10-1 0,-13-1 0,-15-3-2,-10 1 2,-11-1 0,-10 2-1,-6-1 0,-6-1 1,-2 2-1,2 2 1,12 2-1,6-2 1,13 2 0,17-1-1,14-1 2,14 0-1,14-1 0,10-1 0,16 2 0,0 0 0,12 4 0,7 0 0,12 1 0,13 1 0,17 1 1,15 2-1,16-1 0,11 3 0,9-3 1,11 2-1,4 1 0,-1-4 0,-10 1 0,-8 0 1,-13-2-1,-15-3 1,-15 1-1,-18-2 0,-13-1 0,-13-1-2,-5 1-2,-13-16-11,6 5-25,-5-13-2,14-3 0,10-13-1</inkml:trace>
  <inkml:trace contextRef="#ctx0" brushRef="#br1" timeOffset="32897">1656 273 83,'-12'-25'40,"5"10"-1,-9-9 1,1 8-23,-15-16-13,-5 0-2,-9 1 0,-9 2-1,-16 4 1,-10 4-1,-10 7-1,-10 5 2,-5 9-1,-2 6 0,-2 6-1,0 6 1,12 7-1,2 7 0,9 6 0,3 10-2,10 3 4,6 6-2,12 5 1,6 5 0,10 3 1,9 4-1,12 0 0,12-1 1,16-2-3,8 0-1,12-4 1,12-5 0,8-6 0,16-8 0,3-7 0,11-6 0,0-9 2,10-8 0,-1-10-1,9-8 0,4-11 0,0-6-1,-3-11 0,5-7 0,-3-9 0,-8-5 1,-5-6-1,-13-5 1,-14-5 0,-9 1 0,-14 0 1,-12 3 0,-13 6 0,-10 3 0,-9 6 0,-12 7-1,-6 11-1,-13 6 2,-3 7-1,-6 8-2,-4 9-3,-8-5-16,6 18-20,0-7 1,11 5 0,14-9-2</inkml:trace>
</inkml:ink>
</file>

<file path=ppt/ink/ink15.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1-15T21:44:49.603"/>
    </inkml:context>
    <inkml:brush xml:id="br0">
      <inkml:brushProperty name="width" value="0.05292" units="cm"/>
      <inkml:brushProperty name="height" value="0.05292" units="cm"/>
      <inkml:brushProperty name="color" value="#C0504D"/>
      <inkml:brushProperty name="fitToCurve" value="1"/>
    </inkml:brush>
    <inkml:brush xml:id="br1">
      <inkml:brushProperty name="width" value="0.05292" units="cm"/>
      <inkml:brushProperty name="height" value="0.05292" units="cm"/>
      <inkml:brushProperty name="color" value="#789440"/>
      <inkml:brushProperty name="fitToCurve" value="1"/>
    </inkml:brush>
  </inkml:definitions>
  <inkml:trace contextRef="#ctx0" brushRef="#br0">2129 1008 36,'0'0'19,"-13"10"0,13-10 1,-11 9-4,11-9-3,0 0-2,-16 3-3,16-3-1,0 0-2,0 0-1,-11 0-1,11 0 0,0 0 0,0 0 0,0 0-1,0 0 0,0 0-1,0 0 0,0 0 0,0 0 0,0 0 0,0 0 0,9-8 0,-9 8 0,13-3 0,-13 3 0,13-1 0,-13 1 0,12 0-1,-12 0 1,0 0 0,9 11-1,-9-11 1,-2 11 0,2-11-1,-3 14 1,3-14-1,-4 13 0,4-13 0,2 14 1,-2-14-1,0 0 0,11 12 0,-11-12 0,14 3 1,-2-3-1,0-2 1,4 0-1,0-2 1,4 1-1,0-2 1,4-2-1,-1 0 1,1 1-1,2-2 1,1-2-1,0 2 0,1-1 1,0 1-1,2 0 0,0 2 0,0 0 0,-1 1 0,-1 2 0,-1 0 0,0 3 0,-1-1 0,-2 2 0,-2 0 0,1 1 0,-2 1 0,0 1 1,2 0-1,1-1 0,1 2 0,0-1 0,2-1 0,1 1 0,4-1 1,-2-1-1,1 1 0,2-1 0,-3 0 1,2 0-1,-2 1 1,1 0-1,-1 0 0,-1 1 1,-1-3-1,-1 2 0,1-2 0,1 0 1,-1-1-1,3 0 0,-1-1 0,2-1 0,0 0 0,1 0 0,1 1 0,1-2 1,0 0-1,-1-1 0,0 1 0,0 0 0,-1-2 0,2 0 0,-2 2 0,-2-1 0,0 1 0,-1 1 0,-1-1 0,-1 0 0,-3 1 0,0 0 0,-1 0 0,-2 0 0,1-1 0,-1 2 0,0 1 0,0-1 0,-1 0 0,1 1 0,1 1 0,1-1 0,-2 1 0,2 1 0,0-1 0,1 2 0,1-1-1,-3 0 1,1-1 0,0 1 1,0-1-1,-2 0 0,2 1-1,-1-2 1,-1 0 0,3 1 1,-3-1-1,1 0 0,0 1 0,0 0 0,-3 1 0,2 0 0,0 1 0,1 0 0,2 2 0,1-1 0,0-1 0,0 0 0,0-1 0,-2 0 0,-1-2 0,-2 0 0,-3 0 1,-2-2-1,-1 3-1,-3-2 1,1 2 0,0-2 0,0 2 0,0-1 0,-2 0 0,-1 1 0,0-1 0,-10 0 0,14-1 1,-14 1-1,0 0 0,10-8 1,-10 8-1,3-17 0,0 6 1,1-4 0,1-1-1,0-1 0,-1-2 1,0 2-1,1 1 0,-2-1-2,1 7-3,-14-4-32,9 1 0,-1-5 0,3 3-1</inkml:trace>
  <inkml:trace contextRef="#ctx0" brushRef="#br0" timeOffset="1856">5408 1239 20,'0'0'30,"0"11"1,0-11-3,0 0-6,11 9-6,-14-18-3,12 9 1,-10-13-4,12 6-3,-9-10-2,5-2-1,-5-7-1,3 0 0,-3-7-1,1 1 0,-3-4 0,1 3-1,-3 2 1,1 5-2,0 4 1,0 6 0,0 5-1,1 11 0,0 0-1,0 0 1,0 0 0,3 21-1,3-3 1,2 3-1,0 4 1,3 1 0,2 2-1,0-3 1,3 1 0,-1-4-1,0-3 1,-1-5 0,0-3-1,-2-3 1,-1-6 0,2-2 0,-3-7 0,-2-6 0,-1-3 1,-3-5-1,-1-4 0,-3-3 0,-2-1 0,-2 2 0,-1 1 0,-2 5 0,2 2 0,1 5-1,1 5-1,0-1-2,3 10 0,0 0-3,17-4-3,-17 4-3,28 0-3,-17-5 1,18 12 1,-12-9 2,12 8 3,-8-5 4,-2 1 7,1 4 3,-20-6 4,20 10 1,-20-10 1,0 17-1,-11-7-1,5 12-2,-6-4-3,3 10 1,-3-2-3,8 7 1,1-5 0,8 2 1,1-7-1,11-1 1,0-6-1,8-3 0,0-7 0,4-2 0,-2-10-1,0-3 0,-4-7-1,-5-2 0,-4-6-1,-7-4 0,-5-3 1,-5-1-1,-7 4-1,-3 0 1,-1 5-1,-3 3 0,3 7 0,-3 1-3,17 12-3,-22-7-14,22 7-16,0 0 1,11 3-2,2-4 2</inkml:trace>
  <inkml:trace contextRef="#ctx0" brushRef="#br0" timeOffset="2745">6181 915 73,'-4'11'35,"4"-11"-1,-7 14-8,8 1-18,-5-1-3,6 8 0,-5 1-1,6 6-1,-3 0-1,5 2 0,-2-1-2,2-3 0,2-2-3,-5-9-1,6 4-10,-8-20-22,0 0 1,0 0-2,2-19 2</inkml:trace>
  <inkml:trace contextRef="#ctx0" brushRef="#br0" timeOffset="2964">6008 933 72,'-18'-17'37,"6"4"-1,8 4 2,19 10-26,-6-5-6,15 5-2,3-1-2,7 0-1,3 0-1,4-6-4,5 4-5,-9-12-16,11 3-13,-2-4 2,2-3-2,-1 0 2</inkml:trace>
  <inkml:trace contextRef="#ctx0" brushRef="#br0" timeOffset="3182">6828 794 78,'4'16'36,"-4"0"0,-1 10-8,-10-5-18,9 12-4,-8-2-3,2 8 1,-5-2-1,5 4-2,-3-2-1,-1-4-1,7 3-7,-11-15-18,7 2-11,2-9 1,4-5-2,3-11 2</inkml:trace>
  <inkml:trace contextRef="#ctx0" brushRef="#br0" timeOffset="3432">6880 811 73,'12'-1'36,"-9"14"-1,0 4 1,6 11-29,-7 0-3,7 8-1,-2 3-1,2 1-1,3 2 0,-1-4-1,2-1-2,-2-6-1,5-1-7,-12-14-22,5-1-3,-4-6-2,-5-9 2</inkml:trace>
  <inkml:trace contextRef="#ctx0" brushRef="#br0" timeOffset="3650">6816 1070 58,'-15'1'37,"3"2"0,12-3-1,0 0-13,17 17-16,-6-12-3,9 4 1,-4-3-4,4-4-1,2 2-5,-9-13-10,8 4-22,2-6 0,3 3 0,1-6 0</inkml:trace>
  <inkml:trace contextRef="#ctx0" brushRef="#br0" timeOffset="3993">7506 864 82,'-7'18'37,"3"1"-1,1 6 1,-7 2-31,8 9-3,-4 5-2,2 1 0,0 0-1,1-4 0,1-2-2,-3-11-3,12 4-12,-6-16-20,-1-13 1,0 0-1,-11-4 1</inkml:trace>
  <inkml:trace contextRef="#ctx0" brushRef="#br0" timeOffset="4180">7286 958 70,'-3'-20'36,"9"6"1,10 5 0,1-6-27,17 12-4,-1-4-1,9 6-1,-6-5-2,1 6 0,-7-1-1,-3 5 0,-9 3-1,-3 4 0,-9 8 0,-3 4 0,-2 4 0,0 5 0,2 3 0,4 1 0,1-4 0,4-2 0,3-5 0,3-6 1,1-5-1,3-8 1,-2-7 0,-1-7-1,0-8 0,-4-6 0,1-7 0,-3-4-2,1-2 0,-5-3-2,3 8-2,-8-5-5,14 20-11,-15-2-14,-3 17-1,12-2 0,-5 16 2</inkml:trace>
  <inkml:trace contextRef="#ctx0" brushRef="#br0" timeOffset="4570">7989 1227 62,'0'0'37,"10"-2"-1,-6-8-1,-10-19-17,14 3-8,-13-18-3,7-1-3,-4-8 1,5 4-2,-2-2-1,5 6-1,1 6 0,3 9 0,3 14-1,2 10-1,4 8 1,1 7-1,2 8 0,-3 1-1,-3 3 1,-2-1 0,-8 0 0,-6-4 1,-7-1-1,-10-6-1,-1 0-1,-8-7-2,6 5-3,-9-12-2,18 10-5,-12-10-19,23 5-3,-9-11 1,9 11 1</inkml:trace>
  <inkml:trace contextRef="#ctx0" brushRef="#br0" timeOffset="4945">8297 787 67,'0'0'34,"8"21"0,-9-5-1,-8 0-24,8 12-3,-10-3-3,5 6 0,-4-2 0,6 2 0,-1-3 0,7-1 0,1-6-2,6-2 0,3-7 0,1-4-1,6-4-1,-3-3-1,7-1-3,-7-11-2,9 10-11,-8-8-19,1-2 1,-3-2-1,1-1 1</inkml:trace>
  <inkml:trace contextRef="#ctx0" brushRef="#br0" timeOffset="5210">8657 878 70,'11'-5'37,"-11"5"0,13-10 0,-20 0-25,7 10-5,-15-3-4,3 4-1,-6-2-1,-1 3-1,0 2 0,2 1 0,4 3 0,2 1 0,6 3 0,1 0 0,0 5 0,-2 1 0,-2 5 0,-2 1 0,-2 3 0,-2 0 0,1 2 0,3-2 0,2-1 0,4-3 1,7-5-1,4-3 1,4-4 0,3-3-1,1-5 1,1-3-1,-1-2-1,0-3-1,2 4-3,-6-12-6,12 10-21,-6-4-5,3 1 1,1-1-2</inkml:trace>
  <inkml:trace contextRef="#ctx0" brushRef="#br0" timeOffset="5616">8886 1190 76,'0'14'37,"0"-14"-1,0 0 0,8 12-27,-8-12-6,0 0-4,0 0-2,9-20-7,7 14-26,-5-5 0,3 2 0,3-1 1</inkml:trace>
  <inkml:trace contextRef="#ctx0" brushRef="#br0" timeOffset="5787">9137 1200 86,'4'13'30,"-4"-13"-1,0 0-11,0 0-22,17 4-4,-13-16-1,13 9 0,-4-11 1,10 6 2,0-3 3,5 6 1,1 3 4,-3-1 3,6 11 3,-14-8 2,5 14 0,-23-14 0,22 25-1,-22-14-2,-1-1-21,1-10-16,-5 19-3,5-19-3,1 15 0</inkml:trace>
  <inkml:trace contextRef="#ctx0" brushRef="#br1" timeOffset="261700">16 787 86,'-12'9'39,"3"-8"0,9-1 1,0 0-31,14 7-3,-2-9-2,9 4 0,2-1-2,12 1 1,5-2-1,7 1-1,10-2 1,13 1-1,10-3 1,16 3 0,9-5 0,8 3-1,5-1 0,7 0 0,-2 3 0,-3-1 0,-9 5 0,-10-2-1,-11 3 1,-14 3-1,-13-2 1,-13 4-1,-14-2 0,-9-1 0,-9-1 0,-8-2 0,-10-4-1,0 0 0,0 0-1,0 0-1,-10 4-1,-7-8-4,8 10-13,-16-8-20,2 3-1,-10-4 2,1 3-2</inkml:trace>
  <inkml:trace contextRef="#ctx0" brushRef="#br1" timeOffset="279256">10746 0 96,'-21'9'39,"1"-4"0,20-5 0,-21 7-31,21-7-4,13 2 0,12-2-1,11-3-1,19 2 1,12-3-1,17 3 0,10 2-1,13 4 0,2 0-1,2 2 1,0 1 0,-8 4-1,-9-2 0,-11 2 0,-13-4 0,-13-1 0,-11 2 0,-12-5 0,-11 2 0,-9-5 0,-14-1 0,12 3 0,-12-3-1,0 0 1,0 0 0,-10 1-1,-3 0 2,-8 1-2,-10 4 1,-9 0 0,-13 3 0,-12 0-1,-11 7 2,-9-2-1,-8 3 0,-5 3 0,-2-4 0,0 4 0,6-3 1,5 0-1,11-2 0,10-2 0,14-1 0,15-4 0,14 3 0,25-11 1,8 14-1,29-7 0,23-2 0,21 2 1,21 1-1,18 0 1,13-1-1,3-1 0,-2 1 0,-10-3 1,-19 1-1,-17-3 0,-26-2 0,-21-2 1,-25-3-1,-16 5 1,-39-12-1,-13 4 0,-18 2 1,-20 2-2,-15 2 2,-12 2-1,-6 6 0,0-1 0,7 6 0,14 1 0,17 0 0,21 3 0,26-2 1,29-1-1,30 2 0,27 1 0,21-1 0,18 0 1,8 2-1,3-2 0,-5 0 0,-14-1 0,-17-1 0,-24-2 0,-24 2 2,-29-2-2,-21 1 0,-17 2 0,-15 2 0,-7 4 0,-4 0 0,2 3 0,11-3 0,16 3 0,15-1 0,23-2 0,23 0 0,21-4 0,18 1 0,15-2 0,7 1 0,-2-4 0,-5-1-2,-10 1 2,-18-1 0,-20 3 2,-25-2-2,-19 4 0,-18-2 0,-7 5 0,-4-1 0,3 0 0,6 3 0,15-2 0,22 2 0,20-1 0,20-1 0,17 1 0,6-1-2,4 3 2,-3-4 2,-9 3-2,-17 3 0,-17 1 0,-19 3 0,-16 2 0,-9 3 0,-4-1 0,0 1 0,3-1 0,9-4 0,9-1 0,12-6-2,4-6-3,12 1-6,-12-15-16,27-9-16,-7-10 1,8-4 0,-3-13-1</inkml:trace>
</inkml:ink>
</file>

<file path=ppt/ink/ink16.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1-15T21:45:05"/>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0 0 81,'0'0'36,"9"18"-4,-9-18-1,0 0-35,-3 12-29,3-12-1,0 0-2,0 0 1</inkml:trace>
</inkml:ink>
</file>

<file path=ppt/ink/ink17.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1-15T21:50:02.614"/>
    </inkml:context>
    <inkml:brush xml:id="br0">
      <inkml:brushProperty name="width" value="0.05292" units="cm"/>
      <inkml:brushProperty name="height" value="0.05292" units="cm"/>
      <inkml:brushProperty name="color" value="#17365D"/>
      <inkml:brushProperty name="fitToCurve" value="1"/>
    </inkml:brush>
  </inkml:definitions>
  <inkml:trace contextRef="#ctx0" brushRef="#br0">0-4 67,'0'0'35,"16"8"1,-16-8 0,10-2-12,-10 2-17,13 4-3,-13-4-1,0 0-1,5 13 0,-5-13-1,3 15 0,-1-5 0,1 3-1,3-1 1,-3 5-1,5-1 1,-3 2-1,-1 1 0,0 0 0,-4 0 0,3-1 1,-5-1-1,3 0 0,-1-1 0,0-3 0,4-3 0,-4 0 0,4-1 0,-4-9 0,11 12 0,-1-7 0,-10-5 0,18 9 0,-18-9 0,22 9 1,-5-7-1,-1 2 0,4-2 1,0 0-1,6-2 0,0 2 1,6-2 0,3 0-1,-1 1 1,6-1-1,-2 0 1,4 1 0,-2 1 0,8-2-1,-2 1-1,0 0 1,-1-1 0,1 0 0,-2 2-1,2-2 0,-3 2 1,1-1 1,-1 1-1,2-1 1,0 0-1,1 1 1,2-2-1,-2 1 1,5 0 0,-2 0-2,2 1 1,0 2-1,-1-1 1,4-1-1,-4 2 1,5-1 0,-1 1-1,-4 0 2,3-2-1,0 1 0,0-2 1,-1 1-2,2 1 1,-3-1 0,-2 1-1,0 1 1,-4 0-1,-1 0 1,0-1 0,-1-1 0,3 0 0,-2-1 1,2-1-1,-2-1 0,2 0 0,1-1 0,0 1-1,0 0 1,-1 1 0,0 1-1,1-1 1,0 2 0,0-1 0,-1 1 1,2-1 0,-3 0-1,0-2 1,0-1 0,0-2-1,1-3 1,1-2-1,0 0 1,0-4-1,4 3 1,-1-3-1,3 1 0,-2 1 1,-1 3-1,-1 2 1,-4 2-1,-1 1 1,-7 2-1,-4 2 0,-2 1 1,-3-1-1,-3 0 0,-1-1 1,-1-1-2,-1 0 2,-1-1-2,-2-2 2,1-3-1,-3-1 1,-2-2-1,-2-4 1,0-1 0,-5-6 0,0 1-1,-4-4 0,0 0-1,-1 3-1,-6-7-8,12 14-31,-12-7-2,9 8 0,1-4-1</inkml:trace>
</inkml:ink>
</file>

<file path=ppt/ink/ink18.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1-15T21:44:59.571"/>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223 90 46,'0'0'33,"1"20"1,-1-7-1,3 0-13,8 12-10,-7-1-5,8 8-1,-1 1-1,3 5-1,-1-3 1,0 0-1,-2-2 0,-1 0-1,-6-2 0,-4-4 0,-7-3 0,-5-3 0,-3-3-1,-5-3 1,-5-4 0,-1-2 0,-2-7-1,2-2 1,0-2-1,3-5-1,2 0-1,2-9-4,19 16-19,-14-29-11,11 8 1,1-5-2,5-3 1</inkml:trace>
  <inkml:trace contextRef="#ctx0" brushRef="#br0" timeOffset="374">0 59 76,'0'0'36,"0"0"-3,0 0 3,16-2-29,6 2-4,4-5 0,5 3-1,4-4 0,6 2-1,-2-3 0,1 1 0,-2 1-2,-5-3-2,2 8-3,-14-11-7,7 10-19,-10-1-4,-5 3 0,-3 3 1</inkml:trace>
  <inkml:trace contextRef="#ctx0" brushRef="#br0" timeOffset="671">453 322 58,'0'0'35,"0"0"-2,0 0 1,4 16-13,-4-16-14,-9 14-2,4-1-3,4 6 0,0-1 0,4 5 0,3 1-1,5 0 1,1-4-1,8 0 0,0-7 0,2-1 0,0-7 0,0-3 0,-3-8 0,-1-3 1,-6-4-1,-4-4 0,-4-4 0,-4-1-1,-4-1 0,-2 2 0,-1 2-1,-2-1-2,4 9-2,-8-6-7,13 17-15,0 0-9,12-7-1,-3 5 0,5 3 1</inkml:trace>
  <inkml:trace contextRef="#ctx0" brushRef="#br0" timeOffset="998">833 352 66,'10'1'35,"-10"-1"0,0 0 1,0 0-19,-21 2-11,8 0-2,-6-3-2,4 5 0,0-1 0,15-3-1,-8 17-1,14-5 0,6 2 0,3 2 0,2 3 0,2-1 0,-1 0 0,-2-2 0,-3-2 0,-7-2 0,-6-3 0,0-9 0,-12 13 0,-1-11 0,0-1-1,-5-3-1,3 2-1,-4-7-4,19 7-10,-17-4-19,17 4 1,-12-14-2,12 5 2</inkml:trace>
  <inkml:trace contextRef="#ctx0" brushRef="#br0" timeOffset="1388">1090 97 76,'1'-18'37,"-2"8"-1,1 10 0,0 0-21,-6 15-11,6 5-2,-2 4-1,3 7-1,1 8 1,1 2-2,3 4 0,-3-4-3,8 4-4,-11-17-8,6 2-21,-4-10 1,-2-9-1,0-11 2</inkml:trace>
  <inkml:trace contextRef="#ctx0" brushRef="#br0" timeOffset="1591">971 337 87,'-10'-8'36,"10"8"0,0 0 2,35-2-31,-11 1-5,7 4 0,0-3 0,7-1-2,-1 3-3,-7-12-19,5 4-16,-2-3 2,2 0-2,-1-4 1</inkml:trace>
  <inkml:trace contextRef="#ctx0" brushRef="#br0" timeOffset="1997">1855 331 87,'0'0'36,"0"0"0,0 0 2,0 0-31,4 12-3,-5 5-1,-3 0-1,1 7 0,-1 3 0,3 4 0,-2-2-1,2 0-2,0-1 0,0-7-3,6 6-11,-7-13-23,6-4 0,-4-10 0,13-6 0</inkml:trace>
  <inkml:trace contextRef="#ctx0" brushRef="#br0" timeOffset="2309">1842 127 81,'0'0'36,"0"-10"-2,0 10 0,0 0-29,0 0-18,0 0-5,0 0-13,0 0-4,4 16-1,0-3 2</inkml:trace>
  <inkml:trace contextRef="#ctx0" brushRef="#br0" timeOffset="2558">1969 607 91,'12'-17'36,"-6"3"1,-4-13-9,9 8-17,-11-8-5,4 4-1,-3-3-2,1 5 0,-2 1 0,1 7-2,-1 13 0,0 0 0,0 0-1,13 24 0,-4-1-1,1 2 1,4 1-1,4 2 1,4-3-1,-1-6 1,0-6 0,2-6 0,-5-7 0,1-6 0,-6-8 1,-5-6-1,-4-5 0,-4-5-1,-1-1 1,-4-2-2,2 1 0,-2-1-2,8 11-5,-9-8-14,11 12-16,2 2 2,5 6-1,0 2 2</inkml:trace>
  <inkml:trace contextRef="#ctx0" brushRef="#br0" timeOffset="2902">2354 358 65,'10'38'33,"-5"4"0,1 4-7,4 13-11,-14-3-7,7 10-3,-9-8 0,6 3-1,-7-12-1,5-1-1,-4-14 0,3-6-2,-1-14 2,4-14-1,0 0 0,-6-15 0,3-11 1,2-8 2,-1-11-2,3-8 1,0-12 0,4-2 0,1-1 0,5 6-1,3 5-1,2 10-1,4 11 1,2 14-1,1 19 0,-2 9 0,-2 10-1,-5 4 1,-5 4-1,-4 1 0,-5 1 0,-8-4-1,-2-2 0,-4-7-1,0 1-3,-6-13-4,13 11-10,-7-14-18,14 2 1,-15-9-2,15 9 3</inkml:trace>
  <inkml:trace contextRef="#ctx0" brushRef="#br0" timeOffset="3370">2653 445 52,'0'0'34,"0"0"1,-10 14-1,6 1-7,-3-6-20,8 8-3,0 1-1,6 3 0,1-4 0,10 2 0,0-8-1,9-4-1,0-5 1,2-7-1,-2-4 0,-2-5 0,-5-5 0,-5-2-1,-7-2 0,-5 0-1,-5 1 0,-4 1-1,-1 6-2,-8-6-7,13 12-26,-5 0 0,7 9 1,1-11-2</inkml:trace>
  <inkml:trace contextRef="#ctx0" brushRef="#br0" timeOffset="3728">3166 151 95,'2'-12'36,"-2"12"0,0 0-9,-12 12-21,10 11-2,-3 5-2,1 10-1,-1 3 0,2 7 0,-1-4-1,1 2 0,1-4-2,-2-8-2,6-1-1,-8-18-4,9 4-4,-12-23-1,9 4 1,-8-13 4,5-2 3,-9-8 3,1-4 5,0 3 3,-7-8 5,10 13 2,-9-9 2,15 14-4,-6-6-1,8 20-2,15-18-1,4 16-1,1-5-1,9 5-1,-2-2-1,5 4 0,-2-1-1,-3 0-1,-4 1 0,-3 1 0,-5 3 0,-6 2 0,-2 3 0,-3 1 0,-1 4 0,0 2 0,0 2 0,3 0 1,0 1-2,4 3 2,1-1-1,2 0 0,4 0-1,-2-2 2,2-1-2,-1-1 1,-3-1 0,-2-5 0,-1-1 0,-10-10 0,9 11 0,-9-11-1,0 0 1,-10 4 0,10-4 0,-21-2 0,7 1-1,-1-1 1,-2-2 0,0 0 0,0 0 0,2-1-1,1 2 1,3-1-2,11 4-1,-15-5-1,15 5-3,0 0-7,0 0-24,0 0 0,0 0 1,2-9 0</inkml:trace>
  <inkml:trace contextRef="#ctx0" brushRef="#br0" timeOffset="4586">3495 306 47,'0'0'34,"0"0"2,0 0-1,0 0-10,14-2-14,-14 2-6,0 0-1,0 0-2,-13-4 0,3 2 0,-2 1-1,-3 1 1,-3 0-2,-1 1 0,-3 0-1,2 5-3,-1-4-2,10 13-8,-5-6-22,9 0 0,3 1-1,5-1 1</inkml:trace>
  <inkml:trace contextRef="#ctx0" brushRef="#br0" timeOffset="5023">3785 570 97,'0'0'39,"0"0"0,-3 14-1,3-14-32,0 0-3,-9 6-1,9-6-2,0 0 0,0 0 0,0 0-2,0 0-2,0 0-10,0 0-25,0 0 1,11-17-1,-1 11 1</inkml:trace>
  <inkml:trace contextRef="#ctx0" brushRef="#br0" timeOffset="5257">3932 609 87,'10'3'34,"-10"-3"0,0 0-1,16-13-30,-16 13-8,6-18-6,6 11-22,-12 7-2,18-17-1,-5 9 3</inkml:trace>
</inkml:ink>
</file>

<file path=ppt/ink/ink19.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1-15T21:51:57.019"/>
    </inkml:context>
    <inkml:brush xml:id="br0">
      <inkml:brushProperty name="width" value="0.05292" units="cm"/>
      <inkml:brushProperty name="height" value="0.05292" units="cm"/>
      <inkml:brushProperty name="color" value="#17365D"/>
      <inkml:brushProperty name="fitToCurve" value="1"/>
    </inkml:brush>
  </inkml:definitions>
  <inkml:trace contextRef="#ctx0" brushRef="#br0">410-2 47,'-13'9'39,"13"-9"-1,-11 11 1,11-11-11,0 0-14,-9-2-6,9 2-3,0 0-1,0 0 0,-11-5-1,11 5-1,-21-3 0,4 5-1,-11-1 1,-2 2-1,-4 1 1,-1 0-1,1 0 0,3-1 0,3 2-1,4 0 1,8-2-1,6-1 0,10-2 0,-12 6 0,12-6 0,-3 18 0,3-1 0,3 6 1,-2 8-1,0 7-1,0 10 1,-1 4 0,-1 5 0,-4 1 0,-1 0 0,0 0-1,-2-4 1,0-2 0,1-6 0,2-6 0,2-5 0,3-5 1,3-4-1,3-6 0,1-3 1,11-4 0,0-3-1,12-4 1,3-3-1,6-1 1,1-2-1,-2-2 0,4 1-1,-11-3-1,4 10-5,-25-11-11,7 12-24,-17-7-2,18 0 0,-6-3-1</inkml:trace>
</inkml:ink>
</file>

<file path=ppt/ink/ink2.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3-11-26T22:09:36.039"/>
    </inkml:context>
    <inkml:brush xml:id="br0">
      <inkml:brushProperty name="width" value="0.05292" units="cm"/>
      <inkml:brushProperty name="height" value="0.05292" units="cm"/>
      <inkml:brushProperty name="color" value="#FF0000"/>
    </inkml:brush>
  </inkml:definitions>
  <inkml:trace contextRef="#ctx0" brushRef="#br0">2654 4118,'0'49,"0"1,0-25,0 49,0-24,0-26,0 26,25-25,-25-25,50 0,-1-50,26 1,24-51,25-24,0 0,25-24,-1-1,26 0,-25 0,0 0,0 25,-25 0,0 25,-25-25</inkml:trace>
  <inkml:trace contextRef="#ctx0" brushRef="#br0" timeOffset="2910.1665">19571 4242,'0'24,"0"1,-25 25,25-1,-25 1,25 0,0-26,0 1,0 0,25-25,0 0,25-25,24-49,0-1,26-24,24-25,0 0,49-25,-24-24,25 24,-1 0,-24 0,25 25,-25 25,-25 0,-50 49,25 1,-49 24,-1 0,-24 0,0 25,-25 0,0 0,0 0,0 0,0 0,0 0,0-25,-25 25</inkml:trace>
  <inkml:trace contextRef="#ctx0" brushRef="#br0" timeOffset="10538.6028">18380 12725,'-25'0,"25"0,0-25,0 25,0 0,0 0,0-25,0 25,0-25,25 25,0 0,25-24,-1 24,-24 0,50 24,-26-24,1 25,-1 0,1 0,-25 0,0-1,-25 26,0 0,-25-1,0 26,-25-26,1 26,-1-1,-24-24,24 24,25 1,-24-26,24 1,0-1,25 1,0-25,25 0,0 24,-25-24,24 25,1-26,0 51,0-26,0 1,-25 0,25 24,-1 0,-24 1,25-26,0 51,-25-51,25 51,-25-26,0 25,-25-49,0 49,0-25,-24-24,24 24,-25-49,50 25,-25-50</inkml:trace>
  <inkml:trace contextRef="#ctx0" brushRef="#br0" timeOffset="31948.8274">1389 6896,'-25'-25,"0"25,25 0,-49 0,49 0,0 0,-50 25,50-25,-25 25,25-25,25 24,0-24,25 0,-1 0,1 0,49 0,-25-24,1 24,24-25,-24 0,-1 25,-24 0,24 0,-24 25,-26 0,1 49,-25 0,0 26,-25-1,1 25,-26 0,0 0,1 0,-1-25,1 0,24-24,-25-26,25 1,1-25,24-25,-25 0,25 0</inkml:trace>
  <inkml:trace contextRef="#ctx0" brushRef="#br0" timeOffset="32219.8429">1339 7045,'0'-50,"-24"50,-1-25,0 25,0 50,25-25,0 49,0 0,25 50,-25-24,25 24,0 0,24 24,-24-48,0-1,0 0,-1-24,1-26,0 1,-25-25,25-1</inkml:trace>
  <inkml:trace contextRef="#ctx0" brushRef="#br0" timeOffset="32685.8695">1513 7714,'25'-99,"0"-25,24 25,-24 0,25-1,-25 26,-1 0,1 24,-25 50,0 0,0 25,-25 24,1 1,-1 0,0-1,0 1,0-25,0-25,25 0,25-50,-25 25,25 0,-25 25,0 0,25 0,-50 50,25 49,-50-24,26 24,-1 0,0-25,25 1,0-26,25-24,0-50,24 1,1-26,-25-24,0 49,-1-25,-24 25,0 25,-49 25,24 0,-50 49,26 1,-1-1,1 1,-1-1</inkml:trace>
  <inkml:trace contextRef="#ctx0" brushRef="#br0" timeOffset="33250.9019">1612 8905,'-25'49,"1"1,-1 0,25 24,-25-49,25 25,25-50,-25 0,25-25,-1 0,1 0,0-49,0 24,0 0,-25 26,0-26,0 50,-25 0,0 50,0-1,0-24,25 50,-24-26,24 1,0-1,24-49,1 0,0 0,0-49,0 24,-25-49,25 24,-50 0,25-24,-25 49,0 0,0 0,-24 50,24-25,0 25,25 25,-25-1,0 1,25 24,0-24,0-25,0 24,25 1</inkml:trace>
  <inkml:trace contextRef="#ctx0" brushRef="#br0" timeOffset="34732.9866">10220 14015,'0'24,"0"-24,0 0,0 0,0 0,0 0,0 0,0 0,0 0,0 0,0 0,24 25,1-25,0 0,25 0,-1 0,26 25,-1-50,25 25,0 0,1 0,24-25,0 25,-25-24,25 24,0 0,-25 0,0 0,1 0,-1 0,-25 0,25-25,-49 25,24 0,1-25,-25 25,24-25,-24 25,-1 0,1-25,-1 1,1 24,0-25,-26 25,1-25,25 0,-25 0,-1 1,1-1,0-25,0-24,0 24,-25-24,24-1,-24 1,-24 0,24-1,-25 1,-25-1,1 1,-1 24,-24 1,-26 24,26-25,-25 50,0-25,-26 50,1-25,0 25,-24 25,24-26,-50 1,50 0,-50 0,50 0,-49 24,24-49,25 25,-25-25,25 25,0-25,0 0,25 0,-1 0,26 0,24 0,1 0,24 25,0-1,25 26,25 0,-25-1,50 26,-26-1,26 1,-25-1,24 25,-24-24,0-1,-25 0,25-24,-25-25,0 0,0-50,0-25,0-24</inkml:trace>
  <inkml:trace contextRef="#ctx0" brushRef="#br0" timeOffset="35915.0542">4440 4862,'-50'25,"-24"-25,24 24,-24 1,0 0,-1 0,1 0,-1-1,1 1,0 0,-1 25,25-1,1 1,-1-1,1 26,24-1,-25 1,25-1,1 25,-1-24,25 24,-25-25,25 1,25-26,-25 26,25-26,-1-24,26 25,0-25,24-1,-24 1,24 0,25-25,-24 0,24 0,0 0,0-25,25 25,-24 0,-1-25,25 25,-25 0,25 0,-25 0,25 0,0 0,0 0,-24 0,24 0,0 25,0-25,-25-25,25 25,-25 0,25-24,-25 24,25-25,-24 0,24 25,-50-25,25 0,-24 1,-1-1,1-25,-51 1,26 24,0-25,-50-24,24 24,-24-24,0 24,-24-24,-1-1,0 1,-25 24,1 1,-1-1,-24 25,-1-24,26 24,-26 0,-24 0,25 0,-26 25,26-24,-25-1,-25 0,25 25,-1-25,-24 25,0-25,0 25,0 0,0-24,0 24,0 0,0 0,0 24,0-24,25 25,0-25,24 25,1 0</inkml:trace>
  <inkml:trace contextRef="#ctx0" brushRef="#br0" timeOffset="42475.4295">10567 12105,'0'24,"0"-24,0 25,0-25,0 25,25-25,-25 25,24-25,-24 0,0-25,25 25,0-50,-25 26,25-26,-25-24,0 24,0-24,0-26,0-24,-25 25,25-25,-50-25,1-24,-1 24,1-50,-26 26,-24-26,25 26,-26-26,-24 1,25 24,-25-24,-25-1,25 1,-25 24,1-24,-1-1,25 1,-25 24,25 1,-25 24,25 0,25 25,-25 25,49 0,1-1,-1 26,26 0,-1 24,1 25,24-24,0 24,0 25,25 0,-25 0,25 0,0 25</inkml:trace>
  <inkml:trace contextRef="#ctx0" brushRef="#br0" timeOffset="47261.7029">12204 11137,'25'0,"-25"25,0 0,-25 25,25-1,-25 26,0 24,0 25,1 0,-26 0,25 0,0 25,1-25,-1-25,0 0,0-24,0-26,25 1,-24-50,24 0,-25 0,25-25,-25 0</inkml:trace>
  <inkml:trace contextRef="#ctx0" brushRef="#br0" timeOffset="47500.7169">11683 12154,'0'0,"0"0,0 0,25 0,-25 50,0 0,0-1,0 1,25 24,-25-24,24-1,1 1,0-25,0-50,24 0,1-24,0-1,24 0,-24-24,-1 24,1 26,0-26</inkml:trace>
  <inkml:trace contextRef="#ctx0" brushRef="#br0" timeOffset="54799.1344">3200 9500,'0'0,"0"0,0 0,0 0,-25 25,25-25,0 0,0 25,0 0,25-1,0 26,-1-25,26 24,24 1,-24 0,0-1,24 1,-24-1,-26-24,1 25,-25 0,0-26,-25 1,1 0,-26 0,0 0,26-25,-26 0,0-25,26 0,-26-25,25 1</inkml:trace>
  <inkml:trace contextRef="#ctx0" brushRef="#br0" timeOffset="54947.1428">3125 9525,'0'-25,"0"0,25 25,0-24,0 24,0-25,24 0,26 0,-26 0,26 1,-26-1,26-25</inkml:trace>
  <inkml:trace contextRef="#ctx0" brushRef="#br0" timeOffset="55266.1609">3870 9302,'-25'25,"0"49,-25 0,1 1,24 24,0-25,25 1,0-1,0-24,50-1,-1-49,1 0,24 0,-24-24,49-26,-49-24,24-1,-24 1,-25-1,-25 1,0 24,-25-24,-25 24,-24 26,24-1,-49 25,49 25,-24-1,0 26,24 0,25-1</inkml:trace>
  <inkml:trace contextRef="#ctx0" brushRef="#br0" timeOffset="55544.177">3175 10244,'0'25,"-25"0,25-25,25 0,0 25,24-50,26 25,-1 0,25 0,-24 0,24 0,0 0,-24-25,-1 25,1 0,-26 0,-24-25,0 25,-50 0,25-24,-25 24</inkml:trace>
  <inkml:trace contextRef="#ctx0" brushRef="#br0" timeOffset="55803.1915">3125 10492,'0'50,"25"-25,0 49,0-24,-25 24,0 25,0 1,0 24,-25-25,25 0,0 0,-25-49,25 0,0-26,0 1,25-50,0-24</inkml:trace>
  <inkml:trace contextRef="#ctx0" brushRef="#br0" timeOffset="56301.2202">3473 10864,'0'-24,"0"24,-25 24,0 26,25 0,-25 24,25 0,0-24,25 0,0-1,0-24,24 0,1-25,-1-25,-24 0,25-24,-25-1,-25-24,0-1,0 1,-25-1,0 26,0-26,25 26,-25 24,1 25,24 25,0 0,24 49,1-24,0 24,0 0,0 1,24-1,1 1,0-26,-1 1,1-25,-1-25,1 0,0-25,-26 0,1-24,-25-26,-25 25,1-24,-1 0,-25 49,1-25,-1 1,0 49,26 0,-26-25,50 50,-50-25,50 0,0 0,25 0</inkml:trace>
  <inkml:trace contextRef="#ctx0" brushRef="#br0" timeOffset="57536.2908">4118 8880,'24'0,"-24"0,0-25,-24 25,-1-25,0 1,-25-1,-24 25,0-25,-26 25,1 0,0 0,0 25,-25 0,24-1,1 1,0 25,0-1,0 1,24 0,1 24,24-24,-24 49,49-25,0 1,0 24,25 25,0-25,0 25,0 25,25-25,0 25,0 0,-1 0,26-1,-25 1,25-25,24 0,-24 0,-1-24,50-1,-24 0,-1-49,25 24,25-24,-24-1,24-24,0 0,0-25,25 0,-25 25,-25-50,25 25,-50 0,25-25,-49 0,-25 25,0-49,-1-1</inkml:trace>
  <inkml:trace contextRef="#ctx0" brushRef="#br0" timeOffset="58045.32">3795 8979,'0'0,"0"0,25-25,-25 25,25 0,0 0,24-24,1 24,24-25,1 25,-1-25,25 25,0-25,-24 25,-1 25,1 0,-1 0,-24 49,-1-24,-24 49,25 25,-50 0,0 25,0 24,0 1,-25 0,0 24,25-24,-25-1,0-24,1-25,24 0,-25 0,0-24,25-51,0 1,0-1,0-49,0 0,-25-49,50-1</inkml:trace>
  <inkml:trace contextRef="#ctx0" brushRef="#br0" timeOffset="58583.3508">4738 7615,'0'-50,"24"1,-24 24,25-25,-25 26,25-1,-25 0,0 25,0 0,0 0,0 0,0 0,0 0,0 0,0 25,-25 24,25 26,-25-26,1 51,24-1,-25-25,0 25,0-24,0 24,1-49,-1-1,0 1,25 0,-25-26,0-24,25 25,0-25,0 0,0-25,-24 1</inkml:trace>
  <inkml:trace contextRef="#ctx0" brushRef="#br0" timeOffset="58835.3652">4465 8012,'0'-25,"0"25,0 0,-25 0,25 25,0 25,0-1,-25 1,25 49,0-25,0-24,0 24,25-24,-25 0,25-26,0-24,-1 0,26 0,-25-24,24-26,1 50,-25-50,24 26,-24-26,0 25,0 25</inkml:trace>
  <inkml:trace contextRef="#ctx0" brushRef="#br0" timeOffset="68790.9344">4936 8806,'0'0,"0"-25,0 0,0 25,25 0,0-25,-25 0,0 25,49-24,-49 24,50-25,-25 25,0 0,-1-25,1 50,0-25,-25 25,25-25,-25 49,0-24,0 0,0 0,0 24,0-49,0 25,0 0,25 0,-1-25,1 24,-25 1,25 0,0 0,-25 0,25-25,-50 25,25-1,-25 1,0-25,0 0,1 25,-1-25,0 0,-25 0,26-25,-1 25,0 0,0 25,0-25,25 0,0 0,0 25</inkml:trace>
  <inkml:trace contextRef="#ctx0" brushRef="#br0" timeOffset="70447.0294">5507 10319,'24'25,"1"-1,-25-24,0-24,0 24,0-25,0-25,0 1</inkml:trace>
  <inkml:trace contextRef="#ctx0" brushRef="#br0" timeOffset="70923.0566">6350 9227,'0'50,"-25"0,0 24,25-24,25-26,0 26,0-25,24-25,26 0,-1-25,1-25,-1 26,0-51,1 26,-1-1,-24-24,-25 24,0 0,-1 1,-24-1,0 50,-24 0,24 0,-25 50,0 24,25-24,-25 49,0 0,25 0,-24 25,24-24,-25-1,25 0,0-25,-25-24,25 0</inkml:trace>
  <inkml:trace contextRef="#ctx0" brushRef="#br0" timeOffset="71216.0734">7169 9153,'49'-25,"26"0,-26 25,1 0,-1 50,-24-25,-25 49,-25 1,1 24,-1 0,-25 0,1 0,24 1,0-26,0 0,25-24,50 0,-25-25,24-25,1 0,-1-25,1 0,0 0,-1 0,-24 0</inkml:trace>
  <inkml:trace contextRef="#ctx0" brushRef="#br0" timeOffset="71446.0864">6648 10492,'49'25,"26"-25,-26 0,26 0,24 0,-25 0,26 0,-26 0,-24 0,-1-25,1 25,-1 0,-49 25</inkml:trace>
  <inkml:trace contextRef="#ctx0" brushRef="#br0" timeOffset="71724.1024">6672 10964,'0'49,"0"1,25-1,-25 1,0 0,0 24,25-49,-25 25,0 24,0-49,0 0,25-25,-25 24,25-48</inkml:trace>
  <inkml:trace contextRef="#ctx0" brushRef="#br0" timeOffset="72059.1216">7045 10964,'-25'24,"25"1,-25 25,25 24,0-24,25 0,-25-1,25 1,-1-1,1-24,0-25,25 0,-26-25,1 1,-25-26,25 0,-25 1,0-26,0 26,-25-26,25 26,0 24,-25-25,25 25,-24 25,24 0,0 0,0 50,0-25,24 0,-24-1</inkml:trace>
  <inkml:trace contextRef="#ctx0" brushRef="#br0" timeOffset="72277.134">7392 11212,'25'25,"-1"-25,26 0,-25 24,-25-48,25-1,-1 0,1-25,0 1,-25-1,0-24,0 24,0 0,-25 1,-24 24,24 0,-25 25,1 0,-1 25,0 0,26 0,-1 24</inkml:trace>
  <inkml:trace contextRef="#ctx0" brushRef="#br0" timeOffset="74039.2347">16222 9079,'0'-25,"0"25,-25-25,25 25,25 0,-25 0,25-25,0 25,0 0,-1 0,1 25,0 0,0 0,-25 49,0-24,-25 24,0-24,0 49,1-50,-1 26,0-1,0-24,25-1,0-24,25 0,0-25,24-25,-24 0,50 1,-26-26,26-24</inkml:trace>
  <inkml:trace contextRef="#ctx0" brushRef="#br0" timeOffset="74270.2477">16942 8954,'0'0,"-25"0,0 50,25-25,-25 25,25 24,0 0,25 1,0-1,0 1,-1-26,1 1,0-1,-25 1,0-25,0 0,-25-25,0 0,1-25,24 0,-50-25</inkml:trace>
  <inkml:trace contextRef="#ctx0" brushRef="#br0" timeOffset="74425.2567">16892 8979,'25'-49,"24"-1,26 25,-1 25,1-25,-1 1,0 24,1-25,-26 0,26 25,-25-25,-26 0</inkml:trace>
  <inkml:trace contextRef="#ctx0" brushRef="#br0" timeOffset="74706.273">15751 10170,'50'0,"24"0,25-25,25 25,50-25,-25 1,24-1,1 0,-25-25,0 50,-25-25,0 25,-50 0,0-24,-49 24</inkml:trace>
  <inkml:trace contextRef="#ctx0" brushRef="#br0" timeOffset="75057.2931">15776 10492,'25'0,"-25"0,0 25,0 25,0 24,0-24,0 49,0-49,0 49,0-50,0 26,0-1,0-49,0 0,0-25,0 0</inkml:trace>
  <inkml:trace contextRef="#ctx0" brushRef="#br0" timeOffset="75549.3212">16123 10740,'0'25,"0"25,0-25,0 24,0 26,25-26,0 1,24-25,1 24,-1-49,1 0,0-25,-1-24,1-1,-25 1,0-1,-25-24,0 24,0-24,-25-1,0 50,0-24,0 24,1 25,-1 25,0 24,25-24,0 50,0-26,25 1,0 24,24-24,1-25,-25 24,49-49,0 0,-24 0,24-25,-24 1,0-26,-26 0,-24 1,25-26,-50 26,1-1,-1-24,-25 24,1 25,-1 1,25 24,-24 0,24 24,25-24,0 0,0 0</inkml:trace>
  <inkml:trace contextRef="#ctx0" brushRef="#br0" timeOffset="75845.3381">17066 10517,'24'25,"-24"0,0 24,-24 26,24-26,0 26,-25-1,25 1,25-26,-1 1,1-25,25-1,-1-24,1-24,0-1,24-25,-24 1,-1-1,-49-49,25 49,-25-49,-25 49,-24-24,24 24,-25 1,-24-1,24 25,1 25,24 0,-25 0,50 0</inkml:trace>
  <inkml:trace contextRef="#ctx0" brushRef="#br0" timeOffset="76442.3723">15404 8706,'-50'0,"25"50,-24 24,-1 26,0 24,1 25,24 24,-25 50,1-24,24 24,0-24,50 24,0-50,24-24,1 0,49-50</inkml:trace>
  <inkml:trace contextRef="#ctx0" brushRef="#br0" timeOffset="76838.3949">17611 8533,'0'49,"25"1,0 24,49 50,-24 0,24 25,1 25,-26 24,26-24,-50 0,24-1,-24-24,-25 0,0-25,0-25,-25 0,0-24,-24-26,24-24,0 0</inkml:trace>
  <inkml:trace contextRef="#ctx0" brushRef="#br0" timeOffset="77319.4224">18157 8235,'0'-25,"0"1,25 24,0 0,-1 0,26 0,0 0,-26 0,26 49,0-24,-26 0,1 24,-25 1,0 0,0-1,0 1,-25-1,25-24,-24 25,48-25,-24-1,25 1,-25 0,25 0,-25 0,25-1,-25 1,0-25,-25 25,0-25,0 25,-24-25,-1 0,25 25,-24-25,24 0,0 24,25-24,0 0,25 0</inkml:trace>
  <inkml:trace contextRef="#ctx0" brushRef="#br0" timeOffset="78233.4747">18876 9773,'0'25,"0"0,0-25,25 0,-25 0,0 24,0-24,0 0,0 0,0 0,0 0,0 0,0 0,0 0,-25-24,25-1,0 25</inkml:trace>
  <inkml:trace contextRef="#ctx0" brushRef="#br0" timeOffset="79256.5331">19670 8830,'0'0,"0"-24,0 24,0-25,0 25,0 0,0-25,25 25,0-25,-25 25,49-25,-24 25,25 0,-1 0,1 25,-25 0,0 25,-1-1,26 26,-50-1,0 1,0-1,0 0,0 26,-25-51,0 26,25-26,-24 1,-1-25,25-1,-25-24,0-24</inkml:trace>
  <inkml:trace contextRef="#ctx0" brushRef="#br0" timeOffset="79874.5686">19769 9327,'0'-25,"0"0,25 25,0 0,25 0,-1-25,1 25,24-25,1 25,-26-24,26-1,-26 0,1 25,-25-25,-1 25,1-25,-25 25,0 25,-25 0,1 0,24 24,-25 1,0 0,0-1,25 1,0-1,25-24,0 0,0-25,24 0,-24-25,25 0,-26 1,1-26,25 0,-50 1,0-26,0 1,0 24,0 1,-25-1,25 0,-25 26,25 24,0 0,25 49,0 1,-25 24,25-24,-1 49,1-24,25-1,0 0,-1-24,1 0,24-26,-24-24,24 0,-24-24,-1-26,1 0,-25-24,-25 0,0-26,-25 26,-25-25,1 24,-1 26,-24-26,-1 75,1-25,0 50,-1-25,25 50</inkml:trace>
  <inkml:trace contextRef="#ctx0" brushRef="#br0" timeOffset="80162.5851">19869 10096,'-25'0,"25"-25,0 25,25-25,24 0,1-25,49 50,0-24,0 24,25-25,25 25,-25 0,25 0,-25 0,-25-25,25 25,-49 0,-1-25,-24 25,-25 0</inkml:trace>
  <inkml:trace contextRef="#ctx0" brushRef="#br0" timeOffset="80464.6023">19571 10418,'0'50,"0"-26,0 26,25 24,-25-24,25 24,-25 1,0-1,0 1,0-1,0 0,0-49,0 25</inkml:trace>
  <inkml:trace contextRef="#ctx0" brushRef="#br0" timeOffset="80989.6324">20017 10592,'0'49,"0"-24,0 25,0-1,0 1,0 24,0-24,25-25,0-1,25-24,-26-24,26 24,-25-50,0 0,-1 1,1-1,-25 1,0-1,-25 0,25 26,-24-26,24 50,0 0,-25 25,25 0,25 24,-25-24,24 49,1-24,25 0,-25-1,24 1,1-25,-1-25,-24 24,25-24,-1 0,-24-24,0-1,0 0,-25-25,0 1,-25-1,0 1,25-26,-25 26,-24-1,24 0,0 1,25 24,0 0,-25 0,25 25,0 0,25 25</inkml:trace>
  <inkml:trace contextRef="#ctx0" brushRef="#br0" timeOffset="81262.648">20712 10492,'25'50,"-25"24,25-24,-25 24,24 1,1-26,0 1,25-25,-1 0,1-25,24 0,-24 0,-1-25,1-50,0 26,-26-26,1 1,-50 0,1-1,-1 26,-50-26,26 26,-26 24,1 25,0 0</inkml:trace>
</inkml:ink>
</file>

<file path=ppt/ink/ink20.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1-15T21:48:26.663"/>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130 850 68,'0'0'37,"-21"-13"-1,8 11-1,-9-10-25,9 9-2,-6-7-2,7 5-1,-3-6-2,15 11 0,-15-20 0,15 8-2,2 0 0,4-2 0,7 3-2,0-2 1,10 1-1,2 4 1,10-3-1,4 6 1,8-4 1,8 2-2,6-2 1,6 2 0,8 2 0,7-3-1,5 2 1,7-1 0,4 3 0,5 2 0,3 0 0,4 2 0,0-1 0,1 3 0,-4 1 0,-2-1 0,-6 1 0,-5 0 0,-7-2 0,-7-1 1,-6-2 0,-6-3 0,-8 0-1,-6-3 2,-9-4-1,-3 0 0,-8-1 0,-4 3 0,-8 1 0,-8 2-1,-2 4 1,-12 3-1,7 12 0,-10 2 1,-4 5-1,-1 5 0,-2 3 1,0 2-1,0 0 0,1-4-1,3-1-3,-5-12-12,12 7-24,-1-19 1,-3 19-1,3-19-1</inkml:trace>
  <inkml:trace contextRef="#ctx0" brushRef="#br0" timeOffset="37710">2078 150 67,'0'25'35,"-2"0"-1,1 2 0,-4-5-28,4 4-5,0 4 0,2-2-1,0 0 0,2-3-1,3-1-3,-7-11-14,5 4-15,-3-5 0,-1-12-1,-5 11 0</inkml:trace>
  <inkml:trace contextRef="#ctx0" brushRef="#br0" timeOffset="37928">1715 192 73,'-3'-16'38,"20"5"-2,9-4 1,21 7-31,5-9-5,10 0-2,12 5-21,-4-9-13,6 0 0,-5-7-3,1 2 2</inkml:trace>
</inkml:ink>
</file>

<file path=ppt/ink/ink21.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1-15T21:48:27.708"/>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68 629 52,'-3'-13'36,"-2"-4"0,1 0 0,-8-10-14,12 11-10,-12-8-4,8 7-3,-4-2-1,2 6-2,0-1 1,6 14-1,-8-16-1,8 16 0,0 0 0,0 0-1,16-4 0,0 5 0,5 5 0,9-1-1,9 3 1,8 0 0,6 1 0,9-2 0,8 0 0,5 0 0,11-3 0,6-1 0,7-2 0,8-2 0,6 1 0,4-4 0,6 0 0,2-3 0,0 1 0,-6-1 0,-3 0 0,-8-1 1,-8-3-1,-8 2 1,-13 2-1,-9 2 0,-12 0 1,-9 1-1,-9 3 1,-9 0-1,-7 2 0,-5 2 1,-4-4-1,-3 4 0,-12-3 1,15-1-1,-15 1 0,11 1 0,-11-1 0,0 0 0,8 19 0,-8-5 0,1 5 0,-2 3 0,1 1 1,1 4-1,-2 1-1,0-4 0,4 3-7,-4-9-31,8-4 0,-7-14 0,16 10-1</inkml:trace>
  <inkml:trace contextRef="#ctx0" brushRef="#br0" timeOffset="37507">2195 125 64,'0'0'37,"0"0"-2,0 0 2,14 23-21,-14-23-9,-1 24-3,-1-11 1,5 7-2,-5-4 0,4 5-1,-4-1 0,2 3 0,-2-1-1,0-2-1,1 2-2,-4-7-1,6 5-3,-11-18-17,10-2-15,0 0 1,0 0-2,-11-11 2</inkml:trace>
  <inkml:trace contextRef="#ctx0" brushRef="#br0" timeOffset="37788">1986 167 96,'23'-5'36,"14"0"2,7-11-8,13 6-25,0-5-3,5 0-1,-3-2-1,-4 0-2,-3 2-1,-14-5-10,-6 8-23,-8 0-1,-7 4 0,-17 8 0</inkml:trace>
</inkml:ink>
</file>

<file path=ppt/ink/ink22.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1-15T21:51:46.832"/>
    </inkml:context>
    <inkml:brush xml:id="br0">
      <inkml:brushProperty name="width" value="0.05292" units="cm"/>
      <inkml:brushProperty name="height" value="0.05292" units="cm"/>
      <inkml:brushProperty name="color" value="#17365D"/>
      <inkml:brushProperty name="fitToCurve" value="1"/>
    </inkml:brush>
  </inkml:definitions>
  <inkml:trace contextRef="#ctx0" brushRef="#br0">309 1348 76,'-4'16'40,"3"6"0,1-22-8,-10 23-23,1-18-3,1 4-2,-4-6-1,-1 2-1,-3-3 0,-3 3 0,-4 3-1,-2 3 0,-3 8-1,1 6 0,-1 9 1,2 7-2,2 11 1,6 9 0,6 4 0,7 2-1,6 0 1,8-5-1,6-3 0,9-8 1,8-11-1,5-14 0,10-12 1,5-14-1,8-15 1,7-12 0,3-14 0,-2-9 0,-4-7 1,-4-1-2,-11 3 2,-12 4-1,-13 12 1,-14 12-1,-10 27 0,-17 1 0,-1 23 0,-4 12 0,5 7 0,5 6-1,8-2 0,11-1 1,14-12-1,12-14 0,10-11 0,6-18 0,4-11 1,-2-11 0,-5-10 1,-7-2 0,-11-2 0,-9 2 0,-10 3 0,-5 7 0,-6 8 0,-3 4-1,1 5-1,3-3 2,6 1-2,6-6 2,8-7-2,3-8 2,7-12-1,4-7 1,4-9-1,-2-5 0,-1-8 1,-5-5 0,-7-5 0,-9-1 0,-10-1 1,-9 2-1,-11 7 1,-4 10 0,-6 11-1,0 13 0,-2 18 0,3 18-1,3 26 0,8 18 0,7 21-1,5 17 1,6 19-1,5 12 0,7 6 0,7 4 1,6-8-1,4-6 0,4-13 1,5-13-1,2-19 1,2-19-1,2-17 1,0-20 0,1-19-1,-3-19 2,-1-19-1,-8-20 0,-7-22 1,-5-12 0,-9-11 0,-9-3 0,-9 4 0,-5 10 1,-7 12-1,-2 18 1,-2 23-2,-1 23 1,-2 25 0,2 28 0,3 25-1,-1 23 0,5 25-1,1 20 1,5 18-1,5 10 0,7 4 1,6-4-2,6-7 1,6-16 1,6-20-1,1-18 0,2-20 1,0-19-1,-1-19 0,-4-17-1,-3-15-1,-7-16 1,-1-5-1,-4-9 1,-1 4 1,-1 0-1,-3 8 2,0 11 1,2 13 0,0 17 1,1 11-1,2 10 1,-1 4-1,0 3 1,2 1-2,-2-4 0,-1-3-3,-1-14-1,4 0-9,-13-14-28,10-17 0,-6-9-1,4-3 2</inkml:trace>
  <inkml:trace contextRef="#ctx0" brushRef="#br0" timeOffset="1232">1958 982 79,'-15'-12'37,"15"12"-7,0 0-26,0 0-36,8 13-5,-8-13 1,19 4-1</inkml:trace>
  <inkml:trace contextRef="#ctx0" brushRef="#br0" timeOffset="1342">2181 1068 71,'1'23'41,"-3"10"-2,-10-4 2,5 6-31,-9-6-6,4 3-2,5-3-1,8-1 0,10-4-1,9-3 0,8-3 0,4 2 1,0-3 0,-1-2 0,-6-1 0,-8 0 0,-11-2 0,-9-1 1,-8-3-2,-7-3 1,-2-2-2,-3-5-1,5-3 0,-3-11-4,12 9-8,-3-17-27,14 2 1,-2-6-2,11 1 3</inkml:trace>
  <inkml:trace contextRef="#ctx0" brushRef="#br0" timeOffset="1654">2448 1248 79,'13'36'41,"-8"-4"0,5 7-1,-16-9-34,8 1-4,1-3-3,-4-8-3,5 5-8,-4-25-29,0 0 1,-1-10-1,7-14 1</inkml:trace>
  <inkml:trace contextRef="#ctx0" brushRef="#br0" timeOffset="1856">2489 886 74,'-9'7'37,"4"5"-6,-5-3-28,10-9-37,3 13-4,10-6 1</inkml:trace>
  <inkml:trace contextRef="#ctx0" brushRef="#br0" timeOffset="2012">2732 1434 61,'6'44'40,"-5"-14"-2,9-8 3,-10-22-31,14-6-2,-5-16-2,5-5-1,-5-10 0,3-5-1,-1-10 0,-1-3-1,-3-2-1,0 5 0,0 9-1,-3 6-1,-2 10 0,0 10-1,-2 17 0,8 14 1,0 7-2,4 6 2,3 0-1,5 0 0,5-4 0,5-6 1,2-7 0,2-5 0,0-1 0,0-1 0,-1 6 1,-2 3-1,-2 8 0,-4 5 1,-2 6-2,-3 2 0,2 3-4,-5-8-3,14 6-32,-13-11-2,6 0 1,-7-13-1</inkml:trace>
  <inkml:trace contextRef="#ctx0" brushRef="#br0" timeOffset="2496">2684 1921 54,'-63'26'39,"3"1"-2,-9-7 3,3 8-24,-13-15-10,-1 3-3,-14 2 0,-6 5 0,-11 5 0,-10 9 0,-9 3 0,-6 9-1,-1 6-1,1 6 1,4 4-1,12-2 0,15-7-1,18-9-3,21-5-1,16-27-17,34-5-20,18-25 1,32-18-2,20-22 1</inkml:trace>
  <inkml:trace contextRef="#ctx0" brushRef="#br0" timeOffset="2917">3509 121 87,'-22'-36'38,"9"9"2,-6-4-6,13 15-27,-5 5-2,11 11-1,-5 22-1,9 9-1,4 11 0,5 15-1,2 10-1,4 11 1,1 4-1,1 2 1,-1-3-2,-5-7 0,2-2-5,-16-17-31,8-1-4,-9-14 0,2-1-2</inkml:trace>
  <inkml:trace contextRef="#ctx0" brushRef="#br0" timeOffset="3182">3640 1423 89,'10'22'41,"-7"-11"-1,1-2-1,-4-9-42,-9 3-30,9-3-6,-12-4-2,12 4-1</inkml:trace>
  <inkml:trace contextRef="#ctx0" brushRef="#br0" timeOffset="46651">2642 3529 63,'15'-12'40,"-15"12"0,13-7 1,-13 7-31,9-8-5,-9 8-3,2 9 0,-3 0-1,1 1 0,-1 1 0,0 6 0,0-1 0,1-16 0,0 0 0,2 47 0,-2-47-1,0 0 1,0 0 2,0 0-1,21 43 1,-21-43-4,21-7 2,-6-1-1,5-9 1,3 2-1,5-7-2,6-4 1,4-3-1,5-3 2,2-2 0,3 2 0,2 1 0,0 4 0,-1-3 1,-4 9-1,-4 0 0,-5 7 1,-7 2 0,-6 3-1,-8 0 1,-3 3-1,-12 6 0,12-3 0,-12 3-1,0 0 1,3 9-3,-3-9-5,1 16-35,-1-16 3,-9 15-4,-3-14 2</inkml:trace>
</inkml:ink>
</file>

<file path=ppt/ink/ink23.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1-15T21:51:58.375"/>
    </inkml:context>
    <inkml:brush xml:id="br0">
      <inkml:brushProperty name="width" value="0.05292" units="cm"/>
      <inkml:brushProperty name="height" value="0.05292" units="cm"/>
      <inkml:brushProperty name="color" value="#17365D"/>
      <inkml:brushProperty name="fitToCurve" value="1"/>
    </inkml:brush>
  </inkml:definitions>
  <inkml:trace contextRef="#ctx0" brushRef="#br0">348 26 68,'0'0'42,"0"0"-2,-5 10 4,-5-21-28,10 11-5,0 0-5,0 0-1,0 0-1,-10-7 1,1 3-3,-4 0-4,-10 2 4,-3-2 0,-5 1-1,-1 2 1,-1 0 0,-1 3-1,3-1 1,3 2 0,10-1-2,2-1 0,5 1 0,11-2 0,-13 1 0,13-1 0,0 0 0,0 0 0,0 0 0,0 0 0,0 0 0,0 0 0,-6 12 0,7-3 0,1 7 0,-1 5 0,0 7 0,1 1 0,-1 11 0,-1 0 0,-1 2 0,0 1 0,0-7 0,0-1 0,1-5 0,0-6 0,0-6 0,2-5 0,-2-13 0,4 15 0,-4-15 0,0 0 0,0 0-2,0 0 2,0 0 2,0 0-2,0 0 0,0 0-2,0 0 4,0 0-2,0 0 0,0 0 0,42 32 0,-42-32 0,0 0 0,0 0 0,43-4 0,-43 4 0,50 5 0,-50-5 0,56 5 0,-56-5-2,58 2 4,-58-2-2,51-2 0,-51 2 0,0 0 0,0 0 0,46-11 0,-46 11 0,0 0 0,0 0 0,0 0 0,0 0 0,0 0 0,0 0 0,0 0 0,0 0 0,0 0 0,0 0 0,0 0 0,0 0 0,0 0-2,0 0-1,0 0-3,0 0-10,0 0-25,0 0-5,8 28 2,-15-41-3</inkml:trace>
</inkml:ink>
</file>

<file path=ppt/ink/ink24.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1-15T21:52:04.213"/>
    </inkml:context>
    <inkml:brush xml:id="br0">
      <inkml:brushProperty name="width" value="0.05292" units="cm"/>
      <inkml:brushProperty name="height" value="0.05292" units="cm"/>
      <inkml:brushProperty name="color" value="#17365D"/>
      <inkml:brushProperty name="fitToCurve" value="1"/>
    </inkml:brush>
  </inkml:definitions>
  <inkml:trace contextRef="#ctx0" brushRef="#br0">1-16 98,'10'-5'41,"-10"5"-1,0 0-5,0 0-28,0 0-2,0 0-2,1 27-1,2-3-1,5 4 0,4 7 0,4 4 0,5 2 1,6 3-2,2-2 1,3-3 0,0-2-1,-1-3 1,-1-3-1,-3-2 0,-2-5 0,-7-5-1,-2-2-2,-7-6-1,2 0-3,-11-11-14,4-9-21,-4-5 1,7 0-1,-5-12 2</inkml:trace>
  <inkml:trace contextRef="#ctx0" brushRef="#br0" timeOffset="296">382 31 85,'-10'-12'40,"10"12"0,-21 4 2,8 20-24,-11-9-13,0 10-3,-7 5-1,-3 10 0,-3 3 0,0 4-1,0 1 0,4-2 1,6-2-1,3-3-1,8-3-1,1-13-3,20 0-35,-5-25-2,23 3 2,3-23-3</inkml:trace>
</inkml:ink>
</file>

<file path=ppt/ink/ink25.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1-15T21:52:04.993"/>
    </inkml:context>
    <inkml:brush xml:id="br0">
      <inkml:brushProperty name="width" value="0.05292" units="cm"/>
      <inkml:brushProperty name="height" value="0.05292" units="cm"/>
      <inkml:brushProperty name="color" value="#17365D"/>
      <inkml:brushProperty name="fitToCurve" value="1"/>
    </inkml:brush>
  </inkml:definitions>
  <inkml:trace contextRef="#ctx0" brushRef="#br0">15 56 83,'0'0'40,"0"0"0,0 0 1,30 9-29,-16-15-7,8 2-2,2-3-1,5 0-1,3-1-1,-1-1 0,1 4-2,-7-3-2,1 6-3,-15-8-32,6 11-2,-17-1 1,0 0 0</inkml:trace>
  <inkml:trace contextRef="#ctx0" brushRef="#br0" timeOffset="249">-1 236 71,'6'9'41,"-6"-9"0,21 4 0,-10-14-20,9 10-15,-2-4-3,3 4-1,0-1-2,-1 3 0,1 1-3,-5-2-3,10 7-34,-6-9-1,6 3 0,-1-10 0</inkml:trace>
</inkml:ink>
</file>

<file path=ppt/ink/ink26.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1-15T21:52:05.851"/>
    </inkml:context>
    <inkml:brush xml:id="br0">
      <inkml:brushProperty name="width" value="0.05292" units="cm"/>
      <inkml:brushProperty name="height" value="0.05292" units="cm"/>
      <inkml:brushProperty name="color" value="#17365D"/>
      <inkml:brushProperty name="fitToCurve" value="1"/>
    </inkml:brush>
  </inkml:definitions>
  <inkml:trace contextRef="#ctx0" brushRef="#br0">28 43 65,'-9'-1'41,"-2"-5"-2,11 6 2,-9-14-21,9 14-12,0 0-3,0 0-2,15 9-1,-4 5 0,4 3-1,5 5-1,2 2 2,7 5-2,3 4 1,2 2 0,-2 0 0,1 0-1,-3 0 0,-2-3 1,-3-2-1,-7-2 0,-3-5 0,-3-2 0,-4-7-1,-3-3-1,-5-11-1,0 0-2,0 0-5,0 0-30,-3-16-1,-4-8 1,6 4-1</inkml:trace>
  <inkml:trace contextRef="#ctx0" brushRef="#br0" timeOffset="359">394 0 80,'0'0'40,"0"0"-2,0 0 2,-22 13-31,11 4-4,-6 4-2,-2 7-1,-6 4-1,0 8 0,-3 4 0,2 1 0,1 1 0,2-2-2,0-1 1,2-1 0,8-4-1,0-6-1,6-3-2,1-11-2,12 8-11,-6-26-23,17 8 1,-3-18-1,11 0 2</inkml:trace>
  <inkml:trace contextRef="#ctx0" brushRef="#br0" timeOffset="686">565 378 92,'-14'15'37,"2"-11"0,0 12-10,-5-9-22,1 8-3,1-1 0,1 4-1,5 0 1,7 3-1,6 0 0,8-2 0,8-5 0,10-1 1,4-7-1,8-3 0,0-6 0,1-2 0,-5-5 0,-2 1 0,-10-3 0,-10-2 0,-10 1 0,-10 0-1,-9 2 1,-9 1-2,-3 4-2,-5-5-3,13 12-32,-7-10-2,24 9 1,-10-13-2</inkml:trace>
</inkml:ink>
</file>

<file path=ppt/ink/ink27.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1-15T21:52:07.130"/>
    </inkml:context>
    <inkml:brush xml:id="br0">
      <inkml:brushProperty name="width" value="0.05292" units="cm"/>
      <inkml:brushProperty name="height" value="0.05292" units="cm"/>
      <inkml:brushProperty name="color" value="#17365D"/>
      <inkml:brushProperty name="fitToCurve" value="1"/>
    </inkml:brush>
  </inkml:definitions>
  <inkml:trace contextRef="#ctx0" brushRef="#br0">168 6 80,'0'0'39,"8"-9"0,-8 9-1,0 0-28,0 0-5,1 11-3,0 1 0,0 2-2,2 2 1,-3 1 0,5 2-1,-2 0 0,1-2-2,2 1-3,-6-18-3,14 21-31,-14-21 0,5 14 0,-5-14 0</inkml:trace>
  <inkml:trace contextRef="#ctx0" brushRef="#br0" timeOffset="250">0 107 75,'0'0'41,"14"-12"-3,-4 4 2,11 8-27,-5-6-8,7 2-2,-2 3-1,3 0-1,1 0 0,2 1 0,1-2-1,0 0 0,0-3-2,-3-1-3,7 6-23,-10-11-12,3 5 1,-7-8-1</inkml:trace>
</inkml:ink>
</file>

<file path=ppt/ink/ink28.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1-15T21:52:08.144"/>
    </inkml:context>
    <inkml:brush xml:id="br0">
      <inkml:brushProperty name="width" value="0.05292" units="cm"/>
      <inkml:brushProperty name="height" value="0.05292" units="cm"/>
      <inkml:brushProperty name="color" value="#17365D"/>
      <inkml:brushProperty name="fitToCurve" value="1"/>
    </inkml:brush>
  </inkml:definitions>
  <inkml:trace contextRef="#ctx0" brushRef="#br0">0 256 76,'0'0'39,"0"0"-2,0 0 2,7 11-30,-7-11-6,5 13-1,-3-2-1,3 4 0,-1 3-1,3 3 1,0 1-1,1 1 1,0-3-1,1 0 1,-2-4 0,2-1 0,-9-15 0,17 16 1,-17-16-1,18-2 1,-7-7 0,3-5 0,0-7 0,4-5-1,1-6 1,-1-3 0,0-1-2,-2 1 1,-1 2-1,-3 3 1,-2 6-2,-6 5 1,0 7-3,-4 1-1,0 11-4,-1-9-13,1 9-20,0 0 1,9 16-1,-9-16 1</inkml:trace>
  <inkml:trace contextRef="#ctx0" brushRef="#br0" timeOffset="437">488 304 87,'0'0'39,"11"11"0,-11-11 2,0 0-34,6 13-3,-6-13-3,-4 13 0,4-13-1,-8 17-1,8-17-2,-8 16-3,-1-21-20,9 5-15,0 0 2,9 3-1,-2-13 1</inkml:trace>
  <inkml:trace contextRef="#ctx0" brushRef="#br0" timeOffset="811">939-6 80,'2'-11'39,"-2"11"0,0 0-1,0 0-29,-11 8-4,-2 9-1,-4 3-3,-2 7 0,-4 4 0,3 8 0,-2 3-1,3 2 0,6 1 1,4 0-2,4-2 2,4-2-2,5-4 1,5-7 0,2-5 0,7-4 0,2-5 0,0-6 0,2-1-1,0-6 0,1 0-2,-4-7-1,6 4-5,-16-11-30,9 5 0,-9-7-1,2 4 2</inkml:trace>
  <inkml:trace contextRef="#ctx0" brushRef="#br0" timeOffset="1201">727 227 97,'3'14'39,"9"-3"0,-3-14-11,11 10-22,-3-2-1,8 3-2,-1-2-1,1 1 0,-2-4 0,1 1-1,-2-2-1,-5-2-2,2 0-2,-10-10-8,4 9-29,-6-10 2,6 8-2,-4-9 1</inkml:trace>
</inkml:ink>
</file>

<file path=ppt/ink/ink29.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1-15T21:43:55.653"/>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84 254 4,'0'0'27,"0"0"2,7-12-10,-7 12-3,9-9-2,3 7-3,-10-9-2,10 4-1,-9-7-3,9 5 1,-7-7-2,4 6 0,-3-3-1,5-1 0,-2 2 0,2 0-1,2-2 1,1 3-1,1 0 0,2-1 0,-1-2 0,2 2-1,-3 3 1,-15 9-1,30-15 1,-15 6-1,-2 7-1,1-3 1,-2 6-1,1 4 1,0-5-1,0 9 1,0-4-1,1 8 1,0-1 0,0 3-1,-1 4 1,0-2 0,-2 7-1,2-2 1,-3 3-1,-1-1 1,0-2-1,-2 0 0,-1-4 1,-1 5-1,0-1 0,-1 2 1,-3 2-1,-1 2 0,-1 0 1,-2 3-1,-2 1 1,1-4-2,0-3 3,-2-1-3,1-3 2,0-3-1,-3-3-1,2 1 2,-3-3-2,-2 7 1,0-1 0,-1 1 0,-4-1 0,1 1 0,-2 1-1,-1-1 1,2 0 0,-1-6 0,0 0 0,-1-1 0,1 1-1,-1-3 1,1-1 0,1 0 0,-1-2 0,1-1-1,-1-3 1,0 0 0,2-4 0,0-1 0,-2-1 0,0-1 0,1-2 0,0 0 0,1 1 0,1-4-1,-1 2 1,1-1 0,2-2 0,1-1 0,0 0 1,2 0-1,0-1 0,2-1 0,1 1 0,3-1 0,1 3 0,1 0 0,1-3 0,0 12 0,4-19 0,-2 8-1,1 1 1,0 1 0,1 0 0,-4 9 0,12-11 0,-12 11 0,14-7 0,-4 8 0,0 0 0,1 2 0,2 1 0,0 3 0,0-4 0,0 5 0,2-5 0,-1 4 0,2 1 0,-1-1 0,1 1 0,-1-4 1,2 5-1,-2-3 0,1 2 0,-1-3 0,-1-1 0,-1 1 0,0-2 0,-1 2 0,1-1 0,-2-1 1,1 2-1,1-1 0,-1 2 0,2 0 0,0 1 0,2 0 1,0 0-1,1 0 1,-1 0-1,1 1 1,-2-1-1,1-1 1,-2 0 0,0-1-1,-3 0 0,0 0 0,-1-3 0,-10-2 0,17 3 0,-17-3-3,17-2-4,-17 2-32,13-18 1,-6 2-2,2-1 2</inkml:trace>
</inkml:ink>
</file>

<file path=ppt/ink/ink3.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1-22T21:51:50.156"/>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-2 0 53,'3'9'26,"-3"-9"-3,0 0-18,0 14-22,0-14-8,7 20-1,-7-20-3</inkml:trace>
</inkml:ink>
</file>

<file path=ppt/ink/ink30.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1-15T21:43:57.603"/>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91 0 30,'0'0'35,"0"0"0,0 0 2,0 0-21,0 0-3,0 0-3,0 0-4,0 0-2,0 0-1,0 0 0,0 0-2,0 0 1,0 0-2,0 0 1,-13 3 0,13-3-1,-13 13 0,4-3 1,0 0-2,-1 2 2,-1 3-1,2 0 0,3-2 1,1-1-1,0-1 1,4 0-1,2-1 0,4-1 1,-5-9 0,16 11-1,-3-5 1,1-2 0,4-1-1,2-1 1,0 0 0,2-1-1,-1-1 1,-2 0-1,0 0 0,-2 0 0,-4 0 0,0 0-1,-13 0 0,15-2 0,-15 2-2,13-5-1,-12-9-5,8 16-19,-8-15-8,3 3-3,-4-8 0</inkml:trace>
</inkml:ink>
</file>

<file path=ppt/ink/ink31.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1-15T21:43:58.133"/>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55-6 43,'0'0'36,"0"0"0,0 0 0,-3-10-24,3 10-3,0 0-4,0 0-2,0 0 0,0 0-2,0 0 1,-4 12-1,4-12 0,-6 19-1,1-2 1,-1 7-1,1 6 2,-2 9-2,2 3 2,1 7-1,-1 0 0,3 5 1,0 0-1,3 0 0,-1-4-1,3-3 2,-2-5-2,2-4 1,0-5 0,0-7 0,-1-5-1,0-5 1,-1-5 0,-1-11 0,3 11-1,-3-11 0,0 0 0,2-10-2,-2 10-1,-1-21-4,11 22-15,-8-14-18,-2 13 2,6-13-2,-6 13 3</inkml:trace>
</inkml:ink>
</file>

<file path=ppt/ink/ink32.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1-15T21:43:58.976"/>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437 67 5,'0'0'28,"0"0"2,0 0-3,8-9-8,-8 9-5,0 0-1,12 4-3,-12-4-1,0 0-1,0 0-4,0 0 3,0 0-4,0 0 1,0 0-1,0 0 1,0 0-1,0 0-1,0 0 0,-12-10 0,12 10-1,-18-9-1,4 4 1,-3-1-1,-4 0 0,-4-1-1,0 2 2,-1 1-2,-3 0 1,0 2 0,1 0 0,1 1 0,1 0 0,3 2 1,2-1-1,1 0 0,3-1 1,5 1 0,2 0-1,10 0 1,-14 1 0,14-1 0,0 0-1,0 0 1,0 0-1,0 0 0,0 0 0,0 0 0,0 0 0,-6 12 0,4-1 0,-1 0 0,-1 5 1,0 3-2,0 4 2,-2 2-1,2-3 0,0 2 0,1-2 0,2-2 0,2-2 0,1-2 0,2-3 0,3-2 1,3-1-1,1-3 1,3-3-1,2-1 1,3-3 0,3 2 0,3-2-1,1-1 1,1 0-1,1 0 1,0 1-1,-1 3 0,-2 0 0,0 4 0,0 2 0,-1 2 0,-1 4 0,-2 4 0,0 5 0,0 0 1,-2 4-1,-1-1 0,-2 3-1,-2 0 2,-2 1-1,-4 1 0,-2-4 0,-3 3 0,-4-5 1,-3 2 0,-5-3 0,-1-1-1,-6-1 1,1-6-1,-5 1 1,1-6 0,-5 0-1,-1-5 1,-2-3-1,-3-4 2,-2-7-2,0-1 1,-3-4-1,-1 0 0,2-1 0,1 1 0,3 2-1,4 0 1,5 4-1,5 2 1,5 2 0,11 2-1,-12-3 1,12 3-1,0 0 0,0 0-1,0 0-1,0 0-3,0 0-35,0 0 2,0 0 0,0 0-3</inkml:trace>
</inkml:ink>
</file>

<file path=ppt/ink/ink33.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1-15T21:48:22.701"/>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947 0 61,'0'0'37,"0"0"-1,0 0-2,0 0-25,0 0-3,0 0-2,-75 63-1,75-63-1,-85 80 0,38-32-1,-12 2 1,1 2-2,-4 3 2,3 0-1,1 1 0,2-3 0,6-2-1,7-6 2,8-4-3,7-7 2,7-11-1,7-6 1,2-9-1,12-8 2,0 0-1,-5-16 0,7-3 0,3-10-1,-5 29 2,16-73-1,-7 30 0,0-1 0,2 1 0,-11 43 0,15-68 0,-15 68 1,0 0-2,10-51 1,-10 51 0,0 0 0,-25 30 0,7-1-2,-2 9 1,-6 8 0,-3 2 0,-2 6 0,1-8-1,4-2 0,5-10 0,5-8 1,4-5-1,9-10 1,3-11 0,19 9 0,2-11 0,6-1 1,7-3-1,5 1 1,2-5 0,-1 0-1,-2 3 1,-5 4-1,-5 2 1,-8 0-3,-2 5-1,-18-4-5,20 8-32,-20-8-1,-1 14 1,1-14-2</inkml:trace>
</inkml:ink>
</file>

<file path=ppt/ink/ink34.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1-15T21:49:12.259"/>
    </inkml:context>
    <inkml:brush xml:id="br0">
      <inkml:brushProperty name="width" value="0.05292" units="cm"/>
      <inkml:brushProperty name="height" value="0.05292" units="cm"/>
      <inkml:brushProperty name="color" value="#789440"/>
      <inkml:brushProperty name="fitToCurve" value="1"/>
    </inkml:brush>
  </inkml:definitions>
  <inkml:trace contextRef="#ctx0" brushRef="#br0">185 220 14,'-10'1'27,"-10"-16"1,3 0-9,5 4-2,-9-14-3,11 13-1,-12-20-1,14 19-1,-12-18-1,15 19-1,-11-11-3,12 13 0,-7-3-1,11 13 0,-8-10-2,8 10 0,0 0 0,0 0-2,0 0 0,-2 13 0,4 3 1,1 10-1,0 6 0,1 6 0,1 8 0,3 6 1,-3-1-1,4 0 0,-2-2-1,2-3 2,-2-4-2,1-4 0,-1-2 1,-3-7-1,3-1 1,-5-4-1,1-3 0,-2-4 0,0-3 0,-1-4 0,0-10 1,0 14-1,0-14 0,0 0 0,0 0-1,0 0-1,0 0-6,0 0-32,0 0-1,-2-17 1,2 17-1</inkml:trace>
</inkml:ink>
</file>

<file path=ppt/ink/ink35.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1-15T21:49:19.811"/>
    </inkml:context>
    <inkml:brush xml:id="br0">
      <inkml:brushProperty name="width" value="0.05292" units="cm"/>
      <inkml:brushProperty name="height" value="0.05292" units="cm"/>
      <inkml:brushProperty name="color" value="#789440"/>
      <inkml:brushProperty name="fitToCurve" value="1"/>
    </inkml:brush>
  </inkml:definitions>
  <inkml:trace contextRef="#ctx0" brushRef="#br0">30 66 51,'-18'-20'36,"18"20"0,-9-18 0,9 18-22,-3-18-5,3 18-3,1-10-1,-1 10-1,0 0-1,0 0 0,2 14 0,2 7-1,-1 7 0,3 9-1,0 7 1,2 5 0,0 5 0,2 1-1,-3-4 0,2-6 1,-2-6-2,0-5 1,-2-6 0,0-5 0,-3-6-1,0-4 0,0-3-1,-2-10-1,3 12-2,-3-12-9,0 0-27,0 0 0,0 0-1,-16 7 0</inkml:trace>
</inkml:ink>
</file>

<file path=ppt/ink/ink36.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1-15T21:49:23.134"/>
    </inkml:context>
    <inkml:brush xml:id="br0">
      <inkml:brushProperty name="width" value="0.05292" units="cm"/>
      <inkml:brushProperty name="height" value="0.05292" units="cm"/>
      <inkml:brushProperty name="color" value="#789440"/>
      <inkml:brushProperty name="fitToCurve" value="1"/>
    </inkml:brush>
  </inkml:definitions>
  <inkml:trace contextRef="#ctx0" brushRef="#br0">17 11 63,'-10'-2'38,"10"2"2,0 0 0,0 0-28,0 0-4,0 0-1,0 0-1,0 0-2,0 0 0,0 0-2,0 0 0,-7-9-1,7 9-1,0 0 0,0 15 1,3 5-1,2 8 1,1 8-1,2 6 1,1 7-1,2 5 1,0 4 0,-2-3-2,-1-5 3,0-4-2,-2-6 0,1-6 0,-3-4 1,0-7-1,-1-5 1,-1-4-1,1-4 0,-3-10 0,2 12 0,-2-12-1,0 0-3,0 0-4,0 0-33,0 0-1,0 0 0,0 0-1</inkml:trace>
</inkml:ink>
</file>

<file path=ppt/ink/ink37.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1-15T21:49:31.012"/>
    </inkml:context>
    <inkml:brush xml:id="br0">
      <inkml:brushProperty name="width" value="0.05292" units="cm"/>
      <inkml:brushProperty name="height" value="0.05292" units="cm"/>
      <inkml:brushProperty name="color" value="#789440"/>
      <inkml:brushProperty name="fitToCurve" value="1"/>
    </inkml:brush>
  </inkml:definitions>
  <inkml:trace contextRef="#ctx0" brushRef="#br0">31 142 45,'-4'-16'33,"-1"-1"3,5 8-8,-13-19-10,13 28-2,-6-33-6,6 33-2,-2-24-2,2 24-1,-1-15-1,1 15-2,0 0 0,0 0-1,1 14 1,2 9-2,-2 8 1,1 8 0,2 10 0,-1 5 1,1 3-1,-1 2-1,1-2 0,0-5 2,-2-6-2,2-4 0,-3-8 0,2-5 0,-2-7 0,1-3 0,-1-5 1,-1-5-1,0-9 0,1 11-1,-1-11 0,0 0-1,0 0-6,0 0-32,0 0 0,0 0-1,0 0 0</inkml:trace>
</inkml:ink>
</file>

<file path=ppt/ink/ink38.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1-15T21:49:49.198"/>
    </inkml:context>
    <inkml:brush xml:id="br0">
      <inkml:brushProperty name="width" value="0.05292" units="cm"/>
      <inkml:brushProperty name="height" value="0.05292" units="cm"/>
      <inkml:brushProperty name="color" value="#17365D"/>
      <inkml:brushProperty name="fitToCurve" value="1"/>
    </inkml:brush>
  </inkml:definitions>
  <inkml:trace contextRef="#ctx0" brushRef="#br0">60 6 93,'0'0'40,"-19"-6"1,19 6-5,-10 1-29,10-1-3,0 0-1,1 12-1,-2 3-1,2 7 1,-1 6-2,0 11 2,0 4-2,0 7 1,0 3 0,0 1-1,0-3 0,-1-5 1,0-2-1,1-6 0,0-5 0,-1-3 0,0-4 1,0-3-1,1-3 1,-1-4-1,1-1 0,0-15-1,0 18 1,0-18-2,0 9-1,0-9-4,0 0-33,0 0-2,-13-4 0,-1 1 1</inkml:trace>
</inkml:ink>
</file>

<file path=ppt/ink/ink39.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1-15T21:49:52.505"/>
    </inkml:context>
    <inkml:brush xml:id="br0">
      <inkml:brushProperty name="width" value="0.05292" units="cm"/>
      <inkml:brushProperty name="height" value="0.05292" units="cm"/>
      <inkml:brushProperty name="color" value="#17365D"/>
      <inkml:brushProperty name="fitToCurve" value="1"/>
    </inkml:brush>
  </inkml:definitions>
  <inkml:trace contextRef="#ctx0" brushRef="#br0">191 32 60,'0'-10'38,"0"10"-1,-2-14 2,2 14-26,0 0-2,0 0-4,-4-9 0,4 9-2,0 0-1,0 0-1,0 0-1,0 0 0,-3 17-1,0-3-1,-4 12 0,-1 7 1,-3 8-1,-1 6 0,-3 6 1,0 4-1,1 1 1,0-5-1,2-3 1,2-9 0,4-6 0,1-7-1,2-6 1,3-4 0,-1-7 0,1-11-1,2 12 0,-2-12 0,0 0-1,0 0-1,0 0-14,0 0-25,-4-19-3,-14-5 2,-8-3-3</inkml:trace>
</inkml:ink>
</file>

<file path=ppt/ink/ink4.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3-11-26T00:18:45.060"/>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-2 0 53,'3'9'26,"-3"-9"-3,0 0-18,0 14-22,0-14-8,7 20-1,-7-20-3</inkml:trace>
</inkml:ink>
</file>

<file path=ppt/ink/ink40.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1-15T21:50:34.933"/>
    </inkml:context>
    <inkml:brush xml:id="br0">
      <inkml:brushProperty name="width" value="0.05292" units="cm"/>
      <inkml:brushProperty name="height" value="0.05292" units="cm"/>
      <inkml:brushProperty name="color" value="#17365D"/>
      <inkml:brushProperty name="fitToCurve" value="1"/>
    </inkml:brush>
  </inkml:definitions>
  <inkml:trace contextRef="#ctx0" brushRef="#br0">174 32 74,'20'-14'41,"-6"-2"-1,2 9 1,-16-4-22,0 11-15,0 0 0,0 0-1,0 0-1,-5 19 0,-6 4-2,-2 2 0,-2 9 0,-1 6 0,-3 7 0,-2 5 0,2 1-1,2 1 1,1-4 0,2 1 0,2-3 0,1-6 1,3-3-1,1-7 0,3-3 1,0-5-1,1-3 0,0-7 1,3-14-1,-3 16 0,3-16 0,0 0-1,0 0-2,-4-10 0,4 10-4,-3-32-17,8 17-16,-4-10-1,8 1 0,-2-6 1</inkml:trace>
</inkml:ink>
</file>

<file path=ppt/ink/ink41.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1-15T21:50:35.417"/>
    </inkml:context>
    <inkml:brush xml:id="br0">
      <inkml:brushProperty name="width" value="0.05292" units="cm"/>
      <inkml:brushProperty name="height" value="0.05292" units="cm"/>
      <inkml:brushProperty name="color" value="#17365D"/>
      <inkml:brushProperty name="fitToCurve" value="1"/>
    </inkml:brush>
  </inkml:definitions>
  <inkml:trace contextRef="#ctx0" brushRef="#br0">81 18 79,'14'-14'39,"-14"14"-1,9-6 2,-9 6-30,0 0-4,6 13-2,-10-1-1,2 8 0,-3 4-1,1 8 0,-2 7-1,0 6 1,0 5-1,-3 0 0,0-1 0,4 1-1,-1-3 2,-1-5-1,1-7 0,2-6-1,-2-2 1,5-4-1,-3-5 1,2-3 0,-2-6-1,4 2 1,0-11-1,-2 12 0,2-12 0,-2 11 0,2-11 0,0 0 0,0 14 0,0-14 0,0 0 0,-1 12 0,1-12 0,0 0 0,0 0 0,0 0-1,-2 11-1,2-11-1,0 0-12,0 0-26,0 0-1,-7-22 1,4 5-3</inkml:trace>
</inkml:ink>
</file>

<file path=ppt/ink/ink42.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1-15T21:50:47.163"/>
    </inkml:context>
    <inkml:brush xml:id="br0">
      <inkml:brushProperty name="width" value="0.05292" units="cm"/>
      <inkml:brushProperty name="height" value="0.05292" units="cm"/>
      <inkml:brushProperty name="color" value="#17365D"/>
      <inkml:brushProperty name="fitToCurve" value="1"/>
    </inkml:brush>
  </inkml:definitions>
  <inkml:trace contextRef="#ctx0" brushRef="#br0">48 391 19,'0'0'31,"-16"14"2,6-16-8,10 2-4,-13 2-2,13-2-4,-11 2-2,11-2-5,0 0-2,0 0 0,0 0-2,0 0-1,0 0-1,0 0 0,9 2 0,6-6 0,8-2 0,12-2 0,16-4-1,16-2 2,18-7-1,19 0 1,14-7 0,11 2 0,7-2-1,6 0 0,-4 2-1,-3 0 1,-12 2 0,-11 4-1,-19 1 0,-11 4 1,-23 1-1,-11 5 0,-15-1 1,-14 6-2,-6 1 0,-13 3-1,0 0 1,-2-11-2,2 11-1,0 0-2,0 0-2,-9-21-7,18 19-27,0-5-1,8 6 0,3-5 0</inkml:trace>
</inkml:ink>
</file>

<file path=ppt/ink/ink43.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1-15T21:50:47.709"/>
    </inkml:context>
    <inkml:brush xml:id="br0">
      <inkml:brushProperty name="width" value="0.05292" units="cm"/>
      <inkml:brushProperty name="height" value="0.05292" units="cm"/>
      <inkml:brushProperty name="color" value="#17365D"/>
      <inkml:brushProperty name="fitToCurve" value="1"/>
    </inkml:brush>
  </inkml:definitions>
  <inkml:trace contextRef="#ctx0" brushRef="#br0">107-8 88,'10'-1'37,"-10"1"1,0 0 0,-4 12-33,1 7-2,-4 4 0,3 13-1,-5 6 1,3 10 0,-2 4 0,1 6 0,0-2-1,-3-1 0,4-3 0,2-5-1,-2-6 0,3-6 0,0-5 1,3-3-2,-1-9 1,2 0-1,0-7 0,-2-4-1,5 0-2,-4-11-5,0 0-31,0 0-4,-14 2 1,-6-13-1</inkml:trace>
</inkml:ink>
</file>

<file path=ppt/ink/ink44.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1-22T21:48:35.426"/>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3025-12 54,'9'-13'36,"-9"13"0,12 11 0,-4 22-28,-6 1-5,4 19 0,-2 11 0,3 12-1,-2 9 0,2 1-2,-6 1 2,-4-1-1,-6-4 0,-6-7 0,-9-13 0,-7-9 0,-11-9 1,-9-9-1,-8-11 0,-8-8 1,-11-12-1,-9-9 0,-11-9 0,-7-4 0,-6-5 0,-6 1 0,-7-1 0,-3 1-1,-1 3 1,-1 3 0,1 5 0,0 3-1,6 1 1,6 5 0,7 1-1,7 5 1,7 3-1,7 5 0,9 5 1,9 5-2,5 3 1,6 6 0,7 2 0,3 3 0,7 3 0,6-1 0,5 0 0,2 2 0,6 0 0,1-5 0,3-3 0,4-4 1,2-6-1,2-2 1,3-5-1,8-15 0,-10 13 1,10-13-1,0 0 0,0 0 0,0 0 0,0 0-1,-7-18 1,5 9-1,0-5 0,-1-3-1,0-2 1,-1-2 0,1 0 0,-1-3-1,0 3 1,-1-4 1,0 3-1,0 2 1,0 1 0,1 3 0,0 1 1,1 6-1,3 9 1,-2-10 0,2 10 0,0 0-1,-5 13 1,1 2-1,-3 4 0,0 3 0,-2 3 1,-1 6-1,-1 2 0,-1-3 1,2-4-1,0-3 1,3-4-1,2-3 0,2-3 0,3-13 1,5 13 0,4-10-1,6-1 0,5-1 1,5-1 0,4 2 0,4-4 0,4 1 0,3 0-1,1 0 1,-1 1-1,-2 0 0,-3 2 0,-6 1 0,-3-1 0,-7 1-1,-5-1 1,-14-2 0,15 4 0,-15-4 1,0 0-1,0 0 0,0 0-1,0 0 0,0 0-2,0 0-3,0 14-26,0-14-8,0 0 0,-12-18-2</inkml:trace>
</inkml:ink>
</file>

<file path=ppt/ink/ink45.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1-22T21:48:33.660"/>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0 92 30,'14'4'31,"3"-9"3,5-7-1,2-7-21,14 8-2,-4-8 0,5 8-3,-5-3-1,0 9-2,-10 4-1,-2 7 0,-11 8-1,-3 3-1,-5 4 0,-1 3 0,1-4 0,5-1 0,5-10 0,10-7 0,10-10 0,8-4 0,9-5 0,5-1 1,0 2-1,0 5 0,-6 7 1,-6 6-1,-8 4 0,-5 5 0,-4-2-1,0-2 1,2-5-1,4-4 0,7-4 0,5-4 0,4 1 0,2 0 0,1 6 1,-1 3-1,-6 5 0,-4 7 1,-4 2-1,-5 5 1,-3-3 0,-4-1-1,-4-1-1,-5-4-1,0 2-9,-15-12-28,16 5 0,-16-5 0,12-6-1</inkml:trace>
</inkml:ink>
</file>

<file path=ppt/ink/ink46.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1-22T21:51:29.203"/>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197 264 56,'2'-20'37,"0"-1"-1,-3-3 1,1 2-26,-11-3-3,0 8-2,-11 4-3,-2 12-1,-6 11-1,0 14 0,2 10-1,6 11 0,6 7 0,10 1 0,10-2 0,9-4 0,13-9 1,5-9 1,6-13-1,3-7 2,-3-12-1,0-6 1,-6-12-1,-4-7 1,-8-7-2,-6-1 1,-5-1-1,-3 5 0,-2 5-1,-3 5 0,0 22 0,0 0-1,3 31 2,2 10-2,3 12 1,1 9-1,1 11 1,-2 5 0,-2 1 0,-4-2 0,-5-8-1,-7-6 1,-6-12 0,-4-10 0,-7-14 0,-3-12 0,-3-13-2,-2-11 0,1-6-1,2-9-3,8 3-5,-4-13-21,14 2-7,8-6-1,13 0 2</inkml:trace>
  <inkml:trace contextRef="#ctx0" brushRef="#br0" timeOffset="524">725 315 55,'6'15'34,"-22"4"0,-7 8 0,-2 4-30,-7 3 0,2 5-1,3-2 2,9 1-2,11-10 1,14-2 0,12-15-1,12-5 0,8-13 0,7-6 0,0-10-1,-2-5 1,-5-9 0,-10-4-1,-11-3 1,-9 0 0,-12 2-1,-3 4 0,-6 4-1,1 5 0,3 4 0,7 8-1,9 7 0,10 8 0,8 8 0,6 4-1,7 5 1,0 5 0,1 8 0,-4 5 0,-6 3 0,-7 3 0,-7 1 0,-7 0 0,-6 1 1,-5-5-2,-2-2-1,-3-9-1,4 1-2,3-26-8,-7 9-28,6-18 2,4-11-1,2-9 2</inkml:trace>
  <inkml:trace contextRef="#ctx0" brushRef="#br0" timeOffset="976">1197 0 64,'0'0'34,"0"0"-2,0 0-4,-11 2-26,11-2-2,0 0 1,0 0-3,0 0-6,16 10-15,-6-5-10,-1 4 0,6 6 0</inkml:trace>
  <inkml:trace contextRef="#ctx0" brushRef="#br0" timeOffset="1209">1390 659 56,'10'6'37,"0"-19"1,2-7 1,-5-15-25,12 4-2,-8-16-4,6-2-2,-4-2 0,2 5-1,-4 3-2,-2 10-1,-3 7-1,0 8-1,-6 18-1,0 0 1,10 19-1,-5 3 0,3 3 0,2 2 0,4 1 1,2-1 0,2-6 0,0-5 0,-1-2 1,0-8-1,-3-8-1,1-7 1,-4-11-2,1-6 1,2-6-2,-4-6 0,8-2 0,-2-3-1,7 4-1,0-1 0,5 12 2,-4 4 0,-1 9-1,-1 5 2,-5 11 0,-8 11 1,-8 9 1,-8 11 0,-6 6 1,-3 8-1,-1 3 2,3 0-1,3-6 2,8-3 0,7-10 1,11-5 0,4-15 0,8-5 1,-1-13-1,4-6 0,1-9 0,-2-10-1,-3-7-1,-4-7 0,-6-3 0,-1 1 0,-6 5-1,0 5 0,-7 9-1,-2 17 0,0 13 0,-2 29 0,8 14-1,-1 17 1,7 17-1,6 14 1,6 15 0,6 4-1,-1-3 0,5-3 1,-8-12-2,-3-9 2,-8-18-2,-13-16 2,-11-19-1,-15-21 1,-9-12-1,-13-18 1,-4-10 0,-1-8 0,-2-7 0,6 0 1,5-1 0,11 4 0,15 0 1,13 9-1,12 3 0,11 1 1,9 1 0,5-3-1,3 3-2,0-9-7,-7 6-32,-8-3-2,-15 0 0,-22 4-2,15 31 44</inkml:trace>
</inkml:ink>
</file>

<file path=ppt/ink/ink47.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1-22T21:51:19.345"/>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383 184 26,'-9'-14'33,"-3"1"1,-6 0 0,-8-4-18,3 11-3,-14-4-5,2 9 0,-7 2-4,2 4 0,-3 4-1,6 7 0,5 4-1,11 5-1,13 6 0,11 3 0,13 0 0,12 4-1,9-1 2,5-1-2,3-3 2,-2-2-2,-4-7 2,-7-4-3,-10-1 3,-8-5-2,-12-4 1,-2-10 0,-25 10-1,0-10 1,-6-3 0,-5-1 0,-1-3-1,-1-2-2,6 3 0,2-5-2,12 9-5,-2-10-6,20 12-24,1-9 2,10 6-1,6-1 1</inkml:trace>
  <inkml:trace contextRef="#ctx0" brushRef="#br0" timeOffset="774">541 253 18,'10'2'30,"-10"-2"2,0 0-5,0 0-6,0 0-6,-2 22-4,-1-8-3,4 10 1,-5 4-2,5 14-2,-3 4 0,2 11-2,-2 4 0,1 6-2,-2-1 0,2 0-1,0-4-1,-1-6-2,2-4-5,-7-19-14,7-3-14,-4-13 0,4-17-1,0 0 1</inkml:trace>
  <inkml:trace contextRef="#ctx0" brushRef="#br0" timeOffset="1052">374 391 68,'3'-44'39,"7"1"-2,7 4 2,-1-2-31,11 5-3,2 5-1,4 8-2,1 7 0,2 9-1,3 6 0,2 9-1,-2 7 1,0 6-2,-4 6 1,-6 2-1,-6 3 0,-10-1 1,-10 0-2,-10-4 2,-8-2-1,-7-4 0,-8-3 0,-6-6-1,-1-2-1,-1-6-1,7 2-3,-2-11-8,14 8-7,2-5-13,17 2-3,0 0 3,0 0 0</inkml:trace>
  <inkml:trace contextRef="#ctx0" brushRef="#br0" timeOffset="1400">834 459 32,'0'0'35,"13"7"3,-2-11 0,-4-12-15,11 1-5,-6-13-9,8 1-2,-2-8-2,3 2-1,-2-5-1,1 6 0,-2-1-1,-1 9-1,-4 5 0,-2 7-1,2 10 0,-2 5 0,2 10 0,1 5-1,1 7 0,5 4 0,1 2 1,0 2 0,-2-4-1,-1 0 1,-4-7 0,-5-1-1,-3-2 1,-8-7-1,-5 2 0,-5-7 1,-7-2 0,-5-5 1,-6-4-2,-3-1 2,-2-6-2,-1 1 0,3-2-2,1-5 0,11 8-5,-4-9-10,14 7-21,7-2 0,9 2 0,6-1 1</inkml:trace>
  <inkml:trace contextRef="#ctx0" brushRef="#br0" timeOffset="1949">1230 479 31,'0'0'34,"0"0"1,0 0-6,12 1-6,-12-1-7,9-14-2,-5-2-5,7 0-1,-2-10-3,7 2 0,-2-9-2,1 1 0,-1-1-1,-1 3 0,-2 6-1,0 4 0,-5 6-1,-2 4 0,-4 10-1,5 11 1,-3 4-1,1 5 1,0-1 0,4 7-1,-2-1 1,2-1 0,2-4 0,2-6 0,2-5 0,3-5 0,1-4 0,2-7 0,3-6 0,0-6 0,-1-8 1,-2 0-1,-3-1 0,-2 3 0,-3 3 0,-4 3 0,-7 19 0,0 0-1,9 14 0,-8 11 1,-2 4 0,1 6 0,-1-1 1,1 2-1,1-6 0,0-4 0,2-6-1,-1-9-3,4 0-2,-6-11-7,13-6-21,-7-4-6,3 1 0,0-3 2</inkml:trace>
  <inkml:trace contextRef="#ctx0" brushRef="#br0" timeOffset="2540">1733 541 26,'0'0'34,"0"0"2,10 0 0,-7-14-13,11 7-4,-8-13-8,7 5-3,-1-9-2,1-1-1,0-2-2,-2 6 0,-3 1-1,1 8 0,-9 12-2,0 0 0,0 0 1,8 22-2,-7-1 2,0 0-2,3 1 1,0-3-1,5-3 1,2-9 0,1-4-1,5-6 1,0-7 0,3-3 0,-1-7 0,-1 2 1,0 0-2,-4 4 2,1 6-2,-5 5 1,-1 11 0,-2 6-1,-3 10 1,0 3-1,-2 1 1,2 0-2,-2-4 0,-1-4-3,7-2-5,-8-18-16,11 5-12,1-11 0,4-4-1,0-6 2</inkml:trace>
  <inkml:trace contextRef="#ctx0" brushRef="#br0" timeOffset="2972">2299 387 61,'2'13'36,"-3"5"0,-1 1-9,4 12-14,-7-4-4,5 3-5,-4-6-2,3-2 0,0-9-1,1-13-4,12 4-7,-9-16-27,9-12 2,3-8-2,1-8 1</inkml:trace>
  <inkml:trace contextRef="#ctx0" brushRef="#br0" timeOffset="3165">2407-1 59,'-9'4'34,"-6"2"-2,4 5 0,6-1-28,5-10-1,-9 11-4,9-11-1,0 0-8,0 0-22,13 15 0,-13-15 0,18 19 0</inkml:trace>
  <inkml:trace contextRef="#ctx0" brushRef="#br0" timeOffset="3422">2462 640 44,'14'-13'35,"-2"-3"1,-3-7-9,9 6-6,-14-13-5,14 9-5,-13-7-3,6 8-2,-5-2 0,1 6-3,-3 3 0,-2 3-1,-2 10-1,0 0-1,6 11 0,0-1 0,-2 3-1,6 0 1,-1-2-1,5 3 2,2-6-1,0-1 0,5-5 0,-4-4 0,5-1 1,-5-5-1,0-5 1,-2-5-1,-5-9 0,-1-4 1,-5-3-2,-2 0 1,-1-1-2,-4 1 0,6 5-4,-7 0-2,12 18-10,-9-3-15,10 10-5,3 3-2,3 4 2</inkml:trace>
  <inkml:trace contextRef="#ctx0" brushRef="#br0" timeOffset="3819">3008 360 39,'10'2'32,"0"-4"-4,1 2-3,-9-11-6,-2 11-1,7-10-4,-7 10-2,0 0-4,0 0-4,-6 15-1,5-1-2,-3 2-1,5 1-1,-1 0 2,3 1-1,2-5 2,1-3 0,-6-10 0,14 11 1,-14-11 1,16-2-1,-16 2 0,12-20 0,-9-1 0,2-2 0,-2-5-1,2 3 0,-4 0-1,1 4 0,1 5-1,-3 16 0,6 13-1,1 12 0,4 17 0,3 11 0,6 16 0,6 12 0,3 6 0,1 3 0,-1-1 0,-4-1 0,0-8 1,-8-8-1,-5-13 0,-11-14 0,-9-8 1,-5-19-1,-10-11 1,-1-13 1,-6-12 0,2-11 0,-1-12 0,5-4 1,7-9 0,4 1 0,11 1-1,4 0 0,5 5 0,4 2 0,1 9-1,4 6 0,-5 3 0,4 4 0,-5 4-1,-1 3-1,3 2-1,-7-2-2,9 5-4,-8-11-14,7 10-19,-2-2 0,2 3 0,-2-3 1</inkml:trace>
  <inkml:trace contextRef="#ctx0" brushRef="#br0" timeOffset="5427">1807 864 9,'-12'-6'31,"12"6"2,-11-5 3,11 5-13,0 0-4,-14-10-3,14 10-3,0 0-4,14-4-1,-4 1-3,7 0-2,2 1-1,5-1-2,3 1 0,2 0 0,-3 0 0,-3 0-2,-2 0 0,-4-3-3,-2 5-4,-15 0-10,12-13-19,-12 13 0,0 0 0,0 0 1</inkml:trace>
  <inkml:trace contextRef="#ctx0" brushRef="#br0" timeOffset="5953">1489 873 49,'-13'1'34,"4"-1"0,9 0-10,-10 4-7,10-4-5,0 0-3,20 7-2,-10-9-2,4 4-2,1-5-1,1 1-1,1-1-2,-3-4-2,5 4-5,-8-7-9,7 3-20,-5 0 0,0 5-1,-2 1 1</inkml:trace>
</inkml:ink>
</file>

<file path=ppt/ink/ink48.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1-22T21:51:07.016"/>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446 200 28,'0'0'31,"11"-6"0,-11 6-5,0 0-5,13-9-5,-13 9-4,-11-14-2,-4 3-3,2 2-2,-11-4-2,-3 2-1,-6-1-1,-4 4 1,-5 1-1,1 5 0,-3 4-1,3 5 1,5 1-1,4 3 1,8 1-1,8 4 0,12-1 0,9 4 1,14-1-1,10 1 0,9 4 0,8-1 0,4 3-1,3-1 2,-2 3-2,-6-1 2,-6 0-1,-12 0 0,-12-3 0,-12 4 1,-13-2-1,-14-3 1,-11-1-1,-9-4 0,-6-3 1,-4-5-1,-2-2 0,4-6 0,8-3-1,7-4 0,10-2-1,8-4-4,19 12-9,1-22-23,17 5 2,9-2-2,9-3 1</inkml:trace>
  <inkml:trace contextRef="#ctx0" brushRef="#br0" timeOffset="627">666 268 26,'0'0'33,"0"0"2,8-10 0,-8 10-11,0 0-11,0 0-2,0 0-5,0 0-1,-11 1 0,11-1-2,0 0-1,-6 13 0,-1-4-1,-1 5-1,-2 4 0,1 4 0,0 6 0,0 0 0,3 0 0,4 0 0,5-2 1,5-3 0,2-7 0,4-4 0,3-9 0,3-3 0,0-3 0,0-7 0,-1-6 0,-2-4 0,-1 0-1,-2 1 1,-4 1-2,0 5 1,-2 3 0,-8 10-1,20 5 1,-7 6-1,6 6 0,5 1 1,7 3-1,4-3 1,2-2 0,1-4 0,-2-8 0,-4-3 1,-7-7 0,-6-5-1,-10-9 1,-9-6 0,-8-7 0,-6-7 0,-6 3 0,-4-3-1,-4 5 0,1 2 0,1 3 1,5 8-1,5 5-2,4 3-3,12 14-11,-2-11-23,14 3 2,7 1-3,8 4 2</inkml:trace>
  <inkml:trace contextRef="#ctx0" brushRef="#br0" timeOffset="1252">1345 290 42,'0'0'33,"12"15"3,-12-15 0,5 10-20,3 2-2,-8-2-5,4 7-2,-4-2 0,4 8-2,-4-2-1,3 4-1,-3-3-2,1 1 0,-1-5 0,0-3-2,1-2-1,-1-13-3,4 13-11,-4-13-23,-1-19 0,3-2 0,1-6 0</inkml:trace>
  <inkml:trace contextRef="#ctx0" brushRef="#br0" timeOffset="1498">1357 26 81,'-7'-10'38,"7"10"-1,-10-5 1,10 5-32,0 0-3,0 0-2,0 0-2,0 0-1,0 0-4,0 0-14,0 0-17,13 14 0,-3-4-1,3 3 1</inkml:trace>
  <inkml:trace contextRef="#ctx0" brushRef="#br0" timeOffset="1801">1568 525 59,'5'-11'38,"-1"-5"-1,-3-3 2,7-1-23,-9-7-7,4 4-2,-3-1-2,3 5-1,-3 1-1,1 5 0,-1 13-2,0 0 0,0 0-1,14 5 0,-5 7 0,3 1-1,2 3 0,5 0 1,1-1 0,3-1 0,1-5 0,-1 0 0,-4-5 0,-1-3 1,-5-4 0,-1-4 0,-6-7 0,-3-10-1,-4-5 1,-1-13-1,-1-2 1,-1-4-2,2 0 0,1 1-3,7 5-2,2 3-6,19 13-16,5 5-12,12 10 0,8 1 0</inkml:trace>
  <inkml:trace contextRef="#ctx0" brushRef="#br0" timeOffset="2208">2535 221 53,'0'0'37,"-14"-5"-2,-1-12-10,5 8-9,-17-7-4,0 8-4,-11-3-1,-1 9-3,-5 7-1,0 3-1,2 7-1,5 7 0,6 3-1,11 4-1,13 0 1,13 0-1,11-5 1,9-1 1,11-5-1,2-6 1,2-4 0,1-6 0,-5-9 0,-5-2 1,-6-4-1,-4 0 0,-10 1 1,1 10-1,-3 7 0,0 12 0,5 19 0,0 15 0,5 18 0,4 12-1,6 13 1,1-2-2,-3 0 2,-4-8-2,-7-11 1,-9-14-1,-13-20 1,-18-16-1,-14-19 1,-13-14-1,-6-14 1,-7-13 0,1-13 0,5-4 2,8-4-1,18 4 1,13-1-1,17 8 2,17 4-2,14 9 1,11 6-2,11 2 1,6 3-1,3-4-2,-1 2-1,-4-7-8,2 0-29,-13 1-2,-6 3 1,-8 1-2</inkml:trace>
</inkml:ink>
</file>

<file path=ppt/ink/ink49.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1-22T21:50:08.734"/>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223 330 34,'0'0'32,"-10"-6"-4,10 6-5,0 0-5,0 0-2,-10-1-4,10 1-2,0 0-4,0 0-1,-4 12-2,4-1-1,-3 2 0,1 5-1,-2 3 0,1 6 0,-1 3 0,1 5-1,1 3 1,1 4-1,0 1 0,1 0 0,0 4 0,0-4 0,1 0 0,-1-4 1,0-5-2,0-2 2,0-9-1,-1-2 0,1-5-1,0-7-1,0-9 0,0 0 0,4 9-4,-8-19-5,4 10-9,-4-18-11,-5 2-5,-1-3 1,-3-8 0</inkml:trace>
  <inkml:trace contextRef="#ctx0" brushRef="#br0" timeOffset="384">0 452 51,'5'-39'37,"2"1"-2,3 0-5,11 9-12,-4-2-9,10 8-3,1 3-3,6 3-1,2 5 0,7 6-2,0 6 1,2 8 0,-4 5-1,-3 7 0,-7 6 0,-7 2 0,-10 7 0,-11-1 0,-11 4 0,-8-4-1,-10-2 2,-4-3-2,-4-5 1,0-4-1,0-9 1,2-4-2,6-6 0,3-7-1,12 0-3,-1-10-7,19 3-15,2-5-7,5-2-2,8-1 2</inkml:trace>
  <inkml:trace contextRef="#ctx0" brushRef="#br0" timeOffset="769">609 331 1,'0'0'27,"-1"26"0,-4-13 0,4 3-8,5 8-4,-3-3-3,12 6-3,-3-9 0,10 5-1,-1-11 0,10 0 0,-3-10-2,6-2-2,-3-8 0,-1-7-1,-5-3-1,-2-3 1,-6-5-2,-4-2 0,-7-2 0,-2 2 0,-5 0-1,-2 4-1,1 5-1,-2 1-2,6 18-5,-8-19-7,8 19-15,10 0-6,-10 0 0,18 12 1</inkml:trace>
  <inkml:trace contextRef="#ctx0" brushRef="#br0" timeOffset="1154">1091 382 35,'7'21'31,"-6"3"1,-1 7-11,6 16-6,-10 3-6,6 12-3,-6-2 0,4 4-1,-3-4-2,0-3-1,-1-8 1,1-8 1,-2-12-1,4-10 1,1-19-1,-11 4 0,3-21 1,3-9-1,-2-16 0,0-11-2,-2-10 1,3-8 0,4-5-1,2 0 1,4 7-1,5 5 0,3 11-1,5 13 1,6 13-1,5 13 0,2 11 0,1 10-1,1 7 0,-6 8 0,-3 6 0,-10 2-1,-7 4 1,-9-3-1,-9 2 0,-8-5-1,-4-2-1,-3-9-2,5-3-3,-6-13-7,12 2-8,0-5-11,8-8-1,4-1 2</inkml:trace>
  <inkml:trace contextRef="#ctx0" brushRef="#br0" timeOffset="1985">1414 455 8,'0'0'26,"0"0"-1,0 0-4,0 0-3,0 0-4,0 0-2,1 9-3,-1-9-1,-1 9-2,1-9-1,-1 23 0,-1-3-1,5 8 0,-4 5-2,3 4 2,-3 4-3,2 2 0,1-1 0,-2-4-1,1-3 0,0-7 1,0-8-1,0-3 1,-1-8 0,0-9 0,0 0 0,-5-16 1,-2-9 1,0-6 0,-1-10 0,0-4 0,-4-9 1,3-3 0,-1-2-1,4 4 0,1 5-1,6 4 1,2 3-2,6 10 0,5 4-1,6 8 0,7 7 0,4 6-1,7 4 1,1 5-1,6 9 1,-4 0 0,-3 6-1,-4 0 0,-10 2 1,-8 0-1,-13 0 0,-12 0 0,-10-1 0,-9-3-1,-3-1 1,-6-4-2,1 1 1,0-6-2,9 3 0,3-9-3,10 6-8,2-9-12,12 5-11,0 0 2,15-15 0</inkml:trace>
  <inkml:trace contextRef="#ctx0" brushRef="#br0" timeOffset="3619">1977 282 30,'0'0'33,"12"-9"2,-12 9-1,10 0-15,-10 0-6,0 0-4,0 0-4,2 18-1,-3-7 1,3 7-1,-4 0 1,8 7-2,-8 0 0,6 2-1,-3-1 1,4-1-2,-2-3 1,1-2-1,2-5 0,-4-3 0,3-3-1,-5-9-1,0 0 0,0 0-2,0 0-3,-13-8-6,13 8-16,-15-25-10,7 3-1,-4-3 0,7-7 1</inkml:trace>
  <inkml:trace contextRef="#ctx0" brushRef="#br0" timeOffset="3934">2015 61 62,'2'-9'37,"-2"9"0,0 0 1,0 0-29,-3-10-3,3 10-4,0 0-3,-1-10 0,1 10-4,2-13-9,9 3-24,-2 6 2,7 0-2,0 3 2</inkml:trace>
  <inkml:trace contextRef="#ctx0" brushRef="#br0" timeOffset="4196">2258 303 34,'0'0'33,"0"0"1,0 9-9,0-9-9,18 4-2,-8-7-4,10 6 0,-5-6-2,9 3-1,-6-5-2,2 2-1,-4-5-1,-7 1-1,-4-4-1,-3 1 0,-6-1 0,-5 1 0,-7 3-3,-1 1 1,-5 4-1,2 3 1,-3 4 0,2 6 0,1 4-1,1 4 1,8 3 2,1 4-2,8 1 3,2 1-2,4-2 1,4-2-1,1-4 2,5-3-2,0-4 1,4-4 1,0-4-1,0-3 0,0-1 0,-1-4-2,2 3-2,-4-6-3,7 7-6,-12-9-15,5 5-11,-1-1-1,-3 0 0,2 3 3</inkml:trace>
  <inkml:trace contextRef="#ctx0" brushRef="#br0" timeOffset="5049">2974 313 30,'9'-10'26,"-9"10"-3,0-11-1,0 11-3,-6-11-3,6 11-3,-15-11-4,15 11-2,-17-14 0,17 14-3,-18-15-1,7 7-1,0 0 0,-3 1-1,-1 0 0,-1 2 0,-5 0-1,3 3 1,-4 0 0,3 4 0,2-2 0,0 2-1,8 3 1,9-5 0,-13 13-1,13-13 1,2 19 0,6-8 0,1 2-1,4 2 1,1 0 0,5 0-1,2 1 0,1 0 0,2 1 0,-2 1-1,2 0 1,0 1 0,-3 2 0,-3-3 0,-6 2 0,-2-1 0,-1-4 1,0 2-1,-4-3 0,-3-2 0,0-2 0,-1 0 0,-1-10 0,-4 14 1,-6-8-1,-6 0 1,-6-4 0,0 0 0,-7-4 0,-4-1 0,1-4 0,0 0 0,2-1 1,0-3-1,3 4 0,3-3 0,2 4 0,7 0 0,-1 2 0,6 1-1,10 3-1,-15-4-3,15 4-13,0 0-23,0 0 1,0 0-1,0 0 0</inkml:trace>
</inkml:ink>
</file>

<file path=ppt/ink/ink5.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3-11-26T22:11:35.126"/>
    </inkml:context>
    <inkml:brush xml:id="br0">
      <inkml:brushProperty name="width" value="0.05292" units="cm"/>
      <inkml:brushProperty name="height" value="0.05292" units="cm"/>
      <inkml:brushProperty name="color" value="#FF0000"/>
    </inkml:brush>
  </inkml:definitions>
  <inkml:trace contextRef="#ctx0" brushRef="#br0">9922 18058,'0'0,"0"0,49 49,-49-49,75 0,-25 0,24 25,25-25,0 0,25 0,0 0,25 0,0 0,0 0,0 0,24-25,-24 25,0-24,25 24,-26-25,-24 0,25 25,-25-25,0 0,-24 1,-26 24,-24-25,-1 25,-49 0,75 0,-75 0,0 0,0 0</inkml:trace>
  <inkml:trace contextRef="#ctx0" brushRef="#br0" timeOffset="1960.1121">13965 16718,'25'0,"0"0,-25 25,24-50,26 50,-25-50,24 25,1 0,0 0,24 0,1 0,-1 0,0 0,26 0,-1 0,-25 0,25-24,1 24,-26 0,25 0,-24 0,-1 0,1 0,-26 0,1 0,-1 0,-24 0,0 0,-25 0,0 0,0 0,0 0,0 0,0 0,0 0,0 0,25-25,-25 25,-25-25</inkml:trace>
  <inkml:trace contextRef="#ctx0" brushRef="#br0" timeOffset="5258.3008">9277 13494,'0'0,"25"0,-25 0,0 0,0 25,0 24,0 1,0 24,25 1,-25 24,24 0,-24 0,0 0,0 1,25-51,-25 26,25-50,-25 24,0-49,0-25</inkml:trace>
  <inkml:trace contextRef="#ctx0" brushRef="#br0" timeOffset="5894.3371">21183 13395,'0'-25,"0"0,0 25,0 0,0 0,0 50,0-26,25 26,-25 24,0 26,0-1,0-25,0 25,25-49</inkml:trace>
  <inkml:trace contextRef="#ctx0" brushRef="#br0" timeOffset="9974.5705">9525 10914,'0'-25,"0"25,0 0,0 25,-25 25,0 24,25 25,-24 1,-1 48,0 1,-25 0,26 0,-26 0,0-1,1 1,-1-49,25-1,-24 0,24-49,0-1,0-24,25 0,0-25,-25-25,50-25</inkml:trace>
  <inkml:trace contextRef="#ctx0" brushRef="#br0" timeOffset="10767.6158">21431 11162,'-25'-25,"25"-24,-24 24,-1 0,0 0,0 0,25 1,-25 24,25-25,-24 25,24 0,0 0,0 0,0 25,0-1,0 51,-25-1,25 50,-25-24,0 24,0 24,1-24,-1 0,0 0,0-24,0-26,-24 25,49-49,-50 24,50-24,-25-25,1 0,-1 24,25-24,0-25,0 0</inkml:trace>
</inkml:ink>
</file>

<file path=ppt/ink/ink50.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1-22T21:51:39.974"/>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-2 205 59,'2'-31'37,"4"-1"0,1 0 1,4 6-24,-7-3-6,4 10-2,-4 2-1,0 7 0,-2 0-2,-2 10 0,0 0-1,0 0-1,5 19 0,-3 5-1,0 8 0,1 8 0,0 7 0,1 8 0,0 4 0,-2-3 0,-1-3 1,1-4-1,-2-9 0,0-6 0,0-8 0,0-8 0,1-7 1,-1-11 0,0 0 0,12-15 0,-6 0 1,2-2-1,0-2 0,-1 0 0,1 3-1,4 1 0,1 10 0,4 5-1,3 4 1,2 2 0,2 6 0,3 0-1,0 2 1,-4 1 0,-5-3-1,-4 0 1,-8-1-1,-6 0 1,-9 1-1,-8-4 1,-7 2 0,-5-2 0,-4 0 0,-1-2 0,0-5 0,2 0 0,5-3-1,4-1-1,10-1-2,1-7-3,12 11-9,0-14-23,10 3 0,4-6-1,8 4 1</inkml:trace>
  <inkml:trace contextRef="#ctx0" brushRef="#br0" timeOffset="589">363 533 37,'1'9'31,"3"2"2,0-1-7,-4-10-9,12 12-5,-12-12-3,14 10-1,-14-10-1,13 4-1,-13-4-1,12-16 0,-8 2 0,1-2-1,-3-8-1,1-1-1,0-4-1,-1 1 0,1 2 0,2 2 0,2 4-1,2 1 0,5 7-1,1 2-1,4 5-1,0 0-2,7 5-4,-7-5-8,8 6-17,-5 0-3,-2 1-2,0 1 2</inkml:trace>
  <inkml:trace contextRef="#ctx0" brushRef="#br0" timeOffset="916">799 438 47,'-15'17'32,"-2"-9"1,-4-4-10,1 8-9,-7-6-5,7 6-2,-2-4-1,8 6-1,5-3-1,10-2 0,8-1-1,12-3 0,6-5 0,9-2-1,4-8 1,5-1-2,-1-7 1,0-1-1,-7-6 1,-5-1-1,-8-3 1,-7-1-1,-9 4 0,-4 1 0,-6 3 0,-1 3 0,-2 7 0,5 12-1,-13-1-1,8 13 2,1 5-1,2 7-1,1 3 1,1 2 0,3 1-1,1-1 1,3-3 0,2-4 0,1-5 1,1-5-1,1-8 1,2-4 0,0-8 0,0-2 0,0-4 0,-1-2 0,-1 2-1,-4 0-1,-8 14 1,14-6 0,-14 6 0,13 15-1,-4-1 1,1 1 0,7 2 0,3-1 0,5-4 0,-1-3 0,5-1 0,0-7 0,-1-3 0,-4-3 0,-2-5 1,-6-7-1,-4-5 0,-5-5-1,-6-3 1,-4 0-2,0 1 0,-4-2-4,4 8-5,-7-2-14,11 10-15,4 4 2,7 4-2,5 0 3</inkml:trace>
  <inkml:trace contextRef="#ctx0" brushRef="#br0" timeOffset="1666">1623 406 48,'0'0'37,"17"-14"0,-9 4 0,5 4-13,-7-7-16,3 4-3,-9 9-2,12-11-1,-12 11-1,6 12 1,-5 5-1,0 4 0,-2 4-1,0 4 0,0 2-1,0 0 2,1-4-1,1-4 0,1-7 0,3-6 0,5-5 0,2-10 0,2-8 1,5-5-1,-1-4 1,1-3 0,0-2 0,-2 3 1,-6 5-2,-2 6 1,-9 13 0,0 0-1,10 17 0,-11 2 1,0 3-2,2 3 1,-1-2 0,1-3-1,2-6-2,-3-14-5,17 11-9,-12-22-17,11-5-4,2-5-1,3-4 4,-1-9 9</inkml:trace>
  <inkml:trace contextRef="#ctx0" brushRef="#br0" timeOffset="2043">2057 377 24,'18'-5'35,"-5"11"2,-5 8-3,-2 16-9,-12-1-4,4 13-8,-10-4-5,5 1-3,-4-7-3,1-4 0,3-11-3,7-17-2,0 0-4,-5-18-14,14-12-17,3-8 0,3-7-1,1-7 1</inkml:trace>
  <inkml:trace contextRef="#ctx0" brushRef="#br0" timeOffset="2241">2164 206 26,'-1'10'27,"-8"-2"-7,12 10-3,-3-4-24,0-14-12,16 12-3,0-13-1</inkml:trace>
  <inkml:trace contextRef="#ctx0" brushRef="#br0" timeOffset="2360">2429 214 40,'19'7'27,"-3"6"2,-10 0-3,-2 7-4,-18-4-7,5 6-3,-15-6-6,4 3-2,-1-7-2,0 3 0,4-7 0,7 1 1,10-9-1,-6 16 0,7-6-1,1-1 0,-3 2 1,1 2-1,-2 1-1,0 1 0,1-2 1,-1 1 0,3-4 0,3 0 0,-4-10 0,15 15 0,-15-15 0,18 2 0,-9-4-2,-9 2-1,18-10-2,-12-1-2,9 8-5,-10-9-14,9 6-12,2-1-2,3 2 3,2 2 0</inkml:trace>
  <inkml:trace contextRef="#ctx0" brushRef="#br0" timeOffset="2776">2857 421 61,'18'-24'38,"-4"-1"0,-1 5-8,-11-8-11,2 13-9,-10-2-3,-3 8-3,-11 4-1,1 6 0,-8 3-2,5 5 0,-3 3 0,5 5-1,9 4 1,7 3-1,10 2 0,5 2 0,9 5 1,3-1-1,1 2-1,0-3 2,-7-3-1,-2-3 0,-7-4 0,-8-4 1,-4-4 0,-11-4 0,0-3 0,-8-2 0,-3 0 0,-2 0 0,-2-2 0,4 0 0,-1 0-1,6 0 0,0-2-1,3 0-1,18 0-2,-19-7-6,19 7-30,0 0-1,0 0 0,-10-5 0</inkml:trace>
</inkml:ink>
</file>

<file path=ppt/ink/ink51.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1-22T21:51:50.156"/>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-2 0 53,'3'9'26,"-3"-9"-3,0 0-18,0 14-22,0-14-8,7 20-1,-7-20-3</inkml:trace>
</inkml:ink>
</file>

<file path=ppt/ink/ink52.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1-22T21:51:48.766"/>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369 204 28,'2'-16'25,"1"-1"0,-1 2-2,-4-8-5,3 5-4,-10-4-3,3 4-3,-9-3-1,2 7-2,-10-2-1,0 6 1,-7 0-2,-1 7-1,-2 2 0,2 5 0,0 4-1,4 4 0,4 8 0,4 7-1,6 6 1,9 7 0,5 9-1,6 5 1,8 4 0,4 4-1,4 1 1,1-1 0,-1-1 1,0-3-1,-4-6 0,-2-1 0,-8-4 1,-2-2-1,-6-5 0,-2-2 0,-4-6 0,-1-3 0,-2-6-1,0-4 0,0-7 0,-1-2-1,9-10 0,-15 6-1,15-6-2,-15-3-3,15 3-5,-13-9-12,13 9-12,-4-16-1,3 2 1,2 2 1</inkml:trace>
  <inkml:trace contextRef="#ctx0" brushRef="#br0" timeOffset="610">6 537 48,'0'0'33,"-14"1"2,14-1 0,0 0-20,15 8-6,4-3-5,4-3-1,7 0 0,2-1-1,4-1 0,-1-2-1,0 1-1,-4-2-2,-5-4-3,1 5-11,-11-4-17,2-2-2,-3-3-2,-2-2 1</inkml:trace>
  <inkml:trace contextRef="#ctx0" brushRef="#br0" timeOffset="875">446 139 62,'0'0'35,"0"0"0,0 0-1,0 0-25,0 0-5,-6 26 0,10-4-2,3 11 1,0 6 1,2 7-1,0 3 0,1 6 0,-2-3 0,-1-1-2,-1-5 0,-3-7 0,0-6-1,-2-9-2,1-4 0,-2-9-2,0-11-5,0 0-9,12-4-17,-6-7-3,1-6 0,3 0 2</inkml:trace>
  <inkml:trace contextRef="#ctx0" brushRef="#br0" timeOffset="1160">683 444 43,'13'0'33,"-13"0"2,7 15 0,1 4-21,-8-1-4,5 7-5,-5 2 1,3 4-2,-4-2 0,2-2-2,-3-4 0,1-5-2,1-4-6,0-14-10,0 0-22,-11-11 2,8-6-1,1-7 0</inkml:trace>
</inkml:ink>
</file>

<file path=ppt/ink/ink53.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1-22T21:52:45.636"/>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291 964 50,'-13'-9'36,"13"9"-1,-8-10-4,0-1-17,8 11-3,-3-9-3,3 9-3,0 0 0,0 0-1,-4-10-1,4 10 0,0 0-1,0 0-1,0 0 1,0 0-2,0 0 1,0 0 0,0 0-1,0 0 1,0 0-1,0 0 1,0 0 0,0 0 0,0 0-1,0 0 1,0 0-1,1 23 0,1 4 1,0 12-1,0 10 0,0 12 0,-1 9 0,-1 7 1,-2 1-1,0-3 0,-1-6 0,0-8 0,0-9 0,0-14-1,0-8 1,3-10 0,0-20 0,0 0 1,15-11-1,-3-15 1,3-9 0,1-7 0,3-4 0,1 0 0,-1 5-1,0 7 1,-2 12-1,0 13 0,0 14 0,2 17 0,-1 9 0,0 14 0,0 5 1,-1 7-1,-1 0 0,-3-1 0,-3-4-1,-1-6 1,-1-8-3,-4-13-2,4-2-6,-8-23-19,0 0-11,10-23 1,-5-6-1</inkml:trace>
  <inkml:trace contextRef="#ctx0" brushRef="#br0" timeOffset="618">691 1547 57,'6'10'38,"4"-1"-1,6 2 1,0-8-22,12 4-10,1-3-1,7 0-1,-1-7-1,0 0 0,-3-6 0,-2-3 0,-6-5 0,-3-3-1,-10-4 0,-7-4 0,-10 0-2,-5 1 1,-7 4-1,-4 5 0,-3 6 0,-3 11-1,0 10 1,1 11-1,5 10 1,2 8-1,3 6 1,6 4 0,3 3-1,7-3 1,5-2 0,3-6 1,5-8-1,5-7 0,3-12 0,4-7 0,2-11 1,2-10-1,1-5 0,0-6 0,0-2 0,0 0 0,-5 3 0,-1 4 0,-3 6-1,-2 8 2,0 8-1,-2 8 0,1 6 0,1 1 0,0 4 1,0 0-1,-1-1 1,1-6-1,-5-5 1,0-8-1,-13 0 1,9-20 0,-8-3 0,-5-6 1,-2-7 0,-2-3-1,3 0 1,1 1-1,6 1 0,4 3 0,8 5-1,8 5 0,10 4-1,8 1 0,9 0-5,-1-1-35,15-12-1,6-9-1,6-14-1</inkml:trace>
  <inkml:trace contextRef="#ctx0" brushRef="#br0" timeOffset="3694">206 429 58,'-3'-34'36,"0"-3"0,0-1-1,0-4-21,3 12-7,-1 2-2,2 9-2,-2 6 0,1 13 0,4 12 0,0 14 0,0 14 0,1 12-1,-1 12-1,1 8 1,-2 7-1,-1 1 0,-2-3-1,-1-8 0,-3-12-1,-2-12-2,2-9-3,-6-21-7,7-3-12,-11-22-10,4-10-2,-5-17 1,2-5 12,-11-21 10,4-6 9,-3-5 9,-5-11 15,9 3 11,0 2 5,10 3-2,7-1-8,20 17-8,5 5-7,17 15-2,9 11-3,11 16-1,2 7-1,1 19-1,-3 10 0,-5 9-2,-7 4 1,-9 4-1,-13 0 0,-9-4-1,-10-4 0,-10-8-2,-8-6-2,-12-14-5,5 2-13,-11-12-15,1-4 0,-2-2 0,3-3 1</inkml:trace>
  <inkml:trace contextRef="#ctx0" brushRef="#br0" timeOffset="4223">462 217 74,'59'-7'38,"3"-6"-1,0-6 0,-7-9-28,1 2-5,-14-1-2,-9 3 0,-17 1-1,-14 8 1,-17 2-1,-12 13 1,-10 10 0,-4 8-1,-6 11 0,2 9-1,3 7 1,6 4-1,12 0 0,11-1 0,12-9 0,7-3 0,11-15 0,9-7 0,7-12-1,5-9 1,4-8 0,3-9-1,0-2 1,5-4 0,-1 2 0,-2 5 0,-3 7 0,-2 7 1,-4 8 0,-4 9-1,-5 6 1,-7 6 0,-8 1-1,-5-3 1,-8-4-1,-1-14 1,-18 5-1,-2-13 1,-2-9 1,0-4-1,2-4 0,6-1 1,7 0-1,13 3 0,11 4 0,15 4 0,14 3-1,9 0-1,11 1-2,3-6-3,11 2-28,-4-7-6,-1-7 0,-4-10-2</inkml:trace>
</inkml:ink>
</file>

<file path=ppt/ink/ink54.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1-22T21:51:50.332"/>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30 120 40,'12'8'33,"6"-4"2,1-3-5,0-8-14,10 4-4,-7-10-4,4 1-3,-7-5-1,0 2 0,-9-4-1,-5 3 0,-8 2 0,-6 2-2,-7 8 0,-4 5-1,-4 7 0,-2 8 0,0 8 0,1 4 0,2 7 0,3 2 0,5-1 1,3-1-1,6-3 0,3-5 0,4-3 1,5-6-1,3-6 0,7-7-1,3-1-1,3-7-2,7 0-5,-3-8-9,10 1-13,-2-1-5,3-4-2,-3-3 1</inkml:trace>
  <inkml:trace contextRef="#ctx0" brushRef="#br0" timeOffset="367">513 27 72,'-8'-9'35,"-8"3"0,-7 2-12,3 12-13,-7 1-7,2 3-2,3 4 0,9 2 0,10 0 0,12 1 1,9-2-1,10 0 0,7 0 2,0 1-1,-3-3 0,-3 2 1,-11-2-1,-8 2 0,-14 0 1,-7 0-1,-13-3 0,-3-1 0,-5-1-1,-2-3-2,5-2 0,1-5-2,11 1-5,-2-9-19,19 6-12,4-16 1,13 3-2,8-4 3</inkml:trace>
</inkml:ink>
</file>

<file path=ppt/ink/ink55.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1-22T21:52:26.676"/>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100 852 24,'0'0'28,"-18"1"1,18-1-5,-12 4-9,1-3-3,11-1-2,-17 7-2,17-7 0,-16 11-2,16-11 0,-14 12-1,14-12-2,-11 10-1,11-10 0,0 0 0,-1 13-1,1-13 0,18 12 1,-1-6-1,5 1 0,7 0 1,8 2-1,7-3 0,9 1 1,5-1-1,5-1 0,4 1 0,4-1 0,1-1 1,1-1-1,0-1 1,-1 1-1,-3-3 0,0 2 1,-2-2-1,-2 0 0,-3 0 0,0 0 1,-4 1-1,0-1 0,-4 2 1,-1-1 0,-3-2-1,0 2 0,0-3 1,0 1-1,0-2 1,1 0-2,-1 0 1,1-1 0,-2 1 0,3 0-1,-2-1 1,-3 2 0,0 0 0,-2 1 0,-1-1 0,0 1 0,-1-1-1,-4 1 1,0-1 0,0 1-1,0-1 1,-2 0 0,1 0-1,-2-1 1,2 0 0,-1 0 0,-2-2 0,-1 2-1,-3-1 1,-2 0-1,-3 2 1,-4-2-1,-3 2 0,-4 1 1,-4-2-1,-2 3 0,-9 0 1,11-2-1,-11 2 0,0 0 1,0 0-1,0 0 0,0 0 0,0 0 0,0 0-1,0 0 0,9 13-3,-9-13-8,-7 21-30,-3-3-1,0 5 0,-5 4-1</inkml:trace>
  <inkml:trace contextRef="#ctx0" brushRef="#br0" timeOffset="72394">3289 699 56,'0'0'37,"0"0"-2,0 0 0,0 0-15,13 4-12,-13-4-3,15 7-2,-4 2 0,7 5 0,3 3 0,9 4 0,8 3 1,7 5-1,7 3 1,4 3-1,3-1 0,1 2-1,-4-2 0,-3 0 0,-8-5-1,-7-2 0,-8-4 0,-8-4-1,-8-5 1,-5-4-2,-9-10 0,0 0-1,0 0-1,-1-11-3,-3 1-5,-10-14-17,3 3-13,-4-7 2,-1-2-2,-2-2 3</inkml:trace>
  <inkml:trace contextRef="#ctx0" brushRef="#br0" timeOffset="72762">3472 597 89,'-13'-13'38,"6"3"1,1 1 0,6 9-32,0 0-2,11 9-2,4 5 0,11 5-1,6 4 1,12 4-1,10 3 0,8 2 1,6-3-2,3-1 1,-3-2-1,-5 0 0,-6-4 0,-9 1-1,-9-2 1,-12-1-2,-9-1 1,-10-1-3,-5 1-2,-9-8-5,5 6-21,-9-11-11,10-6 1,-15 7-1</inkml:trace>
  <inkml:trace contextRef="#ctx0" brushRef="#br0" timeOffset="73201">4318 707 56,'3'-9'38,"-3"9"1,0 0 0,0 0-13,0 0-17,0 0-2,-12 0-3,12 0-1,3 15-1,11-5-1,6 3 0,9 5 1,8 2-1,5 3-1,7 3 1,1 2 0,-1 1-1,-8 5 0,-8-3 0,-8 3 0,-10-2 1,-10 2-1,-14 0 0,-7 1 0,-12-1 0,-7-3 1,-9-2-1,-7-3 0,-3-2 0,-4-3 0,3-4 0,4-4 0,5-3-1,9-4 0,8 0-1,9-6-2,20 0-8,-12-3-27,24-7-1,6-9 0,12-3-1</inkml:trace>
  <inkml:trace contextRef="#ctx0" brushRef="#br0" timeOffset="73769">5012 979 76,'22'19'35,"0"5"0,2 9-6,-3-2-24,6 6 0,-4-2-2,-1-2 1,-6-7-1,-2-6 1,-6-11-1,-8-9 1,3-10-1,-7-8-1,-7-12 0,-2-8 0,-4-9-1,1-4-1,0-3 1,5 2 0,4 7-1,6 2 0,7 9 0,6 6-1,10 12-3,3 0-4,13 12-19,-3-2-12,4 4 2,1 1-2,-1 4 2</inkml:trace>
  <inkml:trace contextRef="#ctx0" brushRef="#br0" timeOffset="74056">5585 928 53,'17'23'38,"3"-3"-2,-1-8 1,0-2-13,-4-14-15,3-1-4,-7-9-1,-2-2-2,-7-4 0,-3-3 0,-8-1-1,-5 1 0,-5 3 0,-4 7 0,-3 6-1,-2 8 0,1 9 0,3 8-1,4 11 1,4 6-1,8 6 1,5-1 0,8-1 0,8 0 1,5-5 0,4-5-1,5-8 1,3-10-1,2-8 0,0-8-5,4-2-8,-7-15-26,6-7 2,-2-9-1,1-3-2</inkml:trace>
  <inkml:trace contextRef="#ctx0" brushRef="#br0" timeOffset="74406">5959 658 89,'0'0'37,"16"-6"1,-1 5 0,10 9-30,1 0-4,4 8-1,2 2 0,0 7-1,-1 4-1,-1 1 0,-4 1-1,-5 1 1,-1-4-1,-6-1 0,-4-5 0,-5-4-1,-3-4 0,-7-4 1,-7-4-1,-8-4 0,-9-4-1,-7-3 1,-8 1 1,-3 0-1,-3 2 1,2 4-1,4 5 1,7 8 0,9 2 0,10 7 1,12 0 0,10 2 0,10 0 1,9-3-1,7-3 1,3-4 0,2-5 0,1-4-1,-3-5-1,0-6-2,-2-3-2,-7-14-10,4 1-25,-5-10-2,3-3 2,0-7-1</inkml:trace>
  <inkml:trace contextRef="#ctx0" brushRef="#br0" timeOffset="74901">6820 235 87,'10'-2'37,"-10"2"1,0 0-8,0 0-20,-12 0-2,1 3-2,-6-2-2,-2 0 0,-8-1-1,-3-1-1,-7-1 0,-8-2-2,-12 0 1,-9-2-1,-12-1 0,-13 0 0,-11-2 0,-15 0 0,-14-1-1,-13 0 2,-8-2-1,-8 2 0,-7-3 0,-3 3 0,-1 0 0,2 3 1,4 3-1,8 0 0,7 6 0,11 4 1,10 1-1,10 3 1,14 2-1,13 4 1,12 0-1,13 6 0,11 2 1,11 5-2,10 9 1,10 4 0,6 12 0,2 7 0,5 13 0,0 6-1,-1 9 1,1 10 0,-5 4 0,2 4 0,-1-1-1,5-1 0,2-7 0,9-5 0,8-8 0,8-11 1,15-11-1,13-13 1,13-12 0,13-9 0,13-11 1,11-7-1,12-10 0,15-7 0,10-4 0,10-2 0,8-3 1,9 1-1,7 1 0,6 1 0,3 3 0,1 4 0,1 1 1,-3 6-1,-5 3 0,-2 3 0,-9 4 0,-7 1 0,-12 2 0,-12 0 1,-14-2-1,-13 1 0,-16-5 0,-16-5 1,-14-8-1,-15-8 1,-12-11-1,-9-13 0,-10-14 1,-8-15 0,-4-17 0,-8-18 0,0-15 0,-6-13 0,1-10-1,-2-5 2,-1 0-2,2 4 0,-1 11 1,-1 12-1,1 18 0,-4 15 1,-1 19-2,-3 18 1,-1 15-2,-2 13-1,4 15-4,-2 2-8,13 12-26,2 4-1,14 11 1,11-1 0</inkml:trace>
  <inkml:trace contextRef="#ctx0" brushRef="#br0" timeOffset="75919">7107 493 67,'-48'21'38,"5"-4"0,5 2 1,7-11-21,13 6-9,5-6-3,17 1 0,5-8-1,16-1 0,12-8-1,17-4 0,13-6 0,17-8-1,17-7-1,13-3 0,7-4 0,2-3-1,-1 4 1,-6 2-2,-9 3 0,-11 4 0,-19 8 0,-13 0 0,-17 7 0,-13 0-3,-10 2-1,-18-2-1,-6 15-4,-24-23-13,-8 17-20,-12 0 0,-14 7 0,-16 3 0</inkml:trace>
  <inkml:trace contextRef="#ctx0" brushRef="#br0" timeOffset="76382">6982 193 55,'-13'-1'39,"4"0"-1,9 1 1,0 0-12,0 0-17,-19 17-5,6 2-2,-6 5-2,-4 7 1,-3 4-2,-2 6 1,-1 2-1,3 0 1,6-4-1,10-5 1,11-5 0,12-9 0,13-3 0,12-6 0,11-4 0,8-3 0,5 0 0,0 0 0,-3 1-1,-5 3 1,-10 1 0,-6 3-1,-12 0 1,-5 3 0,-12 2-2,-6-1-1,-1 10-23,-7-6-16,-1-2 1,-5-4-2,2-3 0</inkml:trace>
</inkml:ink>
</file>

<file path=ppt/ink/ink56.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1-22T21:52:35.390"/>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441 197 37,'0'0'33,"0"0"1,0 0-7,0 0-7,0 0-4,-8-22-3,9 13-4,-9-9-1,0 3-3,-6-5 0,-5 4-2,-8 2-1,-4 5 0,-6 3-1,-4 7 1,-2 6-1,2 5-1,5 6 1,6 4-2,11 6 1,12 1-1,13 2 1,12 0-1,12 0 1,9 0-1,5-2 1,0 0 0,-3-4 1,-5 0-1,-10-4 1,-8 0 0,-14-4 0,-11-2 0,-12-1-1,-8-8 1,-8-3-1,-5-5-1,-4-1 0,0-7-2,3 4-2,-1-6-3,15 8-15,1-5-17,9 3 2,7 0-2,10 6 2</inkml:trace>
  <inkml:trace contextRef="#ctx0" brushRef="#br0" timeOffset="519">546 315 24,'3'21'30,"3"15"2,-5 7-1,-3 7-11,4 13-10,-7 4-4,4 4-1,-6-2 0,4-1 0,-4-11 1,2-7-2,-4-16 0,2-9 0,-2-20 0,9-5-1,-17-25 1,7-8 0,0-20 0,2-12-1,0-18 1,5-4-1,3-5 0,7 2 1,4 4-2,8 8 0,5 16 0,8 15-1,6 19 0,3 14 0,1 16 0,1 11-2,-3 10 1,-8 8-1,-9 8 0,-12 2 0,-11 3 1,-12-4-2,-9-1-1,-9-9 0,-2-4-3,-5-13-4,10 0-9,-5-14-15,12-5-6,8-7 1,11-3 1</inkml:trace>
  <inkml:trace contextRef="#ctx0" brushRef="#br0" timeOffset="963">843 382 72,'12'6'39,"-12"-6"0,15-3-5,-16-13-19,12 1-6,-7-11-2,5-3-2,-3-2-1,4 0 0,1 2-2,2 4 0,4 7-1,1 6 0,4 13-1,3 9-1,1 6 0,2 6 0,-1 5 1,3 3-1,-3 0 1,-3-1-1,-2-4 1,-7-3 0,-3-3 0,-9-5 0,-7-4 1,-8-5-2,-7-5 1,-6-7-1,-6-2 1,-1-4-2,-1-3 0,2-1-2,6 1-2,-1-4-3,18 10-10,-3-5-14,11 15-7,12-15 1,4 11 0</inkml:trace>
  <inkml:trace contextRef="#ctx0" brushRef="#br0" timeOffset="1376">1263 450 63,'10'11'38,"-10"-11"-1,14-14-4,-1 6-16,-7-11-6,6 0-4,-4-10-1,5 0 0,-5-4-2,4 2 0,-4 1-2,1 3 1,-3 5-2,-1 5 0,-5 17 0,10-8-2,-3 18 1,-2 7-1,-1 3 0,2 3 0,-1 2 1,4 1-1,-4-2 0,3-5 1,-2-6 0,-6-13 0,19 10 0,-10-13 0,3-6 1,-3-5-1,1-3 1,-3-2-1,1 1 0,-2 6 1,-6 12-1,0 0 0,10 1 0,-6 13-1,2 7 0,-1 0-1,2 2-3,-2-8-2,7 4-5,-12-19-7,21 14-7,-21-14-4,25-4-4,-13-1 0,3 2 2</inkml:trace>
  <inkml:trace contextRef="#ctx0" brushRef="#br0" timeOffset="1799">1703 372 70,'10'0'34,"-10"0"1,10-8-3,-11-9-9,11 2-10,-7-13-4,5 0-3,-2-6-2,2 2 0,2 2-3,-2 3 1,0 8-1,2 12 0,0 13-1,1 6-1,-4 11 1,4 1-1,-1 3 1,0 1 0,4-3 0,-3-5-1,5-7 2,-3-8-2,7-10 2,-4-6 0,-1-8-1,0-5 0,-4 1 1,1-1 0,-5 3-1,-3 8 1,-4 13 0,0 0-2,7 28 1,-9 4-1,2 7 0,-1 1-1,-1 5 0,5-5-3,0-2-4,-1-18-7,10 0-15,-2-16-10,4-12 0,-1-7 0</inkml:trace>
  <inkml:trace contextRef="#ctx0" brushRef="#br0" timeOffset="2213">2141 211 75,'14'21'37,"-1"-4"0,3-4-5,9 5-20,-5-9-5,8-3-3,-3-9 0,1-5-1,-6-6 0,1-5 0,-9-2-1,-4-4 0,-6-2-1,-9 2 1,-3 5-2,-7 6 1,-3 8-1,-5 11 0,-5 11 0,4 10 0,-2 14 0,6 5-1,4 7 1,4 2-1,11-1 1,2-3-1,10-5 1,3-7 0,5-9 0,5-10 0,0-7 1,3-12-1,-3-13 0,4-6 0,-2-12 0,0-5 1,-3-5-1,-3 3 1,2 1-1,-8 6 0,-2 10 1,-1 9-1,-9 12 1,0 0-1,5 23 0,-4-2 0,-1-1 0,2 1 0,1-3 0,6-6 1,1-8-1,2-7 2,4-9-1,-1-10 1,1-6 0,1-7 0,0-2 1,-4 0-2,7 1 1,-3 5 0,5 3-1,0 6 0,7 5-1,2 3-2,4 4-1,-1-6-4,8 11-18,5-12-19,-1-1 1,5-5-2,-2-3 1</inkml:trace>
</inkml:ink>
</file>

<file path=ppt/ink/ink57.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1-22T21:53:06.944"/>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-2 0 74,'1'31'38,"6"-7"-1,14-1-5,3-15-25,9-7-9,9-7-32,0-7-2,1-10-1,1-7 0</inkml:trace>
</inkml:ink>
</file>

<file path=ppt/ink/ink58.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1-22T21:52:58.507"/>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9 1181 75,'-7'15'36,"7"-15"2,0 0-11,23 2-21,-1-11-2,9-3-3,4-8 1,6-5-1,2-13 1,1-7-2,-4-5 1,-6-2 0,-11-2 1,-8 4 0,-14 6 1,-9 11 0,-16 14 0,-10 19 0,-13 14 0,-3 20-2,0 15 1,2 14-2,6 9 0,11 5 1,13-1-1,16-2 1,15-8-1,13-12 0,9-17 0,8-18-4,11-15-10,-5-25-26,5-19 0,-2-21-1,0-21 0</inkml:trace>
  <inkml:trace contextRef="#ctx0" brushRef="#br0" timeOffset="335">629 131 82,'2'-34'39,"-2"34"0,-1 12-7,-5 28-23,6 25-3,-3 20-3,4 18-2,-2 18 1,0 7-2,1-1 1,2-3-1,0-11-1,0-12-4,7-12-8,-10-23-26,6-23 1,-1-18-2,-4-25 1</inkml:trace>
  <inkml:trace contextRef="#ctx0" brushRef="#br0" timeOffset="578">896 1071 72,'6'46'39,"-3"-1"-4,-5-5-1,-5-2-38,-2-11-20,6-3-11,0-14-1,3-10-1</inkml:trace>
  <inkml:trace contextRef="#ctx0" brushRef="#br0" timeOffset="728">1028 738 64,'6'-58'38,"1"6"0,-2 0-5,6 13-17,-2-7-9,5 4-1,2-7-2,2-4-1,-1-6 0,0 2 0,-5-1 0,-1 6-1,-6 6 2,-4 7-2,-6 15 0,-5 12-1,-3 20 0,1 16 0,2 19-1,2 18 0,6 17 0,8 17-1,6 14 1,10 13 0,3 5 0,6 5 0,1-2 0,-1-1 0,-3-3 0,-2-6 0,-7-6 0,-3-7 0,-6-10 0,-5-6-1,-2-11-1,-4-11-1,-1-12-2,-3-16-2,6-6-9,-15-26-26,14-9 2,-21-40-1,9-12 2</inkml:trace>
  <inkml:trace contextRef="#ctx0" brushRef="#br0" timeOffset="1103">1162 1283 59,'-2'-27'39,"9"14"0,15 9 1,5-2-20,13 5-14,4-3-7,0-2-35,7-8-1,-1-7-2,-6-10-2</inkml:trace>
</inkml:ink>
</file>

<file path=ppt/ink/ink59.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1-22T21:53:01.626"/>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53 505 58,'9'-1'35,"-9"15"-1,-5 11-1,-5 6-27,1 10-4,-2 9-2,2 4-1,0 3 1,4-2-1,4-8 0,3-10 1,6-14 1,2-11 0,4-17 2,4-10 0,-4-9 0,3-1 0,-5-3-1,1 2-1,-3 6 0,2 8-1,-2 12 0,1 9-1,2 6 0,5 4 0,3-1 1,4-1 0,4-9 1,0-7 0,-2-11 1,1-8 0,-5-6-1,-3-8 1,-10-3 0,-4-4 0,-7 3-3,-4-2-3,1 13-6,-11-4-15,5 11-11,1 4-2,9 14 1,0 0 1</inkml:trace>
  <inkml:trace contextRef="#ctx0" brushRef="#br0" timeOffset="512">755 79 65,'9'-25'40,"-2"7"-3,-7 18 1,13 4-27,-13 18-7,0 15-3,-1 13-1,0 11 0,-1 10-1,2 8 0,0-2 1,3-5-1,0-9 1,1-12 0,0-9-1,0-17 2,1-14-1,-5-11 0,1-21 0,-9-5 0,-5-5 1,-6-1 0,-4-1 1,-2 6-2,-6 11 2,-1 15-1,1 16 0,5 15 0,6 13-1,5 6 1,7 7-2,6 1 1,7-3 1,8-6-2,5-10 2,4-9-2,2-9-1,-1-17-5,12-6-29,-6-15-3,2-10 0,-2-9 1</inkml:trace>
  <inkml:trace contextRef="#ctx0" brushRef="#br0" timeOffset="1198">1338 30 81,'0'0'39,"-14"-9"0,-4 2-6,0 5-25,-9-1-4,-2 0-3,-2 2-1,0 1 0,2 1 0,6 3 1,4 4-1,7 9 0,3 9 0,4 12 0,2 15-1,0 14-1,0 18 0,-2 11 1,-1 8 0,-1 2-2,0 0 2,1-6 0,1-9 0,3-14 1,3-16 0,6-11-1,6-16 2,5-9-1,5-11 1,6-7 0,4-6-1,7 0 1,3-2 0,1 1 0,0 2 0,-2 1-1,-5 2 1,-3 2-1,-6 4-4,-14-4-35,-4-1 1,-10-6-3,-32-13 1</inkml:trace>
  <inkml:trace contextRef="#ctx0" brushRef="#br0" timeOffset="3214">1343 526 82,'0'0'40,"-15"8"-1,15-8-5,4 10-28,9-8-3,7-3-1,7 1 0,4-2 0,6-1-1,1 0-1,-1-3-2,2 4-4,-10-7-10,2 6-23,-6-3-1,-2 2 0,-4-4 0</inkml:trace>
  <inkml:trace contextRef="#ctx0" brushRef="#br0" timeOffset="3664">1975 252 40,'12'6'35,"-6"4"1,-3 8-1,-11 3-20,8 15-5,-7 4-5,4 12 1,-5 3-2,4 5 1,-4-1-2,4 1 1,-4-5-2,1-6-2,2-7-3,-5-16-13,4-5-23,6-21 1,0 0-2,1-26 1</inkml:trace>
  <inkml:trace contextRef="#ctx0" brushRef="#br0" timeOffset="4336">2293 50 68,'3'-16'40,"4"4"0,1 1 0,9 7-24,-1-2-12,7 7-3,2 7 0,1 9-1,2 12 0,0 9 0,1 13-1,-4 9 1,-2 7-1,0 7 1,-3 1 0,-2 1 0,0-4 0,-4-2 0,0-6 0,-5-8 0,-1-4 0,-5-9-1,-5-5 2,-6-7-1,-8-7 1,-3-9 0,-10-10-1,-3-4 1,-5-9-1,-1-3-2,2-3-1,2-10-5,16 6-22,2-7-10,13 0 1,8-4-1</inkml:trace>
</inkml:ink>
</file>

<file path=ppt/ink/ink6.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3-11-26T22:12:19.794"/>
    </inkml:context>
    <inkml:brush xml:id="br0">
      <inkml:brushProperty name="width" value="0.05292" units="cm"/>
      <inkml:brushProperty name="height" value="0.05292" units="cm"/>
      <inkml:brushProperty name="color" value="#FF0000"/>
    </inkml:brush>
  </inkml:definitions>
  <inkml:trace contextRef="#ctx0" brushRef="#br0">21158 15205,'-24'0,"24"0,0 0,0 0,24 0,1 0,25 0,-1 0,26-25,-1 25,25 0,1-24,-26-1,50 25,-25-25,1 0,-26 0,0 25,1 0,-50-24,24 24,-49-25,25 25,-25 0,0 0,-25 0</inkml:trace>
  <inkml:trace contextRef="#ctx0" brushRef="#br0" timeOffset="423.0242">21109 15354,'0'0,"-25"0,25 0,0 0,0 0,0 25,25-25,-25 0,49 0,1 0,0 0,24 0,0 0,26-25,-1 25,0-25,25 0,-25 25,25-24,-24 24,-26-25,0 25,-49 0,25-25,-25 25,-1 0,-24 0,0 0,0 0,-49 0,49 25,-25-25,0 25,0-25</inkml:trace>
  <inkml:trace contextRef="#ctx0" brushRef="#br0" timeOffset="804.0459">21307 15553,'-25'0,"1"24,24-24,0 0,0 0,0 0,24 0,1 0,25 0,-1-24,26 24,-1-25,25 25,1-25,-1 0,0 0,0 25,1-24,-1-1,-25 25,1 0,-26 0,1 0,-25 0,-1-25,-24 50,0-25,0 0,0 0,0 0,-49 0,24 25</inkml:trace>
  <inkml:trace contextRef="#ctx0" brushRef="#br0" timeOffset="2240.1281">19124 15726,'0'-25,"0"25,0 0,0 0,0 0,0 25,0 0,0 0,0 49,0-24,0 24,0 1,25-1,-25 25,25-24,0-1,-25 1,0-1,0-24,25-1,-25 1,-25-25,25-1,0 1,0 0,-25-25</inkml:trace>
  <inkml:trace contextRef="#ctx0" brushRef="#br0" timeOffset="2915.1665">18827 16446,'-25'-25,"0"0,0 0,25 25,0-25,50 0,-25 25,24-24,1-1,24 0,1 25,-26 0,26 0,-1 25,-24 0,-1 24,1-24,-25 25,0-1,-1 26,1-50,0 24,0 1,-25-25,25-25,0 0,24 0,-24-25,0 0,0-25,-1 1,-24-1,0-24,-24 24,-1-24,0-1,0 50,-24-24,-1 24,25 0,0 25,0 0,25 25,0-25,0 25,50 0,-25-1,0 1,24 25,1-25,0 24,-26 1,26 24,0-24,-1 0,-24-1,25 1,-1-25,1-25,-1 24,1-24,0-24,-26-1,1 0,0-25,-25 1,0-26,-25 1,-24 24,-1-24,25 24,-24 1,-26-1,50 25,-24 0,49 25,-25-24,50 24</inkml:trace>
  <inkml:trace contextRef="#ctx0" brushRef="#br0" timeOffset="3193.1825">20538 15900,'50'0,"-50"0,0 0,0 0,-50 0,25 25,1 24,-1-24,25 25,0-1,0 1,25-1,24 1,1 0,-1-26,1 26,-25-25,25-25,-50 25,0-25,-25 25,0-25,0-25,-25 25,1-25,24 0,-25 25</inkml:trace>
  <inkml:trace contextRef="#ctx0" brushRef="#br0" timeOffset="4383.2506">20712 16148,'74'-25,"-24"0,0 0,-1 1,-24-1,0 0,0 25,-1 25,-24 0,0-1,0 26,0 0,0-1,-24 1,24-1,0-24,0 0,0-25,0 0,24-25,-24 0,0-24,25 24,-25-25,25 26,0-26,-25 25,0 0,0 25,0 25,0 0,0 0,0 0,0-1,0 1,0-25,25 0,-1 0,1 0,0-25,0 1,0-26,-1 25,-24 0,25 25,-25 0,25 0,-25 25,25 0,0-25,-25 25,24-25,1 0,25-25,-25 0,24 0,-24-24,0-26,24 26,-24 24,0-25,0 26,0-1,0 25,-1 25,1 24,0 1,-25-25,25 49,-25 0,0-49,0 25,0-1,0-24,-25-25,0-25,0 25,25-24,-24-1,-1-25,0 25,25 25,-25 0,25 0,0 0,25 0,0 25,24-25,1 0,0 0,-1 0,26-25,-26 1,26-26,-1-24,0 24,-24-24,0-1,-1-24,-24 25,0-26,-25 26,0-1,-25 26,0 49,0 0,-24 49,24 26,0-1,25 26,-25-1,50 0,0 0,0-24,24-26,1 1,24-50,1-25,-26 0,26-24,-25-26,-1-24,1-50,-25 25,-1 0,-24 0,0 0,0 25,0 24,-24 51,-1 48,-25 51,25-1,1 50,-1 0,0 0,25 0,-25 25,50-50,0 1,0-1,-25-50,24 1,1-25,0 0,-25-25,0-25,0 0</inkml:trace>
</inkml:ink>
</file>

<file path=ppt/ink/ink60.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1-22T21:53:06.365"/>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0 34 86,'38'11'39,"0"-3"-2,-2-7 0,1-8-38,1 3-4,-7-7-5,5 9-15,-11-8-13,2 4-1,-3-1 2,-2 1 1</inkml:trace>
  <inkml:trace contextRef="#ctx0" brushRef="#br0" timeOffset="214">123 316 67,'11'14'39,"12"-5"-1,3-10 0,11-2-27,-1-7-11,2-6-5,4 3-19,-5-6-14,-3-3 1,-2-3-2,0 0 2</inkml:trace>
  <inkml:trace contextRef="#ctx0" brushRef="#br0" timeOffset="424">670 45 67,'28'11'38,"2"-6"-1,5-4-1,3-9-29,0 0-9,4 1-6,-12-8-7,1 11-8,-13-4-14,-4 4 0,-14 4 2</inkml:trace>
</inkml:ink>
</file>

<file path=ppt/ink/ink61.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1-22T21:53:07.201"/>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0 0 83,'20'41'40,"-4"-1"-1,5 0 0,-5-6-34,-3 1-10,3 7-7,-13-7-28,6-2 1,-3-10 0,1-3 0</inkml:trace>
</inkml:ink>
</file>

<file path=ppt/ink/ink62.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1-22T21:53:07.396"/>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43 316 94,'0'13'38,"-7"-1"-2,-2 4-5,0-1-31,2 4-2,4 2 0,8 3 0,7 2 2,8 2 0,0-1 2,3 1 1,-3-2 1,-2 2 1,-10-3-1,-6-3 0,-11-3 0,-6-3-2,-4-5-1,-4-5-2,1-4-1,0-7-2,8-2-6,-2-11-21,17 2-10,5-7 1,11 1-1</inkml:trace>
  <inkml:trace contextRef="#ctx0" brushRef="#br0" timeOffset="489">411 0 85,'7'34'37,"1"2"-1,1-4-4,0-4-37,4 1-31,-4-5-2,0-7 0,0-7-1</inkml:trace>
</inkml:ink>
</file>

<file path=ppt/ink/ink63.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1-22T21:53:16.792"/>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-1 716 76,'0'0'39,"-3"-13"-2,3 13-1,0 0-29,0 0-3,0 0-2,4 19 0,3 1-1,3 5-1,1 3 1,1 3-3,3 1-1,-5-5-6,10 0-27,-10-8-2,4-3-1,-4-5 1</inkml:trace>
  <inkml:trace contextRef="#ctx0" brushRef="#br0" timeOffset="244">356 1441 46,'8'18'36,"-8"-18"1,0 0 0,5-30-18,-3 2-11,-3-15-2,2-3-1,-2-11-1,2-3 0,-1-1-1,3 2 0,-2 3-1,4 5 0,-1 10-1,1 4 0,-1 13 0,0 5-2,-4 19 0,13-1-1,-5 16 0,0 8 0,3 2 0,1 4 0,2-1 0,2-3 1,-1-6 1,3-9-1,0-11 2,2-10-1,0-4 0,-3-8 1,0-8 0,-2-2 0,-4-4 1,0 5-1,-3 5 0,-2 6 0,1 10 0,4 14-1,5 17 0,1 12 0,4 12-1,2 6 0,2 7 0,1 2 1,-3-3 0,-1-5-1,-2-7-1,-5-10-1,0-5-4,-9-18-9,4-4-23,-10-7 1,8-26-2,-9-5 2</inkml:trace>
  <inkml:trace contextRef="#ctx0" brushRef="#br0" timeOffset="748">939 790 46,'14'8'36,"0"10"1,4 11 0,-3-1-16,7 14-13,-2 1-5,1 2 0,-1-1-3,-3-1 0,-2-5-1,-5-12-5,3 2-7,-10-16-25,-3-12 2,0 0-2,2-20 2</inkml:trace>
  <inkml:trace contextRef="#ctx0" brushRef="#br0" timeOffset="941">1046 697 74,'-10'-12'36,"10"12"-2,-15-6-4,15 6-40,-12-10-22,12 10-4,-14-14-1,12 4 0</inkml:trace>
  <inkml:trace contextRef="#ctx0" brushRef="#br0" timeOffset="1095">1264 542 61,'14'7'36,"-7"3"-2,-8 2 0,0 6-23,-8 0-8,6 4-2,2 3-1,5 4-2,9 3 1,7-3 0,8 0 0,5-1 1,3-1 1,0-1 0,-6-3 1,-3 2 1,-11-6-1,-5 1 1,-11-3-1,-8 0 0,-6-4-2,-6-3-1,-1-1-1,-7-7-4,8 7-6,-7-14-16,11 4-9,1-6-1,15 7 2</inkml:trace>
  <inkml:trace contextRef="#ctx0" brushRef="#br0" timeOffset="1433">1779 553 88,'3'-11'37,"-3"11"0,-20-3-6,-3 4-28,-1 4-2,3 7-2,5 5-1,8 5 1,8 1 0,9 3 0,9-1 1,8-1 0,4 3 1,1-2 0,-4 0-1,-6 1 2,-7-1-1,-9 1 0,-9 0 0,-7-3 0,-7-1-1,-3-7 0,-4-4-2,2-4-2,-4-11-6,13 1-20,-1-10-7,9-4-2,6-8 1</inkml:trace>
  <inkml:trace contextRef="#ctx0" brushRef="#br0" timeOffset="1812">2154-5 77,'-7'-10'38,"7"10"1,0 0-1,4 27-29,1 1-5,3 13-1,-1 6-1,2 8-3,1 11-15,-3-6-23,-6-10 0,-6-13-2,-14-20 1</inkml:trace>
</inkml:ink>
</file>

<file path=ppt/ink/ink64.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1-22T21:53:09.304"/>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4 0 45,'-5'26'35,"8"-1"2,6-4-1,12 0-21,3-9-17,0-7-30,11-10-3,0-7-1,4-9-1</inkml:trace>
</inkml:ink>
</file>

<file path=ppt/ink/ink65.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1-22T21:53:08.391"/>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1 417 51,'0'0'36,"5"13"-1,-5-13-1,0 0-26,-3 19-6,3 1-1,0 8 2,-1 12-3,0 8 1,0 5 1,1 1-1,1-2 0,4-4 0,-1-8 0,2-10 1,2-21 1,7-10 0,-1-16-1,4-2 2,-3-14-2,3 1 0,-1-1-1,1 4 0,2 8-2,-3 12 1,4 12-1,0 2-1,4 10 1,4 0 1,4-3-1,1-3 1,1-12 0,-1-11 0,0-11-1,-4-8-1,-1-8-4,-12-17-9,5 1-13,-10-10-9,-1 4-1,-5-4 2</inkml:trace>
  <inkml:trace contextRef="#ctx0" brushRef="#br0" timeOffset="351">587 24 49,'2'-19'37,"0"7"-1,-2 12-10,8 12-9,-4 11-6,9 20-6,0 13-2,3 14-2,1 9 0,5 5-1,0 3 1,1-5-1,-2-8 0,0-14 0,-2-14 0,-3-14 1,-1-11 1,-6-11-1,-9-10 0,-2-23 1,-11-1-1,-9-4 0,-9-1 0,-5 2-1,-1 5 0,-2 6 0,3 16 0,3 11 0,9 12 0,9 10 0,12 4 0,10 5 0,11-1 1,8-2-1,10-6 1,6-11-1,6-7-1,1-12-3,4-1-14,-9-18-20,-2-5 0,-7-15-1,-4-3 0</inkml:trace>
  <inkml:trace contextRef="#ctx0" brushRef="#br0" timeOffset="788">1252 463 79,'37'4'34,"3"0"-9,-7-7-25,1-8-34,-4 0-3,-5 1 1</inkml:trace>
</inkml:ink>
</file>

<file path=ppt/ink/ink66.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1-22T21:53:09.652"/>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9 548 75,'0'0'38,"-4"21"-2,4 2-7,-4 2-24,4 6-3,0 2-2,2 6 0,3-2 0,2-4 0,2-8 1,3-12 1,4-12 0,5-10 0,-2-6 0,3-11 0,0-2-1,-2 0 0,2 3-1,1 12 0,0 9-1,0 8 0,3 7 0,3 6 0,4 2 0,4-3 1,1 0 0,2-8 1,-2-9 0,-2-7 1,-6-10 0,-5-6 0,-10-10 0,-6-4 0,-9-9-1,-5 0-2,-4 3-1,-3 1-4,4 13-4,-8-6-11,13 18-18,1 8 1,2 10-2,15 3 3</inkml:trace>
  <inkml:trace contextRef="#ctx0" brushRef="#br0" timeOffset="753">1080 150 85,'-5'-12'39,"-5"-8"-1,0 5-8,-6-12-23,1 7-3,-2-2-1,0 5-1,0 5-1,-1 7 0,3 12-1,1 11 1,4 16-1,2 9-1,3 15 1,3 13 0,2 13-1,1 8 1,0 9 0,-1 4-1,-1-2 0,-1-2 0,0-1 0,0-15 0,2-8 0,2-12 1,8-16 0,4-9 0,5-14 1,5-8-1,3-11 1,1-1-1,1-3-3,-5-12-11,-3 4-26,-3-10 2,0-4-3,-4-11 2</inkml:trace>
  <inkml:trace contextRef="#ctx0" brushRef="#br0" timeOffset="1289">1374 534 76,'-1'9'42,"4"2"-1,-3-11 1,0 0-29,0 0-8,0 0-4,0 0-1,0 0-2,-10 5-5,1-12-12,9 7-23,0 0 1,-8 19 0,7-5 0</inkml:trace>
  <inkml:trace contextRef="#ctx0" brushRef="#br0" timeOffset="1459">1419 893 68,'6'34'40,"-4"-7"0,2-2 0,-4-25-25,-2 18-11,2-18-2,0 0-3,0 0-6,-11-16-9,13 2-24,-1-11 0,7 0 0,0-7 1</inkml:trace>
  <inkml:trace contextRef="#ctx0" brushRef="#br0" timeOffset="1665">1710 703 69,'19'14'39,"5"0"0,0-8 0,7 1-28,-5-7-8,1-2-3,-3-1-4,-6-8-6,6 5-24,-11-4-4,1 0-1,-5-3 0</inkml:trace>
  <inkml:trace contextRef="#ctx0" brushRef="#br0" timeOffset="1873">2269 536 80,'14'12'40,"-12"-2"-1,2 9-2,-6 1-31,3 6-2,-1 5-2,1 1-1,-1 2-1,3 3 0,-2-4-2,0-8-4,6 0-12,-7-25-22,13 6 0,-3-13 0,2-6 0</inkml:trace>
  <inkml:trace contextRef="#ctx0" brushRef="#br0" timeOffset="2165">2535 57 70,'-3'-12'40,"-1"3"-2,4 9 2,9-7-29,8 9-6,5 0-2,4 5-1,1 6-1,9 7 0,-2 11-1,-2 8-1,-5 13 0,-7 8 0,-2 10 0,-4 5-2,3 5 1,-5 0 0,3 3 0,1-5 1,4-4 1,1-7-1,-4-5 1,-2-4 1,-10-5 1,-7 0 1,-10-9 1,-6-5-1,-11-5 0,-3-6 1,-3-9-2,-1-5 1,4-13-3,4-8-2,9-3-30,-2-8-10,9-6 0,-3-5-1</inkml:trace>
</inkml:ink>
</file>

<file path=ppt/ink/ink67.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1-22T21:48:40.482"/>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1242 163 49,'0'0'34,"0"0"2,-15-7-1,-5-6-24,4 0-5,-7-1-3,-2-2-1,-6 0 1,-1 1-3,-4-1 3,0 4-3,-4 0 2,3 3-3,-1 0 1,0 3-1,-2 2 2,1 0-1,0 6 1,-2 1-1,-1 3 1,-1 1 1,-1 1-1,1 2 1,0-2-2,3 4 2,2-4-2,4 0 3,4-1-3,2 0 1,3 0 0,2 1 0,3-1 0,1 2 0,3-2 0,0 3-1,2-1 0,0 4 0,1 0 0,0 2 0,2 1-1,0 1 1,-1 1 0,2 1 0,0-1 1,1 2-1,2-2 0,0-1 0,1 4 0,0-1 0,0 2 1,6-22-1,-9 46 0,9-46 1,-10 45-1,10-45 0,-11 43 0,11-43-1,0 0 2,-10 52-2,10-52 1,0 0-3,0 0 3,-5 55-3,5-55 3,0 0-3,0 0 3,4 46 0,-4-46 0,0 0 1,0 0-1,13 48 3,-13-48-3,0 0 3,0 0-3,21 42-1,-21-42 2,0 0-2,0 0 1,0 0-2,0 0 2,34 47 0,-34-47 1,0 0-1,0 0 0,25 43 0,-25-43 0,0 0 3,0 0-3,0 0-3,37 46 3,-37-46-1,0 0 1,0 0-2,0 0 2,45 42 0,-45-42 0,0 0 3,0 0-3,49 41 0,-49-41 0,0 0 3,45 25-3,-45-25 0,0 0 0,46 23 0,-46-23 0,0 0-3,55 25 4,-55-25-4,41 18 3,-41-18-1,50 14 1,-50-14-1,53 12 1,-53-12 3,55 8-2,-55-8-1,60 10-1,-60-10 2,63 14-1,-63-14 1,71 9-2,-71-9-1,82 2 2,-38-3 0,1 1 0,1-5-3,0-6 3,3 7-3,-3-6 4,1-3 2,-4 2-3,2-3 2,-3-8-2,-42 22 2,78-42-2,-78 42 3,73-60-4,-73 60 0,65-65 1,-65 65 0,55-70 0,-55 70 0,42-72 0,-42 72 0,22-76 0,-20 30 3,-8 1-3,-7-5 1,-5 0-1,-6 0 2,-2 1-1,-2 4 0,-1-1 0,1 11-1,1 3 1,4 6-1,1 5 0,3 3 0,0 7-2,-3-2-7,5 8-31,-5 0 1,0 3-3,0-3 2</inkml:trace>
</inkml:ink>
</file>

<file path=ppt/ink/ink68.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1-22T21:52:25.476"/>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304-3 18,'0'0'25,"-17"-5"1,5 7-3,-5 6-9,-1-3-6,0 7-1,-3-1-2,2 4 0,-2 0-1,2 2 0,-3-3-1,6 1 0,-5-3-1,4 3 1,0-3-1,2-1 0,2-2 1,2-1 0,11-8 0,-11 14 0,11-14 2,4 12-1,5-10 0,8 3 0,2-4-1,10 2 1,3-3 0,8 0-1,5-2-1,5-1 0,4-2 0,7-1 0,2-1 0,0 2-1,1-3 1,3 3 0,-3-1-1,-1 0 0,-2 1 0,0-1 0,-2 0 0,1 0-1,0 1 1,-2-2-1,0 1 1,0 0 0,-1-1 0,-1 2 0,-2-2 0,0-1 0,-4 1 0,0 0 0,0 2 0,-1 0 0,1 2-1,0 1 1,0 2 0,1 0 0,1 0 0,-1 0 0,3-1 0,0 1 0,1 0 0,-1 0 0,0-2-1,2 2 1,-3 4-1,0-2 1,-4 3-1,-2 1 0,-3 0 0,-5-1 0,-5 1 0,-6-1 0,-4 0 0,-4-2 0,-5 0 1,-4-2-1,-11-1 0,13 3 0,-13-3-1,0 0-1,0 0-5,0 0-31,3-13-3,-2 2 0,7-1-1</inkml:trace>
</inkml:ink>
</file>

<file path=ppt/ink/ink69.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1-22T21:53:35.925"/>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 1128 100,'0'0'37,"0"0"1,4 13-7,-1 6-28,6 9-1,5 7-2,3 3 1,2 7-2,2-2 2,-2-2-1,-1-5 0,-3-8 1,-3-7 0,-5-12-1,-7-9 1,0-10 0,-3-12-1,-1-13 1,1-6-1,-1-10 1,1-6-2,2 1 2,3 2-2,5 4 1,1 8 0,5 10-1,4 6-1,7 9-2,3 1-5,10 8-19,2-1-9,2-2 0,2 2 0</inkml:trace>
  <inkml:trace contextRef="#ctx0" brushRef="#br0" timeOffset="336">565 1028 63,'3'20'36,"4"-6"1,4-4-7,-1-15-11,10 0-7,-7-13-4,4-3-2,-6-10-2,-2-1-1,-7-4-2,-5 3 0,-6 4 0,-6 7-1,-5 11 0,-3 12 1,-2 14-2,0 11 1,4 11-1,4 7 1,8 2 0,6 3 0,7-2-1,6-8 1,7-6 0,1-8 1,4-8-1,-1-9-1,0-6-1,-2-13-1,2-5-4,-6-11-3,9-2-2,-7-12-1,6 2-1,-4-11 1,4 4 4,-6-1 4,2 4 5,-1 7 3,-7 3 5,4 10 1,-8 4 2,5 12 1,-3 3-2,8 13-1,-3 2-2,6 8-1,-2 1-1,7 5-2,-3 0 0,1-1-2,-2-3 0,-4-4 0,-3-4 0,-4-4 0,-10-9-1,10 3 0,-10-3 1,-16-15-1,1 6 0,-6 3 0,-3 4-1,-5 3 1,-1 7-1,-1 7 1,6 11-1,3 5 1,8 4-1,6-1 0,8 0 0,7-6 0,8-5-1,6-12-4,12-7-6,-4-18-14,11-6-12,0-13 1,4-6-1,0-6 1</inkml:trace>
  <inkml:trace contextRef="#ctx0" brushRef="#br0" timeOffset="998">1303 750 49,'-16'12'31,"0"13"1,-7 0-1,0 2-17,8 6-7,-2-2 0,9 0-3,4-6 0,8-3 1,3-12 0,10-3-1,1-10 0,4-8-1,1-11-1,-1-7 1,-2-10-1,-1-7 0,-7-11 0,-2-8 0,-9-10 0,-5-8 0,-7-6 0,-5-3 0,-6 0-1,-2 6 0,-1 10 0,2 14 0,3 14 0,3 26 0,5 21 0,6 20-1,8 24 0,5 16 0,5 14-1,6 5 0,7 6 1,6-5-1,6-10 0,3-9 1,4-19 0,-1-10 0,0-20 1,-2-9 0,-6-13 0,-5-9-1,-10-8 1,-9-7-1,-10-1 0,-8-2 0,-4 6 0,-7 8 0,-2 11-1,1 9 1,2 12-1,6 11 1,7 4-1,6 2 1,5 2 0,4-5 0,3-5 0,1-3 0,2-6 0,-2-3 0,1 3 0,0 1 0,-2 0 0,2 4 0,-2-1 0,2 2 0,-2 0 0,1-1 0,-4-4 0,-1-4 0,-10-5 1,10-12-1,-10-3 1,-5-6-1,-2-11 1,1-5-1,1-4 1,2-2-2,5 4 2,7 0-1,9 3 0,7 4 0,8 5 0,3 5 0,3 2 0,1 2 1,-2 2-2,-4 0-1,-4 4-2,-8-3-3,3 10-20,-10-4-13,0 3 1,-6 1-1,-9 5 1</inkml:trace>
  <inkml:trace contextRef="#ctx0" brushRef="#br0" timeOffset="2040">316 1655 68,'-9'10'38,"9"-10"-1,-8 11 2,8-11-25,14-8-6,4-2-1,7-11-1,12-2-1,11-7-2,12-6 1,11-7-2,11-6-1,9-4 1,8-3-1,4 2 0,-2 1-1,-4 4 0,-4 3-1,-10 6 0,-11 7-2,-12 10-2,-20 4-3,-7 10-4,-18 0-15,-15 9-13,0 0 1,0 0 0,-22 17 2</inkml:trace>
  <inkml:trace contextRef="#ctx0" brushRef="#br0" timeOffset="2440">460 1766 46,'-6'12'33,"6"-12"2,7 13 0,-7-13-18,29-11-6,-4-6-2,11 2-1,7-13 0,13-3-1,5-6-1,11-2-1,5-2 0,2 1-1,2 3-1,-2 4 0,-9 4-2,-7 6 0,-11 5-1,-10 6 0,-10 3 0,-10 3 1,-6 3-1,-5 2 0,-11 1 0,17 2 0,-17-2-1,16-1 1,-5-1-2,1-4 0,5 0-3,-3-12-10,6 4-24,-6-3-2,-2 1 2,-12-1-2</inkml:trace>
</inkml:ink>
</file>

<file path=ppt/ink/ink7.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3-11-26T22:14:45.484"/>
    </inkml:context>
    <inkml:brush xml:id="br0">
      <inkml:brushProperty name="width" value="0.05292" units="cm"/>
      <inkml:brushProperty name="height" value="0.05292" units="cm"/>
      <inkml:brushProperty name="color" value="#FF0000"/>
    </inkml:brush>
  </inkml:definitions>
  <inkml:trace contextRef="#ctx0" brushRef="#br0">13097 12477,'0'0</inkml:trace>
  <inkml:trace contextRef="#ctx0" brushRef="#br0" timeOffset="56645.24">6896 11013,'25'-49,"-50"24,0-25,-50 1,1-1,-25 0,-25 26,-25-26,-25 25,1-24,-51 24,26 0,-25 0,0 25,-25 0,-1 25,26 25,-25-1,25 1,0 24,-1 25,51 1,-1-1,25 0,50 25,0 0,25 0,49 0,0 0,50 25,24-50,51 25,-1 0,25-24,49-26,26 25,24-24,25-1,50-24,-1-1,26-24,24 0,0 0,26-1,73-24,-49 0,-25 0,74 0,-24 0,-25 0,0-24,0 24,-50-25,0 0,-24 0,-50-24,-1-1,-48-24,-26-1,-24-24,-25 0,-75-25,-24 0,-26-25,-48 25,-26-25,-24 0,-50 0,-25 1,-25-1,0 0,-24 25,-25 0,-25 0,0 25,0 24,-25 1,-25 24,25 1,-24 49,24-25,-25 50,0 24,1 1,-26 49,1-25,24 75,-24-25,-1 0</inkml:trace>
</inkml:ink>
</file>

<file path=ppt/ink/ink70.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1-22T21:54:29.016"/>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82 309 53,'-9'5'39,"3"7"-2,8 13 0,4 6-14,7 18-18,8 14 0,6 18-1,1 9-1,3 7-1,1 3 0,2-4 0,-3-10 0,-3-9-1,-6-18 0,-3-16 1,-5-12 0,-3-13 0,-11-18 1,0 0-1,0 0 0,-14-22 0,-6 1-1,-7 3 1,-8 0-2,-7 6 0,-4 13 0,0 12 0,2 18-1,3 11 1,7 14 0,11 9-1,11 4 1,12-2 0,12-11 0,9-4 0,12-16 0,8-11 0,6-15 0,5-19 0,1-14-1,-3-14 1,-3-12-2,-6-12 1,-5-9 0,-7-5-1,-8-1 0,-8 7 1,-3 8 0,-4 12 0,-2 19 1,2 19 0,1 21 1,6 18 0,4 13 0,2 12 1,3 2-1,2 5-1,-1-9-1,-3-9-4,3-5-9,-11-24-26,0-18 1,-4-22-1,0-16 0</inkml:trace>
  <inkml:trace contextRef="#ctx0" brushRef="#br0" timeOffset="561">665 712 73,'0'0'36,"-11"25"-5,13 0-8,-2-1-49,3-6-8,0-4-1,-3-14 0</inkml:trace>
  <inkml:trace contextRef="#ctx0" brushRef="#br0" timeOffset="749">1055 812 44,'-20'17'34,"-7"-2"2,-3 4-2,-7-3-20,8 11 0,-4-5-4,11 8-3,4-2-2,11 7-1,7-2 0,12 1-2,7-1 0,11-7 0,5-3 0,6-8-2,1-12-1,0-15-2,4-9-8,-13-19-22,4-12-6,-11-14 0,-2-12 0</inkml:trace>
  <inkml:trace contextRef="#ctx0" brushRef="#br0" timeOffset="992">1123 12 80,'-8'-14'37,"6"25"0,9 28-4,1 17-26,10 22-2,3 13-1,8 14-2,1 3 0,3-4 0,2-6-2,-2-12-1,-3-18 0,-4-18-2,-5-16-1,-11-22 0,-10-12-1,0-17 1,-14-14 2,-10-16 0,-5-9 1,-2-4 3,1-6 1,9 6 2,5 0 0,15 12 0,10 9-1,18 18 0,8 16-1,11 14 0,1 11-1,1 10-1,-4 13 0,-6 6 0,-6 1-1,-7-1-2,-6-5 0,-8-11-4,-2-2-4,-10-21-23,1-10-6,3-23 0,-2-13-1</inkml:trace>
  <inkml:trace contextRef="#ctx0" brushRef="#br0" timeOffset="1372">1509 157 87,'-12'-22'39,"12"22"-2,-16-8 1,16 8-34,-2 14-5,2-14-3,7 21-10,-6-11-24,8 2 0,0-3 0,3 1 0</inkml:trace>
  <inkml:trace contextRef="#ctx0" brushRef="#br0" timeOffset="1638">1882 518 58,'0'0'37,"-9"-14"-2,9 14-9,-18-5-8,18 5-6,-19 15-7,9 1-3,1 5-1,2 7-2,5 2 1,2 3-1,6-1 1,3-3 0,5-4 0,1-7 0,3-9 1,1-7 1,-4-12 1,4-5 1,-5-9 0,1-3 0,-6-11 0,-1-4-1,-6-2 0,0 4-1,-3 7-1,-1 6-1,0 12 0,2 15 0,0 0 0,4 32 0,7-3-1,4 2 1,6-2-1,5-3 0,4-7 1,2-8-1,2-9 1,0-5 0,-4-5 0,-4 0 0,-6-1 0,-4 4 0,-5 3 0,-2 6 0,-3 6 0,-3 3-2,1 7-3,-4-7-8,11 3-27,-3-5 2,5-2-2,-4-10 2</inkml:trace>
  <inkml:trace contextRef="#ctx0" brushRef="#br0" timeOffset="2135">2461 558 76,'0'0'40,"8"-10"-1,-9-9 1,5-2-28,-8-8-4,3-1-2,-2-6-2,1 1-2,0 4 0,1 4-1,1 10-1,0 17 0,13-12-1,4 15 1,5 6-1,5 1 1,7 2-1,3-1 1,2 3 0,-2-3 0,-4 2 1,-5-1-1,-8 1 1,-12 5 0,-14 0-1,-11 2 1,-12 1-1,-12 1-1,-4-3 0,-5-2-1,2-2-2,2-9-2,13 2-10,3-10-25,18-10 1,9-9-1,10-3 3</inkml:trace>
  <inkml:trace contextRef="#ctx0" brushRef="#br0" timeOffset="2537">2785 272 76,'14'49'36,"-1"3"-1,-1 0-8,-4-3-22,1 0 0,-5-12 0,1-5 0,-5-14-1,2-7 0,-2-11 0,-3-15 0,-1-8 0,2-10-2,-2-9 0,0-11-1,-2-11 0,1-6 1,0-2-1,1 4 0,0 6 0,0 9 0,1 11-1,1 13 1,2 29 0,0 0-2,2 22 1,0 9 0,3 7 0,2 2 0,2 3 0,3 0 0,4-9 0,3-6 1,3-13 0,4-7-1,0-9 1,0-5 0,-3-7 0,-2-1-1,-4 0 0,-4 1 0,-3 4 0,-10 9-1,8-12 1,-8 12-1,0 0 1,12-4 0,-12 4-1,20-17 1,-9 5 1,3-5-1,-2 1 1,0-2 0,-2 1 0,-3 3-1,-2 2 0,-5 12 0,0 0 0,16 16 0,-5 12-1,8 16 0,8 16 1,9 13 0,7 14-1,9 6 2,1 4-1,2 2 0,-1-7 0,-9-6 1,-8-15-1,-13-12 1,-12-13-1,-14-16 0,-15-17 0,-10-20 0,-12-13 0,-2-12 0,-4-7 0,1-5-1,4-3 0,6 3 0,11 4-2,2 3-2,14 11-6,-3-7-25,16 5-6,2-7 2,7 2 0</inkml:trace>
  <inkml:trace contextRef="#ctx0" brushRef="#br0" timeOffset="3328">3604 449 89,'10'15'36,"0"-1"0,-10-14-1,10-2-47,-10 2-25,2-24 0,-2 0 0,0-8 0</inkml:trace>
  <inkml:trace contextRef="#ctx0" brushRef="#br0" timeOffset="3474">3850 213 64,'17'26'31,"-1"4"-6,-10-11-6,2-5-46,-2-4-7,-6-10 1,12-10 0</inkml:trace>
  <inkml:trace contextRef="#ctx0" brushRef="#br0" timeOffset="3602">4142 142 79,'28'9'35,"-5"5"-3,-6 0-10,-7-3-20,-10-11-10,15 3-15,-14-13-11,-3-13-1,-4-12 1</inkml:trace>
</inkml:ink>
</file>

<file path=ppt/ink/ink71.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1-22T21:52:33.139"/>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2553 455 45,'-17'0'31,"17"0"2,-17-18-13,4-4-6,4 1-4,-6-5-4,1 0-2,-5-7 0,1 5 1,-9-4-2,3 3-1,-4 0-1,-2 4 0,-4 1-1,0 0 0,-2 3 0,-3-1 0,-1 6 0,-2 0 1,-4 3-1,-3 1 1,-4 3-1,-4 3 1,-3 3-1,-2 3 0,-2 2 1,-3 2-1,-4 3 1,-1 4 0,-1 3 0,0 0 1,2 1 0,0 5 0,-1-3-1,4 5 1,2-2 0,0 0-1,2 2 1,-1 0-1,0 2 0,4-1 0,1 1 0,0 4 0,0 2-1,3 3 1,2-2-2,1 5 1,3 0 0,2 1 0,3 3 0,2-2-1,6 2 1,5 0 0,4 3 0,6-1 0,8-1 0,5 3 1,7-4-1,10 2 0,5-3 1,8-2-1,6-2 1,4-2-1,5 1-1,7-3 2,6-2-1,2-3 0,7-3 0,5-4 1,9-1-1,4-4 1,5-4-1,5-3 1,4-1-1,3-2 0,4 2 0,3-3 0,1 1 1,1 0-1,1 1 0,2 1 0,1-1 0,3-1 0,-2-1 1,-1 2-1,0 0 0,1-1 1,-1 1-2,2 0 2,-1-1-2,2 0 1,0-1 1,5-2 0,3-2-2,5 0 1,2-2 0,2-1 1,3-1-1,3-1 0,-3 3 0,-1 0-1,-4 2 1,-6 1 1,-5 1-1,-6 1 1,-10-1-1,-12 1 0,-7-4 1,-14-1 0,-10-3 1,-53 6-2,71-28 0,-71 28 0,25-55 1,-25 55 0,-7-87-1,-9 34 1,-9-8-1,-6-4 2,-8-6-1,-11 1 0,-7-4-1,-4 4 0,-7 3 0,-3 2 0,-9 5 0,-2 6-1,-7 9 1,-1 7-2,-6 8 2,-5 10 0,-10 7 0,-8 9 1,-5 11-2,-9 6 0,-4 11 0,-2 3 1,2 9-2,5-2-6,16 8-32,17-3-1,22-8 0,33-8 0</inkml:trace>
</inkml:ink>
</file>

<file path=ppt/ink/ink72.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1-22T21:54:32.777"/>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4917 155 65,'-135'-62'35,"-14"20"0,-17 12-2,-17 9-29,-19 15-4,-17 11-1,-20 17 1,-21 18 0,-14 19 1,-10 21-2,-6 19 1,-4 24 0,5 16 1,10 20-2,12 13 1,18 12-1,20 1-2,21 5 2,22 2 0,27 0-1,26-3 1,29-4 0,32-7 1,31-7-1,30-9 1,35-13 0,27-13 0,29-19 1,26-17 0,26-17 0,22-18-1,22-20 2,20-16-2,20-18 2,15-14-2,16-15 0,15-11 0,10-12-1,10-8 2,7-7-3,0-7 2,2-4-2,-3-8 2,1-5-1,-2-11 1,-8-7 0,-5-11 2,-8-11 0,-6-7 2,-15-13-1,-10-6 0,-27-13 1,-19-2-1,-29-8 0,-25 0-1,-35 2 0,-30 2-2,-33 14-4,-35 6-26,-28 27-6,-28 25-3,-26 31 2</inkml:trace>
</inkml:ink>
</file>

<file path=ppt/ink/ink73.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1-22T21:31:25.757"/>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7497 380 81,'15'-5'39,"-1"13"-2,2 17 1,-4 12-33,6 17-4,1 18-2,-1 14 0,0 14 0,2 11 0,-1 14-1,-3 7 1,1 7 1,-2 3-1,-5-1 1,-2 2 0,-8 1 1,-11-3 0,-8-9-1,-9-5 1,-10-12-1,-11-3 1,-10-13 0,-8-7 0,-10-12 1,-7-9-1,-7-12 1,-2-6-1,-7-9 0,-2-6 1,-7-7-1,-3-7 0,-5-3-1,-3 0 0,-6-4 0,-6 0-1,-5-4 1,-5 0-1,0 0 0,-4 1 0,-1-2 1,4-3-1,1 1 1,3-2 1,2 2-1,5-1 0,2 0 1,4 2-1,5 1 1,2 2-1,2 4 1,2 3-1,7 4 0,2 1 1,3 2-1,7 5 0,5-1 1,5 4 0,4 0-1,11 3 1,5-3 0,7 2 0,9-2 0,9-2 0,7-1-1,8-5 0,8-4 0,2-5 0,8-4 0,3-4-1,5-11 1,-4 10 0,4-10 0,0 0 0,0 0 0,2-9 0,-2 9 0,2-21 1,0 7-1,-1-3 0,0-4 0,0-3 0,-1-1 0,1-4 1,-1 1-1,0-1 0,0-1 0,0 1 0,-1-1 1,1 3-1,-1 2 1,1 4-1,1 1 1,0 3-1,1 3 1,1 2-1,-3 12 0,4-14 0,-4 14 0,0 0 0,3 15-1,-7 7 1,-2 10 0,-6 8 0,-2 6 0,-3 9 1,-4 4-1,-1 0 0,-3-4 0,2-3 0,3-6 0,8-8-1,3-7 1,7-8-1,9-9 1,7-8 0,11-8 0,8-4 1,6-5-1,2-1 1,6-1-1,2 0 1,1 4-1,-3 2 0,-1 4 0,-6 3 0,-4 3-1,-4 3 2,-5 1-2,-6 1 1,-6 0-1,-3-2-2,-3 2-2,-9-8-12,0 0-24,0 0 1,0 0-1,10-3 1</inkml:trace>
  <inkml:trace contextRef="#ctx0" brushRef="#br0" timeOffset="154552">328 4 64,'-71'6'36,"8"0"-2,6 0 2,5-4-26,15 4-6,6-2-2,14 2 1,17-6 0,9 10 0,26-7 0,23 3 0,24-3 0,25 2 0,30-1 0,31 0-1,26-2 1,26 3 0,20-2 0,22 1 0,16 0 0,13 0-1,1 0 1,-3-1-1,-5 1 0,-11-1 0,-18 0-1,-19 1 1,-26-1-1,-25-1 0,-27 0 0,-25-1 0,-29 0 0,-23 0-1,-22 0 0,-20-3-2,-14 4-1,-25-2-7,11 0-31,-11 0-1,-18 6 1,3-2-2</inkml:trace>
</inkml:ink>
</file>

<file path=ppt/ink/ink74.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1-22T21:32:12.795"/>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447 886 38,'0'0'33,"-13"7"2,13-7-7,-14-6-11,14 6-5,0 0-3,0 0-2,-4-15-1,4 15-1,0 0-1,5-9 0,-5 9-2,0 0 1,0 0-2,0 0 0,0 0-1,-4 13 1,-6-1-1,-5 5 0,-1 3 0,-4 3 0,0-1-1,1 0 1,0-3 0,6-6 0,13-13 0,0 0 0,0 0 0,21-25 1,1 2-1,5-1 1,1-2 0,1 1 0,-3 2 0,-3 5 1,-8 3-1,-2 6 0,-13 9 0,0 0 0,0 0 0,0 0-1,-9 3-1,9-3 1,-17 12 0,17-12-1,-14 13 0,14-13 1,0 0 0,0 0 0,18-6 0,-1-5 0,0-1 0,2 0 0,-1 1 1,-2 1-1,-4 4 0,-12 6 0,0 0 1,-3 20-1,-11 0 0,-4 4 0,0-1 0,-1 3 0,2-4 0,7-3 0,6-6 0,4-13 0,20 1-1,1-14 1,7-2 0,3-6 0,3-1 1,-4 0-1,-4 2 0,-5 6 1,-8 6-1,-13 8 1,0 0-1,-6 23 0,-10 0 0,-4 4 0,0 2 0,-1 0 0,1-2 0,5-2 0,3-7-1,5-3 0,5-6-1,2-9-3,0 0-9,0 0-26,13-2 1,-8-9-1,1-2 0</inkml:trace>
  <inkml:trace contextRef="#ctx0" brushRef="#br0" timeOffset="1099">12 76 49,'0'0'39,"-12"17"-1,12-17 1,-1 9-18,1-9-10,9-3-3,1-1-2,8 2-1,2-1-1,4 1-2,3 0 0,3 2-1,2-1 0,0 2 0,-3-1-1,-2 2 0,-5-1 0,-2 0-1,-3 1-2,-6-3-2,-1 5-4,-10-4-11,0 0-21,0 0 1,10-3 0,-10 3 1</inkml:trace>
  <inkml:trace contextRef="#ctx0" brushRef="#br0" timeOffset="1461">124 288 54,'0'0'39,"0"0"-1,0 0 2,-9-2-20,9 2-10,0 0-5,0 0-1,0 0-2,8 10 0,-8-10 0,15 10 0,-3-6 0,4 0 0,3-3 0,5 1 0,1-2-1,2-1 0,0 0 0,-1 0-1,-3 1-1,-3 0 0,-2 1-1,-9-1-2,0 3-5,-9-3-18,0 0-14,-1-11 1,1 11-1,8-16 1</inkml:trace>
  <inkml:trace contextRef="#ctx0" brushRef="#br0" timeOffset="1897">591 44 57,'-18'6'39,"18"-6"-1,-12 6 2,12-6-21,0 0-11,10 10-3,-1-10-1,5 3-1,3-1-1,6-1 1,7-1-1,3-2-1,2-2 0,2 0 0,-1-1-1,-1-3-1,-2 0 0,-4 0-2,-5 2-1,-6-3-4,1 7-4,-13-8-14,-6 10-14,12-8 1,-12 8 0,0 0 1</inkml:trace>
  <inkml:trace contextRef="#ctx0" brushRef="#br0" timeOffset="2224">715 198 50,'-11'3'39,"11"-3"-1,-13-1 0,13 1-12,0 0-17,-12-8-3,12 8-1,0 0-1,0 0-1,0 0 0,19 2-1,-5-1 1,4-1-1,5 1 0,4-3 0,2 1-1,2-1 0,-1 1 0,-3 0 0,-3 0-1,-4-1 1,-6 1-1,-4 0-1,-10 1-2,9-2-2,1 3-36,-10-1-1,11-16 0,-2 5-1</inkml:trace>
</inkml:ink>
</file>

<file path=ppt/ink/ink75.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1-22T21:31:45.896"/>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91 461 69,'9'-16'38,"1"-4"0,3 8-7,-4-8-18,9 8-6,-5 2-2,5 7-2,0 6-2,-1 9 1,-1 10-1,-1 10 0,0 5 0,-2 8 0,-2 2 0,-1 1-1,-5-4 1,-2-3-1,-3-7 1,-3-11-1,-3-5 0,-4-9 0,-3-9 0,-5-5 0,-3-6 0,-4-3 0,-3-1 0,0 1 0,-1 2 0,1 7 0,1 7-1,2 5 1,6 10 0,5 2 0,6 6-1,8 1 1,5 0 0,5-3 0,7-4 0,5-4 0,3-5 1,2-7-1,2-6 0,-3-8 0,1-2-2,-2-8 0,-1 0-2,-5-8 0,-1 3-3,-6-5-1,1 9-3,-10-4-4,5 13-5,-8-4-1,0 17 2,12-4 4,-3 12 8,0 3 8,0-2 5,7 9 5,-7-12 8,10 9 4,-10-19-1,10 7-1,-11-19-9,7 1-4,-7-13-2,1-3-2,-1-4-1,-1 0-2,-1 4 0,-3 4-1,1 10 0,-4 17 0,12-3 0,-4 20 0,0 9 0,3 7 0,1 3 0,0 1 0,2-1 0,-2-6 0,1-7-1,-3-9 1,-1-13 0,0-10-1,-2-12-1,-2-10-1,1-5 0,3-5-1,3 1-1,0-5 0,5 10-1,-1 1 2,3 10 0,-1 6 2,-1 7 2,-2 3 1,-15 8 1,14 4 2,-15 6-1,-4 10 0,-7 7 0,-4 6-1,-1 6-1,3 4 0,3 1-1,5-3 1,6-5 1,8-8 0,8-14 0,12-9 0,3-19 1,4-10-1,-1-14 1,-1-7-1,-3-11 0,-5-10 0,-10-6 0,-8-1 0,-10 0-1,-10 7 1,-7 5-2,-5 8-3,3 17-18,-5 6-20,8 12 0,8 9-1,11 9 0</inkml:trace>
</inkml:ink>
</file>

<file path=ppt/ink/ink76.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1-22T21:31:33.833"/>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92 334 67,'5'15'39,"-3"10"-3,0 12 2,-8 6-29,1 14-6,-4 7-1,-1 9-1,-6 4-1,1-3 0,0-6 1,2-7-1,4-12 1,4-10 0,8-19 1,9-14 0,9-17 0,8-13 0,4-13 0,8-5 0,3-5-1,2 3-1,2 7 1,-1 12-1,-2 14 0,-6 14 0,-4 14 0,-9 13 0,-7 10 0,-12 5-1,-10 5 1,-11-4-1,-9-1 2,-10-2-1,-5-6 1,-2-6-1,0-8 0,-1-7-1,5-8-1,3-8-1,8-5-3,3-15-8,17-1-25,3-5 0,11-3 0,7-6 1</inkml:trace>
  <inkml:trace contextRef="#ctx0" brushRef="#br0" timeOffset="424">608 742 85,'36'-4'36,"-4"5"1,-1 12-5,-5 2-26,1 8-4,-5 7-1,-6 5-1,-2 2 0,-4-1 1,-3-5 0,-3-4 0,-3-7-1,-1-6 1,0-14 0,-14 5-1,-1-14 1,-5-3-1,-8-2 1,-2 0 0,-5 2 0,-2 7 0,0 6 0,4 8 0,6 11-1,7 8 1,13 6-1,6 2 0,13-1 0,9-3 0,11-8 0,10-7 0,6-14 1,8-12-1,3-15 0,3-12 0,-1-10 0,-2-14 0,-4-11 0,-7-14 0,-8-9 0,-10-6 0,-9-1 1,-9 4 0,-9 7 0,-7 13 0,-6 16 0,-6 24 0,-3 27 0,-4 32-1,-2 29 1,-2 22-1,0 19-1,2 15 0,7 8 0,4 3 1,11-5-1,8-14 0,11-19 1,12-19-1,10-24 1,9-22 0,8-24-1,2-26 0,3-21 1,-1-24-1,-4-21 1,-6-17 0,-10-8 1,-9-2 0,-12 3 1,-10 15 1,-8 17-2,-8 29 2,-8 31-2,-4 34 1,-4 35-2,-3 29 1,1 27-1,-1 17-1,2 14 0,6 2 0,4-2-1,6-9-1,7-15-3,1-26-8,11-16-26,0-24 1,9-22-1,-1-19 1</inkml:trace>
  <inkml:trace contextRef="#ctx0" brushRef="#br0" timeOffset="1150">1575 1051 69,'15'12'41,"-3"7"-1,-5-6 0,0 3-17,-7-16-23,0 0-14,6-22-25,-2-5 0,6-5-2,3-7 1</inkml:trace>
  <inkml:trace contextRef="#ctx0" brushRef="#br0" timeOffset="1465">1794 639 80,'10'5'38,"3"10"1,0-1-3,5 14-26,-4 6-6,1 10-2,0 6-1,0 7-1,2 1 1,0 0-2,3-5 2,0-10 0,0-12-1,4-14 1,0-16-1,-1-15 1,-4-14-1,-1-13 0,-7-8 1,-2-6-1,-4 2 0,-4 5 1,-2 6-1,-1 11 0,1 14 0,1 17 1,0 0-1,19 16 0,-1 0 0,6 0 1,3 1-1,4-6 1,1-6 0,-1-5 0,-3-8-1,-5-5 1,-7-8 0,-11-3-1,-8 1 1,-8 3-1,-10 8 0,-3 9 0,-5 10-1,0 11 1,2 15-1,7 9 1,8 5-1,10 6 1,12-7 0,11-2 0,10-13 0,11-12 1,6-14-1,6-12 0,2-17 0,1-16 0,-1-17 0,-5-15 0,-5-18 0,-8-12 1,-10-8 0,-7-7-1,-13 3 2,-9 9 0,-8 14 0,-6 17-1,-4 27 1,-5 26-1,0 28 0,-2 26-1,2 24-1,2 19 1,2 15-1,3 12 1,8 4 0,6-1 0,5-5 0,8-7 1,5-12 0,3-13-1,3-16-1,1-14 0,-1-14 0,-3-14-2,3-8-2,-7-16-3,8 4-12,-8-14-21,4 2 1,-1-4-1,1 5 1</inkml:trace>
  <inkml:trace contextRef="#ctx0" brushRef="#br0" timeOffset="2266">3007 1036 95,'11'20'41,"1"1"1,-6-6-3,3-4-37,-6 1-39,-3-12-4,0 0-1,4-15-1</inkml:trace>
  <inkml:trace contextRef="#ctx0" brushRef="#br0" timeOffset="3595">3310 597 56,'-13'14'39,"13"-14"-2,-7 12 2,7-12-19,1 10-12,-1-10-3,5 21-1,3-3-2,3 4 0,3 3 1,5 6-2,3 4 1,5 5-1,3 3 0,4 0 0,0 3 0,-1-4 0,-1 0-1,-4-4 1,-3-8-1,-4-4 0,-6-7-1,-5-8-2,-10-11-2,0 0-7,6-10-21,-12-12-7,-1-3 1,-1-8-2</inkml:trace>
  <inkml:trace contextRef="#ctx0" brushRef="#br0" timeOffset="3913">3707 658 85,'9'4'38,"-12"6"-1,-4 12 1,-10-1-30,-5 11-4,-7 4-1,-2 9-1,-6 2 0,-1 5 0,-2-1 0,2-1 0,3-6-1,8-4 1,4-10-2,5-5 0,6-9-2,12-16-4,0 0-33,13-21-2,9-7 1,5-12-2</inkml:trace>
  <inkml:trace contextRef="#ctx0" brushRef="#br0" timeOffset="7905">4180 530 68,'9'-5'37,"1"-1"0,-3-5-1,6 2-25,-9-6-5,6 5-1,-6-2-2,-4 12 1,7-12-1,-7 12 0,0 0-1,-15 20 1,-1-4-2,-5 6 0,-1 1 0,-6 0-1,1 3 0,1-3 0,4-6 1,4-3-1,5-4 0,13-10 0,-9 8 1,9-8 0,13 1 0,1 0 0,2 1 0,5 2 0,2 0 0,5 6-1,1-3 1,-4 5-1,-1-2 0,-3 2 0,-3-1 0,-4-2-1,-4-2 0,-10-7 0,0 0-1,10 7-2,-10-7-2,0-9-5,0 9-11,13-10-19,0 0 1,2-2 0,8-1 2</inkml:trace>
  <inkml:trace contextRef="#ctx0" brushRef="#br0" timeOffset="8401">4938 530 64,'0'0'38,"-12"2"0,-3-2-1,-1 9-22,-7-2-12,-2 11-1,-2 10-2,-2 9 0,4 9 0,4 9 0,5 4 0,8 3 0,10 0 0,9-4 1,12-10 0,12-10 0,10-15 0,10-15 0,7-13 0,5-15 0,0-14 0,1-11 0,-5-11 0,-11-8 0,-12-3 1,-13-1 1,-17 0 0,-15 5-1,-15 5 1,-12 12-1,-10 9 0,-7 13-1,-3 10-1,0 9-3,5 11-7,-4 0-31,11 7 0,4-6 0,6 1-1</inkml:trace>
</inkml:ink>
</file>

<file path=ppt/ink/ink77.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1-22T21:32:58.544"/>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82 390 26,'4'11'35,"-4"-11"1,0 0 0,12 3-17,-14-19-7,7 2-3,-4-10-2,4-3-2,-2-6-2,3-5 1,-2-3-2,3 3 1,-2-1 0,1 4-1,-2 5 0,0 5 0,-2 6-1,0 6 0,-2 13-1,3-12 0,-3 12 0,8 12 0,0 0-1,5 6 0,1 3 1,5 1-1,2 2 1,2 0 0,-1-3 0,-2-4-1,-5-4 1,-2-4 1,-4-4-2,-9-5 2,0 0-1,0 0 0,-20-17 0,0 4 1,-7-6-1,-7-2 1,-6 0-1,-2 1 0,0 2 0,3 2 0,7 5 0,5 4 0,12 4-1,15 3 1,10-3-1,12 2 1,11-2 0,8 0-1,7 2 1,2 1 0,-2 2 0,-7 6 0,-7 6 0,-13 6 0,-11 7 1,-14 5-1,-13 2 1,-8 5-1,-5-1 1,-5-3-2,2-2 1,3-8-2,7-3-3,1-17-8,22-5-27,0 0 1,9-14-2,16-7 2</inkml:trace>
</inkml:ink>
</file>

<file path=ppt/ink/ink78.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1-22T21:32:59.415"/>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0 75 53,'0'0'37,"0"0"0,0 0-1,0 0-23,0 0-9,3 16-1,-2 6-2,1 8 0,0 7 0,-1 8-1,-2 4 1,-1 4-1,0 0 1,1-7-1,-1-7 1,3-7-1,3-12 1,6-8 0,5-13 0,8-6 0,3-10 1,6-6 1,2-3-1,0 0 0,-2 1-1,-1 3 0,-5 8 0,-3 9 0,-6 9-1,-3 13-1,-3 7 1,-3 9-1,-2 5 1,-2 6 0,-3-1 0,-3-1-1,-2-6 1,-2-5 1,-3-7-1,-3-10 0,-6-9 1,-3-6-1,-5-13 0,-5-4 0,-3-4 0,-1-3-1,3 0-1,1 1-1,9 5-2,0-4-5,22 23-23,0-18-6,14 13-1,6-1 2</inkml:trace>
  <inkml:trace contextRef="#ctx0" brushRef="#br0" timeOffset="580">636 345 72,'5'-13'41,"0"-1"-3,6 2 1,-6 2-33,6 2-4,0 5-1,2 4 0,1 5-1,3 4 1,1 6-1,2 3 0,-1 1 1,-1 4-2,-2-2 1,-3-1 0,-3-2 0,-7-2-1,-5-3 1,-9-3-1,-4 1 0,-9-2 1,-4 0 0,-5-2-1,-3 0 1,0 2-1,1-2 1,4 1 0,5 0 0,7 3-1,7 0 1,8 2 1,7-2-1,8-1 1,7 0 0,7-3 0,3-4 0,5-3 0,2-4 0,1-3-1,-1-2-2,-6-9-6,4 2-32,-11-4 1,-1 1-1,-3-4 1</inkml:trace>
  <inkml:trace contextRef="#ctx0" brushRef="#br0" timeOffset="1138">1138 74 59,'0'-13'40,"0"13"-2,0 0 1,0 0-24,-11 14-11,5 7-2,-3 9 0,3 5-1,-2 10 0,4 5 0,-1-1 0,5 2-1,-1-5 0,3-6-1,3-7-1,-3-10-5,9-2-13,-11-21-20,19-1 0,-10-16 0,7-8 2</inkml:trace>
  <inkml:trace contextRef="#ctx0" brushRef="#br0" timeOffset="1377">1368 0 77,'5'34'40,"-8"12"-2,-1 13-8,-7 0-22,4 9-4,-5-4-1,1 2-2,1-9-1,1-9-4,6-9-1,-2-18-11,12-4-24,2-15 1,5-5-1,4-12 2</inkml:trace>
  <inkml:trace contextRef="#ctx0" brushRef="#br0" timeOffset="1586">1583 554 88,'8'13'40,"-8"-13"-1,8 11-7,-8-11-32,-2-15-8,2 15-26,8-21-5,2 9-3,-1-6 3</inkml:trace>
  <inkml:trace contextRef="#ctx0" brushRef="#br0" timeOffset="1875">1906 576 47,'-2'42'36,"-1"8"1,1 5-1,-4-2-20,2 13-13,-2 0 0,2-4 0,-3-7-1,2-10 2,-1-11-1,1-10 1,5-24 0,0 0 0,-10-33-1,12-8 0,0-20-1,4-17 0,3-14 0,1-9-1,5-2 1,3 10 0,2 5-1,0 13 1,3 20-2,3 19 0,3 21 0,-1 16 0,-3 11 0,-4 10-1,-4 8 0,-8 4 0,-6 1 0,-9-2-1,-5-3-1,-6-7-2,1-3-2,-7-16-8,13-1-21,-2-12-4,13-4 0,4-7 1</inkml:trace>
  <inkml:trace contextRef="#ctx0" brushRef="#br0" timeOffset="2239">2275 343 45,'12'8'37,"-6"8"-1,-13 6 0,-2 10-14,-7-4-15,5 4-6,5 0-1,8-3-1,13-5 2,9-7 0,12-9 1,6-5 0,2-8 1,1-4-1,-8-7 1,-7-2-1,-13-4-1,-12-2-1,-10 1-1,-11 1 1,-4 2-3,-2-2 0,2 3-3,2-2 0,14 4-3,5-4 1,19 6 0,5-6 2,12 6 1,1 0 2,3 6 4,-3 8 3,-11 4 2,-5 11 1,-15 5 0,-6 11-1,-11-1 0,2 6-2,-2 0-2,4 0-1,6-4-1,1-4 0,6-7 0,0-3 1,1-5 0,-8-12 1,4 10-2,-4-10-1,-12-6-4,-1-7-11,1 5-21,3-5-1,6 2-1,3-3 1</inkml:trace>
  <inkml:trace contextRef="#ctx0" brushRef="#br0" timeOffset="2751">2969 562 79,'5'15'41,"1"-3"-2,-6-12 1,0 0-37,0 0-5,0 0-8,6-10-30,-6-1 0,6 1 0,2-5 1</inkml:trace>
  <inkml:trace contextRef="#ctx0" brushRef="#br0" timeOffset="3027">3017 343 76,'12'0'39,"-1"3"0,0-3-4,8 9-28,-2 4-3,7 9-3,3 5 1,3 6-1,7 6 1,4 1-2,2 1 2,3-1-3,-1-4 1,-4-6-2,-4-4-3,-12-15-13,-1 0-23,-8-10 2,-4-7-2,-6-8 1</inkml:trace>
  <inkml:trace contextRef="#ctx0" brushRef="#br0" timeOffset="3277">3441 287 71,'-14'13'39,"2"10"0,-7 3 1,7 10-31,-15 3-5,-2 11-3,-4 2 1,1 2-1,3-4 0,3-3-1,6-5-2,4-15-5,18-9-34,-2-18 2,27-10-2,4-18 1</inkml:trace>
  <inkml:trace contextRef="#ctx0" brushRef="#br0" timeOffset="3740">3783 400 54,'9'12'37,"4"-3"0,3 0-1,1-8-21,9 5-11,-1-3-1,4 1-3,0-1 0,1-2-2,1 3-4,-11-8-12,3 6-18,-11 0-1,-12-2-1,0 0 2</inkml:trace>
  <inkml:trace contextRef="#ctx0" brushRef="#br0" timeOffset="4025">3862 533 42,'0'0'37,"-9"15"2,9-15 0,15 17-19,-15-17-12,24 14-2,-9-8-1,6 3-2,-2-2-3,1-2-3,7 4-15,-4-12-22,1-1 1,0-10-1,4-2 1</inkml:trace>
  <inkml:trace contextRef="#ctx0" brushRef="#br0" timeOffset="4451">4330 177 61,'-10'1'41,"10"-1"0,15 6 0,6 0-24,3-7-11,8 1-2,3 1-2,4 1-1,-1 4-1,-3 1 0,-5 7-1,-6 5 0,-11 8 0,-12 5-1,-11 7 0,-14 6 0,-10 5 0,-11 2-1,-5 1 2,0-1 0,6-8 1,7-3-1,9-9 3,14-6 0,14-10 0,16-7 0,9-7 1,7-8-1,7-3 0,2-4-1,4-6-2,-4-4-3,-3 7-10,-10-9-27,-2 2 1,-5 1-2,-3 2 2</inkml:trace>
  <inkml:trace contextRef="#ctx0" brushRef="#br0" timeOffset="4951">4964 535 75,'0'0'42,"-4"12"-1,4-12 0,-6 11-31,6-11-7,-12 15-1,12-15-3,-14 15-1,11-6-3,3-9-6,0 0-25,0 0-4,10 5-2,0-12 3</inkml:trace>
  <inkml:trace contextRef="#ctx0" brushRef="#br0" timeOffset="5182">5192 343 86,'-13'-12'39,"0"13"-1,0 13-4,-2 3-31,0 10-3,3 9 0,3 10-1,6 3 1,8 3-1,7-2 1,9-5-1,7-8 1,6-11 0,6-13 0,5-13 0,2-11 1,2-12 0,-2-11 0,-2-8 1,-8-12 0,-5-5 0,-11-6 0,-11 2-1,-13 5 0,-12 8 1,-12 8-2,-10 11 1,-6 17-1,-5 9-1,1 16-2,-1 2-2,12 14-10,0-3-26,16-1 1,10-4 0,15-3 0</inkml:trace>
  <inkml:trace contextRef="#ctx0" brushRef="#br0" timeOffset="5575">5804 95 62,'18'7'41,"-5"3"0,-3 11 0,-8 1-20,-1 14-16,-4 8-1,1 11-2,-2 7 1,1 4-1,1 1 0,2-3-1,2-7-2,-2-15-10,6-4-31,-1-15-2,-5-23 0,20-8 0,-20 8 44</inkml:trace>
</inkml:ink>
</file>

<file path=ppt/ink/ink79.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1-22T21:33:44.306"/>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600 161 54,'17'-10'39,"-4"4"-2,-13 6 0,9-5-16,-9 5-12,13 16-5,-3-1-1,2 4-1,6 8-1,4 6 0,5 9 0,8 5-2,2 8 0,4 7-1,4 9 1,0 10 0,1 11 0,3 10 0,5 12 0,-2 11 2,1 11 0,0 9-1,-2 8 1,-1 9 0,1 3-1,1 4 0,-7-2-1,-4 2 1,-5-1-2,-2 0 3,-7-5-1,-4-3 0,-7-6-1,-10-2 2,-5-5-1,-12-7 1,-5-7 1,-8-8-1,-5-6 1,-6-11-1,-9-10 0,-9-6 0,-12-12 1,-6-11-2,-3-13-1,-17-14 2,-1-13-1,-7-13 1,-4-11-1,5-23 1,4-11 0,3-19 0,2-16 0,10-17 0,5-15 0,9-18 0,10-14-1,4-14 0,7-13 0,11-7 0,9-10-1,13-6-2,1-6 2,9-6-1,4-4 2,10-1 0,1-5-1,2 3 1,2 4 1,-5 6 1,2 5-1,-3 11-1,2 12-1,-4 11 1,0 18 0,0 12 0,-4 15 0,2 11-1,0 16 0,-4 12 2,3 9 0,-4 12-1,4 7 1,-4 10-1,2 7 0,-1 7 1,-4 12 0,6-11 0,-6 11-1,0 0 1,-6 18-1,6-18 2,0 0-1,-38 63 0,38-63 0,-47 68 0,17-27 0,0 2 0,-4 0 0,34-43-2,-52 72 0,52-72 0,-30 45 0,30-45 1,0 0 0,0 0 0,0 0 1,9-72-1,5 26 1,1-10 0,1-4 0,5-4 1,-2 3-1,3 2 0,-4 9 0,-18 50 1,31-73-1,-31 73 0,0 0 0,0 0 0,25-11-1,-22 45-1,4 7 0,5 7 0,-1 6 0,6 2 0,3 2 0,-4-6-1,5-11 3,-4-9-1,-2-9 0,-6-2-3,-9-21-5,11 15-32,-11-15-2,0 0 0,1-16-1</inkml:trace>
</inkml:ink>
</file>

<file path=ppt/ink/ink8.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1-22T21:51:50.156"/>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-2 0 53,'3'9'26,"-3"-9"-3,0 0-18,0 14-22,0-14-8,7 20-1,-7-20-3</inkml:trace>
</inkml:ink>
</file>

<file path=ppt/ink/ink80.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1-22T21:33:53.435"/>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0 3 48,'0'0'31,"10"8"1,-10-8-6,20 2-15,2 2-3,2-4-3,11 4 1,4-4 0,14 5-1,5-5 1,13 4-1,3-3 0,6 3-1,5-1-2,3-1 1,0 1-1,5 0 0,-2-2 0,3 2 0,-1-2-1,3 0 1,0-1 0,-1 0-1,0 1 1,-6 1-2,-6 0 1,-5 2 0,-10 1-1,-8-1 1,-10 1-2,-9 0 2,-12-2-1,-9-1-1,-4-1-1,-16-1-1,14 1-5,-14-1-6,-10-8-22,-2 5-3,-2 2 0,-7-2 0</inkml:trace>
  <inkml:trace contextRef="#ctx0" brushRef="#br0" timeOffset="536">236 149 56,'0'0'33,"0"0"0,0 0-7,0 0-13,0 0-4,5 9-3,-5-9 0,28 4 0,-4-4 0,17 4 0,9-5 0,17 2-1,11-1 0,16-1-2,13-2 0,13 0-1,10 1 0,4-1-1,2 1 1,0 1 0,-7-2 0,-9 3-1,-17 0 1,-13 1-2,-22-1 1,-14 1 0,-15 0 0,-14 0-1,-13 1 1,-12-2-1,11 2 1,-11-2 0,0 0-1,0 0 0,0 0-2,0 0-3,4-14-10,-4-6-27,9-5 0,5-10 0,11-9-2</inkml:trace>
</inkml:ink>
</file>

<file path=ppt/ink/ink81.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1-22T21:33:54.789"/>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58 829 45,'0'0'33,"0"0"-2,-1 15-4,1-15-8,0 0-3,0 0-4,17 8-4,-7-8-2,5 4-2,4-4-1,5 1-1,2-1 0,4 1-2,2-1 0,0-2-2,1 4-3,-7-7-6,3 5-27,-10 0 2,-7 0-2,-12 0 1</inkml:trace>
  <inkml:trace contextRef="#ctx0" brushRef="#br0" timeOffset="1018">331 307 62,'0'0'33,"0"0"0,0 0-8,0 15-13,-5 6-4,3 11-3,-3 6 0,2 13-1,-3 4 1,2 8-2,-3 2 0,1-3-1,0-5-1,2-5 0,0-9 0,2-9 0,1-9-1,2-8 1,-1-17 1,3 11-1,-3-11 1,1-21-1,-5-4 1,-4-5-1,-7-6 1,-3 0-1,-6 1 0,-5 5 0,-2 10-1,-4 12 1,1 11 0,5 16-1,4 9 0,6 8 0,11 3 0,8 3 0,8-2 0,9-1 0,7-4 0,5-8 0,5-5 0,1-7 0,-1-7 0,-3-4 0,-1-8-3,-6-8-3,1 1-14,-8-13-19,-5-4 1,-3-9-1,-1-1 1</inkml:trace>
  <inkml:trace contextRef="#ctx0" brushRef="#br0" timeOffset="1510">643 199 91,'11'-13'37,"-11"13"0,0 0-1,-4 21-31,-9 8-2,-1 13-1,-5 9-1,1 12 1,-1 5-1,3 6 1,4 1-1,5-1-1,6-7 0,4-6 0,8-11-2,3-8-1,5-8-3,-3-17-9,8-8-23,-5-9 0,-1-9 0,-5-12 1</inkml:trace>
  <inkml:trace contextRef="#ctx0" brushRef="#br0" timeOffset="1769">369 610 81,'0'0'39,"18"19"-2,9-16-5,10 4-21,1-7-6,6-1-3,0-5-5,-4-8-6,4 2-15,-4-8-14,1-2 1,3-3 0,1-2 1</inkml:trace>
  <inkml:trace contextRef="#ctx0" brushRef="#br0" timeOffset="1948">1142 494 64,'6'20'36,"1"-8"-3,7 0-1,6-6-20,4-7-12,1-3-5,6 0-7,-5-2-20,-2-7-2,-2 2 0,-10-3 2</inkml:trace>
  <inkml:trace contextRef="#ctx0" brushRef="#br0" timeOffset="2122">1175 587 86,'8'18'39,"7"-2"-2,8-10 1,9-2-31,0-5-7,0-11-10,8 0-22,-4-8-6,2-4 0,3-6 0</inkml:trace>
  <inkml:trace contextRef="#ctx0" brushRef="#br0" timeOffset="2431">1938 215 79,'6'22'37,"0"5"0,-4 6 0,5 13-28,-8 4-3,3 11-1,-6 2-1,5 6-1,-4-3 0,3 1 0,-1-9-1,1-5-1,1-8-2,-1-11-1,3-6-4,-7-16-7,4-12-26,0 0 1,13-3-1,-6-11-1</inkml:trace>
  <inkml:trace contextRef="#ctx0" brushRef="#br0" timeOffset="2699">2313 832 83,'4'10'38,"-4"-10"0,0 11 0,0-11-27,0 0-8,0 0-1,0 0-1,1-9-1,-1 9-4,-4-20-6,9 7-28,-5-2 1,4-5-1,3-4-1</inkml:trace>
  <inkml:trace contextRef="#ctx0" brushRef="#br0" timeOffset="2894">2593 344 82,'4'-23'38,"-6"9"-1,-7 5 1,-1 11-27,-12 9-6,-2 15-3,-3 10-1,0 10-1,4 10 0,6 6 0,10 3 1,10 2-1,15-6 0,13-8 1,12-10 0,13-11 0,7-12-1,6-12 1,1-14 0,0-14 0,-7-16 0,-11-15 0,-12-13 1,-14-8-1,-18-7 2,-15-1-2,-16 4 1,-14 7-1,-9 14 0,-6 10-1,0 16-1,2 6-2,12 15-5,0-2-7,24 7-26,14 3 2,13 0 0,18-1-2</inkml:trace>
  <inkml:trace contextRef="#ctx0" brushRef="#br0" timeOffset="3284">3802-2 85,'17'4'38,"-10"9"-1,-15 10 2,-7 13-26,-13 8-10,-6 13 0,-12 13 0,-6 13 0,-7 8 0,-2 10 0,-3 1-1,2 2 0,4-5-1,3-5 0,9-8-1,6-11-1,6-7-2,6-20-3,13-2-13,2-22-22,7-15 1,6-9 1,12-31-2</inkml:trace>
  <inkml:trace contextRef="#ctx0" brushRef="#br0" timeOffset="3672">3793 478 72,'0'18'37,"-2"11"-1,-2 7-1,1 11-26,-6 5-4,1 6-2,-3 1-2,-1-4-3,4-2-14,-2-12-20,1-15 1,3-15-2,6-11 1</inkml:trace>
  <inkml:trace contextRef="#ctx0" brushRef="#br0" timeOffset="3844">3715 399 76,'32'-23'40,"12"14"-2,8 9 3,7 13-18,0 2-19,2 6-1,-8-1-3,-12 5 1,-20-1-1,-14 2 0,-18 1 0,-10 3-1,-13 1 1,-4 0 0,0 5 0,4 1 0,8 0 0,13 1 0,12-3 1,10-4-1,11-3 0,6-5-1,6-8-1,0-10-5,7-1-13,-6-13-20,-3-6 2,-2-8-2,-4-3 2</inkml:trace>
  <inkml:trace contextRef="#ctx0" brushRef="#br0" timeOffset="4207">4478 452 68,'0'0'37,"0"0"-1,0 0 2,-6 30-20,-13-5-13,-2 11-2,-9 6 0,-2 9-1,-4 1 0,0 0-1,1-1-1,2-8-3,5-3-2,2-15-4,13-5-6,-1-16-13,14-4-9,9-19-1,9-7 3,6-11 7,14-9 13</inkml:trace>
  <inkml:trace contextRef="#ctx0" brushRef="#br0" timeOffset="4377">4320 672 4,'51'-65'24,"-6"0"11,-4 5 2,-5 8 0,-4 13-6,-14 5-7,4 25-10,-13 9-7,2 17-2,-8 12-3,1 11 1,0 9-2,3 8 0,2 5-1,4 0 1,1 1-2,1-7 1,3-7-1,-2-10-2,-1-9-2,-7-16-5,-8-14-2,0 0 1,-12-18 3,-15-11 0,-6-3 4,-8-3 2,-7 1 4,0 6 3,-3 1 4,8 12-1,3 3-3,12 11-2,10 2-3,18-1-3,1 9-8,13-5-24,11-8 0,10-1-1,7-8 1</inkml:trace>
  <inkml:trace contextRef="#ctx0" brushRef="#br0" timeOffset="4776">4930 538 88,'5'31'37,"-3"8"0,-3 4-1,2 7-30,-2 0-3,0 1-2,-1-3-2,-3-10-3,4-2-5,-6-18-18,7-18-10,0 0 1,-4-12-2</inkml:trace>
  <inkml:trace contextRef="#ctx0" brushRef="#br0" timeOffset="4949">4748 421 101,'-1'-29'38,"15"6"3,17 14-11,12-2-21,18 9-4,10 0-1,7 3-1,1 0-1,-3 1-1,-12 1 0,-10 0-1,-17 3 0,-14 2 0,-16 3 0,-10 2 0,-6 1-1,-4 4 1,5-1 0,6 4 0,7 1 0,7-1 0,6 1 0,1 1 0,-4 3 0,-10 0 0,-12 2-1,-17 1 2,-10 0-1,-7 2 0,-4-1 0,3 2 0,7-2 1,14-1 0,15 0-1,19-4 1,12-3-2,7-4 0,9-2-4,-4-13-5,6 1-24,-11-9-7,-8-3 1,-13-3-1</inkml:trace>
</inkml:ink>
</file>

<file path=ppt/ink/ink82.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2-11-20T22:11:02.002"/>
    </inkml:context>
    <inkml:brush xml:id="br0">
      <inkml:brushProperty name="width" value="0.05292" units="cm"/>
      <inkml:brushProperty name="height" value="0.05292" units="cm"/>
      <inkml:brushProperty name="color" value="#C0504D"/>
    </inkml:brush>
  </inkml:definitions>
  <inkml:trace contextRef="#ctx0" brushRef="#br0">18703 1091,'0'0,"25"-49,-25 49,0 0,-50 0,50 0,-74-25,-1 50,25-25,-24 0,0 25,24-1,-24-24,24 25,50-25,-50 75,50-75,25 74,25-49,-1 0,26 24,-1 1,25-1,1 1,-26 0,1-1,-26 1,1 0,-25-1,-1 1,-48 24,-1-24,-25-1,1 26,-51-26,26 26,-25-26,-25 26,24-26,1 26,0-26,-25 26,25-26,0 1,-1 0,26-1,-1 1,26-25,-26 24,26-24,-1 25,25-1,-24-24,24 25,0-25,25-1,-49 1,49 25,-50-25,25-1,0 1,1 25,-1-25,0-1,-25 1,26-25,-1 25,0-25,0 0,0 0,1 25,-1-25,25 0,-25 0,0 0,25 0,0 0,-25 25,25-25,0 0,0 0,0 0,0 0,0 0,0 0,0 0,-24 0,24 0,0 0,0 0,0 0,0 0,0 0,-25 0,25 0,0 0,0 0,0 0,0 0,0 0,0 0,0 0,0 0,0 0,0-50,25 50,-25-25,24-24,-24-1,25 25,-25-24,25-1,0 0,-25 26,0-1,0 0,25 0,-25 0,0 25,0 0,0 0,0 0,0 0,-25 25,25 0,-25 0,0 0,0 24,1-24,-1 25,0-1,-25 1,26-1,-26 1,50-25,-25 24,0-24,25 0,0 0,0 0,25-25,0 24,0-24,0 25,-1-25,26 25,-25-25,0 0,24 0,-24 25,0-25,0 0,-1 0,-24 25,25-25,-25 25,25-25,0 0,-25 0,0 0,25 24,-25-24,0 0,0 0,0 0,24 25,-24-25,0 0,0 0,0 0,0 0,0 0,0 0,0-25,0 1</inkml:trace>
  <inkml:trace contextRef="#ctx0" brushRef="#br0" timeOffset="9531.5452">19968 1191,'0'-50,"0"50,0 0,-25-74,25 74,0 0,0-75,0 75,0 0,-50-49,50 49,-49 0,49 0,-75 0,26 0,24 24,-25 1,50-25,-74 50,74-50,0 74,0-74,25 75,-25-75,74 74,-24-49,-1 0,26 24,-26-24,-24 0,0 0,0-1,-25 1,0 0,-25 0,0-25,0 25,-24-1,-1 1,1-25,24 0,-25 0,1 25,49-25,-25-25,25 25,0 0,25-25,-1 25</inkml:trace>
  <inkml:trace contextRef="#ctx0" brushRef="#br0" timeOffset="10109.5782">19993 1265,'0'0,"0"0,0 0,0 0,0 0,24 50,-24-50,50 0,-25 24,0-24,-25 0,49 0,-49 0,50 0,-50 0,0 0,25-49,-25 49,0 0,0-50,0 50,0 0,-50-49,50 49,-50-25,50 25,-49 25,49-25,-50 49,50-24,-25 25,25-1,0 1,0-25,0 24,0 1,25-25,0-1,-25 1,50-25,-26 0,1 0,0 0,0 0,0 0,-1 0</inkml:trace>
  <inkml:trace contextRef="#ctx0" brushRef="#br0" timeOffset="10498.6005">20513 794,'0'-75,"0"75,0 0,0 0,0 0,0 0,0 0,0 0,-24 100,24-26,0-24,0 24,0 0,0 26,-25-26,25-24,0 24,0-24,0-1,0-24,0 0,0-25,25 0,-1-25</inkml:trace>
  <inkml:trace contextRef="#ctx0" brushRef="#br0" timeOffset="10841.6201">21010 769,'24'-50,"1"1,-25 49,-25-75,25 75,-24-74,24 74,-75-25,75 25,-49 50,49-50,-50 74,50-24,-25 24,25 1,0 24,0 0,0 0,0 25,0-25,0 25,0-24,0 24,0-25,0 0,0-24,0-1,0-24,0-1,-25-24,25 0,0-25,0 0,0-25,0-25</inkml:trace>
  <inkml:trace contextRef="#ctx0" brushRef="#br0" timeOffset="11012.6299">20762 1439,'0'-25,"0"25,24 0,1 0,-25 0,25 25,0-25,-25 0,25-25,-1 25,1 0,0-25,0 25,0-25</inkml:trace>
  <inkml:trace contextRef="#ctx0" brushRef="#br0" timeOffset="11201.6407">21258 1439,'0'24,"0"-24,0 0,24 25,-24-25,0 0,0 0,0-25,0 25,0-24,0 24,0-50,0 50,25-50</inkml:trace>
  <inkml:trace contextRef="#ctx0" brushRef="#br0" timeOffset="11731.671">21530 2133,'0'50,"25"-25,-25-25,0 24,0-48,0-26,0 0,0-24,0-25,0 24,0-49,0 25,0-25,0 50,0-26,25 26,0 24,-25 50,49-24,-49 24,50 24,-25 1,0 0,-25 0,0 24,0-24,0 25,0-25,0-25,-25 24,0-24,25 0,0-24,0 24,0-50</inkml:trace>
  <inkml:trace contextRef="#ctx0" brushRef="#br0" timeOffset="12632.7226">21927 744,'0'0,"0"0,0 0,0 0,0 0,0 0,0 50,0-50,0 99,-24-49,24 24,-25 0,25-24,0 24,-25 1,25-26,0 26,0-50,0 24,0-24,0 0,0-25,25 25,0-50,-25 0,24 0,1 0,0 1,0-1,0 0,-1 25,1-25,-25 25,0 25,0-25,0 25,0 0,0-25,25 0,-25 24,25-24,-25 0,25-24,-1 24,1 0,-25 0,0 0,0 0,50-75,-50 75,0 0,0 0,25-49,-25 49,0 0,0 0,0 0,0 0,0 0,0 0,0 0,0 0,0 0,0 0,24 0,-24 24,0 1,0 0,0 0,25 24,-25 1,25 0,0-1,-25-24,25 25,-1-25,1-1,-25 1,25-25,-25 0,0 25,0-25,25 0,-25 0,0-25,0 25,0 0,0 0,25-25,-25 25,0 0,0 0,0 0,0 0,0 0,0 0,0 0,0 0,0 0,0-24,0 24,-25 0,25 0,0-25,0 25</inkml:trace>
  <inkml:trace contextRef="#ctx0" brushRef="#br0" timeOffset="13261.7585">22250 1439,'0'0,"0"0,0 0,0 0,0 24,0-24,0 25,0 0,25 0,-1 24,-24 1,25 0,0 24,0-24,0 24,-1-24,-24 24,25 1,0-51,-25 26,0-25,0 0,-25-1,0-24,1 0,-1 0,0-24,0-1,25 0,-25 0,25 0,0 1,0-26,25 0,-25 1,25-1,0 1,-25-1,25 0,-1 26,-24-26,25 25,-25 0,25 0,-25 1,0-1,0 0,0 25,25 0,-25 0</inkml:trace>
  <inkml:trace contextRef="#ctx0" brushRef="#br0" timeOffset="13889.7945">19893 2729,'0'-25,"0"0,-24 0,24 0,-25 0,0 25,0-24,0 24,1 24,-1 1,0 0,25 25,0-1,0 1,25 0,-25-1,25 26,-1-26,1 1,-25-1,0-24,-25 0,25-25,-24 0,-1 0,0-25,0 0,25 25,-25-24,25-1,25 25</inkml:trace>
  <inkml:trace contextRef="#ctx0" brushRef="#br0" timeOffset="14767.8447">19819 3026,'50'0,"-1"-25,1 1,-1-1,1 0,-25 0,0-24,-1 24,1 0,-25 0,0 0,-25 25,1 0,-1 0,0 25,25 25,-25-25,25 24,-25 1,25-25,0 24,25-24,-25 0,25-25,0 0,0 0,-1 0,1-50,0 25,0-49,0 24,-1-49,1 25,0-26,0 1,-25 25,25-1,-25-24,0 50,0 24,-25 0,25 25,0 0,-25 25,25 24,-25 1,25 24,0 1,0 24,-25 0,50 1,-25-26,0 25,0-49,0 24,25-24,0-25,-25-1,0 1,25 0,-25 0,24-25,1 0,-25-25,25 0,0 25,-25-25,25-24,-1 24,1-25,0 1,0-1,0-24,-1-1,-24-24,25 0,-25 0,25 24,-25-24,0 49,0-24,0 24,0 50,0-24,0 24,0 0,-25 24,25 1,0 50,0-26,0 50,-25 1,25 24,0-25,0 25,-24 0,24 25,0-25,0-25,0 25,0-25,24-24,-24-1,0 1,0-26,25-24,-25 0,0-25,0 0,25-25,-25-49,25 24</inkml:trace>
  <inkml:trace contextRef="#ctx0" brushRef="#br0" timeOffset="14931.8541">20886 3026,'0'25,"0"0,0-25,0 0,0 0,0 0,0 0,0-25,24 0,1-24</inkml:trace>
  <inkml:trace contextRef="#ctx0" brushRef="#br0" timeOffset="15969.9134">21382 2753,'0'0,"0"0,0 0,-25 0,0 0,25 0,-50 0,50 0,-24 0,-1 0,0 25,0 0,0 25,25-1,0-24,0 25,25-1,0 1,0-25,24-1,-24 1,25-25,-1 0,-24 0,0 0,25-25,-50 1,0-1,0-25,0 25,0-24,-50-1,25 25,0 1,1-1,-1 0,0 0,0 25,25 0,0 0,0 0,25 0,-25-25</inkml:trace>
  <inkml:trace contextRef="#ctx0" brushRef="#br0" timeOffset="16235.9286">21605 2753,'25'0,"-25"0,24 0,1 25,0-25,-25 50,25-25,0-1,24 1,-49 25,50-25,-25 24,0-24,-1 0,1-25,0 25,0-25,-25 0,25 0,-25 0,24-25,-24 0</inkml:trace>
  <inkml:trace contextRef="#ctx0" brushRef="#br0" timeOffset="16493.9434">22076 2629,'0'0,"0"0,-25 0,25 25,-24 0,-1 0,0 0,0 24,-24 1,24-1,0-24,-25 25,50-1,-24 1,-1-25,0 0,25-1,-25 1,25 0,0-25,0 0,0 0,25 0</inkml:trace>
  <inkml:trace contextRef="#ctx0" brushRef="#br0" timeOffset="22113.2648">6648 3547,'0'0,"0"25,0-25,0 0,0 0,0 0,0 0,0 0,0 0,0 0,0 0,0 0,0-25,0 25,0 0,24-25,-24 25,25-25,0 25,0-24,0-1,24 0,1 25,-25-50,24 26,1-1,24 0,-24 0,0 0,-1 25,1 0,-1-24,1 24,24 0,-24-25,0 25,-1 0,1 0,24 0,-24 0,-1 0,1 25,24-25,-24 0,0 24,-1-24,26 0,-26 0,1 25,0-25,24 25,-24 0,-1-25,1 25,-1-25,1 0,24 24,-24-24,0 0,24 0,-24 0,24 0,1 0,-26 0,26 0,-1 0,0 0,-24-24,24 24,1-25,-1 25,-24-25,24 0,1 0,-26 25,26-24,-26 24,1-25,0 0,-1 25,-24-25,25 25,-26-25,1 25,0 0,-25-24,25 24,-25 0,0 0,0 0,0 0,0 0,0 0,0 0,0 0,0 0,0 0,0 0,0 0,0 0,0 0,0 0,0 0,0 0,0 0,0 0,25 24,-25-24,0 0,0 0,0 0,0 25,0-25,0 25,0-25,24 0,-24 25,25-25,-25 0,0 25,25-25,0 0,-25 0,25 24,-1-24,-24 0,25 0,-25 0,50 0,-50 0,49 0,-49 0,50 0,-25-24,0 24,24 0,-24-25,25 25,-26-25,26 25,0-25,-1 25,-24-25,25 1,-1 24,1-25,0 25,-1-25,1 25,-1-25,26 0,-26 25,26-24,-1-1,-24 0,24 25,25-25,-24 25,-1 0,25-25,1 25,-26 0,25 0,1-24,24 24,-25 0,0 0,0 0,25 0,-25 24,1-48,24 48,-25-24,0 0,25 0,-25 0,1 0,-1 0,-25 25,25-25,-24 0,-1 25,1-25,-1 0,1 25,-26-25,26 25,-26-1,1-24,24 25,-49-25,25 25,-1-25,-24 25,0-25,24 0,-24 25,0-25,0 24,0-24,-1 25,-24-25,25 25,0-25,0 0,-25 25,25-25,-25 0,0 0,0 0,24 25,-24-25,0 0,0 0,0 0,0 0,0 0,0 0,0 0,0 0,0-25,0 0</inkml:trace>
  <inkml:trace contextRef="#ctx0" brushRef="#br0" timeOffset="31624.8088">4217 6300,'0'0,"0"0,0 25,0 0,0 49,0 1,0 24,-25 25,25 0,0 25,0 0,-25 0,25-1,0 1,0-25,0 0,-25 0,1-24,-1-1,0-50,25 26,-25-50,0-1,25-24,-24-24,24-1</inkml:trace>
  <inkml:trace contextRef="#ctx0" brushRef="#br0" timeOffset="32161.8394">3969 6697,'-25'-25,"0"1,0-1,25-25,0 25,25 1,0-26,25 0,-1 26,26-26,-1 50,25-25,0 25,1 0,-26 0,0 25,-24 0,0 24,-50 1,-25 0,0-1,-25 26,-24-26,24 1,1-1,24 1,0 0,25-1,50 26,-1-26,1 26,24-26,-24 26,24-1,-24-24,0 24,-1-24,-49-25,-24 24,-26 1,-25-1,1 1,-25 0,-25-26,25 1,-1 0,1 0,25 0,-1-25,26 24,24-24,0-24,50-1,0 0,24-25</inkml:trace>
  <inkml:trace contextRef="#ctx0" brushRef="#br0" timeOffset="32803.8763">5259 6499,'0'25,"0"-25,-25 49,0 1,0 24,-24 1,-1 24,0 0,1 25,-1-25,1 1,24-26,0 0,0-24,25-25,0-25,0-25,50-49,-25 24,-1-49,1-25,25 0,-1 0,1 0,0 0,-26 0,1 49,0 1,-25 24,25 25,-25 50,0 0,25 49,-25 1,0 24,0 25,0 25,24-25,1 0,-25 0,25-25,-25-24,25-1,0-24,-25-26,0 1,0-25,0-25,0-24,-25 24,0-25,-25-24,1 24,24 1,-25 24,1 0,24 0,-25 25,50 0,0 0,0 25,25-25,0 0,25 0,-1 0,1-25,-1 1,1-1</inkml:trace>
  <inkml:trace contextRef="#ctx0" brushRef="#br0" timeOffset="33193.8986">5829 6672,'0'-24,"-25"-26,0 25,25 0,-49 1,-1 24,25 0,-24 24,24 1,0 0,25 25,0-1,0 26,50-1,-1-24,-24 49,50-49,-26 24,-24 0,0-24,0 0,-50-1,25 1,-50-25,25 24,-49-24,24-25,1 0,-1 0,1-25,-1 0,25-24,0 24,25-49,0 24,25-24</inkml:trace>
  <inkml:trace contextRef="#ctx0" brushRef="#br0" timeOffset="33547.9188">6127 6325,'49'0,"-24"0,0 0,-50 25,0 25,-24-26,-26 26,26 0,-1-1,1 1,49-25,0 24,24-49,26 50,0-25,-1-1,1 1,-50 25,0 0,-25 24,-25 0,1 1,-1-1,1 25,24-49,0 49,50-49,0-1,24-24,26 0,-1-25,0-25,26 0,-26-24,-24-1</inkml:trace>
  <inkml:trace contextRef="#ctx0" brushRef="#br0" timeOffset="34227.9577">6995 6573,'0'-49,"25"-1,0 0,-25 1,-25 24,0 0,0 25,0 0,-24 25,-1 49,0 26,1-1,24 25,-25 0,26 25,24-25,-25 0,25-25,25 25,-25-50,24 1,1-50,0-1,0 1,0-50,24 1,-24-26,25-24,-25-1,24-24,1-25,-1 25,-24-25,25 25,-1-1,-24 1,0 49,0 1,0-1,-25 25,24 25,-24 25,25 0,-25 25,25-1,0 26,0-1,-1 1,26-1,-25 0,-25-24,25 0,-1-26,-24 1,0-25,-24 25,-1-25,-25-25,1 25,-1-25,0 25,1-24,24-1,0-25,0 25,25 1,25-26,-25 0</inkml:trace>
  <inkml:trace contextRef="#ctx0" brushRef="#br0" timeOffset="34860.9932">8062 6548,'24'-24,"-24"24,-24-25,-1 0,0 0,0 0,-25 1,1 24,-1 0,25 0,-24 0,24 24,0 1,0 0,1 0,24 0,0-1,0 26,0-25,0 24,24-24,-24-25,0 25,25 0,0 0,0-1,0 1,-1 0,1 0,0 0,25-25,-26 25,26-1,-25 1,0-25,0 25,-1 0,-24-25,0 25,0-25,0 24,0-24,0 25,-24 0,24 0,-25 0,-25-25,25 24,0-24,-24 25,-1-25,1 0,-1 0,25 0,-24 0,24 0,0 0,0 0,0 0,25 0,25-25,0 1,0-1,0 0,24-25</inkml:trace>
  <inkml:trace contextRef="#ctx0" brushRef="#br0" timeOffset="35243.0158">8434 6400,'49'-50,"-24"50,0-25,-25 0,0 25,0 0,-50 0,1 25,24 0,-25 0,1 0,24 24,0-24,25 25,25-26,-25 1,25 25,-1-1,-24 1,0 24,-24 1,-1-1,-25 1,25-1,-24 1,24-1,0 0,25-24,0 0,25-26,0 1,24 0,1-50,0 25,24-25,-24-24,-1-1,26 1</inkml:trace>
  <inkml:trace contextRef="#ctx0" brushRef="#br0" timeOffset="35639.0384">9079 6524,'-25'0,"0"0,0 0,-25-25,1 25,-1 0,25 0,-24 25,49-25,-25 49,50 1,0-1,-1 1,26 24,0 1,-1-25,1 24,0-24,-26-1,-24 1,0-1,0-24,-24 0,-1 0,-25 0,25-25,-24 24,-1-24,25-24,0 24,1-25,-1 0,25 0,25 0</inkml:trace>
  <inkml:trace contextRef="#ctx0" brushRef="#br0" timeOffset="50518.8895">14436 1786,'-24'0,"24"0,-25 0,25 0,0 0,0 0,0 0,0 0,0 0,25 0,-1 0,1 0,0 0,25 0,-1 0,-24 0,25 0,-1 0,-24 0,0 0,0 0,-25 0,24 0,-24 0,0 0,0 0,0 0,-24 0,-1 0,25 0,-25 0,-25 0,26 25,-26-25,25 25,-24-25,24 24,-25-24,25 0,25 25,-24-25,24 0,24 0,-24 25,50-25,-25 0,24 0,1 0,0 0,-1 0,1 0,-1 0,-24 0,0 0,-25 0,0 0,0 0,-25 0,0 0,1 25,-26-25,25 0,-24 25,-1-25,25 24,-24-24,24 25,25-25,-25 25,50-25,-25 25,25-25,24 0,-24 0,0 25,24-25,-24 0,0 0,0 0,-25 0,0 0,0 24,-25-24,0 0,25 25,-25-25,1 25,24-25,-25 25,25-25,0 0,0 0,25 0,-1 0,-24-25,25 0,0 0,0 25</inkml:trace>
  <inkml:trace contextRef="#ctx0" brushRef="#br0" timeOffset="51863.9665">10666 6424,'0'-24,"0"24,0 0,-25 0,25 0,0-25,0 25,-25 0,25 0,0 0,0 0,0 0,0 0,0 25,0-1,-24 1,24 25,0-1,-25 1,25 24,0-24,0 24,-25 1,25-25,0-1,0 1,-25-1,25-24,0 25,0-25,0-25,0 0,0 24,0-24,0 0,0-24,0-1,25 25,-25-25,25 0,-25 0,25 1,-25-1,24 0,1 25,0 0,0-25,-25 25,49 25,-24-25,25 25,-25-25,-1 25,26-25,-25 24,0 1,-1 0,1 0,-25 0,0-25,0 24,-25-24,1 25,-1 0,0-25,-25 25,26-25,-26 0,0 25,1-25,-1 0,25 0,-24 0,24 0,0 24,25-24,0 0,0 0,0 0,25 0,0 0</inkml:trace>
  <inkml:trace contextRef="#ctx0" brushRef="#br0" timeOffset="52555.006">11187 7193,'0'0,"0"0,0 0,0 0,0 0,0 0,0 0,-25 25,25-25,0 25,0 0,0-25,0 25,0-1,0-24,25 25,-25-25,25 0,-25 0,25 0,-1 0,-24-25,0 25,25-24,-25 24,0-25,-25 25,25-25,0 25,-24 0,-1 0,25 0,-25 0,25 0,0 25,0-25,0 0,25 0,-25 0,25 0,-1 0,-24 0,0 0,0 0,0 0,0 0,0 0,-24 0,-1 0,25 0,0 0,-25 25,25-25,0-25,25 25,-25-25</inkml:trace>
  <inkml:trace contextRef="#ctx0" brushRef="#br0" timeOffset="53266.0466">11609 6871,'0'0,"0"0,0 0,0 25,0-25,0 25,0-25,-25 24,25-24,-25 25,25 0,-25 25,0-26,1 26,24 0,-25-1,25 1,-25 24,25-24,0-25,25 24,-25-24,25 0,-1-25,1 0,0 0,0 0,0-25,24 0,-49-24,50-1,-50 25,25 0,-1 1,-24-1,0 0,0 25,0 0,25 25,-25 0,25-25,0 24,0 1,-1 0,26-25,-25 0,24 0,1-25,-25 25,0-25,-1 1,-24-26,0 25,0-24,-24 24,-1-25,0 25,0 1,0-1,1 0,-1 25,25 0,0-25,0 25,25 0</inkml:trace>
  <inkml:trace contextRef="#ctx0" brushRef="#br0" timeOffset="53475.0586">12328 6970,'0'25,"0"0,0 0,0-1,0 26,0 0,-25-26,25 26,0-25,0 0,0 24,0-49,25 0,-25 0,25-25,-25 1</inkml:trace>
  <inkml:trace contextRef="#ctx0" brushRef="#br0" timeOffset="53634.0675">12402 6623,'0'-25,"0"25,-24 0,24 0,0 0,0 25,0-25,24 25</inkml:trace>
  <inkml:trace contextRef="#ctx0" brushRef="#br0" timeOffset="54023.0899">12526 7218,'0'25,"0"-25,0 0,0 0,0-25,0 25,0-25,25-24,-25 24,0-25,25 26,-25 24,0 0,0 0,25 0,0 24,-25 1,49 25,-24-25,0-1,24-24,1 25,-25-25,24 0,-24 0,25-25,-50 1,25-1,-25 0,-25-25,25 26,-25-26,0 0,25 26,-25-1,25 0,0 25,25-25,0 25</inkml:trace>
  <inkml:trace contextRef="#ctx0" brushRef="#br0" timeOffset="54298.1056">13345 6796,'0'0,"-25"0,0 25,1-25,-1 25,0 0,0 0,0 0,50 24,0-24,0 25,0-26,24 26,-24 0,25-26,-50-24,24 25,-48 0,24 0,-50-25,25 0,-24 0,24 0,-25 0,25 0,0-25</inkml:trace>
  <inkml:trace contextRef="#ctx0" brushRef="#br0" timeOffset="54688.128">13841 7317,'25'0,"-25"-24,0-1,0-25,0 25,-25-24,0-1,-24 1,24-26,0 1,-25 24,1-24,24 24,0-24,25 24,0 0,0 1,0 24,25-25,25 26,-26-1,26 0,0 25,24-25,-24 0,-1 1,26 24,-26-25,1 0,24 25,-49 0,25 0,-50 0,24 0</inkml:trace>
  <inkml:trace contextRef="#ctx0" brushRef="#br0" timeOffset="55400.1687">13667 6747,'0'25,"0"24,0-24,25 0,0-25,25 0,-26 0,26 0,0 0,-26-25,26 0,-25 25,0-25,24 25,-24 0,-25 0,50 0,-50 0,0 0,0 25,0 0,0 0,-25-25,25 25,-25 0,0 24,0 1,1-25,-1 24,25 1,0-25,0-1,25 1,-1 0,1 0,0-25,25 0,-26 0,1-25,0 0,-25 0,0-24,0-1,0 25,-25-24,25-1,-25 25,25-24,-24 24,24 25,0 0,24 25,-24 0,25-1,0 26,0 0,0-1,-1 1,26-1,-25-24,0 0,-25 0,25-25,-25 0,24-25,-24 0,-24 0,24-24,0-1,0 1,0-1,0 0,24 1,-24 24,25 0,0-25,25 50,-26-49,26 49,0-25,-1 0,1 0</inkml:trace>
  <inkml:trace contextRef="#ctx0" brushRef="#br0" timeOffset="56226.216">15081 6077,'-25'0,"25"0,-24 25,-1 0,25 24,-25 1,0 24,-24 1,24 24,0-25,25 50,-25-49,25 24,0-24,25-1,0-24,24-26</inkml:trace>
  <inkml:trace contextRef="#ctx0" brushRef="#br0" timeOffset="56651.2403">16793 5804,'-50'0,"50"0,0 0,0 25,25 0,25 25,-26 24,26 0,-25 26,0-26,-1 50,-24-50,0 26,0-1,-24-25,-1 1,0-26,0 1,0-25,1-25,-1 25</inkml:trace>
  <inkml:trace contextRef="#ctx0" brushRef="#br0" timeOffset="57696.3">10616 7789,'0'0,"0"0,0 0,0 0,25 0,-25 0,25 0,0 0,0 0,-1 0,1 0,25 0,-1 24,1-24,24 0,1 0,-1 0,1 0,24 0,0 0,25 0,-25 0,25 0,0 0,25-24,-25 24,25 0,25-25,-25 25,24 0,1-25,-1 25,1 0,0-25,-1 25,1 0,0-25,-26 1,26 24,0 0,-1-25,-24 25,25-25,-25 25,-1 0,1-25,0 25,0-25,-25 25,0-24,0 24,-25 0,25-25,-24 25,-26 0,0 0,1-25,-26 25,-24 0,0 0,0 0,-25 0,0 0,0 0,0 0,0 0,0 0,0 0,0 0,-25 0,0 0,25 0,-49 0</inkml:trace>
  <inkml:trace contextRef="#ctx0" brushRef="#br0" timeOffset="83245.7614">4093 9128,'0'25,"0"-25,0 0,0 25,-25 0,25 24,0-24,0 25,0-1,-25 1,25-25,25 24,-25-24,0 25,0-26,0-24,0 0,0 0,0-24,0-1,0-25</inkml:trace>
  <inkml:trace contextRef="#ctx0" brushRef="#br0" timeOffset="83390.7697">4018 8756,'0'0,"-24"-25,24 25,0 0,0 0,24 0</inkml:trace>
  <inkml:trace contextRef="#ctx0" brushRef="#br0" timeOffset="83786.7919">4713 8434,'25'-25,"-25"0,-25 0,0 0,0 1,0 24,-24-25,24 25,-25 0,26 0,-1 25,0-1,25 1,-25 25,25-1,0 26,0-1,0 25,0 1,25-1,-25 25,25 0,-25-25,0 25,0-25,25 25,-25-24,0-1,0-25,0 1,0-26,0 1,-25-25,25-25,0 0</inkml:trace>
  <inkml:trace contextRef="#ctx0" brushRef="#br0" timeOffset="83957.8021">4341 9277,'0'0,"0"0,0 0,25 0,-1 25,1-25,25 0,-1 0,-24-25,0 0,25 0</inkml:trace>
  <inkml:trace contextRef="#ctx0" brushRef="#br0" timeOffset="85825.909">5457 8458,'0'0,"0"0,0 0,0 0,0 0,-25 25,25-25,0 25,0 0,0 24,0 1,0 0,0-1,0 26,0-26,0 26,0-26,0 1,0 0,0-1,0 1,0-25,0-1,0 1,0-25,0 0,0 0,0 0,0 0,0-25,0 1,0-1,25 0,-25 0,0 0,25 25,-25-24,0-1,0 25,25 0,-25 0,24 0,-24 25,25-25,0 24,0 1,-25 0,25 25,-1-26,-24 26,25-25,-25 0,-25-1,25 1,-24 0,-1-25,0 25,0-25,0 0,-24 0,49-25,-50 25,50-25,-25 25,50-25,-25 25,0-24,25 24</inkml:trace>
  <inkml:trace contextRef="#ctx0" brushRef="#br0" timeOffset="86033.9209">5804 9327,'0'24,"0"-24,0 0,0 0,0 0,0 0,0 0,0 0,0 0,0 0,0-24,0 24</inkml:trace>
  <inkml:trace contextRef="#ctx0" brushRef="#br0" timeOffset="86513.9481">6028 8954,'0'0,"24"-24,-24 24,25 0,-25 0,25 0,-25 0,25 24,-25-24,25 50,-1-50,-24 50,25-1,0-24,-25 0,25 25,-25-26,0 1,0-25,0 0,0 0,-25 0,0 0,0-25,1 25,-1-24,-25 24,25 0,1 0,-1 0,0 24,25 1,0 0,0 0,25 0,-25-1,25 1,-1-25,1 25,25-50,-25 25,-1-25,1 1</inkml:trace>
  <inkml:trace contextRef="#ctx0" brushRef="#br0" timeOffset="86746.9616">6300 8458,'0'0,"0"0,0 50,0-25,0 49,0 1,0-1,0 25,0-24,25-1,-25 1,0-1,25-24,-25-26,25-24,0 0,-1-24</inkml:trace>
  <inkml:trace contextRef="#ctx0" brushRef="#br0" timeOffset="86962.974">6573 8508,'0'-74,"0"24,0 0,-25 50,25 25,0 0,-24 49,24 1,0-1,-25 25,25 1,-25-1,25 0,0-24,0-26,0 1,0-25,0-1,25-24,-25-24</inkml:trace>
  <inkml:trace contextRef="#ctx0" brushRef="#br0" timeOffset="87774.0204">6623 9004,'0'0,"0"25,-25 25,25-26,-25 26,25 0,0-1,0-24,0 0,0 0,25-25,0 0,0 0,-1 0,1 0,0-50,-25 25,0-24,0 24,0-25,0 1,0-1,0 25,0 0,0 0,0 1,0 24,0 0,0 0,0 49,0-24,0-25,0 50,25-25,-25 24,25-24,-25 0,24 0,-24-1,25-24,-25 0,25 0,-25-24,25 24,-25-25,0 0,0 25,0 0,25 0,-25 0,0 0,25 25,-25 0,24-1,1-24,0 25,-25-25,25 0,0-25,-25 25,0-24,24-1,-48 0,24-25,0 1,0-1,0 25,0-24,0-1,0 25,0 0,0 25,24-24,-24 24,0 0,0 0,0 24,-24-24,24 25,0-25,24 50,-24-25,25-1,25 26,-25-25,24 0,-24 24,0-24,-25 0,0 0,0-25,0 25,-25-25,0 24,0-24,1-24,-1 24,25-25,0 0,0 0</inkml:trace>
  <inkml:trace contextRef="#ctx0" brushRef="#br0" timeOffset="88484.061">7392 9302,'0'0,"0"0,0 0,0-25,0 0,0 0,0-24,0-1,0 1,0-26,0 1,0 24,0 0,0-24,0 49,0 0,0 25,0 0,0 25,0 0,25 0,-25 24,24-24,1-25,0 25,0-25,0-25,-1 0,1 1,0-51,0 26,0-26,-1 1,-24-1,25 1,-25 24,0 1,0-1,0 50,0 25,0 25,-25-1,25 50,0-24,0 49,0-25,0 0,0 0,0 1,0-26,0-49,0 25,0-26,0-24,0 0,25 0</inkml:trace>
  <inkml:trace contextRef="#ctx0" brushRef="#br0" timeOffset="89080.0951">7789 9079,'0'0,"0"0,0 24,0 1,0 0,0 0,0 24,0-49,24 25,-24-25,0 0,25 0,0-25,-25 1,0-26,0 25,0 0,0-24,-25-1,25 50,0-50,0 26,0 24,0 0,0 0,25 24,-25 26,0-25,25 0,0 24,-25-24,24 0,1 0,-25 0,25-25,-25 0,0 0,0-25,0 0,0 25,0-25,0 0,0 1,0 24,25-25,-25 25,25-25,0 25,-1-25,26 0,-25 0,0 1,-1-1,-24-25,25 25,-25 1,25-26,-50 50,25 0,-25 0,25 25,-24 24,-1 1,25 24,0-24,0 25,0-26,0 1,0-1,25-24,-1 0,-24 0</inkml:trace>
  <inkml:trace contextRef="#ctx0" brushRef="#br0" timeOffset="89671.1289">8632 8210,'0'0,"-25"25,25-25,0 50,-25-1,1 1,24 24,-25 1,0 49,25 0,-25-25,25 25,0 0,0-25,25 1,-25-26,25 0,-25-24,25-25,-25 24,0-49,24 0,-24 0,0-24</inkml:trace>
  <inkml:trace contextRef="#ctx0" brushRef="#br0" timeOffset="90129.1551">8855 9054,'0'0,"0"0,0-25,0 0,-25 25,25 0,-24-25,24 0,-25 25,25 0,-25 0,0 25,25 0,0 0,-25 0,25 24,0 1,0 0,0-26,25 26,-25-25,0 0,25-1,0-24,-25 0,49 0</inkml:trace>
  <inkml:trace contextRef="#ctx0" brushRef="#br0" timeOffset="90619.1831">8954 9178,'0'0,"0"0,0 0,-24 0,24 25,0-1,0 1,0 0,0 0,0-25,24 25,-24-25,25 0,0 0,-25-25,0 25,25-25,-25 25,0 0,25-25,-25 25,25-25,-1 1,1-1,0 0,0-25,0 1,-1-1,1-24,0-1,-25 1,0-25,0 24,-25-24,25 49,-25-24,25 24,-24 26,-1 24,25 0,0 24,0 1,-25 50,25-1,0 25,0 0,0 1,-25-1,25 0,25 0,-25-24,0-1,25-24,-25-1,25-24,-1 0,1-25,0-25</inkml:trace>
  <inkml:trace contextRef="#ctx0" brushRef="#br0" timeOffset="90940.2015">9401 8210,'0'0,"25"0,0 25,-25 25,24 24,-24 1,25 24,0 25,-25 0,0 0,25-25,-25 25,0-25,0-24,0-26,0 1,0-25,25 0,-25-25,0-25</inkml:trace>
  <inkml:trace contextRef="#ctx0" brushRef="#br0" timeOffset="91174.2147">9798 8830,'25'0,"-25"25,24-25,1 0,0 0,0 0,0 0,-1 0,1 0,0 0,0 0,0-25,0 25,-25 0,24 0</inkml:trace>
  <inkml:trace contextRef="#ctx0" brushRef="#br0" timeOffset="91396.2276">9823 9054,'0'25,"0"-1,0-24,0 0,24 25,1-25,-25 0,25 0,0 0,-25 0,25 0,-1 0,1 0</inkml:trace>
  <inkml:trace contextRef="#ctx0" brushRef="#br0" timeOffset="91650.2417">10195 8905,'25'0,"-1"0,1-25,0 25,0 0,0 0,-25 0,24 0,-24 0,0 0,25-25,-25 25,25 0,-25 0</inkml:trace>
  <inkml:trace contextRef="#ctx0" brushRef="#br0" timeOffset="91819.2518">10170 9079,'0'24,"0"1,0 0,25-25,0 0,-25 0,49 0,-24 0,0-25,0 0,24 1</inkml:trace>
  <inkml:trace contextRef="#ctx0" brushRef="#br0" timeOffset="92305.2796">10691 9327,'0'0,"0"-50,0 0,0-24,-25 24,25-49,-25 25,0-1,1 1,-1-1,25 26,-25-26,25 51,0-26,25 50,-25-25,49 0,-24 25,25-24,-1-1,1 25,0-25,-26 25,26-25,0 25,-26 0</inkml:trace>
  <inkml:trace contextRef="#ctx0" brushRef="#br0" timeOffset="92841.3101">10666 8781,'0'49,"0"-24,0 0,25-25,0 0,-1 0,1-25,0 25,25 0,-26-25,1 25,0-24,0 24,0 0,-25 0,24 0,1 24,-25-24,25 25,-25-25,25 25,0 0,-1 24,1-24,-25 0,0 25,25-1,-25 1,0 0,0-26,0 26,0-25,0-25,0 0,0 25,0-25,0-25,0 0,-25 25,0-25,1 0,-1 1,0 24,0 0,0 0,1 0,24 24,-25 26,25-25,0 0,0-1,25-24,-1 25,1-25,0 0,25 0,-26-25,1 1,0-26,25 0</inkml:trace>
  <inkml:trace contextRef="#ctx0" brushRef="#br0" timeOffset="93106.3254">11361 8359,'0'-25,"0"25,-25 25,25 25,0-1,-25 1,25 24,0 1,0-1,-25 25,25-24,-25 24,25-24,0-1,0-24,0-1,0 1,0-50,25 25,0-25,0-25,0 0</inkml:trace>
  <inkml:trace contextRef="#ctx0" brushRef="#br0" timeOffset="93627.3552">11410 9203,'25'-50,"25"0,-50 1,24 24,-24 0,0 0,-24 0,-1 25,0 0,0 25,25 0,-25 25,25-25,0 24,0 1,25-1,0 1,-25-25,0 0,25-1,-25-24,0 0,-25 25,25-25,0 0,-25-25,25 25,-25 0,25 0,0 0,25-24,0 24,-25 0,25 0,0-25,-1 0,1 0,25 0,-25 1,-1-26,1 25,0-24,0-1,0 25,-25-25,24 1,-24-1,-24 25,24 25,-25-24,25 48,-25 1,0 0,0 0,1 49,24-24,0 24,0-24,0 24,0 1,24-50,1 24,-25 1,25-25,0-1,0-24,-1-24</inkml:trace>
  <inkml:trace contextRef="#ctx0" brushRef="#br0" timeOffset="94498.405">12080 8533,'0'0,"-25"25,25-25,0 0,-25 24,25 1,0-25,0 25,0 0,25 0,-25-25,25 0,-25 0,25 0,-1-25,-24 25,25-25,-25 0,0 0,0 1,-25 24,25-25,-24 25,-1 25,25-25,-25 24,25 1,-25 0,25 0,0 0,0-25,25 24,-25-24,0 0,25 0,-25 0,25 0,-25-24,0 24,0 0,0 0,0-25,0 25</inkml:trace>
  <inkml:trace contextRef="#ctx0" brushRef="#br0" timeOffset="95032.4354">12080 9054,'0'0,"0"0,0 0,0 0,0 0,0-25,0 25,0 25,0-25,0 25,0-1,25-24,-25 25,24-25,-24 25,25-25,0 0,-25 0,0-25,25 25,-25-25,-25 1,25-1,0 25,-25-25,0 25,1-25,-1 50,25-25,-25 25,25-25,0 25,0-1,0 1,25 0,0-25,-1 0,1 0,0 0,0 0,0 0,-25 0,0 0,0 0,-25-25,25 25,-25 0,25 0,0 0,0 0,0 0</inkml:trace>
  <inkml:trace contextRef="#ctx0" brushRef="#br0" timeOffset="95925.4864">12526 9327,'0'0,"0"0,0 0,0 49,0-49,0 25,0 0,0 24,0-24,0 25,0-25,0 24,-24-24,24 0,24 0,-24 24,0-49,25 25,0-25,25 0,-26 0,26-25,0 25,24-25,-24 1,49 24,-25-25,25 0,-24 25,24 0,25 0,-25-25,25 25,0 0,0 0,0 0,0 0,0 0,25 25,0-25,-25 0,25 25,0-25,0 25,-1-25,1 24,25 1,-25 0,0 0,-25-25,24 0,1 25,-25-25,0 0,-24 24,-1-24,-25 0,1 0,-26 0,1 0,-25 0,-1 0,-24-24,0 24,25 0,-25 0,0 0,0 0,0-25,0 25,0-25,0 0,0-24,0 24,0 0,0 0,0 0,-25 1,25-1,-24 0,24 0,0 0,0 1</inkml:trace>
  <inkml:trace contextRef="#ctx0" brushRef="#br0" timeOffset="110609.3265">13221 8508,'0'0,"0"0,0 0,0 0,0-25,0 25,-25-25,0 1,0 24,25-25,-49 25,49-25,-50 25,25 0,1 0,-1 0,-25 25,50-25,-25 25,25-25,25 24,-25 1,50 0,-25 0,24 0,1-1,-1 1,-24 0,0 0,0 0,0-1,0-24,-25 25,0 0,0-25,-25 25,0 0,0-25,0 24,0 1,1-25,-1 0,-25 0,50 0,-25 0,1-25,24 25,-25-24,25 24,0-25,0 0,25 25,-25-25</inkml:trace>
  <inkml:trace contextRef="#ctx0" brushRef="#br0" timeOffset="111124.356">13469 8533,'0'0,"0"-25,0 25,0 0,0 0,-25-25,25 25,0-25,0 25,0 0,-25 0,25 0,-24 0,24 0,-25 25,0 0,25-25,-25 50,25-26,0 26,0-25,0 0,0 24,25-24,-25 0,25 0,0-1,-1-24,1 0,0 25,0-50,-25 25,25-24</inkml:trace>
  <inkml:trace contextRef="#ctx0" brushRef="#br0" timeOffset="111712.3896">13667 8657,'-24'0,"-1"0,25 25,-50-25,50 24,-25 1,1 0,24 25,-25-26,25 1,25 0,-25 0,24 0,1-25,0 24,0-24,0 0,-1-24,1-1,0 25,-25-25,0 0,0 0,0-24,0-1,-25 25,0 1,25-26,-24 25,24 0,-25 1,25-1,0 0,0 25,0 0,25 0,-25 0,24 0,1 0,0 25,-25 0,25-1,0 26,-1-25,-24 0,25-1,0 26,-25-25,25 0,-25-25,0 24,0-24,0 0,0-24,0-1,25 0,-25-25,0 26,0-1,24-25,-24 25,25 1,-25-26,25 50,0-25,0 25,-25-25</inkml:trace>
  <inkml:trace contextRef="#ctx0" brushRef="#br0" timeOffset="112110.4119">14139 8781,'24'0,"1"0,0-25,-25 25,25-25,0 0,-25 1,24-1,-24 0,-24 0,24 0,0 1,-25-1,0 25,0 0,0 0,1 25,-1-1,0 26,0-25,25 24,0 1,0-25,0 24,0-24,25 0,0 0,-25 0,25-25,-1 0,1 0,0-25,0 25</inkml:trace>
  <inkml:trace contextRef="#ctx0" brushRef="#br0" timeOffset="112456.4321">14486 8508,'0'0,"0"0,0 0,-25 0,0 0,25 25,-24 0,-1-1,0 1,25 0,0 0,0 0,25-1,24 1,-24 25,25-25,-25-1,24 1,-24 0,0 0,0 0,-25-25,0 24,-25-24,0 0,0 25,-24-25,24 0,0 25,-25-25,50 0</inkml:trace>
  <inkml:trace contextRef="#ctx0" brushRef="#br0" timeOffset="113111.4696">14932 7937,'0'0,"-24"0,-1 0,25 0,-25 0,0 0,0 0,1 0,-1 0,0 25,0-25,0 25,25-25,-24 0,24 25,0 0,0 24,0-24,0 25,24-25,-24 24,0 26,0-26,0 1,0 49,0-25,0 1,0-1,-24 25,24-24,0 24,-25-24,25-1,0-24,-25 24,25-24,0-26,25 1,-25 0,25 0,-25 0,24-25,1 24,-25-24,25 0,0 25,0-25,-25 25,24-25,-24 0,25 0,-25 0,25-25,-25 25,0-25,25 25</inkml:trace>
  <inkml:trace contextRef="#ctx0" brushRef="#br0" timeOffset="113547.4944">14957 8657,'0'0,"0"-25,0 25,-25 0,25 0,0 0,-24 0,-1 0,25 0,-25 25,0 0,25-25,-25 24,25 26,0 0,0-26,0 26,0-25,0 24,0-24,25 0,-25-25,25 0,0 0,0 0,-1-25,1 0</inkml:trace>
  <inkml:trace contextRef="#ctx0" brushRef="#br0" timeOffset="114223.5332">15106 8706,'0'0,"-25"0,25 0,-25 25,1-25,-1 50,25-25,0-1,-25 1,50 0,-25 0,25 0,-1-1,1-24,0 0,0 0,0-24,-1 24,-24-25,0 0,0 0,0 0,-24 1,24-1,-25 0,25 0,0 25,0 0,0 0,25-25,-1 25,-24 0,50-24,-50 24,50 0,-50-25,24 0,1 0,0 0,-25 1,0-1,0 0,25-25,-25 1,0-1,25 1,-25-1,0 0,0 1,0 24,0-25,-25 26,25-1,0 0,-25 0,25 25,0 0,0 25,-25 0,25 0,-25 24,25 1,-24 24,24 1,0-1,0 0,0 1,0-1,0 1,24-26,-24 26,25-51,0 1,-25 0,0 0,0-25,25 0,-25 0,25 0,-25-25,0 0,0 0</inkml:trace>
  <inkml:trace contextRef="#ctx0" brushRef="#br0" timeOffset="114821.5674">15602 8012,'0'0,"25"0,-25 0,25 0,-25 0,25-25,-25 25,24 0,-24 0,25 0,-25 0,0 0,25 25,-25 0,0 0,0 24,0 1,-25 24,25 1,0-1,0 25,0 0,0 1,25-26,-25 25,25-24,-25-1,0-24,25 24,-50-24,25-25,0 24,-25-24,0-25,0 25,1-25,-1 0,0 25,25-25,-25 0,0 0,25 0,0-25,0 25,0-25,0 0</inkml:trace>
  <inkml:trace contextRef="#ctx0" brushRef="#br0" timeOffset="115112.5841">15949 8384,'0'0,"0"0,0 0,25 0,-25 0,25 0,0 0,0 0,-1 0,1 0,0 0,0 0,-25-25,25 25,-25 0,0 0,0 0</inkml:trace>
  <inkml:trace contextRef="#ctx0" brushRef="#br0" timeOffset="115346.5975">15974 8558,'0'0,"0"0,0 24,25-24,0 0,-25 0,25 25,-25-25,24 25,1-25,0 25,0-25,0 0,-1 0,-24 0,25 0,-25 0</inkml:trace>
  <inkml:trace contextRef="#ctx0" brushRef="#br0" timeOffset="115660.6154">16470 8508,'0'0,"25"0,0 0,0 0,-25 0,25 0,-25 0,24 0,-24 0,0 0,25 0,-25 0,0 0,0 0,0 0,25-25</inkml:trace>
  <inkml:trace contextRef="#ctx0" brushRef="#br0" timeOffset="116082.6396">16966 8012,'0'-25,"0"25,0 0,25 0,-25 25,0-25,0 50,0-26,0 26,0 0,0-1,0 26,-25-26,25 26,25-1,-25-24,0-1,0 26,0-51,0 26,25-25,-25 0,0-1,0 1,0 0,0-25,0 0,0 25,0-25,0 0,25 0,-25 0,0-25,0 25,25 0</inkml:trace>
  <inkml:trace contextRef="#ctx0" brushRef="#br0" timeOffset="122831.0255">15180 6548,'0'-24,"0"24,-24 0,24 0,-25 0,25 0,0 0,-25 0,25 0,-25 0,25 0,0 0,0 0,0 24,0 1,0-25,0 50,25-25,0-1,-25 1,25 0,-1 25,1-26,0 1,0 0,-25 0,25-25,-25 0,0 0,0 25,-25-25,0 0,25 0,-50-25,26 25,-1 0,0 0,0 0,0-25,25 25,-24-25</inkml:trace>
  <inkml:trace contextRef="#ctx0" brushRef="#br0" timeOffset="123251.0496">15304 6697,'0'0,"25"0,0-25,0 25,0-24,-25-1,0 0,25 0,-25 25,-25-25,25 1,0 24,0 0,-25 0,0 0,25 0,-25 24,0 1,25 0,0 25,0-26,0 26,0-25,0 24,0-24,25 0,-25 0,25-25,0 25,-25-50,25 25,-25 0</inkml:trace>
  <inkml:trace contextRef="#ctx0" brushRef="#br0" timeOffset="123624.0709">15503 6127,'-25'-25,"25"25,0 0,0 25,0-25,0 25,0 24,25-24,-25 25,0-1,0 1,0 24,25 1,-25-26,0 1,0-1,0-24,0 0,0 0,0 0,0-25,0 0</inkml:trace>
  <inkml:trace contextRef="#ctx0" brushRef="#br0" timeOffset="124022.0937">15801 5879,'24'-25,"-48"0,24 0,0 0,-25 1,0 24,25 24,-25 1,0 0,1 0,-1 25,25-1,-25 26,25-1,0 0,0 26,0-26,0 25,25-24,0 24,-25-25,24 25,-24-24,25-25,0 24,-25-24,0-26,25 26,-25 0,0-26,0-24,0 0</inkml:trace>
  <inkml:trace contextRef="#ctx0" brushRef="#br0" timeOffset="124202.104">15652 6747,'25'-25,"-25"25,24 0,-24 0,25 0,0 0,-25-25,25 25,0 0,-25-25</inkml:trace>
  <inkml:trace contextRef="#ctx0" brushRef="#br0" timeOffset="124396.1151">15974 6697,'-25'0,"25"50,0-50,0 25,0-1,0-24,0 0,-24 0,24 0,24-49,-24 49,25-50</inkml:trace>
  <inkml:trace contextRef="#ctx0" brushRef="#br0" timeOffset="124886.1431">16173 6499,'-25'25,"25"-25,0 24,-25 1,25 0,-25-25,25 25,0 0,25-25,-25 24,25-24,0-24,-25 24,24 0,1-25,-25 0,0 25,25-25,-25 0,-25 1,25 24,-25-25,25 0,-24 0,-1 0,25 1,-25 24,25-25,0 25,0-25,0 25,25 0,-25 0,25 0,-1 0,-24 0,25 25,0 0,0-25,24 49,-49-49,25 25,0 0,0 0,-25-1,25-24,0 25,-25-25,24 0,-24 0,25-25</inkml:trace>
  <inkml:trace contextRef="#ctx0" brushRef="#br0" timeOffset="125122.1566">16570 6201,'0'0,"0"0,0 0,-25 25,25 0,0 24,-25-24,0 25,25-1,0 1,-25 0,1-26,24 26,0 0,0-26,-25 1,25 0,0-25,0 0</inkml:trace>
  <inkml:trace contextRef="#ctx0" brushRef="#br0" timeOffset="126188.2176">16346 6648,'0'0,"0"0,0 0,0 0,0 0,0 0,0 0,0 0,0 0,0 0,0 0,0 0,0 0,0 0,0-25,0 25,25 0,-25 0,25 0,-25 0,0 0,25 0,-25 0,25 0,-25 0,0 0,0 0,24 0,-24 0,25 0,-25 0,0 0,0 0,25 0,-25 0,25 25,-25-25,0 0,0 0,25 0,-25 24,0-24,24 0,-24 0,25 25,-25-25,0 0,25 0,-25 0,0 25,0-25,25 0,-25 0,0 0,0 25,0-25,0 0,0 0,0 0,0 0,0 0</inkml:trace>
  <inkml:trace contextRef="#ctx0" brushRef="#br0" timeOffset="126732.2487">17016 5482,'0'-25,"0"0,0 25,0 0,0 0,0 25,0 0,0 0,0 24,0-24,0 25,0 24,25-24,-25-1,25 1,-25-25,0 0,0-25,0 0</inkml:trace>
  <inkml:trace contextRef="#ctx0" brushRef="#br0" timeOffset="127238.2776">17140 5556,'-25'25,"25"0,0 24,0 1,25-25,-25 0,0-1,25-24,0 0,-1 0,1 0,0-24,-25-1,25 0,-25 25,0-25,0 0,-25 1,25-1,0 25,-25 0,25-25,0 25,-25 0,25 0,25 25,-25-25,25 25,0-1,0-24,-1 25,1 0,25-25,-25 25,-1-25,1 0,0-25,0 25,0-25,0 0,-25 1,24-26,-24 25,-24 0,24-24,-25 24,0 0,-25 0,25 25,1 0,-1 0,0 25,25-25,-25 25,25 25</inkml:trace>
  <inkml:trace contextRef="#ctx0" brushRef="#br0" timeOffset="128047.3239">17711 6970,'-25'-25,"0"25,25-24,-25 24,0-25,1 25,24 0,-25 0,0 0,25 0,0 25,0-1,0 1,0 0,25 25,0-26,-1 1,1 0,0 0,25-25,-26 0,1 0,0-25,0 25,0-50,-25 26,0-1,0 0,0 0,-25-24,25 24,-50 25,50-25,-49 50,24-25,0 0,25 25,-25-1,25 1</inkml:trace>
  <inkml:trace contextRef="#ctx0" brushRef="#br0" timeOffset="143969.2346">3870 6375,'-25'0,"25"0,-25 0,0 0,0-25,-24 25,24-25,0 0,0-24,0 24,1 0,-1 25,25 0,-25 0,25 0,0 25,0 0,0 49,-25-24,25 49,0 0,25 25,-25 0,0 0,0 50,0-25,-25 24,0 26,25-26,-24 1,-1 0,0 24,-25-24,26-1,-1 1,0 0,0-25,25 24,-25-24,25-25,0 25,0-25,0-25,25-24,-25-26,0 1,25-1,-25-24,0-25,0 0,25 0,-25 0,25 0,-1 0,-24 0,25 0,0 0,-25 0,25-25,-25 1,0-26,-25 0</inkml:trace>
  <inkml:trace contextRef="#ctx0" brushRef="#br0" timeOffset="144837.2842">2307 7962,'0'0,"25"25,-25 0,0 0,0 0,-25-1,50 26,-25-25,0-25,0 25,0-1,24-24,1 0,-25-24,25-1,25 0,-26-25,26 1,-25-1,24-24,26 24,-25-24,-1-1,26 26,-26-26,1 26,-1-1,-24 25,0-24,0 24,-25 25,0 0,25-25,-25 25,0 0,0 0,0 0,0 0,0 0,0 0,0 0,0 0,0 0,0 0,0 0,0 0,0 0,0 0,0 0,0 25,0-25,0 0,-25 0,25 0,0-25</inkml:trace>
  <inkml:trace contextRef="#ctx0" brushRef="#br0" timeOffset="146236.3639">3423 11261,'0'25,"0"-25,25 0,0 0,-1 0,1 0,25 0,-25 0,24-49,1 24,-25 0,0-25,-1 25,-24 1,0-1,0-25,-24 50,-1-25,-25 25,25 25,-24 0,-1 0,0 24,1 1,-1 25,25-1,1 0,-1-24,25 24,0 1,25-26,-1 1,1 0,0-26,25 1,-26-25,26 0,0 0,-26 0,1-25,25 1,-25-26,0 0,-1 1</inkml:trace>
  <inkml:trace contextRef="#ctx0" brushRef="#br0" timeOffset="146568.3829">3894 10492,'0'-24,"0"24,-24 0,24 0,-25 24,25 1,0 25,-25-1,25 26,0 24,0-25,0 26,0-1,0-25,0 26,-25-26,25 0,0-24,0 0,0-26,0 26,0-50,0 0,25-25,-25-24,0 24</inkml:trace>
  <inkml:trace contextRef="#ctx0" brushRef="#br0" timeOffset="147248.4221">4093 10964,'0'-25,"-25"0,25 50,-25-25,0 25,1-25,-26 24,25 26,0-25,25 24,0-24,25 25,0 0,25-1,-26-24,1 0,0 0,25-1,-50 1,0 0,0-25,0 0,-25 0,0 0,0 25,0-25,1 0,-1 0,0 0,25 0,0 0,0 0,0 0,0 0,0 0,25 0,0 0,-1-25,1 25,0 0,-25-25,50 0,-26 1,1-1,0 0,0 0,0 0,-1 1,1-1,-25-25,25 25,-25 0,0-24,-25 24,25 0,0 25,-25-25,25 25,-24 25,-1 0,25 0,0 0,0 24,0 1,25 0,-25-1,24-24,-24 25,25-1,0-24,0 0,-25 0,25-25,-1 24,-24-24,0 0,25 0,-25 0,25-24</inkml:trace>
  <inkml:trace contextRef="#ctx0" brushRef="#br0" timeOffset="147704.4482">4762 10641,'-24'0,"24"0,-25 25,0-25,25 25,-25 0,25-1,-25 1,25-25,0 0,25 25,0-25,-25 0,25 0,0-25,-25 25,0-25,0 1,0 24,0-25,-25 25,0 0,25 0,-25 0,0 0,1 25,-1-25,25 24,0-24,0 25,0 0,25-25</inkml:trace>
  <inkml:trace contextRef="#ctx0" brushRef="#br0" timeOffset="148271.4803">4812 11038,'0'0,"0"0,0-25,0 25,0 0,0 0,0 0,0 25,-25 0,25-25,0 25,0-1,0-24,25 25,-25-25,0 0,25 0,-25 0,0 0,25 0,-25 0,0-25,0 25,-25 0,25 0,-25 0,25 0,0 25,0-25,-25 0,25 0,25 0,-25 0,25 0,-25 0,25 0,-25 0,0-25,0 25,-25 0,0 0,0 0,0 0,1 25,24-25,-25 0,0 0,25 25,0-25,0 0,0 0,0 0,0 0,0 0,0 0,0 0,0-25,0 25</inkml:trace>
  <inkml:trace contextRef="#ctx0" brushRef="#br0" timeOffset="150531.6099">3175 10468,'0'0,"-25"0,25 24,-25-24,25 0,-24 0,-1 25,-25-25,25 0,1 0,-1 25,-25-25,1 0,24 0,0 0,0 0,0 0,25 0,0 0,-24 0,24 0,0 0,0 25,0-25,0 25,0-1,24 1,-24 25,0-1,25 26,-25-1,0 1,0 24,25-25,-25 26,25-1,-25 25,0-25,25 25,-25 0,0 0,0 0,0 0,-25 0,25 25,0-25,-25 25,25-25,0 25,0-25,0 0,-25 0,25 0,0 0,0-25,0 25,0-25,0 0,0 1,0-1,25 0,-25 0,0 1,0-26,25 25,-25 0,0-24,25 24,-25-25,0 26,24-26,-24 0,0 26,0-26,0 25,0-24,0 24,-24-25,24 1,0-1,0 1,-25-1,25 0,-25 1,25-1,0-24,0 24,0 1,0-26,-25 1,25 0,0-1,0 1,0-1,0-24,0 25,0-25,0 24,0-24,0 0,0 24,0-24,0 25,0-25,0-1,0 1,0 0,0 0,0 0,0-25,0 0,0 24,0-24,0 0,0 0,0 0,0 0,0 0,0 0,0 0,0 0,0 0,0-24,0 24,25-25,-25 25,25-25,0 25,-25-25,24 0,1 25,0-24,0 24,24-25,-24 0,25 0,-25 25,-1-25,26 25,-25 0,24 0,-24 0,0 0,25 0,-26 25,1-25,0 25,0 0,0 0,-1-25,-24 24,25-24,-25 0,0 0,25 0,-25 0,0 0,0 0,0 0,0 0,0 0,0 0,0 0,0-24,-25-1,25-25</inkml:trace>
  <inkml:trace contextRef="#ctx0" brushRef="#br0" timeOffset="166250.509">6102 10964,'0'-25,"0"25,0 0,0 0,0 0,-25 25,25-25,0 0,0 24,0 1,0 0,0 25,0-1,0-24,0 25,0-1,0 1,0 0,0-26,0 26,0-25,-25 0,25-1,0-24,0 25,0-25,0 0,0 0,0 0,0 0,0 0,0-25,0 1,25-1,-25 25,0-25,0 25,0-25,0 25,0 0,25-25,-25 25,25 0,-25 0,25 0,-1 0,1 0,0 25,0-25,0 25,-1-25,1 25,0-25,-25 25,25-1,-25 1,0-25,0 25,0 0,-25 0,25-25,-25 0,0 24,25-24,-24 25,-1-25,0 0,0 25,0-25,25 0,-24-25,-1 25,25 0,0 0,0 0,-25 0,25 0,0-25,0 25,25 0,-25-24</inkml:trace>
  <inkml:trace contextRef="#ctx0" brushRef="#br0" timeOffset="166485.5223">6548 11609,'25'24,"-25"-24,0 25,0-25,0 0,0 0,0 0,0 0,0 0,-25 25,25-25,0 0,0 0,25-25,-25 0</inkml:trace>
  <inkml:trace contextRef="#ctx0" brushRef="#br0" timeOffset="167028.5533">6821 11286,'0'0,"0"-25,25 25,-25-24,25 24,-25 0,25 0,-25 24,0-24,25 25,-1 0,1 25,0-26,-25 26,25-25,0 0,-25-1,0 1,0 0,0-25,0 0,0 0,0-25,-25 25,0-25,0 25,0-24,1 24,-1-25,0 25,25 0,-25 25,0-25,25 24,0 1,0 0,0 0,0-25,0 25,25-25,-25 24,25-24,-25 0,25 0,0-24,-1 24,-24 0</inkml:trace>
  <inkml:trace contextRef="#ctx0" brushRef="#br0" timeOffset="167433.5767">7193 11485,'25'-25,"-25"0,-25 25,25-25,-24 25,24-25,-25 25,0 0,0 0,25 25,-25 0,25 0,0 0,0-1,25 26,0-50,-25 25,50-25,-26 0,1-25,0 0,0 0,0-24,-25 24,24-49,-24 24,0-24,-24-1,24 25,0-24,-25 0,25 24,-25 0,0 26,25-1,0 25,0 0,0 0,0 0,25 25</inkml:trace>
  <inkml:trace contextRef="#ctx0" brushRef="#br0" timeOffset="167842.6001">7516 11261,'0'0,"-25"25,25-25,-25 25,0 0,25 0,-24-1,24 26,0-50,24 25,-24 0,25-25,25 0,-25-25,-1 0,1 0,0-24,0-1,-25-24,0-1,0 1,-25-1,25 1,-25-1,0 26,1-26,-1 51,0-1,25 0,0 25,0 25,25 0,-25-1</inkml:trace>
  <inkml:trace contextRef="#ctx0" brushRef="#br0" timeOffset="168645.646">7813 11435,'0'0,"0"0,0 0,0 0,0 0,0 0,0 0,0 0,0-25,0 0,25 1,-25-26,0 25,25-24,-25-1,0 0,0 25,0-24,0 24,0 25,0 0,0 0,0 0,25 0,-25 50,0-50,25 49,-25-49,0 25,24 0,1-25,0 0,-25 0,25-25,0 0,0 0,-1-24,-24-1,25 1,0 24,-25-25,0 25,0 1,0 24,0 0,0 24,0 26,0 0,0-1,0 26,0-1,0 1,0-26,0 1,0-1,0-24,25 0,-25-25,25 0,-25-25,24 25</inkml:trace>
  <inkml:trace contextRef="#ctx0" brushRef="#br0" timeOffset="169401.6892">8310 11212,'0'0,"-25"-25,25 50,-25 0,25-1,-25 1,25 25,0-25,0 24,25-24,0 0,0 0,-1-25,1 0,0 0,0-25,0 0,-25 0,0 0,0-24,0-1,-25 25,0-24,25-1,-25 25,25 0,0 1,0 24,0 0,0 0,0 24,25 1,-25 0,25 0,0 25,-1-26,1 1,0 0,0-25,0 25,-1-25,-24 0,0 0,25-25,-50 0,1 0,24 1,-25-1,0 0,0 0,25 0,-25 25,25 0,0 0,25-25,-25 25,25 25,25-25,-26 0,1-25,25 25,-25 0,24-24,-24-1,0 0,-25 0,25-24,-25 24,0-25,0 25,0-24,-25 24,25 0,-50 25,50 0,-25 25,1 0,24 24,-25 1,25 0,0 24,25 0,-1 1,-24-25,25-1,-25 26,25-51,0 26,-25-50,25 25,-25-25,24 25,-24-25,25 0,-25-25</inkml:trace>
  <inkml:trace contextRef="#ctx0" brushRef="#br0" timeOffset="185446.6069">6375 16545,'0'0,"25"0,-25 0,0 0,0 0,0 0,-25 25,0-25,25 24,0 26,0 0,0-26,-25 26,25 24,0-24,0 0,0 24,-25-24,25-1,0 1,0-25,0-1,0 1,0 0,0-25,0 0,0 0,0-25,0 0,0 1,25-1,-25-25,25 25,0-24,0 24,-1 0,26 25,-25-25,0 25,24 0,-24 25,0-25,0 25,-1-25,1 25,-25-25,0 0,0 25,-25-1,1-24,-1 25,0-25,0 25,-24-25,24 25,-25-25,25 25,1-25,24 0,0 24,-25-24,25 0,25 0,-25 0</inkml:trace>
  <inkml:trace contextRef="#ctx0" brushRef="#br0" timeOffset="185604.616">6623 17115,'0'0,"0"0,25 25,-25-25,0 25,-25 0,25-25,0 24,0-24,0 0,0 0,25-24,-25-1</inkml:trace>
  <inkml:trace contextRef="#ctx0" brushRef="#br0" timeOffset="186371.6599">7119 16520,'0'0,"0"-25,0 25,0 0,0 0,0 25,-25 0,25 24,0 1,0 0,0-1,0 26,0-26,0 26,0-26,0 1,25-25,-25-1,0 1,0-25,0 0,0-25,-25 1,25-1,-25 25,25-50,-24 25,24 1,-50-1,50 25,-50 0,26 25,-1-25,25 24,-25 1,25 0,-25 0,25 0,0 24,0-24,25 0,-25 0,25-1,0-24,-1 0,26 0,-25 0,0 0,24 0,1-24,-25-1,24 0,1 0,-25-24,-1 24</inkml:trace>
  <inkml:trace contextRef="#ctx0" brushRef="#br0" timeOffset="186703.6788">7342 16966,'0'25,"0"-25,0 25,0-25,25 0,-25 0,25 0,-25 0,25 0,-1 0,-24 0,0-25,0 0,-24 25,-1-24,25 24,-25 0,0 0,0 24,1 1,-1 0,25 0,0 24,-25 1,25 0,25-26,-25 1,0 0,25 0,-1 0,1-25,0-25,0 25,0-25,-1-25</inkml:trace>
  <inkml:trace contextRef="#ctx0" brushRef="#br0" timeOffset="186977.6943">7615 16545,'0'0,"0"0,0 0,0 25,0 24,0-24,0 25,0 24,0-24,-25 24,25 0,0 1,0-26,0 26,25-50,-25-1,0 26,0-50,0 0,0-25,25 0,-25 1</inkml:trace>
  <inkml:trace contextRef="#ctx0" brushRef="#br0" timeOffset="187735.7379">7789 17140,'24'25,"-48"0,24-1,0-24,0 0,0 0,0 0,0 25,0-25,0 0,0-25,0 25,0-24,0-26,0 0,24 1,-24-1,0-24,25 24,-25-24,25-1,-25 1,25 0,-25 24,25 0,-25 26,0-1,0 25,0 0,24 49,-24 1,0 0,0 24,25 0,0 1,-25-26,0 1,25-25,0 0,-25-25,25-25,-1 0,1 0,0 0,-25-24,0 24,25-25,-25 26,0-1,0 25,0 0,-25 25,25-1,0 26,0 0,0-1,0 26,0-1,-25-24,50 24,-50-49,50 0,-25-1,0-24</inkml:trace>
  <inkml:trace contextRef="#ctx0" brushRef="#br0" timeOffset="188461.7794">8285 16991,'0'50,"0"-50,-25 49,25-24,0 25,0-25,25-1,0-24,-25 25,24-25,1-25,0 25,-25-24,25-1,-25 0,0 0,0-24,0 24,-25 0,25 0,0 0,0 1,0-1,0 25,25 0,-25 0,25 0,-25 25,24-25,1 24,-25-24,25 0,0 0,-25 25,25-50,-25 25,0 0,0 0,0 0,0-24,0 24,0 0,0 0,0 0,0 0,0 0,24-25,1 50,-25-25,25 0,0 0,24 0,-24-25,25 25,-25 0,-1-25,1 0,25 25,-50-25,25 1,-25-1,0 0,0-25,0 26,0-1,-25-25,0 25,0 25,25 0,-25 0,1 0,-1 50,25-25,0 24,-25 1,25 24,25-24,-25 0,0 24,25-49,-1 24,-24-24,0 0,0-25,25 0,-25-25</inkml:trace>
  <inkml:trace contextRef="#ctx0" brushRef="#br0" timeOffset="188991.8093">9252 16421,'0'-25,"0"25,0 0,0 25,0-25,-25 25,25 24,-49-24,49 25,-25 24,0-24,0 24,25 25,0-24,0-1,0-24,0 24,25-49,-25 24,25-24,0-25,-25 25</inkml:trace>
  <inkml:trace contextRef="#ctx0" brushRef="#br0" timeOffset="189358.8307">9575 16768,'0'0,"0"0,-50 0,50 0,-25 0,0 0,25 25,-24 0,24-1,-25 1,25 0,-25 25,25-26,0 26,25-25,-25-25,0 25,25-1,-25-24</inkml:trace>
  <inkml:trace contextRef="#ctx0" brushRef="#br0" timeOffset="189979.8662">9649 17016,'0'0,"0"0,0 25,0-25,0 0,0 25,0-1,0-24,0 25,25 0,0-25,-1 0,1 0,0 0,0-25,0 0,-25 25,0-24,0-1,0 0,0 0,0 0,0 1,-25-1,0 25,25-25,0 25,0 0,0 0,25 0,0 0,-1 0,1-25,0 25,0-25,0 1,-1-1,1 0,-25-25,25 26,0-1,-25-25,0 25,0-24,0-1,0 25,-25 1,25-1,-25 0,0 50,25 0,-24-1,24 26,0 0,0 24,0 0,0 1,0-1,24 1,-24-26,25 1,-25-1,0 1,25-25,0 0,-25-25,25 0,0-25</inkml:trace>
  <inkml:trace contextRef="#ctx0" brushRef="#br0" timeOffset="190267.8823">10319 16594,'0'25,"0"-25,25 50,-25-25,24 24,1 1,-25 24,25-24,-25 24,0 1,0-1,-25-24,0-1,25 1,-24-25,24 24,-25-24,25-25,0 0,25 0</inkml:trace>
  <inkml:trace contextRef="#ctx0" brushRef="#br0" timeOffset="216669.3928">9178 11212,'0'0,"0"25,0-25,0 0,0 0,0 0,0 0,0 0,0 0,-25 0,25-25,25 25,-25-25</inkml:trace>
  <inkml:trace contextRef="#ctx0" brushRef="#br0" timeOffset="216848.403">9401 11212,'0'25,"0"-1,0 1,0-25,0 0,0 0,0 0,25-25,-25 25,25-24</inkml:trace>
  <inkml:trace contextRef="#ctx0" brushRef="#br0" timeOffset="216970.41">9599 11212,'25'25,"0"-25,-25 0,0 24,25-24,-25 0,0 0,25-24,-25-1</inkml:trace>
  <inkml:trace contextRef="#ctx0" brushRef="#br0" timeOffset="217104.4177">10046 11137,'0'0,"25"0,0 0,-25 0,0 0,24 0</inkml:trace>
  <inkml:trace contextRef="#ctx0" brushRef="#br0" timeOffset="225675.9079">6375 12849,'0'25,"0"-25,-25 0,25 0,0 0,-25 24,25-24,-25 25,25-25,-24 0,24 25,-25 0,25 0,-25-1,25 1,-25 0,25 0,-25-25,25 49,0-24,0 0,-24 0,24 0,0-25,24 25,-24-1,0-24,25 25,0-25,-25 25,25-25,0 0,-1 25,1-25,0 0,0 0,0 0,-1 0,-24 0,50 0,-50 0,25-25,0 25,-25 0,24-25,1 0,-25 25,25-24,-25-1,0 0,25 0,-25-25,0 26,0-1,0-25,0 25,0-24,0 24,-25 0,25 0,-25 1,25-1,-25 25,1-25,24 25,-25 0,0 0,0 25,0-25,25 25,-24-25,24 24,0 1,0-25,0 25</inkml:trace>
  <inkml:trace contextRef="#ctx0" brushRef="#br0" timeOffset="226451.9523">6821 12923,'0'0,"0"0,0 0,0 25,0-25,0 0,0 0,0 25,0 0,0-1,0 1,0 0,0 0,0 24,0-24,0 25,0 0,0-1,0 26,0-26,0 1,0-1,0 1,0 0,0-1,0-24,0 0,0 0,0-1,0-24,0 25,0-25,0 0,0 0,0 0</inkml:trace>
  <inkml:trace contextRef="#ctx0" brushRef="#br0" timeOffset="227386.0057">6796 12898,'0'0,"0"0,0 0,0 0,25 0,-25 0,0-24,25 24,-25 0,25 0,-25-25,25 25,-25 0,25 0,-1 0,1-25,0 25,0 0,0 0,-25 0,24 25,1-25,0 25,-25-25,25 24,0 1,-25-25,0 25,24-25,-24 25,0-25,0 25,0-25,0 24,0 1,0-25,-24 25,24 0,-25-25,25 0,-25 25,25-25,-25 24,0-24,1 25,24-25,-25 0,0 0,0 25,0-25,1 0,24 0,-25 0,25 0,-25 0,25 0,0 0,0 0,-25 0,25 0,-25 0,25 0,0 0,0 0</inkml:trace>
  <inkml:trace contextRef="#ctx0" brushRef="#br0" timeOffset="228158.0499">7541 12650,'24'0,"-24"0,0 0,25 0,0 0,-25 25,25-25,0 0,-1 0,1 0,0 0,25 0,-26 0,-24 25,25-25,0 0,0 0,-25 0,25 0,-25 0,0 0,0-25</inkml:trace>
  <inkml:trace contextRef="#ctx0" brushRef="#br0" timeOffset="228656.0784">7541 12874,'0'0,"24"0,-24-25,0 25,0 0,25 0,-25 0,25 0,0 0,-25 25,25-25,-1 0,1 0,0 0,-25 0,0 0,25 0,-25 0,0 0,0 0,0 0,0 0,0 0,0 0,25 0,-25 0,0 0,0 0</inkml:trace>
  <inkml:trace contextRef="#ctx0" brushRef="#br0" timeOffset="238142.621">8384 12452,'0'0,"0"0,0 0,0 25,0-25,0 49,0-49,0 50,0-25,0 24,0 1,25 0,-25-1,25 1,-25 24,0-24,24 24,-24-24,0-1,0 1,0 0,0-25,0 24,0-24,0 0,0 0,0-1,0-24,0 0,0 0,0-24</inkml:trace>
  <inkml:trace contextRef="#ctx0" brushRef="#br0" timeOffset="238576.6458">8086 12675,'0'-25,"0"1,0-1,0 25,0-50,25 25,0 1,0-26,0 25,24 0,1 1,-1 24,1-25,24 25,-24 25,0-1,-1 1,1 25,-25-1,-1 1,1-25,-25 49,-25-49,25 25,-24-26,-26 26,25-25,-24 0,24-1,-25 1,25-25,1 0,24 0,-25 0,25 0,0 0,25 0,-25 0,24 0</inkml:trace>
  <inkml:trace contextRef="#ctx0" brushRef="#br0" timeOffset="239022.6713">8905 12378,'0'0,"0"0,0 24,0 1,0 0,0 0,0 24,0 1,0 24,0 1,0-26,25 51,-25-51,0 26,0-1,0 0,24-24,-24 0,0-1,0-24,0 25,0-25,0-1,0-24,0 0,0 0,25-24</inkml:trace>
  <inkml:trace contextRef="#ctx0" brushRef="#br0" timeOffset="239899.7215">9128 12849,'0'0,"25"0,-25-25,25 25,-25 0,25 0,-1-25,-24 25,25 25,0-25,0 25,-25 0,49 24,-49-24,25 25,0-1,0-24,0 25,-25-26,24 1,-24 0,0 0,0-25,0 0,0 0,-24-25,24 0,-50 0,25 1,0-1,-24 0,24 0,0 0,-24 25,24 0,0 25,0 0,25 25,0-26,0 26,0 0,50-25,-50 24,49-24,-24 0,0-25,0 0,0 0,-1 0,1-25,0 0,0-24,0 24</inkml:trace>
  <inkml:trace contextRef="#ctx0" brushRef="#br0" timeOffset="240963.7823">9649 12799,'0'0,"-25"25,25 0,0-25,0 25,-25 24,25-24,-24 0,24 24,0 1,24-25,1 24,-25-24,25 0,0 0,0 0,-1-25,1 0,0 0,0 0,0-25,-1 0,1 0,0-24,0-1,-25 0,25 1,-25-1,0 25,0-24,0 24,0 0,0 0,0 25,24 0,-24 0,0 25,0 0,0 0,25 24,-25 26,25-1,0 1,0 49,0-25,-25 0,24 0,-24-24,25 24,-25-25,0-24,-25 0,1-1,-1-49,0 0,0 0,0-25,-24-24,49-1,-25 1,25-1,0-24,0 24,25 0,-1 1,1-1,25 1,-25-1,24 0,-24 1,0-1,25-24,-50 24,24 0,-24-24,0 49,0-24,-24 24,24 0,-25 25,0 0,25 25,-25 0,25 24,0-24,0 25,0-1,25 1,-25-1,25-24,-25 25,25-25,-25-25,24 25,-24-1,25-24,-25 25,25 0,-25-25,25 25,0 0,-25-25,24 0,1 0,-25 0,0-25,25 0,-25 0,-25-24,25 24,0-50,0 26,0-1,0 0,0-24,0 49,25 0,0-24,-25 49,49-25,-49 0,25 25,25-25,-25 25,-1-24,1-1,25-25</inkml:trace>
  <inkml:trace contextRef="#ctx0" brushRef="#br0" timeOffset="241535.8151">11261 11981,'0'-25,"0"25,0 0,-24 25,-1 24,25 1,-25-1,0 26,25 24,-25 0,0 25,25-24,0 24,0-25,0 0,25 0,-25-24,25-1,25-24,-25 24,-1-24,1-1,0-49,0 50,0-50,-25 25,24-25,-24 0,0 0,0-25,0 0,0 0,0 1</inkml:trace>
  <inkml:trace contextRef="#ctx0" brushRef="#br0" timeOffset="242565.874">19248 11881,'0'0,"0"0,25 0,-25 0,0 25,0 0,0-25,0 25,25 0,-25 24,25 1,0-1,-1 26,1-1,0 1,0 24,0-25,-1 26,-24-1,0 0,0 0,-49-24,49 24,-25-25,-25 1,26-26,-1 1,0 0,0-26,0 26,25-25,0-25,0 25,0-25,0 0,0 0,0 0,0 0,0 0,0 24,0-24,0 0,0 0,0 0,0 0,0 0,0 0,0 0,0-24</inkml:trace>
  <inkml:trace contextRef="#ctx0" brushRef="#br0" timeOffset="243947.953">11906 13395,'0'0,"-25"-25,25 25,0 0,0 0,0 0,0 0,0 0,0 0,0 0,25 0,-25 25,25-25,0 0,0 0,-1 24,26-24,0 0,-1 0,26 0,-26 0,26 0,-26 0,26 0,-1 0,1-24,-1 24,0 0,1 0,-1 0,1-25,-1 25,0 0,1 0,-1-25,1 25,-1 0,-24 0,24-25,-24 25,24 0,-24 0,24 0,1 0,-26-25,26 25,-1 0,-24 0,24-24,-24 24,24-25,-24 25,-1 0,1 0,0-25,-26 25,1 0,0 0,0 0,0 0,-25-25,0 25,0 0,0 0,0 0,0 0,-25 0,0-25</inkml:trace>
  <inkml:trace contextRef="#ctx0" brushRef="#br0" timeOffset="244692.9956">12105 13667,'0'0,"0"0,-25 0,25 0,0 25,-25-25,25 0,-25 25,0-25,25 25,-24-25,-1 25,0-25,25 24,0 1,-25 0,25 0,0 0,25-1,0 1,-25-25,49 0,-24 25,0-25,0-25,24 25</inkml:trace>
  <inkml:trace contextRef="#ctx0" brushRef="#br0" timeOffset="245091.0184">12254 13593,'0'0,"0"0,0 25,0 0,0-1,0 1,0 0,24 0,-24 0,0-1,25-24,-25 25,0-25,0 0,25 0,0-25,-25 25,25-24,-25 24,24 0,-24 0,25 0,-25 0,25 0,-25 24,0 1,25 0,-25-25,25 0,-25 25,24-25</inkml:trace>
  <inkml:trace contextRef="#ctx0" brushRef="#br0" timeOffset="245392.0356">12650 13767,'25'0,"-25"0,25-25,-25 25,25 0,-25-25,25 25,-25-25,0 0,0 25,-50 0,50 0,-25 0,25 25,-25 0,1 0,-1 0,25-1,0 1,-25 0,50-25,-25 0,25 25,-25-25,24 0</inkml:trace>
  <inkml:trace contextRef="#ctx0" brushRef="#br0" timeOffset="245594.0472">12874 13667,'0'0,"0"0,-25 0,25 25,-25-25,0 25,25 0,0 0,0-1,0 1,0-25,25 25,0-25,-25 0,25 0,-25 0</inkml:trace>
  <inkml:trace contextRef="#ctx0" brushRef="#br0" timeOffset="245823.0603">13047 13469,'0'0,"0"25,0 0,0-1,0 1,0 0,0 25,0-1,0-24,0 25,0-50,0 49,0-49,-25 25,25-25</inkml:trace>
  <inkml:trace contextRef="#ctx0" brushRef="#br0" timeOffset="246136.0782">13122 13692,'0'25,"-25"-25,25 0,-25 25,0-25,25 0,-25 25,25-25,-24 0,24 24,0-24,0 0,0 0,0 25,0-25,0 0,0 25,24-25,-24 0,25 0,-25 0,25-25,0 25,0 0,-1 0,1 0</inkml:trace>
  <inkml:trace contextRef="#ctx0" brushRef="#br0" timeOffset="246847.1189">13246 13692,'0'25,"0"-25,25 0,-25 0,24 0,1 0,-25 0,25-25,-25 25,25-25,-25 1,0 24,0-25,0 25,0 0,-25 0,25 0,-25 25,25-25,-25 24,25 26,0-25,0 0,0-1,0-24,25 25,0 0,-25-25,25 0,0 0,-1-25,-24 25,25 0,-25-25,25 25,0 0,-25 0,0 0,25 25,-25-25,24 0,-24 25,25-50,-25 25,25-25,-25 1,25 24,-25-25,0-25,0 25,0 1,25-1,-1 25,-24-25,25 25,25 0,-25 0,-1-25,26 25</inkml:trace>
  <inkml:trace contextRef="#ctx0" brushRef="#br0" timeOffset="247215.1399">14808 13444,'0'50,"0"-25,0 24,0-24,0 25,-24-26,24 1,-25 0,25 0</inkml:trace>
  <inkml:trace contextRef="#ctx0" brushRef="#br0" timeOffset="248859.2339">15180 13568,'25'25,"-25"-25,0 0,0 25,0 0,0-1,0 1,0 25,0-25,0-1,0 1,0 0,25 25,-25-26,0-24,0 25,0-25,-25 0,25 0</inkml:trace>
  <inkml:trace contextRef="#ctx0" brushRef="#br0" timeOffset="249093.2473">15056 13767,'25'0,"0"0,0 0,0 24,-1-24,1 0,0 0,0 0,0 0,-1 0,-24 0,25 0,0-24,-25 24</inkml:trace>
  <inkml:trace contextRef="#ctx0" brushRef="#br0" timeOffset="249249.2562">15429 13767,'0'0,"0"24,0 1,0 0,0 0,0-25,0 25,0-25,0 24,0-24,0 0,0-24</inkml:trace>
  <inkml:trace contextRef="#ctx0" brushRef="#br0" timeOffset="249774.2863">15627 13692,'0'0,"0"0,0 0,0 0,0 0,-25 25,25-25,-25 0,25 0,-24 25,24-25,0 0,-25 25,25-25,25 0,-1 0,-24 0,0 24,25-24,-25 0,0 25,0-25,-25 25,25-25,0 25,0-25,0 25,0-1,0-24,25 25,0-25,-25 0,25 0,0 0,-25-25</inkml:trace>
  <inkml:trace contextRef="#ctx0" brushRef="#br0" timeOffset="250249.3134">15850 13345,'0'0,"-25"25,25 0,0-1,-24 26,24 0,0-1,-25 1,25-1,-25 1,25-25,0 0,0-1,0-24,0 0,25 0,-25 0,25-24,-1 24,1 0,0 0,0 0,0 0,-1 0,1 0,0 24,-25-24,0 25,0-25,0 25,-25-25,25 0,-25 25,1-25,-1 0,25 0,-25-25,25 25,-25 0,25 0,0 0,0 0</inkml:trace>
  <inkml:trace contextRef="#ctx0" brushRef="#br0" timeOffset="250886.3499">15974 13891,'0'0,"0"0,25-50,-25 50,0-25,0 0,0 1,0 24,0-25,0 25,0 0,25-25,-25 25,0 0,25 25,-1-25,1 0,0 0,0 0,0 0,-1 0,-24-25,25 25,-25-25,0 0,0 1,0-1,0 25,0 0,-25-25,25 50,0-25,-24 25,24-1,-25 26,25-25,0 0,0 24,0-24,25 0,-25 0,0-1,0-24,24 0,-24 0,25 0,-25-24,25-1,0 0,-25 0,25 0,-1 1,-24 24,0-25,25 25,-25 0,0 0,25 0,-25 25,25-25,-25 24,25 1,-25 0,25 0,-25 0,0-25,0 24,0-24,-25 0,0 0,25 0,-50 0,50 0,-25-24,25 24,-24-25</inkml:trace>
  <inkml:trace contextRef="#ctx0" brushRef="#br0" timeOffset="251130.3638">16495 13444,'0'-25,"0"25,0 0,0 0,0 25,0 25,0-25,0 24,0 1,0-1,0 1,0 0,0-26,0 1,0 0,0-25,0 0</inkml:trace>
  <inkml:trace contextRef="#ctx0" brushRef="#br0" timeOffset="251328.3752">16619 13692,'0'0,"0"0,0 25,0-25,-25 25,1 0,24-25,0 24,0 1,0-25,24 25,1-25,-25 0,25 0,0-25,0 0</inkml:trace>
  <inkml:trace contextRef="#ctx0" brushRef="#br0" timeOffset="251684.3955">17041 13593,'25'25,"-25"0,0-1,0 1,0 0,0 25,0-26,0 1,0 25,0-50</inkml:trace>
  <inkml:trace contextRef="#ctx0" brushRef="#br0" timeOffset="252699.4536">17438 13742,'0'0,"0"25,0-25,0 24,0 1,0 25,0-1,0 1,0 0,0 24,0-24,0 24,0-24,0-26,0 1</inkml:trace>
  <inkml:trace contextRef="#ctx0" brushRef="#br0" timeOffset="252932.4669">17363 13891,'25'-25,"-25"0,25 0,0 25,-25 0,49 0,-49 25,25 0,0 0,-25-1,0 1,25 0,-50-25,25 25,0 0,-25-25,0 0</inkml:trace>
  <inkml:trace contextRef="#ctx0" brushRef="#br0" timeOffset="253219.4833">17735 13519,'0'24,"0"1,0 0,-24 25,24-1,0 1,0-25,-25-1,25 26,0-25,-25 0,25-25</inkml:trace>
  <inkml:trace contextRef="#ctx0" brushRef="#br0" timeOffset="253421.4949">17785 13742,'25'25,"-25"-25,0 24,0 1,25 0,-25 0,24 0,1-25,0 24,-25-24,25 0,0-24,-25-1</inkml:trace>
  <inkml:trace contextRef="#ctx0" brushRef="#br0" timeOffset="253741.5132">18008 13692,'0'25,"0"0,0 0,0-25,0 24,0 1,0 25,0-1,0-24,-25 50,25-26,0 1,0-1,0 1,0 0,-24-26,24 1,0 0,0 0,0-25</inkml:trace>
  <inkml:trace contextRef="#ctx0" brushRef="#br0" timeOffset="254888.5788">15081 13246,'25'0,"-25"0,0-25,25 25,0 0,-1 0,1 0,0 0,25 0,-26 0,51 0,-25 0,-1 0,50 0,-24 0,-1-25,1 25,24 0,-25-25,1 25,24-25,-25 25,-24 0,24 0,-24-24,-25 24,24 0,-24 0,0 0,0 0,-25 0,0 0,0 0,0 0,0 0,0 0,25-25,-25 25,0 0,0 0</inkml:trace>
  <inkml:trace contextRef="#ctx0" brushRef="#br0" timeOffset="255616.6204">17413 13122,'0'24,"-25"-24,25 0,0 0,0 0,0 0,0 0,0 0,25 0,-25 0,25 0,24 0,-24 0,25 0,-1 0,26 0,-1 0,1 0,24 25,0-25,-25 0,26 0,-1 25,0-25,0 0,-24 0,24 0,-49 0,24 0,-24-25,-1 25,-24 0,-25 0,25 0,0-25,-25 25,0 0,0 0,0 0,0 0,0 0,0 0,0 0,-25 25,25-25</inkml:trace>
  <inkml:trace contextRef="#ctx0" brushRef="#br0" timeOffset="273787.6596">23242 868,'25'-49,"-25"49,0 0,0 0,0 0,25-25,-25 25,0 0,0 0,0 0,0 0,0 0,0 0,0 0,0 0,-25 49,25-49,-25 50,25-50,-74 50,74-50,-50 74,50-74,-74 50,74-50,-50 49,50-49,0 0,0 0,-25 50,25-50,0 0,0 0,25 74,0-49,0-25,-1 25,26 24,-25-24,0 0,-1 25,26-26,-25 1,0 0,-25 0,24 0,-24-1,0 1,0-25,0 0,0 0,25 0,-25-25,0 1</inkml:trace>
  <inkml:trace contextRef="#ctx0" brushRef="#br0" timeOffset="274396.6946">23143 1215,'0'0,"0"0,0 0,0 0,0 0,0 0,25-24,-25 24,74-25,-49 25,24 0,26 0,-26-25,26 25,-1 0,25 0,-24-25,24 25,-24 0,24 0,-25-25,-24 25,-1 0,1 0,-50 0,74 0,-74 0,25 0,-25 0,0 0,50 0,-50 0,0 0,49 0,-49 0,0 0,0 0,50 0,-50 0,0 0,0 0,0 0,0 0,0 0,0 0,0 0,0 0,0 0,0 0,0 0,0 0,0 0,0 0,0 0,0 0,0 0,0 0,0 0,0 0,0 0,0 0,0 0</inkml:trace>
  <inkml:trace contextRef="#ctx0" brushRef="#br0" timeOffset="278354.921">23242 2555,'0'0,"0"0,0 0,0 0,0 0,0 0,0 0,-25 25,0-25,25 0,-24 24,-1-24,0 25,-25 0,26 0,-1 25,0-26,-25-24,50 25,-24 0,24 0,-25 0,25-1,0 1,25 0,-25 0,24 0,1-1,0 1,0 0,0 0,-1 0,1-1,0 1,0 0,-25 0,25 0,-25-25,0 24,0-24,24 0,-24 0,25 0,-25 0</inkml:trace>
  <inkml:trace contextRef="#ctx0" brushRef="#br0" timeOffset="278942.9546">23068 3001,'0'0,"0"0,0 0,25 25,-25-25,25-25,-25 25,25 0,0-24,-1 24,1 0,0 0,0-25,24 25,-24 0,25 25,24-25,-24 0,24 0,-24 0,24 24,1-24,-1 0,1 0,-1 0,-24 0,-1 0,1 0,-1 0,1 25,-50-25,74 0,-74 0,25 0,-25 0,0 0,50 0,-50 0,0 0,0 0,0 0,0 0,0 0,0 0,0 0,0 0,0 0,0 0,0 0,0 0,0 0,0 0,0 0,0 0,0 0,0 0,0 0,0 0</inkml:trace>
  <inkml:trace contextRef="#ctx0" brushRef="#br0" timeOffset="286056.3615">12105 12378,'-25'0,"0"0,0 24,0 1,-24 0,24 25,0-1,25 26,0-1,0 0,25-24,0 24,24-49,1 0,0-25,-1-25,1 0,0-24,-26-1,26-24,-25-1,-25 1,0 0,0-1,-50 1,25 24,-24 25,-1 25,0 0,-24 0,49 25,-24 0,24 25,25-26,0 1,0 0,49-25</inkml:trace>
  <inkml:trace contextRef="#ctx0" brushRef="#br0" timeOffset="286525.3883">12204 11559,'0'-25,"0"0,0 25,-25 0,25 25,0 0,0 0,0 24,25 26,0-1,0 1,24 24,-24-25,25 25,-26-24,26-1,-25-24,0 0,-1-26,-24 1,0-25</inkml:trace>
  <inkml:trace contextRef="#ctx0" brushRef="#br0" timeOffset="286980.4143">12055 12229,'0'0,"0"0,25-50,0 0,-25-24,24 0,1-26,-25 1,25 0,-25 25,0-26,0 26,0 24,0 26,0 24,0 0,25 49,0 1,-25 24,25 25,24 1,-24-1,0 25,24-50,-49 1,25-51,0 1,0-50,-25 1,0-26,25 0,-25-24,0 24,0 1,0-1,24 50,-24 0,25 0,0 25,0 0,0 0,-1-1,1-24,25 0,-25 0,-1-24</inkml:trace>
  <inkml:trace contextRef="#ctx0" brushRef="#br0" timeOffset="287444.4409">12799 11609,'0'0,"0"0,25 0,-25 0,25-25,-25 25,0-25,0 0,0 0,0 1,0-1,-25 25,0 0,25 25,-25-25,1 49,24-24,0 25,0-26,24 26,-24-25,25 24,0-24,0-25,0 25,-1-25,1 0,0 0,0 0,0 0,-25 0,49-25,-49 25,25 0,-25-25,0 1,0-1,0-25,-25 25,25 1,-25-26,1 0,24 26,0-26,24 25,-24-24,25 24,25-25,-1 1,-24 24,25-25,0 25</inkml:trace>
  <inkml:trace contextRef="#ctx0" brushRef="#br0" timeOffset="287849.4641">12898 12601,'-24'-25,"-1"0,0 25,0 0,-24 25,24 0,0 0,25 24,0 1,0-1,25 1,0 0,24-26,1 1,-25-25,49 0,-24-25,-1-24,-24-1</inkml:trace>
  <inkml:trace contextRef="#ctx0" brushRef="#br0" timeOffset="288671.5111">12923 12055,'-25'0,"25"25,0 0,25-1,0 26,0 25,0-26,-1 26,1-1,0-24,0-1,0-24,-25 0,24-25,-24-25,25 0,-25-24,0-1,0 25,0-24,0 24,25 0,-25 25,25 0,0 25,0-25,-1 25,1-25,0 0,25-25,-26 25,1-50,0 50,0-49,-25-1,0 25,0-25,0 26,0-26,0 0,-25 26,25-1,0 0,-25 0,25 25,0-25,0 1,0-1,0 0,-25 0,25 25,-24 0,24 0,-25 0,0 25,25 25,0-1,0 1,25-25,0 24,-25 1,49-1,-24-49,0 25,0-25,24-25,-24 25,0-49,0-1,-1-24,1 24,-25-24,25 24,-25-24,0 24,-25 1,0 24,25 25,-24 0,-1 25,25-25,-25 49,25 1,0-1,0-24,25 25,0-25,-1-1,1 1,0-50,25 25,-26-24,1-26,0 25,0-24</inkml:trace>
  <inkml:trace contextRef="#ctx0" brushRef="#br0" timeOffset="288902.5243">13568 10864,'0'0,"0"0,0 50,25 0,0-26,0 51,-1-1,26 26,-25-1,24 0,1 0,-25-24,24 24,-49-50,25-24,0 25,0-50,-25-25</inkml:trace>
  <inkml:trace contextRef="#ctx0" brushRef="#br0" timeOffset="289446.5554">13965 11286,'-25'0,"0"25,25 25,0-1,-24-24,24 0,0 0,0-1,24-24,-24 0,50-24,-25-1,0 0,24 25,-24-50,-25 26,0-1,25 0,-25 0,0 25,-25 0,25 25,0-25,0 50,25-26,0 1,-25 0,49 0,-24 0,0-1,0-24,-1 0,-24 0,25-24,-50 24,25-25,-24 0,24 25,-25-25,0 0,0 1,25-1,0 25,-25-25,25 0,0 0,25-24,-25-1,0 0,0 1,25-26,-25 1,25 24,0-24,-1 24,1-24,-25 49,25-24,0-1,-25 25,25 0</inkml:trace>
  <inkml:trace contextRef="#ctx0" brushRef="#br0" timeOffset="289942.5838">13370 12675,'25'0,"24"-49,1 24,-1-50,1 1,24 0,1-26,-1 1,1 0,-1-25,0 49,-24-24,24 25,-24 24,0 1,-1-1,-24 25,0 25,-25-25,25 25</inkml:trace>
  <inkml:trace contextRef="#ctx0" brushRef="#br0" timeOffset="294116.8225">15205 12278,'-25'0,"25"0,-49 0,24 0,0 25,0-25,-24 25,49 0,-25 24,25-24,25 0,0-25,-1 25,26 0,0-1,-1 1,1 0,-1 0,1-25,-50 49,25-24,-25 25,0-25,-25-1,25 26,-50-25,50 0,-24-25,-1 0,0-25,0 0,25 0,-25 0</inkml:trace>
  <inkml:trace contextRef="#ctx0" brushRef="#br0" timeOffset="294419.8399">15329 12526,'25'-24,"0"-1,0 0,0 25,-1-50,-24 26,0-1,25 0,-25 0,-25 0,25 1,-24-1,24 0,-25 25,25 0,-25 0,25 25,0 0,0-1,25 26,-25-25,25 24,-1 1,1-25,0 24,0-24,24-25,-49 0,25 0,0-25,0 1,-25-26</inkml:trace>
  <inkml:trace contextRef="#ctx0" brushRef="#br0" timeOffset="294698.8556">15379 11435,'-25'0,"25"0,0 25,0 0,0 24,25 1,0-1,0 26,-1-1,1 25,25-24,-25-1,24 1,-24-26,0 26,0-26,-1-24,1 0,0-25,-25 0,25-25,-25 0</inkml:trace>
  <inkml:trace contextRef="#ctx0" brushRef="#br0" timeOffset="295174.883">15577 11063,'-24'0,"24"0,-25-25,25 25,-25-25,0 50,0-25,25 0,-24 25,-1 0,25-1,25 26,-1 0,1 24,0 1,25 24,-1 0,26 25,-26-25,26 25,-26 0,26-25,-26 26,1-51,-25 25,24-49,-24-1,0 1,-25-25,0-25</inkml:trace>
  <inkml:trace contextRef="#ctx0" brushRef="#br0" timeOffset="295329.8919">15825 11956,'0'0,"25"0,-25 0,25-25,0 25,-25-25,25 0,-1-24</inkml:trace>
  <inkml:trace contextRef="#ctx0" brushRef="#br0" timeOffset="295461.8995">16222 11708,'25'25,"0"-25,-25 24,0-24,0 0,0-24</inkml:trace>
  <inkml:trace contextRef="#ctx0" brushRef="#br0" timeOffset="295809.9194">15900 10765,'0'0,"-25"-25,25 25,0 0,0 25,25 0,0 0,-25 24,49 1,1 0,-25 24,24 25,1-49,-1 24,1 1,-25-26,0 1,24 0,-49-26,25 1,0-25,-25-25</inkml:trace>
  <inkml:trace contextRef="#ctx0" brushRef="#br0" timeOffset="296008.9307">16049 11237,'-25'0,"25"0,0 0,0 0,25 0,-1-25,1 0,25-25,-1 25,-24 1,25-26,-50 0,25 26,-1-26,-24 0</inkml:trace>
  <inkml:trace contextRef="#ctx0" brushRef="#br0" timeOffset="296475.9575">16073 10492,'0'0,"0"0,0 25,25 0,0 25,0-1,0 26,24-1,-24-24,25 24,-1-24,-24 24,0-24,0-26,0 1,-1-25,-24 0,0 0,25 0,-25-25,0-24,0 24,0-25,0 26,25-1,0 0,-25 25,25-25,24 50,-24-25,0 25,0 0,-1-1,-24 1,25 0,-25 25,-25-26,25 1,-24 0,-1 0,0-25,0 25,0-25,1 0,24 0,-25-25,0 0,25 0,-25 0</inkml:trace>
  <inkml:trace contextRef="#ctx0" brushRef="#br0" timeOffset="296945.9843">16545 10145,'0'0,"0"0,0 0,0 25,0-25,0 25,0 24,25-24,-25 25,49-1,-24 1,0 0,0-1,-1 26,26-26,-25 1,0-1,-1-24,1 0,0 0,-25 0,25-25,-25 0,0 0,0 0</inkml:trace>
  <inkml:trace contextRef="#ctx0" brushRef="#br0" timeOffset="297143.9957">16545 10542,'-25'-25,"25"0,25 25,-25-24,25-1,-1 0,1-25,0 26,0-1,0 0,-1-25,1 1,-25-1,25 1</inkml:trace>
  <inkml:trace contextRef="#ctx0" brushRef="#br0" timeOffset="329232.831">17562 12303,'-25'0,"25"-25,-25 25,0-24,25 24,-49 0,24 0,0 0,0 24,25-24,-25 25,25-25,0 25,25 0,0 24,0-24,24 0,1 0,0 0,-1 24,1-24,-25 0,0 0,-25 24,0-24,0 25,-25-26,0 1,0-25,0 25,1-25,-1 0,0 0,25-25,-25 0</inkml:trace>
  <inkml:trace contextRef="#ctx0" brushRef="#br0" timeOffset="329578.8506">17760 12526,'0'0,"25"0,0-24,-25-1,0 0,25 0,-25-24,0 24,0-25,-25 25,25 1,-25-1,0 25,25 0,-49 0,49 25,-25-1,25 26,0 0,0-1,25 1,-25-1,49 1,-24-25,0 0,0-1,-1 1,1-25,25 0,-25-25,-1 1,-24-1</inkml:trace>
  <inkml:trace contextRef="#ctx0" brushRef="#br0" timeOffset="329902.8694">17760 11609,'0'0,"-25"-25,25 25,0 0,0 25,0-1,25 1,-25 25,25 24,0-24,0 24,-1-24,1 24,25 1,-25-26,-1 1,26 0,-50-1,25-49,0 25,-25 0,24-25,-24 0</inkml:trace>
  <inkml:trace contextRef="#ctx0" brushRef="#br0" timeOffset="330267.8902">18033 11261,'-25'-49,"0"24,-24 25,49-25,-50 25,50 0,0 25,0 25,0-26,25 26,0 24,0 1,-1 24,26 0,-25 0,24 25,1-24,-25 24,24-25,-24 0,0-24,25-1,-26 0,1-24,0 0,-25-26,25 1,-25-25,0 0,0 0</inkml:trace>
  <inkml:trace contextRef="#ctx0" brushRef="#br0" timeOffset="330446.9005">18058 12129,'0'-24,"0"24,0-25,25 25,-1-25,1 25,0-25,25 0,-26 1,-24-1,50 0,-50 0</inkml:trace>
  <inkml:trace contextRef="#ctx0" brushRef="#br0" timeOffset="330913.9272">18529 12005,'0'25,"25"-25,-25 0,0 25,0-25,0 0,-25 0,25 0,0 0,0-25,0 25,-25-25,25 1,25 24</inkml:trace>
  <inkml:trace contextRef="#ctx0" brushRef="#br0" timeOffset="331303.9495">18752 12402,'0'-49,"-24"-1,-1 1,0-51,0 26,0-50,1 25,-1 24,0-24,0 25,25 24,25 0,0 50,0 0,-1 25,26 0,-25 0,24 24,-49 1,25 0,0-1,-25 1,-25-25,25-1,-25 1,1 0,-1-25</inkml:trace>
  <inkml:trace contextRef="#ctx0" brushRef="#br0" timeOffset="331570.9648">18504 11013,'0'-25,"0"25,0 0,0 0,0 25,0 0,25 25,-25-1,25 26,0-1,0 1,-1-1,1 0,0 1,0-26,-25 1,25-25,-1 0,-24-25</inkml:trace>
  <inkml:trace contextRef="#ctx0" brushRef="#br0" timeOffset="332057.9926">18802 11509,'0'0,"0"25,25-25,-25 25,0 0,25 0,-25-25,24 0,1 24,-25-24,25 25,-25-25,25 0,-25 0,25 0,-25-25,24 25,1 0,-25-24,0 24,25-25,-25 0,0 0,0 0,0 1,0-26,-25 25,25 0,0 1,0 24,0 0,0 24,0 1,25 0,0 25,24 24,-24-24,0 24,0 0,24-24,-24 24,-25 1,0-26,0 1,0 0,-25-26,25 1,-24-25,-1 0,25 0,-25-25,25 1,-25-1,25-50</inkml:trace>
  <inkml:trace contextRef="#ctx0" brushRef="#br0" timeOffset="332281.0054">19273 11336,'25'-25,"0"25,0 0,-25-25,24 25,1 0,0-25,0 25,-25-24,25-1,-25 0,24 0,-24 0,0 25,25-49</inkml:trace>
  <inkml:trace contextRef="#ctx0" brushRef="#br0" timeOffset="332556.0211">19621 10765,'0'0,"0"25,24 0,1-25,-25 49,25 1,0 0,-25-1,25 1,-1 24,1-24,-25 0,0-1,25-24,-25 0,25 0,-25-1,0-24,0 0,0 0,0-24,0 24,0-50,0 25</inkml:trace>
  <inkml:trace contextRef="#ctx0" brushRef="#br0" timeOffset="333889.0974">20935 12750,'0'0,"25"-50,-25 25,25-49,-25 24,25-24,-1-25,1 24,-25-24,0 0,25 24,-25 1,0 24,0 1,0 24,0 25,25 49,0 1,-1 24,26 26,-25-26,24 50,1-49,24 24,-24-25,0 1,-26-26,26-24,-50 0,0 0,0-25,-25 0,-24-25,-26 0,1 0,-25 0,-25 1,24-1,-24 25,25 0,25 0,-1-25,50 25,1 0,24 0,49-50,1 26,24-26,26 25,-1-49,0 24,0 1,0-1,-24 25,-26 0,1 0,0 50,-50 0,-25 25,0 24,-25 1,-24 24,24 0,-24 25,0-25,-1 0,1-24,24-1,1-24,24-25,0-1,25-24,25-24,0-1</inkml:trace>
  <inkml:trace contextRef="#ctx0" brushRef="#br0" timeOffset="334556.1355">21679 12774,'25'-24,"-25"-1,25 0,0-49,-25 24,25-24,-25-1,0-24,0 0,0-1,-25 26,25-25,0 49,0 1,-25-1,25 50,0 0,25 50,0 24,-1-24,26 49,0 0,24 0,0 1,-24-26,0 25,24-49,-24 24,-26-49,1 0,-25 0,0-25,-25-25,-24 0,-26 0,1-24,-25 24,24-25,-24 1,25 24,24 0,25 0,0 0,25 1,25-1,25 0,24 0,-24 0,24-24,26-1,-51 25,26 0,-51 1,1-1,0 25,-25 25,-25-1,25 51,-49-1,-1-24,0 49,1-24,-26 24,51-25,-26 1,0-26,26 1,-1-25,25-1,0-24,0 0,0-24,25-1,-1 0,-24-25</inkml:trace>
  <inkml:trace contextRef="#ctx0" brushRef="#br0" timeOffset="350975.0746">6350 14660,'0'0,"0"0,0 0,0 0,0 0,0 0,0 0,0 0,0 0,0 0,0 0,0 0,0 0,0 0,0 0,0 0,0 0,0 0,0 0,-25 0,25 0,-25 0,25 0,0 24,-24 1,-1-25,25 25,0 0,-25 0,25 24,0-24,0 0,0 24,0 1,0-25,0 24,25-24,0 0,-1 0,1 0,0-1,0-24,24 25,-24-25,0-25,25 25,-26-24,26-1,-50 0,50 0,-50-24,24 24,-24-25,0 1,0-1,0 0,-24 26,24-26,-25 50,0-25,25 0,-25 25,0 25,1-25,24 25,-25 0,0 0,25-1,-25 1,25 0,25-25</inkml:trace>
  <inkml:trace contextRef="#ctx0" brushRef="#br0" timeOffset="351761.1196">6772 14784,'0'24,"0"1,0 0,0 0,24 0,-24-1,25 26,-25-25,0 24,25-24,-25 0,25 0,-25 24,0-49,0 25,0-25,-25 0,25 0,0 0,-25-25,25 1,0-26,-25 0,1 1,24-1,0 1,0-1,0 0,0 1,24 24,1-25,-25 26,25 24,0-25,0 25,0 25,-1-25,1 24,0 1,0 0,0-25,-25 25,0 0,0-1,0-24,0 25,-25 0,0-25,0 25,0-25,-24 0,49 0,-25 0,25 0,0 0,0 0</inkml:trace>
  <inkml:trace contextRef="#ctx0" brushRef="#br0" timeOffset="352339.1516">7392 14585,'0'0,"0"0,0 0,0 0,-25 0,0 0,0 0,1 0,-1 0,25 25,-25-25,0 25,25-25,0 25,25-1,0 1,-25 0,25 0,-1 0,1-1,-25 1,25 0,-25 0,0 0,0-1,0 1,-25 0,25-25,-25 25,1-25,-1 0,0 0,0 0,25 0,-25 0,1 0,24 0,0 0,0 0,0 0</inkml:trace>
  <inkml:trace contextRef="#ctx0" brushRef="#br0" timeOffset="352764.1766">7714 14585,'25'0,"-25"0,0 0,-25-25,25 25,-25 0,25 0,-24 0,-1 25,25 0,-25 0,0 0,25 24,-25-24,25 25,0-1,-24 1,48-1,-24-24,0 25,25-25,0-1,-25 1,25-25,0 0,-1 25,-24-25,25 0,0 0,0-25,0 25,-1-25,1 25,0-24</inkml:trace>
  <inkml:trace contextRef="#ctx0" brushRef="#br0" timeOffset="353021.1916">8012 14684,'0'0,"-25"0,25 0,0 0,25 0,0 0,-25 25,25-25,-1 0,1 0,0 0,0 0,0 0,-1 0,1-25,0 25,-25-24,25 24</inkml:trace>
  <inkml:trace contextRef="#ctx0" brushRef="#br0" timeOffset="353300.2076">8086 14808,'0'25,"0"-25,0 0,0 0,25 25,-25-25,25 0,-25 25,25-25,-25 0,25 0,-1 0,-24 0,25 0,0 0,25-25,-26 0</inkml:trace>
  <inkml:trace contextRef="#ctx0" brushRef="#br0" timeOffset="354088.2526">9277 14412,'-25'0,"25"-25,-25 25,25 0,-24 0,-1 0,-25 25,25-1,1 26,-26 0,25-1,0 1,0 24,1 1,24-1,0-24,24 24,1-24,0-26,25 1,-1-25,1 0,24-25,-24 25,0-49,-1-1,1 1,-25-1,-1-24,1 24,-25-24,-25 24,25 0,-24 1,-26-1,25 25,0 1,-24-1,24 25,0 0,0 0,25 0,0 0,0 25,0-25</inkml:trace>
  <inkml:trace contextRef="#ctx0" brushRef="#br0" timeOffset="354697.2875">9624 14635,'0'25,"0"24,0-24,0 25,0-1,25 26,-25 24,0-25,0 50,0-25,0 1,0-1,0 0,0-24,0-1,-25-24,25-1,0-24,-25-25,1 0,24-25,0-24,0-1,-25-24,25-26,0 1,25 0,-25-25,0 0,0 25,24-25,1 24,-25 26,25 0,-25 24,0 0,25 26,0-1,-1 0,1 25,0 25,0-25,0 25,-1-1,1 1,0 0,-25 25,0-26,0 26,-25-50,25 25,-25 0,1-1,-1-24,0 0,0 25,25-50,-25 50,1-50,24 25,0-24,0 24,24 0</inkml:trace>
  <inkml:trace contextRef="#ctx0" brushRef="#br0" timeOffset="354944.3016">9947 14808,'0'0,"0"0,0 0,24 0,-24 0,0 0,0 0,0 0,0 0,0 0,0 0,0 0,0 25,0-25,25-25,-25 1,0-1</inkml:trace>
  <inkml:trace contextRef="#ctx0" brushRef="#br0" timeOffset="355443.3302">10517 14560,'-25'-24,"25"-1,-24 0,-1 25,0 0,0-25,-24 50,24-25,0 25,25 0,0 24,0-24,0 25,25-1,0 1,-1-1,1 1,0-25,0 24,-25-24,0 0,0 0,0 0,-25-25,0 0,0 24,1-24,-1 0,0-24,25 24,-25-25,25 25,0-25,25 25</inkml:trace>
  <inkml:trace contextRef="#ctx0" brushRef="#br0" timeOffset="355765.3476">10815 14610,'25'-25,"-25"25,0 0,0 0,-25 25,0-25,0 25,0 0,25 24,-24-24,-1 25,25 24,0-49,-25 24,50 1,-25 0,0-26,25 1,-1 0,-24-25,25 25,0-50,25 0,-26 0</inkml:trace>
  <inkml:trace contextRef="#ctx0" brushRef="#br0" timeOffset="356332.381">11038 14759,'-25'0,"0"25,25-1,-24 1,24 25,-25-25,25 24,0 1,25-25,-25-1,24 26,1-50,0 25,0-25,0 0,-1-25,1 25,-25-25,25 0,-25-24,0-1,-25 1,25 24,0-25,-25 25,25-24,0 24,-24 25,24 0,0 0,24 25,1-25,-25 49,25-24,-25 0,50 25,-50-26,25 26,-1-25,1 24,-25-49,25 25,-25-25,0 0,0 0,0-25,0 1,0-1,0-25,0 1,-25-1,25 25,0-24,0-1,0 50,0-25,0 0,25 25,-25-24,25 24,-25 0,25 0,-1-25,1 25</inkml:trace>
  <inkml:trace contextRef="#ctx0" brushRef="#br0" timeOffset="356712.4028">11435 14858,'-25'25,"25"-25,0 0,25 0,0 0,0 0,-1 0,1 0,0 0,0-25,0 0,-25 25,24-25,-24 1,0-1,0 0,-24 25,24-25,-25 25,0 0,0 25,0-25,1 50,-1-1,0-24,25 25,-25-1,25 1,0-1,0-24,25 25,-25-50,25 25,0-25</inkml:trace>
  <inkml:trace contextRef="#ctx0" brushRef="#br0" timeOffset="357031.421">11832 14759,'-25'0,"0"0,0 0,1 0,-1 0,0 0,0 25,25-1,0 1,25 0,0 0,0 0,-1-1,1 26,0-25,0 0,-25-1,25-24,-50 25,25 0,-25-25,0 0,25 0,-25-25,25 25,-24-25,24 25,0-24</inkml:trace>
  <inkml:trace contextRef="#ctx0" brushRef="#br0" timeOffset="357498.4476">12005 15230,'0'0,"0"-25,0 0,0 1,0-26,0 0,0 26,0-51,0 1,-24 24,24 1,-25-1,25-24,-25 49,25-25,-25 25,25 1,-25 24,25 0,25-25,0 25,0 0,0 0,-1 0,1-25,25 25,-25 0,-1-25,26 25,-25-25,0 25,-25 0</inkml:trace>
  <inkml:trace contextRef="#ctx0" brushRef="#br0" timeOffset="357691.4586">11931 14759,'0'25,"25"-1,0-24,24 0,-24 0,0 0,24 0,-24-24,0 24,0-25,0 25,0-25,-25 25</inkml:trace>
  <inkml:trace contextRef="#ctx0" brushRef="#br0" timeOffset="358233.4898">12303 14858,'0'25,"-25"-25,25 25,-24-1,24-24,-25 25,25 25,0-25,0-1,0-24,25 25,-1-25,1 0,25 0,-50-25,49 25,-49-24,0-26,25 25,-25-24,-25 24,25 0,0 0,0 0,0 25,0 0,0 0,0 0,0 50,25-25,-25 0,25 24,0-24,-25 25,25-26,-25 1,0-25,0 0,0 0,24-25,-24 25,-24-49,24 24,0-25,0 26,0-1,24 0,-24 0,25 0,0 25,0-24,0 24,-1 0,26-25,-25 25</inkml:trace>
  <inkml:trace contextRef="#ctx0" brushRef="#br0" timeOffset="358600.5108">13122 14511,'0'25,"-25"-1,25 1,-25 0,25 25,-25-1,25 1,0 49,0-49,0 24,0 0,0-24,0 0,25-1,0-24,-25-25,49 0</inkml:trace>
  <inkml:trace contextRef="#ctx0" brushRef="#br0" timeOffset="359169.5433">13543 14412,'0'0,"-24"0,24 0,0 0,0 24,0 26,-25-25,25 49,0-24,25 24,-25-24,0-1,0 26,0-50,0 24,0-24,0 0,0-25,0 0,0 0,0 0,0-25,24 0,-24 25,25-25,-25 1,25-1,0 25,-25 0,25 0,-1 25,-24-1,25 1,0 0,-25 0,0 0,25-1,-25 1,-25-25,25 25,-25-25,0 25,1-25,-1 0,-25 0,25-25,1 25,24 0,-25-25,25 25,0 0,0-25,0 25</inkml:trace>
  <inkml:trace contextRef="#ctx0" brushRef="#br0" timeOffset="359588.5673">13990 14337,'-25'0,"25"0,-25 25,50 0,-25 0,0 24,25 26,0-26,24 26,-24-1,0 25,0-49,24 49,-49-25,25-24,-25 0,0-1,-25 1,25-25,-25 24,1-24,-1 0,0 0,0-25,25 25,0-25,0 0,0 0</inkml:trace>
  <inkml:trace contextRef="#ctx0" brushRef="#br0" timeOffset="362920.7576">7367 14114,'0'0,"-25"-25,0 25,25 0,-24-25,-1 25,-25-25,25 25,-24 0,-26-24,26 24,-26 0,1 24,-1-24,1 25,0-25,-1 25,-24-25,25 0,24 25,-49-25,49 25,1-25,-26 24,26-24,24 25,-25-25,25 0,1 25,24-25,-25 25,0-25,25 25,0-25,0 24,25 26,-25 0,25-25,-25 49,0 0,0 1,0-1,0 25,0-24,-25 24,25 0,0 0,-25 1,25-1,0-25,0 1,25-1,-25-24,25-1,-25 1,24-25,-24 0,25-1,-25 1,25 0,0-25,-25 25,25-25,-25 0,0 25,24-25,1 0,0 0,0 0,0 0,-1-25,26 25,-25 0,24-25,1 25,0-25,24 25,-24-25,24 1,-24-1,24 25,0-25,1 25,-1-25,1 0,24 1,-25-1,1 25,-1-25,25 0,-24 25,-1-25,1 25,-1 0,0 0,1-24,-26 24,51 0,-51-25,26 25,-1 0,1-25,-1 25,-24 0,24 0,-24 0,24 0,0 0,-24 0,24 0,1 0,-1 0,-24 0,49 0,-24 0,-1 0,0 0,1 0,-1 0,1 25,-1-25,0 0,1 0,24 25,-25-25,1 0,24 24,0-24,1 0,-1 0,-25 25,25-25,1 25,-1-25,0 25,0-25,25 25,-49-1,49-24,-25 25,0-25,25 25,-25-25,1 25,-1-25,0 25,25-25,-49 0,49 24,-25-24,0 0,0 25,0-25,1 0,-1 0,-25 25,25-25,-24 0,24 25,-24-25,24 0,-25 25,1-1,-1-24,0 25,26 0,-51-25,26 25,-1-25,0 0,-24 0,24 0,-24-25,0 25,-1-25,-24-24,25 24,-25 0,-1-25,1 1,0 24,0-49,0-1,-25 26,24-26,-24 1,25 24,-25-24,0-1,25 1,-25-1,0 26,0-26,0 26,0-26,0 1,0 24,-25 1,25-1,0-24,-25 24,25 1,-24-1,24 0,-25 25,0 1,25-26,-25 25,0 0,1 1,-1-1,0 0,0 25,0-25,1 25,-1-25,0 25,0 0,0 0,-24 0,24 0,0 0,0 0,-24 25,-1-25,25 0,-24 25,-1-25,25 0,-24 0,-1 0,0 0,1 25,24-25,-25 0,1 0,-1 0,1 0,24-25,-25 25,1 0,24 0,-25 0,1 0,24-25,-25 25,25 0,-24 0,-1-25,0 25,1 0,-1 0,1-24,-1 24,-24 0,24 0,0 0,-24 0,24-25,1 25,-26 25,26-25,-26 0,1 0,-1 0,1 24,24-24,-24 0,-25 0,49 0,-24 25,-25-25,24 0,-24 0,25 0,-26 0,1 0,25 0,-1 0,-24 0,25-25,-1 25,1 0,-1-24,-24 24,50-25,-26 25,1-25,-1 25,1-25,0 25,-1 0,1-25,-1 25,1-24,-1 24,1-25,0 25,-26 0,26-25,0 25,-1 0,1 0,-25 0,24 0,1 0,-1 0,1 0,-1 0,-24 25,50-25,-26 0,-24 25,25-25,-1 24,1-24,-1 25,-24-25,25 25,-1-25,-24 25,25 0,24-25,-49 24,49 1,-24-25,24 25,-24-25,24 0,1 25,-1-25,0 25,26-25,-1 24,0-24,0 0,0 0,25 0,-24 0,24-24</inkml:trace>
  <inkml:trace contextRef="#ctx0" brushRef="#br0" timeOffset="405533.1952">16743 17537,'0'-25,"0"25,0-25,-25 0,25 1,-24-1,-1 25,0 0,0 0,0 0,1 25,-1-1,-25 1,50-25,-49 50,49-50,-50 50,50-50,0 0,0 49,0-49,50 25,-50-25,74 50,-24-50,-26 24,26 1,-50-25,74 25,-74-25,0 0,25 74,-25-74,0 0,-49 25,49-25,-50 50,50-50,-74 0,74 0,-75 25,75-25,-49-25,49 25,-50 0,50 0,0 0,0 0,0 0</inkml:trace>
  <inkml:trace contextRef="#ctx0" brushRef="#br0" timeOffset="405985.221">16966 17512,'0'0,"0"0,0 0,-24 0,24 0,0 0,0 0,-25 25,25-25,0 0,-50 25,50-25,-49 74,49-74,-25 75,25-75,-25 99,25-50,0-49,0 75,0-75,25 74,-25-74,49 25,-49-25,50 0,-50 0,50-50,-50 50,74-74,-24 49</inkml:trace>
  <inkml:trace contextRef="#ctx0" brushRef="#br0" timeOffset="406542.2526">17264 17636,'0'0,"0"0,-25 0,25 0,-74 25,74-25,-50 74,50-74,-25 75,25-75,25 49,-25-49,25 50,-25-50,99 0,-74 0,25-25,-50 25,74-25,-74 25,25-49,-25 49,25-50,-50 1,25 24,-25 0,0-25,0 26,1-1,-1 0,0 25,25 0,0 0,0 0,0 0,0 0,50 25,-50-25,49 25,-49-25,75 74,-75-74,74 50,-74-50,50 0,-50 0,0 0,0 0,0-25,0 0,-25 0,25-24,-25-1,0 0,25 1,0-1,0 0,0 26,25-1,0 25,0-25,0 25,-1 25,1-25,0 0,0 0</inkml:trace>
  <inkml:trace contextRef="#ctx0" brushRef="#br0" timeOffset="406876.272">17884 17388,'25'0,"0"0,24 0,-24 25,0-25,0 0,-25-25,25 25,-1 0,-24 0,0-25,25 25,-50-25,25 25,0-24,-24-1,-1 25,0 0,-25 0,26 25,-1-1,0 1,0 25,25-50,0 99,0-99,0 75,0-75,25 74,-25-74,25 50,-25-50,49 24,-49-24,50 0,-50 0</inkml:trace>
  <inkml:trace contextRef="#ctx0" brushRef="#br0" timeOffset="407232.2924">18405 17314,'0'0,"0"0,0 0,-50 0,26 24,-1-24,0 25,-25 0,50 0,-24 0,24-25,24 74,-24-74,75 75,-50-51,24 1,1 0,-1 0,-49-25,50 25,-50-25,0 0,0 49,0-49,-74 25,24 0,0-25,26 0,24 0,-50 0,50 0,0 0,0-75</inkml:trace>
  <inkml:trace contextRef="#ctx0" brushRef="#br0" timeOffset="407834.3268">19248 16768,'-24'0,"-1"0,0 0,-25 0,1 0,-1 0,1 0,-1 0,25 0,-24 0,24 0,0 0,25 0,0 25,0 0,0 24,0-24,0 49,25 1,-25-1,0 25,-25 1,25-1,0 0,-25 0,25-24,0-1,0 1,0-26,0 1,0-50,25 99,-25-99,50 50,-50-50,49 49,-49-49,25 50,-25-50,0 0,50 25,-50-25,0 0,49-25</inkml:trace>
  <inkml:trace contextRef="#ctx0" brushRef="#br0" timeOffset="408156.3452">19348 17338,'-25'-24,"25"24,-25-25,-25 25,26 25,-26-25,0 49,26-24,-26 25,25-1,0 1,25 0,0 24,25-24,-25-50,50 74,-50-74,49 50,1-26,-50-24,74-24,-74 24</inkml:trace>
  <inkml:trace contextRef="#ctx0" brushRef="#br0" timeOffset="408820.3832">19546 17587,'0'0,"0"0,0 0,0 0,0 0,-50 49,50-49,0 0,-49 75,49-75,-25 49,25-49,25 50,-25-50,25 49,-25-49,74 0,-74 0,75-49,-75 49,74-50,-49 1,-25 24,0-25,0 25,0 1,-25-26,0 50,25-25,-25 25,25 0,25-25,0 25,0 0,24-25,1 1,0-26,-1 25,1-24,-1-26,1 26,-25-26,-25 1,25-1,-50-24,0 50,25-26,-50 1,26 24,-1 25,0 1,0 24,0 24,1 26,-1 0,25 49,0 0,0 25,0 0,0 0,25 0,-25 0,24-25,1 1,0-26,-25-24,0-50,50 49,-50-49,24 25,-24-25,0 0,50-50,-50 50</inkml:trace>
  <inkml:trace contextRef="#ctx0" brushRef="#br0" timeOffset="409300.4106">20166 16867,'0'0,"0"0,0 0,0-25,25 25,0-24,0 24,-1 0,1 0,-25 24,25 1,0 25,-25 24,25 1,-1 24,1 0,-25 0,25 0,0 1,0-1,-1-25,1 26,-25-51,0 1,0-50,-25 99,25-99,-49 50,-1-50,1 0,24 0,25 0,-75 0,75 0,-49 0,49 0,0 0,25-50</inkml:trace>
  <inkml:trace contextRef="#ctx0" brushRef="#br0" timeOffset="409592.4273">20737 17190,'0'0,"0"0,25 24,-1-24,1 0,0 0,25 25,-1-25,1 0,-1 0,-24 0,25 0,-1 0,-24 0,0 0</inkml:trace>
  <inkml:trace contextRef="#ctx0" brushRef="#br0" timeOffset="409788.4386">20886 17462,'0'25,"0"0,0-25,49 25,-24-25,0 0,0 0,-1 0,26 0,-25 0,24 0,1-25</inkml:trace>
  <inkml:trace contextRef="#ctx0" brushRef="#br0" timeOffset="410400.4736">23912 16371,'0'-25,"0"0,25-24,-25 24,0 25,49-50,-49 50,75-24,-26 24,1 0,-1 24,1 1,0-25,-1 50,-24 24,0 1,-25 24,0 0,-25 0,0 25,-24 0,-1-24,0 24,1-25,-1 0,1-25,24 1,0-25,0-1,25-49,-25 75,25-75,0 0,0 0</inkml:trace>
  <inkml:trace contextRef="#ctx0" brushRef="#br0" timeOffset="410933.5041">23986 18107,'0'0,"0"0,0 0,0 0,0 0,0 0,0 0,0 0,0-49,0 49,0 0,0 0,0 0,0 0,0 0,0 0,0 0,0 0,0 0,0 0,0 0,0 0,0 0,0 0,0 0,0 0,25-50,-25 50,0 0,0 0,0 0,0 0,0 0,0 0,0 0,0 0,0 0,0 0,0 0,0 0,0 0,0 0,0 0,0 0,0 0,0 0</inkml:trace>
  <inkml:trace contextRef="#ctx0" brushRef="#br0" timeOffset="413977.6776">15726 17562,'25'25,"-25"-25,0 0,0 0,0 0,0 0,0 0,0 0,0 0,0 0,0 0,0 0,-50 24,26-24,-1-24,-25-1,1 0,-26 0,1-25,-26 26,26-26,-25 25,-25-24,25-1,-25 0,0 26,-25-26,25 25,-25-24,0-1,0 0,0 1,1-1,-1 25,25-24,-25-1,25 1,0 24,0 0,-25-25,50 26,-25-1,0 0,25 0,-1 0,1 1,0-1,24 25,-24-25,25 0,24 25,1 0,-1 0,25 0,-24 0,49 0,-25 0,25 0,0 0,0 0,0 0,0 0,0 0,0 0,0 0,0 0,0 0,0 0,0 0,0 25,0-25,0 0,0 0,0 0,0 0,0 0,0 0,0 0,0 0,0 0,0 0,0 0,0 0,0 0,0 0,0 0,0 0,0 0,0 0,0 0,0 0,0 0,0 0,0 0,0 0,0 0,0 0,0 0,0 0,0 0,0 0,0 0,0 0,0 25,0 0,25-1,-25 1,0 0,24 0,1 24,0-24,0 25,-25-25,25-1,-1 1,-24 0,25 0,-25 0,25-25,-25 0,0 0,0 0,-25-25,25 0,-25 0,1-24,-1-1,-25 0,25 1,-24-1,-1 1,25-26,-24 50,24-24,0 24,0-25,1 50,-1-25,25 1,0-1,0 25,-25 0,25 0,25 0,-25 25,25-25,-1 24,26-24,0 25,-26-25,26 0,0 0,24 0,-24 0,-1-25,1 1,-1 24,-24-25,0 25,0 0,-25 0,0 0,0-25,0 25,0 0,0 0,0 0,0 0,0 0,0 0,0 0,0 0,0 25,0 0,0-25,-25 24,25 1,-25 25,25-1,-25 1,25 0,-24-1,-1 26,25-50,-25 24,0 1,25-25,0-1,-25 1,25-25,0 0,0 0,0 0,0 0,0-25,0 1,0-1,25-25,-25 1,0-1,0 0,0 1,0-1,0 0,0 26,0-1,0 25,0 0,0 25,-25-1,25 26,-24-25,24 0,-25 0,25-1,0 1,0-25,0 0,0 0,0-25,25-24,-25 24,0 0,24 0,-24 0,0 1,25-1,-25 25,-25-25,25 25,-24 25,-1 0,25-25,-50 24,25-24,1 25,-1-25,0 0,-25 0,26 0,24-25,-25 25,0 0,25-24,0 24,0 0,0 0,0 24,25-24,0 0,24 25,-24-25,25 0,-26 0,26 0,-25 0,0 0,-25 0,24 0,-24 0,0 0,0-25,-24 25,-1-24,25-1,-50 25,25-25,1 0,-1 25,0 0,25 0,-25 25,50-25,-25 25,25 0,0-25,24 24,1-24,-25 25,24-25,-24 0,0 0,0 0,-1-25,-24 25,0 0,0 0,0 0,-24 25,-1 0,0-25,-25 50,26-25,-1 24,0-24,0 0,25 0,0-1,0-24,0 0,0-24,25-1,0-25</inkml:trace>
  <inkml:trace contextRef="#ctx0" brushRef="#br0" timeOffset="416908.8456">16570 15304,'0'0,"0"0,-25 0,25 0,-25 25,0-25,-24 25,24 0,-25 0,0 0,-24 24,24 1,-24-1,0 26,-1-26,1 1,-25 24,24-24,1 0,-25-1,24-24,-24 25,24-26,-24 1,25 0,-25 0,24-25,-24 25,0-25,24 0,-24 24,25-24,-1 0,-24 25,25-25,-1 0,1 0,-1 25,1-25,0 25,-1-25,1 25,24-25,-24 0,24 0,1 0,24 0,-25 0,1-25,-1 25,25-25,-24 25,24 0,-25 0,0-25,26 25,-26 0,25 0,-24 0,24 0,-25 0,50 0,-49 0,49 0,-25 0,0 0,25 0,-25 0,25 0,0 0,-25 0,25 0,0 0,0 0,0 0,0 0,0 0,0 0,0 0,0 0,0 0,0 0,0 0,0 0,0 0,-24-25,24 25,0 0,0 0,0 0,0 0,0 0,0 0,0 0,0 0,24 0,-24 0,25-24,-25-1,25 0,0 0,0 0,-1 1,1-1,25-25,-25 25,-25 25,24-24,1 24,-25-25,0 25,0 0,0 0,0 25,0-25,0 24,-25-24,1 25,24-25,-25 25,-25 0,25-25,1 25,-26-1,25-24,-24 25,-1 0,25 0,0-25,1 0,24 25,-25-25,25 0,0 24,0-24,25 25,-25-25,24 0,1 25,0 0,0 0,0-1,24 26,-24-50,0 25,0 0,-1 0,1-1,0 1,0 0,0-25,-25 25,0-25,0 0,24 0,-24 0,0 0,0 0,25 0,-25 0,0 0,0-25,0-25,-25 26,25-26,0 0,0-24,-24 24,24 1,0-26,0 50,0-24,0 24,-25 0,25 25,0 0,0 0,0 0,0 25,0 25,-25-26,0 1,25 25,-25-25,1 24,-1-24,25 0,-25-25,25 25,0-25,-25 0,25 0,0-25,25 25,-25-25,0 25,0-25,25 25,-25-25,0 25,0 0,0-24,0 24,-25-25,25 25,-25 0,25 0,-25-25,25 25,-24 0,24 0,0 0,0 25,0-25,24 0,-24 0,25 25,-25-25,25 0,0 0,-25-25,25 25,-25 0,0 0,0 0,0 0,0 0,0 25,0-25,0 24,0-24,0 25,0-25,0 25,0-25,0 0,24 25,-24-25,25 0,-25 0,0-25,0 25,0 0,0 0,0 0,0 0,0 0,0 25,0 0,0-1,25-24,-25 25,25 0,-25-25,0 25,0-25,25 0,-25 0,0 0,0 0,0 0,0-25,0 25,-25-25,25 25,0-25,0 25,-25 0,25 0,0 0,0 25,0-25,0 25,0-25,0 25,0-25,0 0,25 25,-25-25,0 0,0-25,0 25,0-25,-25 25,25-25,0 25,-25 0,25 0,0 0,0 0,0 25,0-25,0 25,25-25,0 0</inkml:trace>
  <inkml:trace contextRef="#ctx0" brushRef="#br0" timeOffset="436111.9442">21406 16917,'0'0,"-24"-25,24 25,0 0,0 0,0 0,0 25,0 0,0 24,0-24,0 25,24 24,-24 0,0-24,0 24,0-24,0 24,0-24,0-25,0-25,0 74,0-74,0 0,0 75,0-75,0 0,0 0,25 0,-25-25</inkml:trace>
  <inkml:trace contextRef="#ctx0" brushRef="#br0" timeOffset="436465.9644">21530 17289,'0'0,"0"0,0 0,0 25,0 24,0-24,25 25,-25-1,25 1,-25-50,74 74,-49-49,25-25,0 0,-26-25,26 1,-25-26,0 25,-1-49,-24 24,-24-24,24-1,-25 1,0 24,-25 1,1 24,-1 0,25 0,-24 50,49 0,-25-25,0 49,25-24,25 0,0 0,-25 0</inkml:trace>
  <inkml:trace contextRef="#ctx0" brushRef="#br0" timeOffset="436810.9842">21952 17314,'0'74,"0"-24,0-1,25 1,-25-50,50 74,-50-74,74 50,-74-50,74 0,-49-25,25 0,-50-24,25-1,-25 0,0-24,-25 0,25-1,-50 26,1-26,24 26,0 24,-25 0,26 0,24 25,0 0,0 25,24-25,1 25</inkml:trace>
  <inkml:trace contextRef="#ctx0" brushRef="#br0" timeOffset="437046.9977">22448 17338,'25'0,"0"25,-25-25,25 25,-1-25,1 0,0 0,-25 25,25-25,-25-25,49 25</inkml:trace>
  <inkml:trace contextRef="#ctx0" brushRef="#br0" timeOffset="437843.0432">22845 17611,'0'0,"0"0,0-24,0 24,0-25,0 0,25 0,-25 0,0 0,0-24,25 24,-25-25,0 1,0-1,0 25,0 25,0-24,0 24,0 0,25 24,-25 1,0 25,24-25,-24 24,0-24,25 0,-25 24,25-49,-25 25,0-25,25-25,-25 25,25-49,-25 24,0-25,24 26,-24-26,0 25,0 0,0 1,0 24,0 24,0-24,0 50,25 0,0-26,-25 26,25-25,-25 24,25-24,-25 0,24 0,-24-25,25 0</inkml:trace>
  <inkml:trace contextRef="#ctx0" brushRef="#br0" timeOffset="438481.0797">23292 17239,'0'-25,"0"25,-25-24,25-1,0 25,25-25,-25 25,0 0,0-25,0 25,0 25,24 0,1 0,-25-1,0 1,25 0,0 25,-25-26,25 26,-25-25,24 0,-24-1,25 1,-25-25,0 0,0 25,0-25,0 0,0 0,0 0,0-25,0 25,-25-25,25 25,-24-24,24 24,0-25,-25 0,0 25,25-25,-25 25,0-25,1 25,-1 0,25 0,-25 25,25 0,-25-25,25 25,0 24,0-24,0-25,25 50,-25-25,25-25,-25 0,25 25,-25-25,24 0,1-25,-25 0,25 25,0-50,-25 25</inkml:trace>
  <inkml:trace contextRef="#ctx0" brushRef="#br0" timeOffset="438714.093">23540 17115,'0'0,"-25"0,25 25,0 0,0 0,0-1,0 1,25 25,-25-1,0-24,24 0,1 0,-25 0,25-1,-25-24,25 0,-25-24,25-1</inkml:trace>
  <inkml:trace contextRef="#ctx0" brushRef="#br0" timeOffset="438933.1055">23763 16966,'0'0,"0"25,-25-25,0 50,0-1,25 1,-49 24,24 1,-25-1,26 1,-1-1,-25-24,25-1,25-49,-24 75,24-75</inkml:trace>
  <inkml:trace contextRef="#ctx0" brushRef="#br0" timeOffset="440541.1975">16545 16148,'0'25,"0"-25,0 0,25-25,-25 0,0-25,24 1,-24-26,25 1,-25 0,0-1,25 1,0 24,-25 25,0 1,25 48,-25 1,24 25,-24 24,0 1,25-1,-25-24,25 24,-25-49,25 0,-25-25,25-50,-1 25,1-24,-25-26,25 26,-25-1,0 0,0 1,0 49,0 0,0 25,25 24,-25 1,0 24,25 1,-25 24,0-25,24 1,-24-26,25-24,0 0,0-25,0 0,-25-50,24 1,1-26,0 1,-25-25,25-1,0 26,-25-25,24 49,-24 1,25 24,-25 0,25 75,0-26,0 51,-25-1,24 1,1 24,0-25,0 1,0-26,-25 1,24-25,1-1,-25-24,0 0,-25-24,1-1,-1 0,-25-25,1 26,-1-1,0 0,26 25,-26 0,25 25,0 24,1-24,24 25,24-1,1 1,0-25,0 0,24-1,-24-48,25 24,-1-50,1 25,0-49</inkml:trace>
  <inkml:trace contextRef="#ctx0" brushRef="#br0" timeOffset="440729.2083">17611 15602,'25'-25,"-25"25,0 0,25 25,-25 0,25 25,0 24,-1-49,1 24,25 1,-25 0,-25-26,49 1,-24-25,0 0,0-25,-1 1</inkml:trace>
  <inkml:trace contextRef="#ctx0" brushRef="#br0" timeOffset="440897.2179">17934 15404,'-50'25,"25"24,1 26,-1-1,-25 25,50-24,-49 24,49-25,-25-24,25-1,0-24,25-25</inkml:trace>
  <inkml:trace contextRef="#ctx0" brushRef="#br0" timeOffset="441409.2472">18331 15577,'-25'0,"25"25,-25 0,0 0,0 0,1 24,-1-24,25 0,-25 0,50-1,0-24,-1 0,26-24,0-26,-26 0,26 1,0-26,-1-24,-24 25,0-50,0 49,-25-49,0 25,-25 0,0 24,25 1,-25 49,0 0,1 25,24 25,0 25,0 24,0 50,0 0,0 25,0 25,24-25,-24 24,25-24,-25 0,25-25,-25-25,0 0,25-24,-25-50,25-1,-25-24,0 0,0-49</inkml:trace>
  <inkml:trace contextRef="#ctx0" brushRef="#br0" timeOffset="442166.2905">19075 15404,'0'0,"0"0,-25 0,0 0,0 25,1-1,-1 26,25 0,-25-1,25 1,0-1,25-24,0 0,24-25,-24 0,0-25,24-24,-24 24,-25-50,25 51,0-51,-25 26,-25-1,25 0,-25 1,25-1,0 25,0 25,0 0,0 25,0 0,50 49,-50 1,49 24,-24 0,25 25,-25 0,24-25,-24 1,0-26,-25 0,25-49,-25 0,0-25,-25 0,25-50,-25-24,0 0,0-50,1 0,-1 0,0 0,25-25,-25 49,50 1,-25 50,25-1,0 50,24 0,-24 25,0 24,0 1,-1 0,1 24,-25-24,0-25,0 24,-25-24,25 0,-49-50,49 25,-25-25,25 25</inkml:trace>
  <inkml:trace contextRef="#ctx0" brushRef="#br0" timeOffset="442555.3126">19844 15156,'0'0,"0"-25,-25 25,0 0,25 0,-25 0,-24 0,49 0,-25 25,0-1,25 1,25 0,0 25,0-26,-1 26,1 0,-25-25,25-1,-25 26,0-25,0 0,-25-25,25 24,-25-48,25 24,-49-25,49 0,0-25</inkml:trace>
  <inkml:trace contextRef="#ctx0" brushRef="#br0" timeOffset="442829.3284">20191 15081,'0'0,"0"0,0-25,0 25,-25 25,0 0,1 0,24 24,-25 1,25 0,0-1,25 26,-1-50,1 24,0-24,25 25,-1-50,-24 24,0-24,0 0,-1-24,1-26</inkml:trace>
</inkml:ink>
</file>

<file path=ppt/ink/ink9.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1-22T22:09:07.602"/>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859 1376 48,'-14'7'32,"14"-7"1,0 0-10,-15 4-11,15-4-4,0 0-2,0 0-1,0 0 1,18 5-3,-4-5 0,7 3-1,5-3 0,11 2-1,10 0 0,12 2 0,10 1-1,13 2 0,12 2 0,16 2 0,17 2 0,12 4 0,13 1-1,10 4 1,10-2 0,4 5-1,5-1 1,0 2 0,-8 0 0,-7-1 0,-11 1-1,-11-1 2,-14 1-1,-9-1 1,-16-4 0,-12 1 1,-11-3-1,-11 0 1,-10-6 0,-7 1-1,-9-4 0,-9-2 0,-7 2 0,-6-5-1,-6 0 1,-5-2-1,-12-3 1,11 4 0,-11-4 0,0 0 0,5-12-1,-4 1 1,0 1-1,1-5 1,-1-2-1,-2-5 0,-1-1 0,-5-1 0,-4-2 0,-4 0 0,-5-3 1,-4 1 0,-4 1 0,-1 4 0,-3-2 0,2 3 0,2 2 0,5 5 0,2 2 0,6 3 0,5 2 0,10 8-1,0 0 0,13 8-1,7 2 2,6 3-2,9 3 1,6 5-1,4 4 1,1 1 0,2 2 0,-3 3 0,-2 0-1,-5-1 1,-9 1 0,-5-1 0,-10-1 1,-8-1 0,-11-1 0,-10-2 1,-12-1 0,-11-1 1,-9-2-1,-7-5 1,-5-2-1,-6-3 0,-4-5-1,0-3-1,0-6-2,1-8-3,7 3-10,-2-17-27,3-7 1,2-11 0,5-9-1</inkml:trace>
  <inkml:trace contextRef="#ctx0" brushRef="#br0" timeOffset="986">2742 824 53,'-10'-10'32,"-9"4"1,-12-2-2,-4 5-22,-16-7-1,2 8 1,-7-3-1,6 7-1,2-2 0,12 10-3,10-1 0,16 9-1,16 3-2,15 3 0,14 4-1,11 4 0,6 2 0,4-2 1,-1-1-1,-6 0 0,-8-3-1,-12-2 1,-17-2 0,-14-1 1,-15-5-1,-10-2-1,-11-2 0,-5-8-1,-1 4-2,-4-9-4,12 4-5,0-11-5,21 8-4,4-9-6,22 2-1,7-3 1,18 0 7,2-4 10,12-2 12,6 3 8,-2-7 7,7 5 8,-7-4 4,2 3-1,-11-7-3,5 6-7,-13-8-5,2 5-4,-13-5-1,-1 4-2,-11-3-1,-4 3 0,-10 0-2,-9 5 1,-8 6-2,-7 3-1,-5 7 0,-5 7 0,-1 6-1,0 8 0,4 5 1,5 4-2,7 1 0,5-1-2,12 0-2,2-11-4,16 4-11,-1-11-18,9-7 1,2-9 0,5-6 1</inkml:trace>
  <inkml:trace contextRef="#ctx0" brushRef="#br0" timeOffset="1597">3149 970 35,'11'-1'33,"6"4"3,3 0 0,3-6-15,11 9-6,-3-11-6,6 4-1,-7-8-2,1-1-1,-8-5-1,-3-1-1,-9-4-2,-7 0 0,-8 1-1,-9 7 0,-9 3 0,-6 7 0,-6 6 0,-3 9-1,-3 11 1,3 6 0,5 7 0,6 3 0,11 2 1,8 2 0,11-3-1,7-3 1,10-6-1,5-5 0,7-8-3,-1-18-10,5-3-26,4-15 0,3-9 0,0-12 0</inkml:trace>
  <inkml:trace contextRef="#ctx0" brushRef="#br0" timeOffset="2113">1781 423 65,'0'0'39,"14"4"-1,-14-4 0,15 26-17,-12-12-15,4 10-3,-1 2 0,3 7-1,-1 0-1,2 2 1,-2-4-3,1-4 0,0 0-4,-4-13-2,8 0-12,-13-14-21,13-11 2,-8-7-2,2-8 2</inkml:trace>
  <inkml:trace contextRef="#ctx0" brushRef="#br0" timeOffset="2323">1933 412 69,'0'9'37,"3"16"0,2 10 1,5 9-26,-4-1-7,5 1-3,3 2-9,-2-9-29,7-14 0,5-14-2,8-20 0</inkml:trace>
  <inkml:trace contextRef="#ctx0" brushRef="#br0" timeOffset="2676">3610 391 62,'6'-24'39,"-1"6"-1,-5 18 2,7-16-20,-3 27-13,-4 3-3,-1 10-1,-4 5-1,1 2-1,0 2 0,1-4-1,-1-3-2,1-6 0,5-7-1,-2-13-3,14-5-4,-5-15-5,14 0-4,-6-13 2,12 2 5,-7-9 3,4 6 5,-4 3 3,-7 6 6,1 15 6,-16 10 5,6 9 1,-15 10-3,4 19-4,-9 2-3,5 10-1,-5-1-1,3-1-3,1-6-2,0-11-4,12-7-28,-2-12-7,0-12 1,16-17-2</inkml:trace>
  <inkml:trace contextRef="#ctx0" brushRef="#br0" timeOffset="4048">4215 376 58,'25'-25'39,"-4"12"-2,-9 18 2,-1 18-23,-10 12-9,0 19-2,-5 13-1,-1 13 0,-3 9-2,0 9 0,-5-3-2,3-4 0,1-5-6,-6-17-7,10-12-23,-5-11-2,3-18-2,7-28 2</inkml:trace>
  <inkml:trace contextRef="#ctx0" brushRef="#br0" timeOffset="4263">4080 950 80,'-9'-11'39,"9"11"-2,0 0 2,11 8-30,4 1-6,7 2-1,6 1-1,7 1-1,4-3 1,7 0-1,2-2 0,0-4 0,-2-1 0,-1-3 0,-3 0 1,-3-3-1,-3-3 0,-8-1 0,-4-7 1,-3 0 0,-7-6 0,-3-1 0,-8-4 0,-3 2 0,-6-1 0,-4 5 0,-6 5 0,-5 8 0,-6 5 0,-2 7 0,-3 4-1,-1 2 0,2 3-2,1-5-1,9 4-6,-1-15-16,22 1-15,-6-12 0,17-1 0,10-9 0</inkml:trace>
  <inkml:trace contextRef="#ctx0" brushRef="#br0" timeOffset="4835">4723 460 55,'4'-43'38,"-3"8"-1,-3 7 1,-4 19-16,-5 6-17,2 19-1,-7 17-1,0 15-1,-6 15-1,-1 11 0,-5 10 0,-1 4 1,2-1-2,0-6 2,4-11-2,2-11 2,6-14-2,5-15 2,10-16-1,0-14 0,23-13 0,-1-10 0,4-6-1,4 0 1,-1-3 0,2 4-1,-3 8 1,-2 12-1,-2 8 0,-1 9 0,1 7 0,2 1 0,5 4 0,4-5 0,2-5 0,3-8 0,0-8-1,1-8 1,-7-7 1,-6-5-1,-13-7 0,-7-2 0,-9 4 0,-10 5 0,-9 13-1,-7 6 1,-9 12 0,1 9 0,4 13 0,2 7-2,8 3-2,3-3-5,21 2-11,5-12-12,21-4-2,5-13 1,18-5-1</inkml:trace>
  <inkml:trace contextRef="#ctx0" brushRef="#br0" timeOffset="5332">5472 881 74,'14'-23'38,"-10"7"-1,-16 5-4,-4 13-17,-16 2-9,1 11-4,-3 2-1,5 3 0,9 0-1,8 1 0,11-7 0,13-1 0,8-5 0,9-3 0,5 2 0,1 1-1,3 5 0,-3 8-1,-2 6 1,-5 12 0,-5 10-1,-4 8 1,-6 9-1,-6 1 1,-8 2 0,-6-5 0,-5-3-1,-4-11 1,-3-10 0,-3-12-2,3-13-1,0-15 0,9-15-1,2-16 1,8-11-1,6-15 0,8-9 2,8-3 0,5 1 1,6 1 2,0 8 0,2 9 0,-3 12 0,-4 13 0,-4 10 1,-8 13-1,-4 6-1,-3 9 0,-4 2 0,2 4 0,4 0 0,7-4 0,3-2 0,5-7 1,1-6-1,3-5 1,-2-9 1,-5-2-1,-9-6 1,-6-4 0,-11-2 0,-6-2-1,-6 2 1,-2 1-1,-1 5 1,1 4-1,3 4-1,4 4 1,10 10-1,0 0 1,17-3-1,-2 6 0,6 2 0,4-4-1,3 1 2,4-2-1,-1-3 0,-1-3 0,-1-1 0,-1-3 0,-4-1 0,0 2 1,-3-2-1,-5 1-1,0 4 1,-2 2-1,-1 6 1,-2 3 0,3 6 0,0 2 0,2 6 0,1 1 0,2 0 1,-2 1-1,1-2 0,-2-5 0,-3-2 0,-4-5 1,-9-7-2,0 0 1,-9-3 1,-6-4-1,-3-4 0,-4 3 0,1-4 0,0 3-1,3 1 1,5 3-1,13 5 1,0 0-1,0 0 1,20-10 0,7 4-1,6-4 2,8-6-1,5-5 0,5-9 0,0-5 0,1-14 0,0-7 0,-7-10 0,-5-13 0,-8-8 0,-8-7 0,-7-1 0,-8 7 1,-8 10-1,-9 16 0,-6 22 1,-3 27 0,-4 27 0,0 29 0,2 29 0,0 20 0,4 16 0,4 10 0,6 3 0,5-1 0,5-7 0,4-10-1,1-16-2,-2-24-4,6-13-29,-9-16-5,-2-19-1,-3-15-1</inkml:trace>
  <inkml:trace contextRef="#ctx0" brushRef="#br0" timeOffset="6785">5564 2394 44,'-60'-40'35,"-2"17"1,-6 7-1,0 7-14,-2 14-15,-3 8-3,-4 14 0,-1 8-1,1 13 1,-1 11 0,2 15 0,4 10-1,5 15 0,5 14-1,8 9 0,9 13-1,7 9 0,16 9-1,12 2 1,13 4-1,17 3 1,16-5-1,16-2 1,17-8 0,17-6 1,15-9-1,18-6 0,16-12 0,13-9 1,11-13 0,11-12 0,6-14 0,10-14 0,4-19 0,3-17 1,-1-20 0,0-18-1,-4-21 0,-2-18 0,-6-20 0,-10-21 0,-11-18 0,-12-15-1,-14-13 1,-16-11 0,-17-9 0,-15-6-1,-19-1 1,-18 0 0,-18 2 0,-16 3-1,-21 6 1,-14 8-1,-20 6 0,-18 8 0,-16 9 1,-13 12-1,-14 9-1,-13 9 2,-9 9-1,-12 8 1,-6 9-1,-6 8 0,-6 9 1,-2 9 0,-2 11-1,-1 15 1,1 11-1,3 19 0,0 14-1,2 18-1,5 22-8,-2 11-30,7 20-1,5 8 0,7 15-1</inkml:trace>
  <inkml:trace contextRef="#ctx0" brushRef="#br0" timeOffset="12870">0 2726 87,'0'0'37,"0"0"-1,11 21-2,-3-1-32,3 13-1,5 11 0,4 16 0,4 18 0,7 14-1,2 18 0,3 15 1,1 15-1,3 14 1,-1 10 0,4 10 0,-2 5 0,0 7 2,-2 0-1,2 2 1,-4-8-1,0-1 0,-6-12 0,-2-13 0,-6-15-1,-4-15-1,-4-23 0,-7-20-2,-1-20-2,-9-29-7,2-16-30,0-16 1,-17-19-1,5-12 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8066" name="Rectangle 2"/>
          <p:cNvSpPr>
            <a:spLocks noGrp="1" noChangeArrowheads="1"/>
          </p:cNvSpPr>
          <p:nvPr>
            <p:ph type="hdr" sz="quarter"/>
          </p:nvPr>
        </p:nvSpPr>
        <p:spPr bwMode="auto">
          <a:xfrm>
            <a:off x="0" y="0"/>
            <a:ext cx="3962400" cy="3429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pitchFamily="-106" charset="0"/>
                <a:ea typeface="+mn-ea"/>
                <a:cs typeface="+mn-cs"/>
              </a:defRPr>
            </a:lvl1pPr>
          </a:lstStyle>
          <a:p>
            <a:pPr>
              <a:defRPr/>
            </a:pPr>
            <a:endParaRPr lang="en-US"/>
          </a:p>
        </p:txBody>
      </p:sp>
      <p:sp>
        <p:nvSpPr>
          <p:cNvPr id="88067" name="Rectangle 3"/>
          <p:cNvSpPr>
            <a:spLocks noGrp="1" noChangeArrowheads="1"/>
          </p:cNvSpPr>
          <p:nvPr>
            <p:ph type="dt" idx="1"/>
          </p:nvPr>
        </p:nvSpPr>
        <p:spPr bwMode="auto">
          <a:xfrm>
            <a:off x="5180013" y="0"/>
            <a:ext cx="3962400" cy="3429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pitchFamily="-106" charset="0"/>
                <a:ea typeface="+mn-ea"/>
                <a:cs typeface="+mn-cs"/>
              </a:defRPr>
            </a:lvl1pPr>
          </a:lstStyle>
          <a:p>
            <a:pPr>
              <a:defRPr/>
            </a:pPr>
            <a:endParaRPr lang="en-US"/>
          </a:p>
        </p:txBody>
      </p:sp>
      <p:sp>
        <p:nvSpPr>
          <p:cNvPr id="110596" name="Rectangle 4"/>
          <p:cNvSpPr>
            <a:spLocks noGrp="1" noRot="1" noChangeAspect="1" noChangeArrowheads="1" noTextEdit="1"/>
          </p:cNvSpPr>
          <p:nvPr>
            <p:ph type="sldImg" idx="2"/>
          </p:nvPr>
        </p:nvSpPr>
        <p:spPr bwMode="auto">
          <a:xfrm>
            <a:off x="2857500" y="514350"/>
            <a:ext cx="3429000" cy="25717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8069" name="Rectangle 5"/>
          <p:cNvSpPr>
            <a:spLocks noGrp="1" noChangeArrowheads="1"/>
          </p:cNvSpPr>
          <p:nvPr>
            <p:ph type="body" sz="quarter" idx="3"/>
          </p:nvPr>
        </p:nvSpPr>
        <p:spPr bwMode="auto">
          <a:xfrm>
            <a:off x="914400" y="3257550"/>
            <a:ext cx="7315200" cy="30861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8070" name="Rectangle 6"/>
          <p:cNvSpPr>
            <a:spLocks noGrp="1" noChangeArrowheads="1"/>
          </p:cNvSpPr>
          <p:nvPr>
            <p:ph type="ftr" sz="quarter" idx="4"/>
          </p:nvPr>
        </p:nvSpPr>
        <p:spPr bwMode="auto">
          <a:xfrm>
            <a:off x="0" y="6513513"/>
            <a:ext cx="3962400" cy="3429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pitchFamily="-106" charset="0"/>
                <a:ea typeface="+mn-ea"/>
                <a:cs typeface="+mn-cs"/>
              </a:defRPr>
            </a:lvl1pPr>
          </a:lstStyle>
          <a:p>
            <a:pPr>
              <a:defRPr/>
            </a:pPr>
            <a:endParaRPr lang="en-US"/>
          </a:p>
        </p:txBody>
      </p:sp>
      <p:sp>
        <p:nvSpPr>
          <p:cNvPr id="88071" name="Rectangle 7"/>
          <p:cNvSpPr>
            <a:spLocks noGrp="1" noChangeArrowheads="1"/>
          </p:cNvSpPr>
          <p:nvPr>
            <p:ph type="sldNum" sz="quarter" idx="5"/>
          </p:nvPr>
        </p:nvSpPr>
        <p:spPr bwMode="auto">
          <a:xfrm>
            <a:off x="5180013" y="6513513"/>
            <a:ext cx="3962400" cy="3429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Arial" pitchFamily="34" charset="0"/>
              </a:defRPr>
            </a:lvl1pPr>
          </a:lstStyle>
          <a:p>
            <a:pPr>
              <a:defRPr/>
            </a:pPr>
            <a:fld id="{D54D8103-D0E7-45C8-B1F7-BB63A9DC6D25}" type="slidenum">
              <a:rPr lang="en-US"/>
              <a:pPr>
                <a:defRPr/>
              </a:pPr>
              <a:t>‹#›</a:t>
            </a:fld>
            <a:endParaRPr lang="en-US"/>
          </a:p>
        </p:txBody>
      </p:sp>
    </p:spTree>
    <p:extLst>
      <p:ext uri="{BB962C8B-B14F-4D97-AF65-F5344CB8AC3E}">
        <p14:creationId xmlns:p14="http://schemas.microsoft.com/office/powerpoint/2010/main" val="316217427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106" charset="0"/>
        <a:ea typeface="MS PGothic" pitchFamily="34" charset="-128"/>
        <a:cs typeface="ＭＳ Ｐゴシック" pitchFamily="-106" charset="-128"/>
      </a:defRPr>
    </a:lvl1pPr>
    <a:lvl2pPr marL="457200" algn="l" rtl="0" eaLnBrk="0" fontAlgn="base" hangingPunct="0">
      <a:spcBef>
        <a:spcPct val="30000"/>
      </a:spcBef>
      <a:spcAft>
        <a:spcPct val="0"/>
      </a:spcAft>
      <a:defRPr sz="1200" kern="1200">
        <a:solidFill>
          <a:schemeClr val="tx1"/>
        </a:solidFill>
        <a:latin typeface="Arial" pitchFamily="-106" charset="0"/>
        <a:ea typeface="MS PGothic" pitchFamily="34" charset="-128"/>
        <a:cs typeface="+mn-cs"/>
      </a:defRPr>
    </a:lvl2pPr>
    <a:lvl3pPr marL="914400" algn="l" rtl="0" eaLnBrk="0" fontAlgn="base" hangingPunct="0">
      <a:spcBef>
        <a:spcPct val="30000"/>
      </a:spcBef>
      <a:spcAft>
        <a:spcPct val="0"/>
      </a:spcAft>
      <a:defRPr sz="1200" kern="1200">
        <a:solidFill>
          <a:schemeClr val="tx1"/>
        </a:solidFill>
        <a:latin typeface="Arial" pitchFamily="-106" charset="0"/>
        <a:ea typeface="MS PGothic" pitchFamily="34" charset="-128"/>
        <a:cs typeface="+mn-cs"/>
      </a:defRPr>
    </a:lvl3pPr>
    <a:lvl4pPr marL="1371600" algn="l" rtl="0" eaLnBrk="0" fontAlgn="base" hangingPunct="0">
      <a:spcBef>
        <a:spcPct val="30000"/>
      </a:spcBef>
      <a:spcAft>
        <a:spcPct val="0"/>
      </a:spcAft>
      <a:defRPr sz="1200" kern="1200">
        <a:solidFill>
          <a:schemeClr val="tx1"/>
        </a:solidFill>
        <a:latin typeface="Arial" pitchFamily="-106" charset="0"/>
        <a:ea typeface="MS PGothic" pitchFamily="34" charset="-128"/>
        <a:cs typeface="+mn-cs"/>
      </a:defRPr>
    </a:lvl4pPr>
    <a:lvl5pPr marL="1828800" algn="l" rtl="0" eaLnBrk="0" fontAlgn="base" hangingPunct="0">
      <a:spcBef>
        <a:spcPct val="30000"/>
      </a:spcBef>
      <a:spcAft>
        <a:spcPct val="0"/>
      </a:spcAft>
      <a:defRPr sz="1200" kern="1200">
        <a:solidFill>
          <a:schemeClr val="tx1"/>
        </a:solidFill>
        <a:latin typeface="Arial" pitchFamily="-106" charset="0"/>
        <a:ea typeface="MS PGothic" pitchFamily="34"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a:ln/>
        </p:spPr>
      </p:sp>
      <p:sp>
        <p:nvSpPr>
          <p:cNvPr id="1116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itchFamily="34" charset="0"/>
            </a:endParaRPr>
          </a:p>
        </p:txBody>
      </p:sp>
      <p:sp>
        <p:nvSpPr>
          <p:cNvPr id="1116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A67CC099-3A55-4CC0-8D5A-4A0CC0C46E10}" type="slidenum">
              <a:rPr lang="en-US" altLang="en-US" sz="1200" smtClean="0">
                <a:latin typeface="Arial" pitchFamily="34" charset="0"/>
              </a:rPr>
              <a:pPr eaLnBrk="1" hangingPunct="1"/>
              <a:t>1</a:t>
            </a:fld>
            <a:endParaRPr lang="en-US" altLang="en-US" sz="1200" smtClean="0">
              <a:latin typeface="Arial"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54D8103-D0E7-45C8-B1F7-BB63A9DC6D25}" type="slidenum">
              <a:rPr lang="en-US" smtClean="0"/>
              <a:pPr>
                <a:defRPr/>
              </a:pPr>
              <a:t>56</a:t>
            </a:fld>
            <a:endParaRPr lang="en-US"/>
          </a:p>
        </p:txBody>
      </p:sp>
    </p:spTree>
    <p:extLst>
      <p:ext uri="{BB962C8B-B14F-4D97-AF65-F5344CB8AC3E}">
        <p14:creationId xmlns:p14="http://schemas.microsoft.com/office/powerpoint/2010/main" val="10106336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47B199F1-712A-49A6-B534-1B73984A40C1}" type="slidenum">
              <a:rPr lang="en-US" altLang="en-US" sz="1200" smtClean="0">
                <a:latin typeface="Arial" pitchFamily="34" charset="0"/>
              </a:rPr>
              <a:pPr eaLnBrk="1" hangingPunct="1"/>
              <a:t>111</a:t>
            </a:fld>
            <a:endParaRPr lang="en-US" altLang="en-US" sz="1200" smtClean="0">
              <a:latin typeface="Arial" pitchFamily="34" charset="0"/>
            </a:endParaRPr>
          </a:p>
        </p:txBody>
      </p:sp>
      <p:sp>
        <p:nvSpPr>
          <p:cNvPr id="112643" name="Rectangle 2"/>
          <p:cNvSpPr>
            <a:spLocks noGrp="1" noRot="1" noChangeAspect="1" noChangeArrowheads="1" noTextEdit="1"/>
          </p:cNvSpPr>
          <p:nvPr>
            <p:ph type="sldImg"/>
          </p:nvPr>
        </p:nvSpPr>
        <p:spPr>
          <a:solidFill>
            <a:srgbClr val="FFFFFF"/>
          </a:solidFill>
          <a:ln/>
        </p:spPr>
      </p:sp>
      <p:sp>
        <p:nvSpPr>
          <p:cNvPr id="112644" name="Rectangle 3"/>
          <p:cNvSpPr>
            <a:spLocks noGrp="1" noChangeArrowheads="1"/>
          </p:cNvSpPr>
          <p:nvPr>
            <p:ph type="body" idx="1"/>
          </p:nvPr>
        </p:nvSpPr>
        <p:spPr>
          <a:xfrm>
            <a:off x="1219200" y="3257550"/>
            <a:ext cx="6705600" cy="3086100"/>
          </a:xfrm>
          <a:solidFill>
            <a:srgbClr val="FFFFFF"/>
          </a:solidFill>
          <a:ln>
            <a:solidFill>
              <a:srgbClr val="000000"/>
            </a:solidFill>
          </a:ln>
        </p:spPr>
        <p:txBody>
          <a:bodyPr/>
          <a:lstStyle/>
          <a:p>
            <a:pPr eaLnBrk="1" hangingPunct="1"/>
            <a:endParaRPr lang="en-US" altLang="en-US" smtClean="0">
              <a:latin typeface="Arial"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310DC685-6A6C-483F-9257-98CE3674BB10}" type="slidenum">
              <a:rPr lang="en-US" altLang="en-US" sz="1200" smtClean="0">
                <a:latin typeface="Arial" pitchFamily="34" charset="0"/>
              </a:rPr>
              <a:pPr eaLnBrk="1" hangingPunct="1"/>
              <a:t>112</a:t>
            </a:fld>
            <a:endParaRPr lang="en-US" altLang="en-US" sz="1200" smtClean="0">
              <a:latin typeface="Arial" pitchFamily="34" charset="0"/>
            </a:endParaRPr>
          </a:p>
        </p:txBody>
      </p:sp>
      <p:sp>
        <p:nvSpPr>
          <p:cNvPr id="113667" name="Rectangle 2"/>
          <p:cNvSpPr>
            <a:spLocks noGrp="1" noRot="1" noChangeAspect="1" noChangeArrowheads="1" noTextEdit="1"/>
          </p:cNvSpPr>
          <p:nvPr>
            <p:ph type="sldImg"/>
          </p:nvPr>
        </p:nvSpPr>
        <p:spPr>
          <a:solidFill>
            <a:srgbClr val="FFFFFF"/>
          </a:solidFill>
          <a:ln/>
        </p:spPr>
      </p:sp>
      <p:sp>
        <p:nvSpPr>
          <p:cNvPr id="113668" name="Rectangle 3"/>
          <p:cNvSpPr>
            <a:spLocks noGrp="1" noChangeArrowheads="1"/>
          </p:cNvSpPr>
          <p:nvPr>
            <p:ph type="body" idx="1"/>
          </p:nvPr>
        </p:nvSpPr>
        <p:spPr>
          <a:xfrm>
            <a:off x="1219200" y="3257550"/>
            <a:ext cx="6705600" cy="3086100"/>
          </a:xfrm>
          <a:solidFill>
            <a:srgbClr val="FFFFFF"/>
          </a:solidFill>
          <a:ln>
            <a:solidFill>
              <a:srgbClr val="000000"/>
            </a:solidFill>
          </a:ln>
        </p:spPr>
        <p:txBody>
          <a:bodyPr/>
          <a:lstStyle/>
          <a:p>
            <a:pPr eaLnBrk="1" hangingPunct="1"/>
            <a:endParaRPr lang="en-US" altLang="en-US" smtClean="0">
              <a:latin typeface="Arial"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a:ln/>
        </p:spPr>
      </p:sp>
      <p:sp>
        <p:nvSpPr>
          <p:cNvPr id="1116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itchFamily="34" charset="0"/>
            </a:endParaRPr>
          </a:p>
        </p:txBody>
      </p:sp>
      <p:sp>
        <p:nvSpPr>
          <p:cNvPr id="1116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A67CC099-3A55-4CC0-8D5A-4A0CC0C46E10}" type="slidenum">
              <a:rPr lang="en-US" altLang="en-US" sz="1200" smtClean="0">
                <a:latin typeface="Arial" pitchFamily="34" charset="0"/>
              </a:rPr>
              <a:pPr eaLnBrk="1" hangingPunct="1"/>
              <a:t>137</a:t>
            </a:fld>
            <a:endParaRPr lang="en-US" altLang="en-US" sz="1200" smtClean="0">
              <a:latin typeface="Arial"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C840DD5-2756-42C1-943A-011EF4BFF5DA}" type="slidenum">
              <a:rPr lang="en-US"/>
              <a:pPr>
                <a:defRPr/>
              </a:pPr>
              <a:t>‹#›</a:t>
            </a:fld>
            <a:endParaRPr lang="en-US"/>
          </a:p>
        </p:txBody>
      </p:sp>
    </p:spTree>
    <p:extLst>
      <p:ext uri="{BB962C8B-B14F-4D97-AF65-F5344CB8AC3E}">
        <p14:creationId xmlns:p14="http://schemas.microsoft.com/office/powerpoint/2010/main" val="2071105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4B9DD76-F031-4D04-B83B-337369987E9F}" type="slidenum">
              <a:rPr lang="en-US"/>
              <a:pPr>
                <a:defRPr/>
              </a:pPr>
              <a:t>‹#›</a:t>
            </a:fld>
            <a:endParaRPr lang="en-US"/>
          </a:p>
        </p:txBody>
      </p:sp>
    </p:spTree>
    <p:extLst>
      <p:ext uri="{BB962C8B-B14F-4D97-AF65-F5344CB8AC3E}">
        <p14:creationId xmlns:p14="http://schemas.microsoft.com/office/powerpoint/2010/main" val="9423817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BA75BE4-9E9D-4DEF-A4AB-79BCC83C3FFA}" type="slidenum">
              <a:rPr lang="en-US"/>
              <a:pPr>
                <a:defRPr/>
              </a:pPr>
              <a:t>‹#›</a:t>
            </a:fld>
            <a:endParaRPr lang="en-US"/>
          </a:p>
        </p:txBody>
      </p:sp>
    </p:spTree>
    <p:extLst>
      <p:ext uri="{BB962C8B-B14F-4D97-AF65-F5344CB8AC3E}">
        <p14:creationId xmlns:p14="http://schemas.microsoft.com/office/powerpoint/2010/main" val="13855937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FF1C682-E0EF-4FEE-9B98-01111A584726}" type="slidenum">
              <a:rPr lang="en-US"/>
              <a:pPr>
                <a:defRPr/>
              </a:pPr>
              <a:t>‹#›</a:t>
            </a:fld>
            <a:endParaRPr lang="en-US"/>
          </a:p>
        </p:txBody>
      </p:sp>
    </p:spTree>
    <p:extLst>
      <p:ext uri="{BB962C8B-B14F-4D97-AF65-F5344CB8AC3E}">
        <p14:creationId xmlns:p14="http://schemas.microsoft.com/office/powerpoint/2010/main" val="275742755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3F4E0A1-972D-441C-AC7F-7A271B0AB97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5480958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155D58B-109E-47AE-A5FB-BF1660C0D1B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6067048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BCE9C71-7373-47F1-B5D3-61FF2E9D285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6666122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41A5FDB-30FC-4BD6-AF0A-4C41703E9C2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7646223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7B52683A-2E6E-4408-B6E1-F5DEBF2E5F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4315986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4C7DF248-EE26-4700-B90B-D546B1CB933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551245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94804B5-8B33-4E74-BD2B-5927211AB3C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921408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1874724-5347-48F9-B7BA-95AA2A013986}" type="slidenum">
              <a:rPr lang="en-US"/>
              <a:pPr>
                <a:defRPr/>
              </a:pPr>
              <a:t>‹#›</a:t>
            </a:fld>
            <a:endParaRPr lang="en-US"/>
          </a:p>
        </p:txBody>
      </p:sp>
    </p:spTree>
    <p:extLst>
      <p:ext uri="{BB962C8B-B14F-4D97-AF65-F5344CB8AC3E}">
        <p14:creationId xmlns:p14="http://schemas.microsoft.com/office/powerpoint/2010/main" val="230003092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AAA3325-99A6-47BA-B699-16619743089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2686162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B6A065B-F9C7-43B2-A5FC-F25784AF002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7863358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751ACDD-FF82-4B9A-AFCD-C74CD640875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6548373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70D5858-6214-40DB-9EC9-8AB00CF7E5F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038167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4237E00-888F-47D0-96F9-E5EA857EC351}" type="slidenum">
              <a:rPr lang="en-US"/>
              <a:pPr>
                <a:defRPr/>
              </a:pPr>
              <a:t>‹#›</a:t>
            </a:fld>
            <a:endParaRPr lang="en-US"/>
          </a:p>
        </p:txBody>
      </p:sp>
    </p:spTree>
    <p:extLst>
      <p:ext uri="{BB962C8B-B14F-4D97-AF65-F5344CB8AC3E}">
        <p14:creationId xmlns:p14="http://schemas.microsoft.com/office/powerpoint/2010/main" val="36766683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88537DC-EF88-4EB2-8025-60CAA037BF5E}" type="slidenum">
              <a:rPr lang="en-US"/>
              <a:pPr>
                <a:defRPr/>
              </a:pPr>
              <a:t>‹#›</a:t>
            </a:fld>
            <a:endParaRPr lang="en-US"/>
          </a:p>
        </p:txBody>
      </p:sp>
    </p:spTree>
    <p:extLst>
      <p:ext uri="{BB962C8B-B14F-4D97-AF65-F5344CB8AC3E}">
        <p14:creationId xmlns:p14="http://schemas.microsoft.com/office/powerpoint/2010/main" val="25475390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4260F97F-3A50-431D-A484-A715B13BDFB2}" type="slidenum">
              <a:rPr lang="en-US"/>
              <a:pPr>
                <a:defRPr/>
              </a:pPr>
              <a:t>‹#›</a:t>
            </a:fld>
            <a:endParaRPr lang="en-US"/>
          </a:p>
        </p:txBody>
      </p:sp>
    </p:spTree>
    <p:extLst>
      <p:ext uri="{BB962C8B-B14F-4D97-AF65-F5344CB8AC3E}">
        <p14:creationId xmlns:p14="http://schemas.microsoft.com/office/powerpoint/2010/main" val="42133594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69ACA35E-F7E2-4DEE-B3EE-5B53CF0B9EBD}" type="slidenum">
              <a:rPr lang="en-US"/>
              <a:pPr>
                <a:defRPr/>
              </a:pPr>
              <a:t>‹#›</a:t>
            </a:fld>
            <a:endParaRPr lang="en-US"/>
          </a:p>
        </p:txBody>
      </p:sp>
    </p:spTree>
    <p:extLst>
      <p:ext uri="{BB962C8B-B14F-4D97-AF65-F5344CB8AC3E}">
        <p14:creationId xmlns:p14="http://schemas.microsoft.com/office/powerpoint/2010/main" val="16352374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9E022FB6-A54A-4B57-BE2A-E9298899F249}" type="slidenum">
              <a:rPr lang="en-US"/>
              <a:pPr>
                <a:defRPr/>
              </a:pPr>
              <a:t>‹#›</a:t>
            </a:fld>
            <a:endParaRPr lang="en-US"/>
          </a:p>
        </p:txBody>
      </p:sp>
    </p:spTree>
    <p:extLst>
      <p:ext uri="{BB962C8B-B14F-4D97-AF65-F5344CB8AC3E}">
        <p14:creationId xmlns:p14="http://schemas.microsoft.com/office/powerpoint/2010/main" val="29366183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29C374A-7BD9-4EC2-AE5F-33B87B83DC97}" type="slidenum">
              <a:rPr lang="en-US"/>
              <a:pPr>
                <a:defRPr/>
              </a:pPr>
              <a:t>‹#›</a:t>
            </a:fld>
            <a:endParaRPr lang="en-US"/>
          </a:p>
        </p:txBody>
      </p:sp>
    </p:spTree>
    <p:extLst>
      <p:ext uri="{BB962C8B-B14F-4D97-AF65-F5344CB8AC3E}">
        <p14:creationId xmlns:p14="http://schemas.microsoft.com/office/powerpoint/2010/main" val="42882373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DA22707-15B2-454C-87B6-3D7B9E51B1A4}" type="slidenum">
              <a:rPr lang="en-US"/>
              <a:pPr>
                <a:defRPr/>
              </a:pPr>
              <a:t>‹#›</a:t>
            </a:fld>
            <a:endParaRPr lang="en-US"/>
          </a:p>
        </p:txBody>
      </p:sp>
    </p:spTree>
    <p:extLst>
      <p:ext uri="{BB962C8B-B14F-4D97-AF65-F5344CB8AC3E}">
        <p14:creationId xmlns:p14="http://schemas.microsoft.com/office/powerpoint/2010/main" val="1910051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3.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pitchFamily="34" charset="0"/>
              </a:defRPr>
            </a:lvl1pPr>
          </a:lstStyle>
          <a:p>
            <a:pPr>
              <a:defRPr/>
            </a:pPr>
            <a:fld id="{D4446CF5-3FDA-4B70-936D-D061781FEB10}"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ctr" rtl="0" eaLnBrk="0" fontAlgn="base" hangingPunct="0">
        <a:spcBef>
          <a:spcPct val="0"/>
        </a:spcBef>
        <a:spcAft>
          <a:spcPct val="0"/>
        </a:spcAft>
        <a:defRPr sz="4400">
          <a:solidFill>
            <a:schemeClr val="tx2"/>
          </a:solidFill>
          <a:latin typeface="+mj-lt"/>
          <a:ea typeface="MS PGothic" pitchFamily="34" charset="-128"/>
          <a:cs typeface="ＭＳ Ｐゴシック" pitchFamily="-106" charset="-128"/>
        </a:defRPr>
      </a:lvl1pPr>
      <a:lvl2pPr algn="ctr" rtl="0" eaLnBrk="0" fontAlgn="base" hangingPunct="0">
        <a:spcBef>
          <a:spcPct val="0"/>
        </a:spcBef>
        <a:spcAft>
          <a:spcPct val="0"/>
        </a:spcAft>
        <a:defRPr sz="4400">
          <a:solidFill>
            <a:schemeClr val="tx2"/>
          </a:solidFill>
          <a:latin typeface="Arial" pitchFamily="-106" charset="0"/>
          <a:ea typeface="MS PGothic" pitchFamily="34" charset="-128"/>
          <a:cs typeface="ＭＳ Ｐゴシック" pitchFamily="-106" charset="-128"/>
        </a:defRPr>
      </a:lvl2pPr>
      <a:lvl3pPr algn="ctr" rtl="0" eaLnBrk="0" fontAlgn="base" hangingPunct="0">
        <a:spcBef>
          <a:spcPct val="0"/>
        </a:spcBef>
        <a:spcAft>
          <a:spcPct val="0"/>
        </a:spcAft>
        <a:defRPr sz="4400">
          <a:solidFill>
            <a:schemeClr val="tx2"/>
          </a:solidFill>
          <a:latin typeface="Arial" pitchFamily="-106" charset="0"/>
          <a:ea typeface="MS PGothic" pitchFamily="34" charset="-128"/>
          <a:cs typeface="ＭＳ Ｐゴシック" pitchFamily="-106" charset="-128"/>
        </a:defRPr>
      </a:lvl3pPr>
      <a:lvl4pPr algn="ctr" rtl="0" eaLnBrk="0" fontAlgn="base" hangingPunct="0">
        <a:spcBef>
          <a:spcPct val="0"/>
        </a:spcBef>
        <a:spcAft>
          <a:spcPct val="0"/>
        </a:spcAft>
        <a:defRPr sz="4400">
          <a:solidFill>
            <a:schemeClr val="tx2"/>
          </a:solidFill>
          <a:latin typeface="Arial" pitchFamily="-106" charset="0"/>
          <a:ea typeface="MS PGothic" pitchFamily="34" charset="-128"/>
          <a:cs typeface="ＭＳ Ｐゴシック" pitchFamily="-106" charset="-128"/>
        </a:defRPr>
      </a:lvl4pPr>
      <a:lvl5pPr algn="ctr" rtl="0" eaLnBrk="0" fontAlgn="base" hangingPunct="0">
        <a:spcBef>
          <a:spcPct val="0"/>
        </a:spcBef>
        <a:spcAft>
          <a:spcPct val="0"/>
        </a:spcAft>
        <a:defRPr sz="4400">
          <a:solidFill>
            <a:schemeClr val="tx2"/>
          </a:solidFill>
          <a:latin typeface="Arial" pitchFamily="-106" charset="0"/>
          <a:ea typeface="MS PGothic" pitchFamily="34" charset="-128"/>
          <a:cs typeface="ＭＳ Ｐゴシック" pitchFamily="-106" charset="-128"/>
        </a:defRPr>
      </a:lvl5pPr>
      <a:lvl6pPr marL="457200" algn="ctr" rtl="0" fontAlgn="base">
        <a:spcBef>
          <a:spcPct val="0"/>
        </a:spcBef>
        <a:spcAft>
          <a:spcPct val="0"/>
        </a:spcAft>
        <a:defRPr sz="4400">
          <a:solidFill>
            <a:schemeClr val="tx2"/>
          </a:solidFill>
          <a:latin typeface="Arial" pitchFamily="-106" charset="0"/>
        </a:defRPr>
      </a:lvl6pPr>
      <a:lvl7pPr marL="914400" algn="ctr" rtl="0" fontAlgn="base">
        <a:spcBef>
          <a:spcPct val="0"/>
        </a:spcBef>
        <a:spcAft>
          <a:spcPct val="0"/>
        </a:spcAft>
        <a:defRPr sz="4400">
          <a:solidFill>
            <a:schemeClr val="tx2"/>
          </a:solidFill>
          <a:latin typeface="Arial" pitchFamily="-106" charset="0"/>
        </a:defRPr>
      </a:lvl7pPr>
      <a:lvl8pPr marL="1371600" algn="ctr" rtl="0" fontAlgn="base">
        <a:spcBef>
          <a:spcPct val="0"/>
        </a:spcBef>
        <a:spcAft>
          <a:spcPct val="0"/>
        </a:spcAft>
        <a:defRPr sz="4400">
          <a:solidFill>
            <a:schemeClr val="tx2"/>
          </a:solidFill>
          <a:latin typeface="Arial" pitchFamily="-106" charset="0"/>
        </a:defRPr>
      </a:lvl8pPr>
      <a:lvl9pPr marL="1828800" algn="ctr" rtl="0" fontAlgn="base">
        <a:spcBef>
          <a:spcPct val="0"/>
        </a:spcBef>
        <a:spcAft>
          <a:spcPct val="0"/>
        </a:spcAft>
        <a:defRPr sz="4400">
          <a:solidFill>
            <a:schemeClr val="tx2"/>
          </a:solidFill>
          <a:latin typeface="Arial" pitchFamily="-106"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ＭＳ Ｐゴシック" pitchFamily="-106" charset="-128"/>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6"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6"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6"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205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spcBef>
                <a:spcPct val="0"/>
              </a:spcBef>
              <a:defRPr sz="1400">
                <a:solidFill>
                  <a:srgbClr val="000000"/>
                </a:solidFill>
                <a:latin typeface="+mn-lt"/>
                <a:ea typeface="ＭＳ Ｐゴシック" pitchFamily="-108" charset="-128"/>
                <a:cs typeface="ＭＳ Ｐゴシック" pitchFamily="-108" charset="-128"/>
              </a:defRPr>
            </a:lvl1pPr>
          </a:lstStyle>
          <a:p>
            <a:pPr eaLnBrk="0" hangingPunct="0">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spcBef>
                <a:spcPct val="0"/>
              </a:spcBef>
              <a:defRPr sz="1400">
                <a:solidFill>
                  <a:srgbClr val="000000"/>
                </a:solidFill>
                <a:latin typeface="+mn-lt"/>
                <a:ea typeface="ＭＳ Ｐゴシック" pitchFamily="-108" charset="-128"/>
                <a:cs typeface="ＭＳ Ｐゴシック" pitchFamily="-108" charset="-128"/>
              </a:defRPr>
            </a:lvl1pPr>
          </a:lstStyle>
          <a:p>
            <a:pPr eaLnBrk="0" hangingPunct="0">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spcBef>
                <a:spcPct val="0"/>
              </a:spcBef>
              <a:defRPr sz="1400">
                <a:solidFill>
                  <a:srgbClr val="000000"/>
                </a:solidFill>
                <a:latin typeface="Arial" pitchFamily="34" charset="0"/>
              </a:defRPr>
            </a:lvl1pPr>
          </a:lstStyle>
          <a:p>
            <a:pPr eaLnBrk="0" hangingPunct="0">
              <a:defRPr/>
            </a:pPr>
            <a:fld id="{3ED61297-60F9-4982-BD14-F6F1842EA679}" type="slidenum">
              <a:rPr lang="en-US">
                <a:ea typeface="ＭＳ Ｐゴシック" pitchFamily="34" charset="-128"/>
              </a:rPr>
              <a:pPr eaLnBrk="0" hangingPunct="0">
                <a:defRPr/>
              </a:pPr>
              <a:t>‹#›</a:t>
            </a:fld>
            <a:endParaRPr lang="en-US">
              <a:ea typeface="ＭＳ Ｐゴシック" pitchFamily="34" charset="-128"/>
            </a:endParaRPr>
          </a:p>
        </p:txBody>
      </p:sp>
    </p:spTree>
    <p:extLst>
      <p:ext uri="{BB962C8B-B14F-4D97-AF65-F5344CB8AC3E}">
        <p14:creationId xmlns:p14="http://schemas.microsoft.com/office/powerpoint/2010/main" val="3151807955"/>
      </p:ext>
    </p:extLst>
  </p:cSld>
  <p:clrMap bg1="lt1" tx1="dk1" bg2="lt2" tx2="dk2" accent1="accent1" accent2="accent2" accent3="accent3" accent4="accent4" accent5="accent5" accent6="accent6" hlink="hlink" folHlink="folHlink"/>
  <p:sldLayoutIdLst>
    <p:sldLayoutId id="2147483746" r:id="rId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6pPr>
      <a:lvl7pPr marL="914400" algn="ctr" rtl="0" fontAlgn="base">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7pPr>
      <a:lvl8pPr marL="1371600" algn="ctr" rtl="0" fontAlgn="base">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8pPr>
      <a:lvl9pPr marL="1828800" algn="ctr" rtl="0" fontAlgn="base">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latin typeface="Arial" charset="0"/>
                <a:ea typeface="ＭＳ Ｐゴシック" pitchFamily="1" charset="-128"/>
                <a:cs typeface="+mn-cs"/>
              </a:defRPr>
            </a:lvl1pPr>
          </a:lstStyle>
          <a:p>
            <a:pPr eaLnBrk="0" hangingPunct="0">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latin typeface="Arial" charset="0"/>
                <a:ea typeface="ＭＳ Ｐゴシック" pitchFamily="1" charset="-128"/>
                <a:cs typeface="+mn-cs"/>
              </a:defRPr>
            </a:lvl1pPr>
          </a:lstStyle>
          <a:p>
            <a:pPr eaLnBrk="0" hangingPunct="0">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vl1pPr>
          </a:lstStyle>
          <a:p>
            <a:pPr eaLnBrk="0" hangingPunct="0">
              <a:defRPr/>
            </a:pPr>
            <a:fld id="{C34944BE-7168-4CEF-9A34-AAB84F3D014C}" type="slidenum">
              <a:rPr lang="en-US">
                <a:solidFill>
                  <a:srgbClr val="000000"/>
                </a:solidFill>
                <a:latin typeface="Arial" pitchFamily="34" charset="0"/>
                <a:ea typeface="ＭＳ Ｐゴシック" pitchFamily="34" charset="-128"/>
              </a:rPr>
              <a:pPr eaLnBrk="0" hangingPunct="0">
                <a:defRPr/>
              </a:pPr>
              <a:t>‹#›</a:t>
            </a:fld>
            <a:endParaRPr lang="en-US">
              <a:solidFill>
                <a:srgbClr val="000000"/>
              </a:solidFill>
              <a:latin typeface="Arial" pitchFamily="34" charset="0"/>
              <a:ea typeface="ＭＳ Ｐゴシック" pitchFamily="34" charset="-128"/>
            </a:endParaRPr>
          </a:p>
        </p:txBody>
      </p:sp>
    </p:spTree>
    <p:extLst>
      <p:ext uri="{BB962C8B-B14F-4D97-AF65-F5344CB8AC3E}">
        <p14:creationId xmlns:p14="http://schemas.microsoft.com/office/powerpoint/2010/main" val="3450544760"/>
      </p:ext>
    </p:extLst>
  </p:cSld>
  <p:clrMap bg1="lt1" tx1="dk1" bg2="lt2" tx2="dk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 id="2147483753" r:id="rId6"/>
    <p:sldLayoutId id="2147483754" r:id="rId7"/>
    <p:sldLayoutId id="2147483755" r:id="rId8"/>
    <p:sldLayoutId id="2147483756" r:id="rId9"/>
    <p:sldLayoutId id="2147483757" r:id="rId10"/>
    <p:sldLayoutId id="2147483758" r:id="rId11"/>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pitchFamily="-106" charset="-128"/>
        </a:defRPr>
      </a:lvl1pPr>
      <a:lvl2pPr algn="ctr" rtl="0" eaLnBrk="0" fontAlgn="base" hangingPunct="0">
        <a:spcBef>
          <a:spcPct val="0"/>
        </a:spcBef>
        <a:spcAft>
          <a:spcPct val="0"/>
        </a:spcAft>
        <a:defRPr sz="4400">
          <a:solidFill>
            <a:schemeClr val="tx2"/>
          </a:solidFill>
          <a:latin typeface="Arial" charset="0"/>
          <a:ea typeface="ＭＳ Ｐゴシック" pitchFamily="1" charset="-128"/>
          <a:cs typeface="ＭＳ Ｐゴシック" pitchFamily="-106" charset="-128"/>
        </a:defRPr>
      </a:lvl2pPr>
      <a:lvl3pPr algn="ctr" rtl="0" eaLnBrk="0" fontAlgn="base" hangingPunct="0">
        <a:spcBef>
          <a:spcPct val="0"/>
        </a:spcBef>
        <a:spcAft>
          <a:spcPct val="0"/>
        </a:spcAft>
        <a:defRPr sz="4400">
          <a:solidFill>
            <a:schemeClr val="tx2"/>
          </a:solidFill>
          <a:latin typeface="Arial" charset="0"/>
          <a:ea typeface="ＭＳ Ｐゴシック" pitchFamily="1" charset="-128"/>
          <a:cs typeface="ＭＳ Ｐゴシック" pitchFamily="-106" charset="-128"/>
        </a:defRPr>
      </a:lvl3pPr>
      <a:lvl4pPr algn="ctr" rtl="0" eaLnBrk="0" fontAlgn="base" hangingPunct="0">
        <a:spcBef>
          <a:spcPct val="0"/>
        </a:spcBef>
        <a:spcAft>
          <a:spcPct val="0"/>
        </a:spcAft>
        <a:defRPr sz="4400">
          <a:solidFill>
            <a:schemeClr val="tx2"/>
          </a:solidFill>
          <a:latin typeface="Arial" charset="0"/>
          <a:ea typeface="ＭＳ Ｐゴシック" pitchFamily="1" charset="-128"/>
          <a:cs typeface="ＭＳ Ｐゴシック" pitchFamily="-106" charset="-128"/>
        </a:defRPr>
      </a:lvl4pPr>
      <a:lvl5pPr algn="ctr" rtl="0" eaLnBrk="0" fontAlgn="base" hangingPunct="0">
        <a:spcBef>
          <a:spcPct val="0"/>
        </a:spcBef>
        <a:spcAft>
          <a:spcPct val="0"/>
        </a:spcAft>
        <a:defRPr sz="4400">
          <a:solidFill>
            <a:schemeClr val="tx2"/>
          </a:solidFill>
          <a:latin typeface="Arial" charset="0"/>
          <a:ea typeface="ＭＳ Ｐゴシック" pitchFamily="1" charset="-128"/>
          <a:cs typeface="ＭＳ Ｐゴシック" pitchFamily="-106" charset="-128"/>
        </a:defRPr>
      </a:lvl5pPr>
      <a:lvl6pPr marL="457200" algn="ctr" rtl="0" fontAlgn="base">
        <a:spcBef>
          <a:spcPct val="0"/>
        </a:spcBef>
        <a:spcAft>
          <a:spcPct val="0"/>
        </a:spcAft>
        <a:defRPr sz="4400">
          <a:solidFill>
            <a:schemeClr val="tx2"/>
          </a:solidFill>
          <a:latin typeface="Arial" charset="0"/>
          <a:ea typeface="ＭＳ Ｐゴシック" pitchFamily="1" charset="-128"/>
        </a:defRPr>
      </a:lvl6pPr>
      <a:lvl7pPr marL="914400" algn="ctr" rtl="0" fontAlgn="base">
        <a:spcBef>
          <a:spcPct val="0"/>
        </a:spcBef>
        <a:spcAft>
          <a:spcPct val="0"/>
        </a:spcAft>
        <a:defRPr sz="4400">
          <a:solidFill>
            <a:schemeClr val="tx2"/>
          </a:solidFill>
          <a:latin typeface="Arial" charset="0"/>
          <a:ea typeface="ＭＳ Ｐゴシック" pitchFamily="1" charset="-128"/>
        </a:defRPr>
      </a:lvl7pPr>
      <a:lvl8pPr marL="1371600" algn="ctr" rtl="0" fontAlgn="base">
        <a:spcBef>
          <a:spcPct val="0"/>
        </a:spcBef>
        <a:spcAft>
          <a:spcPct val="0"/>
        </a:spcAft>
        <a:defRPr sz="4400">
          <a:solidFill>
            <a:schemeClr val="tx2"/>
          </a:solidFill>
          <a:latin typeface="Arial" charset="0"/>
          <a:ea typeface="ＭＳ Ｐゴシック" pitchFamily="1" charset="-128"/>
        </a:defRPr>
      </a:lvl8pPr>
      <a:lvl9pPr marL="1828800" algn="ctr" rtl="0" fontAlgn="base">
        <a:spcBef>
          <a:spcPct val="0"/>
        </a:spcBef>
        <a:spcAft>
          <a:spcPct val="0"/>
        </a:spcAft>
        <a:defRPr sz="4400">
          <a:solidFill>
            <a:schemeClr val="tx2"/>
          </a:solidFill>
          <a:latin typeface="Arial" charset="0"/>
          <a:ea typeface="ＭＳ Ｐゴシック" pitchFamily="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pitchFamily="-106" charset="-128"/>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2.xml"/></Relationships>
</file>

<file path=ppt/slides/_rels/slide10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73.png"/><Relationship Id="rId1" Type="http://schemas.openxmlformats.org/officeDocument/2006/relationships/slideLayout" Target="../slideLayouts/slideLayout1.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pn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5.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1.xml"/></Relationships>
</file>

<file path=ppt/slides/_rels/slide106.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png"/><Relationship Id="rId1" Type="http://schemas.openxmlformats.org/officeDocument/2006/relationships/slideLayout" Target="../slideLayouts/slideLayout1.xml"/><Relationship Id="rId4" Type="http://schemas.openxmlformats.org/officeDocument/2006/relationships/image" Target="../media/image80.jpeg"/></Relationships>
</file>

<file path=ppt/slides/_rels/slide10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2.xml"/></Relationships>
</file>

<file path=ppt/slides/_rels/slide110.xml.rels><?xml version="1.0" encoding="UTF-8" standalone="yes"?>
<Relationships xmlns="http://schemas.openxmlformats.org/package/2006/relationships"><Relationship Id="rId8" Type="http://schemas.openxmlformats.org/officeDocument/2006/relationships/tags" Target="../tags/tag27.xml"/><Relationship Id="rId13" Type="http://schemas.openxmlformats.org/officeDocument/2006/relationships/tags" Target="../tags/tag32.xml"/><Relationship Id="rId3" Type="http://schemas.openxmlformats.org/officeDocument/2006/relationships/tags" Target="../tags/tag22.xml"/><Relationship Id="rId7" Type="http://schemas.openxmlformats.org/officeDocument/2006/relationships/tags" Target="../tags/tag26.xml"/><Relationship Id="rId12" Type="http://schemas.openxmlformats.org/officeDocument/2006/relationships/tags" Target="../tags/tag31.xml"/><Relationship Id="rId2" Type="http://schemas.openxmlformats.org/officeDocument/2006/relationships/tags" Target="../tags/tag21.xml"/><Relationship Id="rId16" Type="http://schemas.openxmlformats.org/officeDocument/2006/relationships/image" Target="../media/image83.png"/><Relationship Id="rId1" Type="http://schemas.openxmlformats.org/officeDocument/2006/relationships/tags" Target="../tags/tag20.xml"/><Relationship Id="rId6" Type="http://schemas.openxmlformats.org/officeDocument/2006/relationships/tags" Target="../tags/tag25.xml"/><Relationship Id="rId11" Type="http://schemas.openxmlformats.org/officeDocument/2006/relationships/tags" Target="../tags/tag30.xml"/><Relationship Id="rId5" Type="http://schemas.openxmlformats.org/officeDocument/2006/relationships/tags" Target="../tags/tag24.xml"/><Relationship Id="rId15" Type="http://schemas.openxmlformats.org/officeDocument/2006/relationships/slideLayout" Target="../slideLayouts/slideLayout1.xml"/><Relationship Id="rId10" Type="http://schemas.openxmlformats.org/officeDocument/2006/relationships/tags" Target="../tags/tag29.xml"/><Relationship Id="rId4" Type="http://schemas.openxmlformats.org/officeDocument/2006/relationships/tags" Target="../tags/tag23.xml"/><Relationship Id="rId9" Type="http://schemas.openxmlformats.org/officeDocument/2006/relationships/tags" Target="../tags/tag28.xml"/><Relationship Id="rId14" Type="http://schemas.openxmlformats.org/officeDocument/2006/relationships/tags" Target="../tags/tag33.xml"/></Relationships>
</file>

<file path=ppt/slides/_rels/slide111.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slideLayout" Target="../slideLayouts/slideLayout7.xml"/><Relationship Id="rId7" Type="http://schemas.openxmlformats.org/officeDocument/2006/relationships/image" Target="../media/image87.png"/><Relationship Id="rId2" Type="http://schemas.openxmlformats.org/officeDocument/2006/relationships/tags" Target="../tags/tag35.xml"/><Relationship Id="rId1" Type="http://schemas.openxmlformats.org/officeDocument/2006/relationships/tags" Target="../tags/tag34.xml"/><Relationship Id="rId6" Type="http://schemas.openxmlformats.org/officeDocument/2006/relationships/image" Target="../media/image86.jpeg"/><Relationship Id="rId5" Type="http://schemas.openxmlformats.org/officeDocument/2006/relationships/image" Target="../media/image85.png"/><Relationship Id="rId4" Type="http://schemas.openxmlformats.org/officeDocument/2006/relationships/notesSlide" Target="../notesSlides/notesSlide4.xml"/><Relationship Id="rId9" Type="http://schemas.openxmlformats.org/officeDocument/2006/relationships/image" Target="../media/image89.png"/></Relationships>
</file>

<file path=ppt/slides/_rels/slide1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90.png"/></Relationships>
</file>

<file path=ppt/slides/_rels/slide1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16.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png"/><Relationship Id="rId1" Type="http://schemas.openxmlformats.org/officeDocument/2006/relationships/slideLayout" Target="../slideLayouts/slideLayout1.xml"/><Relationship Id="rId4" Type="http://schemas.openxmlformats.org/officeDocument/2006/relationships/image" Target="../media/image80.jpeg"/></Relationships>
</file>

<file path=ppt/slides/_rels/slide1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1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1.xml"/><Relationship Id="rId4" Type="http://schemas.openxmlformats.org/officeDocument/2006/relationships/image" Target="../media/image55.png"/></Relationships>
</file>

<file path=ppt/slides/_rels/slide11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2.xml"/></Relationships>
</file>

<file path=ppt/slides/_rels/slide1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3.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xml"/></Relationships>
</file>

<file path=ppt/slides/_rels/slide1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73.png"/><Relationship Id="rId1" Type="http://schemas.openxmlformats.org/officeDocument/2006/relationships/slideLayout" Target="../slideLayouts/slideLayout1.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png"/></Relationships>
</file>

<file path=ppt/slides/_rels/slide12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2.xml"/></Relationships>
</file>

<file path=ppt/slides/_rels/slide13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34.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3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jpeg"/><Relationship Id="rId1" Type="http://schemas.openxmlformats.org/officeDocument/2006/relationships/slideLayout" Target="../slideLayouts/slideLayout1.xml"/><Relationship Id="rId5" Type="http://schemas.openxmlformats.org/officeDocument/2006/relationships/image" Target="../media/image64.png"/><Relationship Id="rId4" Type="http://schemas.openxmlformats.org/officeDocument/2006/relationships/image" Target="../media/image63.png"/></Relationships>
</file>

<file path=ppt/slides/_rels/slide13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37.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94.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93.png"/><Relationship Id="rId5" Type="http://schemas.openxmlformats.org/officeDocument/2006/relationships/image" Target="../media/image4.png"/><Relationship Id="rId4" Type="http://schemas.openxmlformats.org/officeDocument/2006/relationships/image" Target="../media/image3.png"/></Relationships>
</file>

<file path=ppt/slides/_rels/slide138.xml.rels><?xml version="1.0" encoding="UTF-8" standalone="yes"?>
<Relationships xmlns="http://schemas.openxmlformats.org/package/2006/relationships"><Relationship Id="rId3" Type="http://schemas.openxmlformats.org/officeDocument/2006/relationships/image" Target="../media/image108.emf"/><Relationship Id="rId2" Type="http://schemas.openxmlformats.org/officeDocument/2006/relationships/customXml" Target="../ink/ink82.xml"/><Relationship Id="rId1" Type="http://schemas.openxmlformats.org/officeDocument/2006/relationships/slideLayout" Target="../slideLayouts/slideLayout7.xml"/></Relationships>
</file>

<file path=ppt/slides/_rels/slide13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xml"/><Relationship Id="rId5" Type="http://schemas.openxmlformats.org/officeDocument/2006/relationships/image" Target="../media/image95.png"/><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40.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1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3.png"/></Relationships>
</file>

<file path=ppt/slides/_rels/slide3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3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xml"/><Relationship Id="rId4" Type="http://schemas.openxmlformats.org/officeDocument/2006/relationships/image" Target="../media/image25.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image" Target="../media/image28.png"/><Relationship Id="rId1" Type="http://schemas.openxmlformats.org/officeDocument/2006/relationships/slideLayout" Target="../slideLayouts/slideLayout1.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xml"/><Relationship Id="rId4" Type="http://schemas.openxmlformats.org/officeDocument/2006/relationships/image" Target="../media/image36.png"/></Relationships>
</file>

<file path=ppt/slides/_rels/slide5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5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png"/><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37.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3.xml"/><Relationship Id="rId1" Type="http://schemas.openxmlformats.org/officeDocument/2006/relationships/tags" Target="../tags/tag1.xml"/></Relationships>
</file>

<file path=ppt/slides/_rels/slide57.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tags" Target="../tags/tag2.xml"/></Relationships>
</file>

<file path=ppt/slides/_rels/slide58.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tags" Target="../tags/tag3.xml"/></Relationships>
</file>

<file path=ppt/slides/_rels/slide59.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tags" Target="../tags/tag4.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2.xml"/></Relationships>
</file>

<file path=ppt/slides/_rels/slide6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2" Type="http://schemas.openxmlformats.org/officeDocument/2006/relationships/image" Target="../media/image39.gif"/><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slideLayout" Target="../slideLayouts/slideLayout13.xml"/><Relationship Id="rId1" Type="http://schemas.openxmlformats.org/officeDocument/2006/relationships/tags" Target="../tags/tag5.xml"/></Relationships>
</file>

<file path=ppt/slides/_rels/slide6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43.png"/></Relationships>
</file>

<file path=ppt/slides/_rels/slide6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16.emf"/><Relationship Id="rId2" Type="http://schemas.openxmlformats.org/officeDocument/2006/relationships/image" Target="../media/image48.png"/><Relationship Id="rId1" Type="http://schemas.openxmlformats.org/officeDocument/2006/relationships/slideLayout" Target="../slideLayouts/slideLayout7.xml"/><Relationship Id="rId6" Type="http://schemas.openxmlformats.org/officeDocument/2006/relationships/customXml" Target="../ink/ink1.xml"/><Relationship Id="rId5" Type="http://schemas.openxmlformats.org/officeDocument/2006/relationships/image" Target="../media/image51.png"/><Relationship Id="rId4" Type="http://schemas.openxmlformats.org/officeDocument/2006/relationships/image" Target="../media/image50.png"/></Relationships>
</file>

<file path=ppt/slides/_rels/slide69.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customXml" Target="../ink/ink2.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2.xml"/></Relationships>
</file>

<file path=ppt/slides/_rels/slide70.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customXml" Target="../ink/ink3.xml"/><Relationship Id="rId1" Type="http://schemas.openxmlformats.org/officeDocument/2006/relationships/slideLayout" Target="../slideLayouts/slideLayout1.xml"/><Relationship Id="rId4" Type="http://schemas.openxmlformats.org/officeDocument/2006/relationships/customXml" Target="../ink/ink4.xml"/></Relationships>
</file>

<file path=ppt/slides/_rels/slide71.xml.rels><?xml version="1.0" encoding="UTF-8" standalone="yes"?>
<Relationships xmlns="http://schemas.openxmlformats.org/package/2006/relationships"><Relationship Id="rId8" Type="http://schemas.openxmlformats.org/officeDocument/2006/relationships/tags" Target="../tags/tag13.xml"/><Relationship Id="rId13" Type="http://schemas.openxmlformats.org/officeDocument/2006/relationships/tags" Target="../tags/tag18.xml"/><Relationship Id="rId3" Type="http://schemas.openxmlformats.org/officeDocument/2006/relationships/tags" Target="../tags/tag8.xml"/><Relationship Id="rId7" Type="http://schemas.openxmlformats.org/officeDocument/2006/relationships/tags" Target="../tags/tag12.xml"/><Relationship Id="rId12" Type="http://schemas.openxmlformats.org/officeDocument/2006/relationships/tags" Target="../tags/tag17.xml"/><Relationship Id="rId2" Type="http://schemas.openxmlformats.org/officeDocument/2006/relationships/tags" Target="../tags/tag7.xml"/><Relationship Id="rId16" Type="http://schemas.openxmlformats.org/officeDocument/2006/relationships/image" Target="../media/image52.png"/><Relationship Id="rId1" Type="http://schemas.openxmlformats.org/officeDocument/2006/relationships/tags" Target="../tags/tag6.xml"/><Relationship Id="rId6" Type="http://schemas.openxmlformats.org/officeDocument/2006/relationships/tags" Target="../tags/tag11.xml"/><Relationship Id="rId11" Type="http://schemas.openxmlformats.org/officeDocument/2006/relationships/tags" Target="../tags/tag16.xml"/><Relationship Id="rId5" Type="http://schemas.openxmlformats.org/officeDocument/2006/relationships/tags" Target="../tags/tag10.xml"/><Relationship Id="rId15" Type="http://schemas.openxmlformats.org/officeDocument/2006/relationships/slideLayout" Target="../slideLayouts/slideLayout7.xml"/><Relationship Id="rId10" Type="http://schemas.openxmlformats.org/officeDocument/2006/relationships/tags" Target="../tags/tag15.xml"/><Relationship Id="rId4" Type="http://schemas.openxmlformats.org/officeDocument/2006/relationships/tags" Target="../tags/tag9.xml"/><Relationship Id="rId9" Type="http://schemas.openxmlformats.org/officeDocument/2006/relationships/tags" Target="../tags/tag14.xml"/><Relationship Id="rId14" Type="http://schemas.openxmlformats.org/officeDocument/2006/relationships/tags" Target="../tags/tag19.xml"/></Relationships>
</file>

<file path=ppt/slides/_rels/slide72.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customXml" Target="../ink/ink5.xml"/><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customXml" Target="../ink/ink6.xml"/><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customXml" Target="../ink/ink7.xml"/><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1.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7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7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2.xml"/></Relationships>
</file>

<file path=ppt/slides/_rels/slide80.xml.rels><?xml version="1.0" encoding="UTF-8" standalone="yes"?>
<Relationships xmlns="http://schemas.openxmlformats.org/package/2006/relationships"><Relationship Id="rId3" Type="http://schemas.openxmlformats.org/officeDocument/2006/relationships/customXml" Target="../ink/ink8.xml"/><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29.emf"/></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3" Type="http://schemas.openxmlformats.org/officeDocument/2006/relationships/customXml" Target="../ink/ink9.xml"/><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420.emf"/><Relationship Id="rId5" Type="http://schemas.openxmlformats.org/officeDocument/2006/relationships/customXml" Target="../ink/ink10.xml"/><Relationship Id="rId4" Type="http://schemas.openxmlformats.org/officeDocument/2006/relationships/image" Target="../media/image410.emf"/></Relationships>
</file>

<file path=ppt/slides/_rels/slide8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jpeg"/><Relationship Id="rId1" Type="http://schemas.openxmlformats.org/officeDocument/2006/relationships/slideLayout" Target="../slideLayouts/slideLayout1.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85.xml.rels><?xml version="1.0" encoding="UTF-8" standalone="yes"?>
<Relationships xmlns="http://schemas.openxmlformats.org/package/2006/relationships"><Relationship Id="rId13" Type="http://schemas.openxmlformats.org/officeDocument/2006/relationships/customXml" Target="../ink/ink16.xml"/><Relationship Id="rId18" Type="http://schemas.openxmlformats.org/officeDocument/2006/relationships/image" Target="../media/image54.emf"/><Relationship Id="rId26" Type="http://schemas.openxmlformats.org/officeDocument/2006/relationships/image" Target="../media/image58.emf"/><Relationship Id="rId39" Type="http://schemas.openxmlformats.org/officeDocument/2006/relationships/customXml" Target="../ink/ink29.xml"/><Relationship Id="rId21" Type="http://schemas.openxmlformats.org/officeDocument/2006/relationships/customXml" Target="../ink/ink20.xml"/><Relationship Id="rId34" Type="http://schemas.openxmlformats.org/officeDocument/2006/relationships/image" Target="../media/image62.emf"/><Relationship Id="rId42" Type="http://schemas.openxmlformats.org/officeDocument/2006/relationships/image" Target="../media/image66.emf"/><Relationship Id="rId47" Type="http://schemas.openxmlformats.org/officeDocument/2006/relationships/customXml" Target="../ink/ink33.xml"/><Relationship Id="rId50" Type="http://schemas.openxmlformats.org/officeDocument/2006/relationships/image" Target="../media/image70.emf"/><Relationship Id="rId55" Type="http://schemas.openxmlformats.org/officeDocument/2006/relationships/customXml" Target="../ink/ink37.xml"/><Relationship Id="rId63" Type="http://schemas.openxmlformats.org/officeDocument/2006/relationships/customXml" Target="../ink/ink41.xml"/><Relationship Id="rId68" Type="http://schemas.openxmlformats.org/officeDocument/2006/relationships/image" Target="../media/image79.emf"/><Relationship Id="rId7" Type="http://schemas.openxmlformats.org/officeDocument/2006/relationships/customXml" Target="../ink/ink13.xml"/><Relationship Id="rId2" Type="http://schemas.openxmlformats.org/officeDocument/2006/relationships/image" Target="../media/image66.png"/><Relationship Id="rId16" Type="http://schemas.openxmlformats.org/officeDocument/2006/relationships/image" Target="../media/image53.emf"/><Relationship Id="rId29" Type="http://schemas.openxmlformats.org/officeDocument/2006/relationships/customXml" Target="../ink/ink24.xml"/><Relationship Id="rId1" Type="http://schemas.openxmlformats.org/officeDocument/2006/relationships/slideLayout" Target="../slideLayouts/slideLayout1.xml"/><Relationship Id="rId6" Type="http://schemas.openxmlformats.org/officeDocument/2006/relationships/image" Target="../media/image49.emf"/><Relationship Id="rId11" Type="http://schemas.openxmlformats.org/officeDocument/2006/relationships/customXml" Target="../ink/ink15.xml"/><Relationship Id="rId24" Type="http://schemas.openxmlformats.org/officeDocument/2006/relationships/image" Target="../media/image57.emf"/><Relationship Id="rId32" Type="http://schemas.openxmlformats.org/officeDocument/2006/relationships/image" Target="../media/image61.emf"/><Relationship Id="rId37" Type="http://schemas.openxmlformats.org/officeDocument/2006/relationships/customXml" Target="../ink/ink28.xml"/><Relationship Id="rId40" Type="http://schemas.openxmlformats.org/officeDocument/2006/relationships/image" Target="../media/image65.emf"/><Relationship Id="rId45" Type="http://schemas.openxmlformats.org/officeDocument/2006/relationships/customXml" Target="../ink/ink32.xml"/><Relationship Id="rId53" Type="http://schemas.openxmlformats.org/officeDocument/2006/relationships/customXml" Target="../ink/ink36.xml"/><Relationship Id="rId58" Type="http://schemas.openxmlformats.org/officeDocument/2006/relationships/image" Target="../media/image74.emf"/><Relationship Id="rId66" Type="http://schemas.openxmlformats.org/officeDocument/2006/relationships/image" Target="../media/image78.emf"/><Relationship Id="rId5" Type="http://schemas.openxmlformats.org/officeDocument/2006/relationships/customXml" Target="../ink/ink12.xml"/><Relationship Id="rId15" Type="http://schemas.openxmlformats.org/officeDocument/2006/relationships/customXml" Target="../ink/ink17.xml"/><Relationship Id="rId23" Type="http://schemas.openxmlformats.org/officeDocument/2006/relationships/customXml" Target="../ink/ink21.xml"/><Relationship Id="rId28" Type="http://schemas.openxmlformats.org/officeDocument/2006/relationships/image" Target="../media/image59.emf"/><Relationship Id="rId36" Type="http://schemas.openxmlformats.org/officeDocument/2006/relationships/image" Target="../media/image63.emf"/><Relationship Id="rId49" Type="http://schemas.openxmlformats.org/officeDocument/2006/relationships/customXml" Target="../ink/ink34.xml"/><Relationship Id="rId57" Type="http://schemas.openxmlformats.org/officeDocument/2006/relationships/customXml" Target="../ink/ink38.xml"/><Relationship Id="rId61" Type="http://schemas.openxmlformats.org/officeDocument/2006/relationships/customXml" Target="../ink/ink40.xml"/><Relationship Id="rId10" Type="http://schemas.openxmlformats.org/officeDocument/2006/relationships/image" Target="../media/image51.emf"/><Relationship Id="rId19" Type="http://schemas.openxmlformats.org/officeDocument/2006/relationships/customXml" Target="../ink/ink19.xml"/><Relationship Id="rId31" Type="http://schemas.openxmlformats.org/officeDocument/2006/relationships/customXml" Target="../ink/ink25.xml"/><Relationship Id="rId44" Type="http://schemas.openxmlformats.org/officeDocument/2006/relationships/image" Target="../media/image67.emf"/><Relationship Id="rId52" Type="http://schemas.openxmlformats.org/officeDocument/2006/relationships/image" Target="../media/image71.emf"/><Relationship Id="rId60" Type="http://schemas.openxmlformats.org/officeDocument/2006/relationships/image" Target="../media/image75.emf"/><Relationship Id="rId65" Type="http://schemas.openxmlformats.org/officeDocument/2006/relationships/customXml" Target="../ink/ink42.xml"/><Relationship Id="rId4" Type="http://schemas.openxmlformats.org/officeDocument/2006/relationships/image" Target="../media/image480.emf"/><Relationship Id="rId9" Type="http://schemas.openxmlformats.org/officeDocument/2006/relationships/customXml" Target="../ink/ink14.xml"/><Relationship Id="rId14" Type="http://schemas.openxmlformats.org/officeDocument/2006/relationships/image" Target="../media/image10.emf"/><Relationship Id="rId22" Type="http://schemas.openxmlformats.org/officeDocument/2006/relationships/image" Target="../media/image56.emf"/><Relationship Id="rId27" Type="http://schemas.openxmlformats.org/officeDocument/2006/relationships/customXml" Target="../ink/ink23.xml"/><Relationship Id="rId30" Type="http://schemas.openxmlformats.org/officeDocument/2006/relationships/image" Target="../media/image60.emf"/><Relationship Id="rId35" Type="http://schemas.openxmlformats.org/officeDocument/2006/relationships/customXml" Target="../ink/ink27.xml"/><Relationship Id="rId43" Type="http://schemas.openxmlformats.org/officeDocument/2006/relationships/customXml" Target="../ink/ink31.xml"/><Relationship Id="rId48" Type="http://schemas.openxmlformats.org/officeDocument/2006/relationships/image" Target="../media/image69.emf"/><Relationship Id="rId56" Type="http://schemas.openxmlformats.org/officeDocument/2006/relationships/image" Target="../media/image73.emf"/><Relationship Id="rId64" Type="http://schemas.openxmlformats.org/officeDocument/2006/relationships/image" Target="../media/image77.emf"/><Relationship Id="rId8" Type="http://schemas.openxmlformats.org/officeDocument/2006/relationships/image" Target="../media/image50.emf"/><Relationship Id="rId51" Type="http://schemas.openxmlformats.org/officeDocument/2006/relationships/customXml" Target="../ink/ink35.xml"/><Relationship Id="rId3" Type="http://schemas.openxmlformats.org/officeDocument/2006/relationships/customXml" Target="../ink/ink11.xml"/><Relationship Id="rId12" Type="http://schemas.openxmlformats.org/officeDocument/2006/relationships/image" Target="../media/image520.emf"/><Relationship Id="rId17" Type="http://schemas.openxmlformats.org/officeDocument/2006/relationships/customXml" Target="../ink/ink18.xml"/><Relationship Id="rId25" Type="http://schemas.openxmlformats.org/officeDocument/2006/relationships/customXml" Target="../ink/ink22.xml"/><Relationship Id="rId33" Type="http://schemas.openxmlformats.org/officeDocument/2006/relationships/customXml" Target="../ink/ink26.xml"/><Relationship Id="rId38" Type="http://schemas.openxmlformats.org/officeDocument/2006/relationships/image" Target="../media/image64.emf"/><Relationship Id="rId46" Type="http://schemas.openxmlformats.org/officeDocument/2006/relationships/image" Target="../media/image68.emf"/><Relationship Id="rId59" Type="http://schemas.openxmlformats.org/officeDocument/2006/relationships/customXml" Target="../ink/ink39.xml"/><Relationship Id="rId67" Type="http://schemas.openxmlformats.org/officeDocument/2006/relationships/customXml" Target="../ink/ink43.xml"/><Relationship Id="rId20" Type="http://schemas.openxmlformats.org/officeDocument/2006/relationships/image" Target="../media/image55.emf"/><Relationship Id="rId41" Type="http://schemas.openxmlformats.org/officeDocument/2006/relationships/customXml" Target="../ink/ink30.xml"/><Relationship Id="rId54" Type="http://schemas.openxmlformats.org/officeDocument/2006/relationships/image" Target="../media/image72.emf"/><Relationship Id="rId62" Type="http://schemas.openxmlformats.org/officeDocument/2006/relationships/image" Target="../media/image76.emf"/></Relationships>
</file>

<file path=ppt/slides/_rels/slide86.xml.rels><?xml version="1.0" encoding="UTF-8" standalone="yes"?>
<Relationships xmlns="http://schemas.openxmlformats.org/package/2006/relationships"><Relationship Id="rId13" Type="http://schemas.openxmlformats.org/officeDocument/2006/relationships/customXml" Target="../ink/ink49.xml"/><Relationship Id="rId18" Type="http://schemas.openxmlformats.org/officeDocument/2006/relationships/image" Target="../media/image29.emf"/><Relationship Id="rId26" Type="http://schemas.openxmlformats.org/officeDocument/2006/relationships/image" Target="../media/image90.emf"/><Relationship Id="rId39" Type="http://schemas.openxmlformats.org/officeDocument/2006/relationships/customXml" Target="../ink/ink62.xml"/><Relationship Id="rId21" Type="http://schemas.openxmlformats.org/officeDocument/2006/relationships/customXml" Target="../ink/ink53.xml"/><Relationship Id="rId34" Type="http://schemas.openxmlformats.org/officeDocument/2006/relationships/image" Target="../media/image94.emf"/><Relationship Id="rId42" Type="http://schemas.openxmlformats.org/officeDocument/2006/relationships/image" Target="../media/image98.emf"/><Relationship Id="rId47" Type="http://schemas.openxmlformats.org/officeDocument/2006/relationships/customXml" Target="../ink/ink66.xml"/><Relationship Id="rId50" Type="http://schemas.openxmlformats.org/officeDocument/2006/relationships/image" Target="../media/image102.emf"/><Relationship Id="rId55" Type="http://schemas.openxmlformats.org/officeDocument/2006/relationships/customXml" Target="../ink/ink70.xml"/><Relationship Id="rId7" Type="http://schemas.openxmlformats.org/officeDocument/2006/relationships/customXml" Target="../ink/ink46.xml"/><Relationship Id="rId12" Type="http://schemas.openxmlformats.org/officeDocument/2006/relationships/image" Target="../media/image84.emf"/><Relationship Id="rId17" Type="http://schemas.openxmlformats.org/officeDocument/2006/relationships/customXml" Target="../ink/ink51.xml"/><Relationship Id="rId25" Type="http://schemas.openxmlformats.org/officeDocument/2006/relationships/customXml" Target="../ink/ink55.xml"/><Relationship Id="rId33" Type="http://schemas.openxmlformats.org/officeDocument/2006/relationships/customXml" Target="../ink/ink59.xml"/><Relationship Id="rId38" Type="http://schemas.openxmlformats.org/officeDocument/2006/relationships/image" Target="../media/image96.emf"/><Relationship Id="rId46" Type="http://schemas.openxmlformats.org/officeDocument/2006/relationships/image" Target="../media/image100.emf"/><Relationship Id="rId59" Type="http://schemas.openxmlformats.org/officeDocument/2006/relationships/customXml" Target="../ink/ink72.xml"/><Relationship Id="rId2" Type="http://schemas.openxmlformats.org/officeDocument/2006/relationships/image" Target="../media/image3.png"/><Relationship Id="rId16" Type="http://schemas.openxmlformats.org/officeDocument/2006/relationships/image" Target="../media/image86.emf"/><Relationship Id="rId20" Type="http://schemas.openxmlformats.org/officeDocument/2006/relationships/image" Target="../media/image87.emf"/><Relationship Id="rId29" Type="http://schemas.openxmlformats.org/officeDocument/2006/relationships/customXml" Target="../ink/ink57.xml"/><Relationship Id="rId41" Type="http://schemas.openxmlformats.org/officeDocument/2006/relationships/customXml" Target="../ink/ink63.xml"/><Relationship Id="rId54" Type="http://schemas.openxmlformats.org/officeDocument/2006/relationships/image" Target="../media/image104.emf"/><Relationship Id="rId1" Type="http://schemas.openxmlformats.org/officeDocument/2006/relationships/slideLayout" Target="../slideLayouts/slideLayout1.xml"/><Relationship Id="rId6" Type="http://schemas.openxmlformats.org/officeDocument/2006/relationships/image" Target="../media/image81.emf"/><Relationship Id="rId11" Type="http://schemas.openxmlformats.org/officeDocument/2006/relationships/customXml" Target="../ink/ink48.xml"/><Relationship Id="rId24" Type="http://schemas.openxmlformats.org/officeDocument/2006/relationships/image" Target="../media/image89.emf"/><Relationship Id="rId32" Type="http://schemas.openxmlformats.org/officeDocument/2006/relationships/image" Target="../media/image93.emf"/><Relationship Id="rId37" Type="http://schemas.openxmlformats.org/officeDocument/2006/relationships/customXml" Target="../ink/ink61.xml"/><Relationship Id="rId40" Type="http://schemas.openxmlformats.org/officeDocument/2006/relationships/image" Target="../media/image97.emf"/><Relationship Id="rId45" Type="http://schemas.openxmlformats.org/officeDocument/2006/relationships/customXml" Target="../ink/ink65.xml"/><Relationship Id="rId53" Type="http://schemas.openxmlformats.org/officeDocument/2006/relationships/customXml" Target="../ink/ink69.xml"/><Relationship Id="rId58" Type="http://schemas.openxmlformats.org/officeDocument/2006/relationships/image" Target="../media/image106.emf"/><Relationship Id="rId5" Type="http://schemas.openxmlformats.org/officeDocument/2006/relationships/customXml" Target="../ink/ink45.xml"/><Relationship Id="rId15" Type="http://schemas.openxmlformats.org/officeDocument/2006/relationships/customXml" Target="../ink/ink50.xml"/><Relationship Id="rId23" Type="http://schemas.openxmlformats.org/officeDocument/2006/relationships/customXml" Target="../ink/ink54.xml"/><Relationship Id="rId28" Type="http://schemas.openxmlformats.org/officeDocument/2006/relationships/image" Target="../media/image91.emf"/><Relationship Id="rId36" Type="http://schemas.openxmlformats.org/officeDocument/2006/relationships/image" Target="../media/image95.emf"/><Relationship Id="rId49" Type="http://schemas.openxmlformats.org/officeDocument/2006/relationships/customXml" Target="../ink/ink67.xml"/><Relationship Id="rId57" Type="http://schemas.openxmlformats.org/officeDocument/2006/relationships/customXml" Target="../ink/ink71.xml"/><Relationship Id="rId10" Type="http://schemas.openxmlformats.org/officeDocument/2006/relationships/image" Target="../media/image83.emf"/><Relationship Id="rId19" Type="http://schemas.openxmlformats.org/officeDocument/2006/relationships/customXml" Target="../ink/ink52.xml"/><Relationship Id="rId31" Type="http://schemas.openxmlformats.org/officeDocument/2006/relationships/customXml" Target="../ink/ink58.xml"/><Relationship Id="rId44" Type="http://schemas.openxmlformats.org/officeDocument/2006/relationships/image" Target="../media/image99.emf"/><Relationship Id="rId52" Type="http://schemas.openxmlformats.org/officeDocument/2006/relationships/image" Target="../media/image103.emf"/><Relationship Id="rId60" Type="http://schemas.openxmlformats.org/officeDocument/2006/relationships/image" Target="../media/image107.emf"/><Relationship Id="rId4" Type="http://schemas.openxmlformats.org/officeDocument/2006/relationships/image" Target="../media/image80.emf"/><Relationship Id="rId9" Type="http://schemas.openxmlformats.org/officeDocument/2006/relationships/customXml" Target="../ink/ink47.xml"/><Relationship Id="rId14" Type="http://schemas.openxmlformats.org/officeDocument/2006/relationships/image" Target="../media/image85.emf"/><Relationship Id="rId22" Type="http://schemas.openxmlformats.org/officeDocument/2006/relationships/image" Target="../media/image88.emf"/><Relationship Id="rId27" Type="http://schemas.openxmlformats.org/officeDocument/2006/relationships/customXml" Target="../ink/ink56.xml"/><Relationship Id="rId30" Type="http://schemas.openxmlformats.org/officeDocument/2006/relationships/image" Target="../media/image92.emf"/><Relationship Id="rId35" Type="http://schemas.openxmlformats.org/officeDocument/2006/relationships/customXml" Target="../ink/ink60.xml"/><Relationship Id="rId43" Type="http://schemas.openxmlformats.org/officeDocument/2006/relationships/customXml" Target="../ink/ink64.xml"/><Relationship Id="rId48" Type="http://schemas.openxmlformats.org/officeDocument/2006/relationships/image" Target="../media/image101.emf"/><Relationship Id="rId56" Type="http://schemas.openxmlformats.org/officeDocument/2006/relationships/image" Target="../media/image105.emf"/><Relationship Id="rId8" Type="http://schemas.openxmlformats.org/officeDocument/2006/relationships/image" Target="../media/image82.emf"/><Relationship Id="rId51" Type="http://schemas.openxmlformats.org/officeDocument/2006/relationships/customXml" Target="../ink/ink68.xml"/><Relationship Id="rId3" Type="http://schemas.openxmlformats.org/officeDocument/2006/relationships/customXml" Target="../ink/ink44.xml"/></Relationships>
</file>

<file path=ppt/slides/_rels/slide8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8" Type="http://schemas.openxmlformats.org/officeDocument/2006/relationships/customXml" Target="../ink/ink75.xml"/><Relationship Id="rId13" Type="http://schemas.openxmlformats.org/officeDocument/2006/relationships/image" Target="../media/image114.emf"/><Relationship Id="rId18" Type="http://schemas.openxmlformats.org/officeDocument/2006/relationships/customXml" Target="../ink/ink80.xml"/><Relationship Id="rId3" Type="http://schemas.openxmlformats.org/officeDocument/2006/relationships/image" Target="../media/image68.jpeg"/><Relationship Id="rId21" Type="http://schemas.openxmlformats.org/officeDocument/2006/relationships/image" Target="../media/image118.emf"/><Relationship Id="rId7" Type="http://schemas.openxmlformats.org/officeDocument/2006/relationships/image" Target="../media/image111.emf"/><Relationship Id="rId12" Type="http://schemas.openxmlformats.org/officeDocument/2006/relationships/customXml" Target="../ink/ink77.xml"/><Relationship Id="rId17" Type="http://schemas.openxmlformats.org/officeDocument/2006/relationships/image" Target="../media/image116.emf"/><Relationship Id="rId2" Type="http://schemas.openxmlformats.org/officeDocument/2006/relationships/image" Target="../media/image67.jpeg"/><Relationship Id="rId16" Type="http://schemas.openxmlformats.org/officeDocument/2006/relationships/customXml" Target="../ink/ink79.xml"/><Relationship Id="rId20" Type="http://schemas.openxmlformats.org/officeDocument/2006/relationships/customXml" Target="../ink/ink81.xml"/><Relationship Id="rId1" Type="http://schemas.openxmlformats.org/officeDocument/2006/relationships/slideLayout" Target="../slideLayouts/slideLayout1.xml"/><Relationship Id="rId6" Type="http://schemas.openxmlformats.org/officeDocument/2006/relationships/customXml" Target="../ink/ink74.xml"/><Relationship Id="rId11" Type="http://schemas.openxmlformats.org/officeDocument/2006/relationships/image" Target="../media/image113.emf"/><Relationship Id="rId5" Type="http://schemas.openxmlformats.org/officeDocument/2006/relationships/image" Target="../media/image110.emf"/><Relationship Id="rId15" Type="http://schemas.openxmlformats.org/officeDocument/2006/relationships/image" Target="../media/image115.emf"/><Relationship Id="rId10" Type="http://schemas.openxmlformats.org/officeDocument/2006/relationships/customXml" Target="../ink/ink76.xml"/><Relationship Id="rId19" Type="http://schemas.openxmlformats.org/officeDocument/2006/relationships/image" Target="../media/image117.emf"/><Relationship Id="rId4" Type="http://schemas.openxmlformats.org/officeDocument/2006/relationships/customXml" Target="../ink/ink73.xml"/><Relationship Id="rId9" Type="http://schemas.openxmlformats.org/officeDocument/2006/relationships/image" Target="../media/image112.emf"/><Relationship Id="rId14" Type="http://schemas.openxmlformats.org/officeDocument/2006/relationships/customXml" Target="../ink/ink7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0.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4.png"/><Relationship Id="rId1" Type="http://schemas.openxmlformats.org/officeDocument/2006/relationships/slideLayout" Target="../slideLayouts/slideLayout1.xml"/><Relationship Id="rId5" Type="http://schemas.openxmlformats.org/officeDocument/2006/relationships/image" Target="../media/image13.png"/><Relationship Id="rId4" Type="http://schemas.openxmlformats.org/officeDocument/2006/relationships/image" Target="../media/image69.png"/></Relationships>
</file>

<file path=ppt/slides/_rels/slide9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4.png"/><Relationship Id="rId1" Type="http://schemas.openxmlformats.org/officeDocument/2006/relationships/slideLayout" Target="../slideLayouts/slideLayout1.xml"/><Relationship Id="rId5" Type="http://schemas.openxmlformats.org/officeDocument/2006/relationships/image" Target="../media/image13.png"/><Relationship Id="rId4" Type="http://schemas.openxmlformats.org/officeDocument/2006/relationships/image" Target="../media/image69.png"/></Relationships>
</file>

<file path=ppt/slides/_rels/slide9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99.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December 2014 calendar 14 400x332"/>
          <p:cNvPicPr>
            <a:picLocks noChangeAspect="1" noChangeArrowheads="1"/>
          </p:cNvPicPr>
          <p:nvPr/>
        </p:nvPicPr>
        <p:blipFill rotWithShape="1">
          <a:blip r:embed="rId3">
            <a:extLst>
              <a:ext uri="{28A0092B-C50C-407E-A947-70E740481C1C}">
                <a14:useLocalDpi xmlns:a14="http://schemas.microsoft.com/office/drawing/2010/main" val="0"/>
              </a:ext>
            </a:extLst>
          </a:blip>
          <a:srcRect b="18235"/>
          <a:stretch/>
        </p:blipFill>
        <p:spPr bwMode="auto">
          <a:xfrm>
            <a:off x="3709987" y="1905000"/>
            <a:ext cx="5328390" cy="3616091"/>
          </a:xfrm>
          <a:prstGeom prst="rect">
            <a:avLst/>
          </a:prstGeom>
          <a:noFill/>
          <a:extLst>
            <a:ext uri="{909E8E84-426E-40DD-AFC4-6F175D3DCCD1}">
              <a14:hiddenFill xmlns:a14="http://schemas.microsoft.com/office/drawing/2010/main">
                <a:solidFill>
                  <a:srgbClr val="FFFFFF"/>
                </a:solidFill>
              </a14:hiddenFill>
            </a:ext>
          </a:extLst>
        </p:spPr>
      </p:pic>
      <p:pic>
        <p:nvPicPr>
          <p:cNvPr id="16388" name="Picture 38" descr="Picture 10.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649537" y="107950"/>
            <a:ext cx="38862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3" name="Picture 8" descr="alie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 y="152400"/>
            <a:ext cx="795338" cy="108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4" name="Rectangle 41"/>
          <p:cNvSpPr>
            <a:spLocks noChangeArrowheads="1"/>
          </p:cNvSpPr>
          <p:nvPr/>
        </p:nvSpPr>
        <p:spPr bwMode="auto">
          <a:xfrm>
            <a:off x="577850" y="2997200"/>
            <a:ext cx="24701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sz="3200" i="1" dirty="0">
                <a:solidFill>
                  <a:srgbClr val="000AF9"/>
                </a:solidFill>
                <a:latin typeface="Calibri" pitchFamily="34" charset="0"/>
              </a:rPr>
              <a:t>final project</a:t>
            </a:r>
          </a:p>
        </p:txBody>
      </p:sp>
      <p:sp>
        <p:nvSpPr>
          <p:cNvPr id="16395" name="Text Box 6"/>
          <p:cNvSpPr txBox="1">
            <a:spLocks noChangeArrowheads="1"/>
          </p:cNvSpPr>
          <p:nvPr/>
        </p:nvSpPr>
        <p:spPr bwMode="auto">
          <a:xfrm>
            <a:off x="1735137" y="233997"/>
            <a:ext cx="5715000"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4200" dirty="0" smtClean="0">
                <a:solidFill>
                  <a:schemeClr val="bg1"/>
                </a:solidFill>
                <a:latin typeface="Cambria" panose="02040503050406030204" pitchFamily="18" charset="0"/>
              </a:rPr>
              <a:t>Dec. in CS </a:t>
            </a:r>
            <a:r>
              <a:rPr lang="en-US" altLang="en-US" sz="4200" dirty="0">
                <a:solidFill>
                  <a:schemeClr val="bg1"/>
                </a:solidFill>
                <a:latin typeface="Cambria" panose="02040503050406030204" pitchFamily="18" charset="0"/>
              </a:rPr>
              <a:t>5</a:t>
            </a:r>
          </a:p>
        </p:txBody>
      </p:sp>
      <p:grpSp>
        <p:nvGrpSpPr>
          <p:cNvPr id="16401" name="Group 10"/>
          <p:cNvGrpSpPr>
            <a:grpSpLocks/>
          </p:cNvGrpSpPr>
          <p:nvPr/>
        </p:nvGrpSpPr>
        <p:grpSpPr bwMode="auto">
          <a:xfrm>
            <a:off x="8229600" y="381000"/>
            <a:ext cx="633413" cy="727075"/>
            <a:chOff x="2928" y="1051"/>
            <a:chExt cx="840" cy="957"/>
          </a:xfrm>
        </p:grpSpPr>
        <p:sp>
          <p:nvSpPr>
            <p:cNvPr id="16414" name="Freeform 11"/>
            <p:cNvSpPr>
              <a:spLocks/>
            </p:cNvSpPr>
            <p:nvPr/>
          </p:nvSpPr>
          <p:spPr bwMode="auto">
            <a:xfrm>
              <a:off x="2928" y="1759"/>
              <a:ext cx="810" cy="249"/>
            </a:xfrm>
            <a:custGeom>
              <a:avLst/>
              <a:gdLst>
                <a:gd name="T0" fmla="*/ 52 w 1048"/>
                <a:gd name="T1" fmla="*/ 21 h 250"/>
                <a:gd name="T2" fmla="*/ 90 w 1048"/>
                <a:gd name="T3" fmla="*/ 83 h 250"/>
                <a:gd name="T4" fmla="*/ 94 w 1048"/>
                <a:gd name="T5" fmla="*/ 111 h 250"/>
                <a:gd name="T6" fmla="*/ 98 w 1048"/>
                <a:gd name="T7" fmla="*/ 129 h 250"/>
                <a:gd name="T8" fmla="*/ 103 w 1048"/>
                <a:gd name="T9" fmla="*/ 170 h 250"/>
                <a:gd name="T10" fmla="*/ 73 w 1048"/>
                <a:gd name="T11" fmla="*/ 239 h 250"/>
                <a:gd name="T12" fmla="*/ 8 w 1048"/>
                <a:gd name="T13" fmla="*/ 219 h 250"/>
                <a:gd name="T14" fmla="*/ 0 w 1048"/>
                <a:gd name="T15" fmla="*/ 198 h 250"/>
                <a:gd name="T16" fmla="*/ 2 w 1048"/>
                <a:gd name="T17" fmla="*/ 164 h 250"/>
                <a:gd name="T18" fmla="*/ 9 w 1048"/>
                <a:gd name="T19" fmla="*/ 125 h 250"/>
                <a:gd name="T20" fmla="*/ 20 w 1048"/>
                <a:gd name="T21" fmla="*/ 76 h 250"/>
                <a:gd name="T22" fmla="*/ 28 w 1048"/>
                <a:gd name="T23" fmla="*/ 55 h 250"/>
                <a:gd name="T24" fmla="*/ 32 w 1048"/>
                <a:gd name="T25" fmla="*/ 28 h 250"/>
                <a:gd name="T26" fmla="*/ 37 w 1048"/>
                <a:gd name="T27" fmla="*/ 14 h 250"/>
                <a:gd name="T28" fmla="*/ 49 w 1048"/>
                <a:gd name="T29" fmla="*/ 28 h 250"/>
                <a:gd name="T30" fmla="*/ 52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16415" name="Oval 12"/>
            <p:cNvSpPr>
              <a:spLocks noChangeArrowheads="1"/>
            </p:cNvSpPr>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16416" name="Oval 13"/>
            <p:cNvSpPr>
              <a:spLocks noChangeArrowheads="1"/>
            </p:cNvSpPr>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16417" name="Oval 14"/>
            <p:cNvSpPr>
              <a:spLocks noChangeArrowheads="1"/>
            </p:cNvSpPr>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16418" name="Oval 15"/>
            <p:cNvSpPr>
              <a:spLocks noChangeArrowheads="1"/>
            </p:cNvSpPr>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16419" name="Oval 16"/>
            <p:cNvSpPr>
              <a:spLocks noChangeArrowheads="1"/>
            </p:cNvSpPr>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16420" name="Oval 17"/>
            <p:cNvSpPr>
              <a:spLocks noChangeArrowheads="1"/>
            </p:cNvSpPr>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16421" name="Oval 18"/>
            <p:cNvSpPr>
              <a:spLocks noChangeArrowheads="1"/>
            </p:cNvSpPr>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16422" name="AutoShape 19"/>
            <p:cNvSpPr>
              <a:spLocks noChangeArrowheads="1"/>
            </p:cNvSpPr>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16423" name="Freeform 20"/>
            <p:cNvSpPr>
              <a:spLocks/>
            </p:cNvSpPr>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16424" name="Freeform 21"/>
            <p:cNvSpPr>
              <a:spLocks/>
            </p:cNvSpPr>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16425" name="Freeform 22"/>
            <p:cNvSpPr>
              <a:spLocks/>
            </p:cNvSpPr>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16426" name="Freeform 23"/>
            <p:cNvSpPr>
              <a:spLocks/>
            </p:cNvSpPr>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pic>
        <p:nvPicPr>
          <p:cNvPr id="16402" name="Picture 39" descr="Picture 9.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840537" y="214313"/>
            <a:ext cx="10668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 name="Rectangle 40"/>
          <p:cNvSpPr/>
          <p:nvPr/>
        </p:nvSpPr>
        <p:spPr>
          <a:xfrm>
            <a:off x="1293812" y="214313"/>
            <a:ext cx="1050925" cy="8255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6404" name="TextBox 41"/>
          <p:cNvSpPr txBox="1">
            <a:spLocks noChangeArrowheads="1"/>
          </p:cNvSpPr>
          <p:nvPr/>
        </p:nvSpPr>
        <p:spPr bwMode="auto">
          <a:xfrm>
            <a:off x="1219200" y="1028700"/>
            <a:ext cx="1143000" cy="32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sz="1500">
                <a:latin typeface="Calibri" pitchFamily="34" charset="0"/>
              </a:rPr>
              <a:t>(0,0,0)</a:t>
            </a:r>
          </a:p>
        </p:txBody>
      </p:sp>
      <p:sp>
        <p:nvSpPr>
          <p:cNvPr id="16405" name="TextBox 42"/>
          <p:cNvSpPr txBox="1">
            <a:spLocks noChangeArrowheads="1"/>
          </p:cNvSpPr>
          <p:nvPr/>
        </p:nvSpPr>
        <p:spPr bwMode="auto">
          <a:xfrm>
            <a:off x="6854825" y="1028700"/>
            <a:ext cx="1143000" cy="32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sz="1500">
                <a:latin typeface="Calibri" pitchFamily="34" charset="0"/>
              </a:rPr>
              <a:t>(220,205,0)</a:t>
            </a:r>
          </a:p>
        </p:txBody>
      </p:sp>
      <p:sp>
        <p:nvSpPr>
          <p:cNvPr id="16406" name="TextBox 43"/>
          <p:cNvSpPr txBox="1">
            <a:spLocks noChangeArrowheads="1"/>
          </p:cNvSpPr>
          <p:nvPr/>
        </p:nvSpPr>
        <p:spPr bwMode="auto">
          <a:xfrm>
            <a:off x="3929062" y="1154113"/>
            <a:ext cx="114300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sz="1500">
                <a:latin typeface="Calibri" pitchFamily="34" charset="0"/>
              </a:rPr>
              <a:t>(110,102,0)</a:t>
            </a:r>
          </a:p>
        </p:txBody>
      </p:sp>
      <p:sp>
        <p:nvSpPr>
          <p:cNvPr id="16408" name="Rectangle 41"/>
          <p:cNvSpPr>
            <a:spLocks noChangeArrowheads="1"/>
          </p:cNvSpPr>
          <p:nvPr/>
        </p:nvSpPr>
        <p:spPr bwMode="auto">
          <a:xfrm>
            <a:off x="2014761" y="5911430"/>
            <a:ext cx="21574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sz="3200" i="1" dirty="0">
                <a:solidFill>
                  <a:srgbClr val="C00000"/>
                </a:solidFill>
                <a:latin typeface="Calibri" pitchFamily="34" charset="0"/>
              </a:rPr>
              <a:t>final exam</a:t>
            </a:r>
          </a:p>
        </p:txBody>
      </p:sp>
      <p:sp>
        <p:nvSpPr>
          <p:cNvPr id="47" name="AutoShape 50"/>
          <p:cNvSpPr>
            <a:spLocks noChangeArrowheads="1"/>
          </p:cNvSpPr>
          <p:nvPr/>
        </p:nvSpPr>
        <p:spPr bwMode="auto">
          <a:xfrm>
            <a:off x="4403223" y="5715000"/>
            <a:ext cx="3127285" cy="1004341"/>
          </a:xfrm>
          <a:prstGeom prst="roundRect">
            <a:avLst>
              <a:gd name="adj" fmla="val 16667"/>
            </a:avLst>
          </a:prstGeom>
          <a:solidFill>
            <a:srgbClr val="FAE9D6"/>
          </a:solidFill>
          <a:ln>
            <a:noFill/>
          </a:ln>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latin typeface="Calibri" pitchFamily="34" charset="0"/>
            </a:endParaRPr>
          </a:p>
        </p:txBody>
      </p:sp>
      <p:sp>
        <p:nvSpPr>
          <p:cNvPr id="48" name="Text Box 45"/>
          <p:cNvSpPr txBox="1">
            <a:spLocks noChangeArrowheads="1"/>
          </p:cNvSpPr>
          <p:nvPr/>
        </p:nvSpPr>
        <p:spPr bwMode="auto">
          <a:xfrm>
            <a:off x="4267200" y="6200228"/>
            <a:ext cx="3242574"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1800" b="1" dirty="0" smtClean="0">
                <a:latin typeface="Calibri" pitchFamily="34" charset="0"/>
              </a:rPr>
              <a:t>Tue</a:t>
            </a:r>
            <a:r>
              <a:rPr lang="en-US" altLang="en-US" sz="1800" b="1" dirty="0" smtClean="0">
                <a:latin typeface="Calibri" pitchFamily="34" charset="0"/>
              </a:rPr>
              <a:t>., </a:t>
            </a:r>
            <a:r>
              <a:rPr lang="en-US" altLang="en-US" sz="1800" b="1" dirty="0" smtClean="0">
                <a:latin typeface="Calibri" pitchFamily="34" charset="0"/>
              </a:rPr>
              <a:t>12/16  </a:t>
            </a:r>
            <a:r>
              <a:rPr lang="en-US" altLang="en-US" sz="1800" b="1" dirty="0">
                <a:latin typeface="Calibri" pitchFamily="34" charset="0"/>
              </a:rPr>
              <a:t>9</a:t>
            </a:r>
            <a:r>
              <a:rPr lang="en-US" altLang="en-US" sz="1800" b="1" dirty="0" smtClean="0">
                <a:latin typeface="Calibri" pitchFamily="34" charset="0"/>
              </a:rPr>
              <a:t> </a:t>
            </a:r>
            <a:r>
              <a:rPr lang="en-US" altLang="en-US" sz="1800" b="1" dirty="0">
                <a:latin typeface="Calibri" pitchFamily="34" charset="0"/>
              </a:rPr>
              <a:t>a</a:t>
            </a:r>
            <a:r>
              <a:rPr lang="en-US" altLang="en-US" sz="1800" b="1" dirty="0" smtClean="0">
                <a:latin typeface="Calibri" pitchFamily="34" charset="0"/>
              </a:rPr>
              <a:t>m </a:t>
            </a:r>
            <a:r>
              <a:rPr lang="en-US" altLang="en-US" sz="1800" b="1" dirty="0" smtClean="0">
                <a:latin typeface="Calibri" pitchFamily="34" charset="0"/>
              </a:rPr>
              <a:t>– </a:t>
            </a:r>
            <a:r>
              <a:rPr lang="en-US" altLang="en-US" sz="1800" b="1" i="1" dirty="0" smtClean="0">
                <a:solidFill>
                  <a:srgbClr val="000AF9"/>
                </a:solidFill>
                <a:latin typeface="Calibri" pitchFamily="34" charset="0"/>
              </a:rPr>
              <a:t>final</a:t>
            </a:r>
            <a:endParaRPr lang="en-US" altLang="en-US" sz="1800" b="1" dirty="0">
              <a:solidFill>
                <a:srgbClr val="000AF9"/>
              </a:solidFill>
              <a:latin typeface="Calibri" pitchFamily="34" charset="0"/>
            </a:endParaRPr>
          </a:p>
        </p:txBody>
      </p:sp>
      <p:sp>
        <p:nvSpPr>
          <p:cNvPr id="60" name="Rounded Rectangle 59"/>
          <p:cNvSpPr/>
          <p:nvPr/>
        </p:nvSpPr>
        <p:spPr>
          <a:xfrm>
            <a:off x="4654659" y="3496095"/>
            <a:ext cx="494676" cy="414053"/>
          </a:xfrm>
          <a:prstGeom prst="roundRect">
            <a:avLst/>
          </a:prstGeom>
          <a:noFill/>
          <a:ln w="28575">
            <a:solidFill>
              <a:srgbClr val="000AF9"/>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62" name="Text Box 45"/>
          <p:cNvSpPr txBox="1">
            <a:spLocks noChangeArrowheads="1"/>
          </p:cNvSpPr>
          <p:nvPr/>
        </p:nvSpPr>
        <p:spPr bwMode="auto">
          <a:xfrm>
            <a:off x="4345578" y="5875136"/>
            <a:ext cx="324257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1800" b="1" dirty="0" smtClean="0">
                <a:latin typeface="Calibri" pitchFamily="34" charset="0"/>
              </a:rPr>
              <a:t>Mon</a:t>
            </a:r>
            <a:r>
              <a:rPr lang="en-US" altLang="en-US" sz="1800" b="1" dirty="0" smtClean="0">
                <a:latin typeface="Calibri" pitchFamily="34" charset="0"/>
              </a:rPr>
              <a:t>., </a:t>
            </a:r>
            <a:r>
              <a:rPr lang="en-US" altLang="en-US" sz="1800" b="1" dirty="0" smtClean="0">
                <a:latin typeface="Calibri" pitchFamily="34" charset="0"/>
              </a:rPr>
              <a:t>12/15  7 pm – </a:t>
            </a:r>
            <a:r>
              <a:rPr lang="en-US" altLang="en-US" sz="1800" b="1" i="1" dirty="0" smtClean="0">
                <a:solidFill>
                  <a:srgbClr val="000AF9"/>
                </a:solidFill>
                <a:latin typeface="Calibri" pitchFamily="34" charset="0"/>
              </a:rPr>
              <a:t>review</a:t>
            </a:r>
            <a:endParaRPr lang="en-US" altLang="en-US" sz="1800" b="1" i="1" dirty="0">
              <a:solidFill>
                <a:srgbClr val="000AF9"/>
              </a:solidFill>
              <a:latin typeface="Calibri" pitchFamily="34" charset="0"/>
            </a:endParaRPr>
          </a:p>
        </p:txBody>
      </p:sp>
      <p:cxnSp>
        <p:nvCxnSpPr>
          <p:cNvPr id="16" name="Straight Arrow Connector 15"/>
          <p:cNvCxnSpPr/>
          <p:nvPr/>
        </p:nvCxnSpPr>
        <p:spPr>
          <a:xfrm flipV="1">
            <a:off x="3352800" y="4419600"/>
            <a:ext cx="1333500" cy="1491830"/>
          </a:xfrm>
          <a:prstGeom prst="straightConnector1">
            <a:avLst/>
          </a:prstGeom>
          <a:ln>
            <a:solidFill>
              <a:srgbClr val="C00000"/>
            </a:solidFill>
            <a:tailEnd type="arrow"/>
          </a:ln>
          <a:effectLst/>
        </p:spPr>
        <p:style>
          <a:lnRef idx="2">
            <a:schemeClr val="accent1"/>
          </a:lnRef>
          <a:fillRef idx="0">
            <a:schemeClr val="accent1"/>
          </a:fillRef>
          <a:effectRef idx="1">
            <a:schemeClr val="accent1"/>
          </a:effectRef>
          <a:fontRef idx="minor">
            <a:schemeClr val="tx1"/>
          </a:fontRef>
        </p:style>
      </p:cxnSp>
      <p:sp>
        <p:nvSpPr>
          <p:cNvPr id="66" name="Rounded Rectangle 65"/>
          <p:cNvSpPr/>
          <p:nvPr/>
        </p:nvSpPr>
        <p:spPr>
          <a:xfrm>
            <a:off x="7658724" y="3498273"/>
            <a:ext cx="494676" cy="414053"/>
          </a:xfrm>
          <a:prstGeom prst="roundRect">
            <a:avLst/>
          </a:prstGeom>
          <a:noFill/>
          <a:ln w="28575">
            <a:solidFill>
              <a:srgbClr val="000AF9"/>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67" name="Rounded Rectangle 66"/>
          <p:cNvSpPr/>
          <p:nvPr/>
        </p:nvSpPr>
        <p:spPr>
          <a:xfrm>
            <a:off x="5409735" y="4005547"/>
            <a:ext cx="494676" cy="414053"/>
          </a:xfrm>
          <a:prstGeom prst="roundRect">
            <a:avLst/>
          </a:prstGeom>
          <a:noFill/>
          <a:ln w="28575">
            <a:solidFill>
              <a:srgbClr val="C000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69" name="Rounded Rectangle 68"/>
          <p:cNvSpPr/>
          <p:nvPr/>
        </p:nvSpPr>
        <p:spPr>
          <a:xfrm>
            <a:off x="4660798" y="4005547"/>
            <a:ext cx="494676" cy="414053"/>
          </a:xfrm>
          <a:prstGeom prst="roundRect">
            <a:avLst/>
          </a:prstGeom>
          <a:noFill/>
          <a:ln w="28575">
            <a:solidFill>
              <a:srgbClr val="C000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71" name="Text Box 45"/>
          <p:cNvSpPr txBox="1">
            <a:spLocks noChangeArrowheads="1"/>
          </p:cNvSpPr>
          <p:nvPr/>
        </p:nvSpPr>
        <p:spPr bwMode="auto">
          <a:xfrm>
            <a:off x="237106" y="2033336"/>
            <a:ext cx="3242574" cy="369332"/>
          </a:xfrm>
          <a:prstGeom prst="rect">
            <a:avLst/>
          </a:prstGeom>
          <a:solidFill>
            <a:srgbClr val="CCECFF"/>
          </a:solidFill>
          <a:ln>
            <a:noFill/>
          </a:ln>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1800" b="1" dirty="0" smtClean="0">
                <a:latin typeface="Calibri" pitchFamily="34" charset="0"/>
              </a:rPr>
              <a:t>Mon., </a:t>
            </a:r>
            <a:r>
              <a:rPr lang="en-US" altLang="en-US" sz="1800" b="1" dirty="0" smtClean="0">
                <a:latin typeface="Calibri" pitchFamily="34" charset="0"/>
              </a:rPr>
              <a:t>12/8  </a:t>
            </a:r>
            <a:r>
              <a:rPr lang="en-US" altLang="en-US" sz="1800" b="1" dirty="0" smtClean="0">
                <a:latin typeface="Calibri" pitchFamily="34" charset="0"/>
              </a:rPr>
              <a:t>– </a:t>
            </a:r>
            <a:r>
              <a:rPr lang="en-US" altLang="en-US" sz="1800" b="1" i="1" dirty="0" smtClean="0">
                <a:solidFill>
                  <a:srgbClr val="CC3300"/>
                </a:solidFill>
                <a:latin typeface="Calibri" pitchFamily="34" charset="0"/>
              </a:rPr>
              <a:t>Milestone due</a:t>
            </a:r>
            <a:endParaRPr lang="en-US" altLang="en-US" sz="1800" b="1" i="1" dirty="0">
              <a:solidFill>
                <a:srgbClr val="CC3300"/>
              </a:solidFill>
              <a:latin typeface="Calibri" pitchFamily="34" charset="0"/>
            </a:endParaRPr>
          </a:p>
        </p:txBody>
      </p:sp>
      <p:sp>
        <p:nvSpPr>
          <p:cNvPr id="72" name="Text Box 45"/>
          <p:cNvSpPr txBox="1">
            <a:spLocks noChangeArrowheads="1"/>
          </p:cNvSpPr>
          <p:nvPr/>
        </p:nvSpPr>
        <p:spPr bwMode="auto">
          <a:xfrm>
            <a:off x="237106" y="2514600"/>
            <a:ext cx="3242574" cy="369332"/>
          </a:xfrm>
          <a:prstGeom prst="rect">
            <a:avLst/>
          </a:prstGeom>
          <a:solidFill>
            <a:srgbClr val="CCECFF"/>
          </a:solidFill>
          <a:ln>
            <a:noFill/>
          </a:ln>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1800" b="1" dirty="0" smtClean="0">
                <a:latin typeface="Calibri" pitchFamily="34" charset="0"/>
              </a:rPr>
              <a:t>Fri., </a:t>
            </a:r>
            <a:r>
              <a:rPr lang="en-US" altLang="en-US" sz="1800" b="1" dirty="0" smtClean="0">
                <a:latin typeface="Calibri" pitchFamily="34" charset="0"/>
              </a:rPr>
              <a:t>12/12  </a:t>
            </a:r>
            <a:r>
              <a:rPr lang="en-US" altLang="en-US" sz="1800" b="1" dirty="0">
                <a:solidFill>
                  <a:srgbClr val="CC3300"/>
                </a:solidFill>
                <a:latin typeface="Calibri" pitchFamily="34" charset="0"/>
              </a:rPr>
              <a:t>8</a:t>
            </a:r>
            <a:r>
              <a:rPr lang="en-US" altLang="en-US" sz="1800" b="1" dirty="0" smtClean="0">
                <a:solidFill>
                  <a:srgbClr val="CC3300"/>
                </a:solidFill>
                <a:latin typeface="Calibri" pitchFamily="34" charset="0"/>
              </a:rPr>
              <a:t>pm </a:t>
            </a:r>
            <a:r>
              <a:rPr lang="en-US" altLang="en-US" sz="1800" b="1" dirty="0" smtClean="0">
                <a:solidFill>
                  <a:srgbClr val="CC3300"/>
                </a:solidFill>
                <a:latin typeface="Calibri" pitchFamily="34" charset="0"/>
              </a:rPr>
              <a:t>– </a:t>
            </a:r>
            <a:r>
              <a:rPr lang="en-US" altLang="en-US" sz="1800" b="1" i="1" dirty="0" smtClean="0">
                <a:solidFill>
                  <a:srgbClr val="CC3300"/>
                </a:solidFill>
                <a:latin typeface="Calibri" pitchFamily="34" charset="0"/>
              </a:rPr>
              <a:t>Fin. </a:t>
            </a:r>
            <a:r>
              <a:rPr lang="en-US" altLang="en-US" sz="1800" b="1" i="1" dirty="0" err="1" smtClean="0">
                <a:solidFill>
                  <a:srgbClr val="CC3300"/>
                </a:solidFill>
                <a:latin typeface="Calibri" pitchFamily="34" charset="0"/>
              </a:rPr>
              <a:t>proj</a:t>
            </a:r>
            <a:r>
              <a:rPr lang="en-US" altLang="en-US" sz="1800" b="1" i="1" dirty="0" smtClean="0">
                <a:solidFill>
                  <a:srgbClr val="CC3300"/>
                </a:solidFill>
                <a:latin typeface="Calibri" pitchFamily="34" charset="0"/>
              </a:rPr>
              <a:t>. due</a:t>
            </a:r>
            <a:endParaRPr lang="en-US" altLang="en-US" sz="1800" b="1" i="1" dirty="0">
              <a:solidFill>
                <a:srgbClr val="CC3300"/>
              </a:solidFill>
              <a:latin typeface="Calibri" pitchFamily="34" charset="0"/>
            </a:endParaRPr>
          </a:p>
        </p:txBody>
      </p:sp>
      <p:cxnSp>
        <p:nvCxnSpPr>
          <p:cNvPr id="74" name="Straight Arrow Connector 73"/>
          <p:cNvCxnSpPr/>
          <p:nvPr/>
        </p:nvCxnSpPr>
        <p:spPr>
          <a:xfrm>
            <a:off x="3396343" y="2965269"/>
            <a:ext cx="1214846" cy="535577"/>
          </a:xfrm>
          <a:prstGeom prst="straightConnector1">
            <a:avLst/>
          </a:prstGeom>
          <a:ln>
            <a:solidFill>
              <a:srgbClr val="000AF9"/>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9" name="Straight Arrow Connector 48"/>
          <p:cNvCxnSpPr/>
          <p:nvPr/>
        </p:nvCxnSpPr>
        <p:spPr>
          <a:xfrm flipV="1">
            <a:off x="3352800" y="4419600"/>
            <a:ext cx="2056935" cy="1491830"/>
          </a:xfrm>
          <a:prstGeom prst="straightConnector1">
            <a:avLst/>
          </a:prstGeom>
          <a:ln>
            <a:solidFill>
              <a:srgbClr val="C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53" name="Straight Arrow Connector 52"/>
          <p:cNvCxnSpPr/>
          <p:nvPr/>
        </p:nvCxnSpPr>
        <p:spPr>
          <a:xfrm>
            <a:off x="3396343" y="2965269"/>
            <a:ext cx="4245428" cy="522514"/>
          </a:xfrm>
          <a:prstGeom prst="straightConnector1">
            <a:avLst/>
          </a:prstGeom>
          <a:ln>
            <a:solidFill>
              <a:srgbClr val="000AF9"/>
            </a:solidFill>
            <a:tailEnd type="arrow"/>
          </a:ln>
          <a:effectLst/>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rot="21055265">
            <a:off x="679997" y="4563483"/>
            <a:ext cx="1889650" cy="830997"/>
          </a:xfrm>
          <a:prstGeom prst="rect">
            <a:avLst/>
          </a:prstGeom>
          <a:solidFill>
            <a:schemeClr val="bg1">
              <a:lumMod val="85000"/>
            </a:schemeClr>
          </a:solidFill>
          <a:ln>
            <a:solidFill>
              <a:srgbClr val="CC3300"/>
            </a:solidFill>
          </a:ln>
        </p:spPr>
        <p:txBody>
          <a:bodyPr wrap="square" rtlCol="0">
            <a:spAutoFit/>
          </a:bodyPr>
          <a:lstStyle/>
          <a:p>
            <a:pPr algn="ctr"/>
            <a:r>
              <a:rPr lang="en-US" i="1" dirty="0" smtClean="0">
                <a:latin typeface="Calibri" panose="020F0502020204030204" pitchFamily="34" charset="0"/>
              </a:rPr>
              <a:t>10:15 demo. – great!</a:t>
            </a:r>
            <a:endParaRPr lang="en-US" i="1" dirty="0">
              <a:latin typeface="Calibri" panose="020F0502020204030204" pitchFamily="34" charset="0"/>
            </a:endParaRPr>
          </a:p>
        </p:txBody>
      </p:sp>
    </p:spTree>
    <p:extLst>
      <p:ext uri="{BB962C8B-B14F-4D97-AF65-F5344CB8AC3E}">
        <p14:creationId xmlns:p14="http://schemas.microsoft.com/office/powerpoint/2010/main" val="283677792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5431" y="1143000"/>
            <a:ext cx="7732769" cy="5344844"/>
          </a:xfrm>
          <a:prstGeom prst="rect">
            <a:avLst/>
          </a:prstGeom>
        </p:spPr>
      </p:pic>
      <p:sp>
        <p:nvSpPr>
          <p:cNvPr id="16" name="Text Box 46"/>
          <p:cNvSpPr txBox="1">
            <a:spLocks noChangeArrowheads="1"/>
          </p:cNvSpPr>
          <p:nvPr/>
        </p:nvSpPr>
        <p:spPr bwMode="auto">
          <a:xfrm>
            <a:off x="152400" y="76200"/>
            <a:ext cx="8550275"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spcBef>
                <a:spcPct val="50000"/>
              </a:spcBef>
            </a:pPr>
            <a:r>
              <a:rPr lang="en-US" sz="4200" dirty="0" smtClean="0">
                <a:latin typeface="Cambria" panose="02040503050406030204" pitchFamily="18" charset="0"/>
              </a:rPr>
              <a:t>Connect Four </a:t>
            </a:r>
            <a:r>
              <a:rPr lang="en-US" sz="4200" i="1" dirty="0" smtClean="0">
                <a:latin typeface="Cambria" panose="02040503050406030204" pitchFamily="18" charset="0"/>
              </a:rPr>
              <a:t>continues…</a:t>
            </a:r>
            <a:endParaRPr lang="en-US" sz="4200" i="1" dirty="0">
              <a:latin typeface="Cambria" panose="02040503050406030204" pitchFamily="18" charset="0"/>
            </a:endParaRPr>
          </a:p>
        </p:txBody>
      </p:sp>
    </p:spTree>
    <p:extLst>
      <p:ext uri="{BB962C8B-B14F-4D97-AF65-F5344CB8AC3E}">
        <p14:creationId xmlns:p14="http://schemas.microsoft.com/office/powerpoint/2010/main" val="2797814015"/>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Text Box 2"/>
          <p:cNvSpPr txBox="1">
            <a:spLocks noChangeArrowheads="1"/>
          </p:cNvSpPr>
          <p:nvPr/>
        </p:nvSpPr>
        <p:spPr bwMode="auto">
          <a:xfrm>
            <a:off x="301625" y="168275"/>
            <a:ext cx="2281238"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sz="4200"/>
              <a:t>Maps</a:t>
            </a:r>
          </a:p>
        </p:txBody>
      </p:sp>
      <p:sp>
        <p:nvSpPr>
          <p:cNvPr id="73731" name="Text Box 3"/>
          <p:cNvSpPr txBox="1">
            <a:spLocks noChangeArrowheads="1"/>
          </p:cNvSpPr>
          <p:nvPr/>
        </p:nvSpPr>
        <p:spPr bwMode="auto">
          <a:xfrm>
            <a:off x="1752600" y="403225"/>
            <a:ext cx="49847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sz="1800"/>
              <a:t>are set by hitting the '8' key...</a:t>
            </a:r>
          </a:p>
        </p:txBody>
      </p:sp>
      <p:pic>
        <p:nvPicPr>
          <p:cNvPr id="73732" name="Picture 4" descr="Picture 1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2875" y="4462463"/>
            <a:ext cx="2058988" cy="2159000"/>
          </a:xfrm>
          <a:prstGeom prst="rect">
            <a:avLst/>
          </a:prstGeom>
          <a:noFill/>
          <a:ln w="28575">
            <a:solidFill>
              <a:srgbClr val="FF0066"/>
            </a:solidFill>
            <a:miter lim="800000"/>
            <a:headEnd/>
            <a:tailEnd/>
          </a:ln>
          <a:extLst>
            <a:ext uri="{909E8E84-426E-40DD-AFC4-6F175D3DCCD1}">
              <a14:hiddenFill xmlns:a14="http://schemas.microsoft.com/office/drawing/2010/main">
                <a:solidFill>
                  <a:srgbClr val="FFFFFF"/>
                </a:solidFill>
              </a14:hiddenFill>
            </a:ext>
          </a:extLst>
        </p:spPr>
      </p:pic>
      <p:pic>
        <p:nvPicPr>
          <p:cNvPr id="73733" name="Picture 5" descr="Picture 1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62688" y="4487863"/>
            <a:ext cx="2327275" cy="2063750"/>
          </a:xfrm>
          <a:prstGeom prst="rect">
            <a:avLst/>
          </a:prstGeom>
          <a:noFill/>
          <a:ln w="28575">
            <a:solidFill>
              <a:srgbClr val="FF0066"/>
            </a:solidFill>
            <a:miter lim="800000"/>
            <a:headEnd/>
            <a:tailEnd/>
          </a:ln>
          <a:extLst>
            <a:ext uri="{909E8E84-426E-40DD-AFC4-6F175D3DCCD1}">
              <a14:hiddenFill xmlns:a14="http://schemas.microsoft.com/office/drawing/2010/main">
                <a:solidFill>
                  <a:srgbClr val="FFFFFF"/>
                </a:solidFill>
              </a14:hiddenFill>
            </a:ext>
          </a:extLst>
        </p:spPr>
      </p:pic>
      <p:pic>
        <p:nvPicPr>
          <p:cNvPr id="73734" name="Picture 6" descr="Picture 1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29400" y="217488"/>
            <a:ext cx="2279650" cy="3498850"/>
          </a:xfrm>
          <a:prstGeom prst="rect">
            <a:avLst/>
          </a:prstGeom>
          <a:noFill/>
          <a:ln w="28575">
            <a:solidFill>
              <a:schemeClr val="bg2"/>
            </a:solidFill>
            <a:miter lim="800000"/>
            <a:headEnd/>
            <a:tailEnd/>
          </a:ln>
          <a:extLst>
            <a:ext uri="{909E8E84-426E-40DD-AFC4-6F175D3DCCD1}">
              <a14:hiddenFill xmlns:a14="http://schemas.microsoft.com/office/drawing/2010/main">
                <a:solidFill>
                  <a:srgbClr val="FFFFFF"/>
                </a:solidFill>
              </a14:hiddenFill>
            </a:ext>
          </a:extLst>
        </p:spPr>
      </p:pic>
      <p:pic>
        <p:nvPicPr>
          <p:cNvPr id="73735" name="Picture 7" descr="Picture 1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38525" y="990600"/>
            <a:ext cx="2641600" cy="2768600"/>
          </a:xfrm>
          <a:prstGeom prst="rect">
            <a:avLst/>
          </a:prstGeom>
          <a:noFill/>
          <a:ln w="28575">
            <a:solidFill>
              <a:schemeClr val="bg2"/>
            </a:solidFill>
            <a:miter lim="800000"/>
            <a:headEnd/>
            <a:tailEnd/>
          </a:ln>
          <a:extLst>
            <a:ext uri="{909E8E84-426E-40DD-AFC4-6F175D3DCCD1}">
              <a14:hiddenFill xmlns:a14="http://schemas.microsoft.com/office/drawing/2010/main">
                <a:solidFill>
                  <a:srgbClr val="FFFFFF"/>
                </a:solidFill>
              </a14:hiddenFill>
            </a:ext>
          </a:extLst>
        </p:spPr>
      </p:pic>
      <p:pic>
        <p:nvPicPr>
          <p:cNvPr id="73736" name="Picture 8" descr="Picture 1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1000" y="990600"/>
            <a:ext cx="2636838" cy="2762250"/>
          </a:xfrm>
          <a:prstGeom prst="rect">
            <a:avLst/>
          </a:prstGeom>
          <a:noFill/>
          <a:ln w="28575">
            <a:solidFill>
              <a:schemeClr val="bg2"/>
            </a:solidFill>
            <a:miter lim="800000"/>
            <a:headEnd/>
            <a:tailEnd/>
          </a:ln>
          <a:extLst>
            <a:ext uri="{909E8E84-426E-40DD-AFC4-6F175D3DCCD1}">
              <a14:hiddenFill xmlns:a14="http://schemas.microsoft.com/office/drawing/2010/main">
                <a:solidFill>
                  <a:srgbClr val="FFFFFF"/>
                </a:solidFill>
              </a14:hiddenFill>
            </a:ext>
          </a:extLst>
        </p:spPr>
      </p:pic>
      <p:sp>
        <p:nvSpPr>
          <p:cNvPr id="73737" name="Text Box 9"/>
          <p:cNvSpPr txBox="1">
            <a:spLocks noChangeArrowheads="1"/>
          </p:cNvSpPr>
          <p:nvPr/>
        </p:nvSpPr>
        <p:spPr bwMode="auto">
          <a:xfrm>
            <a:off x="762000" y="4419600"/>
            <a:ext cx="1828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a:solidFill>
                  <a:schemeClr val="bg2"/>
                </a:solidFill>
                <a:latin typeface="Arial" pitchFamily="34" charset="0"/>
              </a:rPr>
              <a:t>Required</a:t>
            </a:r>
          </a:p>
        </p:txBody>
      </p:sp>
      <p:sp>
        <p:nvSpPr>
          <p:cNvPr id="73738" name="Text Box 10"/>
          <p:cNvSpPr txBox="1">
            <a:spLocks noChangeArrowheads="1"/>
          </p:cNvSpPr>
          <p:nvPr/>
        </p:nvSpPr>
        <p:spPr bwMode="auto">
          <a:xfrm>
            <a:off x="1927225" y="5267325"/>
            <a:ext cx="1828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r" eaLnBrk="1" hangingPunct="1">
              <a:spcBef>
                <a:spcPct val="50000"/>
              </a:spcBef>
            </a:pPr>
            <a:r>
              <a:rPr lang="en-US" altLang="en-US">
                <a:solidFill>
                  <a:srgbClr val="FF0066"/>
                </a:solidFill>
                <a:latin typeface="Arial" pitchFamily="34" charset="0"/>
              </a:rPr>
              <a:t>Extra</a:t>
            </a:r>
            <a:endParaRPr lang="en-US" altLang="en-US">
              <a:latin typeface="Arial" pitchFamily="34" charset="0"/>
            </a:endParaRPr>
          </a:p>
        </p:txBody>
      </p:sp>
      <p:sp>
        <p:nvSpPr>
          <p:cNvPr id="73739" name="Line 11"/>
          <p:cNvSpPr>
            <a:spLocks noChangeShapeType="1"/>
          </p:cNvSpPr>
          <p:nvPr/>
        </p:nvSpPr>
        <p:spPr bwMode="auto">
          <a:xfrm flipV="1">
            <a:off x="1430338" y="4038600"/>
            <a:ext cx="93662" cy="37782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73740" name="Line 12"/>
          <p:cNvSpPr>
            <a:spLocks noChangeShapeType="1"/>
          </p:cNvSpPr>
          <p:nvPr/>
        </p:nvSpPr>
        <p:spPr bwMode="auto">
          <a:xfrm flipV="1">
            <a:off x="1511300" y="3871913"/>
            <a:ext cx="2360613" cy="576262"/>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73741" name="Line 13"/>
          <p:cNvSpPr>
            <a:spLocks noChangeShapeType="1"/>
          </p:cNvSpPr>
          <p:nvPr/>
        </p:nvSpPr>
        <p:spPr bwMode="auto">
          <a:xfrm flipV="1">
            <a:off x="1804988" y="3824288"/>
            <a:ext cx="4775200" cy="61595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4754" name="Group 2"/>
          <p:cNvGrpSpPr>
            <a:grpSpLocks/>
          </p:cNvGrpSpPr>
          <p:nvPr/>
        </p:nvGrpSpPr>
        <p:grpSpPr bwMode="auto">
          <a:xfrm>
            <a:off x="533400" y="1038225"/>
            <a:ext cx="8218488" cy="180975"/>
            <a:chOff x="295" y="1311"/>
            <a:chExt cx="5177" cy="114"/>
          </a:xfrm>
        </p:grpSpPr>
        <p:sp>
          <p:nvSpPr>
            <p:cNvPr id="74781" name="Rectangle 3"/>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74782" name="Rectangle 4"/>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sp>
        <p:nvSpPr>
          <p:cNvPr id="74755" name="Text Box 5"/>
          <p:cNvSpPr txBox="1">
            <a:spLocks noChangeArrowheads="1"/>
          </p:cNvSpPr>
          <p:nvPr/>
        </p:nvSpPr>
        <p:spPr bwMode="auto">
          <a:xfrm>
            <a:off x="1147763" y="152400"/>
            <a:ext cx="68580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a:spcBef>
                <a:spcPct val="50000"/>
              </a:spcBef>
            </a:pPr>
            <a:r>
              <a:rPr lang="en-US" altLang="en-US" sz="4200"/>
              <a:t>The </a:t>
            </a:r>
            <a:r>
              <a:rPr lang="en-US" altLang="en-US" sz="4200">
                <a:solidFill>
                  <a:srgbClr val="000AF9"/>
                </a:solidFill>
              </a:rPr>
              <a:t>pyRobot</a:t>
            </a:r>
            <a:r>
              <a:rPr lang="en-US" altLang="en-US" sz="4200"/>
              <a:t> project</a:t>
            </a:r>
          </a:p>
        </p:txBody>
      </p:sp>
      <p:sp>
        <p:nvSpPr>
          <p:cNvPr id="74756" name="Rectangle 18"/>
          <p:cNvSpPr>
            <a:spLocks noChangeArrowheads="1"/>
          </p:cNvSpPr>
          <p:nvPr/>
        </p:nvSpPr>
        <p:spPr bwMode="auto">
          <a:xfrm>
            <a:off x="438150" y="1341438"/>
            <a:ext cx="58610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a:solidFill>
                  <a:srgbClr val="000000"/>
                </a:solidFill>
              </a:rPr>
              <a:t>Robots typically cycle through several </a:t>
            </a:r>
            <a:r>
              <a:rPr lang="en-US" altLang="en-US" b="1" i="1">
                <a:solidFill>
                  <a:srgbClr val="000000"/>
                </a:solidFill>
              </a:rPr>
              <a:t>states </a:t>
            </a:r>
            <a:r>
              <a:rPr lang="en-US" altLang="en-US">
                <a:solidFill>
                  <a:srgbClr val="000000"/>
                </a:solidFill>
              </a:rPr>
              <a:t>:</a:t>
            </a:r>
            <a:endParaRPr lang="en-US" altLang="en-US"/>
          </a:p>
        </p:txBody>
      </p:sp>
      <p:sp>
        <p:nvSpPr>
          <p:cNvPr id="74757" name="Rectangle 19"/>
          <p:cNvSpPr>
            <a:spLocks noChangeArrowheads="1"/>
          </p:cNvSpPr>
          <p:nvPr/>
        </p:nvSpPr>
        <p:spPr bwMode="auto">
          <a:xfrm>
            <a:off x="1187450" y="6203950"/>
            <a:ext cx="35369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a:solidFill>
                  <a:srgbClr val="000000"/>
                </a:solidFill>
              </a:rPr>
              <a:t>"a two-state state machine"</a:t>
            </a:r>
            <a:endParaRPr lang="en-US" altLang="en-US"/>
          </a:p>
        </p:txBody>
      </p:sp>
      <p:sp>
        <p:nvSpPr>
          <p:cNvPr id="21" name="Oval 20"/>
          <p:cNvSpPr>
            <a:spLocks noChangeArrowheads="1"/>
          </p:cNvSpPr>
          <p:nvPr/>
        </p:nvSpPr>
        <p:spPr bwMode="auto">
          <a:xfrm>
            <a:off x="1190625" y="2681288"/>
            <a:ext cx="1295400" cy="1295400"/>
          </a:xfrm>
          <a:prstGeom prst="ellipse">
            <a:avLst/>
          </a:prstGeom>
          <a:solidFill>
            <a:srgbClr val="F9B5A0"/>
          </a:solidFill>
          <a:ln w="9525">
            <a:solidFill>
              <a:srgbClr val="B6DCDF"/>
            </a:solidFill>
            <a:round/>
            <a:headEnd/>
            <a:tailEnd/>
          </a:ln>
          <a:effectLst>
            <a:outerShdw dist="23000" dir="5400000" rotWithShape="0">
              <a:srgbClr val="808080">
                <a:alpha val="34998"/>
              </a:srgbClr>
            </a:outerShdw>
          </a:effectLst>
        </p:spPr>
        <p:txBody>
          <a:bodyPr anchor="ctr"/>
          <a:lstStyle/>
          <a:p>
            <a:pPr algn="ctr">
              <a:defRPr/>
            </a:pPr>
            <a:endParaRPr lang="en-US">
              <a:solidFill>
                <a:schemeClr val="lt1"/>
              </a:solidFill>
              <a:latin typeface="+mn-lt"/>
              <a:ea typeface="+mn-ea"/>
            </a:endParaRPr>
          </a:p>
        </p:txBody>
      </p:sp>
      <p:sp>
        <p:nvSpPr>
          <p:cNvPr id="22" name="Oval 21"/>
          <p:cNvSpPr>
            <a:spLocks noChangeArrowheads="1"/>
          </p:cNvSpPr>
          <p:nvPr/>
        </p:nvSpPr>
        <p:spPr bwMode="auto">
          <a:xfrm>
            <a:off x="3732213" y="2668588"/>
            <a:ext cx="1295400" cy="1295400"/>
          </a:xfrm>
          <a:prstGeom prst="ellipse">
            <a:avLst/>
          </a:prstGeom>
          <a:solidFill>
            <a:srgbClr val="F9B5A0"/>
          </a:solidFill>
          <a:ln w="9525">
            <a:solidFill>
              <a:srgbClr val="B6DCDF"/>
            </a:solidFill>
            <a:round/>
            <a:headEnd/>
            <a:tailEnd/>
          </a:ln>
          <a:effectLst>
            <a:outerShdw dist="23000" dir="5400000" rotWithShape="0">
              <a:srgbClr val="808080">
                <a:alpha val="34998"/>
              </a:srgbClr>
            </a:outerShdw>
          </a:effectLst>
        </p:spPr>
        <p:txBody>
          <a:bodyPr anchor="ctr"/>
          <a:lstStyle/>
          <a:p>
            <a:pPr algn="ctr">
              <a:defRPr/>
            </a:pPr>
            <a:endParaRPr lang="en-US">
              <a:solidFill>
                <a:schemeClr val="lt1"/>
              </a:solidFill>
              <a:latin typeface="+mn-lt"/>
              <a:ea typeface="+mn-ea"/>
            </a:endParaRPr>
          </a:p>
        </p:txBody>
      </p:sp>
      <p:sp>
        <p:nvSpPr>
          <p:cNvPr id="74760" name="Rectangle 22"/>
          <p:cNvSpPr>
            <a:spLocks noChangeArrowheads="1"/>
          </p:cNvSpPr>
          <p:nvPr/>
        </p:nvSpPr>
        <p:spPr bwMode="auto">
          <a:xfrm>
            <a:off x="1474788" y="3103563"/>
            <a:ext cx="70008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a:solidFill>
                  <a:srgbClr val="000000"/>
                </a:solidFill>
                <a:latin typeface="Calibri" pitchFamily="34" charset="0"/>
              </a:rPr>
              <a:t>KBD</a:t>
            </a:r>
            <a:endParaRPr lang="en-US" altLang="en-US">
              <a:latin typeface="Calibri" pitchFamily="34" charset="0"/>
            </a:endParaRPr>
          </a:p>
        </p:txBody>
      </p:sp>
      <p:sp>
        <p:nvSpPr>
          <p:cNvPr id="74761" name="Rectangle 23"/>
          <p:cNvSpPr>
            <a:spLocks noChangeArrowheads="1"/>
          </p:cNvSpPr>
          <p:nvPr/>
        </p:nvSpPr>
        <p:spPr bwMode="auto">
          <a:xfrm>
            <a:off x="3987800" y="3082925"/>
            <a:ext cx="7889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a:solidFill>
                  <a:srgbClr val="000000"/>
                </a:solidFill>
                <a:latin typeface="Calibri" pitchFamily="34" charset="0"/>
              </a:rPr>
              <a:t>FWD</a:t>
            </a:r>
            <a:endParaRPr lang="en-US" altLang="en-US">
              <a:latin typeface="Calibri" pitchFamily="34" charset="0"/>
            </a:endParaRPr>
          </a:p>
        </p:txBody>
      </p:sp>
      <p:sp>
        <p:nvSpPr>
          <p:cNvPr id="25" name="Isosceles Triangle 24"/>
          <p:cNvSpPr>
            <a:spLocks noChangeArrowheads="1"/>
          </p:cNvSpPr>
          <p:nvPr/>
        </p:nvSpPr>
        <p:spPr bwMode="auto">
          <a:xfrm rot="5400000">
            <a:off x="736600" y="3243263"/>
            <a:ext cx="609600" cy="304800"/>
          </a:xfrm>
          <a:prstGeom prst="triangle">
            <a:avLst>
              <a:gd name="adj" fmla="val 50000"/>
            </a:avLst>
          </a:prstGeom>
          <a:solidFill>
            <a:srgbClr val="D9D9D9"/>
          </a:solidFill>
          <a:ln w="9525">
            <a:solidFill>
              <a:schemeClr val="tx1"/>
            </a:solidFill>
            <a:miter lim="800000"/>
            <a:headEnd/>
            <a:tailEnd/>
          </a:ln>
          <a:effectLst>
            <a:outerShdw dist="23000" dir="5400000" rotWithShape="0">
              <a:srgbClr val="808080">
                <a:alpha val="34998"/>
              </a:srgbClr>
            </a:outerShdw>
          </a:effectLst>
        </p:spPr>
        <p:txBody>
          <a:bodyPr anchor="ctr"/>
          <a:lstStyle/>
          <a:p>
            <a:pPr algn="ctr">
              <a:defRPr/>
            </a:pPr>
            <a:endParaRPr lang="en-US">
              <a:solidFill>
                <a:schemeClr val="lt1"/>
              </a:solidFill>
              <a:latin typeface="+mn-lt"/>
              <a:ea typeface="+mn-ea"/>
            </a:endParaRPr>
          </a:p>
        </p:txBody>
      </p:sp>
      <p:sp>
        <p:nvSpPr>
          <p:cNvPr id="26" name="Freeform 25"/>
          <p:cNvSpPr/>
          <p:nvPr/>
        </p:nvSpPr>
        <p:spPr>
          <a:xfrm>
            <a:off x="2338388" y="2338388"/>
            <a:ext cx="784225" cy="747712"/>
          </a:xfrm>
          <a:custGeom>
            <a:avLst/>
            <a:gdLst>
              <a:gd name="connsiteX0" fmla="*/ 113862 w 783896"/>
              <a:gd name="connsiteY0" fmla="*/ 700689 h 747402"/>
              <a:gd name="connsiteX1" fmla="*/ 446689 w 783896"/>
              <a:gd name="connsiteY1" fmla="*/ 691931 h 747402"/>
              <a:gd name="connsiteX2" fmla="*/ 735724 w 783896"/>
              <a:gd name="connsiteY2" fmla="*/ 367862 h 747402"/>
              <a:gd name="connsiteX3" fmla="*/ 735724 w 783896"/>
              <a:gd name="connsiteY3" fmla="*/ 201448 h 747402"/>
              <a:gd name="connsiteX4" fmla="*/ 674414 w 783896"/>
              <a:gd name="connsiteY4" fmla="*/ 52551 h 747402"/>
              <a:gd name="connsiteX5" fmla="*/ 455448 w 783896"/>
              <a:gd name="connsiteY5" fmla="*/ 17517 h 747402"/>
              <a:gd name="connsiteX6" fmla="*/ 166414 w 783896"/>
              <a:gd name="connsiteY6" fmla="*/ 157655 h 747402"/>
              <a:gd name="connsiteX7" fmla="*/ 0 w 783896"/>
              <a:gd name="connsiteY7" fmla="*/ 534276 h 747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3896" h="747402">
                <a:moveTo>
                  <a:pt x="113862" y="700689"/>
                </a:moveTo>
                <a:cubicBezTo>
                  <a:pt x="228453" y="724045"/>
                  <a:pt x="343045" y="747402"/>
                  <a:pt x="446689" y="691931"/>
                </a:cubicBezTo>
                <a:cubicBezTo>
                  <a:pt x="550333" y="636460"/>
                  <a:pt x="687552" y="449609"/>
                  <a:pt x="735724" y="367862"/>
                </a:cubicBezTo>
                <a:cubicBezTo>
                  <a:pt x="783896" y="286115"/>
                  <a:pt x="745942" y="254000"/>
                  <a:pt x="735724" y="201448"/>
                </a:cubicBezTo>
                <a:cubicBezTo>
                  <a:pt x="725506" y="148896"/>
                  <a:pt x="721127" y="83206"/>
                  <a:pt x="674414" y="52551"/>
                </a:cubicBezTo>
                <a:cubicBezTo>
                  <a:pt x="627701" y="21896"/>
                  <a:pt x="540115" y="0"/>
                  <a:pt x="455448" y="17517"/>
                </a:cubicBezTo>
                <a:cubicBezTo>
                  <a:pt x="370781" y="35034"/>
                  <a:pt x="242322" y="71529"/>
                  <a:pt x="166414" y="157655"/>
                </a:cubicBezTo>
                <a:cubicBezTo>
                  <a:pt x="90506" y="243782"/>
                  <a:pt x="0" y="534276"/>
                  <a:pt x="0" y="534276"/>
                </a:cubicBezTo>
              </a:path>
            </a:pathLst>
          </a:custGeom>
          <a:ln>
            <a:solidFill>
              <a:srgbClr val="000000"/>
            </a:solidFill>
            <a:tailEnd type="stealth" w="lg" len="lg"/>
          </a:ln>
          <a:effectLst/>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sp>
        <p:nvSpPr>
          <p:cNvPr id="74764" name="Rectangle 26"/>
          <p:cNvSpPr>
            <a:spLocks noChangeArrowheads="1"/>
          </p:cNvSpPr>
          <p:nvPr/>
        </p:nvSpPr>
        <p:spPr bwMode="auto">
          <a:xfrm>
            <a:off x="3886200" y="3408363"/>
            <a:ext cx="103505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sz="1500">
                <a:solidFill>
                  <a:srgbClr val="000000"/>
                </a:solidFill>
                <a:latin typeface="Calibri" pitchFamily="34" charset="0"/>
              </a:rPr>
              <a:t>go forward</a:t>
            </a:r>
            <a:endParaRPr lang="en-US" altLang="en-US" sz="1500"/>
          </a:p>
        </p:txBody>
      </p:sp>
      <p:sp>
        <p:nvSpPr>
          <p:cNvPr id="74765" name="Rectangle 27"/>
          <p:cNvSpPr>
            <a:spLocks noChangeArrowheads="1"/>
          </p:cNvSpPr>
          <p:nvPr/>
        </p:nvSpPr>
        <p:spPr bwMode="auto">
          <a:xfrm>
            <a:off x="1147763" y="3455988"/>
            <a:ext cx="1398587"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sz="1100">
                <a:solidFill>
                  <a:srgbClr val="000000"/>
                </a:solidFill>
                <a:latin typeface="Calibri" pitchFamily="34" charset="0"/>
              </a:rPr>
              <a:t>keyboard control</a:t>
            </a:r>
            <a:endParaRPr lang="en-US" altLang="en-US" sz="1100"/>
          </a:p>
        </p:txBody>
      </p:sp>
      <p:cxnSp>
        <p:nvCxnSpPr>
          <p:cNvPr id="30" name="Straight Arrow Connector 29"/>
          <p:cNvCxnSpPr/>
          <p:nvPr/>
        </p:nvCxnSpPr>
        <p:spPr>
          <a:xfrm flipV="1">
            <a:off x="2606675" y="3363913"/>
            <a:ext cx="1063625" cy="23812"/>
          </a:xfrm>
          <a:prstGeom prst="straightConnector1">
            <a:avLst/>
          </a:prstGeom>
          <a:ln>
            <a:solidFill>
              <a:srgbClr val="000000"/>
            </a:solidFill>
            <a:tailEnd type="stealth" w="lg" len="lg"/>
          </a:ln>
          <a:effectLst/>
        </p:spPr>
        <p:style>
          <a:lnRef idx="2">
            <a:schemeClr val="accent1"/>
          </a:lnRef>
          <a:fillRef idx="0">
            <a:schemeClr val="accent1"/>
          </a:fillRef>
          <a:effectRef idx="1">
            <a:schemeClr val="accent1"/>
          </a:effectRef>
          <a:fontRef idx="minor">
            <a:schemeClr val="tx1"/>
          </a:fontRef>
        </p:style>
      </p:cxnSp>
      <p:sp>
        <p:nvSpPr>
          <p:cNvPr id="74767" name="Rectangle 30"/>
          <p:cNvSpPr>
            <a:spLocks noChangeArrowheads="1"/>
          </p:cNvSpPr>
          <p:nvPr/>
        </p:nvSpPr>
        <p:spPr bwMode="auto">
          <a:xfrm>
            <a:off x="2682875" y="3387725"/>
            <a:ext cx="857250"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sz="1500">
                <a:solidFill>
                  <a:srgbClr val="000000"/>
                </a:solidFill>
                <a:latin typeface="Calibri" pitchFamily="34" charset="0"/>
              </a:rPr>
              <a:t>'s' key pressed</a:t>
            </a:r>
            <a:endParaRPr lang="en-US" altLang="en-US" sz="1500"/>
          </a:p>
        </p:txBody>
      </p:sp>
      <p:sp>
        <p:nvSpPr>
          <p:cNvPr id="74768" name="Rectangle 31"/>
          <p:cNvSpPr>
            <a:spLocks noChangeArrowheads="1"/>
          </p:cNvSpPr>
          <p:nvPr/>
        </p:nvSpPr>
        <p:spPr bwMode="auto">
          <a:xfrm>
            <a:off x="1679575" y="2128838"/>
            <a:ext cx="857250"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sz="1500">
                <a:solidFill>
                  <a:srgbClr val="000000"/>
                </a:solidFill>
                <a:latin typeface="Calibri" pitchFamily="34" charset="0"/>
              </a:rPr>
              <a:t>other keys...</a:t>
            </a:r>
            <a:endParaRPr lang="en-US" altLang="en-US" sz="1500"/>
          </a:p>
        </p:txBody>
      </p:sp>
      <p:sp>
        <p:nvSpPr>
          <p:cNvPr id="74769" name="Rectangle 32"/>
          <p:cNvSpPr>
            <a:spLocks noChangeArrowheads="1"/>
          </p:cNvSpPr>
          <p:nvPr/>
        </p:nvSpPr>
        <p:spPr bwMode="auto">
          <a:xfrm>
            <a:off x="5607050" y="1908175"/>
            <a:ext cx="33289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sz="1800">
                <a:latin typeface="Calibri" pitchFamily="34" charset="0"/>
              </a:rPr>
              <a:t>States represent current </a:t>
            </a:r>
            <a:r>
              <a:rPr lang="en-US" altLang="en-US" sz="1800" b="1" i="1">
                <a:solidFill>
                  <a:srgbClr val="000AF9"/>
                </a:solidFill>
                <a:latin typeface="Calibri" pitchFamily="34" charset="0"/>
              </a:rPr>
              <a:t>subtasks</a:t>
            </a:r>
            <a:endParaRPr lang="en-US" altLang="en-US" sz="1800">
              <a:solidFill>
                <a:srgbClr val="000AF9"/>
              </a:solidFill>
              <a:latin typeface="Calibri" pitchFamily="34" charset="0"/>
            </a:endParaRPr>
          </a:p>
        </p:txBody>
      </p:sp>
      <p:sp>
        <p:nvSpPr>
          <p:cNvPr id="74770" name="Rectangle 33"/>
          <p:cNvSpPr>
            <a:spLocks noChangeArrowheads="1"/>
          </p:cNvSpPr>
          <p:nvPr/>
        </p:nvSpPr>
        <p:spPr bwMode="auto">
          <a:xfrm>
            <a:off x="5607050" y="2301875"/>
            <a:ext cx="347345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sz="1800">
                <a:solidFill>
                  <a:srgbClr val="000000"/>
                </a:solidFill>
                <a:latin typeface="Calibri" pitchFamily="34" charset="0"/>
              </a:rPr>
              <a:t>Arrows represent </a:t>
            </a:r>
            <a:r>
              <a:rPr lang="en-US" altLang="en-US" sz="1800" b="1" i="1">
                <a:solidFill>
                  <a:srgbClr val="000AF9"/>
                </a:solidFill>
                <a:latin typeface="Calibri" pitchFamily="34" charset="0"/>
              </a:rPr>
              <a:t>transitions</a:t>
            </a:r>
            <a:r>
              <a:rPr lang="en-US" altLang="en-US" sz="1800">
                <a:solidFill>
                  <a:srgbClr val="000000"/>
                </a:solidFill>
                <a:latin typeface="Calibri" pitchFamily="34" charset="0"/>
              </a:rPr>
              <a:t>, through sensor or keybd feedback</a:t>
            </a:r>
          </a:p>
        </p:txBody>
      </p:sp>
      <p:sp>
        <p:nvSpPr>
          <p:cNvPr id="74771" name="Rectangle 34"/>
          <p:cNvSpPr>
            <a:spLocks noChangeArrowheads="1"/>
          </p:cNvSpPr>
          <p:nvPr/>
        </p:nvSpPr>
        <p:spPr bwMode="auto">
          <a:xfrm>
            <a:off x="82550" y="3752850"/>
            <a:ext cx="1133475"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sz="1100">
                <a:solidFill>
                  <a:srgbClr val="000000"/>
                </a:solidFill>
                <a:latin typeface="Calibri" pitchFamily="34" charset="0"/>
              </a:rPr>
              <a:t>This triangle indicates the "start state"</a:t>
            </a:r>
            <a:endParaRPr lang="en-US" altLang="en-US" sz="1100"/>
          </a:p>
        </p:txBody>
      </p:sp>
      <p:pic>
        <p:nvPicPr>
          <p:cNvPr id="74772" name="Picture 18" descr="alie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68425" y="4686300"/>
            <a:ext cx="557213"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773" name="Text Box 25"/>
          <p:cNvSpPr txBox="1">
            <a:spLocks noChangeArrowheads="1"/>
          </p:cNvSpPr>
          <p:nvPr/>
        </p:nvSpPr>
        <p:spPr bwMode="auto">
          <a:xfrm>
            <a:off x="1676400" y="4572000"/>
            <a:ext cx="1103313"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1200">
                <a:solidFill>
                  <a:srgbClr val="009900"/>
                </a:solidFill>
                <a:latin typeface="Comic Sans MS" pitchFamily="66" charset="0"/>
              </a:rPr>
              <a:t>How do we get </a:t>
            </a:r>
            <a:r>
              <a:rPr lang="en-US" altLang="en-US" sz="1200" u="sng">
                <a:solidFill>
                  <a:srgbClr val="009900"/>
                </a:solidFill>
                <a:latin typeface="Comic Sans MS" pitchFamily="66" charset="0"/>
              </a:rPr>
              <a:t>out</a:t>
            </a:r>
            <a:r>
              <a:rPr lang="en-US" altLang="en-US" sz="1200">
                <a:solidFill>
                  <a:srgbClr val="009900"/>
                </a:solidFill>
                <a:latin typeface="Comic Sans MS" pitchFamily="66" charset="0"/>
              </a:rPr>
              <a:t> of FWD? </a:t>
            </a:r>
          </a:p>
        </p:txBody>
      </p:sp>
      <p:sp>
        <p:nvSpPr>
          <p:cNvPr id="39" name="Freeform 38"/>
          <p:cNvSpPr/>
          <p:nvPr/>
        </p:nvSpPr>
        <p:spPr>
          <a:xfrm>
            <a:off x="2206625" y="4011613"/>
            <a:ext cx="1874838" cy="592137"/>
          </a:xfrm>
          <a:custGeom>
            <a:avLst/>
            <a:gdLst>
              <a:gd name="connsiteX0" fmla="*/ 1874345 w 1874345"/>
              <a:gd name="connsiteY0" fmla="*/ 35035 h 592667"/>
              <a:gd name="connsiteX1" fmla="*/ 1594069 w 1874345"/>
              <a:gd name="connsiteY1" fmla="*/ 367862 h 592667"/>
              <a:gd name="connsiteX2" fmla="*/ 1208690 w 1874345"/>
              <a:gd name="connsiteY2" fmla="*/ 560552 h 592667"/>
              <a:gd name="connsiteX3" fmla="*/ 726966 w 1874345"/>
              <a:gd name="connsiteY3" fmla="*/ 560552 h 592667"/>
              <a:gd name="connsiteX4" fmla="*/ 315311 w 1874345"/>
              <a:gd name="connsiteY4" fmla="*/ 394138 h 592667"/>
              <a:gd name="connsiteX5" fmla="*/ 35035 w 1874345"/>
              <a:gd name="connsiteY5" fmla="*/ 43793 h 592667"/>
              <a:gd name="connsiteX6" fmla="*/ 0 w 1874345"/>
              <a:gd name="connsiteY6" fmla="*/ 0 h 592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74345" h="592667">
                <a:moveTo>
                  <a:pt x="1874345" y="35035"/>
                </a:moveTo>
                <a:cubicBezTo>
                  <a:pt x="1789678" y="157655"/>
                  <a:pt x="1705011" y="280276"/>
                  <a:pt x="1594069" y="367862"/>
                </a:cubicBezTo>
                <a:cubicBezTo>
                  <a:pt x="1483127" y="455448"/>
                  <a:pt x="1353207" y="528437"/>
                  <a:pt x="1208690" y="560552"/>
                </a:cubicBezTo>
                <a:cubicBezTo>
                  <a:pt x="1064173" y="592667"/>
                  <a:pt x="875862" y="588288"/>
                  <a:pt x="726966" y="560552"/>
                </a:cubicBezTo>
                <a:cubicBezTo>
                  <a:pt x="578070" y="532816"/>
                  <a:pt x="430633" y="480264"/>
                  <a:pt x="315311" y="394138"/>
                </a:cubicBezTo>
                <a:cubicBezTo>
                  <a:pt x="199989" y="308012"/>
                  <a:pt x="35035" y="43793"/>
                  <a:pt x="35035" y="43793"/>
                </a:cubicBezTo>
                <a:lnTo>
                  <a:pt x="0" y="0"/>
                </a:lnTo>
              </a:path>
            </a:pathLst>
          </a:custGeom>
          <a:ln>
            <a:solidFill>
              <a:srgbClr val="000000"/>
            </a:solidFill>
            <a:tailEnd type="stealth" w="lg" len="lg"/>
          </a:ln>
          <a:effectLst/>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sp>
        <p:nvSpPr>
          <p:cNvPr id="74775" name="Ink 26"/>
          <p:cNvSpPr>
            <a:spLocks noRot="1" noChangeAspect="1" noEditPoints="1" noChangeArrowheads="1" noChangeShapeType="1" noTextEdit="1"/>
          </p:cNvSpPr>
          <p:nvPr/>
        </p:nvSpPr>
        <p:spPr bwMode="auto">
          <a:xfrm>
            <a:off x="368300" y="2619375"/>
            <a:ext cx="650875" cy="457200"/>
          </a:xfrm>
          <a:custGeom>
            <a:avLst/>
            <a:gdLst>
              <a:gd name="T0" fmla="*/ 2147483647 w 1809"/>
              <a:gd name="T1" fmla="*/ 2147483647 h 1267"/>
              <a:gd name="T2" fmla="*/ 2147483647 w 1809"/>
              <a:gd name="T3" fmla="*/ 2147483647 h 1267"/>
              <a:gd name="T4" fmla="*/ 0 w 1809"/>
              <a:gd name="T5" fmla="*/ 2147483647 h 1267"/>
              <a:gd name="T6" fmla="*/ 2147483647 w 1809"/>
              <a:gd name="T7" fmla="*/ 2147483647 h 1267"/>
              <a:gd name="T8" fmla="*/ 2147483647 w 1809"/>
              <a:gd name="T9" fmla="*/ 2147483647 h 1267"/>
              <a:gd name="T10" fmla="*/ 2147483647 w 1809"/>
              <a:gd name="T11" fmla="*/ 2147483647 h 1267"/>
              <a:gd name="T12" fmla="*/ 2147483647 w 1809"/>
              <a:gd name="T13" fmla="*/ 2147483647 h 1267"/>
              <a:gd name="T14" fmla="*/ 2147483647 w 1809"/>
              <a:gd name="T15" fmla="*/ 2147483647 h 1267"/>
              <a:gd name="T16" fmla="*/ 2147483647 w 1809"/>
              <a:gd name="T17" fmla="*/ 2147483647 h 1267"/>
              <a:gd name="T18" fmla="*/ 2147483647 w 1809"/>
              <a:gd name="T19" fmla="*/ 2147483647 h 1267"/>
              <a:gd name="T20" fmla="*/ 2147483647 w 1809"/>
              <a:gd name="T21" fmla="*/ 2147483647 h 1267"/>
              <a:gd name="T22" fmla="*/ 2147483647 w 1809"/>
              <a:gd name="T23" fmla="*/ 2147483647 h 1267"/>
              <a:gd name="T24" fmla="*/ 2147483647 w 1809"/>
              <a:gd name="T25" fmla="*/ 2147483647 h 1267"/>
              <a:gd name="T26" fmla="*/ 2147483647 w 1809"/>
              <a:gd name="T27" fmla="*/ 2147483647 h 1267"/>
              <a:gd name="T28" fmla="*/ 2147483647 w 1809"/>
              <a:gd name="T29" fmla="*/ 2147483647 h 1267"/>
              <a:gd name="T30" fmla="*/ 2147483647 w 1809"/>
              <a:gd name="T31" fmla="*/ 2147483647 h 1267"/>
              <a:gd name="T32" fmla="*/ 2147483647 w 1809"/>
              <a:gd name="T33" fmla="*/ 2147483647 h 1267"/>
              <a:gd name="T34" fmla="*/ 2147483647 w 1809"/>
              <a:gd name="T35" fmla="*/ 2147483647 h 1267"/>
              <a:gd name="T36" fmla="*/ 2147483647 w 1809"/>
              <a:gd name="T37" fmla="*/ 2147483647 h 1267"/>
              <a:gd name="T38" fmla="*/ 2147483647 w 1809"/>
              <a:gd name="T39" fmla="*/ 2147483647 h 1267"/>
              <a:gd name="T40" fmla="*/ 2147483647 w 1809"/>
              <a:gd name="T41" fmla="*/ 2147483647 h 1267"/>
              <a:gd name="T42" fmla="*/ 2147483647 w 1809"/>
              <a:gd name="T43" fmla="*/ 2147483647 h 1267"/>
              <a:gd name="T44" fmla="*/ 2147483647 w 1809"/>
              <a:gd name="T45" fmla="*/ 2147483647 h 1267"/>
              <a:gd name="T46" fmla="*/ 2147483647 w 1809"/>
              <a:gd name="T47" fmla="*/ 2147483647 h 1267"/>
              <a:gd name="T48" fmla="*/ 2147483647 w 1809"/>
              <a:gd name="T49" fmla="*/ 2147483647 h 1267"/>
              <a:gd name="T50" fmla="*/ 2147483647 w 1809"/>
              <a:gd name="T51" fmla="*/ 2147483647 h 1267"/>
              <a:gd name="T52" fmla="*/ 2147483647 w 1809"/>
              <a:gd name="T53" fmla="*/ 2147483647 h 1267"/>
              <a:gd name="T54" fmla="*/ 2147483647 w 1809"/>
              <a:gd name="T55" fmla="*/ 2147483647 h 1267"/>
              <a:gd name="T56" fmla="*/ 2147483647 w 1809"/>
              <a:gd name="T57" fmla="*/ 2147483647 h 1267"/>
              <a:gd name="T58" fmla="*/ 2147483647 w 1809"/>
              <a:gd name="T59" fmla="*/ 2147483647 h 1267"/>
              <a:gd name="T60" fmla="*/ 2147483647 w 1809"/>
              <a:gd name="T61" fmla="*/ 2147483647 h 1267"/>
              <a:gd name="T62" fmla="*/ 2147483647 w 1809"/>
              <a:gd name="T63" fmla="*/ 2147483647 h 1267"/>
              <a:gd name="T64" fmla="*/ 2147483647 w 1809"/>
              <a:gd name="T65" fmla="*/ 2147483647 h 1267"/>
              <a:gd name="T66" fmla="*/ 2147483647 w 1809"/>
              <a:gd name="T67" fmla="*/ 2147483647 h 1267"/>
              <a:gd name="T68" fmla="*/ 2147483647 w 1809"/>
              <a:gd name="T69" fmla="*/ 2147483647 h 1267"/>
              <a:gd name="T70" fmla="*/ 2147483647 w 1809"/>
              <a:gd name="T71" fmla="*/ 2147483647 h 1267"/>
              <a:gd name="T72" fmla="*/ 2147483647 w 1809"/>
              <a:gd name="T73" fmla="*/ 2147483647 h 1267"/>
              <a:gd name="T74" fmla="*/ 2147483647 w 1809"/>
              <a:gd name="T75" fmla="*/ 2147483647 h 1267"/>
              <a:gd name="T76" fmla="*/ 2147483647 w 1809"/>
              <a:gd name="T77" fmla="*/ 2147483647 h 1267"/>
              <a:gd name="T78" fmla="*/ 2147483647 w 1809"/>
              <a:gd name="T79" fmla="*/ 2147483647 h 1267"/>
              <a:gd name="T80" fmla="*/ 2147483647 w 1809"/>
              <a:gd name="T81" fmla="*/ 2147483647 h 1267"/>
              <a:gd name="T82" fmla="*/ 2147483647 w 1809"/>
              <a:gd name="T83" fmla="*/ 2147483647 h 1267"/>
              <a:gd name="T84" fmla="*/ 2147483647 w 1809"/>
              <a:gd name="T85" fmla="*/ 2147483647 h 1267"/>
              <a:gd name="T86" fmla="*/ 2147483647 w 1809"/>
              <a:gd name="T87" fmla="*/ 2147483647 h 1267"/>
              <a:gd name="T88" fmla="*/ 2147483647 w 1809"/>
              <a:gd name="T89" fmla="*/ 2147483647 h 1267"/>
              <a:gd name="T90" fmla="*/ 2147483647 w 1809"/>
              <a:gd name="T91" fmla="*/ 2147483647 h 1267"/>
              <a:gd name="T92" fmla="*/ 2147483647 w 1809"/>
              <a:gd name="T93" fmla="*/ 2147483647 h 1267"/>
              <a:gd name="T94" fmla="*/ 2147483647 w 1809"/>
              <a:gd name="T95" fmla="*/ 2147483647 h 1267"/>
              <a:gd name="T96" fmla="*/ 2147483647 w 1809"/>
              <a:gd name="T97" fmla="*/ 2147483647 h 1267"/>
              <a:gd name="T98" fmla="*/ 2147483647 w 1809"/>
              <a:gd name="T99" fmla="*/ 2147483647 h 1267"/>
              <a:gd name="T100" fmla="*/ 2147483647 w 1809"/>
              <a:gd name="T101" fmla="*/ 2147483647 h 1267"/>
              <a:gd name="T102" fmla="*/ 2147483647 w 1809"/>
              <a:gd name="T103" fmla="*/ 2147483647 h 1267"/>
              <a:gd name="T104" fmla="*/ 2147483647 w 1809"/>
              <a:gd name="T105" fmla="*/ 2147483647 h 1267"/>
              <a:gd name="T106" fmla="*/ 2147483647 w 1809"/>
              <a:gd name="T107" fmla="*/ 2147483647 h 1267"/>
              <a:gd name="T108" fmla="*/ 2147483647 w 1809"/>
              <a:gd name="T109" fmla="*/ 2147483647 h 126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809"/>
              <a:gd name="T166" fmla="*/ 0 h 1267"/>
              <a:gd name="T167" fmla="*/ 1809 w 1809"/>
              <a:gd name="T168" fmla="*/ 1267 h 1267"/>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809" h="1267" extrusionOk="0">
                <a:moveTo>
                  <a:pt x="206" y="878"/>
                </a:moveTo>
                <a:cubicBezTo>
                  <a:pt x="227" y="781"/>
                  <a:pt x="198" y="725"/>
                  <a:pt x="100" y="682"/>
                </a:cubicBezTo>
                <a:cubicBezTo>
                  <a:pt x="37" y="666"/>
                  <a:pt x="17" y="660"/>
                  <a:pt x="0" y="716"/>
                </a:cubicBezTo>
                <a:cubicBezTo>
                  <a:pt x="33" y="785"/>
                  <a:pt x="79" y="842"/>
                  <a:pt x="127" y="902"/>
                </a:cubicBezTo>
                <a:cubicBezTo>
                  <a:pt x="182" y="969"/>
                  <a:pt x="250" y="1034"/>
                  <a:pt x="295" y="1108"/>
                </a:cubicBezTo>
                <a:cubicBezTo>
                  <a:pt x="322" y="1152"/>
                  <a:pt x="328" y="1195"/>
                  <a:pt x="283" y="1229"/>
                </a:cubicBezTo>
                <a:cubicBezTo>
                  <a:pt x="235" y="1265"/>
                  <a:pt x="117" y="1285"/>
                  <a:pt x="62" y="1250"/>
                </a:cubicBezTo>
                <a:cubicBezTo>
                  <a:pt x="-4" y="1209"/>
                  <a:pt x="35" y="1134"/>
                  <a:pt x="64" y="1085"/>
                </a:cubicBezTo>
                <a:cubicBezTo>
                  <a:pt x="76" y="1068"/>
                  <a:pt x="87" y="1051"/>
                  <a:pt x="99" y="1034"/>
                </a:cubicBezTo>
              </a:path>
              <a:path w="1809" h="1267" extrusionOk="0">
                <a:moveTo>
                  <a:pt x="404" y="685"/>
                </a:moveTo>
                <a:cubicBezTo>
                  <a:pt x="431" y="667"/>
                  <a:pt x="467" y="630"/>
                  <a:pt x="486" y="677"/>
                </a:cubicBezTo>
                <a:cubicBezTo>
                  <a:pt x="509" y="734"/>
                  <a:pt x="491" y="826"/>
                  <a:pt x="492" y="886"/>
                </a:cubicBezTo>
                <a:cubicBezTo>
                  <a:pt x="493" y="930"/>
                  <a:pt x="507" y="1061"/>
                  <a:pt x="503" y="1017"/>
                </a:cubicBezTo>
                <a:cubicBezTo>
                  <a:pt x="499" y="994"/>
                  <a:pt x="496" y="984"/>
                  <a:pt x="489" y="969"/>
                </a:cubicBezTo>
              </a:path>
              <a:path w="1809" h="1267" extrusionOk="0">
                <a:moveTo>
                  <a:pt x="323" y="760"/>
                </a:moveTo>
                <a:cubicBezTo>
                  <a:pt x="314" y="730"/>
                  <a:pt x="360" y="738"/>
                  <a:pt x="390" y="732"/>
                </a:cubicBezTo>
                <a:cubicBezTo>
                  <a:pt x="445" y="721"/>
                  <a:pt x="499" y="703"/>
                  <a:pt x="552" y="684"/>
                </a:cubicBezTo>
                <a:cubicBezTo>
                  <a:pt x="570" y="678"/>
                  <a:pt x="632" y="641"/>
                  <a:pt x="650" y="664"/>
                </a:cubicBezTo>
                <a:cubicBezTo>
                  <a:pt x="671" y="692"/>
                  <a:pt x="645" y="763"/>
                  <a:pt x="640" y="791"/>
                </a:cubicBezTo>
                <a:cubicBezTo>
                  <a:pt x="626" y="862"/>
                  <a:pt x="607" y="932"/>
                  <a:pt x="588" y="1002"/>
                </a:cubicBezTo>
                <a:cubicBezTo>
                  <a:pt x="577" y="1041"/>
                  <a:pt x="571" y="1076"/>
                  <a:pt x="549" y="1109"/>
                </a:cubicBezTo>
                <a:cubicBezTo>
                  <a:pt x="552" y="1081"/>
                  <a:pt x="554" y="1069"/>
                  <a:pt x="558" y="1049"/>
                </a:cubicBezTo>
              </a:path>
              <a:path w="1809" h="1267" extrusionOk="0">
                <a:moveTo>
                  <a:pt x="739" y="431"/>
                </a:moveTo>
                <a:cubicBezTo>
                  <a:pt x="765" y="471"/>
                  <a:pt x="776" y="512"/>
                  <a:pt x="788" y="559"/>
                </a:cubicBezTo>
                <a:cubicBezTo>
                  <a:pt x="806" y="630"/>
                  <a:pt x="817" y="701"/>
                  <a:pt x="831" y="773"/>
                </a:cubicBezTo>
                <a:cubicBezTo>
                  <a:pt x="832" y="777"/>
                  <a:pt x="851" y="876"/>
                  <a:pt x="842" y="809"/>
                </a:cubicBezTo>
              </a:path>
              <a:path w="1809" h="1267" extrusionOk="0">
                <a:moveTo>
                  <a:pt x="650" y="720"/>
                </a:moveTo>
                <a:cubicBezTo>
                  <a:pt x="643" y="754"/>
                  <a:pt x="640" y="746"/>
                  <a:pt x="684" y="747"/>
                </a:cubicBezTo>
                <a:cubicBezTo>
                  <a:pt x="731" y="748"/>
                  <a:pt x="781" y="700"/>
                  <a:pt x="814" y="673"/>
                </a:cubicBezTo>
                <a:cubicBezTo>
                  <a:pt x="857" y="638"/>
                  <a:pt x="888" y="609"/>
                  <a:pt x="936" y="594"/>
                </a:cubicBezTo>
                <a:cubicBezTo>
                  <a:pt x="949" y="643"/>
                  <a:pt x="955" y="684"/>
                  <a:pt x="957" y="736"/>
                </a:cubicBezTo>
                <a:cubicBezTo>
                  <a:pt x="960" y="803"/>
                  <a:pt x="963" y="871"/>
                  <a:pt x="967" y="938"/>
                </a:cubicBezTo>
                <a:cubicBezTo>
                  <a:pt x="970" y="967"/>
                  <a:pt x="970" y="974"/>
                  <a:pt x="972" y="992"/>
                </a:cubicBezTo>
                <a:cubicBezTo>
                  <a:pt x="951" y="940"/>
                  <a:pt x="941" y="886"/>
                  <a:pt x="931" y="831"/>
                </a:cubicBezTo>
                <a:cubicBezTo>
                  <a:pt x="914" y="742"/>
                  <a:pt x="899" y="649"/>
                  <a:pt x="901" y="558"/>
                </a:cubicBezTo>
                <a:cubicBezTo>
                  <a:pt x="902" y="504"/>
                  <a:pt x="903" y="423"/>
                  <a:pt x="935" y="376"/>
                </a:cubicBezTo>
                <a:cubicBezTo>
                  <a:pt x="951" y="353"/>
                  <a:pt x="955" y="359"/>
                  <a:pt x="973" y="345"/>
                </a:cubicBezTo>
                <a:cubicBezTo>
                  <a:pt x="984" y="367"/>
                  <a:pt x="990" y="377"/>
                  <a:pt x="993" y="406"/>
                </a:cubicBezTo>
                <a:cubicBezTo>
                  <a:pt x="998" y="452"/>
                  <a:pt x="989" y="501"/>
                  <a:pt x="1000" y="546"/>
                </a:cubicBezTo>
                <a:cubicBezTo>
                  <a:pt x="1021" y="631"/>
                  <a:pt x="1094" y="688"/>
                  <a:pt x="1182" y="678"/>
                </a:cubicBezTo>
                <a:cubicBezTo>
                  <a:pt x="1248" y="671"/>
                  <a:pt x="1313" y="635"/>
                  <a:pt x="1352" y="581"/>
                </a:cubicBezTo>
                <a:cubicBezTo>
                  <a:pt x="1393" y="524"/>
                  <a:pt x="1418" y="448"/>
                  <a:pt x="1421" y="378"/>
                </a:cubicBezTo>
                <a:cubicBezTo>
                  <a:pt x="1423" y="326"/>
                  <a:pt x="1417" y="272"/>
                  <a:pt x="1407" y="221"/>
                </a:cubicBezTo>
                <a:cubicBezTo>
                  <a:pt x="1406" y="217"/>
                  <a:pt x="1405" y="214"/>
                  <a:pt x="1404" y="210"/>
                </a:cubicBezTo>
                <a:cubicBezTo>
                  <a:pt x="1413" y="259"/>
                  <a:pt x="1424" y="307"/>
                  <a:pt x="1436" y="356"/>
                </a:cubicBezTo>
                <a:cubicBezTo>
                  <a:pt x="1460" y="449"/>
                  <a:pt x="1477" y="544"/>
                  <a:pt x="1500" y="637"/>
                </a:cubicBezTo>
                <a:cubicBezTo>
                  <a:pt x="1507" y="667"/>
                  <a:pt x="1515" y="696"/>
                  <a:pt x="1523" y="725"/>
                </a:cubicBezTo>
                <a:cubicBezTo>
                  <a:pt x="1527" y="696"/>
                  <a:pt x="1526" y="688"/>
                  <a:pt x="1515" y="660"/>
                </a:cubicBezTo>
                <a:cubicBezTo>
                  <a:pt x="1494" y="612"/>
                  <a:pt x="1485" y="593"/>
                  <a:pt x="1465" y="562"/>
                </a:cubicBezTo>
              </a:path>
              <a:path w="1809" h="1267" extrusionOk="0">
                <a:moveTo>
                  <a:pt x="1364" y="400"/>
                </a:moveTo>
                <a:cubicBezTo>
                  <a:pt x="1342" y="370"/>
                  <a:pt x="1277" y="311"/>
                  <a:pt x="1280" y="268"/>
                </a:cubicBezTo>
                <a:cubicBezTo>
                  <a:pt x="1282" y="241"/>
                  <a:pt x="1355" y="234"/>
                  <a:pt x="1371" y="230"/>
                </a:cubicBezTo>
                <a:cubicBezTo>
                  <a:pt x="1446" y="211"/>
                  <a:pt x="1521" y="188"/>
                  <a:pt x="1591" y="153"/>
                </a:cubicBezTo>
                <a:cubicBezTo>
                  <a:pt x="1639" y="129"/>
                  <a:pt x="1676" y="94"/>
                  <a:pt x="1717" y="61"/>
                </a:cubicBezTo>
                <a:cubicBezTo>
                  <a:pt x="1746" y="38"/>
                  <a:pt x="1777" y="19"/>
                  <a:pt x="1808" y="0"/>
                </a:cubicBezTo>
              </a:path>
            </a:pathLst>
          </a:custGeom>
          <a:noFill/>
          <a:ln w="19050" cap="rnd">
            <a:solidFill>
              <a:srgbClr val="C0504D"/>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776" name="Ink 27"/>
          <p:cNvSpPr>
            <a:spLocks noRot="1" noChangeAspect="1" noEditPoints="1" noChangeArrowheads="1" noChangeShapeType="1" noTextEdit="1"/>
          </p:cNvSpPr>
          <p:nvPr/>
        </p:nvSpPr>
        <p:spPr bwMode="auto">
          <a:xfrm>
            <a:off x="423863" y="3081338"/>
            <a:ext cx="561975" cy="446087"/>
          </a:xfrm>
          <a:custGeom>
            <a:avLst/>
            <a:gdLst>
              <a:gd name="T0" fmla="*/ 2147483647 w 1562"/>
              <a:gd name="T1" fmla="*/ 2147483647 h 1240"/>
              <a:gd name="T2" fmla="*/ 2147483647 w 1562"/>
              <a:gd name="T3" fmla="*/ 2147483647 h 1240"/>
              <a:gd name="T4" fmla="*/ 2147483647 w 1562"/>
              <a:gd name="T5" fmla="*/ 2147483647 h 1240"/>
              <a:gd name="T6" fmla="*/ 2147483647 w 1562"/>
              <a:gd name="T7" fmla="*/ 2147483647 h 1240"/>
              <a:gd name="T8" fmla="*/ 2147483647 w 1562"/>
              <a:gd name="T9" fmla="*/ 2147483647 h 1240"/>
              <a:gd name="T10" fmla="*/ 2147483647 w 1562"/>
              <a:gd name="T11" fmla="*/ 2147483647 h 1240"/>
              <a:gd name="T12" fmla="*/ 2147483647 w 1562"/>
              <a:gd name="T13" fmla="*/ 2147483647 h 1240"/>
              <a:gd name="T14" fmla="*/ 2147483647 w 1562"/>
              <a:gd name="T15" fmla="*/ 2147483647 h 1240"/>
              <a:gd name="T16" fmla="*/ 2147483647 w 1562"/>
              <a:gd name="T17" fmla="*/ 2147483647 h 1240"/>
              <a:gd name="T18" fmla="*/ 2147483647 w 1562"/>
              <a:gd name="T19" fmla="*/ 2147483647 h 1240"/>
              <a:gd name="T20" fmla="*/ 2147483647 w 1562"/>
              <a:gd name="T21" fmla="*/ 2147483647 h 1240"/>
              <a:gd name="T22" fmla="*/ 2147483647 w 1562"/>
              <a:gd name="T23" fmla="*/ 2147483647 h 1240"/>
              <a:gd name="T24" fmla="*/ 2147483647 w 1562"/>
              <a:gd name="T25" fmla="*/ 2147483647 h 1240"/>
              <a:gd name="T26" fmla="*/ 2147483647 w 1562"/>
              <a:gd name="T27" fmla="*/ 2147483647 h 1240"/>
              <a:gd name="T28" fmla="*/ 2147483647 w 1562"/>
              <a:gd name="T29" fmla="*/ 2147483647 h 1240"/>
              <a:gd name="T30" fmla="*/ 2147483647 w 1562"/>
              <a:gd name="T31" fmla="*/ 2147483647 h 1240"/>
              <a:gd name="T32" fmla="*/ 2147483647 w 1562"/>
              <a:gd name="T33" fmla="*/ 2147483647 h 124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562"/>
              <a:gd name="T52" fmla="*/ 0 h 1240"/>
              <a:gd name="T53" fmla="*/ 1562 w 1562"/>
              <a:gd name="T54" fmla="*/ 1240 h 124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562" h="1240" extrusionOk="0">
                <a:moveTo>
                  <a:pt x="217" y="69"/>
                </a:moveTo>
                <a:cubicBezTo>
                  <a:pt x="221" y="46"/>
                  <a:pt x="225" y="23"/>
                  <a:pt x="230" y="0"/>
                </a:cubicBezTo>
                <a:cubicBezTo>
                  <a:pt x="221" y="58"/>
                  <a:pt x="211" y="114"/>
                  <a:pt x="197" y="172"/>
                </a:cubicBezTo>
                <a:cubicBezTo>
                  <a:pt x="142" y="395"/>
                  <a:pt x="25" y="625"/>
                  <a:pt x="3" y="853"/>
                </a:cubicBezTo>
                <a:cubicBezTo>
                  <a:pt x="-5" y="937"/>
                  <a:pt x="17" y="975"/>
                  <a:pt x="93" y="1009"/>
                </a:cubicBezTo>
                <a:cubicBezTo>
                  <a:pt x="164" y="1041"/>
                  <a:pt x="268" y="1027"/>
                  <a:pt x="343" y="1026"/>
                </a:cubicBezTo>
                <a:cubicBezTo>
                  <a:pt x="732" y="1022"/>
                  <a:pt x="1127" y="1028"/>
                  <a:pt x="1514" y="989"/>
                </a:cubicBezTo>
                <a:cubicBezTo>
                  <a:pt x="1536" y="987"/>
                  <a:pt x="1549" y="976"/>
                  <a:pt x="1561" y="972"/>
                </a:cubicBezTo>
                <a:cubicBezTo>
                  <a:pt x="1539" y="945"/>
                  <a:pt x="1523" y="918"/>
                  <a:pt x="1492" y="898"/>
                </a:cubicBezTo>
                <a:cubicBezTo>
                  <a:pt x="1402" y="842"/>
                  <a:pt x="1292" y="818"/>
                  <a:pt x="1188" y="804"/>
                </a:cubicBezTo>
                <a:cubicBezTo>
                  <a:pt x="1183" y="804"/>
                  <a:pt x="1179" y="804"/>
                  <a:pt x="1174" y="804"/>
                </a:cubicBezTo>
                <a:cubicBezTo>
                  <a:pt x="1216" y="807"/>
                  <a:pt x="1258" y="810"/>
                  <a:pt x="1300" y="815"/>
                </a:cubicBezTo>
                <a:cubicBezTo>
                  <a:pt x="1368" y="823"/>
                  <a:pt x="1459" y="820"/>
                  <a:pt x="1520" y="853"/>
                </a:cubicBezTo>
                <a:cubicBezTo>
                  <a:pt x="1557" y="873"/>
                  <a:pt x="1553" y="900"/>
                  <a:pt x="1540" y="935"/>
                </a:cubicBezTo>
                <a:cubicBezTo>
                  <a:pt x="1514" y="1004"/>
                  <a:pt x="1458" y="1069"/>
                  <a:pt x="1409" y="1122"/>
                </a:cubicBezTo>
                <a:cubicBezTo>
                  <a:pt x="1377" y="1157"/>
                  <a:pt x="1298" y="1267"/>
                  <a:pt x="1242" y="1226"/>
                </a:cubicBezTo>
                <a:cubicBezTo>
                  <a:pt x="1225" y="1214"/>
                  <a:pt x="1213" y="1144"/>
                  <a:pt x="1208" y="1127"/>
                </a:cubicBezTo>
              </a:path>
            </a:pathLst>
          </a:custGeom>
          <a:noFill/>
          <a:ln w="19050" cap="rnd">
            <a:solidFill>
              <a:srgbClr val="C0504D"/>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777" name="Ink 28"/>
          <p:cNvSpPr>
            <a:spLocks noRot="1" noChangeAspect="1" noEditPoints="1" noChangeArrowheads="1" noChangeShapeType="1" noTextEdit="1"/>
          </p:cNvSpPr>
          <p:nvPr/>
        </p:nvSpPr>
        <p:spPr bwMode="auto">
          <a:xfrm>
            <a:off x="6324600" y="3592513"/>
            <a:ext cx="217488" cy="174625"/>
          </a:xfrm>
          <a:custGeom>
            <a:avLst/>
            <a:gdLst>
              <a:gd name="T0" fmla="*/ 2147483647 w 603"/>
              <a:gd name="T1" fmla="*/ 2147483647 h 486"/>
              <a:gd name="T2" fmla="*/ 2147483647 w 603"/>
              <a:gd name="T3" fmla="*/ 2147483647 h 486"/>
              <a:gd name="T4" fmla="*/ 2147483647 w 603"/>
              <a:gd name="T5" fmla="*/ 2147483647 h 486"/>
              <a:gd name="T6" fmla="*/ 2147483647 w 603"/>
              <a:gd name="T7" fmla="*/ 2147483647 h 486"/>
              <a:gd name="T8" fmla="*/ 2147483647 w 603"/>
              <a:gd name="T9" fmla="*/ 2147483647 h 486"/>
              <a:gd name="T10" fmla="*/ 2147483647 w 603"/>
              <a:gd name="T11" fmla="*/ 2147483647 h 486"/>
              <a:gd name="T12" fmla="*/ 2147483647 w 603"/>
              <a:gd name="T13" fmla="*/ 2147483647 h 486"/>
              <a:gd name="T14" fmla="*/ 2147483647 w 603"/>
              <a:gd name="T15" fmla="*/ 2147483647 h 486"/>
              <a:gd name="T16" fmla="*/ 2147483647 w 603"/>
              <a:gd name="T17" fmla="*/ 2147483647 h 486"/>
              <a:gd name="T18" fmla="*/ 2147483647 w 603"/>
              <a:gd name="T19" fmla="*/ 2147483647 h 486"/>
              <a:gd name="T20" fmla="*/ 0 w 603"/>
              <a:gd name="T21" fmla="*/ 2147483647 h 48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03"/>
              <a:gd name="T34" fmla="*/ 0 h 486"/>
              <a:gd name="T35" fmla="*/ 603 w 603"/>
              <a:gd name="T36" fmla="*/ 486 h 48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03" h="486" extrusionOk="0">
                <a:moveTo>
                  <a:pt x="367" y="3"/>
                </a:moveTo>
                <a:cubicBezTo>
                  <a:pt x="341" y="2"/>
                  <a:pt x="311" y="-2"/>
                  <a:pt x="286" y="0"/>
                </a:cubicBezTo>
                <a:cubicBezTo>
                  <a:pt x="283" y="1"/>
                  <a:pt x="280" y="3"/>
                  <a:pt x="277" y="4"/>
                </a:cubicBezTo>
                <a:cubicBezTo>
                  <a:pt x="298" y="38"/>
                  <a:pt x="330" y="53"/>
                  <a:pt x="363" y="77"/>
                </a:cubicBezTo>
                <a:cubicBezTo>
                  <a:pt x="414" y="115"/>
                  <a:pt x="465" y="153"/>
                  <a:pt x="514" y="194"/>
                </a:cubicBezTo>
                <a:cubicBezTo>
                  <a:pt x="549" y="224"/>
                  <a:pt x="587" y="256"/>
                  <a:pt x="600" y="302"/>
                </a:cubicBezTo>
                <a:cubicBezTo>
                  <a:pt x="612" y="344"/>
                  <a:pt x="570" y="363"/>
                  <a:pt x="539" y="378"/>
                </a:cubicBezTo>
                <a:cubicBezTo>
                  <a:pt x="458" y="418"/>
                  <a:pt x="365" y="437"/>
                  <a:pt x="278" y="456"/>
                </a:cubicBezTo>
                <a:cubicBezTo>
                  <a:pt x="222" y="468"/>
                  <a:pt x="157" y="488"/>
                  <a:pt x="99" y="485"/>
                </a:cubicBezTo>
                <a:cubicBezTo>
                  <a:pt x="60" y="483"/>
                  <a:pt x="41" y="467"/>
                  <a:pt x="26" y="435"/>
                </a:cubicBezTo>
                <a:cubicBezTo>
                  <a:pt x="12" y="403"/>
                  <a:pt x="7" y="390"/>
                  <a:pt x="0" y="367"/>
                </a:cubicBezTo>
              </a:path>
            </a:pathLst>
          </a:custGeom>
          <a:noFill/>
          <a:ln w="19050" cap="rnd">
            <a:solidFill>
              <a:srgbClr val="C0504D"/>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778" name="Ink 29"/>
          <p:cNvSpPr>
            <a:spLocks noRot="1" noChangeAspect="1" noEditPoints="1" noChangeArrowheads="1" noChangeShapeType="1" noTextEdit="1"/>
          </p:cNvSpPr>
          <p:nvPr/>
        </p:nvSpPr>
        <p:spPr bwMode="auto">
          <a:xfrm>
            <a:off x="4292600" y="3613150"/>
            <a:ext cx="3724275" cy="2143125"/>
          </a:xfrm>
          <a:custGeom>
            <a:avLst/>
            <a:gdLst>
              <a:gd name="T0" fmla="*/ 2147483647 w 10342"/>
              <a:gd name="T1" fmla="*/ 2147483647 h 5956"/>
              <a:gd name="T2" fmla="*/ 2147483647 w 10342"/>
              <a:gd name="T3" fmla="*/ 2147483647 h 5956"/>
              <a:gd name="T4" fmla="*/ 2147483647 w 10342"/>
              <a:gd name="T5" fmla="*/ 2147483647 h 5956"/>
              <a:gd name="T6" fmla="*/ 2147483647 w 10342"/>
              <a:gd name="T7" fmla="*/ 2147483647 h 5956"/>
              <a:gd name="T8" fmla="*/ 2147483647 w 10342"/>
              <a:gd name="T9" fmla="*/ 2147483647 h 5956"/>
              <a:gd name="T10" fmla="*/ 2147483647 w 10342"/>
              <a:gd name="T11" fmla="*/ 2147483647 h 5956"/>
              <a:gd name="T12" fmla="*/ 2147483647 w 10342"/>
              <a:gd name="T13" fmla="*/ 2147483647 h 5956"/>
              <a:gd name="T14" fmla="*/ 2147483647 w 10342"/>
              <a:gd name="T15" fmla="*/ 2147483647 h 5956"/>
              <a:gd name="T16" fmla="*/ 2147483647 w 10342"/>
              <a:gd name="T17" fmla="*/ 2147483647 h 5956"/>
              <a:gd name="T18" fmla="*/ 2147483647 w 10342"/>
              <a:gd name="T19" fmla="*/ 2147483647 h 5956"/>
              <a:gd name="T20" fmla="*/ 2147483647 w 10342"/>
              <a:gd name="T21" fmla="*/ 2147483647 h 5956"/>
              <a:gd name="T22" fmla="*/ 2147483647 w 10342"/>
              <a:gd name="T23" fmla="*/ 2147483647 h 5956"/>
              <a:gd name="T24" fmla="*/ 2147483647 w 10342"/>
              <a:gd name="T25" fmla="*/ 2147483647 h 5956"/>
              <a:gd name="T26" fmla="*/ 2147483647 w 10342"/>
              <a:gd name="T27" fmla="*/ 2147483647 h 5956"/>
              <a:gd name="T28" fmla="*/ 2147483647 w 10342"/>
              <a:gd name="T29" fmla="*/ 2147483647 h 5956"/>
              <a:gd name="T30" fmla="*/ 2147483647 w 10342"/>
              <a:gd name="T31" fmla="*/ 2147483647 h 5956"/>
              <a:gd name="T32" fmla="*/ 2147483647 w 10342"/>
              <a:gd name="T33" fmla="*/ 2147483647 h 5956"/>
              <a:gd name="T34" fmla="*/ 2147483647 w 10342"/>
              <a:gd name="T35" fmla="*/ 2147483647 h 5956"/>
              <a:gd name="T36" fmla="*/ 2147483647 w 10342"/>
              <a:gd name="T37" fmla="*/ 2147483647 h 5956"/>
              <a:gd name="T38" fmla="*/ 2147483647 w 10342"/>
              <a:gd name="T39" fmla="*/ 2147483647 h 5956"/>
              <a:gd name="T40" fmla="*/ 2147483647 w 10342"/>
              <a:gd name="T41" fmla="*/ 2147483647 h 5956"/>
              <a:gd name="T42" fmla="*/ 2147483647 w 10342"/>
              <a:gd name="T43" fmla="*/ 2147483647 h 5956"/>
              <a:gd name="T44" fmla="*/ 2147483647 w 10342"/>
              <a:gd name="T45" fmla="*/ 2147483647 h 5956"/>
              <a:gd name="T46" fmla="*/ 2147483647 w 10342"/>
              <a:gd name="T47" fmla="*/ 2147483647 h 5956"/>
              <a:gd name="T48" fmla="*/ 2147483647 w 10342"/>
              <a:gd name="T49" fmla="*/ 2147483647 h 5956"/>
              <a:gd name="T50" fmla="*/ 2147483647 w 10342"/>
              <a:gd name="T51" fmla="*/ 2147483647 h 5956"/>
              <a:gd name="T52" fmla="*/ 2147483647 w 10342"/>
              <a:gd name="T53" fmla="*/ 2147483647 h 5956"/>
              <a:gd name="T54" fmla="*/ 2147483647 w 10342"/>
              <a:gd name="T55" fmla="*/ 2147483647 h 5956"/>
              <a:gd name="T56" fmla="*/ 2147483647 w 10342"/>
              <a:gd name="T57" fmla="*/ 2147483647 h 5956"/>
              <a:gd name="T58" fmla="*/ 2147483647 w 10342"/>
              <a:gd name="T59" fmla="*/ 2147483647 h 5956"/>
              <a:gd name="T60" fmla="*/ 2147483647 w 10342"/>
              <a:gd name="T61" fmla="*/ 2147483647 h 5956"/>
              <a:gd name="T62" fmla="*/ 2147483647 w 10342"/>
              <a:gd name="T63" fmla="*/ 2147483647 h 5956"/>
              <a:gd name="T64" fmla="*/ 2147483647 w 10342"/>
              <a:gd name="T65" fmla="*/ 2147483647 h 5956"/>
              <a:gd name="T66" fmla="*/ 2147483647 w 10342"/>
              <a:gd name="T67" fmla="*/ 2147483647 h 5956"/>
              <a:gd name="T68" fmla="*/ 2147483647 w 10342"/>
              <a:gd name="T69" fmla="*/ 2147483647 h 5956"/>
              <a:gd name="T70" fmla="*/ 2147483647 w 10342"/>
              <a:gd name="T71" fmla="*/ 2147483647 h 5956"/>
              <a:gd name="T72" fmla="*/ 2147483647 w 10342"/>
              <a:gd name="T73" fmla="*/ 2147483647 h 5956"/>
              <a:gd name="T74" fmla="*/ 2147483647 w 10342"/>
              <a:gd name="T75" fmla="*/ 2147483647 h 5956"/>
              <a:gd name="T76" fmla="*/ 2147483647 w 10342"/>
              <a:gd name="T77" fmla="*/ 2147483647 h 5956"/>
              <a:gd name="T78" fmla="*/ 2147483647 w 10342"/>
              <a:gd name="T79" fmla="*/ 2147483647 h 5956"/>
              <a:gd name="T80" fmla="*/ 2147483647 w 10342"/>
              <a:gd name="T81" fmla="*/ 2147483647 h 5956"/>
              <a:gd name="T82" fmla="*/ 2147483647 w 10342"/>
              <a:gd name="T83" fmla="*/ 2147483647 h 5956"/>
              <a:gd name="T84" fmla="*/ 2147483647 w 10342"/>
              <a:gd name="T85" fmla="*/ 2147483647 h 5956"/>
              <a:gd name="T86" fmla="*/ 2147483647 w 10342"/>
              <a:gd name="T87" fmla="*/ 2147483647 h 5956"/>
              <a:gd name="T88" fmla="*/ 2147483647 w 10342"/>
              <a:gd name="T89" fmla="*/ 2147483647 h 5956"/>
              <a:gd name="T90" fmla="*/ 2147483647 w 10342"/>
              <a:gd name="T91" fmla="*/ 2147483647 h 5956"/>
              <a:gd name="T92" fmla="*/ 2147483647 w 10342"/>
              <a:gd name="T93" fmla="*/ 2147483647 h 5956"/>
              <a:gd name="T94" fmla="*/ 2147483647 w 10342"/>
              <a:gd name="T95" fmla="*/ 2147483647 h 5956"/>
              <a:gd name="T96" fmla="*/ 2147483647 w 10342"/>
              <a:gd name="T97" fmla="*/ 2147483647 h 5956"/>
              <a:gd name="T98" fmla="*/ 2147483647 w 10342"/>
              <a:gd name="T99" fmla="*/ 2147483647 h 5956"/>
              <a:gd name="T100" fmla="*/ 2147483647 w 10342"/>
              <a:gd name="T101" fmla="*/ 2147483647 h 5956"/>
              <a:gd name="T102" fmla="*/ 2147483647 w 10342"/>
              <a:gd name="T103" fmla="*/ 2147483647 h 5956"/>
              <a:gd name="T104" fmla="*/ 2147483647 w 10342"/>
              <a:gd name="T105" fmla="*/ 2147483647 h 5956"/>
              <a:gd name="T106" fmla="*/ 2147483647 w 10342"/>
              <a:gd name="T107" fmla="*/ 2147483647 h 5956"/>
              <a:gd name="T108" fmla="*/ 2147483647 w 10342"/>
              <a:gd name="T109" fmla="*/ 2147483647 h 5956"/>
              <a:gd name="T110" fmla="*/ 2147483647 w 10342"/>
              <a:gd name="T111" fmla="*/ 2147483647 h 5956"/>
              <a:gd name="T112" fmla="*/ 2147483647 w 10342"/>
              <a:gd name="T113" fmla="*/ 2147483647 h 5956"/>
              <a:gd name="T114" fmla="*/ 2147483647 w 10342"/>
              <a:gd name="T115" fmla="*/ 2147483647 h 5956"/>
              <a:gd name="T116" fmla="*/ 2147483647 w 10342"/>
              <a:gd name="T117" fmla="*/ 2147483647 h 5956"/>
              <a:gd name="T118" fmla="*/ 2147483647 w 10342"/>
              <a:gd name="T119" fmla="*/ 2147483647 h 5956"/>
              <a:gd name="T120" fmla="*/ 2147483647 w 10342"/>
              <a:gd name="T121" fmla="*/ 2147483647 h 5956"/>
              <a:gd name="T122" fmla="*/ 2147483647 w 10342"/>
              <a:gd name="T123" fmla="*/ 2147483647 h 595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0342"/>
              <a:gd name="T187" fmla="*/ 0 h 5956"/>
              <a:gd name="T188" fmla="*/ 10342 w 10342"/>
              <a:gd name="T189" fmla="*/ 5956 h 595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0342" h="5956" extrusionOk="0">
                <a:moveTo>
                  <a:pt x="7847" y="517"/>
                </a:moveTo>
                <a:cubicBezTo>
                  <a:pt x="7625" y="257"/>
                  <a:pt x="7390" y="95"/>
                  <a:pt x="7026" y="178"/>
                </a:cubicBezTo>
                <a:cubicBezTo>
                  <a:pt x="6342" y="333"/>
                  <a:pt x="5950" y="1077"/>
                  <a:pt x="6044" y="1741"/>
                </a:cubicBezTo>
                <a:cubicBezTo>
                  <a:pt x="6142" y="2429"/>
                  <a:pt x="6679" y="3005"/>
                  <a:pt x="7246" y="3363"/>
                </a:cubicBezTo>
                <a:cubicBezTo>
                  <a:pt x="7881" y="3764"/>
                  <a:pt x="8640" y="3927"/>
                  <a:pt x="9358" y="3655"/>
                </a:cubicBezTo>
                <a:cubicBezTo>
                  <a:pt x="9895" y="3451"/>
                  <a:pt x="10300" y="3013"/>
                  <a:pt x="10338" y="2426"/>
                </a:cubicBezTo>
                <a:cubicBezTo>
                  <a:pt x="10382" y="1746"/>
                  <a:pt x="9976" y="1077"/>
                  <a:pt x="9480" y="645"/>
                </a:cubicBezTo>
                <a:cubicBezTo>
                  <a:pt x="8972" y="203"/>
                  <a:pt x="8280" y="-110"/>
                  <a:pt x="7595" y="32"/>
                </a:cubicBezTo>
                <a:cubicBezTo>
                  <a:pt x="7365" y="80"/>
                  <a:pt x="7158" y="183"/>
                  <a:pt x="6948" y="281"/>
                </a:cubicBezTo>
              </a:path>
              <a:path w="10342" h="5956" extrusionOk="0">
                <a:moveTo>
                  <a:pt x="6694" y="1591"/>
                </a:moveTo>
                <a:cubicBezTo>
                  <a:pt x="6703" y="1558"/>
                  <a:pt x="6712" y="1525"/>
                  <a:pt x="6721" y="1492"/>
                </a:cubicBezTo>
                <a:cubicBezTo>
                  <a:pt x="6722" y="1489"/>
                  <a:pt x="6724" y="1485"/>
                  <a:pt x="6725" y="1482"/>
                </a:cubicBezTo>
                <a:cubicBezTo>
                  <a:pt x="6726" y="1549"/>
                  <a:pt x="6722" y="1615"/>
                  <a:pt x="6721" y="1682"/>
                </a:cubicBezTo>
                <a:cubicBezTo>
                  <a:pt x="6719" y="1806"/>
                  <a:pt x="6718" y="1930"/>
                  <a:pt x="6716" y="2054"/>
                </a:cubicBezTo>
                <a:cubicBezTo>
                  <a:pt x="6714" y="2155"/>
                  <a:pt x="6709" y="2253"/>
                  <a:pt x="6701" y="2353"/>
                </a:cubicBezTo>
                <a:cubicBezTo>
                  <a:pt x="6700" y="2364"/>
                  <a:pt x="6702" y="2467"/>
                  <a:pt x="6669" y="2407"/>
                </a:cubicBezTo>
                <a:cubicBezTo>
                  <a:pt x="6664" y="2393"/>
                  <a:pt x="6660" y="2380"/>
                  <a:pt x="6655" y="2366"/>
                </a:cubicBezTo>
              </a:path>
              <a:path w="10342" h="5956" extrusionOk="0">
                <a:moveTo>
                  <a:pt x="6177" y="1637"/>
                </a:moveTo>
                <a:cubicBezTo>
                  <a:pt x="6252" y="1640"/>
                  <a:pt x="6329" y="1645"/>
                  <a:pt x="6405" y="1650"/>
                </a:cubicBezTo>
                <a:cubicBezTo>
                  <a:pt x="6652" y="1666"/>
                  <a:pt x="6899" y="1675"/>
                  <a:pt x="7147" y="1668"/>
                </a:cubicBezTo>
                <a:cubicBezTo>
                  <a:pt x="7178" y="1667"/>
                  <a:pt x="7296" y="1643"/>
                  <a:pt x="7321" y="1679"/>
                </a:cubicBezTo>
                <a:cubicBezTo>
                  <a:pt x="7349" y="1719"/>
                  <a:pt x="7299" y="1800"/>
                  <a:pt x="7285" y="1835"/>
                </a:cubicBezTo>
                <a:cubicBezTo>
                  <a:pt x="7240" y="1948"/>
                  <a:pt x="7190" y="2072"/>
                  <a:pt x="7186" y="2195"/>
                </a:cubicBezTo>
                <a:cubicBezTo>
                  <a:pt x="7184" y="2261"/>
                  <a:pt x="7202" y="2337"/>
                  <a:pt x="7274" y="2358"/>
                </a:cubicBezTo>
                <a:cubicBezTo>
                  <a:pt x="7344" y="2378"/>
                  <a:pt x="7426" y="2334"/>
                  <a:pt x="7477" y="2292"/>
                </a:cubicBezTo>
                <a:cubicBezTo>
                  <a:pt x="7624" y="2171"/>
                  <a:pt x="7669" y="1963"/>
                  <a:pt x="7660" y="1781"/>
                </a:cubicBezTo>
                <a:cubicBezTo>
                  <a:pt x="7659" y="1767"/>
                  <a:pt x="7640" y="1654"/>
                  <a:pt x="7653" y="1678"/>
                </a:cubicBezTo>
                <a:cubicBezTo>
                  <a:pt x="7664" y="1707"/>
                  <a:pt x="7669" y="1719"/>
                  <a:pt x="7677" y="1740"/>
                </a:cubicBezTo>
              </a:path>
              <a:path w="10342" h="5956" extrusionOk="0">
                <a:moveTo>
                  <a:pt x="7809" y="2159"/>
                </a:moveTo>
                <a:cubicBezTo>
                  <a:pt x="7818" y="2187"/>
                  <a:pt x="7827" y="2214"/>
                  <a:pt x="7835" y="2242"/>
                </a:cubicBezTo>
                <a:cubicBezTo>
                  <a:pt x="7833" y="2186"/>
                  <a:pt x="7828" y="2130"/>
                  <a:pt x="7825" y="2074"/>
                </a:cubicBezTo>
                <a:cubicBezTo>
                  <a:pt x="7818" y="1932"/>
                  <a:pt x="7811" y="1762"/>
                  <a:pt x="7886" y="1635"/>
                </a:cubicBezTo>
                <a:cubicBezTo>
                  <a:pt x="7917" y="1583"/>
                  <a:pt x="7967" y="1561"/>
                  <a:pt x="8026" y="1581"/>
                </a:cubicBezTo>
                <a:cubicBezTo>
                  <a:pt x="8086" y="1602"/>
                  <a:pt x="8123" y="1664"/>
                  <a:pt x="8108" y="1726"/>
                </a:cubicBezTo>
                <a:cubicBezTo>
                  <a:pt x="8084" y="1827"/>
                  <a:pt x="7938" y="1875"/>
                  <a:pt x="7930" y="1976"/>
                </a:cubicBezTo>
                <a:cubicBezTo>
                  <a:pt x="7927" y="2011"/>
                  <a:pt x="7955" y="2036"/>
                  <a:pt x="7985" y="2048"/>
                </a:cubicBezTo>
                <a:cubicBezTo>
                  <a:pt x="8041" y="2070"/>
                  <a:pt x="8096" y="2049"/>
                  <a:pt x="8151" y="2043"/>
                </a:cubicBezTo>
                <a:cubicBezTo>
                  <a:pt x="8197" y="2038"/>
                  <a:pt x="8252" y="2034"/>
                  <a:pt x="8298" y="2042"/>
                </a:cubicBezTo>
                <a:cubicBezTo>
                  <a:pt x="8348" y="2051"/>
                  <a:pt x="8392" y="2086"/>
                  <a:pt x="8433" y="2113"/>
                </a:cubicBezTo>
                <a:cubicBezTo>
                  <a:pt x="8448" y="2123"/>
                  <a:pt x="8464" y="2132"/>
                  <a:pt x="8479" y="2142"/>
                </a:cubicBezTo>
                <a:cubicBezTo>
                  <a:pt x="8494" y="2115"/>
                  <a:pt x="8506" y="2104"/>
                  <a:pt x="8515" y="2068"/>
                </a:cubicBezTo>
                <a:cubicBezTo>
                  <a:pt x="8533" y="1994"/>
                  <a:pt x="8542" y="1917"/>
                  <a:pt x="8554" y="1842"/>
                </a:cubicBezTo>
                <a:cubicBezTo>
                  <a:pt x="8569" y="1754"/>
                  <a:pt x="8582" y="1665"/>
                  <a:pt x="8606" y="1579"/>
                </a:cubicBezTo>
                <a:cubicBezTo>
                  <a:pt x="8619" y="1623"/>
                  <a:pt x="8625" y="1669"/>
                  <a:pt x="8635" y="1715"/>
                </a:cubicBezTo>
                <a:cubicBezTo>
                  <a:pt x="8663" y="1843"/>
                  <a:pt x="8713" y="1992"/>
                  <a:pt x="8833" y="2061"/>
                </a:cubicBezTo>
                <a:cubicBezTo>
                  <a:pt x="8950" y="2128"/>
                  <a:pt x="9060" y="2048"/>
                  <a:pt x="9096" y="1933"/>
                </a:cubicBezTo>
                <a:cubicBezTo>
                  <a:pt x="9147" y="1767"/>
                  <a:pt x="9129" y="1504"/>
                  <a:pt x="9044" y="1350"/>
                </a:cubicBezTo>
                <a:cubicBezTo>
                  <a:pt x="9038" y="1333"/>
                  <a:pt x="9036" y="1326"/>
                  <a:pt x="9038" y="1347"/>
                </a:cubicBezTo>
              </a:path>
              <a:path w="10342" h="5956" extrusionOk="0">
                <a:moveTo>
                  <a:pt x="4873" y="5864"/>
                </a:moveTo>
                <a:cubicBezTo>
                  <a:pt x="4882" y="5882"/>
                  <a:pt x="4889" y="5901"/>
                  <a:pt x="4897" y="5919"/>
                </a:cubicBezTo>
                <a:cubicBezTo>
                  <a:pt x="4867" y="5922"/>
                  <a:pt x="4829" y="5932"/>
                  <a:pt x="4795" y="5934"/>
                </a:cubicBezTo>
                <a:cubicBezTo>
                  <a:pt x="3516" y="6005"/>
                  <a:pt x="2202" y="5866"/>
                  <a:pt x="1182" y="5016"/>
                </a:cubicBezTo>
                <a:cubicBezTo>
                  <a:pt x="596" y="4527"/>
                  <a:pt x="235" y="3887"/>
                  <a:pt x="227" y="3115"/>
                </a:cubicBezTo>
                <a:cubicBezTo>
                  <a:pt x="221" y="2498"/>
                  <a:pt x="435" y="1929"/>
                  <a:pt x="594" y="1343"/>
                </a:cubicBezTo>
                <a:cubicBezTo>
                  <a:pt x="594" y="1340"/>
                  <a:pt x="595" y="1336"/>
                  <a:pt x="595" y="1333"/>
                </a:cubicBezTo>
                <a:cubicBezTo>
                  <a:pt x="425" y="1471"/>
                  <a:pt x="266" y="1630"/>
                  <a:pt x="87" y="1757"/>
                </a:cubicBezTo>
                <a:cubicBezTo>
                  <a:pt x="62" y="1774"/>
                  <a:pt x="31" y="1786"/>
                  <a:pt x="7" y="1803"/>
                </a:cubicBezTo>
                <a:cubicBezTo>
                  <a:pt x="20" y="1780"/>
                  <a:pt x="33" y="1727"/>
                  <a:pt x="54" y="1695"/>
                </a:cubicBezTo>
                <a:cubicBezTo>
                  <a:pt x="164" y="1527"/>
                  <a:pt x="293" y="1372"/>
                  <a:pt x="420" y="1221"/>
                </a:cubicBezTo>
                <a:cubicBezTo>
                  <a:pt x="448" y="1256"/>
                  <a:pt x="495" y="1291"/>
                  <a:pt x="526" y="1336"/>
                </a:cubicBezTo>
                <a:cubicBezTo>
                  <a:pt x="659" y="1532"/>
                  <a:pt x="830" y="1818"/>
                  <a:pt x="901" y="2006"/>
                </a:cubicBezTo>
                <a:cubicBezTo>
                  <a:pt x="896" y="2006"/>
                  <a:pt x="890" y="2007"/>
                  <a:pt x="885" y="2007"/>
                </a:cubicBezTo>
              </a:path>
            </a:pathLst>
          </a:custGeom>
          <a:noFill/>
          <a:ln w="19050" cap="rnd">
            <a:solidFill>
              <a:srgbClr val="C0504D"/>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779" name="Ink 31"/>
          <p:cNvSpPr>
            <a:spLocks noRot="1" noChangeAspect="1" noEditPoints="1" noChangeArrowheads="1" noChangeShapeType="1" noTextEdit="1"/>
          </p:cNvSpPr>
          <p:nvPr/>
        </p:nvSpPr>
        <p:spPr bwMode="auto">
          <a:xfrm>
            <a:off x="5289550" y="3041650"/>
            <a:ext cx="969963" cy="271463"/>
          </a:xfrm>
          <a:custGeom>
            <a:avLst/>
            <a:gdLst>
              <a:gd name="T0" fmla="*/ 2147483647 w 2695"/>
              <a:gd name="T1" fmla="*/ 2147483647 h 752"/>
              <a:gd name="T2" fmla="*/ 2147483647 w 2695"/>
              <a:gd name="T3" fmla="*/ 2147483647 h 752"/>
              <a:gd name="T4" fmla="*/ 2147483647 w 2695"/>
              <a:gd name="T5" fmla="*/ 2147483647 h 752"/>
              <a:gd name="T6" fmla="*/ 2147483647 w 2695"/>
              <a:gd name="T7" fmla="*/ 2147483647 h 752"/>
              <a:gd name="T8" fmla="*/ 0 w 2695"/>
              <a:gd name="T9" fmla="*/ 2147483647 h 752"/>
              <a:gd name="T10" fmla="*/ 2147483647 w 2695"/>
              <a:gd name="T11" fmla="*/ 2147483647 h 752"/>
              <a:gd name="T12" fmla="*/ 2147483647 w 2695"/>
              <a:gd name="T13" fmla="*/ 2147483647 h 752"/>
              <a:gd name="T14" fmla="*/ 2147483647 w 2695"/>
              <a:gd name="T15" fmla="*/ 2147483647 h 752"/>
              <a:gd name="T16" fmla="*/ 2147483647 w 2695"/>
              <a:gd name="T17" fmla="*/ 2147483647 h 752"/>
              <a:gd name="T18" fmla="*/ 2147483647 w 2695"/>
              <a:gd name="T19" fmla="*/ 2147483647 h 752"/>
              <a:gd name="T20" fmla="*/ 2147483647 w 2695"/>
              <a:gd name="T21" fmla="*/ 2147483647 h 752"/>
              <a:gd name="T22" fmla="*/ 2147483647 w 2695"/>
              <a:gd name="T23" fmla="*/ 2147483647 h 752"/>
              <a:gd name="T24" fmla="*/ 2147483647 w 2695"/>
              <a:gd name="T25" fmla="*/ 2147483647 h 752"/>
              <a:gd name="T26" fmla="*/ 2147483647 w 2695"/>
              <a:gd name="T27" fmla="*/ 2147483647 h 752"/>
              <a:gd name="T28" fmla="*/ 2147483647 w 2695"/>
              <a:gd name="T29" fmla="*/ 2147483647 h 752"/>
              <a:gd name="T30" fmla="*/ 2147483647 w 2695"/>
              <a:gd name="T31" fmla="*/ 2147483647 h 752"/>
              <a:gd name="T32" fmla="*/ 2147483647 w 2695"/>
              <a:gd name="T33" fmla="*/ 2147483647 h 752"/>
              <a:gd name="T34" fmla="*/ 2147483647 w 2695"/>
              <a:gd name="T35" fmla="*/ 2147483647 h 752"/>
              <a:gd name="T36" fmla="*/ 2147483647 w 2695"/>
              <a:gd name="T37" fmla="*/ 2147483647 h 752"/>
              <a:gd name="T38" fmla="*/ 2147483647 w 2695"/>
              <a:gd name="T39" fmla="*/ 2147483647 h 752"/>
              <a:gd name="T40" fmla="*/ 2147483647 w 2695"/>
              <a:gd name="T41" fmla="*/ 2147483647 h 752"/>
              <a:gd name="T42" fmla="*/ 2147483647 w 2695"/>
              <a:gd name="T43" fmla="*/ 2147483647 h 752"/>
              <a:gd name="T44" fmla="*/ 2147483647 w 2695"/>
              <a:gd name="T45" fmla="*/ 2147483647 h 752"/>
              <a:gd name="T46" fmla="*/ 2147483647 w 2695"/>
              <a:gd name="T47" fmla="*/ 2147483647 h 752"/>
              <a:gd name="T48" fmla="*/ 2147483647 w 2695"/>
              <a:gd name="T49" fmla="*/ 2147483647 h 752"/>
              <a:gd name="T50" fmla="*/ 2147483647 w 2695"/>
              <a:gd name="T51" fmla="*/ 2147483647 h 752"/>
              <a:gd name="T52" fmla="*/ 2147483647 w 2695"/>
              <a:gd name="T53" fmla="*/ 2147483647 h 752"/>
              <a:gd name="T54" fmla="*/ 2147483647 w 2695"/>
              <a:gd name="T55" fmla="*/ 2147483647 h 752"/>
              <a:gd name="T56" fmla="*/ 2147483647 w 2695"/>
              <a:gd name="T57" fmla="*/ 2147483647 h 752"/>
              <a:gd name="T58" fmla="*/ 2147483647 w 2695"/>
              <a:gd name="T59" fmla="*/ 2147483647 h 752"/>
              <a:gd name="T60" fmla="*/ 2147483647 w 2695"/>
              <a:gd name="T61" fmla="*/ 2147483647 h 752"/>
              <a:gd name="T62" fmla="*/ 2147483647 w 2695"/>
              <a:gd name="T63" fmla="*/ 2147483647 h 752"/>
              <a:gd name="T64" fmla="*/ 2147483647 w 2695"/>
              <a:gd name="T65" fmla="*/ 2147483647 h 752"/>
              <a:gd name="T66" fmla="*/ 2147483647 w 2695"/>
              <a:gd name="T67" fmla="*/ 2147483647 h 752"/>
              <a:gd name="T68" fmla="*/ 2147483647 w 2695"/>
              <a:gd name="T69" fmla="*/ 2147483647 h 752"/>
              <a:gd name="T70" fmla="*/ 2147483647 w 2695"/>
              <a:gd name="T71" fmla="*/ 2147483647 h 752"/>
              <a:gd name="T72" fmla="*/ 2147483647 w 2695"/>
              <a:gd name="T73" fmla="*/ 2147483647 h 752"/>
              <a:gd name="T74" fmla="*/ 2147483647 w 2695"/>
              <a:gd name="T75" fmla="*/ 2147483647 h 752"/>
              <a:gd name="T76" fmla="*/ 2147483647 w 2695"/>
              <a:gd name="T77" fmla="*/ 2147483647 h 752"/>
              <a:gd name="T78" fmla="*/ 2147483647 w 2695"/>
              <a:gd name="T79" fmla="*/ 2147483647 h 752"/>
              <a:gd name="T80" fmla="*/ 2147483647 w 2695"/>
              <a:gd name="T81" fmla="*/ 2147483647 h 752"/>
              <a:gd name="T82" fmla="*/ 2147483647 w 2695"/>
              <a:gd name="T83" fmla="*/ 2147483647 h 752"/>
              <a:gd name="T84" fmla="*/ 2147483647 w 2695"/>
              <a:gd name="T85" fmla="*/ 2147483647 h 752"/>
              <a:gd name="T86" fmla="*/ 2147483647 w 2695"/>
              <a:gd name="T87" fmla="*/ 2147483647 h 752"/>
              <a:gd name="T88" fmla="*/ 2147483647 w 2695"/>
              <a:gd name="T89" fmla="*/ 2147483647 h 752"/>
              <a:gd name="T90" fmla="*/ 2147483647 w 2695"/>
              <a:gd name="T91" fmla="*/ 2147483647 h 752"/>
              <a:gd name="T92" fmla="*/ 2147483647 w 2695"/>
              <a:gd name="T93" fmla="*/ 2147483647 h 752"/>
              <a:gd name="T94" fmla="*/ 2147483647 w 2695"/>
              <a:gd name="T95" fmla="*/ 2147483647 h 752"/>
              <a:gd name="T96" fmla="*/ 2147483647 w 2695"/>
              <a:gd name="T97" fmla="*/ 2147483647 h 752"/>
              <a:gd name="T98" fmla="*/ 2147483647 w 2695"/>
              <a:gd name="T99" fmla="*/ 2147483647 h 752"/>
              <a:gd name="T100" fmla="*/ 2147483647 w 2695"/>
              <a:gd name="T101" fmla="*/ 2147483647 h 752"/>
              <a:gd name="T102" fmla="*/ 2147483647 w 2695"/>
              <a:gd name="T103" fmla="*/ 2147483647 h 752"/>
              <a:gd name="T104" fmla="*/ 2147483647 w 2695"/>
              <a:gd name="T105" fmla="*/ 2147483647 h 752"/>
              <a:gd name="T106" fmla="*/ 2147483647 w 2695"/>
              <a:gd name="T107" fmla="*/ 2147483647 h 752"/>
              <a:gd name="T108" fmla="*/ 2147483647 w 2695"/>
              <a:gd name="T109" fmla="*/ 2147483647 h 752"/>
              <a:gd name="T110" fmla="*/ 2147483647 w 2695"/>
              <a:gd name="T111" fmla="*/ 2147483647 h 752"/>
              <a:gd name="T112" fmla="*/ 2147483647 w 2695"/>
              <a:gd name="T113" fmla="*/ 2147483647 h 752"/>
              <a:gd name="T114" fmla="*/ 2147483647 w 2695"/>
              <a:gd name="T115" fmla="*/ 2147483647 h 752"/>
              <a:gd name="T116" fmla="*/ 2147483647 w 2695"/>
              <a:gd name="T117" fmla="*/ 2147483647 h 752"/>
              <a:gd name="T118" fmla="*/ 2147483647 w 2695"/>
              <a:gd name="T119" fmla="*/ 2147483647 h 752"/>
              <a:gd name="T120" fmla="*/ 2147483647 w 2695"/>
              <a:gd name="T121" fmla="*/ 2147483647 h 75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2695"/>
              <a:gd name="T184" fmla="*/ 0 h 752"/>
              <a:gd name="T185" fmla="*/ 2695 w 2695"/>
              <a:gd name="T186" fmla="*/ 752 h 752"/>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2695" h="752" extrusionOk="0">
                <a:moveTo>
                  <a:pt x="100" y="128"/>
                </a:moveTo>
                <a:cubicBezTo>
                  <a:pt x="107" y="110"/>
                  <a:pt x="114" y="92"/>
                  <a:pt x="121" y="74"/>
                </a:cubicBezTo>
                <a:cubicBezTo>
                  <a:pt x="121" y="129"/>
                  <a:pt x="111" y="184"/>
                  <a:pt x="102" y="239"/>
                </a:cubicBezTo>
                <a:cubicBezTo>
                  <a:pt x="87" y="335"/>
                  <a:pt x="65" y="430"/>
                  <a:pt x="44" y="525"/>
                </a:cubicBezTo>
                <a:cubicBezTo>
                  <a:pt x="31" y="585"/>
                  <a:pt x="8" y="647"/>
                  <a:pt x="0" y="708"/>
                </a:cubicBezTo>
                <a:cubicBezTo>
                  <a:pt x="0" y="713"/>
                  <a:pt x="1" y="718"/>
                  <a:pt x="1" y="723"/>
                </a:cubicBezTo>
                <a:cubicBezTo>
                  <a:pt x="41" y="700"/>
                  <a:pt x="56" y="668"/>
                  <a:pt x="83" y="631"/>
                </a:cubicBezTo>
                <a:cubicBezTo>
                  <a:pt x="103" y="602"/>
                  <a:pt x="155" y="500"/>
                  <a:pt x="188" y="488"/>
                </a:cubicBezTo>
                <a:cubicBezTo>
                  <a:pt x="191" y="490"/>
                  <a:pt x="195" y="492"/>
                  <a:pt x="198" y="494"/>
                </a:cubicBezTo>
                <a:cubicBezTo>
                  <a:pt x="197" y="531"/>
                  <a:pt x="193" y="567"/>
                  <a:pt x="193" y="604"/>
                </a:cubicBezTo>
                <a:cubicBezTo>
                  <a:pt x="193" y="631"/>
                  <a:pt x="197" y="623"/>
                  <a:pt x="207" y="641"/>
                </a:cubicBezTo>
                <a:cubicBezTo>
                  <a:pt x="228" y="618"/>
                  <a:pt x="238" y="592"/>
                  <a:pt x="257" y="566"/>
                </a:cubicBezTo>
                <a:cubicBezTo>
                  <a:pt x="263" y="558"/>
                  <a:pt x="268" y="551"/>
                  <a:pt x="274" y="543"/>
                </a:cubicBezTo>
              </a:path>
              <a:path w="2695" h="752" extrusionOk="0">
                <a:moveTo>
                  <a:pt x="375" y="461"/>
                </a:moveTo>
                <a:cubicBezTo>
                  <a:pt x="391" y="494"/>
                  <a:pt x="399" y="529"/>
                  <a:pt x="397" y="567"/>
                </a:cubicBezTo>
                <a:cubicBezTo>
                  <a:pt x="396" y="600"/>
                  <a:pt x="390" y="633"/>
                  <a:pt x="389" y="666"/>
                </a:cubicBezTo>
                <a:cubicBezTo>
                  <a:pt x="389" y="670"/>
                  <a:pt x="389" y="673"/>
                  <a:pt x="389" y="677"/>
                </a:cubicBezTo>
                <a:cubicBezTo>
                  <a:pt x="405" y="646"/>
                  <a:pt x="419" y="612"/>
                  <a:pt x="433" y="579"/>
                </a:cubicBezTo>
                <a:cubicBezTo>
                  <a:pt x="439" y="564"/>
                  <a:pt x="446" y="549"/>
                  <a:pt x="452" y="534"/>
                </a:cubicBezTo>
              </a:path>
              <a:path w="2695" h="752" extrusionOk="0">
                <a:moveTo>
                  <a:pt x="715" y="112"/>
                </a:moveTo>
                <a:cubicBezTo>
                  <a:pt x="733" y="147"/>
                  <a:pt x="725" y="194"/>
                  <a:pt x="716" y="233"/>
                </a:cubicBezTo>
                <a:cubicBezTo>
                  <a:pt x="699" y="305"/>
                  <a:pt x="678" y="377"/>
                  <a:pt x="661" y="449"/>
                </a:cubicBezTo>
                <a:cubicBezTo>
                  <a:pt x="650" y="496"/>
                  <a:pt x="632" y="546"/>
                  <a:pt x="629" y="595"/>
                </a:cubicBezTo>
                <a:cubicBezTo>
                  <a:pt x="626" y="646"/>
                  <a:pt x="619" y="567"/>
                  <a:pt x="617" y="556"/>
                </a:cubicBezTo>
              </a:path>
              <a:path w="2695" h="752" extrusionOk="0">
                <a:moveTo>
                  <a:pt x="509" y="353"/>
                </a:moveTo>
                <a:cubicBezTo>
                  <a:pt x="483" y="322"/>
                  <a:pt x="558" y="375"/>
                  <a:pt x="579" y="382"/>
                </a:cubicBezTo>
                <a:cubicBezTo>
                  <a:pt x="636" y="400"/>
                  <a:pt x="705" y="414"/>
                  <a:pt x="764" y="400"/>
                </a:cubicBezTo>
                <a:cubicBezTo>
                  <a:pt x="813" y="388"/>
                  <a:pt x="827" y="364"/>
                  <a:pt x="853" y="326"/>
                </a:cubicBezTo>
              </a:path>
              <a:path w="2695" h="752" extrusionOk="0">
                <a:moveTo>
                  <a:pt x="549" y="59"/>
                </a:moveTo>
                <a:cubicBezTo>
                  <a:pt x="537" y="90"/>
                  <a:pt x="514" y="129"/>
                  <a:pt x="542" y="160"/>
                </a:cubicBezTo>
                <a:cubicBezTo>
                  <a:pt x="562" y="182"/>
                  <a:pt x="592" y="181"/>
                  <a:pt x="618" y="185"/>
                </a:cubicBezTo>
              </a:path>
              <a:path w="2695" h="752" extrusionOk="0">
                <a:moveTo>
                  <a:pt x="1121" y="488"/>
                </a:moveTo>
                <a:cubicBezTo>
                  <a:pt x="1109" y="517"/>
                  <a:pt x="1100" y="532"/>
                  <a:pt x="1084" y="557"/>
                </a:cubicBezTo>
                <a:cubicBezTo>
                  <a:pt x="1067" y="582"/>
                  <a:pt x="1049" y="612"/>
                  <a:pt x="1038" y="640"/>
                </a:cubicBezTo>
                <a:cubicBezTo>
                  <a:pt x="1027" y="669"/>
                  <a:pt x="1020" y="700"/>
                  <a:pt x="1024" y="731"/>
                </a:cubicBezTo>
                <a:cubicBezTo>
                  <a:pt x="1027" y="736"/>
                  <a:pt x="1030" y="740"/>
                  <a:pt x="1033" y="745"/>
                </a:cubicBezTo>
                <a:cubicBezTo>
                  <a:pt x="1075" y="743"/>
                  <a:pt x="1096" y="746"/>
                  <a:pt x="1139" y="724"/>
                </a:cubicBezTo>
                <a:cubicBezTo>
                  <a:pt x="1194" y="696"/>
                  <a:pt x="1244" y="652"/>
                  <a:pt x="1292" y="614"/>
                </a:cubicBezTo>
                <a:cubicBezTo>
                  <a:pt x="1316" y="595"/>
                  <a:pt x="1346" y="578"/>
                  <a:pt x="1367" y="566"/>
                </a:cubicBezTo>
                <a:cubicBezTo>
                  <a:pt x="1371" y="592"/>
                  <a:pt x="1371" y="622"/>
                  <a:pt x="1378" y="648"/>
                </a:cubicBezTo>
                <a:cubicBezTo>
                  <a:pt x="1389" y="687"/>
                  <a:pt x="1420" y="758"/>
                  <a:pt x="1474" y="740"/>
                </a:cubicBezTo>
                <a:cubicBezTo>
                  <a:pt x="1520" y="725"/>
                  <a:pt x="1527" y="654"/>
                  <a:pt x="1535" y="615"/>
                </a:cubicBezTo>
                <a:cubicBezTo>
                  <a:pt x="1540" y="591"/>
                  <a:pt x="1540" y="567"/>
                  <a:pt x="1542" y="543"/>
                </a:cubicBezTo>
                <a:cubicBezTo>
                  <a:pt x="1558" y="595"/>
                  <a:pt x="1568" y="669"/>
                  <a:pt x="1615" y="705"/>
                </a:cubicBezTo>
                <a:cubicBezTo>
                  <a:pt x="1672" y="749"/>
                  <a:pt x="1734" y="681"/>
                  <a:pt x="1762" y="637"/>
                </a:cubicBezTo>
                <a:cubicBezTo>
                  <a:pt x="1798" y="581"/>
                  <a:pt x="1829" y="522"/>
                  <a:pt x="1866" y="467"/>
                </a:cubicBezTo>
                <a:cubicBezTo>
                  <a:pt x="1888" y="435"/>
                  <a:pt x="1904" y="428"/>
                  <a:pt x="1931" y="407"/>
                </a:cubicBezTo>
                <a:cubicBezTo>
                  <a:pt x="1959" y="440"/>
                  <a:pt x="1970" y="448"/>
                  <a:pt x="1985" y="497"/>
                </a:cubicBezTo>
                <a:cubicBezTo>
                  <a:pt x="2000" y="548"/>
                  <a:pt x="1998" y="633"/>
                  <a:pt x="1963" y="676"/>
                </a:cubicBezTo>
                <a:cubicBezTo>
                  <a:pt x="1949" y="693"/>
                  <a:pt x="1910" y="699"/>
                  <a:pt x="1943" y="692"/>
                </a:cubicBezTo>
                <a:cubicBezTo>
                  <a:pt x="1993" y="681"/>
                  <a:pt x="2048" y="630"/>
                  <a:pt x="2084" y="597"/>
                </a:cubicBezTo>
                <a:cubicBezTo>
                  <a:pt x="2178" y="511"/>
                  <a:pt x="2248" y="410"/>
                  <a:pt x="2311" y="300"/>
                </a:cubicBezTo>
                <a:cubicBezTo>
                  <a:pt x="2353" y="227"/>
                  <a:pt x="2385" y="157"/>
                  <a:pt x="2406" y="77"/>
                </a:cubicBezTo>
                <a:cubicBezTo>
                  <a:pt x="2377" y="125"/>
                  <a:pt x="2354" y="171"/>
                  <a:pt x="2339" y="229"/>
                </a:cubicBezTo>
                <a:cubicBezTo>
                  <a:pt x="2312" y="335"/>
                  <a:pt x="2294" y="465"/>
                  <a:pt x="2339" y="568"/>
                </a:cubicBezTo>
                <a:cubicBezTo>
                  <a:pt x="2363" y="624"/>
                  <a:pt x="2418" y="657"/>
                  <a:pt x="2474" y="619"/>
                </a:cubicBezTo>
                <a:cubicBezTo>
                  <a:pt x="2576" y="550"/>
                  <a:pt x="2619" y="374"/>
                  <a:pt x="2651" y="264"/>
                </a:cubicBezTo>
                <a:cubicBezTo>
                  <a:pt x="2677" y="175"/>
                  <a:pt x="2686" y="91"/>
                  <a:pt x="2694" y="0"/>
                </a:cubicBezTo>
                <a:cubicBezTo>
                  <a:pt x="2657" y="65"/>
                  <a:pt x="2630" y="124"/>
                  <a:pt x="2612" y="202"/>
                </a:cubicBezTo>
                <a:cubicBezTo>
                  <a:pt x="2580" y="341"/>
                  <a:pt x="2547" y="519"/>
                  <a:pt x="2589" y="660"/>
                </a:cubicBezTo>
                <a:cubicBezTo>
                  <a:pt x="2605" y="715"/>
                  <a:pt x="2630" y="707"/>
                  <a:pt x="2666" y="735"/>
                </a:cubicBezTo>
              </a:path>
            </a:pathLst>
          </a:custGeom>
          <a:noFill/>
          <a:ln w="19050" cap="rnd">
            <a:solidFill>
              <a:srgbClr val="C0504D"/>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780" name="Ink 32"/>
          <p:cNvSpPr>
            <a:spLocks noRot="1" noChangeAspect="1" noEditPoints="1" noChangeArrowheads="1" noChangeShapeType="1" noTextEdit="1"/>
          </p:cNvSpPr>
          <p:nvPr/>
        </p:nvSpPr>
        <p:spPr bwMode="auto">
          <a:xfrm>
            <a:off x="4927600" y="3313113"/>
            <a:ext cx="1595438" cy="396875"/>
          </a:xfrm>
          <a:custGeom>
            <a:avLst/>
            <a:gdLst>
              <a:gd name="T0" fmla="*/ 2147483647 w 4432"/>
              <a:gd name="T1" fmla="*/ 2147483647 h 1100"/>
              <a:gd name="T2" fmla="*/ 2147483647 w 4432"/>
              <a:gd name="T3" fmla="*/ 2147483647 h 1100"/>
              <a:gd name="T4" fmla="*/ 2147483647 w 4432"/>
              <a:gd name="T5" fmla="*/ 2147483647 h 1100"/>
              <a:gd name="T6" fmla="*/ 2147483647 w 4432"/>
              <a:gd name="T7" fmla="*/ 2147483647 h 1100"/>
              <a:gd name="T8" fmla="*/ 2147483647 w 4432"/>
              <a:gd name="T9" fmla="*/ 2147483647 h 1100"/>
              <a:gd name="T10" fmla="*/ 2147483647 w 4432"/>
              <a:gd name="T11" fmla="*/ 2147483647 h 1100"/>
              <a:gd name="T12" fmla="*/ 0 60000 65536"/>
              <a:gd name="T13" fmla="*/ 0 60000 65536"/>
              <a:gd name="T14" fmla="*/ 0 60000 65536"/>
              <a:gd name="T15" fmla="*/ 0 60000 65536"/>
              <a:gd name="T16" fmla="*/ 0 60000 65536"/>
              <a:gd name="T17" fmla="*/ 0 60000 65536"/>
              <a:gd name="T18" fmla="*/ 0 w 4432"/>
              <a:gd name="T19" fmla="*/ 0 h 1100"/>
              <a:gd name="T20" fmla="*/ 4432 w 4432"/>
              <a:gd name="T21" fmla="*/ 1100 h 1100"/>
            </a:gdLst>
            <a:ahLst/>
            <a:cxnLst>
              <a:cxn ang="T12">
                <a:pos x="T0" y="T1"/>
              </a:cxn>
              <a:cxn ang="T13">
                <a:pos x="T2" y="T3"/>
              </a:cxn>
              <a:cxn ang="T14">
                <a:pos x="T4" y="T5"/>
              </a:cxn>
              <a:cxn ang="T15">
                <a:pos x="T6" y="T7"/>
              </a:cxn>
              <a:cxn ang="T16">
                <a:pos x="T8" y="T9"/>
              </a:cxn>
              <a:cxn ang="T17">
                <a:pos x="T10" y="T11"/>
              </a:cxn>
            </a:cxnLst>
            <a:rect l="T18" t="T19" r="T20" b="T21"/>
            <a:pathLst>
              <a:path w="4432" h="1100" extrusionOk="0">
                <a:moveTo>
                  <a:pt x="6" y="0"/>
                </a:moveTo>
                <a:cubicBezTo>
                  <a:pt x="23" y="4"/>
                  <a:pt x="23" y="12"/>
                  <a:pt x="40" y="16"/>
                </a:cubicBezTo>
                <a:cubicBezTo>
                  <a:pt x="514" y="123"/>
                  <a:pt x="1001" y="189"/>
                  <a:pt x="1478" y="291"/>
                </a:cubicBezTo>
                <a:cubicBezTo>
                  <a:pt x="2464" y="501"/>
                  <a:pt x="3482" y="708"/>
                  <a:pt x="4418" y="1093"/>
                </a:cubicBezTo>
                <a:cubicBezTo>
                  <a:pt x="4422" y="1095"/>
                  <a:pt x="4427" y="1097"/>
                  <a:pt x="4431" y="1099"/>
                </a:cubicBezTo>
                <a:cubicBezTo>
                  <a:pt x="4399" y="1043"/>
                  <a:pt x="4380" y="1006"/>
                  <a:pt x="4356" y="942"/>
                </a:cubicBezTo>
              </a:path>
            </a:pathLst>
          </a:custGeom>
          <a:noFill/>
          <a:ln w="19050" cap="rnd">
            <a:solidFill>
              <a:srgbClr val="C0504D"/>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Text Box 5"/>
          <p:cNvSpPr txBox="1">
            <a:spLocks noChangeArrowheads="1"/>
          </p:cNvSpPr>
          <p:nvPr/>
        </p:nvSpPr>
        <p:spPr bwMode="auto">
          <a:xfrm>
            <a:off x="5992813" y="152400"/>
            <a:ext cx="289877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4200" i="1">
                <a:solidFill>
                  <a:srgbClr val="000000"/>
                </a:solidFill>
              </a:rPr>
              <a:t>Stemming</a:t>
            </a:r>
          </a:p>
        </p:txBody>
      </p:sp>
      <p:sp>
        <p:nvSpPr>
          <p:cNvPr id="75779" name="Text Box 10"/>
          <p:cNvSpPr txBox="1">
            <a:spLocks noChangeArrowheads="1"/>
          </p:cNvSpPr>
          <p:nvPr/>
        </p:nvSpPr>
        <p:spPr bwMode="auto">
          <a:xfrm>
            <a:off x="381000" y="1066800"/>
            <a:ext cx="34829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b="1">
                <a:solidFill>
                  <a:srgbClr val="FF6600"/>
                </a:solidFill>
                <a:latin typeface="Courier New" pitchFamily="49" charset="0"/>
              </a:rPr>
              <a:t>def </a:t>
            </a:r>
            <a:r>
              <a:rPr lang="en-US" altLang="en-US" b="1">
                <a:latin typeface="Courier New" pitchFamily="49" charset="0"/>
              </a:rPr>
              <a:t>stem( wd ):   </a:t>
            </a:r>
          </a:p>
        </p:txBody>
      </p:sp>
      <p:grpSp>
        <p:nvGrpSpPr>
          <p:cNvPr id="75780" name="Group 15"/>
          <p:cNvGrpSpPr>
            <a:grpSpLocks/>
          </p:cNvGrpSpPr>
          <p:nvPr/>
        </p:nvGrpSpPr>
        <p:grpSpPr bwMode="auto">
          <a:xfrm>
            <a:off x="8591550" y="6376988"/>
            <a:ext cx="377825" cy="361950"/>
            <a:chOff x="2928" y="1051"/>
            <a:chExt cx="840" cy="957"/>
          </a:xfrm>
        </p:grpSpPr>
        <p:sp>
          <p:nvSpPr>
            <p:cNvPr id="75817" name="Freeform 16"/>
            <p:cNvSpPr>
              <a:spLocks/>
            </p:cNvSpPr>
            <p:nvPr/>
          </p:nvSpPr>
          <p:spPr bwMode="auto">
            <a:xfrm>
              <a:off x="2928" y="1759"/>
              <a:ext cx="810" cy="249"/>
            </a:xfrm>
            <a:custGeom>
              <a:avLst/>
              <a:gdLst>
                <a:gd name="T0" fmla="*/ 52 w 1048"/>
                <a:gd name="T1" fmla="*/ 21 h 250"/>
                <a:gd name="T2" fmla="*/ 90 w 1048"/>
                <a:gd name="T3" fmla="*/ 83 h 250"/>
                <a:gd name="T4" fmla="*/ 94 w 1048"/>
                <a:gd name="T5" fmla="*/ 111 h 250"/>
                <a:gd name="T6" fmla="*/ 98 w 1048"/>
                <a:gd name="T7" fmla="*/ 129 h 250"/>
                <a:gd name="T8" fmla="*/ 103 w 1048"/>
                <a:gd name="T9" fmla="*/ 170 h 250"/>
                <a:gd name="T10" fmla="*/ 73 w 1048"/>
                <a:gd name="T11" fmla="*/ 239 h 250"/>
                <a:gd name="T12" fmla="*/ 8 w 1048"/>
                <a:gd name="T13" fmla="*/ 219 h 250"/>
                <a:gd name="T14" fmla="*/ 0 w 1048"/>
                <a:gd name="T15" fmla="*/ 198 h 250"/>
                <a:gd name="T16" fmla="*/ 2 w 1048"/>
                <a:gd name="T17" fmla="*/ 164 h 250"/>
                <a:gd name="T18" fmla="*/ 9 w 1048"/>
                <a:gd name="T19" fmla="*/ 125 h 250"/>
                <a:gd name="T20" fmla="*/ 20 w 1048"/>
                <a:gd name="T21" fmla="*/ 76 h 250"/>
                <a:gd name="T22" fmla="*/ 28 w 1048"/>
                <a:gd name="T23" fmla="*/ 55 h 250"/>
                <a:gd name="T24" fmla="*/ 32 w 1048"/>
                <a:gd name="T25" fmla="*/ 28 h 250"/>
                <a:gd name="T26" fmla="*/ 37 w 1048"/>
                <a:gd name="T27" fmla="*/ 14 h 250"/>
                <a:gd name="T28" fmla="*/ 49 w 1048"/>
                <a:gd name="T29" fmla="*/ 28 h 250"/>
                <a:gd name="T30" fmla="*/ 52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75818" name="Oval 17"/>
            <p:cNvSpPr>
              <a:spLocks noChangeArrowheads="1"/>
            </p:cNvSpPr>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75819" name="Oval 18"/>
            <p:cNvSpPr>
              <a:spLocks noChangeArrowheads="1"/>
            </p:cNvSpPr>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75820" name="Oval 19"/>
            <p:cNvSpPr>
              <a:spLocks noChangeArrowheads="1"/>
            </p:cNvSpPr>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75821" name="Oval 20"/>
            <p:cNvSpPr>
              <a:spLocks noChangeArrowheads="1"/>
            </p:cNvSpPr>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75822" name="Oval 21"/>
            <p:cNvSpPr>
              <a:spLocks noChangeArrowheads="1"/>
            </p:cNvSpPr>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75823" name="Oval 22"/>
            <p:cNvSpPr>
              <a:spLocks noChangeArrowheads="1"/>
            </p:cNvSpPr>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75824" name="Oval 23"/>
            <p:cNvSpPr>
              <a:spLocks noChangeArrowheads="1"/>
            </p:cNvSpPr>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75825" name="AutoShape 24"/>
            <p:cNvSpPr>
              <a:spLocks noChangeArrowheads="1"/>
            </p:cNvSpPr>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75826" name="Freeform 25"/>
            <p:cNvSpPr>
              <a:spLocks/>
            </p:cNvSpPr>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75827" name="Freeform 26"/>
            <p:cNvSpPr>
              <a:spLocks/>
            </p:cNvSpPr>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75828" name="Freeform 27"/>
            <p:cNvSpPr>
              <a:spLocks/>
            </p:cNvSpPr>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75829" name="Freeform 28"/>
            <p:cNvSpPr>
              <a:spLocks/>
            </p:cNvSpPr>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75781" name="Text Box 29"/>
          <p:cNvSpPr txBox="1">
            <a:spLocks noChangeArrowheads="1"/>
          </p:cNvSpPr>
          <p:nvPr/>
        </p:nvSpPr>
        <p:spPr bwMode="auto">
          <a:xfrm>
            <a:off x="6294438" y="2982913"/>
            <a:ext cx="254476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sz="1400">
                <a:solidFill>
                  <a:srgbClr val="009900"/>
                </a:solidFill>
                <a:latin typeface="Comic Sans MS" pitchFamily="66" charset="0"/>
              </a:rPr>
              <a:t>This works for  _________</a:t>
            </a:r>
          </a:p>
        </p:txBody>
      </p:sp>
      <p:sp>
        <p:nvSpPr>
          <p:cNvPr id="75782" name="Text Box 30"/>
          <p:cNvSpPr txBox="1">
            <a:spLocks noChangeArrowheads="1"/>
          </p:cNvSpPr>
          <p:nvPr/>
        </p:nvSpPr>
        <p:spPr bwMode="auto">
          <a:xfrm>
            <a:off x="6294438" y="4170363"/>
            <a:ext cx="254476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sz="1400">
                <a:solidFill>
                  <a:srgbClr val="000AF9"/>
                </a:solidFill>
                <a:latin typeface="Comic Sans MS" pitchFamily="66" charset="0"/>
              </a:rPr>
              <a:t>This works for  _________</a:t>
            </a:r>
          </a:p>
        </p:txBody>
      </p:sp>
      <p:pic>
        <p:nvPicPr>
          <p:cNvPr id="75783" name="Picture 8" descr="alie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10075" y="85725"/>
            <a:ext cx="657225" cy="900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84" name="Text Box 29"/>
          <p:cNvSpPr txBox="1">
            <a:spLocks noChangeArrowheads="1"/>
          </p:cNvSpPr>
          <p:nvPr/>
        </p:nvSpPr>
        <p:spPr bwMode="auto">
          <a:xfrm>
            <a:off x="6294438" y="2038350"/>
            <a:ext cx="254476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sz="1400">
                <a:solidFill>
                  <a:srgbClr val="800000"/>
                </a:solidFill>
                <a:latin typeface="Comic Sans MS" pitchFamily="66" charset="0"/>
              </a:rPr>
              <a:t>This works for  _________</a:t>
            </a:r>
          </a:p>
        </p:txBody>
      </p:sp>
      <p:sp>
        <p:nvSpPr>
          <p:cNvPr id="75785" name="Text Box 10"/>
          <p:cNvSpPr txBox="1">
            <a:spLocks noChangeArrowheads="1"/>
          </p:cNvSpPr>
          <p:nvPr/>
        </p:nvSpPr>
        <p:spPr bwMode="auto">
          <a:xfrm>
            <a:off x="860425" y="1905000"/>
            <a:ext cx="3878263"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b="1">
                <a:solidFill>
                  <a:srgbClr val="FF6600"/>
                </a:solidFill>
                <a:latin typeface="Courier New" pitchFamily="49" charset="0"/>
              </a:rPr>
              <a:t>if </a:t>
            </a:r>
            <a:r>
              <a:rPr lang="en-US" altLang="en-US" b="1">
                <a:latin typeface="Courier New" pitchFamily="49" charset="0"/>
              </a:rPr>
              <a:t>wd[-3:] == </a:t>
            </a:r>
            <a:r>
              <a:rPr lang="en-US" altLang="en-US" b="1">
                <a:solidFill>
                  <a:srgbClr val="008000"/>
                </a:solidFill>
                <a:latin typeface="Courier New" pitchFamily="49" charset="0"/>
              </a:rPr>
              <a:t>'ing'</a:t>
            </a:r>
            <a:r>
              <a:rPr lang="en-US" altLang="en-US" b="1">
                <a:latin typeface="Courier New" pitchFamily="49" charset="0"/>
              </a:rPr>
              <a:t>:</a:t>
            </a:r>
          </a:p>
          <a:p>
            <a:pPr eaLnBrk="1" hangingPunct="1"/>
            <a:r>
              <a:rPr lang="en-US" altLang="en-US" b="1">
                <a:latin typeface="Courier New" pitchFamily="49" charset="0"/>
              </a:rPr>
              <a:t>    wd = wd[:-3]</a:t>
            </a:r>
          </a:p>
        </p:txBody>
      </p:sp>
      <p:sp>
        <p:nvSpPr>
          <p:cNvPr id="75786" name="Text Box 10"/>
          <p:cNvSpPr txBox="1">
            <a:spLocks noChangeArrowheads="1"/>
          </p:cNvSpPr>
          <p:nvPr/>
        </p:nvSpPr>
        <p:spPr bwMode="auto">
          <a:xfrm>
            <a:off x="874713" y="2906713"/>
            <a:ext cx="424815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b="1">
                <a:solidFill>
                  <a:srgbClr val="FF6600"/>
                </a:solidFill>
                <a:latin typeface="Courier New" pitchFamily="49" charset="0"/>
              </a:rPr>
              <a:t>elif </a:t>
            </a:r>
            <a:r>
              <a:rPr lang="en-US" altLang="en-US" b="1">
                <a:latin typeface="Courier New" pitchFamily="49" charset="0"/>
              </a:rPr>
              <a:t>wd[-3:] == </a:t>
            </a:r>
            <a:r>
              <a:rPr lang="en-US" altLang="en-US" b="1">
                <a:solidFill>
                  <a:srgbClr val="008000"/>
                </a:solidFill>
                <a:latin typeface="Courier New" pitchFamily="49" charset="0"/>
              </a:rPr>
              <a:t>'ies'</a:t>
            </a:r>
            <a:r>
              <a:rPr lang="en-US" altLang="en-US" b="1">
                <a:latin typeface="Courier New" pitchFamily="49" charset="0"/>
              </a:rPr>
              <a:t>:</a:t>
            </a:r>
          </a:p>
          <a:p>
            <a:pPr eaLnBrk="1" hangingPunct="1"/>
            <a:r>
              <a:rPr lang="en-US" altLang="en-US" b="1">
                <a:latin typeface="Courier New" pitchFamily="49" charset="0"/>
              </a:rPr>
              <a:t>    wd = wd[:-3] + </a:t>
            </a:r>
            <a:r>
              <a:rPr lang="en-US" altLang="en-US" b="1">
                <a:solidFill>
                  <a:srgbClr val="008000"/>
                </a:solidFill>
                <a:latin typeface="Courier New" pitchFamily="49" charset="0"/>
              </a:rPr>
              <a:t>'y'</a:t>
            </a:r>
          </a:p>
        </p:txBody>
      </p:sp>
      <p:sp>
        <p:nvSpPr>
          <p:cNvPr id="75787" name="Text Box 10"/>
          <p:cNvSpPr txBox="1">
            <a:spLocks noChangeArrowheads="1"/>
          </p:cNvSpPr>
          <p:nvPr/>
        </p:nvSpPr>
        <p:spPr bwMode="auto">
          <a:xfrm>
            <a:off x="874713" y="4049713"/>
            <a:ext cx="461645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b="1">
                <a:solidFill>
                  <a:srgbClr val="FF6600"/>
                </a:solidFill>
                <a:latin typeface="Courier New" pitchFamily="49" charset="0"/>
              </a:rPr>
              <a:t>elif </a:t>
            </a:r>
            <a:r>
              <a:rPr lang="en-US" altLang="en-US" b="1">
                <a:latin typeface="Courier New" pitchFamily="49" charset="0"/>
              </a:rPr>
              <a:t>wd[-5:] == </a:t>
            </a:r>
            <a:r>
              <a:rPr lang="en-US" altLang="en-US" b="1">
                <a:solidFill>
                  <a:srgbClr val="008000"/>
                </a:solidFill>
                <a:latin typeface="Courier New" pitchFamily="49" charset="0"/>
              </a:rPr>
              <a:t>'ement'</a:t>
            </a:r>
            <a:r>
              <a:rPr lang="en-US" altLang="en-US" b="1">
                <a:latin typeface="Courier New" pitchFamily="49" charset="0"/>
              </a:rPr>
              <a:t>:</a:t>
            </a:r>
          </a:p>
          <a:p>
            <a:pPr eaLnBrk="1" hangingPunct="1"/>
            <a:r>
              <a:rPr lang="en-US" altLang="en-US" b="1">
                <a:latin typeface="Courier New" pitchFamily="49" charset="0"/>
              </a:rPr>
              <a:t>    wd = wd[:-4]</a:t>
            </a:r>
          </a:p>
        </p:txBody>
      </p:sp>
      <p:sp>
        <p:nvSpPr>
          <p:cNvPr id="75788" name="Text Box 29"/>
          <p:cNvSpPr txBox="1">
            <a:spLocks noChangeArrowheads="1"/>
          </p:cNvSpPr>
          <p:nvPr/>
        </p:nvSpPr>
        <p:spPr bwMode="auto">
          <a:xfrm>
            <a:off x="6294438" y="2322513"/>
            <a:ext cx="219868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sz="1400">
                <a:solidFill>
                  <a:srgbClr val="800000"/>
                </a:solidFill>
                <a:latin typeface="Comic Sans MS" pitchFamily="66" charset="0"/>
              </a:rPr>
              <a:t>it fails for  _________</a:t>
            </a:r>
          </a:p>
        </p:txBody>
      </p:sp>
      <p:sp>
        <p:nvSpPr>
          <p:cNvPr id="75789" name="Text Box 29"/>
          <p:cNvSpPr txBox="1">
            <a:spLocks noChangeArrowheads="1"/>
          </p:cNvSpPr>
          <p:nvPr/>
        </p:nvSpPr>
        <p:spPr bwMode="auto">
          <a:xfrm>
            <a:off x="6294438" y="3289300"/>
            <a:ext cx="219868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sz="1400">
                <a:solidFill>
                  <a:srgbClr val="009900"/>
                </a:solidFill>
                <a:latin typeface="Comic Sans MS" pitchFamily="66" charset="0"/>
              </a:rPr>
              <a:t>it fails for  _________</a:t>
            </a:r>
          </a:p>
        </p:txBody>
      </p:sp>
      <p:sp>
        <p:nvSpPr>
          <p:cNvPr id="75790" name="Text Box 30"/>
          <p:cNvSpPr txBox="1">
            <a:spLocks noChangeArrowheads="1"/>
          </p:cNvSpPr>
          <p:nvPr/>
        </p:nvSpPr>
        <p:spPr bwMode="auto">
          <a:xfrm>
            <a:off x="6294438" y="4471988"/>
            <a:ext cx="219868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sz="1400">
                <a:solidFill>
                  <a:srgbClr val="000AF9"/>
                </a:solidFill>
                <a:latin typeface="Comic Sans MS" pitchFamily="66" charset="0"/>
              </a:rPr>
              <a:t>it fails for  _________</a:t>
            </a:r>
          </a:p>
        </p:txBody>
      </p:sp>
      <p:sp>
        <p:nvSpPr>
          <p:cNvPr id="75791" name="Rectangle 38"/>
          <p:cNvSpPr>
            <a:spLocks noChangeArrowheads="1"/>
          </p:cNvSpPr>
          <p:nvPr/>
        </p:nvSpPr>
        <p:spPr bwMode="auto">
          <a:xfrm>
            <a:off x="838200" y="6254750"/>
            <a:ext cx="18462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b="1">
                <a:solidFill>
                  <a:srgbClr val="FF6600"/>
                </a:solidFill>
                <a:latin typeface="Courier New" pitchFamily="49" charset="0"/>
              </a:rPr>
              <a:t>return </a:t>
            </a:r>
            <a:r>
              <a:rPr lang="en-US" altLang="en-US" b="1">
                <a:latin typeface="Courier New" pitchFamily="49" charset="0"/>
              </a:rPr>
              <a:t>wd</a:t>
            </a:r>
            <a:endParaRPr lang="en-US" altLang="en-US"/>
          </a:p>
        </p:txBody>
      </p:sp>
      <p:sp>
        <p:nvSpPr>
          <p:cNvPr id="75792" name="Rectangle 39"/>
          <p:cNvSpPr>
            <a:spLocks noChangeArrowheads="1"/>
          </p:cNvSpPr>
          <p:nvPr/>
        </p:nvSpPr>
        <p:spPr bwMode="auto">
          <a:xfrm>
            <a:off x="311150" y="192088"/>
            <a:ext cx="4024313"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sz="1200">
                <a:latin typeface="Comic Sans MS" pitchFamily="66" charset="0"/>
              </a:rPr>
              <a:t>What is a word for which each of these rules "works" and "fails." Then, add a new rule that handles one of the failures – or an entirely new case! </a:t>
            </a:r>
            <a:endParaRPr lang="en-US" altLang="en-US" sz="1200"/>
          </a:p>
        </p:txBody>
      </p:sp>
      <p:sp>
        <p:nvSpPr>
          <p:cNvPr id="75793" name="Rectangle 40"/>
          <p:cNvSpPr>
            <a:spLocks noChangeArrowheads="1"/>
          </p:cNvSpPr>
          <p:nvPr/>
        </p:nvSpPr>
        <p:spPr bwMode="auto">
          <a:xfrm>
            <a:off x="6497638" y="5559425"/>
            <a:ext cx="18923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sz="1200">
                <a:solidFill>
                  <a:srgbClr val="000000"/>
                </a:solidFill>
                <a:latin typeface="Comic Sans MS" pitchFamily="66" charset="0"/>
              </a:rPr>
              <a:t>Fix one of these rules – or write another one... .</a:t>
            </a:r>
            <a:endParaRPr lang="en-US" altLang="en-US"/>
          </a:p>
        </p:txBody>
      </p:sp>
      <p:sp>
        <p:nvSpPr>
          <p:cNvPr id="42" name="Right Brace 41"/>
          <p:cNvSpPr/>
          <p:nvPr/>
        </p:nvSpPr>
        <p:spPr>
          <a:xfrm>
            <a:off x="6096000" y="1916113"/>
            <a:ext cx="228600" cy="838200"/>
          </a:xfrm>
          <a:prstGeom prst="rightBrace">
            <a:avLst>
              <a:gd name="adj1" fmla="val 31809"/>
              <a:gd name="adj2" fmla="val 50000"/>
            </a:avLst>
          </a:prstGeom>
          <a:ln w="12700" cap="flat" cmpd="sng" algn="ctr">
            <a:solidFill>
              <a:schemeClr val="tx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sp>
        <p:nvSpPr>
          <p:cNvPr id="43" name="Right Brace 42"/>
          <p:cNvSpPr/>
          <p:nvPr/>
        </p:nvSpPr>
        <p:spPr>
          <a:xfrm>
            <a:off x="6096000" y="2906713"/>
            <a:ext cx="228600" cy="838200"/>
          </a:xfrm>
          <a:prstGeom prst="rightBrace">
            <a:avLst>
              <a:gd name="adj1" fmla="val 31809"/>
              <a:gd name="adj2" fmla="val 50000"/>
            </a:avLst>
          </a:prstGeom>
          <a:ln w="12700" cap="flat" cmpd="sng" algn="ctr">
            <a:solidFill>
              <a:schemeClr val="tx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sp>
        <p:nvSpPr>
          <p:cNvPr id="44" name="Right Brace 43"/>
          <p:cNvSpPr/>
          <p:nvPr/>
        </p:nvSpPr>
        <p:spPr>
          <a:xfrm>
            <a:off x="6096000" y="4049713"/>
            <a:ext cx="228600" cy="838200"/>
          </a:xfrm>
          <a:prstGeom prst="rightBrace">
            <a:avLst>
              <a:gd name="adj1" fmla="val 31809"/>
              <a:gd name="adj2" fmla="val 50000"/>
            </a:avLst>
          </a:prstGeom>
          <a:ln w="12700" cap="flat" cmpd="sng" algn="ctr">
            <a:solidFill>
              <a:schemeClr val="tx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sp>
        <p:nvSpPr>
          <p:cNvPr id="45" name="Right Brace 44"/>
          <p:cNvSpPr/>
          <p:nvPr/>
        </p:nvSpPr>
        <p:spPr>
          <a:xfrm>
            <a:off x="6096000" y="5410200"/>
            <a:ext cx="228600" cy="838200"/>
          </a:xfrm>
          <a:prstGeom prst="rightBrace">
            <a:avLst>
              <a:gd name="adj1" fmla="val 31809"/>
              <a:gd name="adj2" fmla="val 50000"/>
            </a:avLst>
          </a:prstGeom>
          <a:ln w="12700" cap="flat" cmpd="sng" algn="ctr">
            <a:solidFill>
              <a:schemeClr val="tx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sp>
        <p:nvSpPr>
          <p:cNvPr id="75798" name="Rectangle 45"/>
          <p:cNvSpPr>
            <a:spLocks noChangeArrowheads="1"/>
          </p:cNvSpPr>
          <p:nvPr/>
        </p:nvSpPr>
        <p:spPr bwMode="auto">
          <a:xfrm>
            <a:off x="6935788" y="6307138"/>
            <a:ext cx="1681162"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sz="900">
                <a:solidFill>
                  <a:srgbClr val="000000"/>
                </a:solidFill>
                <a:latin typeface="Comic Sans MS" pitchFamily="66" charset="0"/>
              </a:rPr>
              <a:t>Maybe stemming </a:t>
            </a:r>
            <a:r>
              <a:rPr lang="en-US" altLang="en-US" sz="900" i="1">
                <a:solidFill>
                  <a:srgbClr val="000000"/>
                </a:solidFill>
                <a:latin typeface="Comic Sans MS" pitchFamily="66" charset="0"/>
              </a:rPr>
              <a:t>stemming</a:t>
            </a:r>
            <a:r>
              <a:rPr lang="en-US" altLang="en-US" sz="900">
                <a:solidFill>
                  <a:srgbClr val="000000"/>
                </a:solidFill>
                <a:latin typeface="Comic Sans MS" pitchFamily="66" charset="0"/>
              </a:rPr>
              <a:t>?</a:t>
            </a:r>
            <a:endParaRPr lang="en-US" altLang="en-US" sz="900">
              <a:solidFill>
                <a:srgbClr val="000000"/>
              </a:solidFill>
            </a:endParaRPr>
          </a:p>
        </p:txBody>
      </p:sp>
      <p:sp>
        <p:nvSpPr>
          <p:cNvPr id="75799" name="Ink 37"/>
          <p:cNvSpPr>
            <a:spLocks noRot="1" noChangeAspect="1" noEditPoints="1" noChangeArrowheads="1" noChangeShapeType="1" noTextEdit="1"/>
          </p:cNvSpPr>
          <p:nvPr/>
        </p:nvSpPr>
        <p:spPr bwMode="auto">
          <a:xfrm>
            <a:off x="8394700" y="1978025"/>
            <a:ext cx="7938" cy="7938"/>
          </a:xfrm>
          <a:custGeom>
            <a:avLst/>
            <a:gdLst>
              <a:gd name="T0" fmla="*/ 0 w 21"/>
              <a:gd name="T1" fmla="*/ 2147483647 h 23"/>
              <a:gd name="T2" fmla="*/ 2147483647 w 21"/>
              <a:gd name="T3" fmla="*/ 2147483647 h 23"/>
              <a:gd name="T4" fmla="*/ 0 60000 65536"/>
              <a:gd name="T5" fmla="*/ 0 60000 65536"/>
              <a:gd name="T6" fmla="*/ 0 w 21"/>
              <a:gd name="T7" fmla="*/ 0 h 23"/>
              <a:gd name="T8" fmla="*/ 21 w 21"/>
              <a:gd name="T9" fmla="*/ 23 h 23"/>
            </a:gdLst>
            <a:ahLst/>
            <a:cxnLst>
              <a:cxn ang="T4">
                <a:pos x="T0" y="T1"/>
              </a:cxn>
              <a:cxn ang="T5">
                <a:pos x="T2" y="T3"/>
              </a:cxn>
            </a:cxnLst>
            <a:rect l="T6" t="T7" r="T8" b="T9"/>
            <a:pathLst>
              <a:path w="21" h="23" extrusionOk="0">
                <a:moveTo>
                  <a:pt x="0" y="0"/>
                </a:moveTo>
                <a:cubicBezTo>
                  <a:pt x="7" y="13"/>
                  <a:pt x="10" y="18"/>
                  <a:pt x="20" y="22"/>
                </a:cubicBezTo>
              </a:path>
            </a:pathLst>
          </a:custGeom>
          <a:noFill/>
          <a:ln w="19050" cap="rnd">
            <a:solidFill>
              <a:srgbClr val="C0504D"/>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5800" name="Ink 56"/>
          <p:cNvSpPr>
            <a:spLocks noRot="1" noChangeAspect="1" noEditPoints="1" noChangeArrowheads="1" noChangeShapeType="1" noTextEdit="1"/>
          </p:cNvSpPr>
          <p:nvPr/>
        </p:nvSpPr>
        <p:spPr bwMode="auto">
          <a:xfrm>
            <a:off x="377825" y="1814513"/>
            <a:ext cx="587375" cy="787400"/>
          </a:xfrm>
          <a:custGeom>
            <a:avLst/>
            <a:gdLst>
              <a:gd name="T0" fmla="*/ 2147483647 w 1635"/>
              <a:gd name="T1" fmla="*/ 2147483647 h 2187"/>
              <a:gd name="T2" fmla="*/ 2147483647 w 1635"/>
              <a:gd name="T3" fmla="*/ 2147483647 h 2187"/>
              <a:gd name="T4" fmla="*/ 2147483647 w 1635"/>
              <a:gd name="T5" fmla="*/ 2147483647 h 2187"/>
              <a:gd name="T6" fmla="*/ 2147483647 w 1635"/>
              <a:gd name="T7" fmla="*/ 2147483647 h 2187"/>
              <a:gd name="T8" fmla="*/ 2147483647 w 1635"/>
              <a:gd name="T9" fmla="*/ 2147483647 h 2187"/>
              <a:gd name="T10" fmla="*/ 2147483647 w 1635"/>
              <a:gd name="T11" fmla="*/ 2147483647 h 2187"/>
              <a:gd name="T12" fmla="*/ 2147483647 w 1635"/>
              <a:gd name="T13" fmla="*/ 2147483647 h 2187"/>
              <a:gd name="T14" fmla="*/ 2147483647 w 1635"/>
              <a:gd name="T15" fmla="*/ 2147483647 h 2187"/>
              <a:gd name="T16" fmla="*/ 2147483647 w 1635"/>
              <a:gd name="T17" fmla="*/ 2147483647 h 2187"/>
              <a:gd name="T18" fmla="*/ 2147483647 w 1635"/>
              <a:gd name="T19" fmla="*/ 2147483647 h 2187"/>
              <a:gd name="T20" fmla="*/ 2147483647 w 1635"/>
              <a:gd name="T21" fmla="*/ 2147483647 h 2187"/>
              <a:gd name="T22" fmla="*/ 2147483647 w 1635"/>
              <a:gd name="T23" fmla="*/ 2147483647 h 2187"/>
              <a:gd name="T24" fmla="*/ 2147483647 w 1635"/>
              <a:gd name="T25" fmla="*/ 2147483647 h 2187"/>
              <a:gd name="T26" fmla="*/ 2147483647 w 1635"/>
              <a:gd name="T27" fmla="*/ 2147483647 h 2187"/>
              <a:gd name="T28" fmla="*/ 2147483647 w 1635"/>
              <a:gd name="T29" fmla="*/ 2147483647 h 2187"/>
              <a:gd name="T30" fmla="*/ 2147483647 w 1635"/>
              <a:gd name="T31" fmla="*/ 2147483647 h 2187"/>
              <a:gd name="T32" fmla="*/ 2147483647 w 1635"/>
              <a:gd name="T33" fmla="*/ 2147483647 h 2187"/>
              <a:gd name="T34" fmla="*/ 2147483647 w 1635"/>
              <a:gd name="T35" fmla="*/ 2147483647 h 2187"/>
              <a:gd name="T36" fmla="*/ 2147483647 w 1635"/>
              <a:gd name="T37" fmla="*/ 2147483647 h 2187"/>
              <a:gd name="T38" fmla="*/ 2147483647 w 1635"/>
              <a:gd name="T39" fmla="*/ 2147483647 h 2187"/>
              <a:gd name="T40" fmla="*/ 2147483647 w 1635"/>
              <a:gd name="T41" fmla="*/ 2147483647 h 2187"/>
              <a:gd name="T42" fmla="*/ 2147483647 w 1635"/>
              <a:gd name="T43" fmla="*/ 2147483647 h 2187"/>
              <a:gd name="T44" fmla="*/ 2147483647 w 1635"/>
              <a:gd name="T45" fmla="*/ 2147483647 h 2187"/>
              <a:gd name="T46" fmla="*/ 2147483647 w 1635"/>
              <a:gd name="T47" fmla="*/ 2147483647 h 2187"/>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635"/>
              <a:gd name="T73" fmla="*/ 0 h 2187"/>
              <a:gd name="T74" fmla="*/ 1635 w 1635"/>
              <a:gd name="T75" fmla="*/ 2187 h 2187"/>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635" h="2187" extrusionOk="0">
                <a:moveTo>
                  <a:pt x="795" y="308"/>
                </a:moveTo>
                <a:cubicBezTo>
                  <a:pt x="805" y="270"/>
                  <a:pt x="820" y="235"/>
                  <a:pt x="823" y="196"/>
                </a:cubicBezTo>
                <a:cubicBezTo>
                  <a:pt x="826" y="157"/>
                  <a:pt x="823" y="125"/>
                  <a:pt x="804" y="90"/>
                </a:cubicBezTo>
                <a:cubicBezTo>
                  <a:pt x="746" y="-17"/>
                  <a:pt x="607" y="-9"/>
                  <a:pt x="506" y="17"/>
                </a:cubicBezTo>
                <a:cubicBezTo>
                  <a:pt x="434" y="35"/>
                  <a:pt x="361" y="68"/>
                  <a:pt x="299" y="108"/>
                </a:cubicBezTo>
                <a:cubicBezTo>
                  <a:pt x="192" y="177"/>
                  <a:pt x="95" y="278"/>
                  <a:pt x="62" y="404"/>
                </a:cubicBezTo>
                <a:cubicBezTo>
                  <a:pt x="25" y="544"/>
                  <a:pt x="106" y="653"/>
                  <a:pt x="215" y="729"/>
                </a:cubicBezTo>
                <a:cubicBezTo>
                  <a:pt x="268" y="766"/>
                  <a:pt x="360" y="793"/>
                  <a:pt x="399" y="846"/>
                </a:cubicBezTo>
                <a:cubicBezTo>
                  <a:pt x="439" y="900"/>
                  <a:pt x="376" y="936"/>
                  <a:pt x="341" y="968"/>
                </a:cubicBezTo>
                <a:cubicBezTo>
                  <a:pt x="299" y="1006"/>
                  <a:pt x="146" y="1048"/>
                  <a:pt x="141" y="1112"/>
                </a:cubicBezTo>
                <a:cubicBezTo>
                  <a:pt x="138" y="1159"/>
                  <a:pt x="212" y="1232"/>
                  <a:pt x="220" y="1286"/>
                </a:cubicBezTo>
                <a:cubicBezTo>
                  <a:pt x="232" y="1372"/>
                  <a:pt x="195" y="1459"/>
                  <a:pt x="166" y="1537"/>
                </a:cubicBezTo>
                <a:cubicBezTo>
                  <a:pt x="130" y="1632"/>
                  <a:pt x="79" y="1720"/>
                  <a:pt x="41" y="1814"/>
                </a:cubicBezTo>
                <a:cubicBezTo>
                  <a:pt x="8" y="1895"/>
                  <a:pt x="-23" y="1991"/>
                  <a:pt x="25" y="2071"/>
                </a:cubicBezTo>
                <a:cubicBezTo>
                  <a:pt x="45" y="2105"/>
                  <a:pt x="89" y="2123"/>
                  <a:pt x="123" y="2138"/>
                </a:cubicBezTo>
                <a:cubicBezTo>
                  <a:pt x="153" y="2151"/>
                  <a:pt x="186" y="2155"/>
                  <a:pt x="215" y="2165"/>
                </a:cubicBezTo>
                <a:cubicBezTo>
                  <a:pt x="234" y="2171"/>
                  <a:pt x="252" y="2179"/>
                  <a:pt x="271" y="2186"/>
                </a:cubicBezTo>
              </a:path>
              <a:path w="1635" h="2187" extrusionOk="0">
                <a:moveTo>
                  <a:pt x="898" y="1179"/>
                </a:moveTo>
                <a:cubicBezTo>
                  <a:pt x="880" y="1173"/>
                  <a:pt x="878" y="1171"/>
                  <a:pt x="850" y="1217"/>
                </a:cubicBezTo>
                <a:cubicBezTo>
                  <a:pt x="807" y="1287"/>
                  <a:pt x="767" y="1362"/>
                  <a:pt x="736" y="1438"/>
                </a:cubicBezTo>
                <a:cubicBezTo>
                  <a:pt x="717" y="1485"/>
                  <a:pt x="666" y="1585"/>
                  <a:pt x="716" y="1630"/>
                </a:cubicBezTo>
                <a:cubicBezTo>
                  <a:pt x="773" y="1682"/>
                  <a:pt x="920" y="1622"/>
                  <a:pt x="979" y="1606"/>
                </a:cubicBezTo>
                <a:cubicBezTo>
                  <a:pt x="1142" y="1561"/>
                  <a:pt x="1299" y="1499"/>
                  <a:pt x="1459" y="1444"/>
                </a:cubicBezTo>
                <a:cubicBezTo>
                  <a:pt x="1516" y="1424"/>
                  <a:pt x="1573" y="1402"/>
                  <a:pt x="1634" y="1399"/>
                </a:cubicBezTo>
              </a:path>
            </a:pathLst>
          </a:custGeom>
          <a:noFill/>
          <a:ln w="19050" cap="rnd">
            <a:solidFill>
              <a:srgbClr val="C0504D"/>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5801" name="Ink 57"/>
          <p:cNvSpPr>
            <a:spLocks noRot="1" noChangeAspect="1" noEditPoints="1" noChangeArrowheads="1" noChangeShapeType="1" noTextEdit="1"/>
          </p:cNvSpPr>
          <p:nvPr/>
        </p:nvSpPr>
        <p:spPr bwMode="auto">
          <a:xfrm>
            <a:off x="495300" y="3243263"/>
            <a:ext cx="298450" cy="79375"/>
          </a:xfrm>
          <a:custGeom>
            <a:avLst/>
            <a:gdLst>
              <a:gd name="T0" fmla="*/ 0 w 825"/>
              <a:gd name="T1" fmla="*/ 2147483647 h 222"/>
              <a:gd name="T2" fmla="*/ 2147483647 w 825"/>
              <a:gd name="T3" fmla="*/ 2147483647 h 222"/>
              <a:gd name="T4" fmla="*/ 2147483647 w 825"/>
              <a:gd name="T5" fmla="*/ 2147483647 h 222"/>
              <a:gd name="T6" fmla="*/ 2147483647 w 825"/>
              <a:gd name="T7" fmla="*/ 2147483647 h 222"/>
              <a:gd name="T8" fmla="*/ 2147483647 w 825"/>
              <a:gd name="T9" fmla="*/ 2147483647 h 222"/>
              <a:gd name="T10" fmla="*/ 2147483647 w 825"/>
              <a:gd name="T11" fmla="*/ 2147483647 h 222"/>
              <a:gd name="T12" fmla="*/ 0 60000 65536"/>
              <a:gd name="T13" fmla="*/ 0 60000 65536"/>
              <a:gd name="T14" fmla="*/ 0 60000 65536"/>
              <a:gd name="T15" fmla="*/ 0 60000 65536"/>
              <a:gd name="T16" fmla="*/ 0 60000 65536"/>
              <a:gd name="T17" fmla="*/ 0 60000 65536"/>
              <a:gd name="T18" fmla="*/ 0 w 825"/>
              <a:gd name="T19" fmla="*/ 0 h 222"/>
              <a:gd name="T20" fmla="*/ 825 w 825"/>
              <a:gd name="T21" fmla="*/ 222 h 222"/>
            </a:gdLst>
            <a:ahLst/>
            <a:cxnLst>
              <a:cxn ang="T12">
                <a:pos x="T0" y="T1"/>
              </a:cxn>
              <a:cxn ang="T13">
                <a:pos x="T2" y="T3"/>
              </a:cxn>
              <a:cxn ang="T14">
                <a:pos x="T4" y="T5"/>
              </a:cxn>
              <a:cxn ang="T15">
                <a:pos x="T6" y="T7"/>
              </a:cxn>
              <a:cxn ang="T16">
                <a:pos x="T8" y="T9"/>
              </a:cxn>
              <a:cxn ang="T17">
                <a:pos x="T10" y="T11"/>
              </a:cxn>
            </a:cxnLst>
            <a:rect l="T18" t="T19" r="T20" b="T21"/>
            <a:pathLst>
              <a:path w="825" h="222" extrusionOk="0">
                <a:moveTo>
                  <a:pt x="0" y="15"/>
                </a:moveTo>
                <a:cubicBezTo>
                  <a:pt x="17" y="41"/>
                  <a:pt x="27" y="59"/>
                  <a:pt x="34" y="92"/>
                </a:cubicBezTo>
                <a:cubicBezTo>
                  <a:pt x="42" y="130"/>
                  <a:pt x="48" y="182"/>
                  <a:pt x="83" y="207"/>
                </a:cubicBezTo>
                <a:cubicBezTo>
                  <a:pt x="135" y="245"/>
                  <a:pt x="229" y="207"/>
                  <a:pt x="280" y="190"/>
                </a:cubicBezTo>
                <a:cubicBezTo>
                  <a:pt x="395" y="152"/>
                  <a:pt x="503" y="100"/>
                  <a:pt x="614" y="54"/>
                </a:cubicBezTo>
                <a:cubicBezTo>
                  <a:pt x="683" y="26"/>
                  <a:pt x="750" y="3"/>
                  <a:pt x="824" y="2"/>
                </a:cubicBezTo>
              </a:path>
            </a:pathLst>
          </a:custGeom>
          <a:noFill/>
          <a:ln w="19050" cap="rnd">
            <a:solidFill>
              <a:srgbClr val="C0504D"/>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5802" name="Ink 58"/>
          <p:cNvSpPr>
            <a:spLocks noRot="1" noChangeAspect="1" noEditPoints="1" noChangeArrowheads="1" noChangeShapeType="1" noTextEdit="1"/>
          </p:cNvSpPr>
          <p:nvPr/>
        </p:nvSpPr>
        <p:spPr bwMode="auto">
          <a:xfrm>
            <a:off x="496888" y="4014788"/>
            <a:ext cx="314325" cy="138112"/>
          </a:xfrm>
          <a:custGeom>
            <a:avLst/>
            <a:gdLst>
              <a:gd name="T0" fmla="*/ 0 w 875"/>
              <a:gd name="T1" fmla="*/ 2147483647 h 387"/>
              <a:gd name="T2" fmla="*/ 2147483647 w 875"/>
              <a:gd name="T3" fmla="*/ 2147483647 h 387"/>
              <a:gd name="T4" fmla="*/ 2147483647 w 875"/>
              <a:gd name="T5" fmla="*/ 2147483647 h 387"/>
              <a:gd name="T6" fmla="*/ 2147483647 w 875"/>
              <a:gd name="T7" fmla="*/ 2147483647 h 387"/>
              <a:gd name="T8" fmla="*/ 2147483647 w 875"/>
              <a:gd name="T9" fmla="*/ 2147483647 h 387"/>
              <a:gd name="T10" fmla="*/ 2147483647 w 875"/>
              <a:gd name="T11" fmla="*/ 2147483647 h 387"/>
              <a:gd name="T12" fmla="*/ 0 60000 65536"/>
              <a:gd name="T13" fmla="*/ 0 60000 65536"/>
              <a:gd name="T14" fmla="*/ 0 60000 65536"/>
              <a:gd name="T15" fmla="*/ 0 60000 65536"/>
              <a:gd name="T16" fmla="*/ 0 60000 65536"/>
              <a:gd name="T17" fmla="*/ 0 60000 65536"/>
              <a:gd name="T18" fmla="*/ 0 w 875"/>
              <a:gd name="T19" fmla="*/ 0 h 387"/>
              <a:gd name="T20" fmla="*/ 875 w 875"/>
              <a:gd name="T21" fmla="*/ 387 h 387"/>
            </a:gdLst>
            <a:ahLst/>
            <a:cxnLst>
              <a:cxn ang="T12">
                <a:pos x="T0" y="T1"/>
              </a:cxn>
              <a:cxn ang="T13">
                <a:pos x="T2" y="T3"/>
              </a:cxn>
              <a:cxn ang="T14">
                <a:pos x="T4" y="T5"/>
              </a:cxn>
              <a:cxn ang="T15">
                <a:pos x="T6" y="T7"/>
              </a:cxn>
              <a:cxn ang="T16">
                <a:pos x="T8" y="T9"/>
              </a:cxn>
              <a:cxn ang="T17">
                <a:pos x="T10" y="T11"/>
              </a:cxn>
            </a:cxnLst>
            <a:rect l="T18" t="T19" r="T20" b="T21"/>
            <a:pathLst>
              <a:path w="875" h="387" extrusionOk="0">
                <a:moveTo>
                  <a:pt x="0" y="0"/>
                </a:moveTo>
                <a:cubicBezTo>
                  <a:pt x="13" y="49"/>
                  <a:pt x="28" y="97"/>
                  <a:pt x="45" y="145"/>
                </a:cubicBezTo>
                <a:cubicBezTo>
                  <a:pt x="68" y="211"/>
                  <a:pt x="98" y="280"/>
                  <a:pt x="155" y="324"/>
                </a:cubicBezTo>
                <a:cubicBezTo>
                  <a:pt x="226" y="378"/>
                  <a:pt x="327" y="395"/>
                  <a:pt x="414" y="384"/>
                </a:cubicBezTo>
                <a:cubicBezTo>
                  <a:pt x="537" y="369"/>
                  <a:pt x="668" y="326"/>
                  <a:pt x="781" y="276"/>
                </a:cubicBezTo>
                <a:cubicBezTo>
                  <a:pt x="812" y="261"/>
                  <a:pt x="843" y="245"/>
                  <a:pt x="874" y="230"/>
                </a:cubicBezTo>
              </a:path>
            </a:pathLst>
          </a:custGeom>
          <a:noFill/>
          <a:ln w="19050" cap="rnd">
            <a:solidFill>
              <a:srgbClr val="C0504D"/>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5803" name="Ink 59"/>
          <p:cNvSpPr>
            <a:spLocks noRot="1" noChangeAspect="1" noEditPoints="1" noChangeArrowheads="1" noChangeShapeType="1" noTextEdit="1"/>
          </p:cNvSpPr>
          <p:nvPr/>
        </p:nvSpPr>
        <p:spPr bwMode="auto">
          <a:xfrm>
            <a:off x="7653338" y="1773238"/>
            <a:ext cx="1066800" cy="708025"/>
          </a:xfrm>
          <a:custGeom>
            <a:avLst/>
            <a:gdLst>
              <a:gd name="T0" fmla="*/ 2147483647 w 2964"/>
              <a:gd name="T1" fmla="*/ 2147483647 h 1967"/>
              <a:gd name="T2" fmla="*/ 2147483647 w 2964"/>
              <a:gd name="T3" fmla="*/ 2147483647 h 1967"/>
              <a:gd name="T4" fmla="*/ 2147483647 w 2964"/>
              <a:gd name="T5" fmla="*/ 2147483647 h 1967"/>
              <a:gd name="T6" fmla="*/ 2147483647 w 2964"/>
              <a:gd name="T7" fmla="*/ 2147483647 h 1967"/>
              <a:gd name="T8" fmla="*/ 2147483647 w 2964"/>
              <a:gd name="T9" fmla="*/ 2147483647 h 1967"/>
              <a:gd name="T10" fmla="*/ 2147483647 w 2964"/>
              <a:gd name="T11" fmla="*/ 2147483647 h 1967"/>
              <a:gd name="T12" fmla="*/ 2147483647 w 2964"/>
              <a:gd name="T13" fmla="*/ 2147483647 h 1967"/>
              <a:gd name="T14" fmla="*/ 2147483647 w 2964"/>
              <a:gd name="T15" fmla="*/ 2147483647 h 1967"/>
              <a:gd name="T16" fmla="*/ 2147483647 w 2964"/>
              <a:gd name="T17" fmla="*/ 2147483647 h 1967"/>
              <a:gd name="T18" fmla="*/ 2147483647 w 2964"/>
              <a:gd name="T19" fmla="*/ 2147483647 h 1967"/>
              <a:gd name="T20" fmla="*/ 2147483647 w 2964"/>
              <a:gd name="T21" fmla="*/ 2147483647 h 1967"/>
              <a:gd name="T22" fmla="*/ 2147483647 w 2964"/>
              <a:gd name="T23" fmla="*/ 2147483647 h 1967"/>
              <a:gd name="T24" fmla="*/ 2147483647 w 2964"/>
              <a:gd name="T25" fmla="*/ 2147483647 h 1967"/>
              <a:gd name="T26" fmla="*/ 2147483647 w 2964"/>
              <a:gd name="T27" fmla="*/ 2147483647 h 1967"/>
              <a:gd name="T28" fmla="*/ 2147483647 w 2964"/>
              <a:gd name="T29" fmla="*/ 2147483647 h 1967"/>
              <a:gd name="T30" fmla="*/ 2147483647 w 2964"/>
              <a:gd name="T31" fmla="*/ 2147483647 h 1967"/>
              <a:gd name="T32" fmla="*/ 2147483647 w 2964"/>
              <a:gd name="T33" fmla="*/ 2147483647 h 1967"/>
              <a:gd name="T34" fmla="*/ 2147483647 w 2964"/>
              <a:gd name="T35" fmla="*/ 2147483647 h 1967"/>
              <a:gd name="T36" fmla="*/ 2147483647 w 2964"/>
              <a:gd name="T37" fmla="*/ 2147483647 h 1967"/>
              <a:gd name="T38" fmla="*/ 2147483647 w 2964"/>
              <a:gd name="T39" fmla="*/ 2147483647 h 1967"/>
              <a:gd name="T40" fmla="*/ 2147483647 w 2964"/>
              <a:gd name="T41" fmla="*/ 2147483647 h 1967"/>
              <a:gd name="T42" fmla="*/ 2147483647 w 2964"/>
              <a:gd name="T43" fmla="*/ 2147483647 h 1967"/>
              <a:gd name="T44" fmla="*/ 2147483647 w 2964"/>
              <a:gd name="T45" fmla="*/ 2147483647 h 1967"/>
              <a:gd name="T46" fmla="*/ 2147483647 w 2964"/>
              <a:gd name="T47" fmla="*/ 2147483647 h 1967"/>
              <a:gd name="T48" fmla="*/ 2147483647 w 2964"/>
              <a:gd name="T49" fmla="*/ 2147483647 h 1967"/>
              <a:gd name="T50" fmla="*/ 2147483647 w 2964"/>
              <a:gd name="T51" fmla="*/ 2147483647 h 1967"/>
              <a:gd name="T52" fmla="*/ 2147483647 w 2964"/>
              <a:gd name="T53" fmla="*/ 2147483647 h 1967"/>
              <a:gd name="T54" fmla="*/ 2147483647 w 2964"/>
              <a:gd name="T55" fmla="*/ 2147483647 h 1967"/>
              <a:gd name="T56" fmla="*/ 2147483647 w 2964"/>
              <a:gd name="T57" fmla="*/ 2147483647 h 1967"/>
              <a:gd name="T58" fmla="*/ 2147483647 w 2964"/>
              <a:gd name="T59" fmla="*/ 2147483647 h 1967"/>
              <a:gd name="T60" fmla="*/ 2147483647 w 2964"/>
              <a:gd name="T61" fmla="*/ 2147483647 h 1967"/>
              <a:gd name="T62" fmla="*/ 2147483647 w 2964"/>
              <a:gd name="T63" fmla="*/ 2147483647 h 1967"/>
              <a:gd name="T64" fmla="*/ 2147483647 w 2964"/>
              <a:gd name="T65" fmla="*/ 2147483647 h 1967"/>
              <a:gd name="T66" fmla="*/ 2147483647 w 2964"/>
              <a:gd name="T67" fmla="*/ 2147483647 h 1967"/>
              <a:gd name="T68" fmla="*/ 2147483647 w 2964"/>
              <a:gd name="T69" fmla="*/ 2147483647 h 1967"/>
              <a:gd name="T70" fmla="*/ 2147483647 w 2964"/>
              <a:gd name="T71" fmla="*/ 2147483647 h 1967"/>
              <a:gd name="T72" fmla="*/ 2147483647 w 2964"/>
              <a:gd name="T73" fmla="*/ 2147483647 h 1967"/>
              <a:gd name="T74" fmla="*/ 2147483647 w 2964"/>
              <a:gd name="T75" fmla="*/ 2147483647 h 1967"/>
              <a:gd name="T76" fmla="*/ 2147483647 w 2964"/>
              <a:gd name="T77" fmla="*/ 2147483647 h 1967"/>
              <a:gd name="T78" fmla="*/ 2147483647 w 2964"/>
              <a:gd name="T79" fmla="*/ 2147483647 h 1967"/>
              <a:gd name="T80" fmla="*/ 2147483647 w 2964"/>
              <a:gd name="T81" fmla="*/ 2147483647 h 1967"/>
              <a:gd name="T82" fmla="*/ 2147483647 w 2964"/>
              <a:gd name="T83" fmla="*/ 2147483647 h 1967"/>
              <a:gd name="T84" fmla="*/ 2147483647 w 2964"/>
              <a:gd name="T85" fmla="*/ 2147483647 h 1967"/>
              <a:gd name="T86" fmla="*/ 2147483647 w 2964"/>
              <a:gd name="T87" fmla="*/ 2147483647 h 1967"/>
              <a:gd name="T88" fmla="*/ 2147483647 w 2964"/>
              <a:gd name="T89" fmla="*/ 2147483647 h 1967"/>
              <a:gd name="T90" fmla="*/ 2147483647 w 2964"/>
              <a:gd name="T91" fmla="*/ 2147483647 h 1967"/>
              <a:gd name="T92" fmla="*/ 2147483647 w 2964"/>
              <a:gd name="T93" fmla="*/ 2147483647 h 1967"/>
              <a:gd name="T94" fmla="*/ 2147483647 w 2964"/>
              <a:gd name="T95" fmla="*/ 2147483647 h 1967"/>
              <a:gd name="T96" fmla="*/ 2147483647 w 2964"/>
              <a:gd name="T97" fmla="*/ 2147483647 h 1967"/>
              <a:gd name="T98" fmla="*/ 2147483647 w 2964"/>
              <a:gd name="T99" fmla="*/ 2147483647 h 1967"/>
              <a:gd name="T100" fmla="*/ 2147483647 w 2964"/>
              <a:gd name="T101" fmla="*/ 2147483647 h 1967"/>
              <a:gd name="T102" fmla="*/ 2147483647 w 2964"/>
              <a:gd name="T103" fmla="*/ 2147483647 h 1967"/>
              <a:gd name="T104" fmla="*/ 2147483647 w 2964"/>
              <a:gd name="T105" fmla="*/ 2147483647 h 1967"/>
              <a:gd name="T106" fmla="*/ 2147483647 w 2964"/>
              <a:gd name="T107" fmla="*/ 2147483647 h 1967"/>
              <a:gd name="T108" fmla="*/ 2147483647 w 2964"/>
              <a:gd name="T109" fmla="*/ 2147483647 h 1967"/>
              <a:gd name="T110" fmla="*/ 2147483647 w 2964"/>
              <a:gd name="T111" fmla="*/ 2147483647 h 1967"/>
              <a:gd name="T112" fmla="*/ 2147483647 w 2964"/>
              <a:gd name="T113" fmla="*/ 2147483647 h 1967"/>
              <a:gd name="T114" fmla="*/ 2147483647 w 2964"/>
              <a:gd name="T115" fmla="*/ 2147483647 h 1967"/>
              <a:gd name="T116" fmla="*/ 2147483647 w 2964"/>
              <a:gd name="T117" fmla="*/ 2147483647 h 1967"/>
              <a:gd name="T118" fmla="*/ 2147483647 w 2964"/>
              <a:gd name="T119" fmla="*/ 2147483647 h 1967"/>
              <a:gd name="T120" fmla="*/ 2147483647 w 2964"/>
              <a:gd name="T121" fmla="*/ 2147483647 h 1967"/>
              <a:gd name="T122" fmla="*/ 2147483647 w 2964"/>
              <a:gd name="T123" fmla="*/ 2147483647 h 1967"/>
              <a:gd name="T124" fmla="*/ 2147483647 w 2964"/>
              <a:gd name="T125" fmla="*/ 2147483647 h 196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964"/>
              <a:gd name="T190" fmla="*/ 0 h 1967"/>
              <a:gd name="T191" fmla="*/ 2964 w 2964"/>
              <a:gd name="T192" fmla="*/ 1967 h 1967"/>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964" h="1967" extrusionOk="0">
                <a:moveTo>
                  <a:pt x="165" y="898"/>
                </a:moveTo>
                <a:cubicBezTo>
                  <a:pt x="161" y="907"/>
                  <a:pt x="152" y="909"/>
                  <a:pt x="182" y="924"/>
                </a:cubicBezTo>
                <a:cubicBezTo>
                  <a:pt x="212" y="939"/>
                  <a:pt x="263" y="924"/>
                  <a:pt x="292" y="915"/>
                </a:cubicBezTo>
                <a:cubicBezTo>
                  <a:pt x="335" y="901"/>
                  <a:pt x="379" y="875"/>
                  <a:pt x="405" y="838"/>
                </a:cubicBezTo>
                <a:cubicBezTo>
                  <a:pt x="436" y="794"/>
                  <a:pt x="430" y="737"/>
                  <a:pt x="382" y="708"/>
                </a:cubicBezTo>
                <a:cubicBezTo>
                  <a:pt x="329" y="676"/>
                  <a:pt x="264" y="693"/>
                  <a:pt x="213" y="720"/>
                </a:cubicBezTo>
                <a:cubicBezTo>
                  <a:pt x="107" y="777"/>
                  <a:pt x="21" y="895"/>
                  <a:pt x="2" y="1014"/>
                </a:cubicBezTo>
                <a:cubicBezTo>
                  <a:pt x="-9" y="1079"/>
                  <a:pt x="12" y="1137"/>
                  <a:pt x="62" y="1180"/>
                </a:cubicBezTo>
                <a:cubicBezTo>
                  <a:pt x="109" y="1220"/>
                  <a:pt x="175" y="1230"/>
                  <a:pt x="234" y="1229"/>
                </a:cubicBezTo>
                <a:cubicBezTo>
                  <a:pt x="294" y="1228"/>
                  <a:pt x="363" y="1202"/>
                  <a:pt x="414" y="1171"/>
                </a:cubicBezTo>
                <a:cubicBezTo>
                  <a:pt x="454" y="1141"/>
                  <a:pt x="467" y="1131"/>
                  <a:pt x="493" y="1110"/>
                </a:cubicBezTo>
              </a:path>
              <a:path w="2964" h="1967" extrusionOk="0">
                <a:moveTo>
                  <a:pt x="689" y="695"/>
                </a:moveTo>
                <a:cubicBezTo>
                  <a:pt x="712" y="711"/>
                  <a:pt x="739" y="714"/>
                  <a:pt x="765" y="727"/>
                </a:cubicBezTo>
                <a:cubicBezTo>
                  <a:pt x="834" y="762"/>
                  <a:pt x="899" y="805"/>
                  <a:pt x="948" y="866"/>
                </a:cubicBezTo>
                <a:cubicBezTo>
                  <a:pt x="958" y="879"/>
                  <a:pt x="965" y="891"/>
                  <a:pt x="973" y="905"/>
                </a:cubicBezTo>
                <a:cubicBezTo>
                  <a:pt x="948" y="893"/>
                  <a:pt x="923" y="875"/>
                  <a:pt x="895" y="870"/>
                </a:cubicBezTo>
                <a:cubicBezTo>
                  <a:pt x="840" y="861"/>
                  <a:pt x="788" y="875"/>
                  <a:pt x="741" y="902"/>
                </a:cubicBezTo>
                <a:cubicBezTo>
                  <a:pt x="680" y="937"/>
                  <a:pt x="633" y="991"/>
                  <a:pt x="598" y="1051"/>
                </a:cubicBezTo>
                <a:cubicBezTo>
                  <a:pt x="570" y="1099"/>
                  <a:pt x="539" y="1181"/>
                  <a:pt x="589" y="1227"/>
                </a:cubicBezTo>
                <a:cubicBezTo>
                  <a:pt x="629" y="1264"/>
                  <a:pt x="697" y="1250"/>
                  <a:pt x="742" y="1236"/>
                </a:cubicBezTo>
                <a:cubicBezTo>
                  <a:pt x="834" y="1209"/>
                  <a:pt x="902" y="1148"/>
                  <a:pt x="964" y="1079"/>
                </a:cubicBezTo>
                <a:cubicBezTo>
                  <a:pt x="1008" y="1029"/>
                  <a:pt x="1040" y="975"/>
                  <a:pt x="1072" y="917"/>
                </a:cubicBezTo>
              </a:path>
              <a:path w="2964" h="1967" extrusionOk="0">
                <a:moveTo>
                  <a:pt x="1443" y="0"/>
                </a:moveTo>
                <a:cubicBezTo>
                  <a:pt x="1426" y="28"/>
                  <a:pt x="1408" y="64"/>
                  <a:pt x="1399" y="103"/>
                </a:cubicBezTo>
                <a:cubicBezTo>
                  <a:pt x="1373" y="215"/>
                  <a:pt x="1345" y="327"/>
                  <a:pt x="1319" y="439"/>
                </a:cubicBezTo>
                <a:cubicBezTo>
                  <a:pt x="1281" y="606"/>
                  <a:pt x="1240" y="775"/>
                  <a:pt x="1225" y="946"/>
                </a:cubicBezTo>
                <a:cubicBezTo>
                  <a:pt x="1218" y="1025"/>
                  <a:pt x="1216" y="1107"/>
                  <a:pt x="1222" y="1186"/>
                </a:cubicBezTo>
                <a:cubicBezTo>
                  <a:pt x="1226" y="1213"/>
                  <a:pt x="1227" y="1222"/>
                  <a:pt x="1227" y="1186"/>
                </a:cubicBezTo>
              </a:path>
              <a:path w="2964" h="1967" extrusionOk="0">
                <a:moveTo>
                  <a:pt x="1128" y="819"/>
                </a:moveTo>
                <a:cubicBezTo>
                  <a:pt x="1131" y="772"/>
                  <a:pt x="1140" y="742"/>
                  <a:pt x="1197" y="737"/>
                </a:cubicBezTo>
                <a:cubicBezTo>
                  <a:pt x="1260" y="731"/>
                  <a:pt x="1334" y="749"/>
                  <a:pt x="1391" y="774"/>
                </a:cubicBezTo>
                <a:cubicBezTo>
                  <a:pt x="1447" y="799"/>
                  <a:pt x="1490" y="839"/>
                  <a:pt x="1511" y="897"/>
                </a:cubicBezTo>
                <a:cubicBezTo>
                  <a:pt x="1528" y="945"/>
                  <a:pt x="1529" y="1001"/>
                  <a:pt x="1535" y="1051"/>
                </a:cubicBezTo>
                <a:cubicBezTo>
                  <a:pt x="1539" y="1083"/>
                  <a:pt x="1544" y="1112"/>
                  <a:pt x="1556" y="1141"/>
                </a:cubicBezTo>
                <a:cubicBezTo>
                  <a:pt x="1572" y="1114"/>
                  <a:pt x="1574" y="1101"/>
                  <a:pt x="1579" y="1068"/>
                </a:cubicBezTo>
              </a:path>
              <a:path w="2964" h="1967" extrusionOk="0">
                <a:moveTo>
                  <a:pt x="1631" y="659"/>
                </a:moveTo>
                <a:cubicBezTo>
                  <a:pt x="1635" y="641"/>
                  <a:pt x="1637" y="629"/>
                  <a:pt x="1650" y="615"/>
                </a:cubicBezTo>
                <a:cubicBezTo>
                  <a:pt x="1659" y="607"/>
                  <a:pt x="1662" y="604"/>
                  <a:pt x="1670" y="602"/>
                </a:cubicBezTo>
              </a:path>
              <a:path w="2964" h="1967" extrusionOk="0">
                <a:moveTo>
                  <a:pt x="1671" y="1190"/>
                </a:moveTo>
                <a:cubicBezTo>
                  <a:pt x="1694" y="1159"/>
                  <a:pt x="1711" y="1135"/>
                  <a:pt x="1724" y="1096"/>
                </a:cubicBezTo>
                <a:cubicBezTo>
                  <a:pt x="1748" y="1023"/>
                  <a:pt x="1755" y="943"/>
                  <a:pt x="1766" y="867"/>
                </a:cubicBezTo>
                <a:cubicBezTo>
                  <a:pt x="1794" y="959"/>
                  <a:pt x="1824" y="1038"/>
                  <a:pt x="1897" y="1106"/>
                </a:cubicBezTo>
                <a:cubicBezTo>
                  <a:pt x="1932" y="1138"/>
                  <a:pt x="1969" y="1154"/>
                  <a:pt x="2014" y="1165"/>
                </a:cubicBezTo>
                <a:cubicBezTo>
                  <a:pt x="2020" y="1164"/>
                  <a:pt x="2025" y="1163"/>
                  <a:pt x="2031" y="1162"/>
                </a:cubicBezTo>
                <a:cubicBezTo>
                  <a:pt x="2043" y="1129"/>
                  <a:pt x="2051" y="1106"/>
                  <a:pt x="2055" y="1064"/>
                </a:cubicBezTo>
                <a:cubicBezTo>
                  <a:pt x="2060" y="1010"/>
                  <a:pt x="2061" y="962"/>
                  <a:pt x="2073" y="909"/>
                </a:cubicBezTo>
                <a:cubicBezTo>
                  <a:pt x="2086" y="853"/>
                  <a:pt x="2129" y="830"/>
                  <a:pt x="2176" y="806"/>
                </a:cubicBezTo>
                <a:cubicBezTo>
                  <a:pt x="2230" y="779"/>
                  <a:pt x="2291" y="765"/>
                  <a:pt x="2350" y="752"/>
                </a:cubicBezTo>
                <a:cubicBezTo>
                  <a:pt x="2383" y="745"/>
                  <a:pt x="2406" y="747"/>
                  <a:pt x="2436" y="745"/>
                </a:cubicBezTo>
                <a:cubicBezTo>
                  <a:pt x="2408" y="790"/>
                  <a:pt x="2375" y="821"/>
                  <a:pt x="2338" y="864"/>
                </a:cubicBezTo>
                <a:cubicBezTo>
                  <a:pt x="2291" y="918"/>
                  <a:pt x="2240" y="984"/>
                  <a:pt x="2220" y="1054"/>
                </a:cubicBezTo>
                <a:cubicBezTo>
                  <a:pt x="2198" y="1135"/>
                  <a:pt x="2264" y="1184"/>
                  <a:pt x="2337" y="1194"/>
                </a:cubicBezTo>
                <a:cubicBezTo>
                  <a:pt x="2443" y="1209"/>
                  <a:pt x="2539" y="1157"/>
                  <a:pt x="2567" y="1052"/>
                </a:cubicBezTo>
                <a:cubicBezTo>
                  <a:pt x="2587" y="975"/>
                  <a:pt x="2571" y="890"/>
                  <a:pt x="2550" y="815"/>
                </a:cubicBezTo>
                <a:cubicBezTo>
                  <a:pt x="2538" y="773"/>
                  <a:pt x="2522" y="754"/>
                  <a:pt x="2503" y="721"/>
                </a:cubicBezTo>
                <a:cubicBezTo>
                  <a:pt x="2501" y="819"/>
                  <a:pt x="2534" y="910"/>
                  <a:pt x="2568" y="1004"/>
                </a:cubicBezTo>
                <a:cubicBezTo>
                  <a:pt x="2630" y="1174"/>
                  <a:pt x="2709" y="1334"/>
                  <a:pt x="2788" y="1496"/>
                </a:cubicBezTo>
                <a:cubicBezTo>
                  <a:pt x="2847" y="1617"/>
                  <a:pt x="2915" y="1743"/>
                  <a:pt x="2954" y="1872"/>
                </a:cubicBezTo>
                <a:cubicBezTo>
                  <a:pt x="2962" y="1915"/>
                  <a:pt x="2966" y="1926"/>
                  <a:pt x="2956" y="1953"/>
                </a:cubicBezTo>
                <a:cubicBezTo>
                  <a:pt x="2895" y="1950"/>
                  <a:pt x="2878" y="1951"/>
                  <a:pt x="2826" y="1893"/>
                </a:cubicBezTo>
                <a:cubicBezTo>
                  <a:pt x="2762" y="1823"/>
                  <a:pt x="2719" y="1741"/>
                  <a:pt x="2687" y="1652"/>
                </a:cubicBezTo>
                <a:cubicBezTo>
                  <a:pt x="2657" y="1567"/>
                  <a:pt x="2642" y="1473"/>
                  <a:pt x="2691" y="1393"/>
                </a:cubicBezTo>
                <a:cubicBezTo>
                  <a:pt x="2735" y="1321"/>
                  <a:pt x="2805" y="1263"/>
                  <a:pt x="2864" y="1204"/>
                </a:cubicBezTo>
              </a:path>
            </a:pathLst>
          </a:custGeom>
          <a:noFill/>
          <a:ln w="19050" cap="rnd">
            <a:solidFill>
              <a:srgbClr val="C0504D"/>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5804" name="Ink 60"/>
          <p:cNvSpPr>
            <a:spLocks noRot="1" noChangeAspect="1" noEditPoints="1" noChangeArrowheads="1" noChangeShapeType="1" noTextEdit="1"/>
          </p:cNvSpPr>
          <p:nvPr/>
        </p:nvSpPr>
        <p:spPr bwMode="auto">
          <a:xfrm>
            <a:off x="6291263" y="2487613"/>
            <a:ext cx="1062037" cy="438150"/>
          </a:xfrm>
          <a:custGeom>
            <a:avLst/>
            <a:gdLst>
              <a:gd name="T0" fmla="*/ 2147483647 w 2950"/>
              <a:gd name="T1" fmla="*/ 2147483647 h 1221"/>
              <a:gd name="T2" fmla="*/ 2147483647 w 2950"/>
              <a:gd name="T3" fmla="*/ 2147483647 h 1221"/>
              <a:gd name="T4" fmla="*/ 2147483647 w 2950"/>
              <a:gd name="T5" fmla="*/ 2147483647 h 1221"/>
              <a:gd name="T6" fmla="*/ 2147483647 w 2950"/>
              <a:gd name="T7" fmla="*/ 2147483647 h 1221"/>
              <a:gd name="T8" fmla="*/ 2147483647 w 2950"/>
              <a:gd name="T9" fmla="*/ 2147483647 h 1221"/>
              <a:gd name="T10" fmla="*/ 2147483647 w 2950"/>
              <a:gd name="T11" fmla="*/ 2147483647 h 1221"/>
              <a:gd name="T12" fmla="*/ 2147483647 w 2950"/>
              <a:gd name="T13" fmla="*/ 2147483647 h 1221"/>
              <a:gd name="T14" fmla="*/ 2147483647 w 2950"/>
              <a:gd name="T15" fmla="*/ 2147483647 h 1221"/>
              <a:gd name="T16" fmla="*/ 2147483647 w 2950"/>
              <a:gd name="T17" fmla="*/ 2147483647 h 1221"/>
              <a:gd name="T18" fmla="*/ 2147483647 w 2950"/>
              <a:gd name="T19" fmla="*/ 2147483647 h 1221"/>
              <a:gd name="T20" fmla="*/ 2147483647 w 2950"/>
              <a:gd name="T21" fmla="*/ 2147483647 h 1221"/>
              <a:gd name="T22" fmla="*/ 2147483647 w 2950"/>
              <a:gd name="T23" fmla="*/ 2147483647 h 1221"/>
              <a:gd name="T24" fmla="*/ 2147483647 w 2950"/>
              <a:gd name="T25" fmla="*/ 2147483647 h 1221"/>
              <a:gd name="T26" fmla="*/ 2147483647 w 2950"/>
              <a:gd name="T27" fmla="*/ 2147483647 h 1221"/>
              <a:gd name="T28" fmla="*/ 2147483647 w 2950"/>
              <a:gd name="T29" fmla="*/ 2147483647 h 1221"/>
              <a:gd name="T30" fmla="*/ 2147483647 w 2950"/>
              <a:gd name="T31" fmla="*/ 2147483647 h 1221"/>
              <a:gd name="T32" fmla="*/ 2147483647 w 2950"/>
              <a:gd name="T33" fmla="*/ 2147483647 h 1221"/>
              <a:gd name="T34" fmla="*/ 2147483647 w 2950"/>
              <a:gd name="T35" fmla="*/ 2147483647 h 1221"/>
              <a:gd name="T36" fmla="*/ 2147483647 w 2950"/>
              <a:gd name="T37" fmla="*/ 2147483647 h 1221"/>
              <a:gd name="T38" fmla="*/ 2147483647 w 2950"/>
              <a:gd name="T39" fmla="*/ 2147483647 h 1221"/>
              <a:gd name="T40" fmla="*/ 2147483647 w 2950"/>
              <a:gd name="T41" fmla="*/ 2147483647 h 1221"/>
              <a:gd name="T42" fmla="*/ 2147483647 w 2950"/>
              <a:gd name="T43" fmla="*/ 2147483647 h 1221"/>
              <a:gd name="T44" fmla="*/ 2147483647 w 2950"/>
              <a:gd name="T45" fmla="*/ 2147483647 h 1221"/>
              <a:gd name="T46" fmla="*/ 2147483647 w 2950"/>
              <a:gd name="T47" fmla="*/ 2147483647 h 1221"/>
              <a:gd name="T48" fmla="*/ 2147483647 w 2950"/>
              <a:gd name="T49" fmla="*/ 2147483647 h 1221"/>
              <a:gd name="T50" fmla="*/ 2147483647 w 2950"/>
              <a:gd name="T51" fmla="*/ 2147483647 h 1221"/>
              <a:gd name="T52" fmla="*/ 2147483647 w 2950"/>
              <a:gd name="T53" fmla="*/ 2147483647 h 1221"/>
              <a:gd name="T54" fmla="*/ 2147483647 w 2950"/>
              <a:gd name="T55" fmla="*/ 2147483647 h 1221"/>
              <a:gd name="T56" fmla="*/ 2147483647 w 2950"/>
              <a:gd name="T57" fmla="*/ 2147483647 h 1221"/>
              <a:gd name="T58" fmla="*/ 2147483647 w 2950"/>
              <a:gd name="T59" fmla="*/ 2147483647 h 1221"/>
              <a:gd name="T60" fmla="*/ 2147483647 w 2950"/>
              <a:gd name="T61" fmla="*/ 2147483647 h 1221"/>
              <a:gd name="T62" fmla="*/ 2147483647 w 2950"/>
              <a:gd name="T63" fmla="*/ 2147483647 h 1221"/>
              <a:gd name="T64" fmla="*/ 2147483647 w 2950"/>
              <a:gd name="T65" fmla="*/ 2147483647 h 1221"/>
              <a:gd name="T66" fmla="*/ 2147483647 w 2950"/>
              <a:gd name="T67" fmla="*/ 2147483647 h 1221"/>
              <a:gd name="T68" fmla="*/ 2147483647 w 2950"/>
              <a:gd name="T69" fmla="*/ 2147483647 h 1221"/>
              <a:gd name="T70" fmla="*/ 2147483647 w 2950"/>
              <a:gd name="T71" fmla="*/ 2147483647 h 1221"/>
              <a:gd name="T72" fmla="*/ 2147483647 w 2950"/>
              <a:gd name="T73" fmla="*/ 2147483647 h 1221"/>
              <a:gd name="T74" fmla="*/ 2147483647 w 2950"/>
              <a:gd name="T75" fmla="*/ 2147483647 h 1221"/>
              <a:gd name="T76" fmla="*/ 2147483647 w 2950"/>
              <a:gd name="T77" fmla="*/ 2147483647 h 1221"/>
              <a:gd name="T78" fmla="*/ 2147483647 w 2950"/>
              <a:gd name="T79" fmla="*/ 2147483647 h 1221"/>
              <a:gd name="T80" fmla="*/ 2147483647 w 2950"/>
              <a:gd name="T81" fmla="*/ 2147483647 h 1221"/>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950"/>
              <a:gd name="T124" fmla="*/ 0 h 1221"/>
              <a:gd name="T125" fmla="*/ 2950 w 2950"/>
              <a:gd name="T126" fmla="*/ 1221 h 1221"/>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950" h="1221" extrusionOk="0">
                <a:moveTo>
                  <a:pt x="246" y="352"/>
                </a:moveTo>
                <a:cubicBezTo>
                  <a:pt x="221" y="377"/>
                  <a:pt x="188" y="404"/>
                  <a:pt x="167" y="432"/>
                </a:cubicBezTo>
                <a:cubicBezTo>
                  <a:pt x="164" y="438"/>
                  <a:pt x="162" y="443"/>
                  <a:pt x="159" y="449"/>
                </a:cubicBezTo>
                <a:cubicBezTo>
                  <a:pt x="188" y="421"/>
                  <a:pt x="207" y="392"/>
                  <a:pt x="225" y="354"/>
                </a:cubicBezTo>
                <a:cubicBezTo>
                  <a:pt x="240" y="322"/>
                  <a:pt x="263" y="271"/>
                  <a:pt x="238" y="237"/>
                </a:cubicBezTo>
                <a:cubicBezTo>
                  <a:pt x="210" y="199"/>
                  <a:pt x="156" y="231"/>
                  <a:pt x="130" y="252"/>
                </a:cubicBezTo>
                <a:cubicBezTo>
                  <a:pt x="57" y="311"/>
                  <a:pt x="11" y="400"/>
                  <a:pt x="1" y="492"/>
                </a:cubicBezTo>
                <a:cubicBezTo>
                  <a:pt x="-7" y="562"/>
                  <a:pt x="7" y="631"/>
                  <a:pt x="57" y="682"/>
                </a:cubicBezTo>
                <a:cubicBezTo>
                  <a:pt x="101" y="726"/>
                  <a:pt x="154" y="736"/>
                  <a:pt x="211" y="717"/>
                </a:cubicBezTo>
                <a:cubicBezTo>
                  <a:pt x="275" y="696"/>
                  <a:pt x="312" y="653"/>
                  <a:pt x="354" y="604"/>
                </a:cubicBezTo>
              </a:path>
              <a:path w="2950" h="1221" extrusionOk="0">
                <a:moveTo>
                  <a:pt x="477" y="330"/>
                </a:moveTo>
                <a:cubicBezTo>
                  <a:pt x="489" y="366"/>
                  <a:pt x="504" y="407"/>
                  <a:pt x="523" y="439"/>
                </a:cubicBezTo>
                <a:cubicBezTo>
                  <a:pt x="552" y="488"/>
                  <a:pt x="593" y="537"/>
                  <a:pt x="634" y="577"/>
                </a:cubicBezTo>
                <a:cubicBezTo>
                  <a:pt x="656" y="598"/>
                  <a:pt x="691" y="634"/>
                  <a:pt x="725" y="623"/>
                </a:cubicBezTo>
                <a:cubicBezTo>
                  <a:pt x="745" y="611"/>
                  <a:pt x="753" y="606"/>
                  <a:pt x="761" y="591"/>
                </a:cubicBezTo>
              </a:path>
              <a:path w="2950" h="1221" extrusionOk="0">
                <a:moveTo>
                  <a:pt x="867" y="201"/>
                </a:moveTo>
                <a:cubicBezTo>
                  <a:pt x="837" y="259"/>
                  <a:pt x="812" y="319"/>
                  <a:pt x="781" y="377"/>
                </a:cubicBezTo>
                <a:cubicBezTo>
                  <a:pt x="729" y="475"/>
                  <a:pt x="676" y="573"/>
                  <a:pt x="620" y="669"/>
                </a:cubicBezTo>
                <a:cubicBezTo>
                  <a:pt x="576" y="745"/>
                  <a:pt x="528" y="818"/>
                  <a:pt x="474" y="886"/>
                </a:cubicBezTo>
                <a:cubicBezTo>
                  <a:pt x="455" y="910"/>
                  <a:pt x="473" y="863"/>
                  <a:pt x="485" y="835"/>
                </a:cubicBezTo>
              </a:path>
              <a:path w="2950" h="1221" extrusionOk="0">
                <a:moveTo>
                  <a:pt x="860" y="1043"/>
                </a:moveTo>
                <a:cubicBezTo>
                  <a:pt x="859" y="1099"/>
                  <a:pt x="858" y="1154"/>
                  <a:pt x="861" y="1210"/>
                </a:cubicBezTo>
                <a:cubicBezTo>
                  <a:pt x="861" y="1159"/>
                  <a:pt x="863" y="1128"/>
                  <a:pt x="866" y="1077"/>
                </a:cubicBezTo>
                <a:cubicBezTo>
                  <a:pt x="875" y="913"/>
                  <a:pt x="883" y="747"/>
                  <a:pt x="908" y="585"/>
                </a:cubicBezTo>
                <a:cubicBezTo>
                  <a:pt x="918" y="522"/>
                  <a:pt x="922" y="408"/>
                  <a:pt x="976" y="362"/>
                </a:cubicBezTo>
                <a:cubicBezTo>
                  <a:pt x="1009" y="334"/>
                  <a:pt x="1055" y="376"/>
                  <a:pt x="1077" y="398"/>
                </a:cubicBezTo>
                <a:cubicBezTo>
                  <a:pt x="1106" y="427"/>
                  <a:pt x="1148" y="480"/>
                  <a:pt x="1132" y="525"/>
                </a:cubicBezTo>
                <a:cubicBezTo>
                  <a:pt x="1121" y="555"/>
                  <a:pt x="1089" y="554"/>
                  <a:pt x="1064" y="547"/>
                </a:cubicBezTo>
                <a:cubicBezTo>
                  <a:pt x="1040" y="540"/>
                  <a:pt x="1034" y="525"/>
                  <a:pt x="1022" y="506"/>
                </a:cubicBezTo>
              </a:path>
              <a:path w="2950" h="1221" extrusionOk="0">
                <a:moveTo>
                  <a:pt x="1327" y="0"/>
                </a:moveTo>
                <a:cubicBezTo>
                  <a:pt x="1335" y="47"/>
                  <a:pt x="1335" y="93"/>
                  <a:pt x="1331" y="141"/>
                </a:cubicBezTo>
                <a:cubicBezTo>
                  <a:pt x="1324" y="218"/>
                  <a:pt x="1315" y="295"/>
                  <a:pt x="1300" y="371"/>
                </a:cubicBezTo>
                <a:cubicBezTo>
                  <a:pt x="1288" y="434"/>
                  <a:pt x="1263" y="498"/>
                  <a:pt x="1256" y="561"/>
                </a:cubicBezTo>
                <a:cubicBezTo>
                  <a:pt x="1257" y="584"/>
                  <a:pt x="1256" y="588"/>
                  <a:pt x="1261" y="601"/>
                </a:cubicBezTo>
                <a:cubicBezTo>
                  <a:pt x="1291" y="595"/>
                  <a:pt x="1318" y="591"/>
                  <a:pt x="1349" y="573"/>
                </a:cubicBezTo>
                <a:cubicBezTo>
                  <a:pt x="1370" y="561"/>
                  <a:pt x="1388" y="553"/>
                  <a:pt x="1410" y="543"/>
                </a:cubicBezTo>
                <a:cubicBezTo>
                  <a:pt x="1414" y="564"/>
                  <a:pt x="1415" y="578"/>
                  <a:pt x="1410" y="609"/>
                </a:cubicBezTo>
                <a:cubicBezTo>
                  <a:pt x="1404" y="645"/>
                  <a:pt x="1398" y="686"/>
                  <a:pt x="1431" y="711"/>
                </a:cubicBezTo>
                <a:cubicBezTo>
                  <a:pt x="1470" y="741"/>
                  <a:pt x="1523" y="727"/>
                  <a:pt x="1564" y="712"/>
                </a:cubicBezTo>
                <a:cubicBezTo>
                  <a:pt x="1612" y="694"/>
                  <a:pt x="1647" y="661"/>
                  <a:pt x="1642" y="607"/>
                </a:cubicBezTo>
                <a:cubicBezTo>
                  <a:pt x="1636" y="540"/>
                  <a:pt x="1564" y="488"/>
                  <a:pt x="1514" y="452"/>
                </a:cubicBezTo>
                <a:cubicBezTo>
                  <a:pt x="1482" y="428"/>
                  <a:pt x="1470" y="421"/>
                  <a:pt x="1457" y="390"/>
                </a:cubicBezTo>
                <a:cubicBezTo>
                  <a:pt x="1499" y="377"/>
                  <a:pt x="1539" y="368"/>
                  <a:pt x="1584" y="363"/>
                </a:cubicBezTo>
                <a:cubicBezTo>
                  <a:pt x="1651" y="356"/>
                  <a:pt x="1718" y="354"/>
                  <a:pt x="1785" y="353"/>
                </a:cubicBezTo>
                <a:cubicBezTo>
                  <a:pt x="1827" y="352"/>
                  <a:pt x="1851" y="358"/>
                  <a:pt x="1887" y="372"/>
                </a:cubicBezTo>
                <a:cubicBezTo>
                  <a:pt x="1877" y="399"/>
                  <a:pt x="1870" y="413"/>
                  <a:pt x="1853" y="438"/>
                </a:cubicBezTo>
                <a:cubicBezTo>
                  <a:pt x="1837" y="461"/>
                  <a:pt x="1805" y="496"/>
                  <a:pt x="1815" y="528"/>
                </a:cubicBezTo>
                <a:cubicBezTo>
                  <a:pt x="1826" y="563"/>
                  <a:pt x="1863" y="575"/>
                  <a:pt x="1898" y="575"/>
                </a:cubicBezTo>
                <a:cubicBezTo>
                  <a:pt x="1944" y="574"/>
                  <a:pt x="1997" y="553"/>
                  <a:pt x="2023" y="514"/>
                </a:cubicBezTo>
                <a:cubicBezTo>
                  <a:pt x="2060" y="459"/>
                  <a:pt x="2052" y="386"/>
                  <a:pt x="2038" y="325"/>
                </a:cubicBezTo>
                <a:cubicBezTo>
                  <a:pt x="2010" y="203"/>
                  <a:pt x="1919" y="123"/>
                  <a:pt x="1880" y="15"/>
                </a:cubicBezTo>
                <a:cubicBezTo>
                  <a:pt x="1884" y="16"/>
                  <a:pt x="1887" y="18"/>
                  <a:pt x="1891" y="19"/>
                </a:cubicBezTo>
              </a:path>
              <a:path w="2950" h="1221" extrusionOk="0">
                <a:moveTo>
                  <a:pt x="2210" y="432"/>
                </a:moveTo>
                <a:cubicBezTo>
                  <a:pt x="2223" y="460"/>
                  <a:pt x="2234" y="490"/>
                  <a:pt x="2250" y="517"/>
                </a:cubicBezTo>
                <a:cubicBezTo>
                  <a:pt x="2264" y="540"/>
                  <a:pt x="2266" y="558"/>
                  <a:pt x="2263" y="585"/>
                </a:cubicBezTo>
                <a:cubicBezTo>
                  <a:pt x="2257" y="637"/>
                  <a:pt x="2274" y="575"/>
                  <a:pt x="2279" y="558"/>
                </a:cubicBezTo>
              </a:path>
              <a:path w="2950" h="1221" extrusionOk="0">
                <a:moveTo>
                  <a:pt x="2339" y="35"/>
                </a:moveTo>
                <a:cubicBezTo>
                  <a:pt x="2332" y="56"/>
                  <a:pt x="2326" y="68"/>
                  <a:pt x="2335" y="87"/>
                </a:cubicBezTo>
                <a:cubicBezTo>
                  <a:pt x="2341" y="98"/>
                  <a:pt x="2345" y="103"/>
                  <a:pt x="2352" y="110"/>
                </a:cubicBezTo>
              </a:path>
              <a:path w="2950" h="1221" extrusionOk="0">
                <a:moveTo>
                  <a:pt x="2479" y="616"/>
                </a:moveTo>
                <a:cubicBezTo>
                  <a:pt x="2481" y="593"/>
                  <a:pt x="2489" y="573"/>
                  <a:pt x="2490" y="548"/>
                </a:cubicBezTo>
                <a:cubicBezTo>
                  <a:pt x="2491" y="521"/>
                  <a:pt x="2494" y="494"/>
                  <a:pt x="2494" y="467"/>
                </a:cubicBezTo>
                <a:cubicBezTo>
                  <a:pt x="2493" y="455"/>
                  <a:pt x="2493" y="452"/>
                  <a:pt x="2493" y="445"/>
                </a:cubicBezTo>
                <a:cubicBezTo>
                  <a:pt x="2499" y="473"/>
                  <a:pt x="2512" y="489"/>
                  <a:pt x="2536" y="507"/>
                </a:cubicBezTo>
                <a:cubicBezTo>
                  <a:pt x="2566" y="529"/>
                  <a:pt x="2603" y="542"/>
                  <a:pt x="2640" y="545"/>
                </a:cubicBezTo>
                <a:cubicBezTo>
                  <a:pt x="2669" y="547"/>
                  <a:pt x="2702" y="540"/>
                  <a:pt x="2711" y="508"/>
                </a:cubicBezTo>
                <a:cubicBezTo>
                  <a:pt x="2720" y="474"/>
                  <a:pt x="2712" y="432"/>
                  <a:pt x="2707" y="398"/>
                </a:cubicBezTo>
                <a:cubicBezTo>
                  <a:pt x="2703" y="371"/>
                  <a:pt x="2689" y="337"/>
                  <a:pt x="2696" y="311"/>
                </a:cubicBezTo>
                <a:cubicBezTo>
                  <a:pt x="2701" y="294"/>
                  <a:pt x="2724" y="294"/>
                  <a:pt x="2738" y="291"/>
                </a:cubicBezTo>
              </a:path>
              <a:path w="2950" h="1221" extrusionOk="0">
                <a:moveTo>
                  <a:pt x="2824" y="310"/>
                </a:moveTo>
                <a:cubicBezTo>
                  <a:pt x="2820" y="337"/>
                  <a:pt x="2811" y="358"/>
                  <a:pt x="2804" y="383"/>
                </a:cubicBezTo>
                <a:cubicBezTo>
                  <a:pt x="2796" y="411"/>
                  <a:pt x="2788" y="445"/>
                  <a:pt x="2803" y="472"/>
                </a:cubicBezTo>
                <a:cubicBezTo>
                  <a:pt x="2819" y="500"/>
                  <a:pt x="2845" y="506"/>
                  <a:pt x="2874" y="507"/>
                </a:cubicBezTo>
                <a:cubicBezTo>
                  <a:pt x="2908" y="508"/>
                  <a:pt x="2929" y="488"/>
                  <a:pt x="2941" y="457"/>
                </a:cubicBezTo>
                <a:cubicBezTo>
                  <a:pt x="2958" y="412"/>
                  <a:pt x="2946" y="359"/>
                  <a:pt x="2935" y="314"/>
                </a:cubicBezTo>
                <a:cubicBezTo>
                  <a:pt x="2930" y="294"/>
                  <a:pt x="2922" y="288"/>
                  <a:pt x="2913" y="275"/>
                </a:cubicBezTo>
                <a:cubicBezTo>
                  <a:pt x="2914" y="312"/>
                  <a:pt x="2918" y="349"/>
                  <a:pt x="2921" y="386"/>
                </a:cubicBezTo>
                <a:cubicBezTo>
                  <a:pt x="2940" y="592"/>
                  <a:pt x="2972" y="829"/>
                  <a:pt x="2923" y="1033"/>
                </a:cubicBezTo>
                <a:cubicBezTo>
                  <a:pt x="2914" y="1073"/>
                  <a:pt x="2888" y="1151"/>
                  <a:pt x="2840" y="1163"/>
                </a:cubicBezTo>
                <a:cubicBezTo>
                  <a:pt x="2796" y="1174"/>
                  <a:pt x="2761" y="1112"/>
                  <a:pt x="2748" y="1081"/>
                </a:cubicBezTo>
                <a:cubicBezTo>
                  <a:pt x="2700" y="961"/>
                  <a:pt x="2715" y="788"/>
                  <a:pt x="2780" y="676"/>
                </a:cubicBezTo>
                <a:cubicBezTo>
                  <a:pt x="2800" y="641"/>
                  <a:pt x="2828" y="620"/>
                  <a:pt x="2858" y="594"/>
                </a:cubicBezTo>
              </a:path>
            </a:pathLst>
          </a:custGeom>
          <a:noFill/>
          <a:ln w="19050" cap="rnd">
            <a:solidFill>
              <a:srgbClr val="C0504D"/>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5805" name="Ink 61"/>
          <p:cNvSpPr>
            <a:spLocks noRot="1" noChangeAspect="1" noEditPoints="1" noChangeArrowheads="1" noChangeShapeType="1" noTextEdit="1"/>
          </p:cNvSpPr>
          <p:nvPr/>
        </p:nvSpPr>
        <p:spPr bwMode="auto">
          <a:xfrm>
            <a:off x="7788275" y="2541588"/>
            <a:ext cx="654050" cy="328612"/>
          </a:xfrm>
          <a:custGeom>
            <a:avLst/>
            <a:gdLst>
              <a:gd name="T0" fmla="*/ 2147483647 w 1817"/>
              <a:gd name="T1" fmla="*/ 2147483647 h 910"/>
              <a:gd name="T2" fmla="*/ 2147483647 w 1817"/>
              <a:gd name="T3" fmla="*/ 2147483647 h 910"/>
              <a:gd name="T4" fmla="*/ 2147483647 w 1817"/>
              <a:gd name="T5" fmla="*/ 2147483647 h 910"/>
              <a:gd name="T6" fmla="*/ 2147483647 w 1817"/>
              <a:gd name="T7" fmla="*/ 2147483647 h 910"/>
              <a:gd name="T8" fmla="*/ 0 w 1817"/>
              <a:gd name="T9" fmla="*/ 2147483647 h 910"/>
              <a:gd name="T10" fmla="*/ 2147483647 w 1817"/>
              <a:gd name="T11" fmla="*/ 2147483647 h 910"/>
              <a:gd name="T12" fmla="*/ 2147483647 w 1817"/>
              <a:gd name="T13" fmla="*/ 2147483647 h 910"/>
              <a:gd name="T14" fmla="*/ 2147483647 w 1817"/>
              <a:gd name="T15" fmla="*/ 2147483647 h 910"/>
              <a:gd name="T16" fmla="*/ 2147483647 w 1817"/>
              <a:gd name="T17" fmla="*/ 2147483647 h 910"/>
              <a:gd name="T18" fmla="*/ 2147483647 w 1817"/>
              <a:gd name="T19" fmla="*/ 2147483647 h 910"/>
              <a:gd name="T20" fmla="*/ 2147483647 w 1817"/>
              <a:gd name="T21" fmla="*/ 2147483647 h 910"/>
              <a:gd name="T22" fmla="*/ 2147483647 w 1817"/>
              <a:gd name="T23" fmla="*/ 2147483647 h 910"/>
              <a:gd name="T24" fmla="*/ 2147483647 w 1817"/>
              <a:gd name="T25" fmla="*/ 2147483647 h 910"/>
              <a:gd name="T26" fmla="*/ 2147483647 w 1817"/>
              <a:gd name="T27" fmla="*/ 2147483647 h 910"/>
              <a:gd name="T28" fmla="*/ 2147483647 w 1817"/>
              <a:gd name="T29" fmla="*/ 2147483647 h 910"/>
              <a:gd name="T30" fmla="*/ 2147483647 w 1817"/>
              <a:gd name="T31" fmla="*/ 2147483647 h 910"/>
              <a:gd name="T32" fmla="*/ 2147483647 w 1817"/>
              <a:gd name="T33" fmla="*/ 2147483647 h 910"/>
              <a:gd name="T34" fmla="*/ 2147483647 w 1817"/>
              <a:gd name="T35" fmla="*/ 2147483647 h 910"/>
              <a:gd name="T36" fmla="*/ 2147483647 w 1817"/>
              <a:gd name="T37" fmla="*/ 2147483647 h 910"/>
              <a:gd name="T38" fmla="*/ 2147483647 w 1817"/>
              <a:gd name="T39" fmla="*/ 2147483647 h 910"/>
              <a:gd name="T40" fmla="*/ 2147483647 w 1817"/>
              <a:gd name="T41" fmla="*/ 2147483647 h 910"/>
              <a:gd name="T42" fmla="*/ 2147483647 w 1817"/>
              <a:gd name="T43" fmla="*/ 2147483647 h 910"/>
              <a:gd name="T44" fmla="*/ 2147483647 w 1817"/>
              <a:gd name="T45" fmla="*/ 2147483647 h 910"/>
              <a:gd name="T46" fmla="*/ 2147483647 w 1817"/>
              <a:gd name="T47" fmla="*/ 2147483647 h 910"/>
              <a:gd name="T48" fmla="*/ 2147483647 w 1817"/>
              <a:gd name="T49" fmla="*/ 2147483647 h 910"/>
              <a:gd name="T50" fmla="*/ 2147483647 w 1817"/>
              <a:gd name="T51" fmla="*/ 2147483647 h 910"/>
              <a:gd name="T52" fmla="*/ 2147483647 w 1817"/>
              <a:gd name="T53" fmla="*/ 2147483647 h 910"/>
              <a:gd name="T54" fmla="*/ 2147483647 w 1817"/>
              <a:gd name="T55" fmla="*/ 2147483647 h 910"/>
              <a:gd name="T56" fmla="*/ 2147483647 w 1817"/>
              <a:gd name="T57" fmla="*/ 2147483647 h 910"/>
              <a:gd name="T58" fmla="*/ 2147483647 w 1817"/>
              <a:gd name="T59" fmla="*/ 2147483647 h 910"/>
              <a:gd name="T60" fmla="*/ 2147483647 w 1817"/>
              <a:gd name="T61" fmla="*/ 2147483647 h 910"/>
              <a:gd name="T62" fmla="*/ 2147483647 w 1817"/>
              <a:gd name="T63" fmla="*/ 2147483647 h 910"/>
              <a:gd name="T64" fmla="*/ 2147483647 w 1817"/>
              <a:gd name="T65" fmla="*/ 2147483647 h 910"/>
              <a:gd name="T66" fmla="*/ 2147483647 w 1817"/>
              <a:gd name="T67" fmla="*/ 2147483647 h 910"/>
              <a:gd name="T68" fmla="*/ 2147483647 w 1817"/>
              <a:gd name="T69" fmla="*/ 2147483647 h 910"/>
              <a:gd name="T70" fmla="*/ 2147483647 w 1817"/>
              <a:gd name="T71" fmla="*/ 2147483647 h 910"/>
              <a:gd name="T72" fmla="*/ 2147483647 w 1817"/>
              <a:gd name="T73" fmla="*/ 2147483647 h 910"/>
              <a:gd name="T74" fmla="*/ 2147483647 w 1817"/>
              <a:gd name="T75" fmla="*/ 2147483647 h 910"/>
              <a:gd name="T76" fmla="*/ 2147483647 w 1817"/>
              <a:gd name="T77" fmla="*/ 2147483647 h 910"/>
              <a:gd name="T78" fmla="*/ 2147483647 w 1817"/>
              <a:gd name="T79" fmla="*/ 2147483647 h 910"/>
              <a:gd name="T80" fmla="*/ 2147483647 w 1817"/>
              <a:gd name="T81" fmla="*/ 2147483647 h 910"/>
              <a:gd name="T82" fmla="*/ 2147483647 w 1817"/>
              <a:gd name="T83" fmla="*/ 2147483647 h 910"/>
              <a:gd name="T84" fmla="*/ 2147483647 w 1817"/>
              <a:gd name="T85" fmla="*/ 2147483647 h 910"/>
              <a:gd name="T86" fmla="*/ 2147483647 w 1817"/>
              <a:gd name="T87" fmla="*/ 2147483647 h 910"/>
              <a:gd name="T88" fmla="*/ 2147483647 w 1817"/>
              <a:gd name="T89" fmla="*/ 2147483647 h 910"/>
              <a:gd name="T90" fmla="*/ 2147483647 w 1817"/>
              <a:gd name="T91" fmla="*/ 2147483647 h 910"/>
              <a:gd name="T92" fmla="*/ 2147483647 w 1817"/>
              <a:gd name="T93" fmla="*/ 2147483647 h 910"/>
              <a:gd name="T94" fmla="*/ 2147483647 w 1817"/>
              <a:gd name="T95" fmla="*/ 2147483647 h 910"/>
              <a:gd name="T96" fmla="*/ 2147483647 w 1817"/>
              <a:gd name="T97" fmla="*/ 2147483647 h 910"/>
              <a:gd name="T98" fmla="*/ 2147483647 w 1817"/>
              <a:gd name="T99" fmla="*/ 2147483647 h 910"/>
              <a:gd name="T100" fmla="*/ 2147483647 w 1817"/>
              <a:gd name="T101" fmla="*/ 2147483647 h 910"/>
              <a:gd name="T102" fmla="*/ 2147483647 w 1817"/>
              <a:gd name="T103" fmla="*/ 2147483647 h 91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817"/>
              <a:gd name="T157" fmla="*/ 0 h 910"/>
              <a:gd name="T158" fmla="*/ 1817 w 1817"/>
              <a:gd name="T159" fmla="*/ 910 h 910"/>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817" h="910" extrusionOk="0">
                <a:moveTo>
                  <a:pt x="400" y="222"/>
                </a:moveTo>
                <a:cubicBezTo>
                  <a:pt x="380" y="233"/>
                  <a:pt x="382" y="237"/>
                  <a:pt x="353" y="236"/>
                </a:cubicBezTo>
                <a:cubicBezTo>
                  <a:pt x="320" y="235"/>
                  <a:pt x="287" y="226"/>
                  <a:pt x="254" y="222"/>
                </a:cubicBezTo>
                <a:cubicBezTo>
                  <a:pt x="202" y="216"/>
                  <a:pt x="152" y="217"/>
                  <a:pt x="100" y="224"/>
                </a:cubicBezTo>
                <a:cubicBezTo>
                  <a:pt x="60" y="229"/>
                  <a:pt x="30" y="234"/>
                  <a:pt x="0" y="260"/>
                </a:cubicBezTo>
                <a:cubicBezTo>
                  <a:pt x="17" y="299"/>
                  <a:pt x="57" y="310"/>
                  <a:pt x="96" y="327"/>
                </a:cubicBezTo>
                <a:cubicBezTo>
                  <a:pt x="212" y="377"/>
                  <a:pt x="354" y="409"/>
                  <a:pt x="457" y="482"/>
                </a:cubicBezTo>
                <a:cubicBezTo>
                  <a:pt x="461" y="486"/>
                  <a:pt x="465" y="490"/>
                  <a:pt x="469" y="494"/>
                </a:cubicBezTo>
                <a:cubicBezTo>
                  <a:pt x="449" y="523"/>
                  <a:pt x="406" y="519"/>
                  <a:pt x="369" y="521"/>
                </a:cubicBezTo>
                <a:cubicBezTo>
                  <a:pt x="299" y="525"/>
                  <a:pt x="230" y="527"/>
                  <a:pt x="160" y="531"/>
                </a:cubicBezTo>
                <a:cubicBezTo>
                  <a:pt x="118" y="533"/>
                  <a:pt x="13" y="581"/>
                  <a:pt x="36" y="546"/>
                </a:cubicBezTo>
                <a:cubicBezTo>
                  <a:pt x="44" y="541"/>
                  <a:pt x="51" y="536"/>
                  <a:pt x="59" y="531"/>
                </a:cubicBezTo>
              </a:path>
              <a:path w="1817" h="910" extrusionOk="0">
                <a:moveTo>
                  <a:pt x="710" y="210"/>
                </a:moveTo>
                <a:cubicBezTo>
                  <a:pt x="694" y="229"/>
                  <a:pt x="685" y="256"/>
                  <a:pt x="684" y="282"/>
                </a:cubicBezTo>
                <a:cubicBezTo>
                  <a:pt x="682" y="331"/>
                  <a:pt x="684" y="381"/>
                  <a:pt x="682" y="431"/>
                </a:cubicBezTo>
                <a:cubicBezTo>
                  <a:pt x="680" y="481"/>
                  <a:pt x="679" y="532"/>
                  <a:pt x="675" y="582"/>
                </a:cubicBezTo>
                <a:cubicBezTo>
                  <a:pt x="673" y="603"/>
                  <a:pt x="673" y="620"/>
                  <a:pt x="667" y="639"/>
                </a:cubicBezTo>
                <a:cubicBezTo>
                  <a:pt x="676" y="619"/>
                  <a:pt x="680" y="611"/>
                  <a:pt x="681" y="595"/>
                </a:cubicBezTo>
              </a:path>
              <a:path w="1817" h="910" extrusionOk="0">
                <a:moveTo>
                  <a:pt x="789" y="21"/>
                </a:moveTo>
                <a:cubicBezTo>
                  <a:pt x="786" y="10"/>
                  <a:pt x="785" y="7"/>
                  <a:pt x="784" y="0"/>
                </a:cubicBezTo>
                <a:cubicBezTo>
                  <a:pt x="797" y="1"/>
                  <a:pt x="808" y="2"/>
                  <a:pt x="821" y="4"/>
                </a:cubicBezTo>
              </a:path>
              <a:path w="1817" h="910" extrusionOk="0">
                <a:moveTo>
                  <a:pt x="909" y="544"/>
                </a:moveTo>
                <a:cubicBezTo>
                  <a:pt x="907" y="555"/>
                  <a:pt x="906" y="558"/>
                  <a:pt x="903" y="565"/>
                </a:cubicBezTo>
                <a:cubicBezTo>
                  <a:pt x="906" y="547"/>
                  <a:pt x="912" y="526"/>
                  <a:pt x="917" y="503"/>
                </a:cubicBezTo>
                <a:cubicBezTo>
                  <a:pt x="927" y="461"/>
                  <a:pt x="933" y="417"/>
                  <a:pt x="942" y="374"/>
                </a:cubicBezTo>
                <a:cubicBezTo>
                  <a:pt x="948" y="343"/>
                  <a:pt x="952" y="313"/>
                  <a:pt x="958" y="282"/>
                </a:cubicBezTo>
                <a:cubicBezTo>
                  <a:pt x="981" y="298"/>
                  <a:pt x="995" y="321"/>
                  <a:pt x="1014" y="343"/>
                </a:cubicBezTo>
                <a:cubicBezTo>
                  <a:pt x="1045" y="378"/>
                  <a:pt x="1098" y="435"/>
                  <a:pt x="1150" y="433"/>
                </a:cubicBezTo>
                <a:cubicBezTo>
                  <a:pt x="1183" y="432"/>
                  <a:pt x="1187" y="395"/>
                  <a:pt x="1189" y="370"/>
                </a:cubicBezTo>
                <a:cubicBezTo>
                  <a:pt x="1192" y="325"/>
                  <a:pt x="1182" y="279"/>
                  <a:pt x="1176" y="234"/>
                </a:cubicBezTo>
                <a:cubicBezTo>
                  <a:pt x="1174" y="216"/>
                  <a:pt x="1159" y="157"/>
                  <a:pt x="1176" y="141"/>
                </a:cubicBezTo>
                <a:cubicBezTo>
                  <a:pt x="1197" y="122"/>
                  <a:pt x="1252" y="125"/>
                  <a:pt x="1277" y="123"/>
                </a:cubicBezTo>
              </a:path>
              <a:path w="1817" h="910" extrusionOk="0">
                <a:moveTo>
                  <a:pt x="1453" y="173"/>
                </a:moveTo>
                <a:cubicBezTo>
                  <a:pt x="1463" y="207"/>
                  <a:pt x="1462" y="240"/>
                  <a:pt x="1449" y="274"/>
                </a:cubicBezTo>
                <a:cubicBezTo>
                  <a:pt x="1432" y="319"/>
                  <a:pt x="1414" y="361"/>
                  <a:pt x="1416" y="412"/>
                </a:cubicBezTo>
                <a:cubicBezTo>
                  <a:pt x="1418" y="460"/>
                  <a:pt x="1441" y="496"/>
                  <a:pt x="1483" y="517"/>
                </a:cubicBezTo>
                <a:cubicBezTo>
                  <a:pt x="1525" y="538"/>
                  <a:pt x="1579" y="538"/>
                  <a:pt x="1621" y="518"/>
                </a:cubicBezTo>
                <a:cubicBezTo>
                  <a:pt x="1672" y="493"/>
                  <a:pt x="1699" y="444"/>
                  <a:pt x="1715" y="393"/>
                </a:cubicBezTo>
                <a:cubicBezTo>
                  <a:pt x="1730" y="348"/>
                  <a:pt x="1739" y="295"/>
                  <a:pt x="1738" y="247"/>
                </a:cubicBezTo>
                <a:cubicBezTo>
                  <a:pt x="1737" y="240"/>
                  <a:pt x="1736" y="233"/>
                  <a:pt x="1735" y="226"/>
                </a:cubicBezTo>
                <a:cubicBezTo>
                  <a:pt x="1725" y="277"/>
                  <a:pt x="1731" y="327"/>
                  <a:pt x="1734" y="380"/>
                </a:cubicBezTo>
                <a:cubicBezTo>
                  <a:pt x="1741" y="505"/>
                  <a:pt x="1772" y="635"/>
                  <a:pt x="1749" y="760"/>
                </a:cubicBezTo>
                <a:cubicBezTo>
                  <a:pt x="1738" y="819"/>
                  <a:pt x="1708" y="865"/>
                  <a:pt x="1653" y="891"/>
                </a:cubicBezTo>
                <a:cubicBezTo>
                  <a:pt x="1612" y="911"/>
                  <a:pt x="1564" y="916"/>
                  <a:pt x="1523" y="892"/>
                </a:cubicBezTo>
                <a:cubicBezTo>
                  <a:pt x="1483" y="869"/>
                  <a:pt x="1471" y="832"/>
                  <a:pt x="1475" y="789"/>
                </a:cubicBezTo>
                <a:cubicBezTo>
                  <a:pt x="1479" y="746"/>
                  <a:pt x="1498" y="715"/>
                  <a:pt x="1518" y="678"/>
                </a:cubicBezTo>
              </a:path>
              <a:path w="1817" h="910" extrusionOk="0">
                <a:moveTo>
                  <a:pt x="1791" y="238"/>
                </a:moveTo>
                <a:cubicBezTo>
                  <a:pt x="1803" y="233"/>
                  <a:pt x="1807" y="233"/>
                  <a:pt x="1816" y="239"/>
                </a:cubicBezTo>
                <a:cubicBezTo>
                  <a:pt x="1805" y="220"/>
                  <a:pt x="1793" y="201"/>
                  <a:pt x="1774" y="189"/>
                </a:cubicBezTo>
                <a:cubicBezTo>
                  <a:pt x="1748" y="172"/>
                  <a:pt x="1706" y="165"/>
                  <a:pt x="1676" y="165"/>
                </a:cubicBezTo>
                <a:cubicBezTo>
                  <a:pt x="1639" y="165"/>
                  <a:pt x="1606" y="166"/>
                  <a:pt x="1572" y="180"/>
                </a:cubicBezTo>
                <a:cubicBezTo>
                  <a:pt x="1568" y="182"/>
                  <a:pt x="1565" y="183"/>
                  <a:pt x="1561" y="185"/>
                </a:cubicBezTo>
              </a:path>
            </a:pathLst>
          </a:custGeom>
          <a:noFill/>
          <a:ln w="19050" cap="rnd">
            <a:solidFill>
              <a:srgbClr val="C0504D"/>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5806" name="Ink 62"/>
          <p:cNvSpPr>
            <a:spLocks noRot="1" noChangeAspect="1" noEditPoints="1" noChangeArrowheads="1" noChangeShapeType="1" noTextEdit="1"/>
          </p:cNvSpPr>
          <p:nvPr/>
        </p:nvSpPr>
        <p:spPr bwMode="auto">
          <a:xfrm>
            <a:off x="7672388" y="2998788"/>
            <a:ext cx="974725" cy="179387"/>
          </a:xfrm>
          <a:custGeom>
            <a:avLst/>
            <a:gdLst>
              <a:gd name="T0" fmla="*/ 2147483647 w 2708"/>
              <a:gd name="T1" fmla="*/ 2147483647 h 502"/>
              <a:gd name="T2" fmla="*/ 2147483647 w 2708"/>
              <a:gd name="T3" fmla="*/ 2147483647 h 502"/>
              <a:gd name="T4" fmla="*/ 2147483647 w 2708"/>
              <a:gd name="T5" fmla="*/ 2147483647 h 502"/>
              <a:gd name="T6" fmla="*/ 2147483647 w 2708"/>
              <a:gd name="T7" fmla="*/ 2147483647 h 502"/>
              <a:gd name="T8" fmla="*/ 2147483647 w 2708"/>
              <a:gd name="T9" fmla="*/ 2147483647 h 502"/>
              <a:gd name="T10" fmla="*/ 2147483647 w 2708"/>
              <a:gd name="T11" fmla="*/ 2147483647 h 502"/>
              <a:gd name="T12" fmla="*/ 2147483647 w 2708"/>
              <a:gd name="T13" fmla="*/ 2147483647 h 502"/>
              <a:gd name="T14" fmla="*/ 2147483647 w 2708"/>
              <a:gd name="T15" fmla="*/ 2147483647 h 502"/>
              <a:gd name="T16" fmla="*/ 2147483647 w 2708"/>
              <a:gd name="T17" fmla="*/ 2147483647 h 502"/>
              <a:gd name="T18" fmla="*/ 2147483647 w 2708"/>
              <a:gd name="T19" fmla="*/ 2147483647 h 502"/>
              <a:gd name="T20" fmla="*/ 2147483647 w 2708"/>
              <a:gd name="T21" fmla="*/ 2147483647 h 502"/>
              <a:gd name="T22" fmla="*/ 2147483647 w 2708"/>
              <a:gd name="T23" fmla="*/ 2147483647 h 502"/>
              <a:gd name="T24" fmla="*/ 2147483647 w 2708"/>
              <a:gd name="T25" fmla="*/ 2147483647 h 502"/>
              <a:gd name="T26" fmla="*/ 2147483647 w 2708"/>
              <a:gd name="T27" fmla="*/ 2147483647 h 502"/>
              <a:gd name="T28" fmla="*/ 2147483647 w 2708"/>
              <a:gd name="T29" fmla="*/ 2147483647 h 502"/>
              <a:gd name="T30" fmla="*/ 2147483647 w 2708"/>
              <a:gd name="T31" fmla="*/ 2147483647 h 502"/>
              <a:gd name="T32" fmla="*/ 2147483647 w 2708"/>
              <a:gd name="T33" fmla="*/ 2147483647 h 502"/>
              <a:gd name="T34" fmla="*/ 2147483647 w 2708"/>
              <a:gd name="T35" fmla="*/ 2147483647 h 502"/>
              <a:gd name="T36" fmla="*/ 2147483647 w 2708"/>
              <a:gd name="T37" fmla="*/ 2147483647 h 502"/>
              <a:gd name="T38" fmla="*/ 2147483647 w 2708"/>
              <a:gd name="T39" fmla="*/ 2147483647 h 502"/>
              <a:gd name="T40" fmla="*/ 2147483647 w 2708"/>
              <a:gd name="T41" fmla="*/ 2147483647 h 502"/>
              <a:gd name="T42" fmla="*/ 2147483647 w 2708"/>
              <a:gd name="T43" fmla="*/ 2147483647 h 502"/>
              <a:gd name="T44" fmla="*/ 2147483647 w 2708"/>
              <a:gd name="T45" fmla="*/ 2147483647 h 502"/>
              <a:gd name="T46" fmla="*/ 2147483647 w 2708"/>
              <a:gd name="T47" fmla="*/ 2147483647 h 502"/>
              <a:gd name="T48" fmla="*/ 2147483647 w 2708"/>
              <a:gd name="T49" fmla="*/ 2147483647 h 502"/>
              <a:gd name="T50" fmla="*/ 2147483647 w 2708"/>
              <a:gd name="T51" fmla="*/ 2147483647 h 502"/>
              <a:gd name="T52" fmla="*/ 2147483647 w 2708"/>
              <a:gd name="T53" fmla="*/ 2147483647 h 502"/>
              <a:gd name="T54" fmla="*/ 2147483647 w 2708"/>
              <a:gd name="T55" fmla="*/ 2147483647 h 502"/>
              <a:gd name="T56" fmla="*/ 2147483647 w 2708"/>
              <a:gd name="T57" fmla="*/ 2147483647 h 502"/>
              <a:gd name="T58" fmla="*/ 2147483647 w 2708"/>
              <a:gd name="T59" fmla="*/ 2147483647 h 502"/>
              <a:gd name="T60" fmla="*/ 2147483647 w 2708"/>
              <a:gd name="T61" fmla="*/ 2147483647 h 502"/>
              <a:gd name="T62" fmla="*/ 2147483647 w 2708"/>
              <a:gd name="T63" fmla="*/ 2147483647 h 502"/>
              <a:gd name="T64" fmla="*/ 2147483647 w 2708"/>
              <a:gd name="T65" fmla="*/ 2147483647 h 502"/>
              <a:gd name="T66" fmla="*/ 2147483647 w 2708"/>
              <a:gd name="T67" fmla="*/ 2147483647 h 502"/>
              <a:gd name="T68" fmla="*/ 2147483647 w 2708"/>
              <a:gd name="T69" fmla="*/ 2147483647 h 502"/>
              <a:gd name="T70" fmla="*/ 2147483647 w 2708"/>
              <a:gd name="T71" fmla="*/ 2147483647 h 502"/>
              <a:gd name="T72" fmla="*/ 2147483647 w 2708"/>
              <a:gd name="T73" fmla="*/ 2147483647 h 502"/>
              <a:gd name="T74" fmla="*/ 2147483647 w 2708"/>
              <a:gd name="T75" fmla="*/ 2147483647 h 502"/>
              <a:gd name="T76" fmla="*/ 2147483647 w 2708"/>
              <a:gd name="T77" fmla="*/ 2147483647 h 502"/>
              <a:gd name="T78" fmla="*/ 2147483647 w 2708"/>
              <a:gd name="T79" fmla="*/ 2147483647 h 502"/>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2708"/>
              <a:gd name="T121" fmla="*/ 0 h 502"/>
              <a:gd name="T122" fmla="*/ 2708 w 2708"/>
              <a:gd name="T123" fmla="*/ 502 h 502"/>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2708" h="502" extrusionOk="0">
                <a:moveTo>
                  <a:pt x="380" y="181"/>
                </a:moveTo>
                <a:cubicBezTo>
                  <a:pt x="367" y="155"/>
                  <a:pt x="354" y="133"/>
                  <a:pt x="336" y="110"/>
                </a:cubicBezTo>
                <a:cubicBezTo>
                  <a:pt x="319" y="88"/>
                  <a:pt x="303" y="67"/>
                  <a:pt x="282" y="49"/>
                </a:cubicBezTo>
                <a:cubicBezTo>
                  <a:pt x="250" y="22"/>
                  <a:pt x="205" y="0"/>
                  <a:pt x="162" y="7"/>
                </a:cubicBezTo>
                <a:cubicBezTo>
                  <a:pt x="81" y="21"/>
                  <a:pt x="27" y="103"/>
                  <a:pt x="8" y="176"/>
                </a:cubicBezTo>
                <a:cubicBezTo>
                  <a:pt x="-8" y="239"/>
                  <a:pt x="-1" y="304"/>
                  <a:pt x="35" y="359"/>
                </a:cubicBezTo>
                <a:cubicBezTo>
                  <a:pt x="73" y="417"/>
                  <a:pt x="135" y="446"/>
                  <a:pt x="202" y="456"/>
                </a:cubicBezTo>
                <a:cubicBezTo>
                  <a:pt x="278" y="467"/>
                  <a:pt x="360" y="456"/>
                  <a:pt x="429" y="421"/>
                </a:cubicBezTo>
                <a:cubicBezTo>
                  <a:pt x="498" y="386"/>
                  <a:pt x="551" y="326"/>
                  <a:pt x="580" y="254"/>
                </a:cubicBezTo>
                <a:cubicBezTo>
                  <a:pt x="607" y="186"/>
                  <a:pt x="609" y="97"/>
                  <a:pt x="562" y="37"/>
                </a:cubicBezTo>
                <a:cubicBezTo>
                  <a:pt x="539" y="8"/>
                  <a:pt x="495" y="-7"/>
                  <a:pt x="460" y="6"/>
                </a:cubicBezTo>
                <a:cubicBezTo>
                  <a:pt x="433" y="16"/>
                  <a:pt x="414" y="38"/>
                  <a:pt x="395" y="57"/>
                </a:cubicBezTo>
              </a:path>
              <a:path w="2708" h="502" extrusionOk="0">
                <a:moveTo>
                  <a:pt x="323" y="221"/>
                </a:moveTo>
                <a:cubicBezTo>
                  <a:pt x="326" y="242"/>
                  <a:pt x="333" y="263"/>
                  <a:pt x="340" y="284"/>
                </a:cubicBezTo>
                <a:cubicBezTo>
                  <a:pt x="354" y="324"/>
                  <a:pt x="370" y="364"/>
                  <a:pt x="386" y="403"/>
                </a:cubicBezTo>
                <a:cubicBezTo>
                  <a:pt x="398" y="432"/>
                  <a:pt x="408" y="463"/>
                  <a:pt x="426" y="489"/>
                </a:cubicBezTo>
                <a:cubicBezTo>
                  <a:pt x="441" y="510"/>
                  <a:pt x="444" y="495"/>
                  <a:pt x="455" y="481"/>
                </a:cubicBezTo>
              </a:path>
              <a:path w="2708" h="502" extrusionOk="0">
                <a:moveTo>
                  <a:pt x="765" y="171"/>
                </a:moveTo>
                <a:cubicBezTo>
                  <a:pt x="764" y="197"/>
                  <a:pt x="760" y="221"/>
                  <a:pt x="759" y="247"/>
                </a:cubicBezTo>
                <a:cubicBezTo>
                  <a:pt x="758" y="292"/>
                  <a:pt x="765" y="334"/>
                  <a:pt x="783" y="376"/>
                </a:cubicBezTo>
                <a:cubicBezTo>
                  <a:pt x="805" y="426"/>
                  <a:pt x="844" y="458"/>
                  <a:pt x="899" y="458"/>
                </a:cubicBezTo>
                <a:cubicBezTo>
                  <a:pt x="942" y="458"/>
                  <a:pt x="981" y="434"/>
                  <a:pt x="1007" y="401"/>
                </a:cubicBezTo>
                <a:cubicBezTo>
                  <a:pt x="1040" y="360"/>
                  <a:pt x="1045" y="310"/>
                  <a:pt x="1039" y="260"/>
                </a:cubicBezTo>
                <a:cubicBezTo>
                  <a:pt x="1033" y="212"/>
                  <a:pt x="1009" y="166"/>
                  <a:pt x="976" y="131"/>
                </a:cubicBezTo>
                <a:cubicBezTo>
                  <a:pt x="961" y="116"/>
                  <a:pt x="916" y="95"/>
                  <a:pt x="912" y="73"/>
                </a:cubicBezTo>
                <a:cubicBezTo>
                  <a:pt x="914" y="58"/>
                  <a:pt x="914" y="53"/>
                  <a:pt x="926" y="50"/>
                </a:cubicBezTo>
              </a:path>
              <a:path w="2708" h="502" extrusionOk="0">
                <a:moveTo>
                  <a:pt x="1352" y="73"/>
                </a:moveTo>
                <a:cubicBezTo>
                  <a:pt x="1369" y="72"/>
                  <a:pt x="1367" y="73"/>
                  <a:pt x="1378" y="61"/>
                </a:cubicBezTo>
                <a:cubicBezTo>
                  <a:pt x="1352" y="72"/>
                  <a:pt x="1325" y="85"/>
                  <a:pt x="1300" y="99"/>
                </a:cubicBezTo>
                <a:cubicBezTo>
                  <a:pt x="1286" y="107"/>
                  <a:pt x="1213" y="140"/>
                  <a:pt x="1217" y="163"/>
                </a:cubicBezTo>
                <a:cubicBezTo>
                  <a:pt x="1220" y="183"/>
                  <a:pt x="1248" y="193"/>
                  <a:pt x="1261" y="205"/>
                </a:cubicBezTo>
                <a:cubicBezTo>
                  <a:pt x="1281" y="223"/>
                  <a:pt x="1279" y="244"/>
                  <a:pt x="1269" y="267"/>
                </a:cubicBezTo>
                <a:cubicBezTo>
                  <a:pt x="1256" y="297"/>
                  <a:pt x="1237" y="325"/>
                  <a:pt x="1224" y="355"/>
                </a:cubicBezTo>
                <a:cubicBezTo>
                  <a:pt x="1216" y="374"/>
                  <a:pt x="1205" y="402"/>
                  <a:pt x="1228" y="417"/>
                </a:cubicBezTo>
                <a:cubicBezTo>
                  <a:pt x="1251" y="432"/>
                  <a:pt x="1284" y="431"/>
                  <a:pt x="1309" y="428"/>
                </a:cubicBezTo>
                <a:cubicBezTo>
                  <a:pt x="1331" y="426"/>
                  <a:pt x="1365" y="419"/>
                  <a:pt x="1383" y="405"/>
                </a:cubicBezTo>
                <a:cubicBezTo>
                  <a:pt x="1399" y="393"/>
                  <a:pt x="1412" y="367"/>
                  <a:pt x="1424" y="351"/>
                </a:cubicBezTo>
              </a:path>
              <a:path w="2708" h="502" extrusionOk="0">
                <a:moveTo>
                  <a:pt x="1547" y="194"/>
                </a:moveTo>
                <a:cubicBezTo>
                  <a:pt x="1536" y="220"/>
                  <a:pt x="1533" y="237"/>
                  <a:pt x="1529" y="264"/>
                </a:cubicBezTo>
                <a:cubicBezTo>
                  <a:pt x="1525" y="296"/>
                  <a:pt x="1524" y="325"/>
                  <a:pt x="1527" y="357"/>
                </a:cubicBezTo>
                <a:cubicBezTo>
                  <a:pt x="1529" y="371"/>
                  <a:pt x="1530" y="418"/>
                  <a:pt x="1543" y="428"/>
                </a:cubicBezTo>
                <a:cubicBezTo>
                  <a:pt x="1555" y="431"/>
                  <a:pt x="1559" y="433"/>
                  <a:pt x="1561" y="422"/>
                </a:cubicBezTo>
              </a:path>
              <a:path w="2708" h="502" extrusionOk="0">
                <a:moveTo>
                  <a:pt x="1551" y="190"/>
                </a:moveTo>
                <a:cubicBezTo>
                  <a:pt x="1552" y="160"/>
                  <a:pt x="1549" y="107"/>
                  <a:pt x="1577" y="84"/>
                </a:cubicBezTo>
                <a:cubicBezTo>
                  <a:pt x="1606" y="60"/>
                  <a:pt x="1667" y="63"/>
                  <a:pt x="1699" y="77"/>
                </a:cubicBezTo>
                <a:cubicBezTo>
                  <a:pt x="1718" y="85"/>
                  <a:pt x="1732" y="107"/>
                  <a:pt x="1730" y="127"/>
                </a:cubicBezTo>
                <a:cubicBezTo>
                  <a:pt x="1727" y="155"/>
                  <a:pt x="1708" y="184"/>
                  <a:pt x="1699" y="210"/>
                </a:cubicBezTo>
                <a:cubicBezTo>
                  <a:pt x="1688" y="241"/>
                  <a:pt x="1681" y="272"/>
                  <a:pt x="1688" y="304"/>
                </a:cubicBezTo>
                <a:cubicBezTo>
                  <a:pt x="1693" y="328"/>
                  <a:pt x="1710" y="350"/>
                  <a:pt x="1734" y="359"/>
                </a:cubicBezTo>
                <a:cubicBezTo>
                  <a:pt x="1756" y="367"/>
                  <a:pt x="1781" y="364"/>
                  <a:pt x="1800" y="355"/>
                </a:cubicBezTo>
                <a:cubicBezTo>
                  <a:pt x="1820" y="345"/>
                  <a:pt x="1833" y="333"/>
                  <a:pt x="1849" y="317"/>
                </a:cubicBezTo>
              </a:path>
              <a:path w="2708" h="502" extrusionOk="0">
                <a:moveTo>
                  <a:pt x="1928" y="154"/>
                </a:moveTo>
                <a:cubicBezTo>
                  <a:pt x="1930" y="175"/>
                  <a:pt x="1932" y="197"/>
                  <a:pt x="1937" y="218"/>
                </a:cubicBezTo>
                <a:cubicBezTo>
                  <a:pt x="1944" y="250"/>
                  <a:pt x="1949" y="282"/>
                  <a:pt x="1954" y="314"/>
                </a:cubicBezTo>
                <a:cubicBezTo>
                  <a:pt x="1958" y="339"/>
                  <a:pt x="1961" y="361"/>
                  <a:pt x="1971" y="384"/>
                </a:cubicBezTo>
                <a:cubicBezTo>
                  <a:pt x="1992" y="375"/>
                  <a:pt x="1999" y="363"/>
                  <a:pt x="2013" y="343"/>
                </a:cubicBezTo>
              </a:path>
              <a:path w="2708" h="502" extrusionOk="0">
                <a:moveTo>
                  <a:pt x="2181" y="63"/>
                </a:moveTo>
                <a:cubicBezTo>
                  <a:pt x="2201" y="66"/>
                  <a:pt x="2219" y="68"/>
                  <a:pt x="2240" y="68"/>
                </a:cubicBezTo>
                <a:cubicBezTo>
                  <a:pt x="2243" y="68"/>
                  <a:pt x="2247" y="68"/>
                  <a:pt x="2250" y="68"/>
                </a:cubicBezTo>
                <a:cubicBezTo>
                  <a:pt x="2209" y="95"/>
                  <a:pt x="2159" y="110"/>
                  <a:pt x="2121" y="141"/>
                </a:cubicBezTo>
                <a:cubicBezTo>
                  <a:pt x="2102" y="156"/>
                  <a:pt x="2098" y="171"/>
                  <a:pt x="2113" y="189"/>
                </a:cubicBezTo>
                <a:cubicBezTo>
                  <a:pt x="2127" y="207"/>
                  <a:pt x="2149" y="217"/>
                  <a:pt x="2165" y="234"/>
                </a:cubicBezTo>
                <a:cubicBezTo>
                  <a:pt x="2182" y="252"/>
                  <a:pt x="2176" y="265"/>
                  <a:pt x="2171" y="287"/>
                </a:cubicBezTo>
                <a:cubicBezTo>
                  <a:pt x="2166" y="308"/>
                  <a:pt x="2160" y="323"/>
                  <a:pt x="2162" y="344"/>
                </a:cubicBezTo>
                <a:cubicBezTo>
                  <a:pt x="2164" y="363"/>
                  <a:pt x="2181" y="370"/>
                  <a:pt x="2198" y="375"/>
                </a:cubicBezTo>
                <a:cubicBezTo>
                  <a:pt x="2220" y="381"/>
                  <a:pt x="2239" y="381"/>
                  <a:pt x="2261" y="378"/>
                </a:cubicBezTo>
                <a:cubicBezTo>
                  <a:pt x="2279" y="376"/>
                  <a:pt x="2297" y="367"/>
                  <a:pt x="2311" y="356"/>
                </a:cubicBezTo>
                <a:cubicBezTo>
                  <a:pt x="2326" y="344"/>
                  <a:pt x="2340" y="330"/>
                  <a:pt x="2355" y="317"/>
                </a:cubicBezTo>
              </a:path>
              <a:path w="2708" h="502" extrusionOk="0">
                <a:moveTo>
                  <a:pt x="2679" y="97"/>
                </a:moveTo>
                <a:cubicBezTo>
                  <a:pt x="2689" y="86"/>
                  <a:pt x="2683" y="70"/>
                  <a:pt x="2664" y="60"/>
                </a:cubicBezTo>
                <a:cubicBezTo>
                  <a:pt x="2646" y="50"/>
                  <a:pt x="2620" y="49"/>
                  <a:pt x="2600" y="49"/>
                </a:cubicBezTo>
                <a:cubicBezTo>
                  <a:pt x="2572" y="49"/>
                  <a:pt x="2549" y="54"/>
                  <a:pt x="2534" y="79"/>
                </a:cubicBezTo>
                <a:cubicBezTo>
                  <a:pt x="2518" y="104"/>
                  <a:pt x="2539" y="137"/>
                  <a:pt x="2553" y="158"/>
                </a:cubicBezTo>
                <a:cubicBezTo>
                  <a:pt x="2579" y="196"/>
                  <a:pt x="2612" y="228"/>
                  <a:pt x="2643" y="261"/>
                </a:cubicBezTo>
                <a:cubicBezTo>
                  <a:pt x="2665" y="285"/>
                  <a:pt x="2690" y="312"/>
                  <a:pt x="2702" y="342"/>
                </a:cubicBezTo>
                <a:cubicBezTo>
                  <a:pt x="2710" y="363"/>
                  <a:pt x="2707" y="379"/>
                  <a:pt x="2691" y="394"/>
                </a:cubicBezTo>
                <a:cubicBezTo>
                  <a:pt x="2675" y="409"/>
                  <a:pt x="2654" y="420"/>
                  <a:pt x="2633" y="427"/>
                </a:cubicBezTo>
                <a:cubicBezTo>
                  <a:pt x="2607" y="435"/>
                  <a:pt x="2579" y="441"/>
                  <a:pt x="2553" y="446"/>
                </a:cubicBezTo>
                <a:cubicBezTo>
                  <a:pt x="2538" y="449"/>
                  <a:pt x="2510" y="455"/>
                  <a:pt x="2495" y="450"/>
                </a:cubicBezTo>
                <a:cubicBezTo>
                  <a:pt x="2478" y="444"/>
                  <a:pt x="2479" y="442"/>
                  <a:pt x="2472" y="427"/>
                </a:cubicBezTo>
              </a:path>
            </a:pathLst>
          </a:custGeom>
          <a:noFill/>
          <a:ln w="19050" cap="rnd">
            <a:solidFill>
              <a:srgbClr val="C0504D"/>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5807" name="Ink 63"/>
          <p:cNvSpPr>
            <a:spLocks noRot="1" noChangeAspect="1" noEditPoints="1" noChangeArrowheads="1" noChangeShapeType="1" noTextEdit="1"/>
          </p:cNvSpPr>
          <p:nvPr/>
        </p:nvSpPr>
        <p:spPr bwMode="auto">
          <a:xfrm>
            <a:off x="7475538" y="3330575"/>
            <a:ext cx="760412" cy="396875"/>
          </a:xfrm>
          <a:custGeom>
            <a:avLst/>
            <a:gdLst>
              <a:gd name="T0" fmla="*/ 2147483647 w 2110"/>
              <a:gd name="T1" fmla="*/ 2147483647 h 1102"/>
              <a:gd name="T2" fmla="*/ 2147483647 w 2110"/>
              <a:gd name="T3" fmla="*/ 2147483647 h 1102"/>
              <a:gd name="T4" fmla="*/ 2147483647 w 2110"/>
              <a:gd name="T5" fmla="*/ 2147483647 h 1102"/>
              <a:gd name="T6" fmla="*/ 2147483647 w 2110"/>
              <a:gd name="T7" fmla="*/ 2147483647 h 1102"/>
              <a:gd name="T8" fmla="*/ 2147483647 w 2110"/>
              <a:gd name="T9" fmla="*/ 2147483647 h 1102"/>
              <a:gd name="T10" fmla="*/ 2147483647 w 2110"/>
              <a:gd name="T11" fmla="*/ 2147483647 h 1102"/>
              <a:gd name="T12" fmla="*/ 0 w 2110"/>
              <a:gd name="T13" fmla="*/ 2147483647 h 1102"/>
              <a:gd name="T14" fmla="*/ 2147483647 w 2110"/>
              <a:gd name="T15" fmla="*/ 2147483647 h 1102"/>
              <a:gd name="T16" fmla="*/ 2147483647 w 2110"/>
              <a:gd name="T17" fmla="*/ 2147483647 h 1102"/>
              <a:gd name="T18" fmla="*/ 2147483647 w 2110"/>
              <a:gd name="T19" fmla="*/ 2147483647 h 1102"/>
              <a:gd name="T20" fmla="*/ 2147483647 w 2110"/>
              <a:gd name="T21" fmla="*/ 2147483647 h 1102"/>
              <a:gd name="T22" fmla="*/ 2147483647 w 2110"/>
              <a:gd name="T23" fmla="*/ 2147483647 h 1102"/>
              <a:gd name="T24" fmla="*/ 2147483647 w 2110"/>
              <a:gd name="T25" fmla="*/ 2147483647 h 1102"/>
              <a:gd name="T26" fmla="*/ 2147483647 w 2110"/>
              <a:gd name="T27" fmla="*/ 2147483647 h 1102"/>
              <a:gd name="T28" fmla="*/ 2147483647 w 2110"/>
              <a:gd name="T29" fmla="*/ 2147483647 h 1102"/>
              <a:gd name="T30" fmla="*/ 2147483647 w 2110"/>
              <a:gd name="T31" fmla="*/ 2147483647 h 1102"/>
              <a:gd name="T32" fmla="*/ 2147483647 w 2110"/>
              <a:gd name="T33" fmla="*/ 2147483647 h 1102"/>
              <a:gd name="T34" fmla="*/ 2147483647 w 2110"/>
              <a:gd name="T35" fmla="*/ 2147483647 h 1102"/>
              <a:gd name="T36" fmla="*/ 2147483647 w 2110"/>
              <a:gd name="T37" fmla="*/ 2147483647 h 1102"/>
              <a:gd name="T38" fmla="*/ 2147483647 w 2110"/>
              <a:gd name="T39" fmla="*/ 2147483647 h 1102"/>
              <a:gd name="T40" fmla="*/ 2147483647 w 2110"/>
              <a:gd name="T41" fmla="*/ 2147483647 h 1102"/>
              <a:gd name="T42" fmla="*/ 2147483647 w 2110"/>
              <a:gd name="T43" fmla="*/ 2147483647 h 1102"/>
              <a:gd name="T44" fmla="*/ 2147483647 w 2110"/>
              <a:gd name="T45" fmla="*/ 2147483647 h 1102"/>
              <a:gd name="T46" fmla="*/ 2147483647 w 2110"/>
              <a:gd name="T47" fmla="*/ 2147483647 h 1102"/>
              <a:gd name="T48" fmla="*/ 2147483647 w 2110"/>
              <a:gd name="T49" fmla="*/ 2147483647 h 1102"/>
              <a:gd name="T50" fmla="*/ 2147483647 w 2110"/>
              <a:gd name="T51" fmla="*/ 2147483647 h 1102"/>
              <a:gd name="T52" fmla="*/ 2147483647 w 2110"/>
              <a:gd name="T53" fmla="*/ 2147483647 h 1102"/>
              <a:gd name="T54" fmla="*/ 2147483647 w 2110"/>
              <a:gd name="T55" fmla="*/ 2147483647 h 1102"/>
              <a:gd name="T56" fmla="*/ 2147483647 w 2110"/>
              <a:gd name="T57" fmla="*/ 2147483647 h 1102"/>
              <a:gd name="T58" fmla="*/ 2147483647 w 2110"/>
              <a:gd name="T59" fmla="*/ 2147483647 h 1102"/>
              <a:gd name="T60" fmla="*/ 2147483647 w 2110"/>
              <a:gd name="T61" fmla="*/ 2147483647 h 1102"/>
              <a:gd name="T62" fmla="*/ 2147483647 w 2110"/>
              <a:gd name="T63" fmla="*/ 2147483647 h 1102"/>
              <a:gd name="T64" fmla="*/ 2147483647 w 2110"/>
              <a:gd name="T65" fmla="*/ 2147483647 h 1102"/>
              <a:gd name="T66" fmla="*/ 2147483647 w 2110"/>
              <a:gd name="T67" fmla="*/ 2147483647 h 1102"/>
              <a:gd name="T68" fmla="*/ 2147483647 w 2110"/>
              <a:gd name="T69" fmla="*/ 2147483647 h 1102"/>
              <a:gd name="T70" fmla="*/ 2147483647 w 2110"/>
              <a:gd name="T71" fmla="*/ 2147483647 h 1102"/>
              <a:gd name="T72" fmla="*/ 2147483647 w 2110"/>
              <a:gd name="T73" fmla="*/ 2147483647 h 1102"/>
              <a:gd name="T74" fmla="*/ 2147483647 w 2110"/>
              <a:gd name="T75" fmla="*/ 2147483647 h 1102"/>
              <a:gd name="T76" fmla="*/ 2147483647 w 2110"/>
              <a:gd name="T77" fmla="*/ 2147483647 h 1102"/>
              <a:gd name="T78" fmla="*/ 2147483647 w 2110"/>
              <a:gd name="T79" fmla="*/ 2147483647 h 1102"/>
              <a:gd name="T80" fmla="*/ 2147483647 w 2110"/>
              <a:gd name="T81" fmla="*/ 2147483647 h 1102"/>
              <a:gd name="T82" fmla="*/ 2147483647 w 2110"/>
              <a:gd name="T83" fmla="*/ 2147483647 h 1102"/>
              <a:gd name="T84" fmla="*/ 2147483647 w 2110"/>
              <a:gd name="T85" fmla="*/ 2147483647 h 1102"/>
              <a:gd name="T86" fmla="*/ 2147483647 w 2110"/>
              <a:gd name="T87" fmla="*/ 2147483647 h 1102"/>
              <a:gd name="T88" fmla="*/ 2147483647 w 2110"/>
              <a:gd name="T89" fmla="*/ 2147483647 h 1102"/>
              <a:gd name="T90" fmla="*/ 2147483647 w 2110"/>
              <a:gd name="T91" fmla="*/ 2147483647 h 1102"/>
              <a:gd name="T92" fmla="*/ 2147483647 w 2110"/>
              <a:gd name="T93" fmla="*/ 2147483647 h 1102"/>
              <a:gd name="T94" fmla="*/ 2147483647 w 2110"/>
              <a:gd name="T95" fmla="*/ 2147483647 h 1102"/>
              <a:gd name="T96" fmla="*/ 2147483647 w 2110"/>
              <a:gd name="T97" fmla="*/ 2147483647 h 110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110"/>
              <a:gd name="T148" fmla="*/ 0 h 1102"/>
              <a:gd name="T149" fmla="*/ 2110 w 2110"/>
              <a:gd name="T150" fmla="*/ 1102 h 110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110" h="1102" extrusionOk="0">
                <a:moveTo>
                  <a:pt x="135" y="332"/>
                </a:moveTo>
                <a:cubicBezTo>
                  <a:pt x="116" y="330"/>
                  <a:pt x="112" y="330"/>
                  <a:pt x="97" y="319"/>
                </a:cubicBezTo>
                <a:cubicBezTo>
                  <a:pt x="86" y="402"/>
                  <a:pt x="92" y="488"/>
                  <a:pt x="96" y="571"/>
                </a:cubicBezTo>
                <a:cubicBezTo>
                  <a:pt x="104" y="715"/>
                  <a:pt x="122" y="858"/>
                  <a:pt x="124" y="1002"/>
                </a:cubicBezTo>
                <a:cubicBezTo>
                  <a:pt x="125" y="1035"/>
                  <a:pt x="123" y="1068"/>
                  <a:pt x="121" y="1101"/>
                </a:cubicBezTo>
                <a:cubicBezTo>
                  <a:pt x="108" y="1071"/>
                  <a:pt x="107" y="1051"/>
                  <a:pt x="104" y="1016"/>
                </a:cubicBezTo>
              </a:path>
              <a:path w="2110" h="1102" extrusionOk="0">
                <a:moveTo>
                  <a:pt x="0" y="398"/>
                </a:moveTo>
                <a:cubicBezTo>
                  <a:pt x="6" y="304"/>
                  <a:pt x="19" y="225"/>
                  <a:pt x="85" y="152"/>
                </a:cubicBezTo>
                <a:cubicBezTo>
                  <a:pt x="141" y="90"/>
                  <a:pt x="224" y="52"/>
                  <a:pt x="304" y="35"/>
                </a:cubicBezTo>
                <a:cubicBezTo>
                  <a:pt x="379" y="19"/>
                  <a:pt x="466" y="18"/>
                  <a:pt x="536" y="54"/>
                </a:cubicBezTo>
                <a:cubicBezTo>
                  <a:pt x="587" y="81"/>
                  <a:pt x="607" y="125"/>
                  <a:pt x="584" y="178"/>
                </a:cubicBezTo>
                <a:cubicBezTo>
                  <a:pt x="560" y="233"/>
                  <a:pt x="499" y="272"/>
                  <a:pt x="447" y="295"/>
                </a:cubicBezTo>
                <a:cubicBezTo>
                  <a:pt x="394" y="319"/>
                  <a:pt x="337" y="337"/>
                  <a:pt x="278" y="339"/>
                </a:cubicBezTo>
                <a:cubicBezTo>
                  <a:pt x="250" y="338"/>
                  <a:pt x="242" y="338"/>
                  <a:pt x="224" y="333"/>
                </a:cubicBezTo>
              </a:path>
              <a:path w="2110" h="1102" extrusionOk="0">
                <a:moveTo>
                  <a:pt x="803" y="175"/>
                </a:moveTo>
                <a:cubicBezTo>
                  <a:pt x="798" y="201"/>
                  <a:pt x="798" y="227"/>
                  <a:pt x="799" y="254"/>
                </a:cubicBezTo>
                <a:cubicBezTo>
                  <a:pt x="802" y="302"/>
                  <a:pt x="812" y="345"/>
                  <a:pt x="838" y="386"/>
                </a:cubicBezTo>
                <a:cubicBezTo>
                  <a:pt x="862" y="425"/>
                  <a:pt x="896" y="453"/>
                  <a:pt x="939" y="467"/>
                </a:cubicBezTo>
                <a:cubicBezTo>
                  <a:pt x="974" y="479"/>
                  <a:pt x="1003" y="463"/>
                  <a:pt x="1022" y="431"/>
                </a:cubicBezTo>
                <a:cubicBezTo>
                  <a:pt x="1026" y="422"/>
                  <a:pt x="1030" y="412"/>
                  <a:pt x="1034" y="403"/>
                </a:cubicBezTo>
              </a:path>
              <a:path w="2110" h="1102" extrusionOk="0">
                <a:moveTo>
                  <a:pt x="931" y="28"/>
                </a:moveTo>
                <a:cubicBezTo>
                  <a:pt x="931" y="34"/>
                  <a:pt x="930" y="39"/>
                  <a:pt x="930" y="45"/>
                </a:cubicBezTo>
                <a:cubicBezTo>
                  <a:pt x="942" y="23"/>
                  <a:pt x="956" y="14"/>
                  <a:pt x="978" y="0"/>
                </a:cubicBezTo>
              </a:path>
              <a:path w="2110" h="1102" extrusionOk="0">
                <a:moveTo>
                  <a:pt x="1245" y="140"/>
                </a:moveTo>
                <a:cubicBezTo>
                  <a:pt x="1265" y="154"/>
                  <a:pt x="1272" y="161"/>
                  <a:pt x="1301" y="159"/>
                </a:cubicBezTo>
                <a:cubicBezTo>
                  <a:pt x="1338" y="157"/>
                  <a:pt x="1369" y="148"/>
                  <a:pt x="1401" y="129"/>
                </a:cubicBezTo>
                <a:cubicBezTo>
                  <a:pt x="1421" y="117"/>
                  <a:pt x="1451" y="96"/>
                  <a:pt x="1455" y="71"/>
                </a:cubicBezTo>
                <a:cubicBezTo>
                  <a:pt x="1454" y="68"/>
                  <a:pt x="1454" y="64"/>
                  <a:pt x="1453" y="61"/>
                </a:cubicBezTo>
                <a:cubicBezTo>
                  <a:pt x="1422" y="48"/>
                  <a:pt x="1400" y="59"/>
                  <a:pt x="1370" y="75"/>
                </a:cubicBezTo>
                <a:cubicBezTo>
                  <a:pt x="1315" y="105"/>
                  <a:pt x="1271" y="150"/>
                  <a:pt x="1237" y="202"/>
                </a:cubicBezTo>
                <a:cubicBezTo>
                  <a:pt x="1194" y="268"/>
                  <a:pt x="1173" y="347"/>
                  <a:pt x="1202" y="422"/>
                </a:cubicBezTo>
                <a:cubicBezTo>
                  <a:pt x="1225" y="481"/>
                  <a:pt x="1275" y="510"/>
                  <a:pt x="1335" y="516"/>
                </a:cubicBezTo>
                <a:cubicBezTo>
                  <a:pt x="1391" y="521"/>
                  <a:pt x="1428" y="501"/>
                  <a:pt x="1472" y="467"/>
                </a:cubicBezTo>
                <a:cubicBezTo>
                  <a:pt x="1483" y="458"/>
                  <a:pt x="1495" y="448"/>
                  <a:pt x="1506" y="439"/>
                </a:cubicBezTo>
              </a:path>
              <a:path w="2110" h="1102" extrusionOk="0">
                <a:moveTo>
                  <a:pt x="1933" y="145"/>
                </a:moveTo>
                <a:cubicBezTo>
                  <a:pt x="1961" y="127"/>
                  <a:pt x="1971" y="123"/>
                  <a:pt x="1971" y="91"/>
                </a:cubicBezTo>
                <a:cubicBezTo>
                  <a:pt x="1944" y="83"/>
                  <a:pt x="1922" y="87"/>
                  <a:pt x="1896" y="99"/>
                </a:cubicBezTo>
                <a:cubicBezTo>
                  <a:pt x="1868" y="112"/>
                  <a:pt x="1833" y="129"/>
                  <a:pt x="1822" y="160"/>
                </a:cubicBezTo>
                <a:cubicBezTo>
                  <a:pt x="1809" y="195"/>
                  <a:pt x="1847" y="226"/>
                  <a:pt x="1871" y="244"/>
                </a:cubicBezTo>
                <a:cubicBezTo>
                  <a:pt x="1926" y="286"/>
                  <a:pt x="1997" y="312"/>
                  <a:pt x="2045" y="362"/>
                </a:cubicBezTo>
                <a:cubicBezTo>
                  <a:pt x="2061" y="379"/>
                  <a:pt x="2066" y="393"/>
                  <a:pt x="2047" y="409"/>
                </a:cubicBezTo>
                <a:cubicBezTo>
                  <a:pt x="2022" y="430"/>
                  <a:pt x="1986" y="432"/>
                  <a:pt x="1955" y="437"/>
                </a:cubicBezTo>
                <a:cubicBezTo>
                  <a:pt x="1917" y="443"/>
                  <a:pt x="1880" y="446"/>
                  <a:pt x="1841" y="446"/>
                </a:cubicBezTo>
                <a:cubicBezTo>
                  <a:pt x="1813" y="446"/>
                  <a:pt x="1785" y="441"/>
                  <a:pt x="1757" y="436"/>
                </a:cubicBezTo>
                <a:cubicBezTo>
                  <a:pt x="1733" y="432"/>
                  <a:pt x="1721" y="435"/>
                  <a:pt x="1723" y="412"/>
                </a:cubicBezTo>
              </a:path>
              <a:path w="2110" h="1102" extrusionOk="0">
                <a:moveTo>
                  <a:pt x="2088" y="95"/>
                </a:moveTo>
                <a:cubicBezTo>
                  <a:pt x="2099" y="93"/>
                  <a:pt x="2102" y="92"/>
                  <a:pt x="2109" y="92"/>
                </a:cubicBezTo>
                <a:cubicBezTo>
                  <a:pt x="2089" y="89"/>
                  <a:pt x="2064" y="89"/>
                  <a:pt x="2044" y="95"/>
                </a:cubicBezTo>
                <a:cubicBezTo>
                  <a:pt x="2021" y="102"/>
                  <a:pt x="1998" y="110"/>
                  <a:pt x="1975" y="117"/>
                </a:cubicBezTo>
              </a:path>
            </a:pathLst>
          </a:custGeom>
          <a:noFill/>
          <a:ln w="19050" cap="rnd">
            <a:solidFill>
              <a:srgbClr val="C0504D"/>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5808" name="Ink 64"/>
          <p:cNvSpPr>
            <a:spLocks noRot="1" noChangeAspect="1" noEditPoints="1" noChangeArrowheads="1" noChangeShapeType="1" noTextEdit="1"/>
          </p:cNvSpPr>
          <p:nvPr/>
        </p:nvSpPr>
        <p:spPr bwMode="auto">
          <a:xfrm>
            <a:off x="7656513" y="3900488"/>
            <a:ext cx="1352550" cy="407987"/>
          </a:xfrm>
          <a:custGeom>
            <a:avLst/>
            <a:gdLst>
              <a:gd name="T0" fmla="*/ 2147483647 w 3757"/>
              <a:gd name="T1" fmla="*/ 2147483647 h 1133"/>
              <a:gd name="T2" fmla="*/ 2147483647 w 3757"/>
              <a:gd name="T3" fmla="*/ 2147483647 h 1133"/>
              <a:gd name="T4" fmla="*/ 2147483647 w 3757"/>
              <a:gd name="T5" fmla="*/ 2147483647 h 1133"/>
              <a:gd name="T6" fmla="*/ 2147483647 w 3757"/>
              <a:gd name="T7" fmla="*/ 2147483647 h 1133"/>
              <a:gd name="T8" fmla="*/ 2147483647 w 3757"/>
              <a:gd name="T9" fmla="*/ 2147483647 h 1133"/>
              <a:gd name="T10" fmla="*/ 2147483647 w 3757"/>
              <a:gd name="T11" fmla="*/ 2147483647 h 1133"/>
              <a:gd name="T12" fmla="*/ 2147483647 w 3757"/>
              <a:gd name="T13" fmla="*/ 2147483647 h 1133"/>
              <a:gd name="T14" fmla="*/ 2147483647 w 3757"/>
              <a:gd name="T15" fmla="*/ 2147483647 h 1133"/>
              <a:gd name="T16" fmla="*/ 2147483647 w 3757"/>
              <a:gd name="T17" fmla="*/ 2147483647 h 1133"/>
              <a:gd name="T18" fmla="*/ 2147483647 w 3757"/>
              <a:gd name="T19" fmla="*/ 2147483647 h 1133"/>
              <a:gd name="T20" fmla="*/ 2147483647 w 3757"/>
              <a:gd name="T21" fmla="*/ 2147483647 h 1133"/>
              <a:gd name="T22" fmla="*/ 2147483647 w 3757"/>
              <a:gd name="T23" fmla="*/ 2147483647 h 1133"/>
              <a:gd name="T24" fmla="*/ 2147483647 w 3757"/>
              <a:gd name="T25" fmla="*/ 2147483647 h 1133"/>
              <a:gd name="T26" fmla="*/ 2147483647 w 3757"/>
              <a:gd name="T27" fmla="*/ 2147483647 h 1133"/>
              <a:gd name="T28" fmla="*/ 2147483647 w 3757"/>
              <a:gd name="T29" fmla="*/ 2147483647 h 1133"/>
              <a:gd name="T30" fmla="*/ 2147483647 w 3757"/>
              <a:gd name="T31" fmla="*/ 2147483647 h 1133"/>
              <a:gd name="T32" fmla="*/ 2147483647 w 3757"/>
              <a:gd name="T33" fmla="*/ 2147483647 h 1133"/>
              <a:gd name="T34" fmla="*/ 2147483647 w 3757"/>
              <a:gd name="T35" fmla="*/ 2147483647 h 1133"/>
              <a:gd name="T36" fmla="*/ 2147483647 w 3757"/>
              <a:gd name="T37" fmla="*/ 2147483647 h 1133"/>
              <a:gd name="T38" fmla="*/ 2147483647 w 3757"/>
              <a:gd name="T39" fmla="*/ 2147483647 h 1133"/>
              <a:gd name="T40" fmla="*/ 2147483647 w 3757"/>
              <a:gd name="T41" fmla="*/ 2147483647 h 1133"/>
              <a:gd name="T42" fmla="*/ 2147483647 w 3757"/>
              <a:gd name="T43" fmla="*/ 2147483647 h 1133"/>
              <a:gd name="T44" fmla="*/ 2147483647 w 3757"/>
              <a:gd name="T45" fmla="*/ 2147483647 h 1133"/>
              <a:gd name="T46" fmla="*/ 2147483647 w 3757"/>
              <a:gd name="T47" fmla="*/ 2147483647 h 1133"/>
              <a:gd name="T48" fmla="*/ 2147483647 w 3757"/>
              <a:gd name="T49" fmla="*/ 2147483647 h 1133"/>
              <a:gd name="T50" fmla="*/ 2147483647 w 3757"/>
              <a:gd name="T51" fmla="*/ 2147483647 h 1133"/>
              <a:gd name="T52" fmla="*/ 2147483647 w 3757"/>
              <a:gd name="T53" fmla="*/ 2147483647 h 1133"/>
              <a:gd name="T54" fmla="*/ 2147483647 w 3757"/>
              <a:gd name="T55" fmla="*/ 2147483647 h 1133"/>
              <a:gd name="T56" fmla="*/ 2147483647 w 3757"/>
              <a:gd name="T57" fmla="*/ 2147483647 h 1133"/>
              <a:gd name="T58" fmla="*/ 2147483647 w 3757"/>
              <a:gd name="T59" fmla="*/ 2147483647 h 1133"/>
              <a:gd name="T60" fmla="*/ 2147483647 w 3757"/>
              <a:gd name="T61" fmla="*/ 2147483647 h 1133"/>
              <a:gd name="T62" fmla="*/ 2147483647 w 3757"/>
              <a:gd name="T63" fmla="*/ 2147483647 h 1133"/>
              <a:gd name="T64" fmla="*/ 2147483647 w 3757"/>
              <a:gd name="T65" fmla="*/ 2147483647 h 1133"/>
              <a:gd name="T66" fmla="*/ 2147483647 w 3757"/>
              <a:gd name="T67" fmla="*/ 2147483647 h 1133"/>
              <a:gd name="T68" fmla="*/ 2147483647 w 3757"/>
              <a:gd name="T69" fmla="*/ 2147483647 h 1133"/>
              <a:gd name="T70" fmla="*/ 2147483647 w 3757"/>
              <a:gd name="T71" fmla="*/ 2147483647 h 1133"/>
              <a:gd name="T72" fmla="*/ 2147483647 w 3757"/>
              <a:gd name="T73" fmla="*/ 2147483647 h 1133"/>
              <a:gd name="T74" fmla="*/ 2147483647 w 3757"/>
              <a:gd name="T75" fmla="*/ 2147483647 h 1133"/>
              <a:gd name="T76" fmla="*/ 2147483647 w 3757"/>
              <a:gd name="T77" fmla="*/ 2147483647 h 1133"/>
              <a:gd name="T78" fmla="*/ 2147483647 w 3757"/>
              <a:gd name="T79" fmla="*/ 2147483647 h 1133"/>
              <a:gd name="T80" fmla="*/ 2147483647 w 3757"/>
              <a:gd name="T81" fmla="*/ 2147483647 h 1133"/>
              <a:gd name="T82" fmla="*/ 2147483647 w 3757"/>
              <a:gd name="T83" fmla="*/ 2147483647 h 1133"/>
              <a:gd name="T84" fmla="*/ 2147483647 w 3757"/>
              <a:gd name="T85" fmla="*/ 2147483647 h 1133"/>
              <a:gd name="T86" fmla="*/ 2147483647 w 3757"/>
              <a:gd name="T87" fmla="*/ 2147483647 h 1133"/>
              <a:gd name="T88" fmla="*/ 2147483647 w 3757"/>
              <a:gd name="T89" fmla="*/ 2147483647 h 1133"/>
              <a:gd name="T90" fmla="*/ 2147483647 w 3757"/>
              <a:gd name="T91" fmla="*/ 2147483647 h 1133"/>
              <a:gd name="T92" fmla="*/ 2147483647 w 3757"/>
              <a:gd name="T93" fmla="*/ 2147483647 h 1133"/>
              <a:gd name="T94" fmla="*/ 2147483647 w 3757"/>
              <a:gd name="T95" fmla="*/ 2147483647 h 1133"/>
              <a:gd name="T96" fmla="*/ 2147483647 w 3757"/>
              <a:gd name="T97" fmla="*/ 2147483647 h 1133"/>
              <a:gd name="T98" fmla="*/ 2147483647 w 3757"/>
              <a:gd name="T99" fmla="*/ 2147483647 h 1133"/>
              <a:gd name="T100" fmla="*/ 2147483647 w 3757"/>
              <a:gd name="T101" fmla="*/ 2147483647 h 1133"/>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3757"/>
              <a:gd name="T154" fmla="*/ 0 h 1133"/>
              <a:gd name="T155" fmla="*/ 3757 w 3757"/>
              <a:gd name="T156" fmla="*/ 1133 h 1133"/>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3757" h="1133" extrusionOk="0">
                <a:moveTo>
                  <a:pt x="398" y="655"/>
                </a:moveTo>
                <a:cubicBezTo>
                  <a:pt x="402" y="638"/>
                  <a:pt x="409" y="624"/>
                  <a:pt x="406" y="605"/>
                </a:cubicBezTo>
                <a:cubicBezTo>
                  <a:pt x="402" y="579"/>
                  <a:pt x="378" y="551"/>
                  <a:pt x="359" y="534"/>
                </a:cubicBezTo>
                <a:cubicBezTo>
                  <a:pt x="304" y="486"/>
                  <a:pt x="227" y="483"/>
                  <a:pt x="159" y="495"/>
                </a:cubicBezTo>
                <a:cubicBezTo>
                  <a:pt x="111" y="504"/>
                  <a:pt x="62" y="521"/>
                  <a:pt x="26" y="555"/>
                </a:cubicBezTo>
                <a:cubicBezTo>
                  <a:pt x="-12" y="591"/>
                  <a:pt x="-1" y="632"/>
                  <a:pt x="24" y="672"/>
                </a:cubicBezTo>
                <a:cubicBezTo>
                  <a:pt x="64" y="737"/>
                  <a:pt x="128" y="786"/>
                  <a:pt x="189" y="830"/>
                </a:cubicBezTo>
                <a:cubicBezTo>
                  <a:pt x="258" y="880"/>
                  <a:pt x="333" y="922"/>
                  <a:pt x="403" y="971"/>
                </a:cubicBezTo>
                <a:cubicBezTo>
                  <a:pt x="442" y="998"/>
                  <a:pt x="475" y="1020"/>
                  <a:pt x="493" y="1063"/>
                </a:cubicBezTo>
                <a:cubicBezTo>
                  <a:pt x="466" y="1090"/>
                  <a:pt x="456" y="1101"/>
                  <a:pt x="410" y="1102"/>
                </a:cubicBezTo>
                <a:cubicBezTo>
                  <a:pt x="353" y="1104"/>
                  <a:pt x="296" y="1093"/>
                  <a:pt x="241" y="1077"/>
                </a:cubicBezTo>
                <a:cubicBezTo>
                  <a:pt x="207" y="1067"/>
                  <a:pt x="149" y="1055"/>
                  <a:pt x="123" y="1028"/>
                </a:cubicBezTo>
                <a:cubicBezTo>
                  <a:pt x="101" y="1005"/>
                  <a:pt x="137" y="986"/>
                  <a:pt x="151" y="973"/>
                </a:cubicBezTo>
              </a:path>
              <a:path w="3757" h="1133" extrusionOk="0">
                <a:moveTo>
                  <a:pt x="731" y="259"/>
                </a:moveTo>
                <a:cubicBezTo>
                  <a:pt x="729" y="253"/>
                  <a:pt x="727" y="248"/>
                  <a:pt x="725" y="242"/>
                </a:cubicBezTo>
                <a:cubicBezTo>
                  <a:pt x="724" y="278"/>
                  <a:pt x="719" y="313"/>
                  <a:pt x="716" y="349"/>
                </a:cubicBezTo>
                <a:cubicBezTo>
                  <a:pt x="710" y="433"/>
                  <a:pt x="704" y="516"/>
                  <a:pt x="699" y="600"/>
                </a:cubicBezTo>
                <a:cubicBezTo>
                  <a:pt x="694" y="689"/>
                  <a:pt x="692" y="779"/>
                  <a:pt x="690" y="868"/>
                </a:cubicBezTo>
                <a:cubicBezTo>
                  <a:pt x="689" y="922"/>
                  <a:pt x="694" y="977"/>
                  <a:pt x="692" y="1031"/>
                </a:cubicBezTo>
                <a:cubicBezTo>
                  <a:pt x="688" y="1049"/>
                  <a:pt x="689" y="1050"/>
                  <a:pt x="699" y="1022"/>
                </a:cubicBezTo>
              </a:path>
              <a:path w="3757" h="1133" extrusionOk="0">
                <a:moveTo>
                  <a:pt x="574" y="655"/>
                </a:moveTo>
                <a:cubicBezTo>
                  <a:pt x="612" y="674"/>
                  <a:pt x="642" y="687"/>
                  <a:pt x="687" y="693"/>
                </a:cubicBezTo>
                <a:cubicBezTo>
                  <a:pt x="749" y="701"/>
                  <a:pt x="812" y="696"/>
                  <a:pt x="873" y="682"/>
                </a:cubicBezTo>
                <a:cubicBezTo>
                  <a:pt x="923" y="671"/>
                  <a:pt x="996" y="620"/>
                  <a:pt x="1047" y="624"/>
                </a:cubicBezTo>
                <a:cubicBezTo>
                  <a:pt x="1051" y="628"/>
                  <a:pt x="1054" y="631"/>
                  <a:pt x="1058" y="635"/>
                </a:cubicBezTo>
                <a:cubicBezTo>
                  <a:pt x="1047" y="666"/>
                  <a:pt x="1037" y="696"/>
                  <a:pt x="1021" y="725"/>
                </a:cubicBezTo>
                <a:cubicBezTo>
                  <a:pt x="993" y="778"/>
                  <a:pt x="963" y="831"/>
                  <a:pt x="935" y="884"/>
                </a:cubicBezTo>
                <a:cubicBezTo>
                  <a:pt x="903" y="945"/>
                  <a:pt x="870" y="1008"/>
                  <a:pt x="847" y="1073"/>
                </a:cubicBezTo>
                <a:cubicBezTo>
                  <a:pt x="846" y="1078"/>
                  <a:pt x="844" y="1082"/>
                  <a:pt x="843" y="1087"/>
                </a:cubicBezTo>
                <a:cubicBezTo>
                  <a:pt x="860" y="1058"/>
                  <a:pt x="880" y="1027"/>
                  <a:pt x="890" y="995"/>
                </a:cubicBezTo>
                <a:cubicBezTo>
                  <a:pt x="912" y="927"/>
                  <a:pt x="931" y="859"/>
                  <a:pt x="951" y="790"/>
                </a:cubicBezTo>
                <a:cubicBezTo>
                  <a:pt x="967" y="734"/>
                  <a:pt x="977" y="671"/>
                  <a:pt x="997" y="616"/>
                </a:cubicBezTo>
                <a:cubicBezTo>
                  <a:pt x="1008" y="597"/>
                  <a:pt x="1012" y="591"/>
                  <a:pt x="1013" y="576"/>
                </a:cubicBezTo>
                <a:cubicBezTo>
                  <a:pt x="1034" y="587"/>
                  <a:pt x="1039" y="590"/>
                  <a:pt x="1048" y="623"/>
                </a:cubicBezTo>
                <a:cubicBezTo>
                  <a:pt x="1062" y="675"/>
                  <a:pt x="1075" y="727"/>
                  <a:pt x="1090" y="778"/>
                </a:cubicBezTo>
                <a:cubicBezTo>
                  <a:pt x="1107" y="834"/>
                  <a:pt x="1124" y="890"/>
                  <a:pt x="1142" y="946"/>
                </a:cubicBezTo>
                <a:cubicBezTo>
                  <a:pt x="1154" y="981"/>
                  <a:pt x="1168" y="1016"/>
                  <a:pt x="1181" y="1051"/>
                </a:cubicBezTo>
                <a:cubicBezTo>
                  <a:pt x="1186" y="1066"/>
                  <a:pt x="1192" y="1079"/>
                  <a:pt x="1199" y="1093"/>
                </a:cubicBezTo>
              </a:path>
              <a:path w="3757" h="1133" extrusionOk="0">
                <a:moveTo>
                  <a:pt x="1011" y="919"/>
                </a:moveTo>
                <a:cubicBezTo>
                  <a:pt x="998" y="908"/>
                  <a:pt x="1037" y="919"/>
                  <a:pt x="1056" y="916"/>
                </a:cubicBezTo>
                <a:cubicBezTo>
                  <a:pt x="1087" y="912"/>
                  <a:pt x="1128" y="904"/>
                  <a:pt x="1154" y="885"/>
                </a:cubicBezTo>
                <a:cubicBezTo>
                  <a:pt x="1183" y="864"/>
                  <a:pt x="1214" y="837"/>
                  <a:pt x="1241" y="813"/>
                </a:cubicBezTo>
                <a:cubicBezTo>
                  <a:pt x="1250" y="805"/>
                  <a:pt x="1258" y="796"/>
                  <a:pt x="1267" y="788"/>
                </a:cubicBezTo>
              </a:path>
              <a:path w="3757" h="1133" extrusionOk="0">
                <a:moveTo>
                  <a:pt x="1495" y="226"/>
                </a:moveTo>
                <a:cubicBezTo>
                  <a:pt x="1495" y="208"/>
                  <a:pt x="1495" y="203"/>
                  <a:pt x="1493" y="191"/>
                </a:cubicBezTo>
                <a:cubicBezTo>
                  <a:pt x="1491" y="224"/>
                  <a:pt x="1488" y="256"/>
                  <a:pt x="1487" y="289"/>
                </a:cubicBezTo>
                <a:cubicBezTo>
                  <a:pt x="1483" y="444"/>
                  <a:pt x="1480" y="599"/>
                  <a:pt x="1466" y="753"/>
                </a:cubicBezTo>
                <a:cubicBezTo>
                  <a:pt x="1459" y="837"/>
                  <a:pt x="1441" y="921"/>
                  <a:pt x="1430" y="1003"/>
                </a:cubicBezTo>
                <a:cubicBezTo>
                  <a:pt x="1430" y="1026"/>
                  <a:pt x="1430" y="1032"/>
                  <a:pt x="1428" y="1046"/>
                </a:cubicBezTo>
              </a:path>
              <a:path w="3757" h="1133" extrusionOk="0">
                <a:moveTo>
                  <a:pt x="1346" y="755"/>
                </a:moveTo>
                <a:cubicBezTo>
                  <a:pt x="1348" y="776"/>
                  <a:pt x="1339" y="790"/>
                  <a:pt x="1373" y="801"/>
                </a:cubicBezTo>
                <a:cubicBezTo>
                  <a:pt x="1431" y="820"/>
                  <a:pt x="1491" y="810"/>
                  <a:pt x="1548" y="795"/>
                </a:cubicBezTo>
                <a:cubicBezTo>
                  <a:pt x="1617" y="777"/>
                  <a:pt x="1680" y="746"/>
                  <a:pt x="1735" y="700"/>
                </a:cubicBezTo>
                <a:cubicBezTo>
                  <a:pt x="1769" y="672"/>
                  <a:pt x="1809" y="628"/>
                  <a:pt x="1809" y="581"/>
                </a:cubicBezTo>
                <a:cubicBezTo>
                  <a:pt x="1809" y="545"/>
                  <a:pt x="1773" y="530"/>
                  <a:pt x="1742" y="537"/>
                </a:cubicBezTo>
                <a:cubicBezTo>
                  <a:pt x="1673" y="551"/>
                  <a:pt x="1627" y="636"/>
                  <a:pt x="1606" y="696"/>
                </a:cubicBezTo>
                <a:cubicBezTo>
                  <a:pt x="1568" y="801"/>
                  <a:pt x="1552" y="949"/>
                  <a:pt x="1627" y="1042"/>
                </a:cubicBezTo>
                <a:cubicBezTo>
                  <a:pt x="1657" y="1079"/>
                  <a:pt x="1705" y="1086"/>
                  <a:pt x="1751" y="1081"/>
                </a:cubicBezTo>
                <a:cubicBezTo>
                  <a:pt x="1797" y="1076"/>
                  <a:pt x="1841" y="1050"/>
                  <a:pt x="1882" y="1031"/>
                </a:cubicBezTo>
              </a:path>
              <a:path w="3757" h="1133" extrusionOk="0">
                <a:moveTo>
                  <a:pt x="1949" y="1109"/>
                </a:moveTo>
                <a:cubicBezTo>
                  <a:pt x="1947" y="1121"/>
                  <a:pt x="1946" y="1124"/>
                  <a:pt x="1948" y="1132"/>
                </a:cubicBezTo>
                <a:cubicBezTo>
                  <a:pt x="1960" y="1115"/>
                  <a:pt x="1967" y="1094"/>
                  <a:pt x="1976" y="1066"/>
                </a:cubicBezTo>
                <a:cubicBezTo>
                  <a:pt x="1992" y="1013"/>
                  <a:pt x="2009" y="960"/>
                  <a:pt x="2023" y="906"/>
                </a:cubicBezTo>
                <a:cubicBezTo>
                  <a:pt x="2038" y="849"/>
                  <a:pt x="2052" y="793"/>
                  <a:pt x="2072" y="738"/>
                </a:cubicBezTo>
                <a:cubicBezTo>
                  <a:pt x="2080" y="715"/>
                  <a:pt x="2081" y="721"/>
                  <a:pt x="2092" y="708"/>
                </a:cubicBezTo>
                <a:cubicBezTo>
                  <a:pt x="2101" y="726"/>
                  <a:pt x="2105" y="741"/>
                  <a:pt x="2119" y="756"/>
                </a:cubicBezTo>
                <a:cubicBezTo>
                  <a:pt x="2134" y="771"/>
                  <a:pt x="2155" y="775"/>
                  <a:pt x="2175" y="767"/>
                </a:cubicBezTo>
                <a:cubicBezTo>
                  <a:pt x="2212" y="752"/>
                  <a:pt x="2232" y="718"/>
                  <a:pt x="2259" y="692"/>
                </a:cubicBezTo>
                <a:cubicBezTo>
                  <a:pt x="2263" y="689"/>
                  <a:pt x="2268" y="685"/>
                  <a:pt x="2272" y="682"/>
                </a:cubicBezTo>
                <a:cubicBezTo>
                  <a:pt x="2283" y="725"/>
                  <a:pt x="2281" y="767"/>
                  <a:pt x="2280" y="812"/>
                </a:cubicBezTo>
                <a:cubicBezTo>
                  <a:pt x="2278" y="896"/>
                  <a:pt x="2284" y="983"/>
                  <a:pt x="2312" y="1064"/>
                </a:cubicBezTo>
                <a:cubicBezTo>
                  <a:pt x="2323" y="1096"/>
                  <a:pt x="2333" y="1114"/>
                  <a:pt x="2362" y="1130"/>
                </a:cubicBezTo>
                <a:cubicBezTo>
                  <a:pt x="2379" y="1107"/>
                  <a:pt x="2393" y="1086"/>
                  <a:pt x="2405" y="1059"/>
                </a:cubicBezTo>
                <a:cubicBezTo>
                  <a:pt x="2410" y="1048"/>
                  <a:pt x="2414" y="1036"/>
                  <a:pt x="2419" y="1025"/>
                </a:cubicBezTo>
              </a:path>
              <a:path w="3757" h="1133" extrusionOk="0">
                <a:moveTo>
                  <a:pt x="2646" y="770"/>
                </a:moveTo>
                <a:cubicBezTo>
                  <a:pt x="2654" y="798"/>
                  <a:pt x="2657" y="806"/>
                  <a:pt x="2674" y="828"/>
                </a:cubicBezTo>
                <a:cubicBezTo>
                  <a:pt x="2699" y="820"/>
                  <a:pt x="2715" y="815"/>
                  <a:pt x="2734" y="793"/>
                </a:cubicBezTo>
                <a:cubicBezTo>
                  <a:pt x="2760" y="763"/>
                  <a:pt x="2781" y="722"/>
                  <a:pt x="2782" y="682"/>
                </a:cubicBezTo>
                <a:cubicBezTo>
                  <a:pt x="2783" y="645"/>
                  <a:pt x="2765" y="613"/>
                  <a:pt x="2728" y="606"/>
                </a:cubicBezTo>
                <a:cubicBezTo>
                  <a:pt x="2674" y="595"/>
                  <a:pt x="2627" y="636"/>
                  <a:pt x="2594" y="673"/>
                </a:cubicBezTo>
                <a:cubicBezTo>
                  <a:pt x="2547" y="726"/>
                  <a:pt x="2515" y="792"/>
                  <a:pt x="2501" y="861"/>
                </a:cubicBezTo>
                <a:cubicBezTo>
                  <a:pt x="2491" y="912"/>
                  <a:pt x="2491" y="971"/>
                  <a:pt x="2524" y="1014"/>
                </a:cubicBezTo>
                <a:cubicBezTo>
                  <a:pt x="2550" y="1047"/>
                  <a:pt x="2593" y="1052"/>
                  <a:pt x="2632" y="1048"/>
                </a:cubicBezTo>
                <a:cubicBezTo>
                  <a:pt x="2661" y="1042"/>
                  <a:pt x="2670" y="1040"/>
                  <a:pt x="2688" y="1032"/>
                </a:cubicBezTo>
              </a:path>
              <a:path w="3757" h="1133" extrusionOk="0">
                <a:moveTo>
                  <a:pt x="2784" y="1066"/>
                </a:moveTo>
                <a:cubicBezTo>
                  <a:pt x="2800" y="1062"/>
                  <a:pt x="2793" y="1082"/>
                  <a:pt x="2810" y="1043"/>
                </a:cubicBezTo>
                <a:cubicBezTo>
                  <a:pt x="2832" y="991"/>
                  <a:pt x="2848" y="938"/>
                  <a:pt x="2866" y="884"/>
                </a:cubicBezTo>
                <a:cubicBezTo>
                  <a:pt x="2889" y="813"/>
                  <a:pt x="2916" y="744"/>
                  <a:pt x="2935" y="672"/>
                </a:cubicBezTo>
                <a:cubicBezTo>
                  <a:pt x="2943" y="718"/>
                  <a:pt x="2945" y="762"/>
                  <a:pt x="2958" y="808"/>
                </a:cubicBezTo>
                <a:cubicBezTo>
                  <a:pt x="2969" y="847"/>
                  <a:pt x="3023" y="1032"/>
                  <a:pt x="3095" y="1015"/>
                </a:cubicBezTo>
                <a:cubicBezTo>
                  <a:pt x="3174" y="997"/>
                  <a:pt x="3174" y="860"/>
                  <a:pt x="3179" y="798"/>
                </a:cubicBezTo>
                <a:cubicBezTo>
                  <a:pt x="3185" y="711"/>
                  <a:pt x="3167" y="620"/>
                  <a:pt x="3179" y="535"/>
                </a:cubicBezTo>
                <a:cubicBezTo>
                  <a:pt x="3193" y="482"/>
                  <a:pt x="3199" y="462"/>
                  <a:pt x="3221" y="430"/>
                </a:cubicBezTo>
              </a:path>
              <a:path w="3757" h="1133" extrusionOk="0">
                <a:moveTo>
                  <a:pt x="3536" y="0"/>
                </a:moveTo>
                <a:cubicBezTo>
                  <a:pt x="3529" y="77"/>
                  <a:pt x="3506" y="148"/>
                  <a:pt x="3494" y="225"/>
                </a:cubicBezTo>
                <a:cubicBezTo>
                  <a:pt x="3474" y="350"/>
                  <a:pt x="3458" y="477"/>
                  <a:pt x="3447" y="603"/>
                </a:cubicBezTo>
                <a:cubicBezTo>
                  <a:pt x="3439" y="692"/>
                  <a:pt x="3430" y="780"/>
                  <a:pt x="3420" y="868"/>
                </a:cubicBezTo>
                <a:cubicBezTo>
                  <a:pt x="3414" y="922"/>
                  <a:pt x="3411" y="975"/>
                  <a:pt x="3408" y="1029"/>
                </a:cubicBezTo>
              </a:path>
              <a:path w="3757" h="1133" extrusionOk="0">
                <a:moveTo>
                  <a:pt x="3281" y="468"/>
                </a:moveTo>
                <a:cubicBezTo>
                  <a:pt x="3342" y="410"/>
                  <a:pt x="3371" y="425"/>
                  <a:pt x="3458" y="422"/>
                </a:cubicBezTo>
                <a:cubicBezTo>
                  <a:pt x="3525" y="420"/>
                  <a:pt x="3594" y="417"/>
                  <a:pt x="3660" y="406"/>
                </a:cubicBezTo>
                <a:cubicBezTo>
                  <a:pt x="3710" y="396"/>
                  <a:pt x="3723" y="393"/>
                  <a:pt x="3756" y="391"/>
                </a:cubicBezTo>
              </a:path>
            </a:pathLst>
          </a:custGeom>
          <a:noFill/>
          <a:ln w="19050" cap="rnd">
            <a:solidFill>
              <a:srgbClr val="C0504D"/>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5809" name="Ink 65"/>
          <p:cNvSpPr>
            <a:spLocks noRot="1" noChangeAspect="1" noEditPoints="1" noChangeArrowheads="1" noChangeShapeType="1" noTextEdit="1"/>
          </p:cNvSpPr>
          <p:nvPr/>
        </p:nvSpPr>
        <p:spPr bwMode="auto">
          <a:xfrm>
            <a:off x="7370763" y="4437063"/>
            <a:ext cx="1041400" cy="241300"/>
          </a:xfrm>
          <a:custGeom>
            <a:avLst/>
            <a:gdLst>
              <a:gd name="T0" fmla="*/ 2147483647 w 2892"/>
              <a:gd name="T1" fmla="*/ 2147483647 h 673"/>
              <a:gd name="T2" fmla="*/ 2147483647 w 2892"/>
              <a:gd name="T3" fmla="*/ 2147483647 h 673"/>
              <a:gd name="T4" fmla="*/ 2147483647 w 2892"/>
              <a:gd name="T5" fmla="*/ 2147483647 h 673"/>
              <a:gd name="T6" fmla="*/ 2147483647 w 2892"/>
              <a:gd name="T7" fmla="*/ 2147483647 h 673"/>
              <a:gd name="T8" fmla="*/ 2147483647 w 2892"/>
              <a:gd name="T9" fmla="*/ 2147483647 h 673"/>
              <a:gd name="T10" fmla="*/ 2147483647 w 2892"/>
              <a:gd name="T11" fmla="*/ 2147483647 h 673"/>
              <a:gd name="T12" fmla="*/ 2147483647 w 2892"/>
              <a:gd name="T13" fmla="*/ 2147483647 h 673"/>
              <a:gd name="T14" fmla="*/ 2147483647 w 2892"/>
              <a:gd name="T15" fmla="*/ 2147483647 h 673"/>
              <a:gd name="T16" fmla="*/ 2147483647 w 2892"/>
              <a:gd name="T17" fmla="*/ 2147483647 h 673"/>
              <a:gd name="T18" fmla="*/ 2147483647 w 2892"/>
              <a:gd name="T19" fmla="*/ 2147483647 h 673"/>
              <a:gd name="T20" fmla="*/ 2147483647 w 2892"/>
              <a:gd name="T21" fmla="*/ 2147483647 h 673"/>
              <a:gd name="T22" fmla="*/ 2147483647 w 2892"/>
              <a:gd name="T23" fmla="*/ 2147483647 h 673"/>
              <a:gd name="T24" fmla="*/ 2147483647 w 2892"/>
              <a:gd name="T25" fmla="*/ 2147483647 h 673"/>
              <a:gd name="T26" fmla="*/ 2147483647 w 2892"/>
              <a:gd name="T27" fmla="*/ 2147483647 h 673"/>
              <a:gd name="T28" fmla="*/ 2147483647 w 2892"/>
              <a:gd name="T29" fmla="*/ 2147483647 h 673"/>
              <a:gd name="T30" fmla="*/ 2147483647 w 2892"/>
              <a:gd name="T31" fmla="*/ 2147483647 h 673"/>
              <a:gd name="T32" fmla="*/ 2147483647 w 2892"/>
              <a:gd name="T33" fmla="*/ 2147483647 h 673"/>
              <a:gd name="T34" fmla="*/ 2147483647 w 2892"/>
              <a:gd name="T35" fmla="*/ 2147483647 h 673"/>
              <a:gd name="T36" fmla="*/ 2147483647 w 2892"/>
              <a:gd name="T37" fmla="*/ 2147483647 h 673"/>
              <a:gd name="T38" fmla="*/ 2147483647 w 2892"/>
              <a:gd name="T39" fmla="*/ 2147483647 h 673"/>
              <a:gd name="T40" fmla="*/ 2147483647 w 2892"/>
              <a:gd name="T41" fmla="*/ 2147483647 h 673"/>
              <a:gd name="T42" fmla="*/ 2147483647 w 2892"/>
              <a:gd name="T43" fmla="*/ 2147483647 h 673"/>
              <a:gd name="T44" fmla="*/ 2147483647 w 2892"/>
              <a:gd name="T45" fmla="*/ 2147483647 h 673"/>
              <a:gd name="T46" fmla="*/ 2147483647 w 2892"/>
              <a:gd name="T47" fmla="*/ 2147483647 h 673"/>
              <a:gd name="T48" fmla="*/ 2147483647 w 2892"/>
              <a:gd name="T49" fmla="*/ 2147483647 h 673"/>
              <a:gd name="T50" fmla="*/ 2147483647 w 2892"/>
              <a:gd name="T51" fmla="*/ 2147483647 h 673"/>
              <a:gd name="T52" fmla="*/ 2147483647 w 2892"/>
              <a:gd name="T53" fmla="*/ 2147483647 h 673"/>
              <a:gd name="T54" fmla="*/ 2147483647 w 2892"/>
              <a:gd name="T55" fmla="*/ 2147483647 h 673"/>
              <a:gd name="T56" fmla="*/ 2147483647 w 2892"/>
              <a:gd name="T57" fmla="*/ 2147483647 h 673"/>
              <a:gd name="T58" fmla="*/ 2147483647 w 2892"/>
              <a:gd name="T59" fmla="*/ 2147483647 h 673"/>
              <a:gd name="T60" fmla="*/ 2147483647 w 2892"/>
              <a:gd name="T61" fmla="*/ 2147483647 h 673"/>
              <a:gd name="T62" fmla="*/ 2147483647 w 2892"/>
              <a:gd name="T63" fmla="*/ 2147483647 h 673"/>
              <a:gd name="T64" fmla="*/ 2147483647 w 2892"/>
              <a:gd name="T65" fmla="*/ 2147483647 h 673"/>
              <a:gd name="T66" fmla="*/ 2147483647 w 2892"/>
              <a:gd name="T67" fmla="*/ 2147483647 h 673"/>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892"/>
              <a:gd name="T103" fmla="*/ 0 h 673"/>
              <a:gd name="T104" fmla="*/ 2892 w 2892"/>
              <a:gd name="T105" fmla="*/ 673 h 673"/>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892" h="673" extrusionOk="0">
                <a:moveTo>
                  <a:pt x="380" y="331"/>
                </a:moveTo>
                <a:cubicBezTo>
                  <a:pt x="346" y="318"/>
                  <a:pt x="340" y="311"/>
                  <a:pt x="322" y="282"/>
                </a:cubicBezTo>
                <a:cubicBezTo>
                  <a:pt x="313" y="267"/>
                  <a:pt x="314" y="251"/>
                  <a:pt x="307" y="235"/>
                </a:cubicBezTo>
                <a:cubicBezTo>
                  <a:pt x="294" y="205"/>
                  <a:pt x="256" y="211"/>
                  <a:pt x="231" y="216"/>
                </a:cubicBezTo>
                <a:cubicBezTo>
                  <a:pt x="182" y="226"/>
                  <a:pt x="134" y="257"/>
                  <a:pt x="97" y="289"/>
                </a:cubicBezTo>
                <a:cubicBezTo>
                  <a:pt x="52" y="328"/>
                  <a:pt x="17" y="384"/>
                  <a:pt x="4" y="443"/>
                </a:cubicBezTo>
                <a:cubicBezTo>
                  <a:pt x="-7" y="495"/>
                  <a:pt x="4" y="552"/>
                  <a:pt x="38" y="593"/>
                </a:cubicBezTo>
                <a:cubicBezTo>
                  <a:pt x="72" y="634"/>
                  <a:pt x="131" y="657"/>
                  <a:pt x="183" y="665"/>
                </a:cubicBezTo>
                <a:cubicBezTo>
                  <a:pt x="239" y="674"/>
                  <a:pt x="289" y="672"/>
                  <a:pt x="343" y="655"/>
                </a:cubicBezTo>
                <a:cubicBezTo>
                  <a:pt x="378" y="643"/>
                  <a:pt x="388" y="639"/>
                  <a:pt x="408" y="625"/>
                </a:cubicBezTo>
              </a:path>
              <a:path w="2892" h="673" extrusionOk="0">
                <a:moveTo>
                  <a:pt x="485" y="418"/>
                </a:moveTo>
                <a:cubicBezTo>
                  <a:pt x="507" y="410"/>
                  <a:pt x="529" y="406"/>
                  <a:pt x="551" y="399"/>
                </a:cubicBezTo>
                <a:cubicBezTo>
                  <a:pt x="591" y="386"/>
                  <a:pt x="633" y="372"/>
                  <a:pt x="670" y="352"/>
                </a:cubicBezTo>
                <a:cubicBezTo>
                  <a:pt x="708" y="332"/>
                  <a:pt x="766" y="296"/>
                  <a:pt x="768" y="248"/>
                </a:cubicBezTo>
                <a:cubicBezTo>
                  <a:pt x="770" y="211"/>
                  <a:pt x="722" y="204"/>
                  <a:pt x="696" y="207"/>
                </a:cubicBezTo>
                <a:cubicBezTo>
                  <a:pt x="624" y="215"/>
                  <a:pt x="555" y="262"/>
                  <a:pt x="508" y="316"/>
                </a:cubicBezTo>
                <a:cubicBezTo>
                  <a:pt x="475" y="354"/>
                  <a:pt x="450" y="405"/>
                  <a:pt x="459" y="457"/>
                </a:cubicBezTo>
                <a:cubicBezTo>
                  <a:pt x="466" y="497"/>
                  <a:pt x="499" y="529"/>
                  <a:pt x="534" y="547"/>
                </a:cubicBezTo>
                <a:cubicBezTo>
                  <a:pt x="575" y="567"/>
                  <a:pt x="608" y="556"/>
                  <a:pt x="648" y="545"/>
                </a:cubicBezTo>
                <a:cubicBezTo>
                  <a:pt x="696" y="532"/>
                  <a:pt x="730" y="509"/>
                  <a:pt x="769" y="479"/>
                </a:cubicBezTo>
                <a:cubicBezTo>
                  <a:pt x="778" y="472"/>
                  <a:pt x="788" y="464"/>
                  <a:pt x="797" y="457"/>
                </a:cubicBezTo>
              </a:path>
              <a:path w="2892" h="673" extrusionOk="0">
                <a:moveTo>
                  <a:pt x="901" y="666"/>
                </a:moveTo>
                <a:cubicBezTo>
                  <a:pt x="922" y="667"/>
                  <a:pt x="933" y="639"/>
                  <a:pt x="942" y="617"/>
                </a:cubicBezTo>
                <a:cubicBezTo>
                  <a:pt x="963" y="567"/>
                  <a:pt x="982" y="513"/>
                  <a:pt x="997" y="461"/>
                </a:cubicBezTo>
                <a:cubicBezTo>
                  <a:pt x="1011" y="412"/>
                  <a:pt x="1025" y="363"/>
                  <a:pt x="1035" y="313"/>
                </a:cubicBezTo>
                <a:cubicBezTo>
                  <a:pt x="1038" y="292"/>
                  <a:pt x="1040" y="288"/>
                  <a:pt x="1040" y="275"/>
                </a:cubicBezTo>
                <a:cubicBezTo>
                  <a:pt x="1043" y="289"/>
                  <a:pt x="1044" y="309"/>
                  <a:pt x="1053" y="321"/>
                </a:cubicBezTo>
                <a:cubicBezTo>
                  <a:pt x="1065" y="336"/>
                  <a:pt x="1081" y="341"/>
                  <a:pt x="1099" y="340"/>
                </a:cubicBezTo>
                <a:cubicBezTo>
                  <a:pt x="1121" y="339"/>
                  <a:pt x="1141" y="325"/>
                  <a:pt x="1162" y="332"/>
                </a:cubicBezTo>
                <a:cubicBezTo>
                  <a:pt x="1184" y="339"/>
                  <a:pt x="1190" y="390"/>
                  <a:pt x="1194" y="407"/>
                </a:cubicBezTo>
                <a:cubicBezTo>
                  <a:pt x="1205" y="456"/>
                  <a:pt x="1216" y="505"/>
                  <a:pt x="1229" y="553"/>
                </a:cubicBezTo>
                <a:cubicBezTo>
                  <a:pt x="1231" y="562"/>
                  <a:pt x="1248" y="648"/>
                  <a:pt x="1263" y="647"/>
                </a:cubicBezTo>
                <a:cubicBezTo>
                  <a:pt x="1267" y="633"/>
                  <a:pt x="1268" y="627"/>
                  <a:pt x="1268" y="617"/>
                </a:cubicBezTo>
              </a:path>
              <a:path w="2892" h="673" extrusionOk="0">
                <a:moveTo>
                  <a:pt x="1454" y="445"/>
                </a:moveTo>
                <a:cubicBezTo>
                  <a:pt x="1513" y="439"/>
                  <a:pt x="1558" y="423"/>
                  <a:pt x="1606" y="387"/>
                </a:cubicBezTo>
                <a:cubicBezTo>
                  <a:pt x="1638" y="363"/>
                  <a:pt x="1674" y="330"/>
                  <a:pt x="1688" y="292"/>
                </a:cubicBezTo>
                <a:cubicBezTo>
                  <a:pt x="1697" y="267"/>
                  <a:pt x="1701" y="230"/>
                  <a:pt x="1677" y="212"/>
                </a:cubicBezTo>
                <a:cubicBezTo>
                  <a:pt x="1647" y="189"/>
                  <a:pt x="1600" y="210"/>
                  <a:pt x="1573" y="227"/>
                </a:cubicBezTo>
                <a:cubicBezTo>
                  <a:pt x="1524" y="258"/>
                  <a:pt x="1485" y="308"/>
                  <a:pt x="1464" y="362"/>
                </a:cubicBezTo>
                <a:cubicBezTo>
                  <a:pt x="1444" y="413"/>
                  <a:pt x="1441" y="467"/>
                  <a:pt x="1465" y="517"/>
                </a:cubicBezTo>
                <a:cubicBezTo>
                  <a:pt x="1484" y="557"/>
                  <a:pt x="1516" y="581"/>
                  <a:pt x="1557" y="590"/>
                </a:cubicBezTo>
                <a:cubicBezTo>
                  <a:pt x="1595" y="599"/>
                  <a:pt x="1620" y="585"/>
                  <a:pt x="1653" y="567"/>
                </a:cubicBezTo>
                <a:cubicBezTo>
                  <a:pt x="1660" y="563"/>
                  <a:pt x="1667" y="559"/>
                  <a:pt x="1674" y="555"/>
                </a:cubicBezTo>
              </a:path>
              <a:path w="2892" h="673" extrusionOk="0">
                <a:moveTo>
                  <a:pt x="1804" y="573"/>
                </a:moveTo>
                <a:cubicBezTo>
                  <a:pt x="1818" y="577"/>
                  <a:pt x="1839" y="588"/>
                  <a:pt x="1853" y="572"/>
                </a:cubicBezTo>
                <a:cubicBezTo>
                  <a:pt x="1870" y="552"/>
                  <a:pt x="1887" y="506"/>
                  <a:pt x="1896" y="481"/>
                </a:cubicBezTo>
                <a:cubicBezTo>
                  <a:pt x="1904" y="457"/>
                  <a:pt x="1910" y="433"/>
                  <a:pt x="1919" y="409"/>
                </a:cubicBezTo>
                <a:cubicBezTo>
                  <a:pt x="1946" y="415"/>
                  <a:pt x="1955" y="433"/>
                  <a:pt x="1977" y="451"/>
                </a:cubicBezTo>
                <a:cubicBezTo>
                  <a:pt x="2009" y="477"/>
                  <a:pt x="2044" y="498"/>
                  <a:pt x="2082" y="513"/>
                </a:cubicBezTo>
                <a:cubicBezTo>
                  <a:pt x="2106" y="522"/>
                  <a:pt x="2143" y="535"/>
                  <a:pt x="2168" y="520"/>
                </a:cubicBezTo>
                <a:cubicBezTo>
                  <a:pt x="2192" y="505"/>
                  <a:pt x="2184" y="470"/>
                  <a:pt x="2180" y="448"/>
                </a:cubicBezTo>
                <a:cubicBezTo>
                  <a:pt x="2173" y="409"/>
                  <a:pt x="2159" y="372"/>
                  <a:pt x="2148" y="334"/>
                </a:cubicBezTo>
                <a:cubicBezTo>
                  <a:pt x="2135" y="289"/>
                  <a:pt x="2131" y="254"/>
                  <a:pt x="2157" y="213"/>
                </a:cubicBezTo>
                <a:cubicBezTo>
                  <a:pt x="2164" y="203"/>
                  <a:pt x="2172" y="194"/>
                  <a:pt x="2179" y="184"/>
                </a:cubicBezTo>
              </a:path>
              <a:path w="2892" h="673" extrusionOk="0">
                <a:moveTo>
                  <a:pt x="2587" y="0"/>
                </a:moveTo>
                <a:cubicBezTo>
                  <a:pt x="2595" y="28"/>
                  <a:pt x="2590" y="41"/>
                  <a:pt x="2586" y="72"/>
                </a:cubicBezTo>
                <a:cubicBezTo>
                  <a:pt x="2579" y="121"/>
                  <a:pt x="2571" y="169"/>
                  <a:pt x="2562" y="218"/>
                </a:cubicBezTo>
                <a:cubicBezTo>
                  <a:pt x="2547" y="301"/>
                  <a:pt x="2537" y="385"/>
                  <a:pt x="2549" y="469"/>
                </a:cubicBezTo>
                <a:cubicBezTo>
                  <a:pt x="2556" y="516"/>
                  <a:pt x="2574" y="569"/>
                  <a:pt x="2617" y="594"/>
                </a:cubicBezTo>
                <a:cubicBezTo>
                  <a:pt x="2659" y="618"/>
                  <a:pt x="2701" y="609"/>
                  <a:pt x="2742" y="595"/>
                </a:cubicBezTo>
                <a:cubicBezTo>
                  <a:pt x="2791" y="579"/>
                  <a:pt x="2823" y="549"/>
                  <a:pt x="2840" y="499"/>
                </a:cubicBezTo>
                <a:cubicBezTo>
                  <a:pt x="2842" y="488"/>
                  <a:pt x="2845" y="478"/>
                  <a:pt x="2847" y="467"/>
                </a:cubicBezTo>
              </a:path>
              <a:path w="2892" h="673" extrusionOk="0">
                <a:moveTo>
                  <a:pt x="2496" y="260"/>
                </a:moveTo>
                <a:cubicBezTo>
                  <a:pt x="2490" y="262"/>
                  <a:pt x="2484" y="265"/>
                  <a:pt x="2478" y="267"/>
                </a:cubicBezTo>
                <a:cubicBezTo>
                  <a:pt x="2515" y="269"/>
                  <a:pt x="2545" y="259"/>
                  <a:pt x="2582" y="253"/>
                </a:cubicBezTo>
                <a:cubicBezTo>
                  <a:pt x="2632" y="244"/>
                  <a:pt x="2682" y="236"/>
                  <a:pt x="2732" y="230"/>
                </a:cubicBezTo>
                <a:cubicBezTo>
                  <a:pt x="2772" y="225"/>
                  <a:pt x="2812" y="222"/>
                  <a:pt x="2853" y="221"/>
                </a:cubicBezTo>
                <a:cubicBezTo>
                  <a:pt x="2855" y="221"/>
                  <a:pt x="2914" y="223"/>
                  <a:pt x="2888" y="235"/>
                </a:cubicBezTo>
                <a:cubicBezTo>
                  <a:pt x="2874" y="234"/>
                  <a:pt x="2870" y="234"/>
                  <a:pt x="2862" y="230"/>
                </a:cubicBezTo>
              </a:path>
            </a:pathLst>
          </a:custGeom>
          <a:noFill/>
          <a:ln w="19050" cap="rnd">
            <a:solidFill>
              <a:srgbClr val="C0504D"/>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5810" name="Ink 66"/>
          <p:cNvSpPr>
            <a:spLocks noRot="1" noChangeAspect="1" noEditPoints="1" noChangeArrowheads="1" noChangeShapeType="1" noTextEdit="1"/>
          </p:cNvSpPr>
          <p:nvPr/>
        </p:nvSpPr>
        <p:spPr bwMode="auto">
          <a:xfrm>
            <a:off x="4075113" y="3251200"/>
            <a:ext cx="455612" cy="39688"/>
          </a:xfrm>
          <a:custGeom>
            <a:avLst/>
            <a:gdLst>
              <a:gd name="T0" fmla="*/ 2147483647 w 1266"/>
              <a:gd name="T1" fmla="*/ 2147483647 h 109"/>
              <a:gd name="T2" fmla="*/ 0 w 1266"/>
              <a:gd name="T3" fmla="*/ 2147483647 h 109"/>
              <a:gd name="T4" fmla="*/ 2147483647 w 1266"/>
              <a:gd name="T5" fmla="*/ 2147483647 h 109"/>
              <a:gd name="T6" fmla="*/ 2147483647 w 1266"/>
              <a:gd name="T7" fmla="*/ 2147483647 h 109"/>
              <a:gd name="T8" fmla="*/ 2147483647 w 1266"/>
              <a:gd name="T9" fmla="*/ 2147483647 h 109"/>
              <a:gd name="T10" fmla="*/ 2147483647 w 1266"/>
              <a:gd name="T11" fmla="*/ 2147483647 h 109"/>
              <a:gd name="T12" fmla="*/ 2147483647 w 1266"/>
              <a:gd name="T13" fmla="*/ 2147483647 h 109"/>
              <a:gd name="T14" fmla="*/ 2147483647 w 1266"/>
              <a:gd name="T15" fmla="*/ 2147483647 h 109"/>
              <a:gd name="T16" fmla="*/ 2147483647 w 1266"/>
              <a:gd name="T17" fmla="*/ 2147483647 h 10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266"/>
              <a:gd name="T28" fmla="*/ 0 h 109"/>
              <a:gd name="T29" fmla="*/ 1266 w 1266"/>
              <a:gd name="T30" fmla="*/ 109 h 10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266" h="109" extrusionOk="0">
                <a:moveTo>
                  <a:pt x="14" y="108"/>
                </a:moveTo>
                <a:cubicBezTo>
                  <a:pt x="11" y="98"/>
                  <a:pt x="9" y="94"/>
                  <a:pt x="0" y="94"/>
                </a:cubicBezTo>
                <a:cubicBezTo>
                  <a:pt x="26" y="99"/>
                  <a:pt x="49" y="102"/>
                  <a:pt x="77" y="101"/>
                </a:cubicBezTo>
                <a:cubicBezTo>
                  <a:pt x="146" y="99"/>
                  <a:pt x="216" y="94"/>
                  <a:pt x="284" y="86"/>
                </a:cubicBezTo>
                <a:cubicBezTo>
                  <a:pt x="395" y="73"/>
                  <a:pt x="505" y="57"/>
                  <a:pt x="616" y="43"/>
                </a:cubicBezTo>
                <a:cubicBezTo>
                  <a:pt x="727" y="29"/>
                  <a:pt x="839" y="14"/>
                  <a:pt x="951" y="6"/>
                </a:cubicBezTo>
                <a:cubicBezTo>
                  <a:pt x="1020" y="1"/>
                  <a:pt x="1090" y="-3"/>
                  <a:pt x="1159" y="2"/>
                </a:cubicBezTo>
                <a:cubicBezTo>
                  <a:pt x="1172" y="3"/>
                  <a:pt x="1249" y="4"/>
                  <a:pt x="1259" y="15"/>
                </a:cubicBezTo>
                <a:cubicBezTo>
                  <a:pt x="1264" y="27"/>
                  <a:pt x="1267" y="30"/>
                  <a:pt x="1263" y="38"/>
                </a:cubicBezTo>
              </a:path>
            </a:pathLst>
          </a:custGeom>
          <a:noFill/>
          <a:ln w="19050" cap="rnd">
            <a:solidFill>
              <a:srgbClr val="C0504D"/>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5811" name="Ink 67"/>
          <p:cNvSpPr>
            <a:spLocks noRot="1" noChangeAspect="1" noEditPoints="1" noChangeArrowheads="1" noChangeShapeType="1" noTextEdit="1"/>
          </p:cNvSpPr>
          <p:nvPr/>
        </p:nvSpPr>
        <p:spPr bwMode="auto">
          <a:xfrm>
            <a:off x="5132388" y="2124075"/>
            <a:ext cx="827087" cy="534988"/>
          </a:xfrm>
          <a:custGeom>
            <a:avLst/>
            <a:gdLst>
              <a:gd name="T0" fmla="*/ 0 w 2299"/>
              <a:gd name="T1" fmla="*/ 2147483647 h 1486"/>
              <a:gd name="T2" fmla="*/ 2147483647 w 2299"/>
              <a:gd name="T3" fmla="*/ 2147483647 h 1486"/>
              <a:gd name="T4" fmla="*/ 2147483647 w 2299"/>
              <a:gd name="T5" fmla="*/ 2147483647 h 1486"/>
              <a:gd name="T6" fmla="*/ 2147483647 w 2299"/>
              <a:gd name="T7" fmla="*/ 2147483647 h 1486"/>
              <a:gd name="T8" fmla="*/ 2147483647 w 2299"/>
              <a:gd name="T9" fmla="*/ 2147483647 h 1486"/>
              <a:gd name="T10" fmla="*/ 2147483647 w 2299"/>
              <a:gd name="T11" fmla="*/ 2147483647 h 1486"/>
              <a:gd name="T12" fmla="*/ 2147483647 w 2299"/>
              <a:gd name="T13" fmla="*/ 2147483647 h 1486"/>
              <a:gd name="T14" fmla="*/ 2147483647 w 2299"/>
              <a:gd name="T15" fmla="*/ 2147483647 h 1486"/>
              <a:gd name="T16" fmla="*/ 2147483647 w 2299"/>
              <a:gd name="T17" fmla="*/ 2147483647 h 1486"/>
              <a:gd name="T18" fmla="*/ 2147483647 w 2299"/>
              <a:gd name="T19" fmla="*/ 2147483647 h 1486"/>
              <a:gd name="T20" fmla="*/ 2147483647 w 2299"/>
              <a:gd name="T21" fmla="*/ 2147483647 h 1486"/>
              <a:gd name="T22" fmla="*/ 2147483647 w 2299"/>
              <a:gd name="T23" fmla="*/ 2147483647 h 1486"/>
              <a:gd name="T24" fmla="*/ 2147483647 w 2299"/>
              <a:gd name="T25" fmla="*/ 2147483647 h 1486"/>
              <a:gd name="T26" fmla="*/ 2147483647 w 2299"/>
              <a:gd name="T27" fmla="*/ 2147483647 h 1486"/>
              <a:gd name="T28" fmla="*/ 2147483647 w 2299"/>
              <a:gd name="T29" fmla="*/ 2147483647 h 1486"/>
              <a:gd name="T30" fmla="*/ 2147483647 w 2299"/>
              <a:gd name="T31" fmla="*/ 2147483647 h 1486"/>
              <a:gd name="T32" fmla="*/ 2147483647 w 2299"/>
              <a:gd name="T33" fmla="*/ 2147483647 h 1486"/>
              <a:gd name="T34" fmla="*/ 2147483647 w 2299"/>
              <a:gd name="T35" fmla="*/ 2147483647 h 1486"/>
              <a:gd name="T36" fmla="*/ 2147483647 w 2299"/>
              <a:gd name="T37" fmla="*/ 2147483647 h 1486"/>
              <a:gd name="T38" fmla="*/ 2147483647 w 2299"/>
              <a:gd name="T39" fmla="*/ 2147483647 h 1486"/>
              <a:gd name="T40" fmla="*/ 2147483647 w 2299"/>
              <a:gd name="T41" fmla="*/ 2147483647 h 1486"/>
              <a:gd name="T42" fmla="*/ 2147483647 w 2299"/>
              <a:gd name="T43" fmla="*/ 2147483647 h 1486"/>
              <a:gd name="T44" fmla="*/ 2147483647 w 2299"/>
              <a:gd name="T45" fmla="*/ 2147483647 h 1486"/>
              <a:gd name="T46" fmla="*/ 2147483647 w 2299"/>
              <a:gd name="T47" fmla="*/ 2147483647 h 1486"/>
              <a:gd name="T48" fmla="*/ 2147483647 w 2299"/>
              <a:gd name="T49" fmla="*/ 2147483647 h 1486"/>
              <a:gd name="T50" fmla="*/ 2147483647 w 2299"/>
              <a:gd name="T51" fmla="*/ 2147483647 h 1486"/>
              <a:gd name="T52" fmla="*/ 2147483647 w 2299"/>
              <a:gd name="T53" fmla="*/ 2147483647 h 1486"/>
              <a:gd name="T54" fmla="*/ 2147483647 w 2299"/>
              <a:gd name="T55" fmla="*/ 2147483647 h 1486"/>
              <a:gd name="T56" fmla="*/ 2147483647 w 2299"/>
              <a:gd name="T57" fmla="*/ 2147483647 h 1486"/>
              <a:gd name="T58" fmla="*/ 2147483647 w 2299"/>
              <a:gd name="T59" fmla="*/ 2147483647 h 1486"/>
              <a:gd name="T60" fmla="*/ 2147483647 w 2299"/>
              <a:gd name="T61" fmla="*/ 2147483647 h 1486"/>
              <a:gd name="T62" fmla="*/ 2147483647 w 2299"/>
              <a:gd name="T63" fmla="*/ 2147483647 h 1486"/>
              <a:gd name="T64" fmla="*/ 2147483647 w 2299"/>
              <a:gd name="T65" fmla="*/ 2147483647 h 1486"/>
              <a:gd name="T66" fmla="*/ 2147483647 w 2299"/>
              <a:gd name="T67" fmla="*/ 2147483647 h 1486"/>
              <a:gd name="T68" fmla="*/ 2147483647 w 2299"/>
              <a:gd name="T69" fmla="*/ 2147483647 h 1486"/>
              <a:gd name="T70" fmla="*/ 2147483647 w 2299"/>
              <a:gd name="T71" fmla="*/ 2147483647 h 1486"/>
              <a:gd name="T72" fmla="*/ 2147483647 w 2299"/>
              <a:gd name="T73" fmla="*/ 2147483647 h 1486"/>
              <a:gd name="T74" fmla="*/ 2147483647 w 2299"/>
              <a:gd name="T75" fmla="*/ 2147483647 h 1486"/>
              <a:gd name="T76" fmla="*/ 2147483647 w 2299"/>
              <a:gd name="T77" fmla="*/ 2147483647 h 1486"/>
              <a:gd name="T78" fmla="*/ 2147483647 w 2299"/>
              <a:gd name="T79" fmla="*/ 2147483647 h 1486"/>
              <a:gd name="T80" fmla="*/ 2147483647 w 2299"/>
              <a:gd name="T81" fmla="*/ 2147483647 h 1486"/>
              <a:gd name="T82" fmla="*/ 2147483647 w 2299"/>
              <a:gd name="T83" fmla="*/ 2147483647 h 1486"/>
              <a:gd name="T84" fmla="*/ 2147483647 w 2299"/>
              <a:gd name="T85" fmla="*/ 2147483647 h 1486"/>
              <a:gd name="T86" fmla="*/ 2147483647 w 2299"/>
              <a:gd name="T87" fmla="*/ 2147483647 h 1486"/>
              <a:gd name="T88" fmla="*/ 2147483647 w 2299"/>
              <a:gd name="T89" fmla="*/ 2147483647 h 1486"/>
              <a:gd name="T90" fmla="*/ 2147483647 w 2299"/>
              <a:gd name="T91" fmla="*/ 2147483647 h 1486"/>
              <a:gd name="T92" fmla="*/ 2147483647 w 2299"/>
              <a:gd name="T93" fmla="*/ 2147483647 h 1486"/>
              <a:gd name="T94" fmla="*/ 2147483647 w 2299"/>
              <a:gd name="T95" fmla="*/ 2147483647 h 1486"/>
              <a:gd name="T96" fmla="*/ 2147483647 w 2299"/>
              <a:gd name="T97" fmla="*/ 2147483647 h 1486"/>
              <a:gd name="T98" fmla="*/ 2147483647 w 2299"/>
              <a:gd name="T99" fmla="*/ 2147483647 h 1486"/>
              <a:gd name="T100" fmla="*/ 2147483647 w 2299"/>
              <a:gd name="T101" fmla="*/ 2147483647 h 1486"/>
              <a:gd name="T102" fmla="*/ 2147483647 w 2299"/>
              <a:gd name="T103" fmla="*/ 2147483647 h 1486"/>
              <a:gd name="T104" fmla="*/ 2147483647 w 2299"/>
              <a:gd name="T105" fmla="*/ 2147483647 h 1486"/>
              <a:gd name="T106" fmla="*/ 2147483647 w 2299"/>
              <a:gd name="T107" fmla="*/ 2147483647 h 1486"/>
              <a:gd name="T108" fmla="*/ 2147483647 w 2299"/>
              <a:gd name="T109" fmla="*/ 2147483647 h 1486"/>
              <a:gd name="T110" fmla="*/ 2147483647 w 2299"/>
              <a:gd name="T111" fmla="*/ 2147483647 h 1486"/>
              <a:gd name="T112" fmla="*/ 2147483647 w 2299"/>
              <a:gd name="T113" fmla="*/ 2147483647 h 1486"/>
              <a:gd name="T114" fmla="*/ 2147483647 w 2299"/>
              <a:gd name="T115" fmla="*/ 2147483647 h 1486"/>
              <a:gd name="T116" fmla="*/ 2147483647 w 2299"/>
              <a:gd name="T117" fmla="*/ 2147483647 h 1486"/>
              <a:gd name="T118" fmla="*/ 2147483647 w 2299"/>
              <a:gd name="T119" fmla="*/ 2147483647 h 148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2299"/>
              <a:gd name="T181" fmla="*/ 0 h 1486"/>
              <a:gd name="T182" fmla="*/ 2299 w 2299"/>
              <a:gd name="T183" fmla="*/ 1486 h 148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2299" h="1486" extrusionOk="0">
                <a:moveTo>
                  <a:pt x="0" y="321"/>
                </a:moveTo>
                <a:cubicBezTo>
                  <a:pt x="8" y="308"/>
                  <a:pt x="11" y="305"/>
                  <a:pt x="14" y="296"/>
                </a:cubicBezTo>
                <a:cubicBezTo>
                  <a:pt x="24" y="338"/>
                  <a:pt x="35" y="381"/>
                  <a:pt x="45" y="423"/>
                </a:cubicBezTo>
                <a:cubicBezTo>
                  <a:pt x="66" y="510"/>
                  <a:pt x="88" y="596"/>
                  <a:pt x="109" y="683"/>
                </a:cubicBezTo>
                <a:cubicBezTo>
                  <a:pt x="126" y="752"/>
                  <a:pt x="140" y="823"/>
                  <a:pt x="161" y="891"/>
                </a:cubicBezTo>
                <a:cubicBezTo>
                  <a:pt x="186" y="873"/>
                  <a:pt x="193" y="857"/>
                  <a:pt x="215" y="829"/>
                </a:cubicBezTo>
                <a:cubicBezTo>
                  <a:pt x="242" y="795"/>
                  <a:pt x="280" y="773"/>
                  <a:pt x="325" y="776"/>
                </a:cubicBezTo>
                <a:cubicBezTo>
                  <a:pt x="378" y="779"/>
                  <a:pt x="426" y="815"/>
                  <a:pt x="458" y="855"/>
                </a:cubicBezTo>
                <a:cubicBezTo>
                  <a:pt x="492" y="897"/>
                  <a:pt x="504" y="947"/>
                  <a:pt x="477" y="996"/>
                </a:cubicBezTo>
                <a:cubicBezTo>
                  <a:pt x="417" y="1103"/>
                  <a:pt x="241" y="1124"/>
                  <a:pt x="164" y="1026"/>
                </a:cubicBezTo>
                <a:cubicBezTo>
                  <a:pt x="119" y="970"/>
                  <a:pt x="140" y="898"/>
                  <a:pt x="151" y="835"/>
                </a:cubicBezTo>
              </a:path>
              <a:path w="2299" h="1486" extrusionOk="0">
                <a:moveTo>
                  <a:pt x="560" y="95"/>
                </a:moveTo>
                <a:cubicBezTo>
                  <a:pt x="592" y="41"/>
                  <a:pt x="603" y="25"/>
                  <a:pt x="644" y="8"/>
                </a:cubicBezTo>
                <a:cubicBezTo>
                  <a:pt x="663" y="77"/>
                  <a:pt x="664" y="146"/>
                  <a:pt x="668" y="218"/>
                </a:cubicBezTo>
                <a:cubicBezTo>
                  <a:pt x="675" y="345"/>
                  <a:pt x="683" y="472"/>
                  <a:pt x="691" y="599"/>
                </a:cubicBezTo>
                <a:cubicBezTo>
                  <a:pt x="699" y="728"/>
                  <a:pt x="711" y="854"/>
                  <a:pt x="736" y="980"/>
                </a:cubicBezTo>
                <a:cubicBezTo>
                  <a:pt x="746" y="1029"/>
                  <a:pt x="748" y="1046"/>
                  <a:pt x="770" y="1010"/>
                </a:cubicBezTo>
              </a:path>
              <a:path w="2299" h="1486" extrusionOk="0">
                <a:moveTo>
                  <a:pt x="1149" y="508"/>
                </a:moveTo>
                <a:cubicBezTo>
                  <a:pt x="1118" y="525"/>
                  <a:pt x="1104" y="575"/>
                  <a:pt x="1094" y="613"/>
                </a:cubicBezTo>
                <a:cubicBezTo>
                  <a:pt x="1075" y="690"/>
                  <a:pt x="1065" y="772"/>
                  <a:pt x="1055" y="850"/>
                </a:cubicBezTo>
                <a:cubicBezTo>
                  <a:pt x="1050" y="892"/>
                  <a:pt x="1042" y="941"/>
                  <a:pt x="1046" y="981"/>
                </a:cubicBezTo>
                <a:cubicBezTo>
                  <a:pt x="1056" y="951"/>
                  <a:pt x="1062" y="926"/>
                  <a:pt x="1069" y="894"/>
                </a:cubicBezTo>
              </a:path>
              <a:path w="2299" h="1486" extrusionOk="0">
                <a:moveTo>
                  <a:pt x="1150" y="194"/>
                </a:moveTo>
                <a:cubicBezTo>
                  <a:pt x="1150" y="185"/>
                  <a:pt x="1151" y="175"/>
                  <a:pt x="1151" y="166"/>
                </a:cubicBezTo>
                <a:cubicBezTo>
                  <a:pt x="1153" y="137"/>
                  <a:pt x="1156" y="181"/>
                  <a:pt x="1160" y="192"/>
                </a:cubicBezTo>
                <a:cubicBezTo>
                  <a:pt x="1162" y="198"/>
                  <a:pt x="1164" y="204"/>
                  <a:pt x="1166" y="210"/>
                </a:cubicBezTo>
              </a:path>
              <a:path w="2299" h="1486" extrusionOk="0">
                <a:moveTo>
                  <a:pt x="1387" y="807"/>
                </a:moveTo>
                <a:cubicBezTo>
                  <a:pt x="1392" y="825"/>
                  <a:pt x="1397" y="843"/>
                  <a:pt x="1402" y="861"/>
                </a:cubicBezTo>
                <a:cubicBezTo>
                  <a:pt x="1405" y="819"/>
                  <a:pt x="1407" y="778"/>
                  <a:pt x="1408" y="735"/>
                </a:cubicBezTo>
                <a:cubicBezTo>
                  <a:pt x="1411" y="662"/>
                  <a:pt x="1403" y="571"/>
                  <a:pt x="1423" y="500"/>
                </a:cubicBezTo>
                <a:cubicBezTo>
                  <a:pt x="1425" y="480"/>
                  <a:pt x="1422" y="473"/>
                  <a:pt x="1437" y="471"/>
                </a:cubicBezTo>
                <a:cubicBezTo>
                  <a:pt x="1466" y="509"/>
                  <a:pt x="1553" y="649"/>
                  <a:pt x="1615" y="611"/>
                </a:cubicBezTo>
                <a:cubicBezTo>
                  <a:pt x="1647" y="591"/>
                  <a:pt x="1657" y="525"/>
                  <a:pt x="1665" y="492"/>
                </a:cubicBezTo>
                <a:cubicBezTo>
                  <a:pt x="1677" y="440"/>
                  <a:pt x="1688" y="379"/>
                  <a:pt x="1721" y="336"/>
                </a:cubicBezTo>
                <a:cubicBezTo>
                  <a:pt x="1732" y="314"/>
                  <a:pt x="1735" y="307"/>
                  <a:pt x="1754" y="316"/>
                </a:cubicBezTo>
                <a:cubicBezTo>
                  <a:pt x="1778" y="354"/>
                  <a:pt x="1791" y="382"/>
                  <a:pt x="1802" y="428"/>
                </a:cubicBezTo>
                <a:cubicBezTo>
                  <a:pt x="1814" y="475"/>
                  <a:pt x="1818" y="531"/>
                  <a:pt x="1842" y="574"/>
                </a:cubicBezTo>
                <a:cubicBezTo>
                  <a:pt x="1849" y="580"/>
                  <a:pt x="1856" y="587"/>
                  <a:pt x="1863" y="593"/>
                </a:cubicBezTo>
                <a:cubicBezTo>
                  <a:pt x="1903" y="579"/>
                  <a:pt x="1921" y="586"/>
                  <a:pt x="1950" y="540"/>
                </a:cubicBezTo>
                <a:cubicBezTo>
                  <a:pt x="1985" y="485"/>
                  <a:pt x="1995" y="409"/>
                  <a:pt x="2000" y="345"/>
                </a:cubicBezTo>
                <a:cubicBezTo>
                  <a:pt x="2002" y="301"/>
                  <a:pt x="2003" y="288"/>
                  <a:pt x="2001" y="260"/>
                </a:cubicBezTo>
                <a:cubicBezTo>
                  <a:pt x="1987" y="311"/>
                  <a:pt x="2003" y="324"/>
                  <a:pt x="2016" y="375"/>
                </a:cubicBezTo>
                <a:cubicBezTo>
                  <a:pt x="2084" y="653"/>
                  <a:pt x="2220" y="912"/>
                  <a:pt x="2281" y="1191"/>
                </a:cubicBezTo>
                <a:cubicBezTo>
                  <a:pt x="2298" y="1268"/>
                  <a:pt x="2322" y="1386"/>
                  <a:pt x="2265" y="1454"/>
                </a:cubicBezTo>
                <a:cubicBezTo>
                  <a:pt x="2220" y="1508"/>
                  <a:pt x="2135" y="1480"/>
                  <a:pt x="2082" y="1457"/>
                </a:cubicBezTo>
                <a:cubicBezTo>
                  <a:pt x="1983" y="1413"/>
                  <a:pt x="1911" y="1335"/>
                  <a:pt x="1849" y="1249"/>
                </a:cubicBezTo>
              </a:path>
              <a:path w="2299" h="1486" extrusionOk="0">
                <a:moveTo>
                  <a:pt x="693" y="1147"/>
                </a:moveTo>
                <a:cubicBezTo>
                  <a:pt x="649" y="1170"/>
                  <a:pt x="637" y="1174"/>
                  <a:pt x="616" y="1198"/>
                </a:cubicBezTo>
                <a:cubicBezTo>
                  <a:pt x="646" y="1213"/>
                  <a:pt x="689" y="1214"/>
                  <a:pt x="754" y="1196"/>
                </a:cubicBezTo>
                <a:cubicBezTo>
                  <a:pt x="921" y="1151"/>
                  <a:pt x="1084" y="1086"/>
                  <a:pt x="1246" y="1025"/>
                </a:cubicBezTo>
                <a:cubicBezTo>
                  <a:pt x="1433" y="954"/>
                  <a:pt x="1619" y="879"/>
                  <a:pt x="1808" y="813"/>
                </a:cubicBezTo>
                <a:cubicBezTo>
                  <a:pt x="1906" y="779"/>
                  <a:pt x="2013" y="757"/>
                  <a:pt x="2109" y="717"/>
                </a:cubicBezTo>
                <a:cubicBezTo>
                  <a:pt x="2149" y="700"/>
                  <a:pt x="2148" y="701"/>
                  <a:pt x="2156" y="671"/>
                </a:cubicBezTo>
                <a:cubicBezTo>
                  <a:pt x="2160" y="654"/>
                  <a:pt x="2145" y="623"/>
                  <a:pt x="2147" y="601"/>
                </a:cubicBezTo>
                <a:cubicBezTo>
                  <a:pt x="2150" y="580"/>
                  <a:pt x="2151" y="573"/>
                  <a:pt x="2155" y="559"/>
                </a:cubicBezTo>
              </a:path>
              <a:path w="2299" h="1486" extrusionOk="0">
                <a:moveTo>
                  <a:pt x="2006" y="299"/>
                </a:moveTo>
                <a:cubicBezTo>
                  <a:pt x="2000" y="274"/>
                  <a:pt x="1999" y="249"/>
                  <a:pt x="1994" y="224"/>
                </a:cubicBezTo>
                <a:cubicBezTo>
                  <a:pt x="1989" y="200"/>
                  <a:pt x="1985" y="193"/>
                  <a:pt x="1969" y="176"/>
                </a:cubicBezTo>
                <a:cubicBezTo>
                  <a:pt x="1916" y="194"/>
                  <a:pt x="1880" y="251"/>
                  <a:pt x="1848" y="299"/>
                </a:cubicBezTo>
                <a:cubicBezTo>
                  <a:pt x="1801" y="377"/>
                  <a:pt x="1784" y="405"/>
                  <a:pt x="1754" y="460"/>
                </a:cubicBezTo>
              </a:path>
            </a:pathLst>
          </a:custGeom>
          <a:noFill/>
          <a:ln w="19050" cap="rnd">
            <a:solidFill>
              <a:srgbClr val="C0504D"/>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5812" name="Ink 68"/>
          <p:cNvSpPr>
            <a:spLocks noRot="1" noChangeAspect="1" noEditPoints="1" noChangeArrowheads="1" noChangeShapeType="1" noTextEdit="1"/>
          </p:cNvSpPr>
          <p:nvPr/>
        </p:nvSpPr>
        <p:spPr bwMode="auto">
          <a:xfrm>
            <a:off x="2547938" y="4418013"/>
            <a:ext cx="2298700" cy="1271587"/>
          </a:xfrm>
          <a:custGeom>
            <a:avLst/>
            <a:gdLst>
              <a:gd name="T0" fmla="*/ 2147483647 w 6384"/>
              <a:gd name="T1" fmla="*/ 2147483647 h 3531"/>
              <a:gd name="T2" fmla="*/ 2147483647 w 6384"/>
              <a:gd name="T3" fmla="*/ 2147483647 h 3531"/>
              <a:gd name="T4" fmla="*/ 2147483647 w 6384"/>
              <a:gd name="T5" fmla="*/ 2147483647 h 3531"/>
              <a:gd name="T6" fmla="*/ 2147483647 w 6384"/>
              <a:gd name="T7" fmla="*/ 2147483647 h 3531"/>
              <a:gd name="T8" fmla="*/ 2147483647 w 6384"/>
              <a:gd name="T9" fmla="*/ 2147483647 h 3531"/>
              <a:gd name="T10" fmla="*/ 2147483647 w 6384"/>
              <a:gd name="T11" fmla="*/ 2147483647 h 3531"/>
              <a:gd name="T12" fmla="*/ 2147483647 w 6384"/>
              <a:gd name="T13" fmla="*/ 2147483647 h 3531"/>
              <a:gd name="T14" fmla="*/ 2147483647 w 6384"/>
              <a:gd name="T15" fmla="*/ 2147483647 h 3531"/>
              <a:gd name="T16" fmla="*/ 2147483647 w 6384"/>
              <a:gd name="T17" fmla="*/ 2147483647 h 3531"/>
              <a:gd name="T18" fmla="*/ 2147483647 w 6384"/>
              <a:gd name="T19" fmla="*/ 2147483647 h 3531"/>
              <a:gd name="T20" fmla="*/ 2147483647 w 6384"/>
              <a:gd name="T21" fmla="*/ 2147483647 h 3531"/>
              <a:gd name="T22" fmla="*/ 2147483647 w 6384"/>
              <a:gd name="T23" fmla="*/ 2147483647 h 3531"/>
              <a:gd name="T24" fmla="*/ 2147483647 w 6384"/>
              <a:gd name="T25" fmla="*/ 2147483647 h 3531"/>
              <a:gd name="T26" fmla="*/ 2147483647 w 6384"/>
              <a:gd name="T27" fmla="*/ 2147483647 h 3531"/>
              <a:gd name="T28" fmla="*/ 2147483647 w 6384"/>
              <a:gd name="T29" fmla="*/ 2147483647 h 3531"/>
              <a:gd name="T30" fmla="*/ 2147483647 w 6384"/>
              <a:gd name="T31" fmla="*/ 2147483647 h 3531"/>
              <a:gd name="T32" fmla="*/ 2147483647 w 6384"/>
              <a:gd name="T33" fmla="*/ 2147483647 h 3531"/>
              <a:gd name="T34" fmla="*/ 2147483647 w 6384"/>
              <a:gd name="T35" fmla="*/ 2147483647 h 3531"/>
              <a:gd name="T36" fmla="*/ 2147483647 w 6384"/>
              <a:gd name="T37" fmla="*/ 2147483647 h 3531"/>
              <a:gd name="T38" fmla="*/ 2147483647 w 6384"/>
              <a:gd name="T39" fmla="*/ 2147483647 h 3531"/>
              <a:gd name="T40" fmla="*/ 2147483647 w 6384"/>
              <a:gd name="T41" fmla="*/ 2147483647 h 3531"/>
              <a:gd name="T42" fmla="*/ 2147483647 w 6384"/>
              <a:gd name="T43" fmla="*/ 2147483647 h 3531"/>
              <a:gd name="T44" fmla="*/ 2147483647 w 6384"/>
              <a:gd name="T45" fmla="*/ 2147483647 h 3531"/>
              <a:gd name="T46" fmla="*/ 2147483647 w 6384"/>
              <a:gd name="T47" fmla="*/ 2147483647 h 3531"/>
              <a:gd name="T48" fmla="*/ 2147483647 w 6384"/>
              <a:gd name="T49" fmla="*/ 2147483647 h 3531"/>
              <a:gd name="T50" fmla="*/ 2147483647 w 6384"/>
              <a:gd name="T51" fmla="*/ 2147483647 h 3531"/>
              <a:gd name="T52" fmla="*/ 2147483647 w 6384"/>
              <a:gd name="T53" fmla="*/ 2147483647 h 3531"/>
              <a:gd name="T54" fmla="*/ 2147483647 w 6384"/>
              <a:gd name="T55" fmla="*/ 2147483647 h 3531"/>
              <a:gd name="T56" fmla="*/ 2147483647 w 6384"/>
              <a:gd name="T57" fmla="*/ 2147483647 h 3531"/>
              <a:gd name="T58" fmla="*/ 2147483647 w 6384"/>
              <a:gd name="T59" fmla="*/ 2147483647 h 3531"/>
              <a:gd name="T60" fmla="*/ 2147483647 w 6384"/>
              <a:gd name="T61" fmla="*/ 2147483647 h 3531"/>
              <a:gd name="T62" fmla="*/ 2147483647 w 6384"/>
              <a:gd name="T63" fmla="*/ 2147483647 h 3531"/>
              <a:gd name="T64" fmla="*/ 2147483647 w 6384"/>
              <a:gd name="T65" fmla="*/ 2147483647 h 3531"/>
              <a:gd name="T66" fmla="*/ 2147483647 w 6384"/>
              <a:gd name="T67" fmla="*/ 2147483647 h 3531"/>
              <a:gd name="T68" fmla="*/ 2147483647 w 6384"/>
              <a:gd name="T69" fmla="*/ 2147483647 h 3531"/>
              <a:gd name="T70" fmla="*/ 2147483647 w 6384"/>
              <a:gd name="T71" fmla="*/ 2147483647 h 3531"/>
              <a:gd name="T72" fmla="*/ 2147483647 w 6384"/>
              <a:gd name="T73" fmla="*/ 2147483647 h 3531"/>
              <a:gd name="T74" fmla="*/ 2147483647 w 6384"/>
              <a:gd name="T75" fmla="*/ 2147483647 h 3531"/>
              <a:gd name="T76" fmla="*/ 2147483647 w 6384"/>
              <a:gd name="T77" fmla="*/ 2147483647 h 3531"/>
              <a:gd name="T78" fmla="*/ 2147483647 w 6384"/>
              <a:gd name="T79" fmla="*/ 2147483647 h 3531"/>
              <a:gd name="T80" fmla="*/ 2147483647 w 6384"/>
              <a:gd name="T81" fmla="*/ 2147483647 h 3531"/>
              <a:gd name="T82" fmla="*/ 2147483647 w 6384"/>
              <a:gd name="T83" fmla="*/ 2147483647 h 3531"/>
              <a:gd name="T84" fmla="*/ 2147483647 w 6384"/>
              <a:gd name="T85" fmla="*/ 2147483647 h 3531"/>
              <a:gd name="T86" fmla="*/ 2147483647 w 6384"/>
              <a:gd name="T87" fmla="*/ 2147483647 h 3531"/>
              <a:gd name="T88" fmla="*/ 2147483647 w 6384"/>
              <a:gd name="T89" fmla="*/ 2147483647 h 3531"/>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6384"/>
              <a:gd name="T136" fmla="*/ 0 h 3531"/>
              <a:gd name="T137" fmla="*/ 6384 w 6384"/>
              <a:gd name="T138" fmla="*/ 3531 h 3531"/>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6384" h="3531" extrusionOk="0">
                <a:moveTo>
                  <a:pt x="2606" y="1007"/>
                </a:moveTo>
                <a:cubicBezTo>
                  <a:pt x="2590" y="1012"/>
                  <a:pt x="2572" y="1017"/>
                  <a:pt x="2562" y="1031"/>
                </a:cubicBezTo>
                <a:cubicBezTo>
                  <a:pt x="2552" y="1044"/>
                  <a:pt x="2538" y="1055"/>
                  <a:pt x="2534" y="1073"/>
                </a:cubicBezTo>
                <a:cubicBezTo>
                  <a:pt x="2527" y="1103"/>
                  <a:pt x="2568" y="1111"/>
                  <a:pt x="2588" y="1117"/>
                </a:cubicBezTo>
                <a:cubicBezTo>
                  <a:pt x="2686" y="1146"/>
                  <a:pt x="2795" y="1148"/>
                  <a:pt x="2896" y="1156"/>
                </a:cubicBezTo>
                <a:cubicBezTo>
                  <a:pt x="2944" y="1160"/>
                  <a:pt x="2993" y="1163"/>
                  <a:pt x="3041" y="1166"/>
                </a:cubicBezTo>
                <a:cubicBezTo>
                  <a:pt x="3077" y="1168"/>
                  <a:pt x="3070" y="1163"/>
                  <a:pt x="3045" y="1175"/>
                </a:cubicBezTo>
                <a:cubicBezTo>
                  <a:pt x="3041" y="1177"/>
                  <a:pt x="3036" y="1180"/>
                  <a:pt x="3032" y="1182"/>
                </a:cubicBezTo>
              </a:path>
              <a:path w="6384" h="3531" extrusionOk="0">
                <a:moveTo>
                  <a:pt x="2583" y="1299"/>
                </a:moveTo>
                <a:cubicBezTo>
                  <a:pt x="2606" y="1319"/>
                  <a:pt x="2625" y="1337"/>
                  <a:pt x="2655" y="1348"/>
                </a:cubicBezTo>
                <a:cubicBezTo>
                  <a:pt x="2721" y="1372"/>
                  <a:pt x="2795" y="1381"/>
                  <a:pt x="2865" y="1386"/>
                </a:cubicBezTo>
                <a:cubicBezTo>
                  <a:pt x="2944" y="1391"/>
                  <a:pt x="3025" y="1392"/>
                  <a:pt x="3104" y="1389"/>
                </a:cubicBezTo>
                <a:cubicBezTo>
                  <a:pt x="3127" y="1388"/>
                  <a:pt x="3176" y="1394"/>
                  <a:pt x="3198" y="1383"/>
                </a:cubicBezTo>
                <a:cubicBezTo>
                  <a:pt x="3186" y="1380"/>
                  <a:pt x="3182" y="1379"/>
                  <a:pt x="3180" y="1390"/>
                </a:cubicBezTo>
              </a:path>
              <a:path w="6384" h="3531" extrusionOk="0">
                <a:moveTo>
                  <a:pt x="3960" y="408"/>
                </a:moveTo>
                <a:cubicBezTo>
                  <a:pt x="3935" y="397"/>
                  <a:pt x="3911" y="387"/>
                  <a:pt x="3886" y="375"/>
                </a:cubicBezTo>
                <a:cubicBezTo>
                  <a:pt x="3721" y="295"/>
                  <a:pt x="3577" y="200"/>
                  <a:pt x="3396" y="155"/>
                </a:cubicBezTo>
                <a:cubicBezTo>
                  <a:pt x="3112" y="84"/>
                  <a:pt x="2814" y="24"/>
                  <a:pt x="2522" y="5"/>
                </a:cubicBezTo>
                <a:cubicBezTo>
                  <a:pt x="2129" y="-20"/>
                  <a:pt x="1722" y="16"/>
                  <a:pt x="1334" y="73"/>
                </a:cubicBezTo>
                <a:cubicBezTo>
                  <a:pt x="1039" y="116"/>
                  <a:pt x="726" y="150"/>
                  <a:pt x="448" y="264"/>
                </a:cubicBezTo>
                <a:cubicBezTo>
                  <a:pt x="256" y="343"/>
                  <a:pt x="-3" y="536"/>
                  <a:pt x="0" y="773"/>
                </a:cubicBezTo>
                <a:cubicBezTo>
                  <a:pt x="2" y="939"/>
                  <a:pt x="157" y="1017"/>
                  <a:pt x="291" y="1076"/>
                </a:cubicBezTo>
                <a:cubicBezTo>
                  <a:pt x="794" y="1297"/>
                  <a:pt x="1391" y="1341"/>
                  <a:pt x="1933" y="1365"/>
                </a:cubicBezTo>
                <a:cubicBezTo>
                  <a:pt x="2386" y="1385"/>
                  <a:pt x="2906" y="1412"/>
                  <a:pt x="3333" y="1236"/>
                </a:cubicBezTo>
                <a:cubicBezTo>
                  <a:pt x="3600" y="1126"/>
                  <a:pt x="3925" y="845"/>
                  <a:pt x="3979" y="545"/>
                </a:cubicBezTo>
                <a:cubicBezTo>
                  <a:pt x="3994" y="463"/>
                  <a:pt x="3969" y="426"/>
                  <a:pt x="3909" y="377"/>
                </a:cubicBezTo>
                <a:cubicBezTo>
                  <a:pt x="3850" y="329"/>
                  <a:pt x="3787" y="297"/>
                  <a:pt x="3729" y="242"/>
                </a:cubicBezTo>
              </a:path>
              <a:path w="6384" h="3531" extrusionOk="0">
                <a:moveTo>
                  <a:pt x="6111" y="2170"/>
                </a:moveTo>
                <a:cubicBezTo>
                  <a:pt x="6121" y="2134"/>
                  <a:pt x="6123" y="2117"/>
                  <a:pt x="6118" y="2077"/>
                </a:cubicBezTo>
                <a:cubicBezTo>
                  <a:pt x="6112" y="2027"/>
                  <a:pt x="6094" y="1986"/>
                  <a:pt x="6052" y="1956"/>
                </a:cubicBezTo>
                <a:cubicBezTo>
                  <a:pt x="6001" y="1919"/>
                  <a:pt x="5933" y="1917"/>
                  <a:pt x="5873" y="1930"/>
                </a:cubicBezTo>
                <a:cubicBezTo>
                  <a:pt x="5820" y="1941"/>
                  <a:pt x="5759" y="1977"/>
                  <a:pt x="5777" y="2041"/>
                </a:cubicBezTo>
                <a:cubicBezTo>
                  <a:pt x="5801" y="2127"/>
                  <a:pt x="5921" y="2191"/>
                  <a:pt x="5989" y="2233"/>
                </a:cubicBezTo>
                <a:cubicBezTo>
                  <a:pt x="6107" y="2307"/>
                  <a:pt x="6271" y="2360"/>
                  <a:pt x="6362" y="2470"/>
                </a:cubicBezTo>
                <a:cubicBezTo>
                  <a:pt x="6415" y="2535"/>
                  <a:pt x="6360" y="2588"/>
                  <a:pt x="6303" y="2620"/>
                </a:cubicBezTo>
                <a:cubicBezTo>
                  <a:pt x="6181" y="2689"/>
                  <a:pt x="6031" y="2694"/>
                  <a:pt x="5895" y="2697"/>
                </a:cubicBezTo>
                <a:cubicBezTo>
                  <a:pt x="5844" y="2698"/>
                  <a:pt x="5823" y="2691"/>
                  <a:pt x="5781" y="2671"/>
                </a:cubicBezTo>
              </a:path>
              <a:path w="6384" h="3531" extrusionOk="0">
                <a:moveTo>
                  <a:pt x="3565" y="1659"/>
                </a:moveTo>
                <a:cubicBezTo>
                  <a:pt x="3567" y="1654"/>
                  <a:pt x="3569" y="1650"/>
                  <a:pt x="3571" y="1645"/>
                </a:cubicBezTo>
                <a:cubicBezTo>
                  <a:pt x="3549" y="1655"/>
                  <a:pt x="3539" y="1663"/>
                  <a:pt x="3523" y="1694"/>
                </a:cubicBezTo>
                <a:cubicBezTo>
                  <a:pt x="3489" y="1760"/>
                  <a:pt x="3474" y="1835"/>
                  <a:pt x="3462" y="1908"/>
                </a:cubicBezTo>
                <a:cubicBezTo>
                  <a:pt x="3444" y="2017"/>
                  <a:pt x="3436" y="2128"/>
                  <a:pt x="3429" y="2238"/>
                </a:cubicBezTo>
                <a:cubicBezTo>
                  <a:pt x="3418" y="2419"/>
                  <a:pt x="3412" y="2600"/>
                  <a:pt x="3396" y="2780"/>
                </a:cubicBezTo>
                <a:cubicBezTo>
                  <a:pt x="3391" y="2756"/>
                  <a:pt x="3388" y="2732"/>
                  <a:pt x="3386" y="2706"/>
                </a:cubicBezTo>
              </a:path>
              <a:path w="6384" h="3531" extrusionOk="0">
                <a:moveTo>
                  <a:pt x="3251" y="2360"/>
                </a:moveTo>
                <a:cubicBezTo>
                  <a:pt x="3265" y="2344"/>
                  <a:pt x="3263" y="2345"/>
                  <a:pt x="3270" y="2329"/>
                </a:cubicBezTo>
                <a:cubicBezTo>
                  <a:pt x="3233" y="2320"/>
                  <a:pt x="3202" y="2324"/>
                  <a:pt x="3165" y="2339"/>
                </a:cubicBezTo>
                <a:cubicBezTo>
                  <a:pt x="3104" y="2363"/>
                  <a:pt x="3051" y="2411"/>
                  <a:pt x="3014" y="2464"/>
                </a:cubicBezTo>
                <a:cubicBezTo>
                  <a:pt x="2969" y="2528"/>
                  <a:pt x="2947" y="2607"/>
                  <a:pt x="2947" y="2685"/>
                </a:cubicBezTo>
                <a:cubicBezTo>
                  <a:pt x="2948" y="2783"/>
                  <a:pt x="3002" y="2866"/>
                  <a:pt x="3101" y="2885"/>
                </a:cubicBezTo>
                <a:cubicBezTo>
                  <a:pt x="3167" y="2898"/>
                  <a:pt x="3227" y="2871"/>
                  <a:pt x="3284" y="2840"/>
                </a:cubicBezTo>
                <a:cubicBezTo>
                  <a:pt x="3332" y="2812"/>
                  <a:pt x="3349" y="2802"/>
                  <a:pt x="3376" y="2776"/>
                </a:cubicBezTo>
              </a:path>
              <a:path w="6384" h="3531" extrusionOk="0">
                <a:moveTo>
                  <a:pt x="3739" y="2400"/>
                </a:moveTo>
                <a:cubicBezTo>
                  <a:pt x="3740" y="2405"/>
                  <a:pt x="3745" y="2454"/>
                  <a:pt x="3745" y="2482"/>
                </a:cubicBezTo>
                <a:cubicBezTo>
                  <a:pt x="3745" y="2545"/>
                  <a:pt x="3750" y="2608"/>
                  <a:pt x="3763" y="2670"/>
                </a:cubicBezTo>
                <a:cubicBezTo>
                  <a:pt x="3772" y="2714"/>
                  <a:pt x="3786" y="2745"/>
                  <a:pt x="3807" y="2782"/>
                </a:cubicBezTo>
                <a:cubicBezTo>
                  <a:pt x="3828" y="2746"/>
                  <a:pt x="3832" y="2725"/>
                  <a:pt x="3833" y="2678"/>
                </a:cubicBezTo>
                <a:cubicBezTo>
                  <a:pt x="3836" y="2538"/>
                  <a:pt x="3803" y="2391"/>
                  <a:pt x="3818" y="2252"/>
                </a:cubicBezTo>
                <a:cubicBezTo>
                  <a:pt x="3824" y="2197"/>
                  <a:pt x="3849" y="2187"/>
                  <a:pt x="3896" y="2174"/>
                </a:cubicBezTo>
                <a:cubicBezTo>
                  <a:pt x="3956" y="2157"/>
                  <a:pt x="4019" y="2156"/>
                  <a:pt x="4080" y="2143"/>
                </a:cubicBezTo>
                <a:cubicBezTo>
                  <a:pt x="4097" y="2138"/>
                  <a:pt x="4115" y="2134"/>
                  <a:pt x="4132" y="2129"/>
                </a:cubicBezTo>
              </a:path>
              <a:path w="6384" h="3531" extrusionOk="0">
                <a:moveTo>
                  <a:pt x="4216" y="2332"/>
                </a:moveTo>
                <a:cubicBezTo>
                  <a:pt x="4234" y="2383"/>
                  <a:pt x="4244" y="2420"/>
                  <a:pt x="4305" y="2421"/>
                </a:cubicBezTo>
                <a:cubicBezTo>
                  <a:pt x="4379" y="2423"/>
                  <a:pt x="4448" y="2372"/>
                  <a:pt x="4495" y="2319"/>
                </a:cubicBezTo>
                <a:cubicBezTo>
                  <a:pt x="4526" y="2284"/>
                  <a:pt x="4580" y="2200"/>
                  <a:pt x="4539" y="2153"/>
                </a:cubicBezTo>
                <a:cubicBezTo>
                  <a:pt x="4507" y="2116"/>
                  <a:pt x="4439" y="2153"/>
                  <a:pt x="4412" y="2174"/>
                </a:cubicBezTo>
                <a:cubicBezTo>
                  <a:pt x="4330" y="2236"/>
                  <a:pt x="4287" y="2337"/>
                  <a:pt x="4277" y="2437"/>
                </a:cubicBezTo>
                <a:cubicBezTo>
                  <a:pt x="4266" y="2549"/>
                  <a:pt x="4302" y="2674"/>
                  <a:pt x="4390" y="2748"/>
                </a:cubicBezTo>
                <a:cubicBezTo>
                  <a:pt x="4439" y="2789"/>
                  <a:pt x="4496" y="2789"/>
                  <a:pt x="4554" y="2768"/>
                </a:cubicBezTo>
                <a:cubicBezTo>
                  <a:pt x="4600" y="2747"/>
                  <a:pt x="4615" y="2739"/>
                  <a:pt x="4641" y="2717"/>
                </a:cubicBezTo>
              </a:path>
              <a:path w="6384" h="3531" extrusionOk="0">
                <a:moveTo>
                  <a:pt x="5273" y="2185"/>
                </a:moveTo>
                <a:cubicBezTo>
                  <a:pt x="5286" y="2149"/>
                  <a:pt x="5276" y="2133"/>
                  <a:pt x="5245" y="2107"/>
                </a:cubicBezTo>
                <a:cubicBezTo>
                  <a:pt x="5197" y="2067"/>
                  <a:pt x="5123" y="2045"/>
                  <a:pt x="5062" y="2055"/>
                </a:cubicBezTo>
                <a:cubicBezTo>
                  <a:pt x="5015" y="2063"/>
                  <a:pt x="4990" y="2100"/>
                  <a:pt x="5006" y="2146"/>
                </a:cubicBezTo>
                <a:cubicBezTo>
                  <a:pt x="5061" y="2302"/>
                  <a:pt x="5284" y="2396"/>
                  <a:pt x="5301" y="2565"/>
                </a:cubicBezTo>
                <a:cubicBezTo>
                  <a:pt x="5306" y="2620"/>
                  <a:pt x="5257" y="2644"/>
                  <a:pt x="5211" y="2650"/>
                </a:cubicBezTo>
                <a:cubicBezTo>
                  <a:pt x="5139" y="2659"/>
                  <a:pt x="5057" y="2638"/>
                  <a:pt x="4998" y="2596"/>
                </a:cubicBezTo>
                <a:cubicBezTo>
                  <a:pt x="4971" y="2577"/>
                  <a:pt x="4958" y="2556"/>
                  <a:pt x="4944" y="2529"/>
                </a:cubicBezTo>
              </a:path>
              <a:path w="6384" h="3531" extrusionOk="0">
                <a:moveTo>
                  <a:pt x="3020" y="3189"/>
                </a:moveTo>
                <a:cubicBezTo>
                  <a:pt x="3036" y="3247"/>
                  <a:pt x="3026" y="3250"/>
                  <a:pt x="3117" y="3255"/>
                </a:cubicBezTo>
                <a:cubicBezTo>
                  <a:pt x="3695" y="3290"/>
                  <a:pt x="4305" y="3233"/>
                  <a:pt x="4876" y="3143"/>
                </a:cubicBezTo>
                <a:cubicBezTo>
                  <a:pt x="4967" y="3129"/>
                  <a:pt x="5124" y="3123"/>
                  <a:pt x="5198" y="3058"/>
                </a:cubicBezTo>
                <a:cubicBezTo>
                  <a:pt x="5210" y="3047"/>
                  <a:pt x="5213" y="3043"/>
                  <a:pt x="5197" y="3034"/>
                </a:cubicBezTo>
                <a:cubicBezTo>
                  <a:pt x="5156" y="3025"/>
                  <a:pt x="5119" y="3018"/>
                  <a:pt x="5076" y="3014"/>
                </a:cubicBezTo>
              </a:path>
              <a:path w="6384" h="3531" extrusionOk="0">
                <a:moveTo>
                  <a:pt x="3122" y="3513"/>
                </a:moveTo>
                <a:cubicBezTo>
                  <a:pt x="3150" y="3519"/>
                  <a:pt x="3175" y="3530"/>
                  <a:pt x="3217" y="3526"/>
                </a:cubicBezTo>
                <a:cubicBezTo>
                  <a:pt x="3319" y="3517"/>
                  <a:pt x="3422" y="3498"/>
                  <a:pt x="3523" y="3483"/>
                </a:cubicBezTo>
                <a:cubicBezTo>
                  <a:pt x="4097" y="3400"/>
                  <a:pt x="4676" y="3356"/>
                  <a:pt x="5246" y="3250"/>
                </a:cubicBezTo>
                <a:cubicBezTo>
                  <a:pt x="5280" y="3244"/>
                  <a:pt x="5422" y="3193"/>
                  <a:pt x="5449" y="3220"/>
                </a:cubicBezTo>
                <a:cubicBezTo>
                  <a:pt x="5455" y="3227"/>
                  <a:pt x="5443" y="3255"/>
                  <a:pt x="5445" y="3262"/>
                </a:cubicBezTo>
              </a:path>
            </a:pathLst>
          </a:custGeom>
          <a:noFill/>
          <a:ln w="19050" cap="rnd">
            <a:solidFill>
              <a:srgbClr val="C0504D"/>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5813" name="Ink 69"/>
          <p:cNvSpPr>
            <a:spLocks noRot="1" noChangeAspect="1" noEditPoints="1" noChangeArrowheads="1" noChangeShapeType="1" noTextEdit="1"/>
          </p:cNvSpPr>
          <p:nvPr/>
        </p:nvSpPr>
        <p:spPr bwMode="auto">
          <a:xfrm>
            <a:off x="1017588" y="1524000"/>
            <a:ext cx="466725" cy="427038"/>
          </a:xfrm>
          <a:custGeom>
            <a:avLst/>
            <a:gdLst>
              <a:gd name="T0" fmla="*/ 2147483647 w 1297"/>
              <a:gd name="T1" fmla="*/ 2147483647 h 1188"/>
              <a:gd name="T2" fmla="*/ 2147483647 w 1297"/>
              <a:gd name="T3" fmla="*/ 2147483647 h 1188"/>
              <a:gd name="T4" fmla="*/ 2147483647 w 1297"/>
              <a:gd name="T5" fmla="*/ 2147483647 h 1188"/>
              <a:gd name="T6" fmla="*/ 0 w 1297"/>
              <a:gd name="T7" fmla="*/ 2147483647 h 1188"/>
              <a:gd name="T8" fmla="*/ 2147483647 w 1297"/>
              <a:gd name="T9" fmla="*/ 2147483647 h 1188"/>
              <a:gd name="T10" fmla="*/ 2147483647 w 1297"/>
              <a:gd name="T11" fmla="*/ 2147483647 h 1188"/>
              <a:gd name="T12" fmla="*/ 2147483647 w 1297"/>
              <a:gd name="T13" fmla="*/ 2147483647 h 1188"/>
              <a:gd name="T14" fmla="*/ 2147483647 w 1297"/>
              <a:gd name="T15" fmla="*/ 2147483647 h 1188"/>
              <a:gd name="T16" fmla="*/ 2147483647 w 1297"/>
              <a:gd name="T17" fmla="*/ 2147483647 h 1188"/>
              <a:gd name="T18" fmla="*/ 2147483647 w 1297"/>
              <a:gd name="T19" fmla="*/ 2147483647 h 1188"/>
              <a:gd name="T20" fmla="*/ 2147483647 w 1297"/>
              <a:gd name="T21" fmla="*/ 2147483647 h 1188"/>
              <a:gd name="T22" fmla="*/ 2147483647 w 1297"/>
              <a:gd name="T23" fmla="*/ 2147483647 h 1188"/>
              <a:gd name="T24" fmla="*/ 2147483647 w 1297"/>
              <a:gd name="T25" fmla="*/ 2147483647 h 1188"/>
              <a:gd name="T26" fmla="*/ 2147483647 w 1297"/>
              <a:gd name="T27" fmla="*/ 2147483647 h 1188"/>
              <a:gd name="T28" fmla="*/ 2147483647 w 1297"/>
              <a:gd name="T29" fmla="*/ 2147483647 h 1188"/>
              <a:gd name="T30" fmla="*/ 2147483647 w 1297"/>
              <a:gd name="T31" fmla="*/ 2147483647 h 1188"/>
              <a:gd name="T32" fmla="*/ 2147483647 w 1297"/>
              <a:gd name="T33" fmla="*/ 2147483647 h 1188"/>
              <a:gd name="T34" fmla="*/ 2147483647 w 1297"/>
              <a:gd name="T35" fmla="*/ 2147483647 h 1188"/>
              <a:gd name="T36" fmla="*/ 2147483647 w 1297"/>
              <a:gd name="T37" fmla="*/ 2147483647 h 1188"/>
              <a:gd name="T38" fmla="*/ 2147483647 w 1297"/>
              <a:gd name="T39" fmla="*/ 2147483647 h 1188"/>
              <a:gd name="T40" fmla="*/ 2147483647 w 1297"/>
              <a:gd name="T41" fmla="*/ 2147483647 h 1188"/>
              <a:gd name="T42" fmla="*/ 2147483647 w 1297"/>
              <a:gd name="T43" fmla="*/ 2147483647 h 1188"/>
              <a:gd name="T44" fmla="*/ 2147483647 w 1297"/>
              <a:gd name="T45" fmla="*/ 2147483647 h 1188"/>
              <a:gd name="T46" fmla="*/ 2147483647 w 1297"/>
              <a:gd name="T47" fmla="*/ 2147483647 h 1188"/>
              <a:gd name="T48" fmla="*/ 2147483647 w 1297"/>
              <a:gd name="T49" fmla="*/ 2147483647 h 1188"/>
              <a:gd name="T50" fmla="*/ 2147483647 w 1297"/>
              <a:gd name="T51" fmla="*/ 2147483647 h 1188"/>
              <a:gd name="T52" fmla="*/ 2147483647 w 1297"/>
              <a:gd name="T53" fmla="*/ 2147483647 h 1188"/>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297"/>
              <a:gd name="T82" fmla="*/ 0 h 1188"/>
              <a:gd name="T83" fmla="*/ 1297 w 1297"/>
              <a:gd name="T84" fmla="*/ 1188 h 1188"/>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297" h="1188" extrusionOk="0">
                <a:moveTo>
                  <a:pt x="254" y="49"/>
                </a:moveTo>
                <a:cubicBezTo>
                  <a:pt x="258" y="32"/>
                  <a:pt x="262" y="18"/>
                  <a:pt x="265" y="0"/>
                </a:cubicBezTo>
                <a:cubicBezTo>
                  <a:pt x="245" y="190"/>
                  <a:pt x="175" y="375"/>
                  <a:pt x="59" y="527"/>
                </a:cubicBezTo>
                <a:cubicBezTo>
                  <a:pt x="41" y="551"/>
                  <a:pt x="20" y="571"/>
                  <a:pt x="0" y="593"/>
                </a:cubicBezTo>
                <a:cubicBezTo>
                  <a:pt x="20" y="560"/>
                  <a:pt x="43" y="536"/>
                  <a:pt x="80" y="520"/>
                </a:cubicBezTo>
                <a:cubicBezTo>
                  <a:pt x="130" y="499"/>
                  <a:pt x="178" y="514"/>
                  <a:pt x="222" y="540"/>
                </a:cubicBezTo>
                <a:cubicBezTo>
                  <a:pt x="296" y="584"/>
                  <a:pt x="354" y="651"/>
                  <a:pt x="424" y="701"/>
                </a:cubicBezTo>
                <a:cubicBezTo>
                  <a:pt x="464" y="730"/>
                  <a:pt x="521" y="770"/>
                  <a:pt x="573" y="765"/>
                </a:cubicBezTo>
                <a:cubicBezTo>
                  <a:pt x="610" y="761"/>
                  <a:pt x="636" y="731"/>
                  <a:pt x="662" y="709"/>
                </a:cubicBezTo>
              </a:path>
              <a:path w="1297" h="1188" extrusionOk="0">
                <a:moveTo>
                  <a:pt x="954" y="385"/>
                </a:moveTo>
                <a:cubicBezTo>
                  <a:pt x="975" y="396"/>
                  <a:pt x="991" y="393"/>
                  <a:pt x="1015" y="393"/>
                </a:cubicBezTo>
                <a:cubicBezTo>
                  <a:pt x="1065" y="392"/>
                  <a:pt x="1116" y="389"/>
                  <a:pt x="1165" y="382"/>
                </a:cubicBezTo>
                <a:cubicBezTo>
                  <a:pt x="1209" y="376"/>
                  <a:pt x="1253" y="365"/>
                  <a:pt x="1296" y="356"/>
                </a:cubicBezTo>
              </a:path>
              <a:path w="1297" h="1188" extrusionOk="0">
                <a:moveTo>
                  <a:pt x="1050" y="574"/>
                </a:moveTo>
                <a:cubicBezTo>
                  <a:pt x="1075" y="591"/>
                  <a:pt x="1089" y="593"/>
                  <a:pt x="1120" y="594"/>
                </a:cubicBezTo>
                <a:cubicBezTo>
                  <a:pt x="1155" y="595"/>
                  <a:pt x="1180" y="590"/>
                  <a:pt x="1213" y="577"/>
                </a:cubicBezTo>
                <a:cubicBezTo>
                  <a:pt x="1246" y="562"/>
                  <a:pt x="1258" y="556"/>
                  <a:pt x="1281" y="546"/>
                </a:cubicBezTo>
              </a:path>
              <a:path w="1297" h="1188" extrusionOk="0">
                <a:moveTo>
                  <a:pt x="37" y="1080"/>
                </a:moveTo>
                <a:cubicBezTo>
                  <a:pt x="54" y="1103"/>
                  <a:pt x="65" y="1105"/>
                  <a:pt x="94" y="1107"/>
                </a:cubicBezTo>
                <a:cubicBezTo>
                  <a:pt x="149" y="1111"/>
                  <a:pt x="204" y="1104"/>
                  <a:pt x="259" y="1097"/>
                </a:cubicBezTo>
                <a:cubicBezTo>
                  <a:pt x="333" y="1088"/>
                  <a:pt x="412" y="1077"/>
                  <a:pt x="484" y="1059"/>
                </a:cubicBezTo>
                <a:cubicBezTo>
                  <a:pt x="547" y="1043"/>
                  <a:pt x="609" y="1020"/>
                  <a:pt x="670" y="998"/>
                </a:cubicBezTo>
              </a:path>
              <a:path w="1297" h="1188" extrusionOk="0">
                <a:moveTo>
                  <a:pt x="236" y="1044"/>
                </a:moveTo>
                <a:cubicBezTo>
                  <a:pt x="230" y="1061"/>
                  <a:pt x="230" y="1079"/>
                  <a:pt x="239" y="1095"/>
                </a:cubicBezTo>
                <a:cubicBezTo>
                  <a:pt x="256" y="1126"/>
                  <a:pt x="289" y="1145"/>
                  <a:pt x="322" y="1156"/>
                </a:cubicBezTo>
                <a:cubicBezTo>
                  <a:pt x="385" y="1178"/>
                  <a:pt x="454" y="1187"/>
                  <a:pt x="521" y="1187"/>
                </a:cubicBezTo>
                <a:cubicBezTo>
                  <a:pt x="575" y="1187"/>
                  <a:pt x="629" y="1180"/>
                  <a:pt x="682" y="1173"/>
                </a:cubicBezTo>
              </a:path>
            </a:pathLst>
          </a:custGeom>
          <a:noFill/>
          <a:ln w="19050" cap="rnd">
            <a:solidFill>
              <a:srgbClr val="C0504D"/>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5814" name="Ink 70"/>
          <p:cNvSpPr>
            <a:spLocks noRot="1" noChangeAspect="1" noEditPoints="1" noChangeArrowheads="1" noChangeShapeType="1" noTextEdit="1"/>
          </p:cNvSpPr>
          <p:nvPr/>
        </p:nvSpPr>
        <p:spPr bwMode="auto">
          <a:xfrm>
            <a:off x="1719263" y="1514475"/>
            <a:ext cx="1042987" cy="368300"/>
          </a:xfrm>
          <a:custGeom>
            <a:avLst/>
            <a:gdLst>
              <a:gd name="T0" fmla="*/ 2147483647 w 2895"/>
              <a:gd name="T1" fmla="*/ 2147483647 h 1020"/>
              <a:gd name="T2" fmla="*/ 2147483647 w 2895"/>
              <a:gd name="T3" fmla="*/ 2147483647 h 1020"/>
              <a:gd name="T4" fmla="*/ 2147483647 w 2895"/>
              <a:gd name="T5" fmla="*/ 2147483647 h 1020"/>
              <a:gd name="T6" fmla="*/ 2147483647 w 2895"/>
              <a:gd name="T7" fmla="*/ 2147483647 h 1020"/>
              <a:gd name="T8" fmla="*/ 2147483647 w 2895"/>
              <a:gd name="T9" fmla="*/ 2147483647 h 1020"/>
              <a:gd name="T10" fmla="*/ 2147483647 w 2895"/>
              <a:gd name="T11" fmla="*/ 2147483647 h 1020"/>
              <a:gd name="T12" fmla="*/ 2147483647 w 2895"/>
              <a:gd name="T13" fmla="*/ 2147483647 h 1020"/>
              <a:gd name="T14" fmla="*/ 2147483647 w 2895"/>
              <a:gd name="T15" fmla="*/ 2147483647 h 1020"/>
              <a:gd name="T16" fmla="*/ 2147483647 w 2895"/>
              <a:gd name="T17" fmla="*/ 2147483647 h 1020"/>
              <a:gd name="T18" fmla="*/ 2147483647 w 2895"/>
              <a:gd name="T19" fmla="*/ 2147483647 h 1020"/>
              <a:gd name="T20" fmla="*/ 2147483647 w 2895"/>
              <a:gd name="T21" fmla="*/ 2147483647 h 1020"/>
              <a:gd name="T22" fmla="*/ 2147483647 w 2895"/>
              <a:gd name="T23" fmla="*/ 2147483647 h 1020"/>
              <a:gd name="T24" fmla="*/ 2147483647 w 2895"/>
              <a:gd name="T25" fmla="*/ 2147483647 h 1020"/>
              <a:gd name="T26" fmla="*/ 2147483647 w 2895"/>
              <a:gd name="T27" fmla="*/ 2147483647 h 1020"/>
              <a:gd name="T28" fmla="*/ 2147483647 w 2895"/>
              <a:gd name="T29" fmla="*/ 2147483647 h 1020"/>
              <a:gd name="T30" fmla="*/ 2147483647 w 2895"/>
              <a:gd name="T31" fmla="*/ 2147483647 h 1020"/>
              <a:gd name="T32" fmla="*/ 2147483647 w 2895"/>
              <a:gd name="T33" fmla="*/ 2147483647 h 1020"/>
              <a:gd name="T34" fmla="*/ 2147483647 w 2895"/>
              <a:gd name="T35" fmla="*/ 2147483647 h 1020"/>
              <a:gd name="T36" fmla="*/ 2147483647 w 2895"/>
              <a:gd name="T37" fmla="*/ 2147483647 h 1020"/>
              <a:gd name="T38" fmla="*/ 2147483647 w 2895"/>
              <a:gd name="T39" fmla="*/ 2147483647 h 1020"/>
              <a:gd name="T40" fmla="*/ 2147483647 w 2895"/>
              <a:gd name="T41" fmla="*/ 2147483647 h 1020"/>
              <a:gd name="T42" fmla="*/ 2147483647 w 2895"/>
              <a:gd name="T43" fmla="*/ 2147483647 h 1020"/>
              <a:gd name="T44" fmla="*/ 2147483647 w 2895"/>
              <a:gd name="T45" fmla="*/ 2147483647 h 1020"/>
              <a:gd name="T46" fmla="*/ 2147483647 w 2895"/>
              <a:gd name="T47" fmla="*/ 2147483647 h 1020"/>
              <a:gd name="T48" fmla="*/ 2147483647 w 2895"/>
              <a:gd name="T49" fmla="*/ 2147483647 h 1020"/>
              <a:gd name="T50" fmla="*/ 2147483647 w 2895"/>
              <a:gd name="T51" fmla="*/ 2147483647 h 1020"/>
              <a:gd name="T52" fmla="*/ 2147483647 w 2895"/>
              <a:gd name="T53" fmla="*/ 2147483647 h 1020"/>
              <a:gd name="T54" fmla="*/ 2147483647 w 2895"/>
              <a:gd name="T55" fmla="*/ 2147483647 h 1020"/>
              <a:gd name="T56" fmla="*/ 2147483647 w 2895"/>
              <a:gd name="T57" fmla="*/ 2147483647 h 1020"/>
              <a:gd name="T58" fmla="*/ 2147483647 w 2895"/>
              <a:gd name="T59" fmla="*/ 2147483647 h 1020"/>
              <a:gd name="T60" fmla="*/ 2147483647 w 2895"/>
              <a:gd name="T61" fmla="*/ 2147483647 h 1020"/>
              <a:gd name="T62" fmla="*/ 2147483647 w 2895"/>
              <a:gd name="T63" fmla="*/ 2147483647 h 102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895"/>
              <a:gd name="T97" fmla="*/ 0 h 1020"/>
              <a:gd name="T98" fmla="*/ 2895 w 2895"/>
              <a:gd name="T99" fmla="*/ 1020 h 102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895" h="1020" extrusionOk="0">
                <a:moveTo>
                  <a:pt x="142" y="36"/>
                </a:moveTo>
                <a:cubicBezTo>
                  <a:pt x="139" y="33"/>
                  <a:pt x="136" y="29"/>
                  <a:pt x="133" y="26"/>
                </a:cubicBezTo>
                <a:cubicBezTo>
                  <a:pt x="104" y="53"/>
                  <a:pt x="105" y="92"/>
                  <a:pt x="99" y="134"/>
                </a:cubicBezTo>
                <a:cubicBezTo>
                  <a:pt x="86" y="218"/>
                  <a:pt x="74" y="303"/>
                  <a:pt x="59" y="387"/>
                </a:cubicBezTo>
                <a:cubicBezTo>
                  <a:pt x="45" y="465"/>
                  <a:pt x="21" y="543"/>
                  <a:pt x="8" y="620"/>
                </a:cubicBezTo>
                <a:cubicBezTo>
                  <a:pt x="2" y="658"/>
                  <a:pt x="-17" y="709"/>
                  <a:pt x="20" y="694"/>
                </a:cubicBezTo>
              </a:path>
              <a:path w="2895" h="1020" extrusionOk="0">
                <a:moveTo>
                  <a:pt x="183" y="472"/>
                </a:moveTo>
                <a:cubicBezTo>
                  <a:pt x="206" y="521"/>
                  <a:pt x="224" y="562"/>
                  <a:pt x="280" y="576"/>
                </a:cubicBezTo>
                <a:cubicBezTo>
                  <a:pt x="323" y="587"/>
                  <a:pt x="367" y="579"/>
                  <a:pt x="405" y="558"/>
                </a:cubicBezTo>
                <a:cubicBezTo>
                  <a:pt x="446" y="535"/>
                  <a:pt x="495" y="487"/>
                  <a:pt x="492" y="435"/>
                </a:cubicBezTo>
                <a:cubicBezTo>
                  <a:pt x="489" y="392"/>
                  <a:pt x="449" y="378"/>
                  <a:pt x="411" y="386"/>
                </a:cubicBezTo>
                <a:cubicBezTo>
                  <a:pt x="353" y="398"/>
                  <a:pt x="297" y="444"/>
                  <a:pt x="260" y="489"/>
                </a:cubicBezTo>
                <a:cubicBezTo>
                  <a:pt x="217" y="541"/>
                  <a:pt x="178" y="624"/>
                  <a:pt x="198" y="693"/>
                </a:cubicBezTo>
                <a:cubicBezTo>
                  <a:pt x="209" y="731"/>
                  <a:pt x="251" y="762"/>
                  <a:pt x="292" y="758"/>
                </a:cubicBezTo>
                <a:cubicBezTo>
                  <a:pt x="345" y="752"/>
                  <a:pt x="410" y="719"/>
                  <a:pt x="457" y="696"/>
                </a:cubicBezTo>
                <a:cubicBezTo>
                  <a:pt x="471" y="688"/>
                  <a:pt x="485" y="681"/>
                  <a:pt x="499" y="673"/>
                </a:cubicBezTo>
              </a:path>
              <a:path w="2895" h="1020" extrusionOk="0">
                <a:moveTo>
                  <a:pt x="674" y="722"/>
                </a:moveTo>
                <a:cubicBezTo>
                  <a:pt x="674" y="727"/>
                  <a:pt x="675" y="732"/>
                  <a:pt x="675" y="737"/>
                </a:cubicBezTo>
                <a:cubicBezTo>
                  <a:pt x="701" y="713"/>
                  <a:pt x="710" y="690"/>
                  <a:pt x="725" y="658"/>
                </a:cubicBezTo>
                <a:cubicBezTo>
                  <a:pt x="743" y="621"/>
                  <a:pt x="759" y="579"/>
                  <a:pt x="784" y="547"/>
                </a:cubicBezTo>
                <a:cubicBezTo>
                  <a:pt x="810" y="566"/>
                  <a:pt x="817" y="588"/>
                  <a:pt x="837" y="614"/>
                </a:cubicBezTo>
                <a:cubicBezTo>
                  <a:pt x="867" y="653"/>
                  <a:pt x="907" y="687"/>
                  <a:pt x="958" y="689"/>
                </a:cubicBezTo>
                <a:cubicBezTo>
                  <a:pt x="996" y="691"/>
                  <a:pt x="1030" y="669"/>
                  <a:pt x="1045" y="634"/>
                </a:cubicBezTo>
                <a:cubicBezTo>
                  <a:pt x="1071" y="574"/>
                  <a:pt x="1054" y="504"/>
                  <a:pt x="1055" y="442"/>
                </a:cubicBezTo>
                <a:cubicBezTo>
                  <a:pt x="1056" y="400"/>
                  <a:pt x="1059" y="361"/>
                  <a:pt x="1071" y="320"/>
                </a:cubicBezTo>
              </a:path>
              <a:path w="2895" h="1020" extrusionOk="0">
                <a:moveTo>
                  <a:pt x="1489" y="191"/>
                </a:moveTo>
                <a:cubicBezTo>
                  <a:pt x="1468" y="232"/>
                  <a:pt x="1434" y="263"/>
                  <a:pt x="1410" y="304"/>
                </a:cubicBezTo>
                <a:cubicBezTo>
                  <a:pt x="1359" y="391"/>
                  <a:pt x="1332" y="488"/>
                  <a:pt x="1316" y="587"/>
                </a:cubicBezTo>
                <a:cubicBezTo>
                  <a:pt x="1300" y="684"/>
                  <a:pt x="1297" y="792"/>
                  <a:pt x="1313" y="889"/>
                </a:cubicBezTo>
                <a:cubicBezTo>
                  <a:pt x="1318" y="919"/>
                  <a:pt x="1331" y="1012"/>
                  <a:pt x="1375" y="1019"/>
                </a:cubicBezTo>
                <a:cubicBezTo>
                  <a:pt x="1383" y="1018"/>
                  <a:pt x="1391" y="1016"/>
                  <a:pt x="1399" y="1015"/>
                </a:cubicBezTo>
              </a:path>
              <a:path w="2895" h="1020" extrusionOk="0">
                <a:moveTo>
                  <a:pt x="1704" y="581"/>
                </a:moveTo>
                <a:cubicBezTo>
                  <a:pt x="1699" y="622"/>
                  <a:pt x="1682" y="654"/>
                  <a:pt x="1668" y="693"/>
                </a:cubicBezTo>
                <a:cubicBezTo>
                  <a:pt x="1651" y="741"/>
                  <a:pt x="1628" y="795"/>
                  <a:pt x="1626" y="847"/>
                </a:cubicBezTo>
                <a:cubicBezTo>
                  <a:pt x="1624" y="883"/>
                  <a:pt x="1643" y="911"/>
                  <a:pt x="1681" y="906"/>
                </a:cubicBezTo>
                <a:cubicBezTo>
                  <a:pt x="1727" y="900"/>
                  <a:pt x="1766" y="850"/>
                  <a:pt x="1794" y="817"/>
                </a:cubicBezTo>
                <a:cubicBezTo>
                  <a:pt x="1820" y="787"/>
                  <a:pt x="1835" y="747"/>
                  <a:pt x="1862" y="720"/>
                </a:cubicBezTo>
                <a:cubicBezTo>
                  <a:pt x="1865" y="718"/>
                  <a:pt x="1869" y="716"/>
                  <a:pt x="1872" y="714"/>
                </a:cubicBezTo>
                <a:cubicBezTo>
                  <a:pt x="1890" y="732"/>
                  <a:pt x="1907" y="757"/>
                  <a:pt x="1927" y="773"/>
                </a:cubicBezTo>
                <a:cubicBezTo>
                  <a:pt x="1961" y="801"/>
                  <a:pt x="2006" y="830"/>
                  <a:pt x="2050" y="839"/>
                </a:cubicBezTo>
                <a:cubicBezTo>
                  <a:pt x="2093" y="848"/>
                  <a:pt x="2129" y="828"/>
                  <a:pt x="2139" y="784"/>
                </a:cubicBezTo>
                <a:cubicBezTo>
                  <a:pt x="2154" y="717"/>
                  <a:pt x="2133" y="638"/>
                  <a:pt x="2124" y="572"/>
                </a:cubicBezTo>
                <a:cubicBezTo>
                  <a:pt x="2114" y="501"/>
                  <a:pt x="2095" y="429"/>
                  <a:pt x="2103" y="357"/>
                </a:cubicBezTo>
                <a:cubicBezTo>
                  <a:pt x="2108" y="313"/>
                  <a:pt x="2127" y="289"/>
                  <a:pt x="2152" y="256"/>
                </a:cubicBezTo>
              </a:path>
              <a:path w="2895" h="1020" extrusionOk="0">
                <a:moveTo>
                  <a:pt x="2468" y="20"/>
                </a:moveTo>
                <a:cubicBezTo>
                  <a:pt x="2481" y="8"/>
                  <a:pt x="2483" y="5"/>
                  <a:pt x="2493" y="0"/>
                </a:cubicBezTo>
                <a:cubicBezTo>
                  <a:pt x="2493" y="43"/>
                  <a:pt x="2479" y="84"/>
                  <a:pt x="2474" y="127"/>
                </a:cubicBezTo>
                <a:cubicBezTo>
                  <a:pt x="2464" y="213"/>
                  <a:pt x="2457" y="300"/>
                  <a:pt x="2456" y="387"/>
                </a:cubicBezTo>
                <a:cubicBezTo>
                  <a:pt x="2455" y="486"/>
                  <a:pt x="2460" y="587"/>
                  <a:pt x="2474" y="685"/>
                </a:cubicBezTo>
                <a:cubicBezTo>
                  <a:pt x="2478" y="716"/>
                  <a:pt x="2486" y="745"/>
                  <a:pt x="2493" y="775"/>
                </a:cubicBezTo>
                <a:cubicBezTo>
                  <a:pt x="2490" y="744"/>
                  <a:pt x="2487" y="721"/>
                  <a:pt x="2472" y="692"/>
                </a:cubicBezTo>
                <a:cubicBezTo>
                  <a:pt x="2442" y="633"/>
                  <a:pt x="2386" y="593"/>
                  <a:pt x="2319" y="620"/>
                </a:cubicBezTo>
                <a:cubicBezTo>
                  <a:pt x="2278" y="636"/>
                  <a:pt x="2245" y="671"/>
                  <a:pt x="2229" y="712"/>
                </a:cubicBezTo>
                <a:cubicBezTo>
                  <a:pt x="2216" y="746"/>
                  <a:pt x="2218" y="791"/>
                  <a:pt x="2234" y="824"/>
                </a:cubicBezTo>
                <a:cubicBezTo>
                  <a:pt x="2246" y="848"/>
                  <a:pt x="2272" y="875"/>
                  <a:pt x="2302" y="863"/>
                </a:cubicBezTo>
                <a:cubicBezTo>
                  <a:pt x="2347" y="845"/>
                  <a:pt x="2389" y="798"/>
                  <a:pt x="2423" y="766"/>
                </a:cubicBezTo>
                <a:cubicBezTo>
                  <a:pt x="2467" y="724"/>
                  <a:pt x="2509" y="680"/>
                  <a:pt x="2551" y="635"/>
                </a:cubicBezTo>
              </a:path>
              <a:path w="2895" h="1020" extrusionOk="0">
                <a:moveTo>
                  <a:pt x="2752" y="211"/>
                </a:moveTo>
                <a:cubicBezTo>
                  <a:pt x="2762" y="195"/>
                  <a:pt x="2763" y="190"/>
                  <a:pt x="2774" y="185"/>
                </a:cubicBezTo>
                <a:cubicBezTo>
                  <a:pt x="2813" y="207"/>
                  <a:pt x="2831" y="239"/>
                  <a:pt x="2849" y="281"/>
                </a:cubicBezTo>
                <a:cubicBezTo>
                  <a:pt x="2883" y="358"/>
                  <a:pt x="2893" y="441"/>
                  <a:pt x="2894" y="524"/>
                </a:cubicBezTo>
                <a:cubicBezTo>
                  <a:pt x="2895" y="602"/>
                  <a:pt x="2883" y="678"/>
                  <a:pt x="2859" y="752"/>
                </a:cubicBezTo>
                <a:cubicBezTo>
                  <a:pt x="2845" y="795"/>
                  <a:pt x="2826" y="837"/>
                  <a:pt x="2804" y="876"/>
                </a:cubicBezTo>
                <a:cubicBezTo>
                  <a:pt x="2794" y="893"/>
                  <a:pt x="2785" y="905"/>
                  <a:pt x="2775" y="919"/>
                </a:cubicBezTo>
                <a:cubicBezTo>
                  <a:pt x="2766" y="935"/>
                  <a:pt x="2763" y="939"/>
                  <a:pt x="2760" y="950"/>
                </a:cubicBezTo>
              </a:path>
            </a:pathLst>
          </a:custGeom>
          <a:noFill/>
          <a:ln w="19050" cap="rnd">
            <a:solidFill>
              <a:srgbClr val="C0504D"/>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5815" name="Ink 71"/>
          <p:cNvSpPr>
            <a:spLocks noRot="1" noChangeAspect="1" noEditPoints="1" noChangeArrowheads="1" noChangeShapeType="1" noTextEdit="1"/>
          </p:cNvSpPr>
          <p:nvPr/>
        </p:nvSpPr>
        <p:spPr bwMode="auto">
          <a:xfrm>
            <a:off x="4370388" y="1230313"/>
            <a:ext cx="1309687" cy="869950"/>
          </a:xfrm>
          <a:custGeom>
            <a:avLst/>
            <a:gdLst>
              <a:gd name="T0" fmla="*/ 2147483647 w 3641"/>
              <a:gd name="T1" fmla="*/ 2147483647 h 2420"/>
              <a:gd name="T2" fmla="*/ 2147483647 w 3641"/>
              <a:gd name="T3" fmla="*/ 2147483647 h 2420"/>
              <a:gd name="T4" fmla="*/ 2147483647 w 3641"/>
              <a:gd name="T5" fmla="*/ 2147483647 h 2420"/>
              <a:gd name="T6" fmla="*/ 2147483647 w 3641"/>
              <a:gd name="T7" fmla="*/ 2147483647 h 2420"/>
              <a:gd name="T8" fmla="*/ 2147483647 w 3641"/>
              <a:gd name="T9" fmla="*/ 2147483647 h 2420"/>
              <a:gd name="T10" fmla="*/ 2147483647 w 3641"/>
              <a:gd name="T11" fmla="*/ 2147483647 h 2420"/>
              <a:gd name="T12" fmla="*/ 2147483647 w 3641"/>
              <a:gd name="T13" fmla="*/ 2147483647 h 2420"/>
              <a:gd name="T14" fmla="*/ 2147483647 w 3641"/>
              <a:gd name="T15" fmla="*/ 2147483647 h 2420"/>
              <a:gd name="T16" fmla="*/ 2147483647 w 3641"/>
              <a:gd name="T17" fmla="*/ 2147483647 h 2420"/>
              <a:gd name="T18" fmla="*/ 2147483647 w 3641"/>
              <a:gd name="T19" fmla="*/ 2147483647 h 2420"/>
              <a:gd name="T20" fmla="*/ 2147483647 w 3641"/>
              <a:gd name="T21" fmla="*/ 2147483647 h 2420"/>
              <a:gd name="T22" fmla="*/ 2147483647 w 3641"/>
              <a:gd name="T23" fmla="*/ 2147483647 h 2420"/>
              <a:gd name="T24" fmla="*/ 2147483647 w 3641"/>
              <a:gd name="T25" fmla="*/ 2147483647 h 2420"/>
              <a:gd name="T26" fmla="*/ 2147483647 w 3641"/>
              <a:gd name="T27" fmla="*/ 2147483647 h 2420"/>
              <a:gd name="T28" fmla="*/ 2147483647 w 3641"/>
              <a:gd name="T29" fmla="*/ 2147483647 h 2420"/>
              <a:gd name="T30" fmla="*/ 2147483647 w 3641"/>
              <a:gd name="T31" fmla="*/ 2147483647 h 2420"/>
              <a:gd name="T32" fmla="*/ 2147483647 w 3641"/>
              <a:gd name="T33" fmla="*/ 2147483647 h 2420"/>
              <a:gd name="T34" fmla="*/ 2147483647 w 3641"/>
              <a:gd name="T35" fmla="*/ 2147483647 h 2420"/>
              <a:gd name="T36" fmla="*/ 2147483647 w 3641"/>
              <a:gd name="T37" fmla="*/ 2147483647 h 2420"/>
              <a:gd name="T38" fmla="*/ 2147483647 w 3641"/>
              <a:gd name="T39" fmla="*/ 2147483647 h 2420"/>
              <a:gd name="T40" fmla="*/ 2147483647 w 3641"/>
              <a:gd name="T41" fmla="*/ 2147483647 h 2420"/>
              <a:gd name="T42" fmla="*/ 2147483647 w 3641"/>
              <a:gd name="T43" fmla="*/ 2147483647 h 2420"/>
              <a:gd name="T44" fmla="*/ 2147483647 w 3641"/>
              <a:gd name="T45" fmla="*/ 2147483647 h 2420"/>
              <a:gd name="T46" fmla="*/ 2147483647 w 3641"/>
              <a:gd name="T47" fmla="*/ 2147483647 h 2420"/>
              <a:gd name="T48" fmla="*/ 2147483647 w 3641"/>
              <a:gd name="T49" fmla="*/ 2147483647 h 2420"/>
              <a:gd name="T50" fmla="*/ 2147483647 w 3641"/>
              <a:gd name="T51" fmla="*/ 2147483647 h 2420"/>
              <a:gd name="T52" fmla="*/ 2147483647 w 3641"/>
              <a:gd name="T53" fmla="*/ 2147483647 h 2420"/>
              <a:gd name="T54" fmla="*/ 2147483647 w 3641"/>
              <a:gd name="T55" fmla="*/ 2147483647 h 2420"/>
              <a:gd name="T56" fmla="*/ 2147483647 w 3641"/>
              <a:gd name="T57" fmla="*/ 2147483647 h 2420"/>
              <a:gd name="T58" fmla="*/ 2147483647 w 3641"/>
              <a:gd name="T59" fmla="*/ 2147483647 h 2420"/>
              <a:gd name="T60" fmla="*/ 2147483647 w 3641"/>
              <a:gd name="T61" fmla="*/ 2147483647 h 2420"/>
              <a:gd name="T62" fmla="*/ 2147483647 w 3641"/>
              <a:gd name="T63" fmla="*/ 2147483647 h 2420"/>
              <a:gd name="T64" fmla="*/ 2147483647 w 3641"/>
              <a:gd name="T65" fmla="*/ 2147483647 h 2420"/>
              <a:gd name="T66" fmla="*/ 2147483647 w 3641"/>
              <a:gd name="T67" fmla="*/ 2147483647 h 2420"/>
              <a:gd name="T68" fmla="*/ 2147483647 w 3641"/>
              <a:gd name="T69" fmla="*/ 2147483647 h 2420"/>
              <a:gd name="T70" fmla="*/ 2147483647 w 3641"/>
              <a:gd name="T71" fmla="*/ 2147483647 h 2420"/>
              <a:gd name="T72" fmla="*/ 2147483647 w 3641"/>
              <a:gd name="T73" fmla="*/ 2147483647 h 242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3641"/>
              <a:gd name="T112" fmla="*/ 0 h 2420"/>
              <a:gd name="T113" fmla="*/ 3641 w 3641"/>
              <a:gd name="T114" fmla="*/ 2420 h 2420"/>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3641" h="2420" extrusionOk="0">
                <a:moveTo>
                  <a:pt x="267" y="2043"/>
                </a:moveTo>
                <a:cubicBezTo>
                  <a:pt x="272" y="2016"/>
                  <a:pt x="286" y="1979"/>
                  <a:pt x="285" y="1952"/>
                </a:cubicBezTo>
                <a:cubicBezTo>
                  <a:pt x="283" y="1924"/>
                  <a:pt x="276" y="1888"/>
                  <a:pt x="255" y="1867"/>
                </a:cubicBezTo>
                <a:cubicBezTo>
                  <a:pt x="229" y="1840"/>
                  <a:pt x="191" y="1836"/>
                  <a:pt x="157" y="1849"/>
                </a:cubicBezTo>
                <a:cubicBezTo>
                  <a:pt x="97" y="1872"/>
                  <a:pt x="59" y="1939"/>
                  <a:pt x="36" y="1995"/>
                </a:cubicBezTo>
                <a:cubicBezTo>
                  <a:pt x="4" y="2075"/>
                  <a:pt x="-7" y="2165"/>
                  <a:pt x="5" y="2250"/>
                </a:cubicBezTo>
                <a:cubicBezTo>
                  <a:pt x="13" y="2308"/>
                  <a:pt x="37" y="2379"/>
                  <a:pt x="91" y="2410"/>
                </a:cubicBezTo>
                <a:cubicBezTo>
                  <a:pt x="131" y="2433"/>
                  <a:pt x="176" y="2415"/>
                  <a:pt x="204" y="2383"/>
                </a:cubicBezTo>
                <a:cubicBezTo>
                  <a:pt x="248" y="2334"/>
                  <a:pt x="265" y="2265"/>
                  <a:pt x="273" y="2202"/>
                </a:cubicBezTo>
                <a:cubicBezTo>
                  <a:pt x="279" y="2153"/>
                  <a:pt x="277" y="2102"/>
                  <a:pt x="272" y="2053"/>
                </a:cubicBezTo>
                <a:cubicBezTo>
                  <a:pt x="271" y="2050"/>
                  <a:pt x="271" y="2047"/>
                  <a:pt x="270" y="2044"/>
                </a:cubicBezTo>
                <a:cubicBezTo>
                  <a:pt x="285" y="2122"/>
                  <a:pt x="316" y="2196"/>
                  <a:pt x="353" y="2267"/>
                </a:cubicBezTo>
                <a:cubicBezTo>
                  <a:pt x="369" y="2299"/>
                  <a:pt x="389" y="2337"/>
                  <a:pt x="425" y="2350"/>
                </a:cubicBezTo>
                <a:cubicBezTo>
                  <a:pt x="450" y="2359"/>
                  <a:pt x="472" y="2317"/>
                  <a:pt x="483" y="2304"/>
                </a:cubicBezTo>
              </a:path>
              <a:path w="3641" h="2420" extrusionOk="0">
                <a:moveTo>
                  <a:pt x="587" y="2099"/>
                </a:moveTo>
                <a:cubicBezTo>
                  <a:pt x="583" y="2068"/>
                  <a:pt x="579" y="2037"/>
                  <a:pt x="575" y="2006"/>
                </a:cubicBezTo>
                <a:cubicBezTo>
                  <a:pt x="566" y="1939"/>
                  <a:pt x="538" y="1855"/>
                  <a:pt x="546" y="1788"/>
                </a:cubicBezTo>
                <a:cubicBezTo>
                  <a:pt x="548" y="1784"/>
                  <a:pt x="549" y="1781"/>
                  <a:pt x="551" y="1777"/>
                </a:cubicBezTo>
                <a:cubicBezTo>
                  <a:pt x="585" y="1796"/>
                  <a:pt x="609" y="1824"/>
                  <a:pt x="638" y="1850"/>
                </a:cubicBezTo>
                <a:cubicBezTo>
                  <a:pt x="685" y="1892"/>
                  <a:pt x="737" y="1931"/>
                  <a:pt x="794" y="1959"/>
                </a:cubicBezTo>
                <a:cubicBezTo>
                  <a:pt x="825" y="1974"/>
                  <a:pt x="875" y="1997"/>
                  <a:pt x="910" y="1981"/>
                </a:cubicBezTo>
                <a:cubicBezTo>
                  <a:pt x="942" y="1966"/>
                  <a:pt x="932" y="1908"/>
                  <a:pt x="925" y="1882"/>
                </a:cubicBezTo>
                <a:cubicBezTo>
                  <a:pt x="911" y="1825"/>
                  <a:pt x="886" y="1771"/>
                  <a:pt x="869" y="1715"/>
                </a:cubicBezTo>
                <a:cubicBezTo>
                  <a:pt x="854" y="1666"/>
                  <a:pt x="847" y="1625"/>
                  <a:pt x="878" y="1581"/>
                </a:cubicBezTo>
                <a:cubicBezTo>
                  <a:pt x="885" y="1573"/>
                  <a:pt x="893" y="1564"/>
                  <a:pt x="900" y="1556"/>
                </a:cubicBezTo>
              </a:path>
              <a:path w="3641" h="2420" extrusionOk="0">
                <a:moveTo>
                  <a:pt x="1149" y="1491"/>
                </a:moveTo>
                <a:cubicBezTo>
                  <a:pt x="1148" y="1541"/>
                  <a:pt x="1144" y="1581"/>
                  <a:pt x="1129" y="1632"/>
                </a:cubicBezTo>
                <a:cubicBezTo>
                  <a:pt x="1111" y="1692"/>
                  <a:pt x="1093" y="1755"/>
                  <a:pt x="1107" y="1818"/>
                </a:cubicBezTo>
                <a:cubicBezTo>
                  <a:pt x="1117" y="1863"/>
                  <a:pt x="1161" y="1879"/>
                  <a:pt x="1201" y="1857"/>
                </a:cubicBezTo>
                <a:cubicBezTo>
                  <a:pt x="1260" y="1824"/>
                  <a:pt x="1299" y="1750"/>
                  <a:pt x="1314" y="1687"/>
                </a:cubicBezTo>
                <a:cubicBezTo>
                  <a:pt x="1350" y="1535"/>
                  <a:pt x="1301" y="1380"/>
                  <a:pt x="1236" y="1244"/>
                </a:cubicBezTo>
                <a:cubicBezTo>
                  <a:pt x="1151" y="1065"/>
                  <a:pt x="1020" y="922"/>
                  <a:pt x="894" y="772"/>
                </a:cubicBezTo>
                <a:cubicBezTo>
                  <a:pt x="864" y="736"/>
                  <a:pt x="841" y="705"/>
                  <a:pt x="818" y="665"/>
                </a:cubicBezTo>
              </a:path>
              <a:path w="3641" h="2420" extrusionOk="0">
                <a:moveTo>
                  <a:pt x="1443" y="707"/>
                </a:moveTo>
                <a:cubicBezTo>
                  <a:pt x="1457" y="669"/>
                  <a:pt x="1469" y="607"/>
                  <a:pt x="1490" y="573"/>
                </a:cubicBezTo>
                <a:cubicBezTo>
                  <a:pt x="1494" y="570"/>
                  <a:pt x="1499" y="568"/>
                  <a:pt x="1503" y="565"/>
                </a:cubicBezTo>
                <a:cubicBezTo>
                  <a:pt x="1535" y="611"/>
                  <a:pt x="1554" y="647"/>
                  <a:pt x="1571" y="706"/>
                </a:cubicBezTo>
                <a:cubicBezTo>
                  <a:pt x="1649" y="980"/>
                  <a:pt x="1615" y="1266"/>
                  <a:pt x="1677" y="1537"/>
                </a:cubicBezTo>
                <a:cubicBezTo>
                  <a:pt x="1689" y="1587"/>
                  <a:pt x="1725" y="1583"/>
                  <a:pt x="1765" y="1570"/>
                </a:cubicBezTo>
                <a:cubicBezTo>
                  <a:pt x="1826" y="1550"/>
                  <a:pt x="1887" y="1518"/>
                  <a:pt x="1943" y="1488"/>
                </a:cubicBezTo>
                <a:cubicBezTo>
                  <a:pt x="1996" y="1459"/>
                  <a:pt x="2053" y="1442"/>
                  <a:pt x="2098" y="1399"/>
                </a:cubicBezTo>
                <a:cubicBezTo>
                  <a:pt x="2128" y="1364"/>
                  <a:pt x="2139" y="1353"/>
                  <a:pt x="2160" y="1330"/>
                </a:cubicBezTo>
              </a:path>
              <a:path w="3641" h="2420" extrusionOk="0">
                <a:moveTo>
                  <a:pt x="2264" y="784"/>
                </a:moveTo>
                <a:cubicBezTo>
                  <a:pt x="2269" y="807"/>
                  <a:pt x="2279" y="806"/>
                  <a:pt x="2303" y="809"/>
                </a:cubicBezTo>
                <a:cubicBezTo>
                  <a:pt x="2341" y="814"/>
                  <a:pt x="2379" y="814"/>
                  <a:pt x="2417" y="812"/>
                </a:cubicBezTo>
                <a:cubicBezTo>
                  <a:pt x="2464" y="810"/>
                  <a:pt x="2510" y="807"/>
                  <a:pt x="2557" y="806"/>
                </a:cubicBezTo>
                <a:cubicBezTo>
                  <a:pt x="2584" y="805"/>
                  <a:pt x="2608" y="804"/>
                  <a:pt x="2635" y="809"/>
                </a:cubicBezTo>
                <a:cubicBezTo>
                  <a:pt x="2613" y="832"/>
                  <a:pt x="2593" y="856"/>
                  <a:pt x="2572" y="880"/>
                </a:cubicBezTo>
                <a:cubicBezTo>
                  <a:pt x="2528" y="931"/>
                  <a:pt x="2483" y="981"/>
                  <a:pt x="2439" y="1032"/>
                </a:cubicBezTo>
                <a:cubicBezTo>
                  <a:pt x="2402" y="1074"/>
                  <a:pt x="2368" y="1115"/>
                  <a:pt x="2325" y="1151"/>
                </a:cubicBezTo>
                <a:cubicBezTo>
                  <a:pt x="2321" y="1154"/>
                  <a:pt x="2318" y="1157"/>
                  <a:pt x="2314" y="1160"/>
                </a:cubicBezTo>
                <a:cubicBezTo>
                  <a:pt x="2306" y="1132"/>
                  <a:pt x="2314" y="1120"/>
                  <a:pt x="2331" y="1088"/>
                </a:cubicBezTo>
                <a:cubicBezTo>
                  <a:pt x="2338" y="1075"/>
                  <a:pt x="2345" y="1061"/>
                  <a:pt x="2352" y="1048"/>
                </a:cubicBezTo>
              </a:path>
              <a:path w="3641" h="2420" extrusionOk="0">
                <a:moveTo>
                  <a:pt x="3052" y="0"/>
                </a:moveTo>
                <a:cubicBezTo>
                  <a:pt x="3040" y="22"/>
                  <a:pt x="3031" y="34"/>
                  <a:pt x="3029" y="68"/>
                </a:cubicBezTo>
                <a:cubicBezTo>
                  <a:pt x="3023" y="149"/>
                  <a:pt x="3021" y="233"/>
                  <a:pt x="3025" y="315"/>
                </a:cubicBezTo>
                <a:cubicBezTo>
                  <a:pt x="3030" y="433"/>
                  <a:pt x="3045" y="550"/>
                  <a:pt x="3083" y="662"/>
                </a:cubicBezTo>
                <a:cubicBezTo>
                  <a:pt x="3114" y="754"/>
                  <a:pt x="3162" y="839"/>
                  <a:pt x="3244" y="894"/>
                </a:cubicBezTo>
                <a:cubicBezTo>
                  <a:pt x="3308" y="937"/>
                  <a:pt x="3386" y="944"/>
                  <a:pt x="3458" y="919"/>
                </a:cubicBezTo>
                <a:cubicBezTo>
                  <a:pt x="3622" y="863"/>
                  <a:pt x="3716" y="600"/>
                  <a:pt x="3576" y="473"/>
                </a:cubicBezTo>
                <a:cubicBezTo>
                  <a:pt x="3530" y="431"/>
                  <a:pt x="3474" y="449"/>
                  <a:pt x="3433" y="488"/>
                </a:cubicBezTo>
                <a:cubicBezTo>
                  <a:pt x="3340" y="576"/>
                  <a:pt x="3331" y="743"/>
                  <a:pt x="3377" y="855"/>
                </a:cubicBezTo>
                <a:cubicBezTo>
                  <a:pt x="3382" y="868"/>
                  <a:pt x="3411" y="931"/>
                  <a:pt x="3437" y="917"/>
                </a:cubicBezTo>
                <a:cubicBezTo>
                  <a:pt x="3451" y="903"/>
                  <a:pt x="3456" y="897"/>
                  <a:pt x="3458" y="883"/>
                </a:cubicBezTo>
              </a:path>
              <a:path w="3641" h="2420" extrusionOk="0">
                <a:moveTo>
                  <a:pt x="2765" y="597"/>
                </a:moveTo>
                <a:cubicBezTo>
                  <a:pt x="2753" y="615"/>
                  <a:pt x="2748" y="628"/>
                  <a:pt x="2745" y="650"/>
                </a:cubicBezTo>
                <a:cubicBezTo>
                  <a:pt x="2771" y="658"/>
                  <a:pt x="2781" y="652"/>
                  <a:pt x="2807" y="643"/>
                </a:cubicBezTo>
                <a:cubicBezTo>
                  <a:pt x="2845" y="630"/>
                  <a:pt x="2883" y="618"/>
                  <a:pt x="2919" y="601"/>
                </a:cubicBezTo>
                <a:cubicBezTo>
                  <a:pt x="2944" y="589"/>
                  <a:pt x="2968" y="575"/>
                  <a:pt x="2993" y="563"/>
                </a:cubicBezTo>
              </a:path>
              <a:path w="3641" h="2420" extrusionOk="0">
                <a:moveTo>
                  <a:pt x="2821" y="801"/>
                </a:moveTo>
                <a:cubicBezTo>
                  <a:pt x="2814" y="809"/>
                  <a:pt x="2811" y="811"/>
                  <a:pt x="2815" y="819"/>
                </a:cubicBezTo>
                <a:cubicBezTo>
                  <a:pt x="2839" y="809"/>
                  <a:pt x="2863" y="797"/>
                  <a:pt x="2887" y="788"/>
                </a:cubicBezTo>
                <a:cubicBezTo>
                  <a:pt x="2918" y="777"/>
                  <a:pt x="2953" y="770"/>
                  <a:pt x="2983" y="756"/>
                </a:cubicBezTo>
                <a:cubicBezTo>
                  <a:pt x="3002" y="747"/>
                  <a:pt x="3013" y="742"/>
                  <a:pt x="3034" y="740"/>
                </a:cubicBezTo>
              </a:path>
            </a:pathLst>
          </a:custGeom>
          <a:noFill/>
          <a:ln w="19050" cap="rnd">
            <a:solidFill>
              <a:srgbClr val="C0504D"/>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5816" name="Ink 72"/>
          <p:cNvSpPr>
            <a:spLocks noRot="1" noChangeAspect="1" noEditPoints="1" noChangeArrowheads="1" noChangeShapeType="1" noTextEdit="1"/>
          </p:cNvSpPr>
          <p:nvPr/>
        </p:nvSpPr>
        <p:spPr bwMode="auto">
          <a:xfrm>
            <a:off x="2413000" y="3232150"/>
            <a:ext cx="2725738" cy="666750"/>
          </a:xfrm>
          <a:custGeom>
            <a:avLst/>
            <a:gdLst>
              <a:gd name="T0" fmla="*/ 2147483647 w 7575"/>
              <a:gd name="T1" fmla="*/ 2147483647 h 1853"/>
              <a:gd name="T2" fmla="*/ 2147483647 w 7575"/>
              <a:gd name="T3" fmla="*/ 2147483647 h 1853"/>
              <a:gd name="T4" fmla="*/ 2147483647 w 7575"/>
              <a:gd name="T5" fmla="*/ 2147483647 h 1853"/>
              <a:gd name="T6" fmla="*/ 2147483647 w 7575"/>
              <a:gd name="T7" fmla="*/ 2147483647 h 1853"/>
              <a:gd name="T8" fmla="*/ 2147483647 w 7575"/>
              <a:gd name="T9" fmla="*/ 2147483647 h 1853"/>
              <a:gd name="T10" fmla="*/ 2147483647 w 7575"/>
              <a:gd name="T11" fmla="*/ 2147483647 h 1853"/>
              <a:gd name="T12" fmla="*/ 2147483647 w 7575"/>
              <a:gd name="T13" fmla="*/ 2147483647 h 1853"/>
              <a:gd name="T14" fmla="*/ 2147483647 w 7575"/>
              <a:gd name="T15" fmla="*/ 2147483647 h 1853"/>
              <a:gd name="T16" fmla="*/ 2147483647 w 7575"/>
              <a:gd name="T17" fmla="*/ 2147483647 h 1853"/>
              <a:gd name="T18" fmla="*/ 2147483647 w 7575"/>
              <a:gd name="T19" fmla="*/ 2147483647 h 1853"/>
              <a:gd name="T20" fmla="*/ 2147483647 w 7575"/>
              <a:gd name="T21" fmla="*/ 2147483647 h 185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7575"/>
              <a:gd name="T34" fmla="*/ 0 h 1853"/>
              <a:gd name="T35" fmla="*/ 7575 w 7575"/>
              <a:gd name="T36" fmla="*/ 1853 h 185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7575" h="1853" extrusionOk="0">
                <a:moveTo>
                  <a:pt x="7444" y="646"/>
                </a:moveTo>
                <a:cubicBezTo>
                  <a:pt x="7296" y="560"/>
                  <a:pt x="7163" y="501"/>
                  <a:pt x="6992" y="458"/>
                </a:cubicBezTo>
                <a:cubicBezTo>
                  <a:pt x="6359" y="299"/>
                  <a:pt x="5667" y="301"/>
                  <a:pt x="5020" y="248"/>
                </a:cubicBezTo>
                <a:cubicBezTo>
                  <a:pt x="4023" y="166"/>
                  <a:pt x="3022" y="66"/>
                  <a:pt x="2024" y="9"/>
                </a:cubicBezTo>
                <a:cubicBezTo>
                  <a:pt x="1422" y="-25"/>
                  <a:pt x="608" y="7"/>
                  <a:pt x="141" y="453"/>
                </a:cubicBezTo>
                <a:cubicBezTo>
                  <a:pt x="-24" y="611"/>
                  <a:pt x="-40" y="827"/>
                  <a:pt x="102" y="1005"/>
                </a:cubicBezTo>
                <a:cubicBezTo>
                  <a:pt x="345" y="1310"/>
                  <a:pt x="817" y="1444"/>
                  <a:pt x="1173" y="1546"/>
                </a:cubicBezTo>
                <a:cubicBezTo>
                  <a:pt x="2905" y="2043"/>
                  <a:pt x="5124" y="2010"/>
                  <a:pt x="6823" y="1388"/>
                </a:cubicBezTo>
                <a:cubicBezTo>
                  <a:pt x="7022" y="1315"/>
                  <a:pt x="7569" y="1114"/>
                  <a:pt x="7574" y="829"/>
                </a:cubicBezTo>
                <a:cubicBezTo>
                  <a:pt x="7578" y="609"/>
                  <a:pt x="7332" y="550"/>
                  <a:pt x="7154" y="527"/>
                </a:cubicBezTo>
                <a:cubicBezTo>
                  <a:pt x="6908" y="495"/>
                  <a:pt x="6664" y="542"/>
                  <a:pt x="6421" y="574"/>
                </a:cubicBezTo>
              </a:path>
            </a:pathLst>
          </a:custGeom>
          <a:noFill/>
          <a:ln w="19050" cap="rnd">
            <a:solidFill>
              <a:srgbClr val="C0504D"/>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ext Box 5"/>
          <p:cNvSpPr txBox="1">
            <a:spLocks noChangeArrowheads="1"/>
          </p:cNvSpPr>
          <p:nvPr/>
        </p:nvSpPr>
        <p:spPr bwMode="auto">
          <a:xfrm>
            <a:off x="995363" y="204788"/>
            <a:ext cx="7081837"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4200"/>
              <a:t>What will CS 5 be about... ?</a:t>
            </a:r>
          </a:p>
        </p:txBody>
      </p:sp>
      <p:sp>
        <p:nvSpPr>
          <p:cNvPr id="76803" name="Text Box 6"/>
          <p:cNvSpPr txBox="1">
            <a:spLocks noChangeArrowheads="1"/>
          </p:cNvSpPr>
          <p:nvPr/>
        </p:nvSpPr>
        <p:spPr bwMode="auto">
          <a:xfrm>
            <a:off x="838200" y="5943600"/>
            <a:ext cx="76962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3200" b="1" i="1">
                <a:solidFill>
                  <a:srgbClr val="000AF9"/>
                </a:solidFill>
              </a:rPr>
              <a:t>Theoretical results in CS...</a:t>
            </a:r>
            <a:endParaRPr lang="en-US" altLang="en-US" sz="3200">
              <a:solidFill>
                <a:srgbClr val="000AF9"/>
              </a:solidFill>
            </a:endParaRPr>
          </a:p>
        </p:txBody>
      </p:sp>
      <p:sp>
        <p:nvSpPr>
          <p:cNvPr id="76804" name="Text Box 6"/>
          <p:cNvSpPr txBox="1">
            <a:spLocks noChangeArrowheads="1"/>
          </p:cNvSpPr>
          <p:nvPr/>
        </p:nvSpPr>
        <p:spPr bwMode="auto">
          <a:xfrm>
            <a:off x="381000" y="1219200"/>
            <a:ext cx="76962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sz="3200" b="1" i="1"/>
              <a:t>What </a:t>
            </a:r>
            <a:endParaRPr lang="en-US" altLang="en-US" sz="3200"/>
          </a:p>
        </p:txBody>
      </p:sp>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TextBox 24"/>
          <p:cNvSpPr txBox="1">
            <a:spLocks noChangeArrowheads="1"/>
          </p:cNvSpPr>
          <p:nvPr/>
        </p:nvSpPr>
        <p:spPr bwMode="auto">
          <a:xfrm>
            <a:off x="1036638" y="320675"/>
            <a:ext cx="7183437"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sz="4200">
                <a:latin typeface="Calibri" pitchFamily="34" charset="0"/>
              </a:rPr>
              <a:t>Picobot </a:t>
            </a:r>
            <a:r>
              <a:rPr lang="en-US" altLang="en-US" sz="4200" b="1" i="1">
                <a:solidFill>
                  <a:srgbClr val="009900"/>
                </a:solidFill>
                <a:latin typeface="Calibri" pitchFamily="34" charset="0"/>
              </a:rPr>
              <a:t>lives</a:t>
            </a:r>
            <a:r>
              <a:rPr lang="en-US" altLang="en-US" sz="4200">
                <a:latin typeface="Calibri" pitchFamily="34" charset="0"/>
              </a:rPr>
              <a:t>!</a:t>
            </a:r>
          </a:p>
        </p:txBody>
      </p:sp>
      <p:grpSp>
        <p:nvGrpSpPr>
          <p:cNvPr id="77827" name="Group 25"/>
          <p:cNvGrpSpPr>
            <a:grpSpLocks/>
          </p:cNvGrpSpPr>
          <p:nvPr/>
        </p:nvGrpSpPr>
        <p:grpSpPr bwMode="auto">
          <a:xfrm>
            <a:off x="4191000" y="6019800"/>
            <a:ext cx="412750" cy="520700"/>
            <a:chOff x="2928" y="1051"/>
            <a:chExt cx="840" cy="957"/>
          </a:xfrm>
        </p:grpSpPr>
        <p:sp>
          <p:nvSpPr>
            <p:cNvPr id="77830" name="Freeform 26"/>
            <p:cNvSpPr>
              <a:spLocks/>
            </p:cNvSpPr>
            <p:nvPr/>
          </p:nvSpPr>
          <p:spPr bwMode="auto">
            <a:xfrm>
              <a:off x="2928" y="1759"/>
              <a:ext cx="810" cy="249"/>
            </a:xfrm>
            <a:custGeom>
              <a:avLst/>
              <a:gdLst>
                <a:gd name="T0" fmla="*/ 52 w 1048"/>
                <a:gd name="T1" fmla="*/ 21 h 250"/>
                <a:gd name="T2" fmla="*/ 90 w 1048"/>
                <a:gd name="T3" fmla="*/ 83 h 250"/>
                <a:gd name="T4" fmla="*/ 94 w 1048"/>
                <a:gd name="T5" fmla="*/ 111 h 250"/>
                <a:gd name="T6" fmla="*/ 98 w 1048"/>
                <a:gd name="T7" fmla="*/ 129 h 250"/>
                <a:gd name="T8" fmla="*/ 103 w 1048"/>
                <a:gd name="T9" fmla="*/ 170 h 250"/>
                <a:gd name="T10" fmla="*/ 73 w 1048"/>
                <a:gd name="T11" fmla="*/ 239 h 250"/>
                <a:gd name="T12" fmla="*/ 8 w 1048"/>
                <a:gd name="T13" fmla="*/ 219 h 250"/>
                <a:gd name="T14" fmla="*/ 0 w 1048"/>
                <a:gd name="T15" fmla="*/ 198 h 250"/>
                <a:gd name="T16" fmla="*/ 2 w 1048"/>
                <a:gd name="T17" fmla="*/ 164 h 250"/>
                <a:gd name="T18" fmla="*/ 9 w 1048"/>
                <a:gd name="T19" fmla="*/ 125 h 250"/>
                <a:gd name="T20" fmla="*/ 20 w 1048"/>
                <a:gd name="T21" fmla="*/ 76 h 250"/>
                <a:gd name="T22" fmla="*/ 28 w 1048"/>
                <a:gd name="T23" fmla="*/ 55 h 250"/>
                <a:gd name="T24" fmla="*/ 32 w 1048"/>
                <a:gd name="T25" fmla="*/ 28 h 250"/>
                <a:gd name="T26" fmla="*/ 37 w 1048"/>
                <a:gd name="T27" fmla="*/ 14 h 250"/>
                <a:gd name="T28" fmla="*/ 49 w 1048"/>
                <a:gd name="T29" fmla="*/ 28 h 250"/>
                <a:gd name="T30" fmla="*/ 52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77831" name="Oval 27"/>
            <p:cNvSpPr>
              <a:spLocks noChangeArrowheads="1"/>
            </p:cNvSpPr>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77832" name="Oval 28"/>
            <p:cNvSpPr>
              <a:spLocks noChangeArrowheads="1"/>
            </p:cNvSpPr>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77833" name="Oval 29"/>
            <p:cNvSpPr>
              <a:spLocks noChangeArrowheads="1"/>
            </p:cNvSpPr>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77834" name="Oval 30"/>
            <p:cNvSpPr>
              <a:spLocks noChangeArrowheads="1"/>
            </p:cNvSpPr>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77835" name="Oval 31"/>
            <p:cNvSpPr>
              <a:spLocks noChangeArrowheads="1"/>
            </p:cNvSpPr>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77836" name="Oval 32"/>
            <p:cNvSpPr>
              <a:spLocks noChangeArrowheads="1"/>
            </p:cNvSpPr>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77837" name="Oval 33"/>
            <p:cNvSpPr>
              <a:spLocks noChangeArrowheads="1"/>
            </p:cNvSpPr>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77838" name="AutoShape 34"/>
            <p:cNvSpPr>
              <a:spLocks noChangeArrowheads="1"/>
            </p:cNvSpPr>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77839" name="Freeform 35"/>
            <p:cNvSpPr>
              <a:spLocks/>
            </p:cNvSpPr>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77840" name="Freeform 36"/>
            <p:cNvSpPr>
              <a:spLocks/>
            </p:cNvSpPr>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77841" name="Freeform 37"/>
            <p:cNvSpPr>
              <a:spLocks/>
            </p:cNvSpPr>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77842" name="Freeform 38"/>
            <p:cNvSpPr>
              <a:spLocks/>
            </p:cNvSpPr>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77828" name="Text Box 39"/>
          <p:cNvSpPr txBox="1">
            <a:spLocks noChangeArrowheads="1"/>
          </p:cNvSpPr>
          <p:nvPr/>
        </p:nvSpPr>
        <p:spPr bwMode="auto">
          <a:xfrm>
            <a:off x="609600" y="5638800"/>
            <a:ext cx="43703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1600">
                <a:solidFill>
                  <a:srgbClr val="009900"/>
                </a:solidFill>
                <a:latin typeface="Comic Sans MS" pitchFamily="66" charset="0"/>
              </a:rPr>
              <a:t>Your simulator will be able to run these rules just like any others!</a:t>
            </a:r>
          </a:p>
        </p:txBody>
      </p:sp>
      <p:pic>
        <p:nvPicPr>
          <p:cNvPr id="77829" name="Picture 40" descr="Picture 16.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76400" y="1295400"/>
            <a:ext cx="5791200" cy="3941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Text Box 5"/>
          <p:cNvSpPr txBox="1">
            <a:spLocks noChangeArrowheads="1"/>
          </p:cNvSpPr>
          <p:nvPr/>
        </p:nvSpPr>
        <p:spPr bwMode="auto">
          <a:xfrm>
            <a:off x="1147763" y="152400"/>
            <a:ext cx="68580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4200"/>
              <a:t>Previously cool submissions...</a:t>
            </a:r>
          </a:p>
        </p:txBody>
      </p:sp>
      <p:sp>
        <p:nvSpPr>
          <p:cNvPr id="78851" name="Text Box 20"/>
          <p:cNvSpPr txBox="1">
            <a:spLocks noChangeArrowheads="1"/>
          </p:cNvSpPr>
          <p:nvPr/>
        </p:nvSpPr>
        <p:spPr bwMode="auto">
          <a:xfrm>
            <a:off x="762000" y="5257800"/>
            <a:ext cx="4275138"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3200">
                <a:solidFill>
                  <a:srgbClr val="008000"/>
                </a:solidFill>
                <a:latin typeface="Calibri" pitchFamily="34" charset="0"/>
              </a:rPr>
              <a:t>Creativity + Physics = vPool  !</a:t>
            </a:r>
          </a:p>
        </p:txBody>
      </p:sp>
      <p:pic>
        <p:nvPicPr>
          <p:cNvPr id="78852" name="Picture 10" descr="Picture 18.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447800"/>
            <a:ext cx="3446463" cy="2971800"/>
          </a:xfrm>
          <a:prstGeom prst="rect">
            <a:avLst/>
          </a:prstGeom>
          <a:noFill/>
          <a:ln w="9525">
            <a:solidFill>
              <a:srgbClr val="000AF9"/>
            </a:solidFill>
            <a:miter lim="800000"/>
            <a:headEnd/>
            <a:tailEnd/>
          </a:ln>
          <a:extLst>
            <a:ext uri="{909E8E84-426E-40DD-AFC4-6F175D3DCCD1}">
              <a14:hiddenFill xmlns:a14="http://schemas.microsoft.com/office/drawing/2010/main">
                <a:solidFill>
                  <a:srgbClr val="FFFFFF"/>
                </a:solidFill>
              </a14:hiddenFill>
            </a:ext>
          </a:extLst>
        </p:spPr>
      </p:pic>
      <p:sp>
        <p:nvSpPr>
          <p:cNvPr id="78853" name="Rectangle 11"/>
          <p:cNvSpPr>
            <a:spLocks noChangeArrowheads="1"/>
          </p:cNvSpPr>
          <p:nvPr/>
        </p:nvSpPr>
        <p:spPr bwMode="auto">
          <a:xfrm>
            <a:off x="52388" y="4459288"/>
            <a:ext cx="3924300" cy="32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sz="1500">
                <a:latin typeface="Calibri" pitchFamily="34" charset="0"/>
              </a:rPr>
              <a:t>http://stanford.edu/~ccecka/research/C4.html</a:t>
            </a:r>
          </a:p>
        </p:txBody>
      </p:sp>
      <p:pic>
        <p:nvPicPr>
          <p:cNvPr id="78854" name="Picture 13" descr="p4.jpg"/>
          <p:cNvPicPr>
            <a:picLocks noChangeAspect="1"/>
          </p:cNvPicPr>
          <p:nvPr/>
        </p:nvPicPr>
        <p:blipFill>
          <a:blip r:embed="rId3">
            <a:extLst>
              <a:ext uri="{28A0092B-C50C-407E-A947-70E740481C1C}">
                <a14:useLocalDpi xmlns:a14="http://schemas.microsoft.com/office/drawing/2010/main" val="0"/>
              </a:ext>
            </a:extLst>
          </a:blip>
          <a:srcRect b="32567"/>
          <a:stretch>
            <a:fillRect/>
          </a:stretch>
        </p:blipFill>
        <p:spPr bwMode="auto">
          <a:xfrm>
            <a:off x="4021138" y="1358900"/>
            <a:ext cx="4027487" cy="284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55" name="Picture 12" descr="p5.jpg"/>
          <p:cNvPicPr>
            <a:picLocks noChangeAspect="1"/>
          </p:cNvPicPr>
          <p:nvPr/>
        </p:nvPicPr>
        <p:blipFill>
          <a:blip r:embed="rId4">
            <a:extLst>
              <a:ext uri="{28A0092B-C50C-407E-A947-70E740481C1C}">
                <a14:useLocalDpi xmlns:a14="http://schemas.microsoft.com/office/drawing/2010/main" val="0"/>
              </a:ext>
            </a:extLst>
          </a:blip>
          <a:srcRect b="18153"/>
          <a:stretch>
            <a:fillRect/>
          </a:stretch>
        </p:blipFill>
        <p:spPr bwMode="auto">
          <a:xfrm>
            <a:off x="6097588" y="4233863"/>
            <a:ext cx="2941637" cy="252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8856" name="Group 14"/>
          <p:cNvGrpSpPr>
            <a:grpSpLocks/>
          </p:cNvGrpSpPr>
          <p:nvPr/>
        </p:nvGrpSpPr>
        <p:grpSpPr bwMode="auto">
          <a:xfrm>
            <a:off x="8472488" y="1016000"/>
            <a:ext cx="388937" cy="487363"/>
            <a:chOff x="2928" y="1051"/>
            <a:chExt cx="840" cy="957"/>
          </a:xfrm>
        </p:grpSpPr>
        <p:sp>
          <p:nvSpPr>
            <p:cNvPr id="78858" name="Freeform 15"/>
            <p:cNvSpPr>
              <a:spLocks/>
            </p:cNvSpPr>
            <p:nvPr/>
          </p:nvSpPr>
          <p:spPr bwMode="auto">
            <a:xfrm>
              <a:off x="2928" y="1759"/>
              <a:ext cx="810" cy="249"/>
            </a:xfrm>
            <a:custGeom>
              <a:avLst/>
              <a:gdLst>
                <a:gd name="T0" fmla="*/ 52 w 1048"/>
                <a:gd name="T1" fmla="*/ 21 h 250"/>
                <a:gd name="T2" fmla="*/ 90 w 1048"/>
                <a:gd name="T3" fmla="*/ 83 h 250"/>
                <a:gd name="T4" fmla="*/ 94 w 1048"/>
                <a:gd name="T5" fmla="*/ 111 h 250"/>
                <a:gd name="T6" fmla="*/ 98 w 1048"/>
                <a:gd name="T7" fmla="*/ 129 h 250"/>
                <a:gd name="T8" fmla="*/ 103 w 1048"/>
                <a:gd name="T9" fmla="*/ 170 h 250"/>
                <a:gd name="T10" fmla="*/ 73 w 1048"/>
                <a:gd name="T11" fmla="*/ 239 h 250"/>
                <a:gd name="T12" fmla="*/ 8 w 1048"/>
                <a:gd name="T13" fmla="*/ 219 h 250"/>
                <a:gd name="T14" fmla="*/ 0 w 1048"/>
                <a:gd name="T15" fmla="*/ 198 h 250"/>
                <a:gd name="T16" fmla="*/ 2 w 1048"/>
                <a:gd name="T17" fmla="*/ 164 h 250"/>
                <a:gd name="T18" fmla="*/ 9 w 1048"/>
                <a:gd name="T19" fmla="*/ 125 h 250"/>
                <a:gd name="T20" fmla="*/ 20 w 1048"/>
                <a:gd name="T21" fmla="*/ 76 h 250"/>
                <a:gd name="T22" fmla="*/ 28 w 1048"/>
                <a:gd name="T23" fmla="*/ 55 h 250"/>
                <a:gd name="T24" fmla="*/ 32 w 1048"/>
                <a:gd name="T25" fmla="*/ 28 h 250"/>
                <a:gd name="T26" fmla="*/ 37 w 1048"/>
                <a:gd name="T27" fmla="*/ 14 h 250"/>
                <a:gd name="T28" fmla="*/ 49 w 1048"/>
                <a:gd name="T29" fmla="*/ 28 h 250"/>
                <a:gd name="T30" fmla="*/ 52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78859" name="Oval 16"/>
            <p:cNvSpPr>
              <a:spLocks noChangeArrowheads="1"/>
            </p:cNvSpPr>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78860" name="Oval 17"/>
            <p:cNvSpPr>
              <a:spLocks noChangeArrowheads="1"/>
            </p:cNvSpPr>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78861" name="Oval 18"/>
            <p:cNvSpPr>
              <a:spLocks noChangeArrowheads="1"/>
            </p:cNvSpPr>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78862" name="Oval 19"/>
            <p:cNvSpPr>
              <a:spLocks noChangeArrowheads="1"/>
            </p:cNvSpPr>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78863" name="Oval 20"/>
            <p:cNvSpPr>
              <a:spLocks noChangeArrowheads="1"/>
            </p:cNvSpPr>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78864" name="Oval 21"/>
            <p:cNvSpPr>
              <a:spLocks noChangeArrowheads="1"/>
            </p:cNvSpPr>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78865" name="Oval 22"/>
            <p:cNvSpPr>
              <a:spLocks noChangeArrowheads="1"/>
            </p:cNvSpPr>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78866" name="AutoShape 23"/>
            <p:cNvSpPr>
              <a:spLocks noChangeArrowheads="1"/>
            </p:cNvSpPr>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78867" name="Freeform 24"/>
            <p:cNvSpPr>
              <a:spLocks/>
            </p:cNvSpPr>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78868" name="Freeform 25"/>
            <p:cNvSpPr>
              <a:spLocks/>
            </p:cNvSpPr>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78869" name="Freeform 26"/>
            <p:cNvSpPr>
              <a:spLocks/>
            </p:cNvSpPr>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78870" name="Freeform 27"/>
            <p:cNvSpPr>
              <a:spLocks/>
            </p:cNvSpPr>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78857" name="Text Box 28"/>
          <p:cNvSpPr txBox="1">
            <a:spLocks noChangeArrowheads="1"/>
          </p:cNvSpPr>
          <p:nvPr/>
        </p:nvSpPr>
        <p:spPr bwMode="auto">
          <a:xfrm>
            <a:off x="6781800" y="838200"/>
            <a:ext cx="19700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sz="1200">
                <a:solidFill>
                  <a:srgbClr val="009900"/>
                </a:solidFill>
                <a:latin typeface="Comic Sans MS" pitchFamily="66" charset="0"/>
              </a:rPr>
              <a:t>You mean these no longer qualify as cool?</a:t>
            </a:r>
          </a:p>
        </p:txBody>
      </p:sp>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9874" name="Group 2"/>
          <p:cNvGrpSpPr>
            <a:grpSpLocks/>
          </p:cNvGrpSpPr>
          <p:nvPr/>
        </p:nvGrpSpPr>
        <p:grpSpPr bwMode="auto">
          <a:xfrm>
            <a:off x="533400" y="1143000"/>
            <a:ext cx="8218488" cy="180975"/>
            <a:chOff x="295" y="1311"/>
            <a:chExt cx="5177" cy="114"/>
          </a:xfrm>
        </p:grpSpPr>
        <p:sp>
          <p:nvSpPr>
            <p:cNvPr id="79907" name="Rectangle 3"/>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79908" name="Rectangle 4"/>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grpSp>
        <p:nvGrpSpPr>
          <p:cNvPr id="79875" name="Group 5"/>
          <p:cNvGrpSpPr>
            <a:grpSpLocks/>
          </p:cNvGrpSpPr>
          <p:nvPr/>
        </p:nvGrpSpPr>
        <p:grpSpPr bwMode="auto">
          <a:xfrm>
            <a:off x="457200" y="3657600"/>
            <a:ext cx="381000" cy="533400"/>
            <a:chOff x="2928" y="1051"/>
            <a:chExt cx="840" cy="957"/>
          </a:xfrm>
        </p:grpSpPr>
        <p:sp>
          <p:nvSpPr>
            <p:cNvPr id="79894" name="Freeform 6"/>
            <p:cNvSpPr>
              <a:spLocks/>
            </p:cNvSpPr>
            <p:nvPr/>
          </p:nvSpPr>
          <p:spPr bwMode="auto">
            <a:xfrm>
              <a:off x="2928" y="1759"/>
              <a:ext cx="810" cy="249"/>
            </a:xfrm>
            <a:custGeom>
              <a:avLst/>
              <a:gdLst>
                <a:gd name="T0" fmla="*/ 52 w 1048"/>
                <a:gd name="T1" fmla="*/ 21 h 250"/>
                <a:gd name="T2" fmla="*/ 90 w 1048"/>
                <a:gd name="T3" fmla="*/ 83 h 250"/>
                <a:gd name="T4" fmla="*/ 94 w 1048"/>
                <a:gd name="T5" fmla="*/ 111 h 250"/>
                <a:gd name="T6" fmla="*/ 98 w 1048"/>
                <a:gd name="T7" fmla="*/ 129 h 250"/>
                <a:gd name="T8" fmla="*/ 103 w 1048"/>
                <a:gd name="T9" fmla="*/ 170 h 250"/>
                <a:gd name="T10" fmla="*/ 73 w 1048"/>
                <a:gd name="T11" fmla="*/ 239 h 250"/>
                <a:gd name="T12" fmla="*/ 8 w 1048"/>
                <a:gd name="T13" fmla="*/ 219 h 250"/>
                <a:gd name="T14" fmla="*/ 0 w 1048"/>
                <a:gd name="T15" fmla="*/ 198 h 250"/>
                <a:gd name="T16" fmla="*/ 2 w 1048"/>
                <a:gd name="T17" fmla="*/ 164 h 250"/>
                <a:gd name="T18" fmla="*/ 9 w 1048"/>
                <a:gd name="T19" fmla="*/ 125 h 250"/>
                <a:gd name="T20" fmla="*/ 20 w 1048"/>
                <a:gd name="T21" fmla="*/ 76 h 250"/>
                <a:gd name="T22" fmla="*/ 28 w 1048"/>
                <a:gd name="T23" fmla="*/ 55 h 250"/>
                <a:gd name="T24" fmla="*/ 32 w 1048"/>
                <a:gd name="T25" fmla="*/ 28 h 250"/>
                <a:gd name="T26" fmla="*/ 37 w 1048"/>
                <a:gd name="T27" fmla="*/ 14 h 250"/>
                <a:gd name="T28" fmla="*/ 49 w 1048"/>
                <a:gd name="T29" fmla="*/ 28 h 250"/>
                <a:gd name="T30" fmla="*/ 52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79895" name="Oval 7"/>
            <p:cNvSpPr>
              <a:spLocks noChangeArrowheads="1"/>
            </p:cNvSpPr>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79896" name="Oval 8"/>
            <p:cNvSpPr>
              <a:spLocks noChangeArrowheads="1"/>
            </p:cNvSpPr>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79897" name="Oval 9"/>
            <p:cNvSpPr>
              <a:spLocks noChangeArrowheads="1"/>
            </p:cNvSpPr>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79898" name="Oval 10"/>
            <p:cNvSpPr>
              <a:spLocks noChangeArrowheads="1"/>
            </p:cNvSpPr>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79899" name="Oval 11"/>
            <p:cNvSpPr>
              <a:spLocks noChangeArrowheads="1"/>
            </p:cNvSpPr>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79900" name="Oval 12"/>
            <p:cNvSpPr>
              <a:spLocks noChangeArrowheads="1"/>
            </p:cNvSpPr>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79901" name="Oval 13"/>
            <p:cNvSpPr>
              <a:spLocks noChangeArrowheads="1"/>
            </p:cNvSpPr>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79902" name="AutoShape 14"/>
            <p:cNvSpPr>
              <a:spLocks noChangeArrowheads="1"/>
            </p:cNvSpPr>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79903" name="Freeform 15"/>
            <p:cNvSpPr>
              <a:spLocks/>
            </p:cNvSpPr>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79904" name="Freeform 16"/>
            <p:cNvSpPr>
              <a:spLocks/>
            </p:cNvSpPr>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79905" name="Freeform 17"/>
            <p:cNvSpPr>
              <a:spLocks/>
            </p:cNvSpPr>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79906" name="Freeform 18"/>
            <p:cNvSpPr>
              <a:spLocks/>
            </p:cNvSpPr>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79876" name="AutoShape 19"/>
          <p:cNvSpPr>
            <a:spLocks noChangeArrowheads="1"/>
          </p:cNvSpPr>
          <p:nvPr/>
        </p:nvSpPr>
        <p:spPr bwMode="auto">
          <a:xfrm>
            <a:off x="990600" y="3581400"/>
            <a:ext cx="1371600" cy="325438"/>
          </a:xfrm>
          <a:prstGeom prst="wedgeRectCallout">
            <a:avLst>
              <a:gd name="adj1" fmla="val -59954"/>
              <a:gd name="adj2" fmla="val 37315"/>
            </a:avLst>
          </a:prstGeom>
          <a:solidFill>
            <a:srgbClr val="FFFFFF"/>
          </a:solidFill>
          <a:ln w="9525">
            <a:solidFill>
              <a:srgbClr val="000000"/>
            </a:solidFill>
            <a:miter lim="800000"/>
            <a:headEnd/>
            <a:tailEnd/>
          </a:ln>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a:r>
              <a:rPr lang="en-US" altLang="en-US" sz="1600">
                <a:latin typeface="Comic Sans MS" pitchFamily="66" charset="0"/>
              </a:rPr>
              <a:t>I'm lost!</a:t>
            </a:r>
          </a:p>
        </p:txBody>
      </p:sp>
      <p:sp>
        <p:nvSpPr>
          <p:cNvPr id="79877" name="Text Box 20"/>
          <p:cNvSpPr txBox="1">
            <a:spLocks noChangeArrowheads="1"/>
          </p:cNvSpPr>
          <p:nvPr/>
        </p:nvSpPr>
        <p:spPr bwMode="auto">
          <a:xfrm>
            <a:off x="457200" y="249238"/>
            <a:ext cx="8305800"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a:spcBef>
                <a:spcPct val="50000"/>
              </a:spcBef>
            </a:pPr>
            <a:r>
              <a:rPr lang="en-US" altLang="en-US" sz="4200"/>
              <a:t>The </a:t>
            </a:r>
            <a:r>
              <a:rPr lang="en-US" altLang="en-US" sz="4200">
                <a:solidFill>
                  <a:srgbClr val="000AF9"/>
                </a:solidFill>
              </a:rPr>
              <a:t>pyRobot</a:t>
            </a:r>
            <a:r>
              <a:rPr lang="en-US" altLang="en-US" sz="4200"/>
              <a:t> project ~ additions</a:t>
            </a:r>
          </a:p>
        </p:txBody>
      </p:sp>
      <p:sp>
        <p:nvSpPr>
          <p:cNvPr id="79878" name="Text Box 21"/>
          <p:cNvSpPr txBox="1">
            <a:spLocks noChangeArrowheads="1"/>
          </p:cNvSpPr>
          <p:nvPr/>
        </p:nvSpPr>
        <p:spPr bwMode="auto">
          <a:xfrm>
            <a:off x="2514600" y="1524000"/>
            <a:ext cx="4114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a:spcBef>
                <a:spcPct val="50000"/>
              </a:spcBef>
            </a:pPr>
            <a:r>
              <a:rPr lang="en-US" altLang="en-US" b="1">
                <a:solidFill>
                  <a:schemeClr val="bg2"/>
                </a:solidFill>
                <a:latin typeface="Arial" pitchFamily="34" charset="0"/>
              </a:rPr>
              <a:t>Goal: get from Pt A to Pt B</a:t>
            </a:r>
          </a:p>
        </p:txBody>
      </p:sp>
      <p:sp>
        <p:nvSpPr>
          <p:cNvPr id="79879" name="Text Box 22"/>
          <p:cNvSpPr txBox="1">
            <a:spLocks noChangeArrowheads="1"/>
          </p:cNvSpPr>
          <p:nvPr/>
        </p:nvSpPr>
        <p:spPr bwMode="auto">
          <a:xfrm>
            <a:off x="263525" y="2860675"/>
            <a:ext cx="2716213"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a:spcBef>
                <a:spcPct val="50000"/>
              </a:spcBef>
            </a:pPr>
            <a:r>
              <a:rPr lang="en-US" altLang="en-US" sz="1800" b="1">
                <a:solidFill>
                  <a:srgbClr val="0D00FF"/>
                </a:solidFill>
                <a:latin typeface="Arial" pitchFamily="34" charset="0"/>
              </a:rPr>
              <a:t>Start in an unknown location on the map…</a:t>
            </a:r>
          </a:p>
        </p:txBody>
      </p:sp>
      <p:sp>
        <p:nvSpPr>
          <p:cNvPr id="79880" name="Text Box 23"/>
          <p:cNvSpPr txBox="1">
            <a:spLocks noChangeArrowheads="1"/>
          </p:cNvSpPr>
          <p:nvPr/>
        </p:nvSpPr>
        <p:spPr bwMode="auto">
          <a:xfrm>
            <a:off x="228600" y="2173288"/>
            <a:ext cx="115887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a:spcBef>
                <a:spcPct val="50000"/>
              </a:spcBef>
            </a:pPr>
            <a:r>
              <a:rPr lang="en-US" altLang="en-US" sz="1800" b="1">
                <a:solidFill>
                  <a:srgbClr val="0D00FF"/>
                </a:solidFill>
                <a:latin typeface="Arial" pitchFamily="34" charset="0"/>
              </a:rPr>
              <a:t>Optional</a:t>
            </a:r>
            <a:endParaRPr lang="en-US" altLang="en-US" b="1">
              <a:solidFill>
                <a:srgbClr val="0D00FF"/>
              </a:solidFill>
              <a:latin typeface="Arial" pitchFamily="34" charset="0"/>
            </a:endParaRPr>
          </a:p>
        </p:txBody>
      </p:sp>
      <p:sp>
        <p:nvSpPr>
          <p:cNvPr id="79881" name="Text Box 24"/>
          <p:cNvSpPr txBox="1">
            <a:spLocks noChangeArrowheads="1"/>
          </p:cNvSpPr>
          <p:nvPr/>
        </p:nvSpPr>
        <p:spPr bwMode="auto">
          <a:xfrm>
            <a:off x="1471613" y="4038600"/>
            <a:ext cx="3484562"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a:spcBef>
                <a:spcPct val="50000"/>
              </a:spcBef>
            </a:pPr>
            <a:r>
              <a:rPr lang="en-US" altLang="en-US" sz="1800" b="1">
                <a:solidFill>
                  <a:srgbClr val="0D00FF"/>
                </a:solidFill>
                <a:latin typeface="Arial" pitchFamily="34" charset="0"/>
              </a:rPr>
              <a:t>Use only the bump sensors… (no range sensing)</a:t>
            </a:r>
          </a:p>
        </p:txBody>
      </p:sp>
      <p:sp>
        <p:nvSpPr>
          <p:cNvPr id="79882" name="Text Box 25"/>
          <p:cNvSpPr txBox="1">
            <a:spLocks noChangeArrowheads="1"/>
          </p:cNvSpPr>
          <p:nvPr/>
        </p:nvSpPr>
        <p:spPr bwMode="auto">
          <a:xfrm>
            <a:off x="6688138" y="2905125"/>
            <a:ext cx="22098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a:spcBef>
                <a:spcPct val="50000"/>
              </a:spcBef>
            </a:pPr>
            <a:r>
              <a:rPr lang="en-US" altLang="en-US" sz="1800" b="1">
                <a:solidFill>
                  <a:srgbClr val="0D00FF"/>
                </a:solidFill>
                <a:latin typeface="Arial" pitchFamily="34" charset="0"/>
              </a:rPr>
              <a:t>Implement a niftier interface…</a:t>
            </a:r>
          </a:p>
        </p:txBody>
      </p:sp>
      <p:sp>
        <p:nvSpPr>
          <p:cNvPr id="79883" name="Text Box 26"/>
          <p:cNvSpPr txBox="1">
            <a:spLocks noChangeArrowheads="1"/>
          </p:cNvSpPr>
          <p:nvPr/>
        </p:nvSpPr>
        <p:spPr bwMode="auto">
          <a:xfrm>
            <a:off x="5105400" y="4038600"/>
            <a:ext cx="1985963"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a:spcBef>
                <a:spcPct val="50000"/>
              </a:spcBef>
            </a:pPr>
            <a:r>
              <a:rPr lang="en-US" altLang="en-US" sz="1800" b="1">
                <a:solidFill>
                  <a:srgbClr val="0D00FF"/>
                </a:solidFill>
                <a:latin typeface="Arial" pitchFamily="34" charset="0"/>
              </a:rPr>
              <a:t>Use noisy (realistic) data</a:t>
            </a:r>
          </a:p>
        </p:txBody>
      </p:sp>
      <p:sp>
        <p:nvSpPr>
          <p:cNvPr id="79884" name="Text Box 27"/>
          <p:cNvSpPr txBox="1">
            <a:spLocks noChangeArrowheads="1"/>
          </p:cNvSpPr>
          <p:nvPr/>
        </p:nvSpPr>
        <p:spPr bwMode="auto">
          <a:xfrm>
            <a:off x="249238" y="1625600"/>
            <a:ext cx="1143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a:spcBef>
                <a:spcPct val="50000"/>
              </a:spcBef>
            </a:pPr>
            <a:r>
              <a:rPr lang="en-US" altLang="en-US" b="1">
                <a:solidFill>
                  <a:schemeClr val="bg2"/>
                </a:solidFill>
                <a:latin typeface="Arial" pitchFamily="34" charset="0"/>
              </a:rPr>
              <a:t>Main</a:t>
            </a:r>
          </a:p>
        </p:txBody>
      </p:sp>
      <p:sp>
        <p:nvSpPr>
          <p:cNvPr id="79885" name="Rectangle 28"/>
          <p:cNvSpPr>
            <a:spLocks noChangeArrowheads="1"/>
          </p:cNvSpPr>
          <p:nvPr/>
        </p:nvSpPr>
        <p:spPr bwMode="auto">
          <a:xfrm>
            <a:off x="269875" y="1641475"/>
            <a:ext cx="1079500" cy="427038"/>
          </a:xfrm>
          <a:prstGeom prst="rect">
            <a:avLst/>
          </a:prstGeom>
          <a:noFill/>
          <a:ln w="9525">
            <a:solidFill>
              <a:schemeClr val="bg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79886" name="Rectangle 29"/>
          <p:cNvSpPr>
            <a:spLocks noChangeArrowheads="1"/>
          </p:cNvSpPr>
          <p:nvPr/>
        </p:nvSpPr>
        <p:spPr bwMode="auto">
          <a:xfrm>
            <a:off x="271463" y="2133600"/>
            <a:ext cx="1079500" cy="427038"/>
          </a:xfrm>
          <a:prstGeom prst="rect">
            <a:avLst/>
          </a:prstGeom>
          <a:noFill/>
          <a:ln w="9525">
            <a:solidFill>
              <a:srgbClr val="0D00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79887" name="Line 30"/>
          <p:cNvSpPr>
            <a:spLocks noChangeShapeType="1"/>
          </p:cNvSpPr>
          <p:nvPr/>
        </p:nvSpPr>
        <p:spPr bwMode="auto">
          <a:xfrm flipH="1">
            <a:off x="1955800" y="2124075"/>
            <a:ext cx="2573338" cy="730250"/>
          </a:xfrm>
          <a:prstGeom prst="line">
            <a:avLst/>
          </a:prstGeom>
          <a:noFill/>
          <a:ln w="28575">
            <a:solidFill>
              <a:srgbClr val="0D00FF"/>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79888" name="Line 31"/>
          <p:cNvSpPr>
            <a:spLocks noChangeShapeType="1"/>
          </p:cNvSpPr>
          <p:nvPr/>
        </p:nvSpPr>
        <p:spPr bwMode="auto">
          <a:xfrm flipH="1">
            <a:off x="3355975" y="2265363"/>
            <a:ext cx="1258888" cy="1774825"/>
          </a:xfrm>
          <a:prstGeom prst="line">
            <a:avLst/>
          </a:prstGeom>
          <a:noFill/>
          <a:ln w="28575">
            <a:solidFill>
              <a:srgbClr val="0D00FF"/>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79889" name="Line 32"/>
          <p:cNvSpPr>
            <a:spLocks noChangeShapeType="1"/>
          </p:cNvSpPr>
          <p:nvPr/>
        </p:nvSpPr>
        <p:spPr bwMode="auto">
          <a:xfrm>
            <a:off x="4822825" y="2293938"/>
            <a:ext cx="1203325" cy="1763712"/>
          </a:xfrm>
          <a:prstGeom prst="line">
            <a:avLst/>
          </a:prstGeom>
          <a:noFill/>
          <a:ln w="28575">
            <a:solidFill>
              <a:srgbClr val="0D00FF"/>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79890" name="Line 33"/>
          <p:cNvSpPr>
            <a:spLocks noChangeShapeType="1"/>
          </p:cNvSpPr>
          <p:nvPr/>
        </p:nvSpPr>
        <p:spPr bwMode="auto">
          <a:xfrm>
            <a:off x="4897438" y="2154238"/>
            <a:ext cx="2730500" cy="706437"/>
          </a:xfrm>
          <a:prstGeom prst="line">
            <a:avLst/>
          </a:prstGeom>
          <a:noFill/>
          <a:ln w="28575">
            <a:solidFill>
              <a:srgbClr val="0D00FF"/>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pic>
        <p:nvPicPr>
          <p:cNvPr id="79891" name="Picture 34" descr="alie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55038" y="3989388"/>
            <a:ext cx="557212"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92" name="AutoShape 35"/>
          <p:cNvSpPr>
            <a:spLocks noChangeArrowheads="1"/>
          </p:cNvSpPr>
          <p:nvPr/>
        </p:nvSpPr>
        <p:spPr bwMode="auto">
          <a:xfrm>
            <a:off x="6937375" y="3573463"/>
            <a:ext cx="1884363" cy="376237"/>
          </a:xfrm>
          <a:prstGeom prst="wedgeRectCallout">
            <a:avLst>
              <a:gd name="adj1" fmla="val 38204"/>
              <a:gd name="adj2" fmla="val 91806"/>
            </a:avLst>
          </a:prstGeom>
          <a:solidFill>
            <a:srgbClr val="FFFFFF"/>
          </a:solidFill>
          <a:ln w="9525">
            <a:solidFill>
              <a:srgbClr val="000000"/>
            </a:solidFill>
            <a:miter lim="800000"/>
            <a:headEnd/>
            <a:tailEnd/>
          </a:ln>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a:r>
              <a:rPr lang="en-US" altLang="en-US" sz="1600">
                <a:latin typeface="Comic Sans MS" pitchFamily="66" charset="0"/>
              </a:rPr>
              <a:t>vPython Robot?</a:t>
            </a:r>
          </a:p>
        </p:txBody>
      </p:sp>
      <p:sp>
        <p:nvSpPr>
          <p:cNvPr id="79893" name="Text Box 36"/>
          <p:cNvSpPr txBox="1">
            <a:spLocks noChangeArrowheads="1"/>
          </p:cNvSpPr>
          <p:nvPr/>
        </p:nvSpPr>
        <p:spPr bwMode="auto">
          <a:xfrm>
            <a:off x="5851525" y="433388"/>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Tree>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0898" name="Group 2"/>
          <p:cNvGrpSpPr>
            <a:grpSpLocks/>
          </p:cNvGrpSpPr>
          <p:nvPr/>
        </p:nvGrpSpPr>
        <p:grpSpPr bwMode="auto">
          <a:xfrm>
            <a:off x="533400" y="1143000"/>
            <a:ext cx="8218488" cy="180975"/>
            <a:chOff x="295" y="1311"/>
            <a:chExt cx="5177" cy="114"/>
          </a:xfrm>
        </p:grpSpPr>
        <p:sp>
          <p:nvSpPr>
            <p:cNvPr id="80935" name="Rectangle 3"/>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80936" name="Rectangle 4"/>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grpSp>
        <p:nvGrpSpPr>
          <p:cNvPr id="80899" name="Group 5"/>
          <p:cNvGrpSpPr>
            <a:grpSpLocks/>
          </p:cNvGrpSpPr>
          <p:nvPr/>
        </p:nvGrpSpPr>
        <p:grpSpPr bwMode="auto">
          <a:xfrm>
            <a:off x="457200" y="3657600"/>
            <a:ext cx="381000" cy="533400"/>
            <a:chOff x="2928" y="1051"/>
            <a:chExt cx="840" cy="957"/>
          </a:xfrm>
        </p:grpSpPr>
        <p:sp>
          <p:nvSpPr>
            <p:cNvPr id="80922" name="Freeform 6"/>
            <p:cNvSpPr>
              <a:spLocks/>
            </p:cNvSpPr>
            <p:nvPr/>
          </p:nvSpPr>
          <p:spPr bwMode="auto">
            <a:xfrm>
              <a:off x="2928" y="1759"/>
              <a:ext cx="810" cy="249"/>
            </a:xfrm>
            <a:custGeom>
              <a:avLst/>
              <a:gdLst>
                <a:gd name="T0" fmla="*/ 52 w 1048"/>
                <a:gd name="T1" fmla="*/ 21 h 250"/>
                <a:gd name="T2" fmla="*/ 90 w 1048"/>
                <a:gd name="T3" fmla="*/ 83 h 250"/>
                <a:gd name="T4" fmla="*/ 94 w 1048"/>
                <a:gd name="T5" fmla="*/ 111 h 250"/>
                <a:gd name="T6" fmla="*/ 98 w 1048"/>
                <a:gd name="T7" fmla="*/ 129 h 250"/>
                <a:gd name="T8" fmla="*/ 103 w 1048"/>
                <a:gd name="T9" fmla="*/ 170 h 250"/>
                <a:gd name="T10" fmla="*/ 73 w 1048"/>
                <a:gd name="T11" fmla="*/ 239 h 250"/>
                <a:gd name="T12" fmla="*/ 8 w 1048"/>
                <a:gd name="T13" fmla="*/ 219 h 250"/>
                <a:gd name="T14" fmla="*/ 0 w 1048"/>
                <a:gd name="T15" fmla="*/ 198 h 250"/>
                <a:gd name="T16" fmla="*/ 2 w 1048"/>
                <a:gd name="T17" fmla="*/ 164 h 250"/>
                <a:gd name="T18" fmla="*/ 9 w 1048"/>
                <a:gd name="T19" fmla="*/ 125 h 250"/>
                <a:gd name="T20" fmla="*/ 20 w 1048"/>
                <a:gd name="T21" fmla="*/ 76 h 250"/>
                <a:gd name="T22" fmla="*/ 28 w 1048"/>
                <a:gd name="T23" fmla="*/ 55 h 250"/>
                <a:gd name="T24" fmla="*/ 32 w 1048"/>
                <a:gd name="T25" fmla="*/ 28 h 250"/>
                <a:gd name="T26" fmla="*/ 37 w 1048"/>
                <a:gd name="T27" fmla="*/ 14 h 250"/>
                <a:gd name="T28" fmla="*/ 49 w 1048"/>
                <a:gd name="T29" fmla="*/ 28 h 250"/>
                <a:gd name="T30" fmla="*/ 52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80923" name="Oval 7"/>
            <p:cNvSpPr>
              <a:spLocks noChangeArrowheads="1"/>
            </p:cNvSpPr>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80924" name="Oval 8"/>
            <p:cNvSpPr>
              <a:spLocks noChangeArrowheads="1"/>
            </p:cNvSpPr>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80925" name="Oval 9"/>
            <p:cNvSpPr>
              <a:spLocks noChangeArrowheads="1"/>
            </p:cNvSpPr>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80926" name="Oval 10"/>
            <p:cNvSpPr>
              <a:spLocks noChangeArrowheads="1"/>
            </p:cNvSpPr>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80927" name="Oval 11"/>
            <p:cNvSpPr>
              <a:spLocks noChangeArrowheads="1"/>
            </p:cNvSpPr>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80928" name="Oval 12"/>
            <p:cNvSpPr>
              <a:spLocks noChangeArrowheads="1"/>
            </p:cNvSpPr>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80929" name="Oval 13"/>
            <p:cNvSpPr>
              <a:spLocks noChangeArrowheads="1"/>
            </p:cNvSpPr>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80930" name="AutoShape 14"/>
            <p:cNvSpPr>
              <a:spLocks noChangeArrowheads="1"/>
            </p:cNvSpPr>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80931" name="Freeform 15"/>
            <p:cNvSpPr>
              <a:spLocks/>
            </p:cNvSpPr>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80932" name="Freeform 16"/>
            <p:cNvSpPr>
              <a:spLocks/>
            </p:cNvSpPr>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80933" name="Freeform 17"/>
            <p:cNvSpPr>
              <a:spLocks/>
            </p:cNvSpPr>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80934" name="Freeform 18"/>
            <p:cNvSpPr>
              <a:spLocks/>
            </p:cNvSpPr>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80900" name="AutoShape 19"/>
          <p:cNvSpPr>
            <a:spLocks noChangeArrowheads="1"/>
          </p:cNvSpPr>
          <p:nvPr/>
        </p:nvSpPr>
        <p:spPr bwMode="auto">
          <a:xfrm>
            <a:off x="990600" y="3581400"/>
            <a:ext cx="1371600" cy="325438"/>
          </a:xfrm>
          <a:prstGeom prst="wedgeRectCallout">
            <a:avLst>
              <a:gd name="adj1" fmla="val -59954"/>
              <a:gd name="adj2" fmla="val 37315"/>
            </a:avLst>
          </a:prstGeom>
          <a:solidFill>
            <a:srgbClr val="FFFFFF"/>
          </a:solidFill>
          <a:ln w="9525">
            <a:solidFill>
              <a:srgbClr val="000000"/>
            </a:solidFill>
            <a:miter lim="800000"/>
            <a:headEnd/>
            <a:tailEnd/>
          </a:ln>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a:r>
              <a:rPr lang="en-US" altLang="en-US" sz="1600">
                <a:latin typeface="Comic Sans MS" pitchFamily="66" charset="0"/>
              </a:rPr>
              <a:t>I'm found!</a:t>
            </a:r>
          </a:p>
        </p:txBody>
      </p:sp>
      <p:sp>
        <p:nvSpPr>
          <p:cNvPr id="80901" name="Text Box 20"/>
          <p:cNvSpPr txBox="1">
            <a:spLocks noChangeArrowheads="1"/>
          </p:cNvSpPr>
          <p:nvPr/>
        </p:nvSpPr>
        <p:spPr bwMode="auto">
          <a:xfrm>
            <a:off x="457200" y="249238"/>
            <a:ext cx="8305800"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a:spcBef>
                <a:spcPct val="50000"/>
              </a:spcBef>
            </a:pPr>
            <a:r>
              <a:rPr lang="en-US" altLang="en-US" sz="4200"/>
              <a:t>The </a:t>
            </a:r>
            <a:r>
              <a:rPr lang="en-US" altLang="en-US" sz="4200">
                <a:solidFill>
                  <a:srgbClr val="000AF9"/>
                </a:solidFill>
              </a:rPr>
              <a:t>pyRobot</a:t>
            </a:r>
            <a:r>
              <a:rPr lang="en-US" altLang="en-US" sz="4200"/>
              <a:t> project ~ additions</a:t>
            </a:r>
          </a:p>
        </p:txBody>
      </p:sp>
      <p:sp>
        <p:nvSpPr>
          <p:cNvPr id="80902" name="Text Box 21"/>
          <p:cNvSpPr txBox="1">
            <a:spLocks noChangeArrowheads="1"/>
          </p:cNvSpPr>
          <p:nvPr/>
        </p:nvSpPr>
        <p:spPr bwMode="auto">
          <a:xfrm>
            <a:off x="2514600" y="1524000"/>
            <a:ext cx="4114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a:spcBef>
                <a:spcPct val="50000"/>
              </a:spcBef>
            </a:pPr>
            <a:r>
              <a:rPr lang="en-US" altLang="en-US" b="1">
                <a:solidFill>
                  <a:schemeClr val="bg2"/>
                </a:solidFill>
                <a:latin typeface="Arial" pitchFamily="34" charset="0"/>
              </a:rPr>
              <a:t>Goal: get from Pt A to Pt B</a:t>
            </a:r>
          </a:p>
        </p:txBody>
      </p:sp>
      <p:sp>
        <p:nvSpPr>
          <p:cNvPr id="80903" name="Text Box 22"/>
          <p:cNvSpPr txBox="1">
            <a:spLocks noChangeArrowheads="1"/>
          </p:cNvSpPr>
          <p:nvPr/>
        </p:nvSpPr>
        <p:spPr bwMode="auto">
          <a:xfrm>
            <a:off x="263525" y="2860675"/>
            <a:ext cx="2716213"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a:spcBef>
                <a:spcPct val="50000"/>
              </a:spcBef>
            </a:pPr>
            <a:r>
              <a:rPr lang="en-US" altLang="en-US" sz="1800" b="1">
                <a:solidFill>
                  <a:srgbClr val="0D00FF"/>
                </a:solidFill>
                <a:latin typeface="Arial" pitchFamily="34" charset="0"/>
              </a:rPr>
              <a:t>Start in an unknown location on the map…</a:t>
            </a:r>
          </a:p>
        </p:txBody>
      </p:sp>
      <p:sp>
        <p:nvSpPr>
          <p:cNvPr id="80904" name="Text Box 23"/>
          <p:cNvSpPr txBox="1">
            <a:spLocks noChangeArrowheads="1"/>
          </p:cNvSpPr>
          <p:nvPr/>
        </p:nvSpPr>
        <p:spPr bwMode="auto">
          <a:xfrm>
            <a:off x="228600" y="2173288"/>
            <a:ext cx="115887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a:spcBef>
                <a:spcPct val="50000"/>
              </a:spcBef>
            </a:pPr>
            <a:r>
              <a:rPr lang="en-US" altLang="en-US" sz="1800" b="1">
                <a:solidFill>
                  <a:srgbClr val="0D00FF"/>
                </a:solidFill>
                <a:latin typeface="Arial" pitchFamily="34" charset="0"/>
              </a:rPr>
              <a:t>Optional</a:t>
            </a:r>
            <a:endParaRPr lang="en-US" altLang="en-US" b="1">
              <a:solidFill>
                <a:srgbClr val="0D00FF"/>
              </a:solidFill>
              <a:latin typeface="Arial" pitchFamily="34" charset="0"/>
            </a:endParaRPr>
          </a:p>
        </p:txBody>
      </p:sp>
      <p:sp>
        <p:nvSpPr>
          <p:cNvPr id="80905" name="Text Box 24"/>
          <p:cNvSpPr txBox="1">
            <a:spLocks noChangeArrowheads="1"/>
          </p:cNvSpPr>
          <p:nvPr/>
        </p:nvSpPr>
        <p:spPr bwMode="auto">
          <a:xfrm>
            <a:off x="1471613" y="4038600"/>
            <a:ext cx="3484562"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a:spcBef>
                <a:spcPct val="50000"/>
              </a:spcBef>
            </a:pPr>
            <a:r>
              <a:rPr lang="en-US" altLang="en-US" sz="1800" b="1">
                <a:solidFill>
                  <a:srgbClr val="0D00FF"/>
                </a:solidFill>
                <a:latin typeface="Arial" pitchFamily="34" charset="0"/>
              </a:rPr>
              <a:t>Use only the bump sensors… (no range sensing)</a:t>
            </a:r>
          </a:p>
        </p:txBody>
      </p:sp>
      <p:sp>
        <p:nvSpPr>
          <p:cNvPr id="80906" name="Text Box 25"/>
          <p:cNvSpPr txBox="1">
            <a:spLocks noChangeArrowheads="1"/>
          </p:cNvSpPr>
          <p:nvPr/>
        </p:nvSpPr>
        <p:spPr bwMode="auto">
          <a:xfrm>
            <a:off x="6688138" y="2905125"/>
            <a:ext cx="22098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a:spcBef>
                <a:spcPct val="50000"/>
              </a:spcBef>
            </a:pPr>
            <a:r>
              <a:rPr lang="en-US" altLang="en-US" sz="1800" b="1">
                <a:solidFill>
                  <a:srgbClr val="0D00FF"/>
                </a:solidFill>
                <a:latin typeface="Arial" pitchFamily="34" charset="0"/>
              </a:rPr>
              <a:t>Implement a niftier interface…</a:t>
            </a:r>
          </a:p>
        </p:txBody>
      </p:sp>
      <p:sp>
        <p:nvSpPr>
          <p:cNvPr id="80907" name="Text Box 26"/>
          <p:cNvSpPr txBox="1">
            <a:spLocks noChangeArrowheads="1"/>
          </p:cNvSpPr>
          <p:nvPr/>
        </p:nvSpPr>
        <p:spPr bwMode="auto">
          <a:xfrm>
            <a:off x="5105400" y="4038600"/>
            <a:ext cx="1985963"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a:spcBef>
                <a:spcPct val="50000"/>
              </a:spcBef>
            </a:pPr>
            <a:r>
              <a:rPr lang="en-US" altLang="en-US" sz="1800" b="1">
                <a:solidFill>
                  <a:srgbClr val="0D00FF"/>
                </a:solidFill>
                <a:latin typeface="Arial" pitchFamily="34" charset="0"/>
              </a:rPr>
              <a:t>Use noisy (realistic) data</a:t>
            </a:r>
          </a:p>
        </p:txBody>
      </p:sp>
      <p:sp>
        <p:nvSpPr>
          <p:cNvPr id="80908" name="Text Box 27"/>
          <p:cNvSpPr txBox="1">
            <a:spLocks noChangeArrowheads="1"/>
          </p:cNvSpPr>
          <p:nvPr/>
        </p:nvSpPr>
        <p:spPr bwMode="auto">
          <a:xfrm>
            <a:off x="249238" y="1625600"/>
            <a:ext cx="1143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a:spcBef>
                <a:spcPct val="50000"/>
              </a:spcBef>
            </a:pPr>
            <a:r>
              <a:rPr lang="en-US" altLang="en-US" b="1">
                <a:solidFill>
                  <a:schemeClr val="bg2"/>
                </a:solidFill>
                <a:latin typeface="Arial" pitchFamily="34" charset="0"/>
              </a:rPr>
              <a:t>Main</a:t>
            </a:r>
          </a:p>
        </p:txBody>
      </p:sp>
      <p:sp>
        <p:nvSpPr>
          <p:cNvPr id="80909" name="Rectangle 28"/>
          <p:cNvSpPr>
            <a:spLocks noChangeArrowheads="1"/>
          </p:cNvSpPr>
          <p:nvPr/>
        </p:nvSpPr>
        <p:spPr bwMode="auto">
          <a:xfrm>
            <a:off x="269875" y="1641475"/>
            <a:ext cx="1079500" cy="427038"/>
          </a:xfrm>
          <a:prstGeom prst="rect">
            <a:avLst/>
          </a:prstGeom>
          <a:noFill/>
          <a:ln w="9525">
            <a:solidFill>
              <a:schemeClr val="bg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80910" name="Rectangle 29"/>
          <p:cNvSpPr>
            <a:spLocks noChangeArrowheads="1"/>
          </p:cNvSpPr>
          <p:nvPr/>
        </p:nvSpPr>
        <p:spPr bwMode="auto">
          <a:xfrm>
            <a:off x="271463" y="2133600"/>
            <a:ext cx="1079500" cy="427038"/>
          </a:xfrm>
          <a:prstGeom prst="rect">
            <a:avLst/>
          </a:prstGeom>
          <a:noFill/>
          <a:ln w="9525">
            <a:solidFill>
              <a:srgbClr val="0D00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80911" name="Line 30"/>
          <p:cNvSpPr>
            <a:spLocks noChangeShapeType="1"/>
          </p:cNvSpPr>
          <p:nvPr/>
        </p:nvSpPr>
        <p:spPr bwMode="auto">
          <a:xfrm flipH="1">
            <a:off x="1955800" y="2124075"/>
            <a:ext cx="2573338" cy="730250"/>
          </a:xfrm>
          <a:prstGeom prst="line">
            <a:avLst/>
          </a:prstGeom>
          <a:noFill/>
          <a:ln w="28575">
            <a:solidFill>
              <a:srgbClr val="0D00FF"/>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80912" name="Line 31"/>
          <p:cNvSpPr>
            <a:spLocks noChangeShapeType="1"/>
          </p:cNvSpPr>
          <p:nvPr/>
        </p:nvSpPr>
        <p:spPr bwMode="auto">
          <a:xfrm flipH="1">
            <a:off x="3355975" y="2265363"/>
            <a:ext cx="1258888" cy="1774825"/>
          </a:xfrm>
          <a:prstGeom prst="line">
            <a:avLst/>
          </a:prstGeom>
          <a:noFill/>
          <a:ln w="28575">
            <a:solidFill>
              <a:srgbClr val="0D00FF"/>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80913" name="Line 32"/>
          <p:cNvSpPr>
            <a:spLocks noChangeShapeType="1"/>
          </p:cNvSpPr>
          <p:nvPr/>
        </p:nvSpPr>
        <p:spPr bwMode="auto">
          <a:xfrm>
            <a:off x="4822825" y="2293938"/>
            <a:ext cx="1203325" cy="1763712"/>
          </a:xfrm>
          <a:prstGeom prst="line">
            <a:avLst/>
          </a:prstGeom>
          <a:noFill/>
          <a:ln w="28575">
            <a:solidFill>
              <a:srgbClr val="0D00FF"/>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80914" name="Line 33"/>
          <p:cNvSpPr>
            <a:spLocks noChangeShapeType="1"/>
          </p:cNvSpPr>
          <p:nvPr/>
        </p:nvSpPr>
        <p:spPr bwMode="auto">
          <a:xfrm>
            <a:off x="4897438" y="2154238"/>
            <a:ext cx="2730500" cy="706437"/>
          </a:xfrm>
          <a:prstGeom prst="line">
            <a:avLst/>
          </a:prstGeom>
          <a:noFill/>
          <a:ln w="28575">
            <a:solidFill>
              <a:srgbClr val="0D00FF"/>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pic>
        <p:nvPicPr>
          <p:cNvPr id="80915" name="Picture 34" descr="alie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55038" y="3989388"/>
            <a:ext cx="557212"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916" name="AutoShape 35"/>
          <p:cNvSpPr>
            <a:spLocks noChangeArrowheads="1"/>
          </p:cNvSpPr>
          <p:nvPr/>
        </p:nvSpPr>
        <p:spPr bwMode="auto">
          <a:xfrm>
            <a:off x="6937375" y="3573463"/>
            <a:ext cx="1884363" cy="376237"/>
          </a:xfrm>
          <a:prstGeom prst="wedgeRectCallout">
            <a:avLst>
              <a:gd name="adj1" fmla="val 38204"/>
              <a:gd name="adj2" fmla="val 91806"/>
            </a:avLst>
          </a:prstGeom>
          <a:solidFill>
            <a:srgbClr val="FFFFFF"/>
          </a:solidFill>
          <a:ln w="9525">
            <a:solidFill>
              <a:srgbClr val="000000"/>
            </a:solidFill>
            <a:miter lim="800000"/>
            <a:headEnd/>
            <a:tailEnd/>
          </a:ln>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a:r>
              <a:rPr lang="en-US" altLang="en-US" sz="1600">
                <a:latin typeface="Comic Sans MS" pitchFamily="66" charset="0"/>
              </a:rPr>
              <a:t>vPython Robot?</a:t>
            </a:r>
          </a:p>
        </p:txBody>
      </p:sp>
      <p:sp>
        <p:nvSpPr>
          <p:cNvPr id="80917" name="Text Box 36"/>
          <p:cNvSpPr txBox="1">
            <a:spLocks noChangeArrowheads="1"/>
          </p:cNvSpPr>
          <p:nvPr/>
        </p:nvSpPr>
        <p:spPr bwMode="auto">
          <a:xfrm>
            <a:off x="5851525" y="433388"/>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pic>
        <p:nvPicPr>
          <p:cNvPr id="80918" name="Picture 2"/>
          <p:cNvPicPr>
            <a:picLocks noChangeAspect="1" noChangeArrowheads="1"/>
          </p:cNvPicPr>
          <p:nvPr/>
        </p:nvPicPr>
        <p:blipFill>
          <a:blip r:embed="rId3">
            <a:lum bright="8000"/>
            <a:extLst>
              <a:ext uri="{28A0092B-C50C-407E-A947-70E740481C1C}">
                <a14:useLocalDpi xmlns:a14="http://schemas.microsoft.com/office/drawing/2010/main" val="0"/>
              </a:ext>
            </a:extLst>
          </a:blip>
          <a:srcRect l="9323" t="16072" r="8839" b="26460"/>
          <a:stretch>
            <a:fillRect/>
          </a:stretch>
        </p:blipFill>
        <p:spPr bwMode="auto">
          <a:xfrm>
            <a:off x="3962400" y="4648200"/>
            <a:ext cx="1881188" cy="1123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919" name="Text Box 28"/>
          <p:cNvSpPr txBox="1">
            <a:spLocks noChangeArrowheads="1"/>
          </p:cNvSpPr>
          <p:nvPr/>
        </p:nvSpPr>
        <p:spPr bwMode="auto">
          <a:xfrm>
            <a:off x="2468563" y="6396038"/>
            <a:ext cx="48418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a:spcBef>
                <a:spcPct val="50000"/>
              </a:spcBef>
            </a:pPr>
            <a:r>
              <a:rPr lang="en-US" altLang="en-US" sz="1800" b="1" i="1">
                <a:solidFill>
                  <a:srgbClr val="DE1021"/>
                </a:solidFill>
                <a:latin typeface="Georgia" pitchFamily="18" charset="0"/>
              </a:rPr>
              <a:t>Try your code for a "spin"…</a:t>
            </a:r>
          </a:p>
        </p:txBody>
      </p:sp>
      <p:sp>
        <p:nvSpPr>
          <p:cNvPr id="80920" name="Line 32"/>
          <p:cNvSpPr>
            <a:spLocks noChangeShapeType="1"/>
          </p:cNvSpPr>
          <p:nvPr/>
        </p:nvSpPr>
        <p:spPr bwMode="auto">
          <a:xfrm>
            <a:off x="3048000" y="4721225"/>
            <a:ext cx="1495425" cy="1641475"/>
          </a:xfrm>
          <a:prstGeom prst="line">
            <a:avLst/>
          </a:prstGeom>
          <a:noFill/>
          <a:ln w="28575">
            <a:solidFill>
              <a:srgbClr val="DE102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80921" name="Line 33"/>
          <p:cNvSpPr>
            <a:spLocks noChangeShapeType="1"/>
          </p:cNvSpPr>
          <p:nvPr/>
        </p:nvSpPr>
        <p:spPr bwMode="auto">
          <a:xfrm flipH="1">
            <a:off x="5137150" y="4705350"/>
            <a:ext cx="1214438" cy="1665288"/>
          </a:xfrm>
          <a:prstGeom prst="line">
            <a:avLst/>
          </a:prstGeom>
          <a:noFill/>
          <a:ln w="28575">
            <a:solidFill>
              <a:srgbClr val="DE102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Tree>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1922" name="Group 2"/>
          <p:cNvGrpSpPr>
            <a:grpSpLocks/>
          </p:cNvGrpSpPr>
          <p:nvPr/>
        </p:nvGrpSpPr>
        <p:grpSpPr bwMode="auto">
          <a:xfrm>
            <a:off x="533400" y="1038225"/>
            <a:ext cx="8218488" cy="180975"/>
            <a:chOff x="295" y="1311"/>
            <a:chExt cx="5177" cy="114"/>
          </a:xfrm>
        </p:grpSpPr>
        <p:sp>
          <p:nvSpPr>
            <p:cNvPr id="81926" name="Rectangle 3"/>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81927" name="Rectangle 4"/>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sp>
        <p:nvSpPr>
          <p:cNvPr id="81923" name="Text Box 5"/>
          <p:cNvSpPr txBox="1">
            <a:spLocks noChangeArrowheads="1"/>
          </p:cNvSpPr>
          <p:nvPr/>
        </p:nvSpPr>
        <p:spPr bwMode="auto">
          <a:xfrm>
            <a:off x="1147763" y="152400"/>
            <a:ext cx="68580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4200"/>
              <a:t>More cool submissions?</a:t>
            </a:r>
          </a:p>
        </p:txBody>
      </p:sp>
      <p:sp>
        <p:nvSpPr>
          <p:cNvPr id="81924" name="Text Box 9"/>
          <p:cNvSpPr txBox="1">
            <a:spLocks noChangeArrowheads="1"/>
          </p:cNvSpPr>
          <p:nvPr/>
        </p:nvSpPr>
        <p:spPr bwMode="auto">
          <a:xfrm>
            <a:off x="6858000" y="6172200"/>
            <a:ext cx="20415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sz="1800">
                <a:solidFill>
                  <a:srgbClr val="000AF9"/>
                </a:solidFill>
                <a:latin typeface="Comic Sans MS" pitchFamily="66" charset="0"/>
              </a:rPr>
              <a:t>Thanks, Alex!</a:t>
            </a:r>
            <a:endParaRPr lang="en-US" altLang="en-US"/>
          </a:p>
        </p:txBody>
      </p:sp>
      <p:pic>
        <p:nvPicPr>
          <p:cNvPr id="8192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828800"/>
            <a:ext cx="6515100" cy="467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5" name="Text Box 46"/>
          <p:cNvSpPr txBox="1">
            <a:spLocks noChangeArrowheads="1"/>
          </p:cNvSpPr>
          <p:nvPr/>
        </p:nvSpPr>
        <p:spPr bwMode="auto">
          <a:xfrm>
            <a:off x="313531" y="228600"/>
            <a:ext cx="8550275"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a:spcBef>
                <a:spcPct val="50000"/>
              </a:spcBef>
            </a:pPr>
            <a:r>
              <a:rPr lang="en-US" sz="4200" dirty="0" err="1" smtClean="0">
                <a:latin typeface="Cambria" panose="02040503050406030204" pitchFamily="18" charset="0"/>
              </a:rPr>
              <a:t>Aargh</a:t>
            </a:r>
            <a:r>
              <a:rPr lang="en-US" sz="4200" dirty="0" smtClean="0">
                <a:latin typeface="Cambria" panose="02040503050406030204" pitchFamily="18" charset="0"/>
              </a:rPr>
              <a:t>!</a:t>
            </a:r>
            <a:endParaRPr lang="en-US" sz="4200" i="1" dirty="0">
              <a:latin typeface="Cambria" panose="02040503050406030204" pitchFamily="18"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1314" y="1447800"/>
            <a:ext cx="8474708" cy="4798568"/>
          </a:xfrm>
          <a:prstGeom prst="rect">
            <a:avLst/>
          </a:prstGeom>
        </p:spPr>
      </p:pic>
    </p:spTree>
    <p:extLst>
      <p:ext uri="{BB962C8B-B14F-4D97-AF65-F5344CB8AC3E}">
        <p14:creationId xmlns:p14="http://schemas.microsoft.com/office/powerpoint/2010/main" val="1136159905"/>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6" name="Picture 4" descr="Picture 5"/>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419600" y="1349375"/>
            <a:ext cx="4572000" cy="4087813"/>
          </a:xfrm>
          <a:prstGeom prst="rect">
            <a:avLst/>
          </a:prstGeom>
          <a:noFill/>
          <a:ln w="19050">
            <a:solidFill>
              <a:schemeClr val="bg2"/>
            </a:solidFill>
            <a:miter lim="800000"/>
            <a:headEnd/>
            <a:tailEnd/>
          </a:ln>
          <a:extLst>
            <a:ext uri="{909E8E84-426E-40DD-AFC4-6F175D3DCCD1}">
              <a14:hiddenFill xmlns:a14="http://schemas.microsoft.com/office/drawing/2010/main">
                <a:solidFill>
                  <a:srgbClr val="FFFFFF"/>
                </a:solidFill>
              </a14:hiddenFill>
            </a:ext>
          </a:extLst>
        </p:spPr>
      </p:pic>
      <p:sp>
        <p:nvSpPr>
          <p:cNvPr id="82947" name="Text Box 5"/>
          <p:cNvSpPr txBox="1">
            <a:spLocks noChangeArrowheads="1"/>
          </p:cNvSpPr>
          <p:nvPr/>
        </p:nvSpPr>
        <p:spPr bwMode="auto">
          <a:xfrm>
            <a:off x="1833563" y="177800"/>
            <a:ext cx="572452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a:spcBef>
                <a:spcPct val="50000"/>
              </a:spcBef>
            </a:pPr>
            <a:r>
              <a:rPr lang="en-US" altLang="en-US" sz="3600"/>
              <a:t>Command-line  commands</a:t>
            </a:r>
          </a:p>
        </p:txBody>
      </p:sp>
      <p:grpSp>
        <p:nvGrpSpPr>
          <p:cNvPr id="82948" name="Group 6"/>
          <p:cNvGrpSpPr>
            <a:grpSpLocks/>
          </p:cNvGrpSpPr>
          <p:nvPr/>
        </p:nvGrpSpPr>
        <p:grpSpPr bwMode="auto">
          <a:xfrm>
            <a:off x="977900" y="946150"/>
            <a:ext cx="7204075" cy="180975"/>
            <a:chOff x="295" y="1311"/>
            <a:chExt cx="5177" cy="114"/>
          </a:xfrm>
        </p:grpSpPr>
        <p:sp>
          <p:nvSpPr>
            <p:cNvPr id="82972" name="Rectangle 7"/>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82973" name="Rectangle 8"/>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grpSp>
        <p:nvGrpSpPr>
          <p:cNvPr id="82949" name="Group 9"/>
          <p:cNvGrpSpPr>
            <a:grpSpLocks/>
          </p:cNvGrpSpPr>
          <p:nvPr>
            <p:custDataLst>
              <p:tags r:id="rId1"/>
            </p:custDataLst>
          </p:nvPr>
        </p:nvGrpSpPr>
        <p:grpSpPr bwMode="auto">
          <a:xfrm>
            <a:off x="8248650" y="6026150"/>
            <a:ext cx="398463" cy="450850"/>
            <a:chOff x="2928" y="1051"/>
            <a:chExt cx="840" cy="957"/>
          </a:xfrm>
        </p:grpSpPr>
        <p:sp>
          <p:nvSpPr>
            <p:cNvPr id="82959" name="Freeform 10"/>
            <p:cNvSpPr>
              <a:spLocks/>
            </p:cNvSpPr>
            <p:nvPr>
              <p:custDataLst>
                <p:tags r:id="rId2"/>
              </p:custDataLst>
            </p:nvPr>
          </p:nvSpPr>
          <p:spPr bwMode="auto">
            <a:xfrm>
              <a:off x="2928" y="1759"/>
              <a:ext cx="810" cy="249"/>
            </a:xfrm>
            <a:custGeom>
              <a:avLst/>
              <a:gdLst>
                <a:gd name="T0" fmla="*/ 52 w 1048"/>
                <a:gd name="T1" fmla="*/ 21 h 250"/>
                <a:gd name="T2" fmla="*/ 90 w 1048"/>
                <a:gd name="T3" fmla="*/ 83 h 250"/>
                <a:gd name="T4" fmla="*/ 94 w 1048"/>
                <a:gd name="T5" fmla="*/ 111 h 250"/>
                <a:gd name="T6" fmla="*/ 98 w 1048"/>
                <a:gd name="T7" fmla="*/ 129 h 250"/>
                <a:gd name="T8" fmla="*/ 103 w 1048"/>
                <a:gd name="T9" fmla="*/ 170 h 250"/>
                <a:gd name="T10" fmla="*/ 73 w 1048"/>
                <a:gd name="T11" fmla="*/ 239 h 250"/>
                <a:gd name="T12" fmla="*/ 8 w 1048"/>
                <a:gd name="T13" fmla="*/ 219 h 250"/>
                <a:gd name="T14" fmla="*/ 0 w 1048"/>
                <a:gd name="T15" fmla="*/ 198 h 250"/>
                <a:gd name="T16" fmla="*/ 2 w 1048"/>
                <a:gd name="T17" fmla="*/ 164 h 250"/>
                <a:gd name="T18" fmla="*/ 9 w 1048"/>
                <a:gd name="T19" fmla="*/ 125 h 250"/>
                <a:gd name="T20" fmla="*/ 20 w 1048"/>
                <a:gd name="T21" fmla="*/ 76 h 250"/>
                <a:gd name="T22" fmla="*/ 28 w 1048"/>
                <a:gd name="T23" fmla="*/ 55 h 250"/>
                <a:gd name="T24" fmla="*/ 32 w 1048"/>
                <a:gd name="T25" fmla="*/ 28 h 250"/>
                <a:gd name="T26" fmla="*/ 37 w 1048"/>
                <a:gd name="T27" fmla="*/ 14 h 250"/>
                <a:gd name="T28" fmla="*/ 49 w 1048"/>
                <a:gd name="T29" fmla="*/ 28 h 250"/>
                <a:gd name="T30" fmla="*/ 52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82960" name="Oval 11"/>
            <p:cNvSpPr>
              <a:spLocks noChangeArrowheads="1"/>
            </p:cNvSpPr>
            <p:nvPr>
              <p:custDataLst>
                <p:tags r:id="rId3"/>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82961" name="Oval 12"/>
            <p:cNvSpPr>
              <a:spLocks noChangeArrowheads="1"/>
            </p:cNvSpPr>
            <p:nvPr>
              <p:custDataLst>
                <p:tags r:id="rId4"/>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82962" name="Oval 13"/>
            <p:cNvSpPr>
              <a:spLocks noChangeArrowheads="1"/>
            </p:cNvSpPr>
            <p:nvPr>
              <p:custDataLst>
                <p:tags r:id="rId5"/>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82963" name="Oval 14"/>
            <p:cNvSpPr>
              <a:spLocks noChangeArrowheads="1"/>
            </p:cNvSpPr>
            <p:nvPr>
              <p:custDataLst>
                <p:tags r:id="rId6"/>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82964" name="Oval 15"/>
            <p:cNvSpPr>
              <a:spLocks noChangeArrowheads="1"/>
            </p:cNvSpPr>
            <p:nvPr>
              <p:custDataLst>
                <p:tags r:id="rId7"/>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82965" name="Oval 16"/>
            <p:cNvSpPr>
              <a:spLocks noChangeArrowheads="1"/>
            </p:cNvSpPr>
            <p:nvPr>
              <p:custDataLst>
                <p:tags r:id="rId8"/>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82966" name="Oval 17"/>
            <p:cNvSpPr>
              <a:spLocks noChangeArrowheads="1"/>
            </p:cNvSpPr>
            <p:nvPr>
              <p:custDataLst>
                <p:tags r:id="rId9"/>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82967" name="AutoShape 18"/>
            <p:cNvSpPr>
              <a:spLocks noChangeArrowheads="1"/>
            </p:cNvSpPr>
            <p:nvPr>
              <p:custDataLst>
                <p:tags r:id="rId10"/>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82968" name="Freeform 19"/>
            <p:cNvSpPr>
              <a:spLocks/>
            </p:cNvSpPr>
            <p:nvPr>
              <p:custDataLst>
                <p:tags r:id="rId11"/>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82969" name="Freeform 20"/>
            <p:cNvSpPr>
              <a:spLocks/>
            </p:cNvSpPr>
            <p:nvPr>
              <p:custDataLst>
                <p:tags r:id="rId12"/>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82970" name="Freeform 21"/>
            <p:cNvSpPr>
              <a:spLocks/>
            </p:cNvSpPr>
            <p:nvPr>
              <p:custDataLst>
                <p:tags r:id="rId13"/>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82971" name="Freeform 22"/>
            <p:cNvSpPr>
              <a:spLocks/>
            </p:cNvSpPr>
            <p:nvPr>
              <p:custDataLst>
                <p:tags r:id="rId14"/>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82950" name="Text Box 23"/>
          <p:cNvSpPr txBox="1">
            <a:spLocks noChangeArrowheads="1"/>
          </p:cNvSpPr>
          <p:nvPr/>
        </p:nvSpPr>
        <p:spPr bwMode="auto">
          <a:xfrm>
            <a:off x="7543800" y="5715000"/>
            <a:ext cx="895350"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a:spcBef>
                <a:spcPct val="50000"/>
              </a:spcBef>
            </a:pPr>
            <a:r>
              <a:rPr lang="en-US" altLang="en-US" sz="1200">
                <a:solidFill>
                  <a:srgbClr val="06961A"/>
                </a:solidFill>
                <a:latin typeface="Comic Sans MS" pitchFamily="66" charset="0"/>
              </a:rPr>
              <a:t>Hey - that's me!</a:t>
            </a:r>
          </a:p>
        </p:txBody>
      </p:sp>
      <p:sp>
        <p:nvSpPr>
          <p:cNvPr id="82951" name="Text Box 25"/>
          <p:cNvSpPr txBox="1">
            <a:spLocks noChangeArrowheads="1"/>
          </p:cNvSpPr>
          <p:nvPr/>
        </p:nvSpPr>
        <p:spPr bwMode="auto">
          <a:xfrm>
            <a:off x="403225" y="1433513"/>
            <a:ext cx="2057400" cy="4970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sz="3200" b="1">
                <a:solidFill>
                  <a:srgbClr val="000AF9"/>
                </a:solidFill>
                <a:latin typeface="Courier New" pitchFamily="49" charset="0"/>
              </a:rPr>
              <a:t>pwd</a:t>
            </a:r>
          </a:p>
          <a:p>
            <a:pPr eaLnBrk="1" hangingPunct="1">
              <a:spcBef>
                <a:spcPct val="50000"/>
              </a:spcBef>
            </a:pPr>
            <a:r>
              <a:rPr lang="en-US" altLang="en-US" sz="3200" b="1">
                <a:solidFill>
                  <a:srgbClr val="000AF9"/>
                </a:solidFill>
                <a:latin typeface="Courier New" pitchFamily="49" charset="0"/>
              </a:rPr>
              <a:t>ls</a:t>
            </a:r>
          </a:p>
          <a:p>
            <a:pPr eaLnBrk="1" hangingPunct="1">
              <a:spcBef>
                <a:spcPct val="50000"/>
              </a:spcBef>
            </a:pPr>
            <a:r>
              <a:rPr lang="en-US" altLang="en-US" sz="3200" b="1">
                <a:solidFill>
                  <a:srgbClr val="000AF9"/>
                </a:solidFill>
                <a:latin typeface="Courier New" pitchFamily="49" charset="0"/>
              </a:rPr>
              <a:t>cd</a:t>
            </a:r>
          </a:p>
          <a:p>
            <a:pPr eaLnBrk="1" hangingPunct="1">
              <a:spcBef>
                <a:spcPct val="50000"/>
              </a:spcBef>
            </a:pPr>
            <a:r>
              <a:rPr lang="en-US" altLang="en-US" sz="3200" b="1">
                <a:solidFill>
                  <a:srgbClr val="000AF9"/>
                </a:solidFill>
                <a:latin typeface="Courier New" pitchFamily="49" charset="0"/>
              </a:rPr>
              <a:t>nano</a:t>
            </a:r>
          </a:p>
          <a:p>
            <a:pPr eaLnBrk="1" hangingPunct="1">
              <a:spcBef>
                <a:spcPct val="50000"/>
              </a:spcBef>
            </a:pPr>
            <a:r>
              <a:rPr lang="en-US" altLang="en-US" sz="3200" b="1">
                <a:solidFill>
                  <a:srgbClr val="000AF9"/>
                </a:solidFill>
                <a:latin typeface="Courier New" pitchFamily="49" charset="0"/>
              </a:rPr>
              <a:t>cp</a:t>
            </a:r>
          </a:p>
          <a:p>
            <a:pPr eaLnBrk="1" hangingPunct="1">
              <a:spcBef>
                <a:spcPct val="50000"/>
              </a:spcBef>
            </a:pPr>
            <a:r>
              <a:rPr lang="en-US" altLang="en-US" sz="3200" b="1">
                <a:solidFill>
                  <a:srgbClr val="000AF9"/>
                </a:solidFill>
                <a:latin typeface="Courier New" pitchFamily="49" charset="0"/>
              </a:rPr>
              <a:t>chmod</a:t>
            </a:r>
          </a:p>
          <a:p>
            <a:pPr eaLnBrk="1" hangingPunct="1">
              <a:spcBef>
                <a:spcPct val="50000"/>
              </a:spcBef>
            </a:pPr>
            <a:r>
              <a:rPr lang="en-US" altLang="en-US" sz="3200" b="1">
                <a:solidFill>
                  <a:srgbClr val="000AF9"/>
                </a:solidFill>
                <a:latin typeface="Courier New" pitchFamily="49" charset="0"/>
              </a:rPr>
              <a:t>wc</a:t>
            </a:r>
          </a:p>
        </p:txBody>
      </p:sp>
      <p:sp>
        <p:nvSpPr>
          <p:cNvPr id="82952" name="Text Box 26"/>
          <p:cNvSpPr txBox="1">
            <a:spLocks noChangeArrowheads="1"/>
          </p:cNvSpPr>
          <p:nvPr/>
        </p:nvSpPr>
        <p:spPr bwMode="auto">
          <a:xfrm>
            <a:off x="1543050" y="1519238"/>
            <a:ext cx="22875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sz="1400"/>
              <a:t>prints the current directory</a:t>
            </a:r>
          </a:p>
        </p:txBody>
      </p:sp>
      <p:sp>
        <p:nvSpPr>
          <p:cNvPr id="82953" name="Text Box 27"/>
          <p:cNvSpPr txBox="1">
            <a:spLocks noChangeArrowheads="1"/>
          </p:cNvSpPr>
          <p:nvPr/>
        </p:nvSpPr>
        <p:spPr bwMode="auto">
          <a:xfrm>
            <a:off x="1574800" y="2297113"/>
            <a:ext cx="22875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sz="1400"/>
              <a:t>lists the current directory</a:t>
            </a:r>
          </a:p>
        </p:txBody>
      </p:sp>
      <p:sp>
        <p:nvSpPr>
          <p:cNvPr id="82954" name="Text Box 28"/>
          <p:cNvSpPr txBox="1">
            <a:spLocks noChangeArrowheads="1"/>
          </p:cNvSpPr>
          <p:nvPr/>
        </p:nvSpPr>
        <p:spPr bwMode="auto">
          <a:xfrm>
            <a:off x="1584325" y="3043238"/>
            <a:ext cx="22875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sz="1400"/>
              <a:t>changes directory</a:t>
            </a:r>
          </a:p>
        </p:txBody>
      </p:sp>
      <p:sp>
        <p:nvSpPr>
          <p:cNvPr id="82955" name="Text Box 29"/>
          <p:cNvSpPr txBox="1">
            <a:spLocks noChangeArrowheads="1"/>
          </p:cNvSpPr>
          <p:nvPr/>
        </p:nvSpPr>
        <p:spPr bwMode="auto">
          <a:xfrm>
            <a:off x="1774825" y="3773488"/>
            <a:ext cx="22875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sz="1400"/>
              <a:t>edits files</a:t>
            </a:r>
          </a:p>
        </p:txBody>
      </p:sp>
      <p:sp>
        <p:nvSpPr>
          <p:cNvPr id="82956" name="Text Box 30"/>
          <p:cNvSpPr txBox="1">
            <a:spLocks noChangeArrowheads="1"/>
          </p:cNvSpPr>
          <p:nvPr/>
        </p:nvSpPr>
        <p:spPr bwMode="auto">
          <a:xfrm>
            <a:off x="1625600" y="4525963"/>
            <a:ext cx="22875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sz="1400"/>
              <a:t>copies files</a:t>
            </a:r>
          </a:p>
        </p:txBody>
      </p:sp>
      <p:sp>
        <p:nvSpPr>
          <p:cNvPr id="82957" name="Text Box 31"/>
          <p:cNvSpPr txBox="1">
            <a:spLocks noChangeArrowheads="1"/>
          </p:cNvSpPr>
          <p:nvPr/>
        </p:nvSpPr>
        <p:spPr bwMode="auto">
          <a:xfrm>
            <a:off x="2041525" y="5197475"/>
            <a:ext cx="22875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sz="1400"/>
              <a:t>changes file permissions</a:t>
            </a:r>
          </a:p>
        </p:txBody>
      </p:sp>
      <p:sp>
        <p:nvSpPr>
          <p:cNvPr id="82958" name="Text Box 32"/>
          <p:cNvSpPr txBox="1">
            <a:spLocks noChangeArrowheads="1"/>
          </p:cNvSpPr>
          <p:nvPr/>
        </p:nvSpPr>
        <p:spPr bwMode="auto">
          <a:xfrm>
            <a:off x="1541463" y="5981700"/>
            <a:ext cx="31289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sz="1400"/>
              <a:t>counts the words, lines, and characters</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Text Box 2"/>
          <p:cNvSpPr txBox="1">
            <a:spLocks noChangeArrowheads="1"/>
          </p:cNvSpPr>
          <p:nvPr/>
        </p:nvSpPr>
        <p:spPr bwMode="auto">
          <a:xfrm>
            <a:off x="850900" y="152400"/>
            <a:ext cx="73787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a:spcBef>
                <a:spcPct val="50000"/>
              </a:spcBef>
            </a:pPr>
            <a:r>
              <a:rPr lang="en-US" altLang="en-US" sz="4000">
                <a:latin typeface="Times" charset="0"/>
              </a:rPr>
              <a:t>Design for software and beyond</a:t>
            </a:r>
          </a:p>
        </p:txBody>
      </p:sp>
      <p:grpSp>
        <p:nvGrpSpPr>
          <p:cNvPr id="83971" name="Group 3"/>
          <p:cNvGrpSpPr>
            <a:grpSpLocks/>
          </p:cNvGrpSpPr>
          <p:nvPr/>
        </p:nvGrpSpPr>
        <p:grpSpPr bwMode="auto">
          <a:xfrm>
            <a:off x="381000" y="914400"/>
            <a:ext cx="8218488" cy="180975"/>
            <a:chOff x="0" y="0"/>
            <a:chExt cx="5177" cy="114"/>
          </a:xfrm>
        </p:grpSpPr>
        <p:sp>
          <p:nvSpPr>
            <p:cNvPr id="83993" name="Rectangle 4"/>
            <p:cNvSpPr>
              <a:spLocks/>
            </p:cNvSpPr>
            <p:nvPr/>
          </p:nvSpPr>
          <p:spPr bwMode="auto">
            <a:xfrm>
              <a:off x="0" y="0"/>
              <a:ext cx="5177" cy="48"/>
            </a:xfrm>
            <a:prstGeom prst="rect">
              <a:avLst/>
            </a:prstGeom>
            <a:solidFill>
              <a:srgbClr val="42CBFD"/>
            </a:solidFill>
            <a:ln w="9525">
              <a:solidFill>
                <a:schemeClr val="tx1"/>
              </a:solidFill>
              <a:miter lim="800000"/>
              <a:headEnd/>
              <a:tailEnd/>
            </a:ln>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83994" name="Rectangle 5"/>
            <p:cNvSpPr>
              <a:spLocks/>
            </p:cNvSpPr>
            <p:nvPr/>
          </p:nvSpPr>
          <p:spPr bwMode="auto">
            <a:xfrm>
              <a:off x="0" y="66"/>
              <a:ext cx="5177" cy="48"/>
            </a:xfrm>
            <a:prstGeom prst="rect">
              <a:avLst/>
            </a:prstGeom>
            <a:solidFill>
              <a:srgbClr val="42CBFD"/>
            </a:solidFill>
            <a:ln w="9525">
              <a:solidFill>
                <a:schemeClr val="tx1"/>
              </a:solidFill>
              <a:miter lim="800000"/>
              <a:headEnd/>
              <a:tailEnd/>
            </a:ln>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pic>
        <p:nvPicPr>
          <p:cNvPr id="83972" name="Picture 6"/>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00" y="1404938"/>
            <a:ext cx="3668713" cy="5151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3973" name="Group 7"/>
          <p:cNvGrpSpPr>
            <a:grpSpLocks/>
          </p:cNvGrpSpPr>
          <p:nvPr/>
        </p:nvGrpSpPr>
        <p:grpSpPr bwMode="auto">
          <a:xfrm>
            <a:off x="8442325" y="6046788"/>
            <a:ext cx="508000" cy="622300"/>
            <a:chOff x="3456" y="1784"/>
            <a:chExt cx="952" cy="1048"/>
          </a:xfrm>
        </p:grpSpPr>
        <p:sp>
          <p:nvSpPr>
            <p:cNvPr id="83976" name="Freeform 8"/>
            <p:cNvSpPr>
              <a:spLocks/>
            </p:cNvSpPr>
            <p:nvPr/>
          </p:nvSpPr>
          <p:spPr bwMode="auto">
            <a:xfrm>
              <a:off x="4266" y="1884"/>
              <a:ext cx="142" cy="81"/>
            </a:xfrm>
            <a:custGeom>
              <a:avLst/>
              <a:gdLst>
                <a:gd name="T0" fmla="*/ 0 w 112"/>
                <a:gd name="T1" fmla="*/ 5 h 104"/>
                <a:gd name="T2" fmla="*/ 451 w 112"/>
                <a:gd name="T3" fmla="*/ 2 h 104"/>
                <a:gd name="T4" fmla="*/ 781 w 112"/>
                <a:gd name="T5" fmla="*/ 2 h 104"/>
                <a:gd name="T6" fmla="*/ 451 w 112"/>
                <a:gd name="T7" fmla="*/ 11 h 104"/>
                <a:gd name="T8" fmla="*/ 0 w 112"/>
                <a:gd name="T9" fmla="*/ 5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83977" name="Freeform 9"/>
            <p:cNvSpPr>
              <a:spLocks/>
            </p:cNvSpPr>
            <p:nvPr/>
          </p:nvSpPr>
          <p:spPr bwMode="auto">
            <a:xfrm rot="7013025">
              <a:off x="4162" y="1952"/>
              <a:ext cx="142" cy="81"/>
            </a:xfrm>
            <a:custGeom>
              <a:avLst/>
              <a:gdLst>
                <a:gd name="T0" fmla="*/ 0 w 112"/>
                <a:gd name="T1" fmla="*/ 5 h 104"/>
                <a:gd name="T2" fmla="*/ 451 w 112"/>
                <a:gd name="T3" fmla="*/ 2 h 104"/>
                <a:gd name="T4" fmla="*/ 781 w 112"/>
                <a:gd name="T5" fmla="*/ 2 h 104"/>
                <a:gd name="T6" fmla="*/ 451 w 112"/>
                <a:gd name="T7" fmla="*/ 11 h 104"/>
                <a:gd name="T8" fmla="*/ 0 w 112"/>
                <a:gd name="T9" fmla="*/ 5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83978" name="Freeform 10"/>
            <p:cNvSpPr>
              <a:spLocks/>
            </p:cNvSpPr>
            <p:nvPr/>
          </p:nvSpPr>
          <p:spPr bwMode="auto">
            <a:xfrm rot="-6712609">
              <a:off x="4168" y="1814"/>
              <a:ext cx="142" cy="81"/>
            </a:xfrm>
            <a:custGeom>
              <a:avLst/>
              <a:gdLst>
                <a:gd name="T0" fmla="*/ 0 w 112"/>
                <a:gd name="T1" fmla="*/ 5 h 104"/>
                <a:gd name="T2" fmla="*/ 451 w 112"/>
                <a:gd name="T3" fmla="*/ 2 h 104"/>
                <a:gd name="T4" fmla="*/ 781 w 112"/>
                <a:gd name="T5" fmla="*/ 2 h 104"/>
                <a:gd name="T6" fmla="*/ 451 w 112"/>
                <a:gd name="T7" fmla="*/ 11 h 104"/>
                <a:gd name="T8" fmla="*/ 0 w 112"/>
                <a:gd name="T9" fmla="*/ 5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83979" name="Freeform 11"/>
            <p:cNvSpPr>
              <a:spLocks/>
            </p:cNvSpPr>
            <p:nvPr/>
          </p:nvSpPr>
          <p:spPr bwMode="auto">
            <a:xfrm>
              <a:off x="3456" y="2583"/>
              <a:ext cx="810" cy="249"/>
            </a:xfrm>
            <a:custGeom>
              <a:avLst/>
              <a:gdLst>
                <a:gd name="T0" fmla="*/ 52 w 1048"/>
                <a:gd name="T1" fmla="*/ 21 h 250"/>
                <a:gd name="T2" fmla="*/ 90 w 1048"/>
                <a:gd name="T3" fmla="*/ 83 h 250"/>
                <a:gd name="T4" fmla="*/ 94 w 1048"/>
                <a:gd name="T5" fmla="*/ 111 h 250"/>
                <a:gd name="T6" fmla="*/ 98 w 1048"/>
                <a:gd name="T7" fmla="*/ 129 h 250"/>
                <a:gd name="T8" fmla="*/ 103 w 1048"/>
                <a:gd name="T9" fmla="*/ 170 h 250"/>
                <a:gd name="T10" fmla="*/ 73 w 1048"/>
                <a:gd name="T11" fmla="*/ 239 h 250"/>
                <a:gd name="T12" fmla="*/ 8 w 1048"/>
                <a:gd name="T13" fmla="*/ 219 h 250"/>
                <a:gd name="T14" fmla="*/ 0 w 1048"/>
                <a:gd name="T15" fmla="*/ 198 h 250"/>
                <a:gd name="T16" fmla="*/ 2 w 1048"/>
                <a:gd name="T17" fmla="*/ 164 h 250"/>
                <a:gd name="T18" fmla="*/ 9 w 1048"/>
                <a:gd name="T19" fmla="*/ 125 h 250"/>
                <a:gd name="T20" fmla="*/ 20 w 1048"/>
                <a:gd name="T21" fmla="*/ 76 h 250"/>
                <a:gd name="T22" fmla="*/ 28 w 1048"/>
                <a:gd name="T23" fmla="*/ 55 h 250"/>
                <a:gd name="T24" fmla="*/ 32 w 1048"/>
                <a:gd name="T25" fmla="*/ 28 h 250"/>
                <a:gd name="T26" fmla="*/ 37 w 1048"/>
                <a:gd name="T27" fmla="*/ 14 h 250"/>
                <a:gd name="T28" fmla="*/ 49 w 1048"/>
                <a:gd name="T29" fmla="*/ 28 h 250"/>
                <a:gd name="T30" fmla="*/ 52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83980" name="Oval 12"/>
            <p:cNvSpPr>
              <a:spLocks noChangeArrowheads="1"/>
            </p:cNvSpPr>
            <p:nvPr/>
          </p:nvSpPr>
          <p:spPr bwMode="auto">
            <a:xfrm>
              <a:off x="3493" y="2064"/>
              <a:ext cx="779" cy="672"/>
            </a:xfrm>
            <a:prstGeom prst="ellipse">
              <a:avLst/>
            </a:prstGeom>
            <a:solidFill>
              <a:srgbClr val="9ECC46"/>
            </a:solidFill>
            <a:ln w="9525">
              <a:solidFill>
                <a:srgbClr val="FFCC99"/>
              </a:solid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83981" name="Oval 13"/>
            <p:cNvSpPr>
              <a:spLocks noChangeArrowheads="1"/>
            </p:cNvSpPr>
            <p:nvPr/>
          </p:nvSpPr>
          <p:spPr bwMode="auto">
            <a:xfrm rot="-1967255">
              <a:off x="3567" y="2207"/>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83982" name="Oval 14"/>
            <p:cNvSpPr>
              <a:spLocks noChangeArrowheads="1"/>
            </p:cNvSpPr>
            <p:nvPr/>
          </p:nvSpPr>
          <p:spPr bwMode="auto">
            <a:xfrm>
              <a:off x="3790" y="2207"/>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83983" name="Oval 15"/>
            <p:cNvSpPr>
              <a:spLocks noChangeArrowheads="1"/>
            </p:cNvSpPr>
            <p:nvPr/>
          </p:nvSpPr>
          <p:spPr bwMode="auto">
            <a:xfrm rot="-2071034">
              <a:off x="4049" y="2255"/>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83984" name="Oval 16"/>
            <p:cNvSpPr>
              <a:spLocks noChangeArrowheads="1"/>
            </p:cNvSpPr>
            <p:nvPr/>
          </p:nvSpPr>
          <p:spPr bwMode="auto">
            <a:xfrm>
              <a:off x="3646" y="2303"/>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83985" name="Oval 17"/>
            <p:cNvSpPr>
              <a:spLocks noChangeArrowheads="1"/>
            </p:cNvSpPr>
            <p:nvPr/>
          </p:nvSpPr>
          <p:spPr bwMode="auto">
            <a:xfrm>
              <a:off x="3869" y="2319"/>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83986" name="Oval 18"/>
            <p:cNvSpPr>
              <a:spLocks noChangeArrowheads="1"/>
            </p:cNvSpPr>
            <p:nvPr/>
          </p:nvSpPr>
          <p:spPr bwMode="auto">
            <a:xfrm>
              <a:off x="4071" y="2373"/>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83987" name="AutoShape 19"/>
            <p:cNvSpPr>
              <a:spLocks noChangeArrowheads="1"/>
            </p:cNvSpPr>
            <p:nvPr/>
          </p:nvSpPr>
          <p:spPr bwMode="auto">
            <a:xfrm rot="-5400000">
              <a:off x="3819" y="2364"/>
              <a:ext cx="77" cy="445"/>
            </a:xfrm>
            <a:prstGeom prst="moon">
              <a:avLst>
                <a:gd name="adj" fmla="val 50000"/>
              </a:avLst>
            </a:prstGeom>
            <a:solidFill>
              <a:schemeClr val="bg2"/>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83988" name="Freeform 20"/>
            <p:cNvSpPr>
              <a:spLocks/>
            </p:cNvSpPr>
            <p:nvPr/>
          </p:nvSpPr>
          <p:spPr bwMode="auto">
            <a:xfrm>
              <a:off x="3648" y="1952"/>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83989" name="Freeform 21"/>
            <p:cNvSpPr>
              <a:spLocks/>
            </p:cNvSpPr>
            <p:nvPr/>
          </p:nvSpPr>
          <p:spPr bwMode="auto">
            <a:xfrm>
              <a:off x="3782" y="1875"/>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83990" name="Freeform 22"/>
            <p:cNvSpPr>
              <a:spLocks/>
            </p:cNvSpPr>
            <p:nvPr/>
          </p:nvSpPr>
          <p:spPr bwMode="auto">
            <a:xfrm>
              <a:off x="3994" y="1843"/>
              <a:ext cx="276" cy="108"/>
            </a:xfrm>
            <a:custGeom>
              <a:avLst/>
              <a:gdLst>
                <a:gd name="T0" fmla="*/ 0 w 276"/>
                <a:gd name="T1" fmla="*/ 108 h 108"/>
                <a:gd name="T2" fmla="*/ 92 w 276"/>
                <a:gd name="T3" fmla="*/ 0 h 108"/>
                <a:gd name="T4" fmla="*/ 261 w 276"/>
                <a:gd name="T5" fmla="*/ 31 h 108"/>
                <a:gd name="T6" fmla="*/ 276 w 276"/>
                <a:gd name="T7" fmla="*/ 92 h 108"/>
                <a:gd name="T8" fmla="*/ 0 60000 65536"/>
                <a:gd name="T9" fmla="*/ 0 60000 65536"/>
                <a:gd name="T10" fmla="*/ 0 60000 65536"/>
                <a:gd name="T11" fmla="*/ 0 60000 65536"/>
                <a:gd name="T12" fmla="*/ 0 w 276"/>
                <a:gd name="T13" fmla="*/ 0 h 108"/>
                <a:gd name="T14" fmla="*/ 276 w 276"/>
                <a:gd name="T15" fmla="*/ 108 h 108"/>
              </a:gdLst>
              <a:ahLst/>
              <a:cxnLst>
                <a:cxn ang="T8">
                  <a:pos x="T0" y="T1"/>
                </a:cxn>
                <a:cxn ang="T9">
                  <a:pos x="T2" y="T3"/>
                </a:cxn>
                <a:cxn ang="T10">
                  <a:pos x="T4" y="T5"/>
                </a:cxn>
                <a:cxn ang="T11">
                  <a:pos x="T6" y="T7"/>
                </a:cxn>
              </a:cxnLst>
              <a:rect l="T12" t="T13" r="T14" b="T15"/>
              <a:pathLst>
                <a:path w="276" h="108">
                  <a:moveTo>
                    <a:pt x="0" y="108"/>
                  </a:moveTo>
                  <a:cubicBezTo>
                    <a:pt x="40" y="65"/>
                    <a:pt x="21" y="18"/>
                    <a:pt x="92" y="0"/>
                  </a:cubicBezTo>
                  <a:cubicBezTo>
                    <a:pt x="273" y="11"/>
                    <a:pt x="175" y="1"/>
                    <a:pt x="261" y="31"/>
                  </a:cubicBezTo>
                  <a:cubicBezTo>
                    <a:pt x="267" y="51"/>
                    <a:pt x="276" y="71"/>
                    <a:pt x="276" y="92"/>
                  </a:cubicBezTo>
                </a:path>
              </a:pathLst>
            </a:custGeom>
            <a:noFill/>
            <a:ln w="38100">
              <a:solidFill>
                <a:srgbClr val="CC0099"/>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3991" name="Freeform 23"/>
            <p:cNvSpPr>
              <a:spLocks/>
            </p:cNvSpPr>
            <p:nvPr/>
          </p:nvSpPr>
          <p:spPr bwMode="auto">
            <a:xfrm>
              <a:off x="3553" y="2626"/>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83992" name="Freeform 24"/>
            <p:cNvSpPr>
              <a:spLocks/>
            </p:cNvSpPr>
            <p:nvPr/>
          </p:nvSpPr>
          <p:spPr bwMode="auto">
            <a:xfrm flipH="1">
              <a:off x="3984" y="2637"/>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83974" name="Text Box 25"/>
          <p:cNvSpPr txBox="1">
            <a:spLocks noChangeArrowheads="1"/>
          </p:cNvSpPr>
          <p:nvPr/>
        </p:nvSpPr>
        <p:spPr bwMode="auto">
          <a:xfrm>
            <a:off x="4806950" y="2435225"/>
            <a:ext cx="3352800" cy="330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nSpc>
                <a:spcPct val="160000"/>
              </a:lnSpc>
              <a:spcBef>
                <a:spcPct val="20000"/>
              </a:spcBef>
            </a:pPr>
            <a:r>
              <a:rPr lang="en-US" altLang="en-US">
                <a:solidFill>
                  <a:srgbClr val="1608F9"/>
                </a:solidFill>
                <a:latin typeface="Times" charset="0"/>
              </a:rPr>
              <a:t>0.   Conceptual models</a:t>
            </a:r>
          </a:p>
          <a:p>
            <a:pPr>
              <a:lnSpc>
                <a:spcPct val="160000"/>
              </a:lnSpc>
              <a:spcBef>
                <a:spcPct val="20000"/>
              </a:spcBef>
              <a:buFont typeface="Arial" pitchFamily="34" charset="0"/>
              <a:buNone/>
            </a:pPr>
            <a:r>
              <a:rPr lang="en-US" altLang="en-US">
                <a:solidFill>
                  <a:srgbClr val="1608F9"/>
                </a:solidFill>
                <a:latin typeface="Times" charset="0"/>
              </a:rPr>
              <a:t>1.   Mapping</a:t>
            </a:r>
          </a:p>
          <a:p>
            <a:pPr>
              <a:lnSpc>
                <a:spcPct val="160000"/>
              </a:lnSpc>
              <a:spcBef>
                <a:spcPct val="20000"/>
              </a:spcBef>
              <a:buFont typeface="Arial" pitchFamily="34" charset="0"/>
              <a:buAutoNum type="arabicPeriod" startAt="2"/>
            </a:pPr>
            <a:r>
              <a:rPr lang="en-US" altLang="en-US">
                <a:solidFill>
                  <a:srgbClr val="1608F9"/>
                </a:solidFill>
                <a:latin typeface="Times" charset="0"/>
              </a:rPr>
              <a:t>Visibility </a:t>
            </a:r>
          </a:p>
          <a:p>
            <a:pPr>
              <a:lnSpc>
                <a:spcPct val="160000"/>
              </a:lnSpc>
              <a:spcBef>
                <a:spcPct val="20000"/>
              </a:spcBef>
              <a:buFont typeface="Arial" pitchFamily="34" charset="0"/>
              <a:buAutoNum type="arabicPeriod" startAt="2"/>
            </a:pPr>
            <a:r>
              <a:rPr lang="en-US" altLang="en-US">
                <a:solidFill>
                  <a:srgbClr val="1608F9"/>
                </a:solidFill>
                <a:latin typeface="Times" charset="0"/>
              </a:rPr>
              <a:t>Feedback</a:t>
            </a:r>
          </a:p>
          <a:p>
            <a:pPr>
              <a:lnSpc>
                <a:spcPct val="160000"/>
              </a:lnSpc>
              <a:spcBef>
                <a:spcPct val="20000"/>
              </a:spcBef>
              <a:buFont typeface="Arial" pitchFamily="34" charset="0"/>
              <a:buAutoNum type="arabicPeriod" startAt="2"/>
            </a:pPr>
            <a:r>
              <a:rPr lang="en-US" altLang="en-US">
                <a:solidFill>
                  <a:srgbClr val="1608F9"/>
                </a:solidFill>
                <a:latin typeface="Times" charset="0"/>
              </a:rPr>
              <a:t>Affordances</a:t>
            </a:r>
            <a:endParaRPr lang="en-US" altLang="en-US">
              <a:latin typeface="Times" charset="0"/>
            </a:endParaRPr>
          </a:p>
        </p:txBody>
      </p:sp>
      <p:sp>
        <p:nvSpPr>
          <p:cNvPr id="83975" name="Text Box 26"/>
          <p:cNvSpPr txBox="1">
            <a:spLocks noChangeArrowheads="1"/>
          </p:cNvSpPr>
          <p:nvPr/>
        </p:nvSpPr>
        <p:spPr bwMode="auto">
          <a:xfrm>
            <a:off x="4364038" y="1724025"/>
            <a:ext cx="44767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spcBef>
                <a:spcPct val="50000"/>
              </a:spcBef>
            </a:pPr>
            <a:r>
              <a:rPr lang="en-US" altLang="en-US">
                <a:latin typeface="Arial" pitchFamily="34" charset="0"/>
              </a:rPr>
              <a:t>Don Norman's key principles:</a:t>
            </a:r>
          </a:p>
        </p:txBody>
      </p:sp>
    </p:spTree>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Text Box 2"/>
          <p:cNvSpPr txBox="1">
            <a:spLocks noChangeArrowheads="1"/>
          </p:cNvSpPr>
          <p:nvPr/>
        </p:nvSpPr>
        <p:spPr bwMode="auto">
          <a:xfrm>
            <a:off x="769938" y="152400"/>
            <a:ext cx="7685087"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a:spcBef>
                <a:spcPct val="50000"/>
              </a:spcBef>
            </a:pPr>
            <a:r>
              <a:rPr lang="en-US" altLang="en-US" sz="4000">
                <a:latin typeface="Times" charset="0"/>
              </a:rPr>
              <a:t>Where do these go wrong?</a:t>
            </a:r>
          </a:p>
        </p:txBody>
      </p:sp>
      <p:grpSp>
        <p:nvGrpSpPr>
          <p:cNvPr id="84995" name="Group 3"/>
          <p:cNvGrpSpPr>
            <a:grpSpLocks/>
          </p:cNvGrpSpPr>
          <p:nvPr/>
        </p:nvGrpSpPr>
        <p:grpSpPr bwMode="auto">
          <a:xfrm>
            <a:off x="533400" y="1584325"/>
            <a:ext cx="8042275" cy="180975"/>
            <a:chOff x="0" y="0"/>
            <a:chExt cx="5177" cy="114"/>
          </a:xfrm>
        </p:grpSpPr>
        <p:sp>
          <p:nvSpPr>
            <p:cNvPr id="85010" name="Rectangle 4"/>
            <p:cNvSpPr>
              <a:spLocks/>
            </p:cNvSpPr>
            <p:nvPr/>
          </p:nvSpPr>
          <p:spPr bwMode="auto">
            <a:xfrm>
              <a:off x="0" y="0"/>
              <a:ext cx="5177" cy="48"/>
            </a:xfrm>
            <a:prstGeom prst="rect">
              <a:avLst/>
            </a:prstGeom>
            <a:solidFill>
              <a:srgbClr val="42CBFD"/>
            </a:solidFill>
            <a:ln w="9525">
              <a:solidFill>
                <a:schemeClr val="tx1"/>
              </a:solidFill>
              <a:miter lim="800000"/>
              <a:headEnd/>
              <a:tailEnd/>
            </a:ln>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85011" name="Rectangle 5"/>
            <p:cNvSpPr>
              <a:spLocks/>
            </p:cNvSpPr>
            <p:nvPr/>
          </p:nvSpPr>
          <p:spPr bwMode="auto">
            <a:xfrm>
              <a:off x="0" y="66"/>
              <a:ext cx="5177" cy="48"/>
            </a:xfrm>
            <a:prstGeom prst="rect">
              <a:avLst/>
            </a:prstGeom>
            <a:solidFill>
              <a:srgbClr val="42CBFD"/>
            </a:solidFill>
            <a:ln w="9525">
              <a:solidFill>
                <a:schemeClr val="tx1"/>
              </a:solidFill>
              <a:miter lim="800000"/>
              <a:headEnd/>
              <a:tailEnd/>
            </a:ln>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sp>
        <p:nvSpPr>
          <p:cNvPr id="84996" name="Text Box 6"/>
          <p:cNvSpPr txBox="1">
            <a:spLocks noChangeArrowheads="1"/>
          </p:cNvSpPr>
          <p:nvPr/>
        </p:nvSpPr>
        <p:spPr bwMode="auto">
          <a:xfrm>
            <a:off x="488950" y="990600"/>
            <a:ext cx="14033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a:spcBef>
                <a:spcPct val="50000"/>
              </a:spcBef>
            </a:pPr>
            <a:r>
              <a:rPr lang="en-US" altLang="en-US">
                <a:latin typeface="Arial" pitchFamily="34" charset="0"/>
              </a:rPr>
              <a:t>Mapping</a:t>
            </a:r>
          </a:p>
        </p:txBody>
      </p:sp>
      <p:sp>
        <p:nvSpPr>
          <p:cNvPr id="84997" name="Rectangle 7"/>
          <p:cNvSpPr>
            <a:spLocks noChangeArrowheads="1"/>
          </p:cNvSpPr>
          <p:nvPr/>
        </p:nvSpPr>
        <p:spPr bwMode="auto">
          <a:xfrm>
            <a:off x="2843213" y="4178300"/>
            <a:ext cx="2590800" cy="3667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r>
              <a:rPr lang="en-US" altLang="en-US" sz="1800">
                <a:solidFill>
                  <a:srgbClr val="1608F9"/>
                </a:solidFill>
                <a:latin typeface="Times" charset="0"/>
              </a:rPr>
              <a:t>How to open this gas cap?</a:t>
            </a:r>
          </a:p>
        </p:txBody>
      </p:sp>
      <p:sp>
        <p:nvSpPr>
          <p:cNvPr id="84998" name="Text Box 8"/>
          <p:cNvSpPr txBox="1">
            <a:spLocks noChangeArrowheads="1"/>
          </p:cNvSpPr>
          <p:nvPr/>
        </p:nvSpPr>
        <p:spPr bwMode="auto">
          <a:xfrm>
            <a:off x="2397125" y="990600"/>
            <a:ext cx="14033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a:spcBef>
                <a:spcPct val="50000"/>
              </a:spcBef>
            </a:pPr>
            <a:r>
              <a:rPr lang="en-US" altLang="en-US">
                <a:latin typeface="Arial" pitchFamily="34" charset="0"/>
              </a:rPr>
              <a:t>Visibility</a:t>
            </a:r>
          </a:p>
        </p:txBody>
      </p:sp>
      <p:sp>
        <p:nvSpPr>
          <p:cNvPr id="84999" name="Text Box 9"/>
          <p:cNvSpPr txBox="1">
            <a:spLocks noChangeArrowheads="1"/>
          </p:cNvSpPr>
          <p:nvPr/>
        </p:nvSpPr>
        <p:spPr bwMode="auto">
          <a:xfrm>
            <a:off x="4305300" y="990600"/>
            <a:ext cx="18732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a:spcBef>
                <a:spcPct val="50000"/>
              </a:spcBef>
            </a:pPr>
            <a:r>
              <a:rPr lang="en-US" altLang="en-US">
                <a:latin typeface="Arial" pitchFamily="34" charset="0"/>
              </a:rPr>
              <a:t>Feedback</a:t>
            </a:r>
          </a:p>
        </p:txBody>
      </p:sp>
      <p:sp>
        <p:nvSpPr>
          <p:cNvPr id="85000" name="Text Box 10"/>
          <p:cNvSpPr txBox="1">
            <a:spLocks noChangeArrowheads="1"/>
          </p:cNvSpPr>
          <p:nvPr/>
        </p:nvSpPr>
        <p:spPr bwMode="auto">
          <a:xfrm>
            <a:off x="6684963" y="990600"/>
            <a:ext cx="18732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a:spcBef>
                <a:spcPct val="50000"/>
              </a:spcBef>
            </a:pPr>
            <a:r>
              <a:rPr lang="en-US" altLang="en-US">
                <a:latin typeface="Arial" pitchFamily="34" charset="0"/>
              </a:rPr>
              <a:t>Affordances</a:t>
            </a:r>
          </a:p>
        </p:txBody>
      </p:sp>
      <p:sp>
        <p:nvSpPr>
          <p:cNvPr id="85001" name="Rectangle 11"/>
          <p:cNvSpPr>
            <a:spLocks noChangeArrowheads="1"/>
          </p:cNvSpPr>
          <p:nvPr/>
        </p:nvSpPr>
        <p:spPr bwMode="auto">
          <a:xfrm>
            <a:off x="160338" y="6019800"/>
            <a:ext cx="241617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a:r>
              <a:rPr lang="en-US" altLang="en-US" sz="1800">
                <a:solidFill>
                  <a:srgbClr val="1608F9"/>
                </a:solidFill>
                <a:latin typeface="Times" charset="0"/>
              </a:rPr>
              <a:t>This handle unfastens the seat from the floor.</a:t>
            </a:r>
          </a:p>
        </p:txBody>
      </p:sp>
      <p:sp>
        <p:nvSpPr>
          <p:cNvPr id="85002" name="Rectangle 12"/>
          <p:cNvSpPr>
            <a:spLocks noChangeArrowheads="1"/>
          </p:cNvSpPr>
          <p:nvPr/>
        </p:nvSpPr>
        <p:spPr bwMode="auto">
          <a:xfrm>
            <a:off x="6130925" y="6270625"/>
            <a:ext cx="26035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r>
              <a:rPr lang="en-US" altLang="en-US" sz="1800">
                <a:solidFill>
                  <a:srgbClr val="1608F9"/>
                </a:solidFill>
                <a:latin typeface="Times" charset="0"/>
              </a:rPr>
              <a:t>How to turn on this stove?</a:t>
            </a:r>
          </a:p>
        </p:txBody>
      </p:sp>
      <p:pic>
        <p:nvPicPr>
          <p:cNvPr id="85003" name="Picture 13" descr="gascap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06688" y="1981200"/>
            <a:ext cx="2855912" cy="2127250"/>
          </a:xfrm>
          <a:prstGeom prst="rect">
            <a:avLst/>
          </a:prstGeom>
          <a:noFill/>
          <a:ln w="9525">
            <a:solidFill>
              <a:srgbClr val="0902AB"/>
            </a:solidFill>
            <a:miter lim="800000"/>
            <a:headEnd/>
            <a:tailEnd/>
          </a:ln>
          <a:extLst>
            <a:ext uri="{909E8E84-426E-40DD-AFC4-6F175D3DCCD1}">
              <a14:hiddenFill xmlns:a14="http://schemas.microsoft.com/office/drawing/2010/main">
                <a:solidFill>
                  <a:srgbClr val="FFFFFF"/>
                </a:solidFill>
              </a14:hiddenFill>
            </a:ext>
          </a:extLst>
        </p:spPr>
      </p:pic>
      <p:sp>
        <p:nvSpPr>
          <p:cNvPr id="85004" name="Rectangle 14"/>
          <p:cNvSpPr>
            <a:spLocks noChangeArrowheads="1"/>
          </p:cNvSpPr>
          <p:nvPr/>
        </p:nvSpPr>
        <p:spPr bwMode="auto">
          <a:xfrm>
            <a:off x="7597775" y="1979613"/>
            <a:ext cx="1077913"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r>
              <a:rPr lang="en-US" altLang="en-US" sz="1800">
                <a:solidFill>
                  <a:srgbClr val="1608F9"/>
                </a:solidFill>
                <a:latin typeface="Times" charset="0"/>
              </a:rPr>
              <a:t>Set to 5 minutes?</a:t>
            </a:r>
          </a:p>
        </p:txBody>
      </p:sp>
      <p:pic>
        <p:nvPicPr>
          <p:cNvPr id="85005" name="Picture 15" descr="carseat_ejectio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5113" y="2133600"/>
            <a:ext cx="2184400" cy="3810000"/>
          </a:xfrm>
          <a:prstGeom prst="rect">
            <a:avLst/>
          </a:prstGeom>
          <a:noFill/>
          <a:ln w="9525">
            <a:solidFill>
              <a:srgbClr val="0902AB"/>
            </a:solidFill>
            <a:miter lim="800000"/>
            <a:headEnd/>
            <a:tailEnd/>
          </a:ln>
          <a:extLst>
            <a:ext uri="{909E8E84-426E-40DD-AFC4-6F175D3DCCD1}">
              <a14:hiddenFill xmlns:a14="http://schemas.microsoft.com/office/drawing/2010/main">
                <a:solidFill>
                  <a:srgbClr val="FFFFFF"/>
                </a:solidFill>
              </a14:hiddenFill>
            </a:ext>
          </a:extLst>
        </p:spPr>
      </p:pic>
      <p:pic>
        <p:nvPicPr>
          <p:cNvPr id="85006" name="Picture 16"/>
          <p:cNvPicPr>
            <a:picLocks noChangeAspect="1" noChangeArrowheads="1"/>
          </p:cNvPicPr>
          <p:nvPr>
            <p:custDataLst>
              <p:tags r:id="rId1"/>
            </p:custDataLst>
          </p:nvPr>
        </p:nvPicPr>
        <p:blipFill>
          <a:blip r:embed="rId7">
            <a:extLst>
              <a:ext uri="{28A0092B-C50C-407E-A947-70E740481C1C}">
                <a14:useLocalDpi xmlns:a14="http://schemas.microsoft.com/office/drawing/2010/main" val="0"/>
              </a:ext>
            </a:extLst>
          </a:blip>
          <a:srcRect/>
          <a:stretch>
            <a:fillRect/>
          </a:stretch>
        </p:blipFill>
        <p:spPr bwMode="auto">
          <a:xfrm>
            <a:off x="5816600" y="3962400"/>
            <a:ext cx="3098800" cy="2235200"/>
          </a:xfrm>
          <a:prstGeom prst="rect">
            <a:avLst/>
          </a:prstGeom>
          <a:noFill/>
          <a:ln w="9525">
            <a:solidFill>
              <a:srgbClr val="0902AB"/>
            </a:solidFill>
            <a:miter lim="800000"/>
            <a:headEnd/>
            <a:tailEnd/>
          </a:ln>
          <a:extLst>
            <a:ext uri="{909E8E84-426E-40DD-AFC4-6F175D3DCCD1}">
              <a14:hiddenFill xmlns:a14="http://schemas.microsoft.com/office/drawing/2010/main">
                <a:solidFill>
                  <a:srgbClr val="FFFFFF"/>
                </a:solidFill>
              </a14:hiddenFill>
            </a:ext>
          </a:extLst>
        </p:spPr>
      </p:pic>
      <p:pic>
        <p:nvPicPr>
          <p:cNvPr id="85007" name="Picture 17" descr="kitchen_time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907088" y="1968500"/>
            <a:ext cx="1622425" cy="1792288"/>
          </a:xfrm>
          <a:prstGeom prst="rect">
            <a:avLst/>
          </a:prstGeom>
          <a:noFill/>
          <a:ln w="9525">
            <a:solidFill>
              <a:srgbClr val="0902AB"/>
            </a:solidFill>
            <a:miter lim="800000"/>
            <a:headEnd/>
            <a:tailEnd/>
          </a:ln>
          <a:extLst>
            <a:ext uri="{909E8E84-426E-40DD-AFC4-6F175D3DCCD1}">
              <a14:hiddenFill xmlns:a14="http://schemas.microsoft.com/office/drawing/2010/main">
                <a:solidFill>
                  <a:srgbClr val="FFFFFF"/>
                </a:solidFill>
              </a14:hiddenFill>
            </a:ext>
          </a:extLst>
        </p:spPr>
      </p:pic>
      <p:pic>
        <p:nvPicPr>
          <p:cNvPr id="85008" name="Picture 18"/>
          <p:cNvPicPr>
            <a:picLocks noChangeAspect="1" noChangeArrowheads="1"/>
          </p:cNvPicPr>
          <p:nvPr>
            <p:custDataLst>
              <p:tags r:id="rId2"/>
            </p:custDataLst>
          </p:nvPr>
        </p:nvPicPr>
        <p:blipFill>
          <a:blip r:embed="rId9">
            <a:extLst>
              <a:ext uri="{28A0092B-C50C-407E-A947-70E740481C1C}">
                <a14:useLocalDpi xmlns:a14="http://schemas.microsoft.com/office/drawing/2010/main" val="0"/>
              </a:ext>
            </a:extLst>
          </a:blip>
          <a:srcRect/>
          <a:stretch>
            <a:fillRect/>
          </a:stretch>
        </p:blipFill>
        <p:spPr bwMode="auto">
          <a:xfrm>
            <a:off x="2808288" y="5027613"/>
            <a:ext cx="2457450" cy="1062037"/>
          </a:xfrm>
          <a:prstGeom prst="rect">
            <a:avLst/>
          </a:prstGeom>
          <a:noFill/>
          <a:ln w="9525">
            <a:solidFill>
              <a:srgbClr val="0902AB"/>
            </a:solidFill>
            <a:miter lim="800000"/>
            <a:headEnd/>
            <a:tailEnd/>
          </a:ln>
          <a:extLst>
            <a:ext uri="{909E8E84-426E-40DD-AFC4-6F175D3DCCD1}">
              <a14:hiddenFill xmlns:a14="http://schemas.microsoft.com/office/drawing/2010/main">
                <a:solidFill>
                  <a:srgbClr val="FFFFFF"/>
                </a:solidFill>
              </a14:hiddenFill>
            </a:ext>
          </a:extLst>
        </p:spPr>
      </p:pic>
      <p:sp>
        <p:nvSpPr>
          <p:cNvPr id="85009" name="Rectangle 19"/>
          <p:cNvSpPr>
            <a:spLocks noChangeArrowheads="1"/>
          </p:cNvSpPr>
          <p:nvPr/>
        </p:nvSpPr>
        <p:spPr bwMode="auto">
          <a:xfrm>
            <a:off x="3209925" y="6167438"/>
            <a:ext cx="17653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r>
              <a:rPr lang="en-US" altLang="en-US" sz="1800">
                <a:solidFill>
                  <a:srgbClr val="1608F9"/>
                </a:solidFill>
                <a:latin typeface="Times" charset="0"/>
              </a:rPr>
              <a:t>Win NT Dialog</a:t>
            </a:r>
          </a:p>
        </p:txBody>
      </p:sp>
    </p:spTree>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Picture 38" descr="Picture 10.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743200" y="107950"/>
            <a:ext cx="38862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019" name="Rectangle 23"/>
          <p:cNvSpPr>
            <a:spLocks noChangeArrowheads="1"/>
          </p:cNvSpPr>
          <p:nvPr/>
        </p:nvSpPr>
        <p:spPr bwMode="auto">
          <a:xfrm>
            <a:off x="466725" y="1600200"/>
            <a:ext cx="8164513" cy="76200"/>
          </a:xfrm>
          <a:prstGeom prst="rect">
            <a:avLst/>
          </a:prstGeom>
          <a:solidFill>
            <a:srgbClr val="33CCFF"/>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86020" name="Text Box 42"/>
          <p:cNvSpPr txBox="1">
            <a:spLocks noChangeArrowheads="1"/>
          </p:cNvSpPr>
          <p:nvPr/>
        </p:nvSpPr>
        <p:spPr bwMode="auto">
          <a:xfrm>
            <a:off x="533400" y="1981200"/>
            <a:ext cx="3429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b="1">
                <a:solidFill>
                  <a:srgbClr val="000AF9"/>
                </a:solidFill>
                <a:latin typeface="Calibri" pitchFamily="34" charset="0"/>
              </a:rPr>
              <a:t>CS 5's winter weeks:</a:t>
            </a:r>
          </a:p>
        </p:txBody>
      </p:sp>
      <p:sp>
        <p:nvSpPr>
          <p:cNvPr id="86021" name="Rectangle 41"/>
          <p:cNvSpPr>
            <a:spLocks noChangeArrowheads="1"/>
          </p:cNvSpPr>
          <p:nvPr/>
        </p:nvSpPr>
        <p:spPr bwMode="auto">
          <a:xfrm>
            <a:off x="1004888" y="3317875"/>
            <a:ext cx="2619375"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sz="2100" i="1">
                <a:latin typeface="Calibri" pitchFamily="34" charset="0"/>
              </a:rPr>
              <a:t>computational models</a:t>
            </a:r>
          </a:p>
        </p:txBody>
      </p:sp>
      <p:sp>
        <p:nvSpPr>
          <p:cNvPr id="86022" name="Rectangle 42"/>
          <p:cNvSpPr>
            <a:spLocks noChangeArrowheads="1"/>
          </p:cNvSpPr>
          <p:nvPr/>
        </p:nvSpPr>
        <p:spPr bwMode="auto">
          <a:xfrm>
            <a:off x="1292225" y="3698875"/>
            <a:ext cx="1966913"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sz="2100" b="1" i="1">
                <a:latin typeface="Calibri" pitchFamily="34" charset="0"/>
              </a:rPr>
              <a:t>un</a:t>
            </a:r>
            <a:r>
              <a:rPr lang="en-US" altLang="en-US" sz="2100" i="1">
                <a:latin typeface="Calibri" pitchFamily="34" charset="0"/>
              </a:rPr>
              <a:t>computability</a:t>
            </a:r>
          </a:p>
        </p:txBody>
      </p:sp>
      <p:sp>
        <p:nvSpPr>
          <p:cNvPr id="86023" name="Text Box 45"/>
          <p:cNvSpPr txBox="1">
            <a:spLocks noChangeArrowheads="1"/>
          </p:cNvSpPr>
          <p:nvPr/>
        </p:nvSpPr>
        <p:spPr bwMode="auto">
          <a:xfrm>
            <a:off x="4953000" y="5838825"/>
            <a:ext cx="36798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1800" b="1">
                <a:latin typeface="Calibri" pitchFamily="34" charset="0"/>
              </a:rPr>
              <a:t>Tue., 12/14 2 pm –</a:t>
            </a:r>
            <a:r>
              <a:rPr lang="en-US" altLang="en-US" sz="1800">
                <a:latin typeface="Calibri" pitchFamily="34" charset="0"/>
              </a:rPr>
              <a:t> </a:t>
            </a:r>
            <a:r>
              <a:rPr lang="en-US" altLang="en-US" sz="1800" b="1" i="1">
                <a:solidFill>
                  <a:srgbClr val="A30107"/>
                </a:solidFill>
                <a:latin typeface="Calibri" pitchFamily="34" charset="0"/>
              </a:rPr>
              <a:t>Exam</a:t>
            </a:r>
            <a:r>
              <a:rPr lang="en-US" altLang="en-US" sz="1800" i="1">
                <a:solidFill>
                  <a:srgbClr val="009900"/>
                </a:solidFill>
                <a:latin typeface="Calibri" pitchFamily="34" charset="0"/>
              </a:rPr>
              <a:t> option #1</a:t>
            </a:r>
            <a:endParaRPr lang="en-US" altLang="en-US" sz="1800">
              <a:solidFill>
                <a:srgbClr val="009900"/>
              </a:solidFill>
              <a:latin typeface="Calibri" pitchFamily="34" charset="0"/>
            </a:endParaRPr>
          </a:p>
        </p:txBody>
      </p:sp>
      <p:sp>
        <p:nvSpPr>
          <p:cNvPr id="86024" name="Text Box 47"/>
          <p:cNvSpPr txBox="1">
            <a:spLocks noChangeArrowheads="1"/>
          </p:cNvSpPr>
          <p:nvPr/>
        </p:nvSpPr>
        <p:spPr bwMode="auto">
          <a:xfrm>
            <a:off x="4953000" y="6157913"/>
            <a:ext cx="36798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1800" b="1">
                <a:latin typeface="Calibri" pitchFamily="34" charset="0"/>
              </a:rPr>
              <a:t>Thu., 12/16 9 am –</a:t>
            </a:r>
            <a:r>
              <a:rPr lang="en-US" altLang="en-US" sz="1800">
                <a:latin typeface="Calibri" pitchFamily="34" charset="0"/>
              </a:rPr>
              <a:t> </a:t>
            </a:r>
            <a:r>
              <a:rPr lang="en-US" altLang="en-US" sz="1800" b="1" i="1">
                <a:solidFill>
                  <a:srgbClr val="A30107"/>
                </a:solidFill>
                <a:latin typeface="Calibri" pitchFamily="34" charset="0"/>
              </a:rPr>
              <a:t>Exam</a:t>
            </a:r>
            <a:r>
              <a:rPr lang="en-US" altLang="en-US" sz="1800" i="1">
                <a:solidFill>
                  <a:srgbClr val="009900"/>
                </a:solidFill>
                <a:latin typeface="Calibri" pitchFamily="34" charset="0"/>
              </a:rPr>
              <a:t> option #2</a:t>
            </a:r>
          </a:p>
        </p:txBody>
      </p:sp>
      <p:sp>
        <p:nvSpPr>
          <p:cNvPr id="86025" name="AutoShape 50"/>
          <p:cNvSpPr>
            <a:spLocks noChangeArrowheads="1"/>
          </p:cNvSpPr>
          <p:nvPr/>
        </p:nvSpPr>
        <p:spPr bwMode="auto">
          <a:xfrm>
            <a:off x="4953000" y="5715000"/>
            <a:ext cx="3757613" cy="903288"/>
          </a:xfrm>
          <a:prstGeom prst="roundRect">
            <a:avLst>
              <a:gd name="adj" fmla="val 16667"/>
            </a:avLst>
          </a:prstGeom>
          <a:noFill/>
          <a:ln w="9525">
            <a:solidFill>
              <a:srgbClr val="000AF9"/>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latin typeface="Calibri" pitchFamily="34" charset="0"/>
            </a:endParaRPr>
          </a:p>
        </p:txBody>
      </p:sp>
      <p:sp>
        <p:nvSpPr>
          <p:cNvPr id="86026" name="Text Box 52"/>
          <p:cNvSpPr txBox="1">
            <a:spLocks noChangeArrowheads="1"/>
          </p:cNvSpPr>
          <p:nvPr/>
        </p:nvSpPr>
        <p:spPr bwMode="auto">
          <a:xfrm>
            <a:off x="533400" y="4724400"/>
            <a:ext cx="3581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b="1">
                <a:solidFill>
                  <a:srgbClr val="000AF9"/>
                </a:solidFill>
                <a:latin typeface="Calibri" pitchFamily="34" charset="0"/>
              </a:rPr>
              <a:t>No regular labs this week</a:t>
            </a:r>
          </a:p>
        </p:txBody>
      </p:sp>
      <p:pic>
        <p:nvPicPr>
          <p:cNvPr id="86027" name="Picture 8" descr="alie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52400"/>
            <a:ext cx="795338" cy="108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028" name="Rectangle 41"/>
          <p:cNvSpPr>
            <a:spLocks noChangeArrowheads="1"/>
          </p:cNvSpPr>
          <p:nvPr/>
        </p:nvSpPr>
        <p:spPr bwMode="auto">
          <a:xfrm>
            <a:off x="685800" y="2667000"/>
            <a:ext cx="32766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sz="3200" i="1">
                <a:solidFill>
                  <a:srgbClr val="800000"/>
                </a:solidFill>
                <a:latin typeface="Calibri" pitchFamily="34" charset="0"/>
              </a:rPr>
              <a:t>final project</a:t>
            </a:r>
          </a:p>
        </p:txBody>
      </p:sp>
      <p:sp>
        <p:nvSpPr>
          <p:cNvPr id="86029" name="Text Box 6"/>
          <p:cNvSpPr txBox="1">
            <a:spLocks noChangeArrowheads="1"/>
          </p:cNvSpPr>
          <p:nvPr/>
        </p:nvSpPr>
        <p:spPr bwMode="auto">
          <a:xfrm>
            <a:off x="1828800" y="325438"/>
            <a:ext cx="5715000"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4200">
                <a:solidFill>
                  <a:schemeClr val="bg1"/>
                </a:solidFill>
              </a:rPr>
              <a:t>CS 5  </a:t>
            </a:r>
            <a:r>
              <a:rPr lang="en-US" altLang="en-US" sz="4200" i="1">
                <a:solidFill>
                  <a:schemeClr val="bg1"/>
                </a:solidFill>
              </a:rPr>
              <a:t>Mudd</a:t>
            </a:r>
            <a:r>
              <a:rPr lang="en-US" altLang="en-US" sz="4200">
                <a:solidFill>
                  <a:schemeClr val="bg1"/>
                </a:solidFill>
              </a:rPr>
              <a:t>…</a:t>
            </a:r>
          </a:p>
        </p:txBody>
      </p:sp>
      <p:pic>
        <p:nvPicPr>
          <p:cNvPr id="86030" name="Picture 30"/>
          <p:cNvPicPr>
            <a:picLocks noChangeAspect="1" noChangeArrowheads="1"/>
          </p:cNvPicPr>
          <p:nvPr/>
        </p:nvPicPr>
        <p:blipFill>
          <a:blip r:embed="rId4">
            <a:extLst>
              <a:ext uri="{28A0092B-C50C-407E-A947-70E740481C1C}">
                <a14:useLocalDpi xmlns:a14="http://schemas.microsoft.com/office/drawing/2010/main" val="0"/>
              </a:ext>
            </a:extLst>
          </a:blip>
          <a:srcRect l="45818" t="31053" r="20917" b="27898"/>
          <a:stretch>
            <a:fillRect/>
          </a:stretch>
        </p:blipFill>
        <p:spPr bwMode="auto">
          <a:xfrm>
            <a:off x="4648200" y="1828800"/>
            <a:ext cx="4419600" cy="3876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 name="Rounded Rectangle 48"/>
          <p:cNvSpPr/>
          <p:nvPr/>
        </p:nvSpPr>
        <p:spPr>
          <a:xfrm>
            <a:off x="6324600" y="4008438"/>
            <a:ext cx="503238" cy="519112"/>
          </a:xfrm>
          <a:prstGeom prst="roundRect">
            <a:avLst/>
          </a:prstGeom>
          <a:noFill/>
          <a:ln w="28575">
            <a:solidFill>
              <a:srgbClr val="A30107"/>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50" name="Rounded Rectangle 49"/>
          <p:cNvSpPr/>
          <p:nvPr/>
        </p:nvSpPr>
        <p:spPr>
          <a:xfrm>
            <a:off x="7361238" y="4008438"/>
            <a:ext cx="504825" cy="519112"/>
          </a:xfrm>
          <a:prstGeom prst="roundRect">
            <a:avLst/>
          </a:prstGeom>
          <a:noFill/>
          <a:ln w="28575">
            <a:solidFill>
              <a:srgbClr val="A30107"/>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cxnSp>
        <p:nvCxnSpPr>
          <p:cNvPr id="52" name="Straight Arrow Connector 51"/>
          <p:cNvCxnSpPr>
            <a:cxnSpLocks noChangeShapeType="1"/>
          </p:cNvCxnSpPr>
          <p:nvPr/>
        </p:nvCxnSpPr>
        <p:spPr bwMode="auto">
          <a:xfrm rot="16200000" flipV="1">
            <a:off x="6286500" y="4914900"/>
            <a:ext cx="1295400" cy="609600"/>
          </a:xfrm>
          <a:prstGeom prst="straightConnector1">
            <a:avLst/>
          </a:prstGeom>
          <a:noFill/>
          <a:ln w="38100">
            <a:solidFill>
              <a:srgbClr val="A30107"/>
            </a:solidFill>
            <a:round/>
            <a:headEnd/>
            <a:tailEnd type="arrow" w="med" len="med"/>
          </a:ln>
          <a:effectLst>
            <a:outerShdw blurRad="63500" dist="20000" dir="5400000" rotWithShape="0">
              <a:srgbClr val="000000">
                <a:alpha val="37999"/>
              </a:srgbClr>
            </a:outerShdw>
          </a:effectLst>
          <a:extLst/>
        </p:spPr>
      </p:cxnSp>
      <p:cxnSp>
        <p:nvCxnSpPr>
          <p:cNvPr id="53" name="Straight Arrow Connector 52"/>
          <p:cNvCxnSpPr>
            <a:cxnSpLocks noChangeShapeType="1"/>
          </p:cNvCxnSpPr>
          <p:nvPr/>
        </p:nvCxnSpPr>
        <p:spPr bwMode="auto">
          <a:xfrm rot="5400000" flipH="1" flipV="1">
            <a:off x="6819900" y="5067300"/>
            <a:ext cx="1295400" cy="304800"/>
          </a:xfrm>
          <a:prstGeom prst="straightConnector1">
            <a:avLst/>
          </a:prstGeom>
          <a:noFill/>
          <a:ln w="38100">
            <a:solidFill>
              <a:srgbClr val="A30107"/>
            </a:solidFill>
            <a:round/>
            <a:headEnd/>
            <a:tailEnd type="arrow" w="med" len="med"/>
          </a:ln>
          <a:effectLst>
            <a:outerShdw blurRad="63500" dist="20000" dir="5400000" rotWithShape="0">
              <a:srgbClr val="000000">
                <a:alpha val="37999"/>
              </a:srgbClr>
            </a:outerShdw>
          </a:effectLst>
          <a:extLst/>
        </p:spPr>
      </p:cxnSp>
      <p:sp>
        <p:nvSpPr>
          <p:cNvPr id="86035" name="Text Box 52"/>
          <p:cNvSpPr txBox="1">
            <a:spLocks noChangeArrowheads="1"/>
          </p:cNvSpPr>
          <p:nvPr/>
        </p:nvSpPr>
        <p:spPr bwMode="auto">
          <a:xfrm>
            <a:off x="914400" y="5181600"/>
            <a:ext cx="3200400"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sz="2100" b="1" i="1">
                <a:latin typeface="Calibri" pitchFamily="34" charset="0"/>
              </a:rPr>
              <a:t>Ex. Cr. labs are scheduled</a:t>
            </a:r>
          </a:p>
        </p:txBody>
      </p:sp>
      <p:sp>
        <p:nvSpPr>
          <p:cNvPr id="86036" name="Rectangle 40"/>
          <p:cNvSpPr>
            <a:spLocks noChangeArrowheads="1"/>
          </p:cNvSpPr>
          <p:nvPr/>
        </p:nvSpPr>
        <p:spPr bwMode="auto">
          <a:xfrm>
            <a:off x="928688" y="5562600"/>
            <a:ext cx="23987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sz="1800" b="1">
                <a:latin typeface="Calibri" pitchFamily="34" charset="0"/>
              </a:rPr>
              <a:t>Tue. (today):  2:45-4:45</a:t>
            </a:r>
          </a:p>
        </p:txBody>
      </p:sp>
      <p:sp>
        <p:nvSpPr>
          <p:cNvPr id="86037" name="Rectangle 40"/>
          <p:cNvSpPr>
            <a:spLocks noChangeArrowheads="1"/>
          </p:cNvSpPr>
          <p:nvPr/>
        </p:nvSpPr>
        <p:spPr bwMode="auto">
          <a:xfrm>
            <a:off x="928688" y="5878513"/>
            <a:ext cx="29225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sz="1800" b="1">
                <a:latin typeface="Calibri" pitchFamily="34" charset="0"/>
              </a:rPr>
              <a:t>Wed. (tomorrow):  2:45-4:45</a:t>
            </a:r>
          </a:p>
        </p:txBody>
      </p:sp>
      <p:sp>
        <p:nvSpPr>
          <p:cNvPr id="59" name="Left Brace 58"/>
          <p:cNvSpPr/>
          <p:nvPr/>
        </p:nvSpPr>
        <p:spPr>
          <a:xfrm>
            <a:off x="4191000" y="2590800"/>
            <a:ext cx="304800" cy="1447800"/>
          </a:xfrm>
          <a:prstGeom prst="leftBrace">
            <a:avLst>
              <a:gd name="adj1" fmla="val 30630"/>
              <a:gd name="adj2" fmla="val 50000"/>
            </a:avLst>
          </a:prstGeom>
          <a:solidFill>
            <a:schemeClr val="bg1"/>
          </a:solidFill>
          <a:ln>
            <a:solidFill>
              <a:srgbClr val="80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grpSp>
        <p:nvGrpSpPr>
          <p:cNvPr id="86039" name="Group 10"/>
          <p:cNvGrpSpPr>
            <a:grpSpLocks/>
          </p:cNvGrpSpPr>
          <p:nvPr/>
        </p:nvGrpSpPr>
        <p:grpSpPr bwMode="auto">
          <a:xfrm>
            <a:off x="8229600" y="381000"/>
            <a:ext cx="633413" cy="727075"/>
            <a:chOff x="2928" y="1051"/>
            <a:chExt cx="840" cy="957"/>
          </a:xfrm>
        </p:grpSpPr>
        <p:sp>
          <p:nvSpPr>
            <p:cNvPr id="86046" name="Freeform 11"/>
            <p:cNvSpPr>
              <a:spLocks/>
            </p:cNvSpPr>
            <p:nvPr/>
          </p:nvSpPr>
          <p:spPr bwMode="auto">
            <a:xfrm>
              <a:off x="2928" y="1759"/>
              <a:ext cx="810" cy="249"/>
            </a:xfrm>
            <a:custGeom>
              <a:avLst/>
              <a:gdLst>
                <a:gd name="T0" fmla="*/ 52 w 1048"/>
                <a:gd name="T1" fmla="*/ 21 h 250"/>
                <a:gd name="T2" fmla="*/ 90 w 1048"/>
                <a:gd name="T3" fmla="*/ 83 h 250"/>
                <a:gd name="T4" fmla="*/ 94 w 1048"/>
                <a:gd name="T5" fmla="*/ 111 h 250"/>
                <a:gd name="T6" fmla="*/ 98 w 1048"/>
                <a:gd name="T7" fmla="*/ 129 h 250"/>
                <a:gd name="T8" fmla="*/ 103 w 1048"/>
                <a:gd name="T9" fmla="*/ 170 h 250"/>
                <a:gd name="T10" fmla="*/ 73 w 1048"/>
                <a:gd name="T11" fmla="*/ 239 h 250"/>
                <a:gd name="T12" fmla="*/ 8 w 1048"/>
                <a:gd name="T13" fmla="*/ 219 h 250"/>
                <a:gd name="T14" fmla="*/ 0 w 1048"/>
                <a:gd name="T15" fmla="*/ 198 h 250"/>
                <a:gd name="T16" fmla="*/ 2 w 1048"/>
                <a:gd name="T17" fmla="*/ 164 h 250"/>
                <a:gd name="T18" fmla="*/ 9 w 1048"/>
                <a:gd name="T19" fmla="*/ 125 h 250"/>
                <a:gd name="T20" fmla="*/ 20 w 1048"/>
                <a:gd name="T21" fmla="*/ 76 h 250"/>
                <a:gd name="T22" fmla="*/ 28 w 1048"/>
                <a:gd name="T23" fmla="*/ 55 h 250"/>
                <a:gd name="T24" fmla="*/ 32 w 1048"/>
                <a:gd name="T25" fmla="*/ 28 h 250"/>
                <a:gd name="T26" fmla="*/ 37 w 1048"/>
                <a:gd name="T27" fmla="*/ 14 h 250"/>
                <a:gd name="T28" fmla="*/ 49 w 1048"/>
                <a:gd name="T29" fmla="*/ 28 h 250"/>
                <a:gd name="T30" fmla="*/ 52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86047" name="Oval 12"/>
            <p:cNvSpPr>
              <a:spLocks noChangeArrowheads="1"/>
            </p:cNvSpPr>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86048" name="Oval 13"/>
            <p:cNvSpPr>
              <a:spLocks noChangeArrowheads="1"/>
            </p:cNvSpPr>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86049" name="Oval 14"/>
            <p:cNvSpPr>
              <a:spLocks noChangeArrowheads="1"/>
            </p:cNvSpPr>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86050" name="Oval 15"/>
            <p:cNvSpPr>
              <a:spLocks noChangeArrowheads="1"/>
            </p:cNvSpPr>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86051" name="Oval 16"/>
            <p:cNvSpPr>
              <a:spLocks noChangeArrowheads="1"/>
            </p:cNvSpPr>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86052" name="Oval 17"/>
            <p:cNvSpPr>
              <a:spLocks noChangeArrowheads="1"/>
            </p:cNvSpPr>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86053" name="Oval 18"/>
            <p:cNvSpPr>
              <a:spLocks noChangeArrowheads="1"/>
            </p:cNvSpPr>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86054" name="AutoShape 19"/>
            <p:cNvSpPr>
              <a:spLocks noChangeArrowheads="1"/>
            </p:cNvSpPr>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86055" name="Freeform 20"/>
            <p:cNvSpPr>
              <a:spLocks/>
            </p:cNvSpPr>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86056" name="Freeform 21"/>
            <p:cNvSpPr>
              <a:spLocks/>
            </p:cNvSpPr>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86057" name="Freeform 22"/>
            <p:cNvSpPr>
              <a:spLocks/>
            </p:cNvSpPr>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86058" name="Freeform 23"/>
            <p:cNvSpPr>
              <a:spLocks/>
            </p:cNvSpPr>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86040" name="Rectangle 37"/>
          <p:cNvSpPr>
            <a:spLocks noChangeArrowheads="1"/>
          </p:cNvSpPr>
          <p:nvPr/>
        </p:nvSpPr>
        <p:spPr bwMode="auto">
          <a:xfrm>
            <a:off x="1636713" y="6218238"/>
            <a:ext cx="1884362"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sz="1500" b="1" i="1">
                <a:solidFill>
                  <a:srgbClr val="7F7F7F"/>
                </a:solidFill>
                <a:latin typeface="Calibri" pitchFamily="34" charset="0"/>
              </a:rPr>
              <a:t>more later on, too  ...</a:t>
            </a:r>
            <a:endParaRPr lang="en-US" altLang="en-US" sz="1500">
              <a:solidFill>
                <a:srgbClr val="7F7F7F"/>
              </a:solidFill>
            </a:endParaRPr>
          </a:p>
        </p:txBody>
      </p:sp>
      <p:pic>
        <p:nvPicPr>
          <p:cNvPr id="86041" name="Picture 39" descr="Picture 9.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934200" y="214313"/>
            <a:ext cx="10668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 name="Rectangle 40"/>
          <p:cNvSpPr/>
          <p:nvPr/>
        </p:nvSpPr>
        <p:spPr>
          <a:xfrm>
            <a:off x="1387475" y="214313"/>
            <a:ext cx="1050925" cy="8255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86043" name="TextBox 41"/>
          <p:cNvSpPr txBox="1">
            <a:spLocks noChangeArrowheads="1"/>
          </p:cNvSpPr>
          <p:nvPr/>
        </p:nvSpPr>
        <p:spPr bwMode="auto">
          <a:xfrm>
            <a:off x="1312863" y="1028700"/>
            <a:ext cx="1143000" cy="32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sz="1500">
                <a:latin typeface="Calibri" pitchFamily="34" charset="0"/>
              </a:rPr>
              <a:t>(0,0,0)</a:t>
            </a:r>
          </a:p>
        </p:txBody>
      </p:sp>
      <p:sp>
        <p:nvSpPr>
          <p:cNvPr id="86044" name="TextBox 42"/>
          <p:cNvSpPr txBox="1">
            <a:spLocks noChangeArrowheads="1"/>
          </p:cNvSpPr>
          <p:nvPr/>
        </p:nvSpPr>
        <p:spPr bwMode="auto">
          <a:xfrm>
            <a:off x="6948488" y="1028700"/>
            <a:ext cx="1143000" cy="32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sz="1500">
                <a:latin typeface="Calibri" pitchFamily="34" charset="0"/>
              </a:rPr>
              <a:t>(220,205,0)</a:t>
            </a:r>
          </a:p>
        </p:txBody>
      </p:sp>
      <p:sp>
        <p:nvSpPr>
          <p:cNvPr id="86045" name="TextBox 43"/>
          <p:cNvSpPr txBox="1">
            <a:spLocks noChangeArrowheads="1"/>
          </p:cNvSpPr>
          <p:nvPr/>
        </p:nvSpPr>
        <p:spPr bwMode="auto">
          <a:xfrm>
            <a:off x="4022725" y="1154113"/>
            <a:ext cx="114300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sz="1500">
                <a:latin typeface="Calibri" pitchFamily="34" charset="0"/>
              </a:rPr>
              <a:t>(110,102,0)</a:t>
            </a:r>
          </a:p>
        </p:txBody>
      </p:sp>
    </p:spTree>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7042" name="Group 2"/>
          <p:cNvGrpSpPr>
            <a:grpSpLocks/>
          </p:cNvGrpSpPr>
          <p:nvPr/>
        </p:nvGrpSpPr>
        <p:grpSpPr bwMode="auto">
          <a:xfrm>
            <a:off x="533400" y="1219200"/>
            <a:ext cx="8218488" cy="180975"/>
            <a:chOff x="295" y="1311"/>
            <a:chExt cx="5177" cy="114"/>
          </a:xfrm>
        </p:grpSpPr>
        <p:sp>
          <p:nvSpPr>
            <p:cNvPr id="87065" name="Rectangle 3"/>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87066" name="Rectangle 4"/>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sp>
        <p:nvSpPr>
          <p:cNvPr id="87043" name="Text Box 5"/>
          <p:cNvSpPr txBox="1">
            <a:spLocks noChangeArrowheads="1"/>
          </p:cNvSpPr>
          <p:nvPr/>
        </p:nvSpPr>
        <p:spPr bwMode="auto">
          <a:xfrm>
            <a:off x="914400" y="2079625"/>
            <a:ext cx="7564438"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2400">
                <a:solidFill>
                  <a:schemeClr val="tx1"/>
                </a:solidFill>
                <a:latin typeface="Times New Roman" pitchFamily="18" charset="0"/>
                <a:ea typeface="MS PGothic" pitchFamily="34" charset="-128"/>
              </a:defRPr>
            </a:lvl1pPr>
            <a:lvl2pPr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lvl="1">
              <a:buFontTx/>
              <a:buChar char="•"/>
            </a:pPr>
            <a:r>
              <a:rPr lang="en-US" altLang="en-US" sz="2800">
                <a:latin typeface="Arial" pitchFamily="34" charset="0"/>
              </a:rPr>
              <a:t> Today is about the CS 5 </a:t>
            </a:r>
            <a:r>
              <a:rPr lang="en-US" altLang="en-US" sz="2800">
                <a:solidFill>
                  <a:srgbClr val="000AF9"/>
                </a:solidFill>
                <a:latin typeface="Arial" pitchFamily="34" charset="0"/>
              </a:rPr>
              <a:t>Term Projects</a:t>
            </a:r>
            <a:endParaRPr lang="en-US" altLang="en-US" sz="2800">
              <a:latin typeface="Arial" pitchFamily="34" charset="0"/>
            </a:endParaRPr>
          </a:p>
          <a:p>
            <a:pPr lvl="1">
              <a:buFontTx/>
              <a:buChar char="•"/>
            </a:pPr>
            <a:r>
              <a:rPr lang="en-US" altLang="en-US" sz="2800">
                <a:latin typeface="Arial" pitchFamily="34" charset="0"/>
              </a:rPr>
              <a:t> </a:t>
            </a:r>
            <a:r>
              <a:rPr lang="en-US" altLang="en-US" sz="2800" i="1">
                <a:latin typeface="Arial" pitchFamily="34" charset="0"/>
              </a:rPr>
              <a:t>Sales pitch </a:t>
            </a:r>
            <a:r>
              <a:rPr lang="en-US" altLang="en-US" sz="2800">
                <a:latin typeface="Arial" pitchFamily="34" charset="0"/>
              </a:rPr>
              <a:t>for the four possible options...</a:t>
            </a:r>
          </a:p>
          <a:p>
            <a:pPr lvl="1">
              <a:buFontTx/>
              <a:buChar char="•"/>
            </a:pPr>
            <a:r>
              <a:rPr lang="en-US" altLang="en-US" sz="2800">
                <a:latin typeface="Arial" pitchFamily="34" charset="0"/>
              </a:rPr>
              <a:t> A sneak peek at </a:t>
            </a:r>
            <a:r>
              <a:rPr lang="en-US" altLang="en-US" sz="2800" i="1">
                <a:latin typeface="Arial" pitchFamily="34" charset="0"/>
              </a:rPr>
              <a:t>"December in CS 5"</a:t>
            </a:r>
            <a:endParaRPr lang="en-US" altLang="en-US" sz="2800">
              <a:latin typeface="Arial" pitchFamily="34" charset="0"/>
            </a:endParaRPr>
          </a:p>
        </p:txBody>
      </p:sp>
      <p:sp>
        <p:nvSpPr>
          <p:cNvPr id="87044" name="Text Box 6"/>
          <p:cNvSpPr txBox="1">
            <a:spLocks noChangeArrowheads="1"/>
          </p:cNvSpPr>
          <p:nvPr/>
        </p:nvSpPr>
        <p:spPr bwMode="auto">
          <a:xfrm>
            <a:off x="2095500" y="258763"/>
            <a:ext cx="5029200"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4200"/>
              <a:t>Final-project season</a:t>
            </a:r>
          </a:p>
        </p:txBody>
      </p:sp>
      <p:sp>
        <p:nvSpPr>
          <p:cNvPr id="87045" name="Rectangle 7"/>
          <p:cNvSpPr>
            <a:spLocks noChangeArrowheads="1"/>
          </p:cNvSpPr>
          <p:nvPr/>
        </p:nvSpPr>
        <p:spPr bwMode="auto">
          <a:xfrm>
            <a:off x="744538" y="4476750"/>
            <a:ext cx="1922462" cy="179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20000"/>
              </a:spcBef>
            </a:pPr>
            <a:r>
              <a:rPr lang="en-US" altLang="en-US" b="1">
                <a:solidFill>
                  <a:srgbClr val="000AF9"/>
                </a:solidFill>
                <a:latin typeface="Arial" pitchFamily="34" charset="0"/>
              </a:rPr>
              <a:t>vPool</a:t>
            </a:r>
          </a:p>
          <a:p>
            <a:pPr algn="ctr" eaLnBrk="1" hangingPunct="1">
              <a:spcBef>
                <a:spcPct val="20000"/>
              </a:spcBef>
            </a:pPr>
            <a:r>
              <a:rPr lang="en-US" altLang="en-US" b="1">
                <a:solidFill>
                  <a:srgbClr val="000AF9"/>
                </a:solidFill>
                <a:latin typeface="Arial" pitchFamily="34" charset="0"/>
              </a:rPr>
              <a:t>Picobot</a:t>
            </a:r>
          </a:p>
          <a:p>
            <a:pPr algn="ctr" eaLnBrk="1" hangingPunct="1">
              <a:spcBef>
                <a:spcPct val="20000"/>
              </a:spcBef>
            </a:pPr>
            <a:r>
              <a:rPr lang="en-US" altLang="en-US" b="1">
                <a:solidFill>
                  <a:srgbClr val="000AF9"/>
                </a:solidFill>
                <a:latin typeface="Arial" pitchFamily="34" charset="0"/>
              </a:rPr>
              <a:t>pyRobot</a:t>
            </a:r>
          </a:p>
          <a:p>
            <a:pPr algn="ctr" eaLnBrk="1" hangingPunct="1">
              <a:spcBef>
                <a:spcPct val="20000"/>
              </a:spcBef>
            </a:pPr>
            <a:r>
              <a:rPr lang="en-US" altLang="en-US" b="1">
                <a:solidFill>
                  <a:srgbClr val="000AF9"/>
                </a:solidFill>
                <a:latin typeface="Arial" pitchFamily="34" charset="0"/>
              </a:rPr>
              <a:t>Text Clouds</a:t>
            </a:r>
          </a:p>
        </p:txBody>
      </p:sp>
      <p:pic>
        <p:nvPicPr>
          <p:cNvPr id="87046" name="Picture 8" descr="alie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03613" y="5526088"/>
            <a:ext cx="795337" cy="108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047" name="AutoShape 9"/>
          <p:cNvSpPr>
            <a:spLocks noChangeArrowheads="1"/>
          </p:cNvSpPr>
          <p:nvPr/>
        </p:nvSpPr>
        <p:spPr bwMode="auto">
          <a:xfrm>
            <a:off x="4572000" y="4572000"/>
            <a:ext cx="2135188" cy="1000125"/>
          </a:xfrm>
          <a:prstGeom prst="wedgeRectCallout">
            <a:avLst>
              <a:gd name="adj1" fmla="val -62713"/>
              <a:gd name="adj2" fmla="val 103810"/>
            </a:avLst>
          </a:prstGeom>
          <a:solidFill>
            <a:srgbClr val="FFFFFF"/>
          </a:solidFill>
          <a:ln w="9525">
            <a:solidFill>
              <a:srgbClr val="000000"/>
            </a:solidFill>
            <a:miter lim="800000"/>
            <a:headEnd/>
            <a:tailEnd/>
          </a:ln>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r>
              <a:rPr lang="en-US" altLang="en-US" sz="1800">
                <a:latin typeface="Comic Sans MS" pitchFamily="66" charset="0"/>
              </a:rPr>
              <a:t>I</a:t>
            </a:r>
            <a:r>
              <a:rPr lang="ja-JP" altLang="en-US" sz="1800">
                <a:latin typeface="Comic Sans MS" pitchFamily="66" charset="0"/>
              </a:rPr>
              <a:t>’</a:t>
            </a:r>
            <a:r>
              <a:rPr lang="en-US" altLang="ja-JP" sz="1800">
                <a:latin typeface="Comic Sans MS" pitchFamily="66" charset="0"/>
              </a:rPr>
              <a:t>ve got my eyes on some of these projects!</a:t>
            </a:r>
            <a:endParaRPr lang="en-US" altLang="en-US" sz="1800">
              <a:latin typeface="Comic Sans MS" pitchFamily="66" charset="0"/>
            </a:endParaRPr>
          </a:p>
        </p:txBody>
      </p:sp>
      <p:grpSp>
        <p:nvGrpSpPr>
          <p:cNvPr id="87048" name="Group 10"/>
          <p:cNvGrpSpPr>
            <a:grpSpLocks/>
          </p:cNvGrpSpPr>
          <p:nvPr/>
        </p:nvGrpSpPr>
        <p:grpSpPr bwMode="auto">
          <a:xfrm>
            <a:off x="8205788" y="5846763"/>
            <a:ext cx="527050" cy="714375"/>
            <a:chOff x="2928" y="1051"/>
            <a:chExt cx="840" cy="957"/>
          </a:xfrm>
        </p:grpSpPr>
        <p:sp>
          <p:nvSpPr>
            <p:cNvPr id="87052" name="Freeform 11"/>
            <p:cNvSpPr>
              <a:spLocks/>
            </p:cNvSpPr>
            <p:nvPr/>
          </p:nvSpPr>
          <p:spPr bwMode="auto">
            <a:xfrm>
              <a:off x="2928" y="1759"/>
              <a:ext cx="810" cy="249"/>
            </a:xfrm>
            <a:custGeom>
              <a:avLst/>
              <a:gdLst>
                <a:gd name="T0" fmla="*/ 52 w 1048"/>
                <a:gd name="T1" fmla="*/ 21 h 250"/>
                <a:gd name="T2" fmla="*/ 90 w 1048"/>
                <a:gd name="T3" fmla="*/ 83 h 250"/>
                <a:gd name="T4" fmla="*/ 94 w 1048"/>
                <a:gd name="T5" fmla="*/ 111 h 250"/>
                <a:gd name="T6" fmla="*/ 98 w 1048"/>
                <a:gd name="T7" fmla="*/ 129 h 250"/>
                <a:gd name="T8" fmla="*/ 103 w 1048"/>
                <a:gd name="T9" fmla="*/ 170 h 250"/>
                <a:gd name="T10" fmla="*/ 73 w 1048"/>
                <a:gd name="T11" fmla="*/ 239 h 250"/>
                <a:gd name="T12" fmla="*/ 8 w 1048"/>
                <a:gd name="T13" fmla="*/ 219 h 250"/>
                <a:gd name="T14" fmla="*/ 0 w 1048"/>
                <a:gd name="T15" fmla="*/ 198 h 250"/>
                <a:gd name="T16" fmla="*/ 2 w 1048"/>
                <a:gd name="T17" fmla="*/ 164 h 250"/>
                <a:gd name="T18" fmla="*/ 9 w 1048"/>
                <a:gd name="T19" fmla="*/ 125 h 250"/>
                <a:gd name="T20" fmla="*/ 20 w 1048"/>
                <a:gd name="T21" fmla="*/ 76 h 250"/>
                <a:gd name="T22" fmla="*/ 28 w 1048"/>
                <a:gd name="T23" fmla="*/ 55 h 250"/>
                <a:gd name="T24" fmla="*/ 32 w 1048"/>
                <a:gd name="T25" fmla="*/ 28 h 250"/>
                <a:gd name="T26" fmla="*/ 37 w 1048"/>
                <a:gd name="T27" fmla="*/ 14 h 250"/>
                <a:gd name="T28" fmla="*/ 49 w 1048"/>
                <a:gd name="T29" fmla="*/ 28 h 250"/>
                <a:gd name="T30" fmla="*/ 52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87053" name="Oval 12"/>
            <p:cNvSpPr>
              <a:spLocks noChangeArrowheads="1"/>
            </p:cNvSpPr>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87054" name="Oval 13"/>
            <p:cNvSpPr>
              <a:spLocks noChangeArrowheads="1"/>
            </p:cNvSpPr>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87055" name="Oval 14"/>
            <p:cNvSpPr>
              <a:spLocks noChangeArrowheads="1"/>
            </p:cNvSpPr>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87056" name="Oval 15"/>
            <p:cNvSpPr>
              <a:spLocks noChangeArrowheads="1"/>
            </p:cNvSpPr>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87057" name="Oval 16"/>
            <p:cNvSpPr>
              <a:spLocks noChangeArrowheads="1"/>
            </p:cNvSpPr>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87058" name="Oval 17"/>
            <p:cNvSpPr>
              <a:spLocks noChangeArrowheads="1"/>
            </p:cNvSpPr>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87059" name="Oval 18"/>
            <p:cNvSpPr>
              <a:spLocks noChangeArrowheads="1"/>
            </p:cNvSpPr>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87060" name="AutoShape 19"/>
            <p:cNvSpPr>
              <a:spLocks noChangeArrowheads="1"/>
            </p:cNvSpPr>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87061" name="Freeform 20"/>
            <p:cNvSpPr>
              <a:spLocks/>
            </p:cNvSpPr>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87062" name="Freeform 21"/>
            <p:cNvSpPr>
              <a:spLocks/>
            </p:cNvSpPr>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87063" name="Freeform 22"/>
            <p:cNvSpPr>
              <a:spLocks/>
            </p:cNvSpPr>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87064" name="Freeform 23"/>
            <p:cNvSpPr>
              <a:spLocks/>
            </p:cNvSpPr>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87049" name="AutoShape 24"/>
          <p:cNvSpPr>
            <a:spLocks noChangeArrowheads="1"/>
          </p:cNvSpPr>
          <p:nvPr/>
        </p:nvSpPr>
        <p:spPr bwMode="auto">
          <a:xfrm>
            <a:off x="6934200" y="5381625"/>
            <a:ext cx="1323975" cy="368300"/>
          </a:xfrm>
          <a:prstGeom prst="wedgeRectCallout">
            <a:avLst>
              <a:gd name="adj1" fmla="val 43046"/>
              <a:gd name="adj2" fmla="val 188792"/>
            </a:avLst>
          </a:prstGeom>
          <a:solidFill>
            <a:srgbClr val="FFFFFF"/>
          </a:solidFill>
          <a:ln w="9525">
            <a:solidFill>
              <a:srgbClr val="000000"/>
            </a:solidFill>
            <a:miter lim="800000"/>
            <a:headEnd/>
            <a:tailEnd/>
          </a:ln>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r>
              <a:rPr lang="en-US" altLang="en-US" sz="1800">
                <a:latin typeface="Comic Sans MS" pitchFamily="66" charset="0"/>
              </a:rPr>
              <a:t>Eye'll bet! </a:t>
            </a:r>
          </a:p>
        </p:txBody>
      </p:sp>
      <p:sp>
        <p:nvSpPr>
          <p:cNvPr id="87050" name="Rectangle 25"/>
          <p:cNvSpPr>
            <a:spLocks noChangeArrowheads="1"/>
          </p:cNvSpPr>
          <p:nvPr/>
        </p:nvSpPr>
        <p:spPr bwMode="auto">
          <a:xfrm>
            <a:off x="530225" y="4340225"/>
            <a:ext cx="2354263" cy="2054225"/>
          </a:xfrm>
          <a:prstGeom prst="rect">
            <a:avLst/>
          </a:prstGeom>
          <a:noFill/>
          <a:ln w="9525">
            <a:solidFill>
              <a:srgbClr val="000AF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87051" name="Rectangle 26"/>
          <p:cNvSpPr>
            <a:spLocks noChangeArrowheads="1"/>
          </p:cNvSpPr>
          <p:nvPr/>
        </p:nvSpPr>
        <p:spPr bwMode="auto">
          <a:xfrm>
            <a:off x="3505200" y="1476375"/>
            <a:ext cx="2157413" cy="276225"/>
          </a:xfrm>
          <a:prstGeom prst="rect">
            <a:avLst/>
          </a:prstGeom>
          <a:solidFill>
            <a:schemeClr val="bg1"/>
          </a:solidFill>
          <a:ln w="9525">
            <a:solidFill>
              <a:srgbClr val="800000"/>
            </a:solidFill>
            <a:miter lim="800000"/>
            <a:headEnd/>
            <a:tailEnd/>
          </a:ln>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sz="1200">
                <a:solidFill>
                  <a:srgbClr val="800000"/>
                </a:solidFill>
                <a:latin typeface="Arial" pitchFamily="34" charset="0"/>
              </a:rPr>
              <a:t>congratulations to all E11ers!</a:t>
            </a:r>
          </a:p>
        </p:txBody>
      </p:sp>
    </p:spTree>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8066" name="Group 2"/>
          <p:cNvGrpSpPr>
            <a:grpSpLocks/>
          </p:cNvGrpSpPr>
          <p:nvPr/>
        </p:nvGrpSpPr>
        <p:grpSpPr bwMode="auto">
          <a:xfrm>
            <a:off x="533400" y="1038225"/>
            <a:ext cx="8218488" cy="180975"/>
            <a:chOff x="295" y="1311"/>
            <a:chExt cx="5177" cy="114"/>
          </a:xfrm>
        </p:grpSpPr>
        <p:sp>
          <p:nvSpPr>
            <p:cNvPr id="88095" name="Rectangle 3"/>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88096" name="Rectangle 4"/>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sp>
        <p:nvSpPr>
          <p:cNvPr id="88067" name="Text Box 5"/>
          <p:cNvSpPr txBox="1">
            <a:spLocks noChangeArrowheads="1"/>
          </p:cNvSpPr>
          <p:nvPr/>
        </p:nvSpPr>
        <p:spPr bwMode="auto">
          <a:xfrm>
            <a:off x="1147763" y="152400"/>
            <a:ext cx="68580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4200"/>
              <a:t>Final projects</a:t>
            </a:r>
          </a:p>
        </p:txBody>
      </p:sp>
      <p:sp>
        <p:nvSpPr>
          <p:cNvPr id="88068" name="Text Box 6"/>
          <p:cNvSpPr txBox="1">
            <a:spLocks noChangeArrowheads="1"/>
          </p:cNvSpPr>
          <p:nvPr/>
        </p:nvSpPr>
        <p:spPr bwMode="auto">
          <a:xfrm>
            <a:off x="449263" y="2365375"/>
            <a:ext cx="3962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a:solidFill>
                  <a:srgbClr val="000AF9"/>
                </a:solidFill>
              </a:rPr>
              <a:t>Final CS assignment</a:t>
            </a:r>
          </a:p>
        </p:txBody>
      </p:sp>
      <p:sp>
        <p:nvSpPr>
          <p:cNvPr id="88069" name="Text Box 14"/>
          <p:cNvSpPr txBox="1">
            <a:spLocks noChangeArrowheads="1"/>
          </p:cNvSpPr>
          <p:nvPr/>
        </p:nvSpPr>
        <p:spPr bwMode="auto">
          <a:xfrm>
            <a:off x="3733800" y="152400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a:t>open-ended</a:t>
            </a:r>
          </a:p>
        </p:txBody>
      </p:sp>
      <p:sp>
        <p:nvSpPr>
          <p:cNvPr id="88070" name="Text Box 16"/>
          <p:cNvSpPr txBox="1">
            <a:spLocks noChangeArrowheads="1"/>
          </p:cNvSpPr>
          <p:nvPr/>
        </p:nvSpPr>
        <p:spPr bwMode="auto">
          <a:xfrm>
            <a:off x="3733800" y="210820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a:t>comprehensive</a:t>
            </a:r>
          </a:p>
        </p:txBody>
      </p:sp>
      <p:sp>
        <p:nvSpPr>
          <p:cNvPr id="88071" name="Text Box 17"/>
          <p:cNvSpPr txBox="1">
            <a:spLocks noChangeArrowheads="1"/>
          </p:cNvSpPr>
          <p:nvPr/>
        </p:nvSpPr>
        <p:spPr bwMode="auto">
          <a:xfrm>
            <a:off x="304800" y="4230688"/>
            <a:ext cx="5303838"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sz="3200"/>
              <a:t>Working solo or duo is OK</a:t>
            </a:r>
          </a:p>
        </p:txBody>
      </p:sp>
      <p:sp>
        <p:nvSpPr>
          <p:cNvPr id="88072" name="Text Box 19"/>
          <p:cNvSpPr txBox="1">
            <a:spLocks noChangeArrowheads="1"/>
          </p:cNvSpPr>
          <p:nvPr/>
        </p:nvSpPr>
        <p:spPr bwMode="auto">
          <a:xfrm>
            <a:off x="3733800" y="2692400"/>
            <a:ext cx="4191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a:t>same projects for black/gold</a:t>
            </a:r>
          </a:p>
        </p:txBody>
      </p:sp>
      <p:sp>
        <p:nvSpPr>
          <p:cNvPr id="88073" name="Text Box 20"/>
          <p:cNvSpPr txBox="1">
            <a:spLocks noChangeArrowheads="1"/>
          </p:cNvSpPr>
          <p:nvPr/>
        </p:nvSpPr>
        <p:spPr bwMode="auto">
          <a:xfrm>
            <a:off x="711200" y="4951413"/>
            <a:ext cx="54610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a:t>Pairs need to work together (in the same place) and to share the work equally...</a:t>
            </a:r>
          </a:p>
        </p:txBody>
      </p:sp>
      <p:sp>
        <p:nvSpPr>
          <p:cNvPr id="88074" name="Text Box 21"/>
          <p:cNvSpPr txBox="1">
            <a:spLocks noChangeArrowheads="1"/>
          </p:cNvSpPr>
          <p:nvPr/>
        </p:nvSpPr>
        <p:spPr bwMode="auto">
          <a:xfrm>
            <a:off x="3733800" y="3276600"/>
            <a:ext cx="4191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a:t>several choices…</a:t>
            </a:r>
          </a:p>
        </p:txBody>
      </p:sp>
      <p:sp>
        <p:nvSpPr>
          <p:cNvPr id="88075" name="AutoShape 24"/>
          <p:cNvSpPr>
            <a:spLocks/>
          </p:cNvSpPr>
          <p:nvPr/>
        </p:nvSpPr>
        <p:spPr bwMode="auto">
          <a:xfrm>
            <a:off x="3322638" y="1714500"/>
            <a:ext cx="215900" cy="1836738"/>
          </a:xfrm>
          <a:prstGeom prst="leftBrace">
            <a:avLst>
              <a:gd name="adj1" fmla="val 70895"/>
              <a:gd name="adj2" fmla="val 50000"/>
            </a:avLst>
          </a:prstGeom>
          <a:noFill/>
          <a:ln w="19050">
            <a:solidFill>
              <a:srgbClr val="000AF9"/>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nvGrpSpPr>
          <p:cNvPr id="88076" name="Group 26"/>
          <p:cNvGrpSpPr>
            <a:grpSpLocks/>
          </p:cNvGrpSpPr>
          <p:nvPr/>
        </p:nvGrpSpPr>
        <p:grpSpPr bwMode="auto">
          <a:xfrm>
            <a:off x="7050088" y="5678488"/>
            <a:ext cx="381000" cy="533400"/>
            <a:chOff x="2928" y="1051"/>
            <a:chExt cx="840" cy="957"/>
          </a:xfrm>
        </p:grpSpPr>
        <p:sp>
          <p:nvSpPr>
            <p:cNvPr id="88082" name="Freeform 27"/>
            <p:cNvSpPr>
              <a:spLocks/>
            </p:cNvSpPr>
            <p:nvPr/>
          </p:nvSpPr>
          <p:spPr bwMode="auto">
            <a:xfrm>
              <a:off x="2928" y="1759"/>
              <a:ext cx="810" cy="249"/>
            </a:xfrm>
            <a:custGeom>
              <a:avLst/>
              <a:gdLst>
                <a:gd name="T0" fmla="*/ 52 w 1048"/>
                <a:gd name="T1" fmla="*/ 21 h 250"/>
                <a:gd name="T2" fmla="*/ 90 w 1048"/>
                <a:gd name="T3" fmla="*/ 83 h 250"/>
                <a:gd name="T4" fmla="*/ 94 w 1048"/>
                <a:gd name="T5" fmla="*/ 111 h 250"/>
                <a:gd name="T6" fmla="*/ 98 w 1048"/>
                <a:gd name="T7" fmla="*/ 129 h 250"/>
                <a:gd name="T8" fmla="*/ 103 w 1048"/>
                <a:gd name="T9" fmla="*/ 170 h 250"/>
                <a:gd name="T10" fmla="*/ 73 w 1048"/>
                <a:gd name="T11" fmla="*/ 239 h 250"/>
                <a:gd name="T12" fmla="*/ 8 w 1048"/>
                <a:gd name="T13" fmla="*/ 219 h 250"/>
                <a:gd name="T14" fmla="*/ 0 w 1048"/>
                <a:gd name="T15" fmla="*/ 198 h 250"/>
                <a:gd name="T16" fmla="*/ 2 w 1048"/>
                <a:gd name="T17" fmla="*/ 164 h 250"/>
                <a:gd name="T18" fmla="*/ 9 w 1048"/>
                <a:gd name="T19" fmla="*/ 125 h 250"/>
                <a:gd name="T20" fmla="*/ 20 w 1048"/>
                <a:gd name="T21" fmla="*/ 76 h 250"/>
                <a:gd name="T22" fmla="*/ 28 w 1048"/>
                <a:gd name="T23" fmla="*/ 55 h 250"/>
                <a:gd name="T24" fmla="*/ 32 w 1048"/>
                <a:gd name="T25" fmla="*/ 28 h 250"/>
                <a:gd name="T26" fmla="*/ 37 w 1048"/>
                <a:gd name="T27" fmla="*/ 14 h 250"/>
                <a:gd name="T28" fmla="*/ 49 w 1048"/>
                <a:gd name="T29" fmla="*/ 28 h 250"/>
                <a:gd name="T30" fmla="*/ 52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88083" name="Oval 28"/>
            <p:cNvSpPr>
              <a:spLocks noChangeArrowheads="1"/>
            </p:cNvSpPr>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88084" name="Oval 29"/>
            <p:cNvSpPr>
              <a:spLocks noChangeArrowheads="1"/>
            </p:cNvSpPr>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88085" name="Oval 30"/>
            <p:cNvSpPr>
              <a:spLocks noChangeArrowheads="1"/>
            </p:cNvSpPr>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88086" name="Oval 31"/>
            <p:cNvSpPr>
              <a:spLocks noChangeArrowheads="1"/>
            </p:cNvSpPr>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88087" name="Oval 32"/>
            <p:cNvSpPr>
              <a:spLocks noChangeArrowheads="1"/>
            </p:cNvSpPr>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88088" name="Oval 33"/>
            <p:cNvSpPr>
              <a:spLocks noChangeArrowheads="1"/>
            </p:cNvSpPr>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88089" name="Oval 34"/>
            <p:cNvSpPr>
              <a:spLocks noChangeArrowheads="1"/>
            </p:cNvSpPr>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88090" name="AutoShape 35"/>
            <p:cNvSpPr>
              <a:spLocks noChangeArrowheads="1"/>
            </p:cNvSpPr>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88091" name="Freeform 36"/>
            <p:cNvSpPr>
              <a:spLocks/>
            </p:cNvSpPr>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88092" name="Freeform 37"/>
            <p:cNvSpPr>
              <a:spLocks/>
            </p:cNvSpPr>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88093" name="Freeform 38"/>
            <p:cNvSpPr>
              <a:spLocks/>
            </p:cNvSpPr>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88094" name="Freeform 39"/>
            <p:cNvSpPr>
              <a:spLocks/>
            </p:cNvSpPr>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pic>
        <p:nvPicPr>
          <p:cNvPr id="88077" name="Picture 40" descr="alie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40488" y="5526088"/>
            <a:ext cx="557212"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078" name="Rectangle 42"/>
          <p:cNvSpPr>
            <a:spLocks noChangeArrowheads="1"/>
          </p:cNvSpPr>
          <p:nvPr/>
        </p:nvSpPr>
        <p:spPr bwMode="auto">
          <a:xfrm>
            <a:off x="7086600" y="5029200"/>
            <a:ext cx="10223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sz="1600">
                <a:solidFill>
                  <a:srgbClr val="009900"/>
                </a:solidFill>
                <a:latin typeface="Comic Sans MS" pitchFamily="66" charset="0"/>
              </a:rPr>
              <a:t>Eye, eye!</a:t>
            </a:r>
          </a:p>
        </p:txBody>
      </p:sp>
      <p:sp>
        <p:nvSpPr>
          <p:cNvPr id="88079" name="Line 43"/>
          <p:cNvSpPr>
            <a:spLocks noChangeShapeType="1"/>
          </p:cNvSpPr>
          <p:nvPr/>
        </p:nvSpPr>
        <p:spPr bwMode="auto">
          <a:xfrm flipV="1">
            <a:off x="7497763" y="5348288"/>
            <a:ext cx="127000" cy="396875"/>
          </a:xfrm>
          <a:prstGeom prst="line">
            <a:avLst/>
          </a:prstGeom>
          <a:noFill/>
          <a:ln w="9525">
            <a:solidFill>
              <a:srgbClr val="0099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8080" name="Line 44"/>
          <p:cNvSpPr>
            <a:spLocks noChangeShapeType="1"/>
          </p:cNvSpPr>
          <p:nvPr/>
        </p:nvSpPr>
        <p:spPr bwMode="auto">
          <a:xfrm flipV="1">
            <a:off x="6850063" y="5357813"/>
            <a:ext cx="681037" cy="411162"/>
          </a:xfrm>
          <a:prstGeom prst="line">
            <a:avLst/>
          </a:prstGeom>
          <a:noFill/>
          <a:ln w="9525">
            <a:solidFill>
              <a:srgbClr val="0099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8081" name="Line 45"/>
          <p:cNvSpPr>
            <a:spLocks noChangeShapeType="1"/>
          </p:cNvSpPr>
          <p:nvPr/>
        </p:nvSpPr>
        <p:spPr bwMode="auto">
          <a:xfrm flipV="1">
            <a:off x="7142163" y="5337175"/>
            <a:ext cx="866775" cy="22225"/>
          </a:xfrm>
          <a:prstGeom prst="line">
            <a:avLst/>
          </a:prstGeom>
          <a:noFill/>
          <a:ln w="9525">
            <a:solidFill>
              <a:srgbClr val="0099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Tree>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9090" name="Group 2"/>
          <p:cNvGrpSpPr>
            <a:grpSpLocks/>
          </p:cNvGrpSpPr>
          <p:nvPr/>
        </p:nvGrpSpPr>
        <p:grpSpPr bwMode="auto">
          <a:xfrm>
            <a:off x="533400" y="1038225"/>
            <a:ext cx="8218488" cy="180975"/>
            <a:chOff x="295" y="1311"/>
            <a:chExt cx="5177" cy="114"/>
          </a:xfrm>
        </p:grpSpPr>
        <p:sp>
          <p:nvSpPr>
            <p:cNvPr id="89097" name="Rectangle 3"/>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89098" name="Rectangle 4"/>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sp>
        <p:nvSpPr>
          <p:cNvPr id="89091" name="Text Box 5"/>
          <p:cNvSpPr txBox="1">
            <a:spLocks noChangeArrowheads="1"/>
          </p:cNvSpPr>
          <p:nvPr/>
        </p:nvSpPr>
        <p:spPr bwMode="auto">
          <a:xfrm>
            <a:off x="1147763" y="152400"/>
            <a:ext cx="68580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4200"/>
              <a:t>Cool submissions!</a:t>
            </a:r>
          </a:p>
        </p:txBody>
      </p:sp>
      <p:sp>
        <p:nvSpPr>
          <p:cNvPr id="89092" name="Text Box 20"/>
          <p:cNvSpPr txBox="1">
            <a:spLocks noChangeArrowheads="1"/>
          </p:cNvSpPr>
          <p:nvPr/>
        </p:nvSpPr>
        <p:spPr bwMode="auto">
          <a:xfrm>
            <a:off x="692150" y="5457825"/>
            <a:ext cx="42751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a:solidFill>
                  <a:srgbClr val="008000"/>
                </a:solidFill>
                <a:latin typeface="Calibri" pitchFamily="34" charset="0"/>
              </a:rPr>
              <a:t>Room for creativity...</a:t>
            </a:r>
          </a:p>
        </p:txBody>
      </p:sp>
      <p:pic>
        <p:nvPicPr>
          <p:cNvPr id="89093" name="Picture 10" descr="Picture 18.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447800"/>
            <a:ext cx="3446463" cy="2971800"/>
          </a:xfrm>
          <a:prstGeom prst="rect">
            <a:avLst/>
          </a:prstGeom>
          <a:noFill/>
          <a:ln w="9525">
            <a:solidFill>
              <a:srgbClr val="000AF9"/>
            </a:solidFill>
            <a:miter lim="800000"/>
            <a:headEnd/>
            <a:tailEnd/>
          </a:ln>
          <a:extLst>
            <a:ext uri="{909E8E84-426E-40DD-AFC4-6F175D3DCCD1}">
              <a14:hiddenFill xmlns:a14="http://schemas.microsoft.com/office/drawing/2010/main">
                <a:solidFill>
                  <a:srgbClr val="FFFFFF"/>
                </a:solidFill>
              </a14:hiddenFill>
            </a:ext>
          </a:extLst>
        </p:spPr>
      </p:pic>
      <p:sp>
        <p:nvSpPr>
          <p:cNvPr id="89094" name="Rectangle 11"/>
          <p:cNvSpPr>
            <a:spLocks noChangeArrowheads="1"/>
          </p:cNvSpPr>
          <p:nvPr/>
        </p:nvSpPr>
        <p:spPr bwMode="auto">
          <a:xfrm>
            <a:off x="52388" y="4459288"/>
            <a:ext cx="3924300" cy="32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sz="1500">
                <a:latin typeface="Calibri" pitchFamily="34" charset="0"/>
              </a:rPr>
              <a:t>http://stanford.edu/~ccecka/research/C4.html</a:t>
            </a:r>
          </a:p>
        </p:txBody>
      </p:sp>
      <p:pic>
        <p:nvPicPr>
          <p:cNvPr id="89095" name="Picture 13" descr="p4.jpg"/>
          <p:cNvPicPr>
            <a:picLocks noChangeAspect="1"/>
          </p:cNvPicPr>
          <p:nvPr/>
        </p:nvPicPr>
        <p:blipFill>
          <a:blip r:embed="rId3">
            <a:extLst>
              <a:ext uri="{28A0092B-C50C-407E-A947-70E740481C1C}">
                <a14:useLocalDpi xmlns:a14="http://schemas.microsoft.com/office/drawing/2010/main" val="0"/>
              </a:ext>
            </a:extLst>
          </a:blip>
          <a:srcRect b="32567"/>
          <a:stretch>
            <a:fillRect/>
          </a:stretch>
        </p:blipFill>
        <p:spPr bwMode="auto">
          <a:xfrm>
            <a:off x="4021138" y="1358900"/>
            <a:ext cx="4027487" cy="284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096" name="Picture 12" descr="p5.jpg"/>
          <p:cNvPicPr>
            <a:picLocks noChangeAspect="1"/>
          </p:cNvPicPr>
          <p:nvPr/>
        </p:nvPicPr>
        <p:blipFill>
          <a:blip r:embed="rId4">
            <a:extLst>
              <a:ext uri="{28A0092B-C50C-407E-A947-70E740481C1C}">
                <a14:useLocalDpi xmlns:a14="http://schemas.microsoft.com/office/drawing/2010/main" val="0"/>
              </a:ext>
            </a:extLst>
          </a:blip>
          <a:srcRect b="18153"/>
          <a:stretch>
            <a:fillRect/>
          </a:stretch>
        </p:blipFill>
        <p:spPr bwMode="auto">
          <a:xfrm>
            <a:off x="6097588" y="4233863"/>
            <a:ext cx="2941637" cy="252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0114" name="Group 2"/>
          <p:cNvGrpSpPr>
            <a:grpSpLocks/>
          </p:cNvGrpSpPr>
          <p:nvPr/>
        </p:nvGrpSpPr>
        <p:grpSpPr bwMode="auto">
          <a:xfrm>
            <a:off x="533400" y="1038225"/>
            <a:ext cx="8218488" cy="180975"/>
            <a:chOff x="295" y="1311"/>
            <a:chExt cx="5177" cy="114"/>
          </a:xfrm>
        </p:grpSpPr>
        <p:sp>
          <p:nvSpPr>
            <p:cNvPr id="90135" name="Rectangle 3"/>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90136" name="Rectangle 4"/>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sp>
        <p:nvSpPr>
          <p:cNvPr id="90115" name="Text Box 5"/>
          <p:cNvSpPr txBox="1">
            <a:spLocks noChangeArrowheads="1"/>
          </p:cNvSpPr>
          <p:nvPr/>
        </p:nvSpPr>
        <p:spPr bwMode="auto">
          <a:xfrm>
            <a:off x="1147763" y="182563"/>
            <a:ext cx="6858000"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a:spcBef>
                <a:spcPct val="50000"/>
              </a:spcBef>
            </a:pPr>
            <a:r>
              <a:rPr lang="en-US" altLang="en-US" sz="4200"/>
              <a:t>The </a:t>
            </a:r>
            <a:r>
              <a:rPr lang="en-US" altLang="en-US" sz="4200">
                <a:solidFill>
                  <a:srgbClr val="000AF9"/>
                </a:solidFill>
              </a:rPr>
              <a:t>vPool</a:t>
            </a:r>
            <a:r>
              <a:rPr lang="en-US" altLang="en-US" sz="4200"/>
              <a:t> project</a:t>
            </a:r>
          </a:p>
        </p:txBody>
      </p:sp>
      <p:sp>
        <p:nvSpPr>
          <p:cNvPr id="90116" name="Text Box 6"/>
          <p:cNvSpPr txBox="1">
            <a:spLocks noChangeArrowheads="1"/>
          </p:cNvSpPr>
          <p:nvPr/>
        </p:nvSpPr>
        <p:spPr bwMode="auto">
          <a:xfrm>
            <a:off x="2493963" y="1506538"/>
            <a:ext cx="43053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b="1">
                <a:solidFill>
                  <a:srgbClr val="000AF9"/>
                </a:solidFill>
              </a:rPr>
              <a:t>Phunky Fisicks is welcome!</a:t>
            </a:r>
          </a:p>
        </p:txBody>
      </p:sp>
      <p:sp>
        <p:nvSpPr>
          <p:cNvPr id="90117" name="Text Box 12"/>
          <p:cNvSpPr txBox="1">
            <a:spLocks noChangeArrowheads="1"/>
          </p:cNvSpPr>
          <p:nvPr/>
        </p:nvSpPr>
        <p:spPr bwMode="auto">
          <a:xfrm>
            <a:off x="436563" y="3478213"/>
            <a:ext cx="6562725" cy="212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b="1" i="1"/>
              <a:t>Collisions </a:t>
            </a:r>
            <a:r>
              <a:rPr lang="en-US" altLang="en-US"/>
              <a:t>with walls should be handled...</a:t>
            </a:r>
          </a:p>
          <a:p>
            <a:pPr eaLnBrk="1" hangingPunct="1">
              <a:spcBef>
                <a:spcPct val="50000"/>
              </a:spcBef>
            </a:pPr>
            <a:r>
              <a:rPr lang="en-US" altLang="en-US" b="1" i="1"/>
              <a:t>Collisions </a:t>
            </a:r>
            <a:r>
              <a:rPr lang="en-US" altLang="en-US"/>
              <a:t>with other pool balls should be handled... </a:t>
            </a:r>
          </a:p>
          <a:p>
            <a:pPr eaLnBrk="1" hangingPunct="1">
              <a:spcBef>
                <a:spcPct val="50000"/>
              </a:spcBef>
            </a:pPr>
            <a:r>
              <a:rPr lang="en-US" altLang="en-US"/>
              <a:t>Pockets – or some other game objective</a:t>
            </a:r>
          </a:p>
          <a:p>
            <a:pPr eaLnBrk="1" hangingPunct="1">
              <a:spcBef>
                <a:spcPct val="50000"/>
              </a:spcBef>
            </a:pPr>
            <a:r>
              <a:rPr lang="en-US" altLang="en-US" i="1"/>
              <a:t>A few examples to get you thinking…</a:t>
            </a:r>
            <a:endParaRPr lang="en-US" altLang="en-US"/>
          </a:p>
        </p:txBody>
      </p:sp>
      <p:pic>
        <p:nvPicPr>
          <p:cNvPr id="90118" name="Picture 13" descr="alie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20050" y="5067300"/>
            <a:ext cx="739775" cy="101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119" name="Text Box 14"/>
          <p:cNvSpPr txBox="1">
            <a:spLocks noChangeArrowheads="1"/>
          </p:cNvSpPr>
          <p:nvPr/>
        </p:nvSpPr>
        <p:spPr bwMode="auto">
          <a:xfrm>
            <a:off x="6470650" y="5138738"/>
            <a:ext cx="1754188" cy="1049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sz="1400">
                <a:solidFill>
                  <a:srgbClr val="009900"/>
                </a:solidFill>
                <a:latin typeface="Comic Sans MS" pitchFamily="66" charset="0"/>
              </a:rPr>
              <a:t>Linux users are welcome! </a:t>
            </a:r>
          </a:p>
          <a:p>
            <a:pPr eaLnBrk="1" hangingPunct="1">
              <a:spcBef>
                <a:spcPct val="50000"/>
              </a:spcBef>
            </a:pPr>
            <a:r>
              <a:rPr lang="en-US" altLang="en-US" sz="1400" i="1">
                <a:solidFill>
                  <a:srgbClr val="009900"/>
                </a:solidFill>
                <a:latin typeface="Comic Sans MS" pitchFamily="66" charset="0"/>
              </a:rPr>
              <a:t>But they should use another OS…</a:t>
            </a:r>
            <a:endParaRPr lang="en-US" altLang="en-US" sz="1400">
              <a:solidFill>
                <a:srgbClr val="009900"/>
              </a:solidFill>
              <a:latin typeface="Comic Sans MS" pitchFamily="66" charset="0"/>
            </a:endParaRPr>
          </a:p>
        </p:txBody>
      </p:sp>
      <p:grpSp>
        <p:nvGrpSpPr>
          <p:cNvPr id="90120" name="Group 20"/>
          <p:cNvGrpSpPr>
            <a:grpSpLocks/>
          </p:cNvGrpSpPr>
          <p:nvPr/>
        </p:nvGrpSpPr>
        <p:grpSpPr bwMode="auto">
          <a:xfrm>
            <a:off x="7540625" y="2925763"/>
            <a:ext cx="517525" cy="568325"/>
            <a:chOff x="2928" y="1051"/>
            <a:chExt cx="840" cy="957"/>
          </a:xfrm>
        </p:grpSpPr>
        <p:sp>
          <p:nvSpPr>
            <p:cNvPr id="90122" name="Freeform 21"/>
            <p:cNvSpPr>
              <a:spLocks/>
            </p:cNvSpPr>
            <p:nvPr/>
          </p:nvSpPr>
          <p:spPr bwMode="auto">
            <a:xfrm>
              <a:off x="2928" y="1759"/>
              <a:ext cx="810" cy="249"/>
            </a:xfrm>
            <a:custGeom>
              <a:avLst/>
              <a:gdLst>
                <a:gd name="T0" fmla="*/ 52 w 1048"/>
                <a:gd name="T1" fmla="*/ 21 h 250"/>
                <a:gd name="T2" fmla="*/ 90 w 1048"/>
                <a:gd name="T3" fmla="*/ 83 h 250"/>
                <a:gd name="T4" fmla="*/ 94 w 1048"/>
                <a:gd name="T5" fmla="*/ 111 h 250"/>
                <a:gd name="T6" fmla="*/ 98 w 1048"/>
                <a:gd name="T7" fmla="*/ 129 h 250"/>
                <a:gd name="T8" fmla="*/ 103 w 1048"/>
                <a:gd name="T9" fmla="*/ 170 h 250"/>
                <a:gd name="T10" fmla="*/ 73 w 1048"/>
                <a:gd name="T11" fmla="*/ 239 h 250"/>
                <a:gd name="T12" fmla="*/ 8 w 1048"/>
                <a:gd name="T13" fmla="*/ 219 h 250"/>
                <a:gd name="T14" fmla="*/ 0 w 1048"/>
                <a:gd name="T15" fmla="*/ 198 h 250"/>
                <a:gd name="T16" fmla="*/ 2 w 1048"/>
                <a:gd name="T17" fmla="*/ 164 h 250"/>
                <a:gd name="T18" fmla="*/ 9 w 1048"/>
                <a:gd name="T19" fmla="*/ 125 h 250"/>
                <a:gd name="T20" fmla="*/ 20 w 1048"/>
                <a:gd name="T21" fmla="*/ 76 h 250"/>
                <a:gd name="T22" fmla="*/ 28 w 1048"/>
                <a:gd name="T23" fmla="*/ 55 h 250"/>
                <a:gd name="T24" fmla="*/ 32 w 1048"/>
                <a:gd name="T25" fmla="*/ 28 h 250"/>
                <a:gd name="T26" fmla="*/ 37 w 1048"/>
                <a:gd name="T27" fmla="*/ 14 h 250"/>
                <a:gd name="T28" fmla="*/ 49 w 1048"/>
                <a:gd name="T29" fmla="*/ 28 h 250"/>
                <a:gd name="T30" fmla="*/ 52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90123" name="Oval 22"/>
            <p:cNvSpPr>
              <a:spLocks noChangeArrowheads="1"/>
            </p:cNvSpPr>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90124" name="Oval 23"/>
            <p:cNvSpPr>
              <a:spLocks noChangeArrowheads="1"/>
            </p:cNvSpPr>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90125" name="Oval 24"/>
            <p:cNvSpPr>
              <a:spLocks noChangeArrowheads="1"/>
            </p:cNvSpPr>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90126" name="Oval 25"/>
            <p:cNvSpPr>
              <a:spLocks noChangeArrowheads="1"/>
            </p:cNvSpPr>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90127" name="Oval 26"/>
            <p:cNvSpPr>
              <a:spLocks noChangeArrowheads="1"/>
            </p:cNvSpPr>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90128" name="Oval 27"/>
            <p:cNvSpPr>
              <a:spLocks noChangeArrowheads="1"/>
            </p:cNvSpPr>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90129" name="Oval 28"/>
            <p:cNvSpPr>
              <a:spLocks noChangeArrowheads="1"/>
            </p:cNvSpPr>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90130" name="AutoShape 29"/>
            <p:cNvSpPr>
              <a:spLocks noChangeArrowheads="1"/>
            </p:cNvSpPr>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90131" name="Freeform 30"/>
            <p:cNvSpPr>
              <a:spLocks/>
            </p:cNvSpPr>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90132" name="Freeform 31"/>
            <p:cNvSpPr>
              <a:spLocks/>
            </p:cNvSpPr>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90133" name="Freeform 32"/>
            <p:cNvSpPr>
              <a:spLocks/>
            </p:cNvSpPr>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90134" name="Freeform 33"/>
            <p:cNvSpPr>
              <a:spLocks/>
            </p:cNvSpPr>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90121" name="Rectangle 25"/>
          <p:cNvSpPr>
            <a:spLocks noChangeArrowheads="1"/>
          </p:cNvSpPr>
          <p:nvPr/>
        </p:nvSpPr>
        <p:spPr bwMode="auto">
          <a:xfrm>
            <a:off x="5746750" y="2330450"/>
            <a:ext cx="2608263"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sz="1400">
                <a:solidFill>
                  <a:srgbClr val="009900"/>
                </a:solidFill>
                <a:latin typeface="Comic Sans MS" pitchFamily="66" charset="0"/>
              </a:rPr>
              <a:t>VPython was designed to make 3d physics simulations simpler to program</a:t>
            </a:r>
            <a:endParaRPr lang="en-US" altLang="en-US"/>
          </a:p>
        </p:txBody>
      </p:sp>
    </p:spTree>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1138" name="Group 2"/>
          <p:cNvGrpSpPr>
            <a:grpSpLocks/>
          </p:cNvGrpSpPr>
          <p:nvPr/>
        </p:nvGrpSpPr>
        <p:grpSpPr bwMode="auto">
          <a:xfrm>
            <a:off x="533400" y="1038225"/>
            <a:ext cx="8218488" cy="180975"/>
            <a:chOff x="295" y="1311"/>
            <a:chExt cx="5177" cy="114"/>
          </a:xfrm>
        </p:grpSpPr>
        <p:sp>
          <p:nvSpPr>
            <p:cNvPr id="91146" name="Rectangle 3"/>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91147" name="Rectangle 4"/>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sp>
        <p:nvSpPr>
          <p:cNvPr id="91139" name="Text Box 5"/>
          <p:cNvSpPr txBox="1">
            <a:spLocks noChangeArrowheads="1"/>
          </p:cNvSpPr>
          <p:nvPr/>
        </p:nvSpPr>
        <p:spPr bwMode="auto">
          <a:xfrm>
            <a:off x="1147763" y="152400"/>
            <a:ext cx="68580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4200">
                <a:solidFill>
                  <a:srgbClr val="000AF9"/>
                </a:solidFill>
              </a:rPr>
              <a:t>Text Clouds</a:t>
            </a:r>
            <a:r>
              <a:rPr lang="en-US" altLang="en-US" sz="4200"/>
              <a:t> project</a:t>
            </a:r>
          </a:p>
        </p:txBody>
      </p:sp>
      <p:pic>
        <p:nvPicPr>
          <p:cNvPr id="91140" name="Picture 8" descr="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1371600"/>
            <a:ext cx="2716213" cy="53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141" name="Picture 9" descr="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2057400"/>
            <a:ext cx="6172200" cy="446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142" name="Picture 8" descr="Picture 11.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66800" y="1946275"/>
            <a:ext cx="7034213" cy="478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1143" name="Rectangle 24"/>
          <p:cNvSpPr>
            <a:spLocks noChangeArrowheads="1"/>
          </p:cNvSpPr>
          <p:nvPr/>
        </p:nvSpPr>
        <p:spPr bwMode="auto">
          <a:xfrm>
            <a:off x="7202488" y="1963738"/>
            <a:ext cx="623887" cy="32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sz="1500">
                <a:solidFill>
                  <a:srgbClr val="FF0066"/>
                </a:solidFill>
                <a:latin typeface="Comic Sans MS" pitchFamily="66" charset="0"/>
              </a:rPr>
              <a:t>2010</a:t>
            </a:r>
            <a:endParaRPr lang="en-US" altLang="en-US" sz="1500">
              <a:solidFill>
                <a:srgbClr val="FF0066"/>
              </a:solidFill>
            </a:endParaRPr>
          </a:p>
        </p:txBody>
      </p:sp>
      <p:sp>
        <p:nvSpPr>
          <p:cNvPr id="91144" name="Rectangle 25"/>
          <p:cNvSpPr>
            <a:spLocks noChangeArrowheads="1"/>
          </p:cNvSpPr>
          <p:nvPr/>
        </p:nvSpPr>
        <p:spPr bwMode="auto">
          <a:xfrm>
            <a:off x="8037513" y="6038850"/>
            <a:ext cx="935037"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sz="1500">
                <a:latin typeface="Comic Sans MS" pitchFamily="66" charset="0"/>
              </a:rPr>
              <a:t>merges?</a:t>
            </a:r>
            <a:endParaRPr lang="en-US" altLang="en-US" sz="1500"/>
          </a:p>
        </p:txBody>
      </p:sp>
      <p:sp>
        <p:nvSpPr>
          <p:cNvPr id="91145" name="Text Box 10"/>
          <p:cNvSpPr txBox="1">
            <a:spLocks noChangeArrowheads="1"/>
          </p:cNvSpPr>
          <p:nvPr/>
        </p:nvSpPr>
        <p:spPr bwMode="auto">
          <a:xfrm>
            <a:off x="7620000" y="4235450"/>
            <a:ext cx="760413" cy="641350"/>
          </a:xfrm>
          <a:prstGeom prst="rect">
            <a:avLst/>
          </a:prstGeom>
          <a:solidFill>
            <a:srgbClr val="FFFFFF"/>
          </a:solidFill>
          <a:ln w="9525">
            <a:solidFill>
              <a:srgbClr val="000AF9"/>
            </a:solidFill>
            <a:miter lim="800000"/>
            <a:headEnd/>
            <a:tailEnd/>
          </a:ln>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sz="1800" i="1">
                <a:solidFill>
                  <a:srgbClr val="000AF9"/>
                </a:solidFill>
                <a:latin typeface="Comic Sans MS" pitchFamily="66" charset="0"/>
              </a:rPr>
              <a:t>tag </a:t>
            </a:r>
            <a:r>
              <a:rPr lang="en-US" altLang="en-US" sz="1800">
                <a:solidFill>
                  <a:srgbClr val="000AF9"/>
                </a:solidFill>
                <a:latin typeface="Comic Sans MS" pitchFamily="66" charset="0"/>
              </a:rPr>
              <a:t>cloud</a:t>
            </a:r>
            <a:endParaRPr lang="en-US" altLang="en-US"/>
          </a:p>
        </p:txBody>
      </p:sp>
    </p:spTree>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162" name="Group 2"/>
          <p:cNvGrpSpPr>
            <a:grpSpLocks/>
          </p:cNvGrpSpPr>
          <p:nvPr/>
        </p:nvGrpSpPr>
        <p:grpSpPr bwMode="auto">
          <a:xfrm>
            <a:off x="533400" y="1038225"/>
            <a:ext cx="8218488" cy="180975"/>
            <a:chOff x="295" y="1311"/>
            <a:chExt cx="5177" cy="114"/>
          </a:xfrm>
        </p:grpSpPr>
        <p:sp>
          <p:nvSpPr>
            <p:cNvPr id="92188" name="Rectangle 3"/>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92189" name="Rectangle 4"/>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sp>
        <p:nvSpPr>
          <p:cNvPr id="92163" name="Text Box 5"/>
          <p:cNvSpPr txBox="1">
            <a:spLocks noChangeArrowheads="1"/>
          </p:cNvSpPr>
          <p:nvPr/>
        </p:nvSpPr>
        <p:spPr bwMode="auto">
          <a:xfrm>
            <a:off x="1147763" y="152400"/>
            <a:ext cx="68580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4200">
                <a:solidFill>
                  <a:srgbClr val="000AF9"/>
                </a:solidFill>
              </a:rPr>
              <a:t>Text Clouds</a:t>
            </a:r>
            <a:r>
              <a:rPr lang="en-US" altLang="en-US" sz="4200"/>
              <a:t> project</a:t>
            </a:r>
          </a:p>
        </p:txBody>
      </p:sp>
      <p:pic>
        <p:nvPicPr>
          <p:cNvPr id="92164" name="Picture 11" descr="Picture 13.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81000" y="4114800"/>
            <a:ext cx="6107113" cy="2286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92165" name="Picture 12" descr="Picture 14.png"/>
          <p:cNvPicPr>
            <a:picLocks noChangeAspect="1"/>
          </p:cNvPicPr>
          <p:nvPr/>
        </p:nvPicPr>
        <p:blipFill>
          <a:blip r:embed="rId3">
            <a:extLst>
              <a:ext uri="{28A0092B-C50C-407E-A947-70E740481C1C}">
                <a14:useLocalDpi xmlns:a14="http://schemas.microsoft.com/office/drawing/2010/main" val="0"/>
              </a:ext>
            </a:extLst>
          </a:blip>
          <a:srcRect b="7996"/>
          <a:stretch>
            <a:fillRect/>
          </a:stretch>
        </p:blipFill>
        <p:spPr bwMode="auto">
          <a:xfrm>
            <a:off x="381000" y="1447800"/>
            <a:ext cx="6081713" cy="251936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6628" name="Rectangle 25"/>
          <p:cNvSpPr>
            <a:spLocks noChangeArrowheads="1"/>
          </p:cNvSpPr>
          <p:nvPr/>
        </p:nvSpPr>
        <p:spPr bwMode="auto">
          <a:xfrm>
            <a:off x="2755900" y="3519488"/>
            <a:ext cx="6086475" cy="366712"/>
          </a:xfrm>
          <a:prstGeom prst="rect">
            <a:avLst/>
          </a:prstGeom>
          <a:solidFill>
            <a:srgbClr val="FFFFFF"/>
          </a:solidFill>
          <a:ln w="9525">
            <a:solidFill>
              <a:schemeClr val="bg1">
                <a:lumMod val="75000"/>
              </a:schemeClr>
            </a:solidFill>
            <a:miter lim="800000"/>
            <a:headEnd/>
            <a:tailEnd/>
          </a:ln>
        </p:spPr>
        <p:txBody>
          <a:bodyPr wrap="none">
            <a:spAutoFit/>
          </a:bodyPr>
          <a:lstStyle/>
          <a:p>
            <a:pPr>
              <a:defRPr/>
            </a:pPr>
            <a:r>
              <a:rPr lang="en-US" sz="1800">
                <a:solidFill>
                  <a:srgbClr val="000AF9"/>
                </a:solidFill>
                <a:latin typeface="Arial" pitchFamily="-106" charset="0"/>
                <a:ea typeface="ＭＳ Ｐゴシック" pitchFamily="-106" charset="-128"/>
                <a:cs typeface="ＭＳ Ｐゴシック" pitchFamily="-106" charset="-128"/>
              </a:rPr>
              <a:t>http://www.cs.hmc.edu/~cs5grad/cs5/textcloud/page1.html</a:t>
            </a:r>
          </a:p>
        </p:txBody>
      </p:sp>
      <p:sp>
        <p:nvSpPr>
          <p:cNvPr id="14" name="Rectangle 25"/>
          <p:cNvSpPr>
            <a:spLocks noChangeArrowheads="1"/>
          </p:cNvSpPr>
          <p:nvPr/>
        </p:nvSpPr>
        <p:spPr bwMode="auto">
          <a:xfrm>
            <a:off x="3981450" y="4225925"/>
            <a:ext cx="3552825" cy="369888"/>
          </a:xfrm>
          <a:prstGeom prst="rect">
            <a:avLst/>
          </a:prstGeom>
          <a:solidFill>
            <a:srgbClr val="FFFFFF"/>
          </a:solidFill>
          <a:ln w="9525">
            <a:solidFill>
              <a:schemeClr val="bg1">
                <a:lumMod val="75000"/>
              </a:schemeClr>
            </a:solidFill>
            <a:miter lim="800000"/>
            <a:headEnd/>
            <a:tailEnd/>
          </a:ln>
        </p:spPr>
        <p:txBody>
          <a:bodyPr wrap="none">
            <a:spAutoFit/>
          </a:bodyPr>
          <a:lstStyle/>
          <a:p>
            <a:pPr>
              <a:defRPr/>
            </a:pPr>
            <a:r>
              <a:rPr lang="en-US" sz="1800">
                <a:solidFill>
                  <a:srgbClr val="000AF9"/>
                </a:solidFill>
                <a:latin typeface="Arial" pitchFamily="-106" charset="0"/>
                <a:ea typeface="ＭＳ Ｐゴシック" pitchFamily="-106" charset="-128"/>
                <a:cs typeface="ＭＳ Ｐゴシック" pitchFamily="-106" charset="-128"/>
              </a:rPr>
              <a:t>http://www.cs.hmc.edu/~akeizur/</a:t>
            </a:r>
          </a:p>
        </p:txBody>
      </p:sp>
      <p:sp>
        <p:nvSpPr>
          <p:cNvPr id="92168" name="Rectangle 14"/>
          <p:cNvSpPr>
            <a:spLocks noChangeArrowheads="1"/>
          </p:cNvSpPr>
          <p:nvPr/>
        </p:nvSpPr>
        <p:spPr bwMode="auto">
          <a:xfrm>
            <a:off x="6556375" y="1454150"/>
            <a:ext cx="107156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sz="3200">
                <a:latin typeface="Calibri" pitchFamily="34" charset="0"/>
              </a:rPr>
              <a:t>Input</a:t>
            </a:r>
          </a:p>
        </p:txBody>
      </p:sp>
      <p:sp>
        <p:nvSpPr>
          <p:cNvPr id="92169" name="Rectangle 15"/>
          <p:cNvSpPr>
            <a:spLocks noChangeArrowheads="1"/>
          </p:cNvSpPr>
          <p:nvPr/>
        </p:nvSpPr>
        <p:spPr bwMode="auto">
          <a:xfrm>
            <a:off x="6553200" y="5827713"/>
            <a:ext cx="1377950"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sz="3200">
                <a:latin typeface="Calibri" pitchFamily="34" charset="0"/>
              </a:rPr>
              <a:t>Output</a:t>
            </a:r>
          </a:p>
        </p:txBody>
      </p:sp>
      <p:grpSp>
        <p:nvGrpSpPr>
          <p:cNvPr id="92170" name="Group 11"/>
          <p:cNvGrpSpPr>
            <a:grpSpLocks/>
          </p:cNvGrpSpPr>
          <p:nvPr/>
        </p:nvGrpSpPr>
        <p:grpSpPr bwMode="auto">
          <a:xfrm>
            <a:off x="504825" y="5197475"/>
            <a:ext cx="417513" cy="517525"/>
            <a:chOff x="2928" y="1051"/>
            <a:chExt cx="840" cy="957"/>
          </a:xfrm>
        </p:grpSpPr>
        <p:sp>
          <p:nvSpPr>
            <p:cNvPr id="92175" name="Freeform 12"/>
            <p:cNvSpPr>
              <a:spLocks/>
            </p:cNvSpPr>
            <p:nvPr/>
          </p:nvSpPr>
          <p:spPr bwMode="auto">
            <a:xfrm>
              <a:off x="2928" y="1759"/>
              <a:ext cx="810" cy="249"/>
            </a:xfrm>
            <a:custGeom>
              <a:avLst/>
              <a:gdLst>
                <a:gd name="T0" fmla="*/ 52 w 1048"/>
                <a:gd name="T1" fmla="*/ 21 h 250"/>
                <a:gd name="T2" fmla="*/ 90 w 1048"/>
                <a:gd name="T3" fmla="*/ 83 h 250"/>
                <a:gd name="T4" fmla="*/ 94 w 1048"/>
                <a:gd name="T5" fmla="*/ 111 h 250"/>
                <a:gd name="T6" fmla="*/ 98 w 1048"/>
                <a:gd name="T7" fmla="*/ 129 h 250"/>
                <a:gd name="T8" fmla="*/ 103 w 1048"/>
                <a:gd name="T9" fmla="*/ 170 h 250"/>
                <a:gd name="T10" fmla="*/ 73 w 1048"/>
                <a:gd name="T11" fmla="*/ 239 h 250"/>
                <a:gd name="T12" fmla="*/ 8 w 1048"/>
                <a:gd name="T13" fmla="*/ 219 h 250"/>
                <a:gd name="T14" fmla="*/ 0 w 1048"/>
                <a:gd name="T15" fmla="*/ 198 h 250"/>
                <a:gd name="T16" fmla="*/ 2 w 1048"/>
                <a:gd name="T17" fmla="*/ 164 h 250"/>
                <a:gd name="T18" fmla="*/ 9 w 1048"/>
                <a:gd name="T19" fmla="*/ 125 h 250"/>
                <a:gd name="T20" fmla="*/ 20 w 1048"/>
                <a:gd name="T21" fmla="*/ 76 h 250"/>
                <a:gd name="T22" fmla="*/ 28 w 1048"/>
                <a:gd name="T23" fmla="*/ 55 h 250"/>
                <a:gd name="T24" fmla="*/ 32 w 1048"/>
                <a:gd name="T25" fmla="*/ 28 h 250"/>
                <a:gd name="T26" fmla="*/ 37 w 1048"/>
                <a:gd name="T27" fmla="*/ 14 h 250"/>
                <a:gd name="T28" fmla="*/ 49 w 1048"/>
                <a:gd name="T29" fmla="*/ 28 h 250"/>
                <a:gd name="T30" fmla="*/ 52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92176" name="Oval 13"/>
            <p:cNvSpPr>
              <a:spLocks noChangeArrowheads="1"/>
            </p:cNvSpPr>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92177" name="Oval 14"/>
            <p:cNvSpPr>
              <a:spLocks noChangeArrowheads="1"/>
            </p:cNvSpPr>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92178" name="Oval 15"/>
            <p:cNvSpPr>
              <a:spLocks noChangeArrowheads="1"/>
            </p:cNvSpPr>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92179" name="Oval 16"/>
            <p:cNvSpPr>
              <a:spLocks noChangeArrowheads="1"/>
            </p:cNvSpPr>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92180" name="Oval 17"/>
            <p:cNvSpPr>
              <a:spLocks noChangeArrowheads="1"/>
            </p:cNvSpPr>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92181" name="Oval 18"/>
            <p:cNvSpPr>
              <a:spLocks noChangeArrowheads="1"/>
            </p:cNvSpPr>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92182" name="Oval 19"/>
            <p:cNvSpPr>
              <a:spLocks noChangeArrowheads="1"/>
            </p:cNvSpPr>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92183" name="AutoShape 20"/>
            <p:cNvSpPr>
              <a:spLocks noChangeArrowheads="1"/>
            </p:cNvSpPr>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92184" name="Freeform 21"/>
            <p:cNvSpPr>
              <a:spLocks/>
            </p:cNvSpPr>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92185" name="Freeform 22"/>
            <p:cNvSpPr>
              <a:spLocks/>
            </p:cNvSpPr>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92186" name="Freeform 23"/>
            <p:cNvSpPr>
              <a:spLocks/>
            </p:cNvSpPr>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92187" name="Freeform 24"/>
            <p:cNvSpPr>
              <a:spLocks/>
            </p:cNvSpPr>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92171" name="Text Box 25"/>
          <p:cNvSpPr txBox="1">
            <a:spLocks noChangeArrowheads="1"/>
          </p:cNvSpPr>
          <p:nvPr/>
        </p:nvSpPr>
        <p:spPr bwMode="auto">
          <a:xfrm>
            <a:off x="971550" y="5137150"/>
            <a:ext cx="15065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sz="1200">
                <a:solidFill>
                  <a:srgbClr val="009900"/>
                </a:solidFill>
                <a:latin typeface="Comic Sans MS" pitchFamily="66" charset="0"/>
              </a:rPr>
              <a:t>Hey! Where did these come from?</a:t>
            </a:r>
          </a:p>
        </p:txBody>
      </p:sp>
      <p:pic>
        <p:nvPicPr>
          <p:cNvPr id="92172" name="Picture 8" descr="alie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64163" y="6096000"/>
            <a:ext cx="484187" cy="66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73" name="Text Box 29"/>
          <p:cNvSpPr txBox="1">
            <a:spLocks noChangeArrowheads="1"/>
          </p:cNvSpPr>
          <p:nvPr/>
        </p:nvSpPr>
        <p:spPr bwMode="auto">
          <a:xfrm>
            <a:off x="2838450" y="6294438"/>
            <a:ext cx="2555875" cy="3079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sz="1400">
                <a:solidFill>
                  <a:srgbClr val="800000"/>
                </a:solidFill>
                <a:latin typeface="Comic Sans MS" pitchFamily="66" charset="0"/>
              </a:rPr>
              <a:t>I think spam should go to 11!</a:t>
            </a:r>
          </a:p>
        </p:txBody>
      </p:sp>
      <p:cxnSp>
        <p:nvCxnSpPr>
          <p:cNvPr id="35" name="Straight Arrow Connector 34"/>
          <p:cNvCxnSpPr/>
          <p:nvPr/>
        </p:nvCxnSpPr>
        <p:spPr>
          <a:xfrm rot="10800000">
            <a:off x="5089525" y="6157913"/>
            <a:ext cx="331788" cy="77787"/>
          </a:xfrm>
          <a:prstGeom prst="straightConnector1">
            <a:avLst/>
          </a:prstGeom>
          <a:ln w="6350" cap="flat" cmpd="sng" algn="ctr">
            <a:solidFill>
              <a:srgbClr val="800000"/>
            </a:solidFill>
            <a:prstDash val="solid"/>
            <a:round/>
            <a:headEnd type="none" w="med" len="med"/>
            <a:tailEnd type="triangle" w="sm" len="sm"/>
          </a:ln>
          <a:effectLst/>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5" name="Text Box 46"/>
          <p:cNvSpPr txBox="1">
            <a:spLocks noChangeArrowheads="1"/>
          </p:cNvSpPr>
          <p:nvPr/>
        </p:nvSpPr>
        <p:spPr bwMode="auto">
          <a:xfrm>
            <a:off x="313531" y="228600"/>
            <a:ext cx="855027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a:spcBef>
                <a:spcPct val="50000"/>
              </a:spcBef>
            </a:pPr>
            <a:r>
              <a:rPr lang="en-US" sz="3200" dirty="0" smtClean="0">
                <a:latin typeface="Cambria" panose="02040503050406030204" pitchFamily="18" charset="0"/>
              </a:rPr>
              <a:t>This year's </a:t>
            </a:r>
            <a:r>
              <a:rPr lang="en-US" sz="3200" dirty="0" err="1" smtClean="0">
                <a:latin typeface="Cambria" panose="02040503050406030204" pitchFamily="18" charset="0"/>
              </a:rPr>
              <a:t>Cris</a:t>
            </a:r>
            <a:r>
              <a:rPr lang="en-US" sz="3200" dirty="0" smtClean="0">
                <a:latin typeface="Cambria" panose="02040503050406030204" pitchFamily="18" charset="0"/>
              </a:rPr>
              <a:t> </a:t>
            </a:r>
            <a:r>
              <a:rPr lang="en-US" sz="3200" dirty="0" err="1" smtClean="0">
                <a:latin typeface="Cambria" panose="02040503050406030204" pitchFamily="18" charset="0"/>
              </a:rPr>
              <a:t>Cecka</a:t>
            </a:r>
            <a:r>
              <a:rPr lang="en-US" sz="3200" dirty="0" smtClean="0">
                <a:latin typeface="Cambria" panose="02040503050406030204" pitchFamily="18" charset="0"/>
              </a:rPr>
              <a:t> award…</a:t>
            </a:r>
            <a:endParaRPr lang="en-US" sz="3200" i="1" dirty="0">
              <a:latin typeface="Cambria" panose="02040503050406030204" pitchFamily="18"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7081" y="960846"/>
            <a:ext cx="7630590" cy="5401429"/>
          </a:xfrm>
          <a:prstGeom prst="rect">
            <a:avLst/>
          </a:prstGeom>
        </p:spPr>
      </p:pic>
      <p:sp>
        <p:nvSpPr>
          <p:cNvPr id="3" name="Rounded Rectangle 2"/>
          <p:cNvSpPr/>
          <p:nvPr/>
        </p:nvSpPr>
        <p:spPr bwMode="auto">
          <a:xfrm>
            <a:off x="1066800" y="2540358"/>
            <a:ext cx="7315200" cy="457200"/>
          </a:xfrm>
          <a:prstGeom prst="roundRect">
            <a:avLst/>
          </a:prstGeom>
          <a:solidFill>
            <a:srgbClr val="FF0000">
              <a:alpha val="9000"/>
            </a:srgbClr>
          </a:solid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1" charset="-128"/>
            </a:endParaRPr>
          </a:p>
        </p:txBody>
      </p:sp>
      <p:sp>
        <p:nvSpPr>
          <p:cNvPr id="4" name="Right Arrow 3"/>
          <p:cNvSpPr/>
          <p:nvPr/>
        </p:nvSpPr>
        <p:spPr bwMode="auto">
          <a:xfrm rot="10800000">
            <a:off x="8229600" y="3394860"/>
            <a:ext cx="762000" cy="533400"/>
          </a:xfrm>
          <a:prstGeom prst="rightArrow">
            <a:avLst/>
          </a:prstGeom>
          <a:solidFill>
            <a:srgbClr val="FFCCCC"/>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1" charset="-128"/>
            </a:endParaRPr>
          </a:p>
        </p:txBody>
      </p:sp>
    </p:spTree>
    <p:extLst>
      <p:ext uri="{BB962C8B-B14F-4D97-AF65-F5344CB8AC3E}">
        <p14:creationId xmlns:p14="http://schemas.microsoft.com/office/powerpoint/2010/main" val="4008302791"/>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3186" name="Group 2"/>
          <p:cNvGrpSpPr>
            <a:grpSpLocks/>
          </p:cNvGrpSpPr>
          <p:nvPr/>
        </p:nvGrpSpPr>
        <p:grpSpPr bwMode="auto">
          <a:xfrm>
            <a:off x="533400" y="1038225"/>
            <a:ext cx="8218488" cy="180975"/>
            <a:chOff x="295" y="1311"/>
            <a:chExt cx="5177" cy="114"/>
          </a:xfrm>
        </p:grpSpPr>
        <p:sp>
          <p:nvSpPr>
            <p:cNvPr id="93214" name="Rectangle 3"/>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93215" name="Rectangle 4"/>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sp>
        <p:nvSpPr>
          <p:cNvPr id="93187" name="Text Box 5"/>
          <p:cNvSpPr txBox="1">
            <a:spLocks noChangeArrowheads="1"/>
          </p:cNvSpPr>
          <p:nvPr/>
        </p:nvSpPr>
        <p:spPr bwMode="auto">
          <a:xfrm>
            <a:off x="1147763" y="152400"/>
            <a:ext cx="68580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4200">
                <a:solidFill>
                  <a:srgbClr val="000AF9"/>
                </a:solidFill>
              </a:rPr>
              <a:t>Text Clouds</a:t>
            </a:r>
            <a:r>
              <a:rPr lang="en-US" altLang="en-US" sz="4200"/>
              <a:t> project</a:t>
            </a:r>
          </a:p>
        </p:txBody>
      </p:sp>
      <p:sp>
        <p:nvSpPr>
          <p:cNvPr id="93188" name="Rectangle 6"/>
          <p:cNvSpPr>
            <a:spLocks noChangeArrowheads="1"/>
          </p:cNvSpPr>
          <p:nvPr/>
        </p:nvSpPr>
        <p:spPr bwMode="auto">
          <a:xfrm>
            <a:off x="1274763" y="1363663"/>
            <a:ext cx="608647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sz="1800">
                <a:solidFill>
                  <a:srgbClr val="000AF9"/>
                </a:solidFill>
                <a:latin typeface="Arial" pitchFamily="34" charset="0"/>
              </a:rPr>
              <a:t>http://www.cs.hmc.edu/~cs5grad/cs5/textcloud/page1.html</a:t>
            </a:r>
          </a:p>
        </p:txBody>
      </p:sp>
      <p:sp>
        <p:nvSpPr>
          <p:cNvPr id="93189" name="Rectangle 7"/>
          <p:cNvSpPr>
            <a:spLocks noChangeArrowheads="1"/>
          </p:cNvSpPr>
          <p:nvPr/>
        </p:nvSpPr>
        <p:spPr bwMode="auto">
          <a:xfrm>
            <a:off x="223838" y="1935163"/>
            <a:ext cx="8551862" cy="42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sz="2200" b="1"/>
              <a:t>Spamming spammers spammed spam. Spam spam spam! I love spam!</a:t>
            </a:r>
          </a:p>
        </p:txBody>
      </p:sp>
      <p:sp>
        <p:nvSpPr>
          <p:cNvPr id="93190" name="Text Box 8"/>
          <p:cNvSpPr txBox="1">
            <a:spLocks noChangeArrowheads="1"/>
          </p:cNvSpPr>
          <p:nvPr/>
        </p:nvSpPr>
        <p:spPr bwMode="auto">
          <a:xfrm>
            <a:off x="304800" y="4648200"/>
            <a:ext cx="8232775"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sz="1600" b="1">
                <a:latin typeface="Courier New" pitchFamily="49" charset="0"/>
              </a:rPr>
              <a:t>['spamming', 'spammers', spammed', 'spam', 'spam', 'spam', 'spam',</a:t>
            </a:r>
          </a:p>
          <a:p>
            <a:pPr eaLnBrk="1" hangingPunct="1"/>
            <a:r>
              <a:rPr lang="en-US" altLang="en-US" sz="1600" b="1">
                <a:latin typeface="Courier New" pitchFamily="49" charset="0"/>
              </a:rPr>
              <a:t>'love', 'spam', 'page', '2'] </a:t>
            </a:r>
          </a:p>
        </p:txBody>
      </p:sp>
      <p:sp>
        <p:nvSpPr>
          <p:cNvPr id="93191" name="Line 9"/>
          <p:cNvSpPr>
            <a:spLocks noChangeShapeType="1"/>
          </p:cNvSpPr>
          <p:nvPr/>
        </p:nvSpPr>
        <p:spPr bwMode="auto">
          <a:xfrm>
            <a:off x="4579938" y="2586038"/>
            <a:ext cx="0" cy="60960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93192" name="Text Box 10"/>
          <p:cNvSpPr txBox="1">
            <a:spLocks noChangeArrowheads="1"/>
          </p:cNvSpPr>
          <p:nvPr/>
        </p:nvSpPr>
        <p:spPr bwMode="auto">
          <a:xfrm>
            <a:off x="381000" y="3352800"/>
            <a:ext cx="8475663"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sz="1600" b="1">
                <a:latin typeface="Courier New" pitchFamily="49" charset="0"/>
              </a:rPr>
              <a:t>['spamming', 'spammers', spammed', 'spam.', 'spam', 'spam', 'spam!',</a:t>
            </a:r>
          </a:p>
          <a:p>
            <a:pPr eaLnBrk="1" hangingPunct="1"/>
            <a:r>
              <a:rPr lang="en-US" altLang="en-US" sz="1600" b="1">
                <a:latin typeface="Courier New" pitchFamily="49" charset="0"/>
              </a:rPr>
              <a:t>'I', 'love', 'spam!', 'page', '2'] </a:t>
            </a:r>
          </a:p>
        </p:txBody>
      </p:sp>
      <p:sp>
        <p:nvSpPr>
          <p:cNvPr id="93193" name="Text Box 11"/>
          <p:cNvSpPr txBox="1">
            <a:spLocks noChangeArrowheads="1"/>
          </p:cNvSpPr>
          <p:nvPr/>
        </p:nvSpPr>
        <p:spPr bwMode="auto">
          <a:xfrm>
            <a:off x="381000" y="5867400"/>
            <a:ext cx="6891338"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sz="1600" b="1">
                <a:latin typeface="Courier New" pitchFamily="49" charset="0"/>
              </a:rPr>
              <a:t>['spam', 'spam', spam', 'spam', 'spam', 'spam', 'spam',</a:t>
            </a:r>
          </a:p>
          <a:p>
            <a:pPr eaLnBrk="1" hangingPunct="1"/>
            <a:r>
              <a:rPr lang="en-US" altLang="en-US" sz="1600" b="1">
                <a:latin typeface="Courier New" pitchFamily="49" charset="0"/>
              </a:rPr>
              <a:t>'love', 'spam', 'page', '2'] </a:t>
            </a:r>
          </a:p>
        </p:txBody>
      </p:sp>
      <p:sp>
        <p:nvSpPr>
          <p:cNvPr id="93194" name="Line 13"/>
          <p:cNvSpPr>
            <a:spLocks noChangeShapeType="1"/>
          </p:cNvSpPr>
          <p:nvPr/>
        </p:nvSpPr>
        <p:spPr bwMode="auto">
          <a:xfrm>
            <a:off x="4572000" y="4038600"/>
            <a:ext cx="0" cy="609600"/>
          </a:xfrm>
          <a:prstGeom prst="line">
            <a:avLst/>
          </a:prstGeom>
          <a:noFill/>
          <a:ln w="28575">
            <a:solidFill>
              <a:srgbClr val="8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93195" name="Line 14"/>
          <p:cNvSpPr>
            <a:spLocks noChangeShapeType="1"/>
          </p:cNvSpPr>
          <p:nvPr/>
        </p:nvSpPr>
        <p:spPr bwMode="auto">
          <a:xfrm>
            <a:off x="4552950" y="5176838"/>
            <a:ext cx="0" cy="609600"/>
          </a:xfrm>
          <a:prstGeom prst="line">
            <a:avLst/>
          </a:prstGeom>
          <a:noFill/>
          <a:ln w="28575">
            <a:solidFill>
              <a:srgbClr val="0099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nvGrpSpPr>
          <p:cNvPr id="93196" name="Group 15"/>
          <p:cNvGrpSpPr>
            <a:grpSpLocks/>
          </p:cNvGrpSpPr>
          <p:nvPr/>
        </p:nvGrpSpPr>
        <p:grpSpPr bwMode="auto">
          <a:xfrm>
            <a:off x="5884863" y="5224463"/>
            <a:ext cx="484187" cy="590550"/>
            <a:chOff x="2928" y="1051"/>
            <a:chExt cx="840" cy="957"/>
          </a:xfrm>
        </p:grpSpPr>
        <p:sp>
          <p:nvSpPr>
            <p:cNvPr id="93201" name="Freeform 16"/>
            <p:cNvSpPr>
              <a:spLocks/>
            </p:cNvSpPr>
            <p:nvPr/>
          </p:nvSpPr>
          <p:spPr bwMode="auto">
            <a:xfrm>
              <a:off x="2928" y="1759"/>
              <a:ext cx="810" cy="249"/>
            </a:xfrm>
            <a:custGeom>
              <a:avLst/>
              <a:gdLst>
                <a:gd name="T0" fmla="*/ 52 w 1048"/>
                <a:gd name="T1" fmla="*/ 21 h 250"/>
                <a:gd name="T2" fmla="*/ 90 w 1048"/>
                <a:gd name="T3" fmla="*/ 83 h 250"/>
                <a:gd name="T4" fmla="*/ 94 w 1048"/>
                <a:gd name="T5" fmla="*/ 111 h 250"/>
                <a:gd name="T6" fmla="*/ 98 w 1048"/>
                <a:gd name="T7" fmla="*/ 129 h 250"/>
                <a:gd name="T8" fmla="*/ 103 w 1048"/>
                <a:gd name="T9" fmla="*/ 170 h 250"/>
                <a:gd name="T10" fmla="*/ 73 w 1048"/>
                <a:gd name="T11" fmla="*/ 239 h 250"/>
                <a:gd name="T12" fmla="*/ 8 w 1048"/>
                <a:gd name="T13" fmla="*/ 219 h 250"/>
                <a:gd name="T14" fmla="*/ 0 w 1048"/>
                <a:gd name="T15" fmla="*/ 198 h 250"/>
                <a:gd name="T16" fmla="*/ 2 w 1048"/>
                <a:gd name="T17" fmla="*/ 164 h 250"/>
                <a:gd name="T18" fmla="*/ 9 w 1048"/>
                <a:gd name="T19" fmla="*/ 125 h 250"/>
                <a:gd name="T20" fmla="*/ 20 w 1048"/>
                <a:gd name="T21" fmla="*/ 76 h 250"/>
                <a:gd name="T22" fmla="*/ 28 w 1048"/>
                <a:gd name="T23" fmla="*/ 55 h 250"/>
                <a:gd name="T24" fmla="*/ 32 w 1048"/>
                <a:gd name="T25" fmla="*/ 28 h 250"/>
                <a:gd name="T26" fmla="*/ 37 w 1048"/>
                <a:gd name="T27" fmla="*/ 14 h 250"/>
                <a:gd name="T28" fmla="*/ 49 w 1048"/>
                <a:gd name="T29" fmla="*/ 28 h 250"/>
                <a:gd name="T30" fmla="*/ 52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93202" name="Oval 17"/>
            <p:cNvSpPr>
              <a:spLocks noChangeArrowheads="1"/>
            </p:cNvSpPr>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93203" name="Oval 18"/>
            <p:cNvSpPr>
              <a:spLocks noChangeArrowheads="1"/>
            </p:cNvSpPr>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93204" name="Oval 19"/>
            <p:cNvSpPr>
              <a:spLocks noChangeArrowheads="1"/>
            </p:cNvSpPr>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93205" name="Oval 20"/>
            <p:cNvSpPr>
              <a:spLocks noChangeArrowheads="1"/>
            </p:cNvSpPr>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93206" name="Oval 21"/>
            <p:cNvSpPr>
              <a:spLocks noChangeArrowheads="1"/>
            </p:cNvSpPr>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93207" name="Oval 22"/>
            <p:cNvSpPr>
              <a:spLocks noChangeArrowheads="1"/>
            </p:cNvSpPr>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93208" name="Oval 23"/>
            <p:cNvSpPr>
              <a:spLocks noChangeArrowheads="1"/>
            </p:cNvSpPr>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93209" name="AutoShape 24"/>
            <p:cNvSpPr>
              <a:spLocks noChangeArrowheads="1"/>
            </p:cNvSpPr>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93210" name="Freeform 25"/>
            <p:cNvSpPr>
              <a:spLocks/>
            </p:cNvSpPr>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93211" name="Freeform 26"/>
            <p:cNvSpPr>
              <a:spLocks/>
            </p:cNvSpPr>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93212" name="Freeform 27"/>
            <p:cNvSpPr>
              <a:spLocks/>
            </p:cNvSpPr>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93213" name="Freeform 28"/>
            <p:cNvSpPr>
              <a:spLocks/>
            </p:cNvSpPr>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93197" name="Text Box 29"/>
          <p:cNvSpPr txBox="1">
            <a:spLocks noChangeArrowheads="1"/>
          </p:cNvSpPr>
          <p:nvPr/>
        </p:nvSpPr>
        <p:spPr bwMode="auto">
          <a:xfrm>
            <a:off x="4840288" y="5283200"/>
            <a:ext cx="104933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sz="1400">
                <a:solidFill>
                  <a:srgbClr val="009900"/>
                </a:solidFill>
                <a:latin typeface="Comic Sans MS" pitchFamily="66" charset="0"/>
              </a:rPr>
              <a:t>And here?</a:t>
            </a:r>
          </a:p>
        </p:txBody>
      </p:sp>
      <p:sp>
        <p:nvSpPr>
          <p:cNvPr id="93198" name="Text Box 30"/>
          <p:cNvSpPr txBox="1">
            <a:spLocks noChangeArrowheads="1"/>
          </p:cNvSpPr>
          <p:nvPr/>
        </p:nvSpPr>
        <p:spPr bwMode="auto">
          <a:xfrm>
            <a:off x="7683500" y="6435725"/>
            <a:ext cx="13398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sz="1400">
                <a:solidFill>
                  <a:srgbClr val="000AF9"/>
                </a:solidFill>
                <a:latin typeface="Comic Sans MS" pitchFamily="66" charset="0"/>
              </a:rPr>
              <a:t>What's next?</a:t>
            </a:r>
          </a:p>
        </p:txBody>
      </p:sp>
      <p:pic>
        <p:nvPicPr>
          <p:cNvPr id="93199" name="Picture 8" descr="alie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51638" y="3713163"/>
            <a:ext cx="658812" cy="900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3200" name="Text Box 29"/>
          <p:cNvSpPr txBox="1">
            <a:spLocks noChangeArrowheads="1"/>
          </p:cNvSpPr>
          <p:nvPr/>
        </p:nvSpPr>
        <p:spPr bwMode="auto">
          <a:xfrm>
            <a:off x="4818063" y="3998913"/>
            <a:ext cx="209073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sz="1400">
                <a:solidFill>
                  <a:srgbClr val="800000"/>
                </a:solidFill>
                <a:latin typeface="Comic Sans MS" pitchFamily="66" charset="0"/>
              </a:rPr>
              <a:t>What happened here?</a:t>
            </a:r>
          </a:p>
        </p:txBody>
      </p:sp>
    </p:spTree>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4210" name="Group 2"/>
          <p:cNvGrpSpPr>
            <a:grpSpLocks/>
          </p:cNvGrpSpPr>
          <p:nvPr/>
        </p:nvGrpSpPr>
        <p:grpSpPr bwMode="auto">
          <a:xfrm>
            <a:off x="533400" y="1038225"/>
            <a:ext cx="8218488" cy="180975"/>
            <a:chOff x="295" y="1311"/>
            <a:chExt cx="5177" cy="114"/>
          </a:xfrm>
        </p:grpSpPr>
        <p:sp>
          <p:nvSpPr>
            <p:cNvPr id="94234" name="Rectangle 3"/>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94235" name="Rectangle 4"/>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sp>
        <p:nvSpPr>
          <p:cNvPr id="94211" name="Text Box 5"/>
          <p:cNvSpPr txBox="1">
            <a:spLocks noChangeArrowheads="1"/>
          </p:cNvSpPr>
          <p:nvPr/>
        </p:nvSpPr>
        <p:spPr bwMode="auto">
          <a:xfrm>
            <a:off x="1147763" y="152400"/>
            <a:ext cx="68580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4200">
                <a:solidFill>
                  <a:srgbClr val="000AF9"/>
                </a:solidFill>
              </a:rPr>
              <a:t>Text Clouds</a:t>
            </a:r>
            <a:r>
              <a:rPr lang="en-US" altLang="en-US" sz="4200"/>
              <a:t> project</a:t>
            </a:r>
          </a:p>
        </p:txBody>
      </p:sp>
      <p:sp>
        <p:nvSpPr>
          <p:cNvPr id="94212" name="Text Box 6"/>
          <p:cNvSpPr txBox="1">
            <a:spLocks noChangeArrowheads="1"/>
          </p:cNvSpPr>
          <p:nvPr/>
        </p:nvSpPr>
        <p:spPr bwMode="auto">
          <a:xfrm>
            <a:off x="482600" y="1441450"/>
            <a:ext cx="4038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a:solidFill>
                  <a:srgbClr val="000AF9"/>
                </a:solidFill>
                <a:latin typeface="Comic Sans MS" pitchFamily="66" charset="0"/>
              </a:rPr>
              <a:t>From text…</a:t>
            </a:r>
          </a:p>
        </p:txBody>
      </p:sp>
      <p:sp>
        <p:nvSpPr>
          <p:cNvPr id="94213" name="Text Box 7"/>
          <p:cNvSpPr txBox="1">
            <a:spLocks noChangeArrowheads="1"/>
          </p:cNvSpPr>
          <p:nvPr/>
        </p:nvSpPr>
        <p:spPr bwMode="auto">
          <a:xfrm>
            <a:off x="3886200" y="6248400"/>
            <a:ext cx="4038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r" eaLnBrk="1" hangingPunct="1">
              <a:spcBef>
                <a:spcPct val="50000"/>
              </a:spcBef>
            </a:pPr>
            <a:r>
              <a:rPr lang="en-US" altLang="en-US">
                <a:solidFill>
                  <a:srgbClr val="000AF9"/>
                </a:solidFill>
                <a:latin typeface="Comic Sans MS" pitchFamily="66" charset="0"/>
              </a:rPr>
              <a:t>… to cloud</a:t>
            </a:r>
          </a:p>
        </p:txBody>
      </p:sp>
      <p:sp>
        <p:nvSpPr>
          <p:cNvPr id="94214" name="Text Box 23"/>
          <p:cNvSpPr txBox="1">
            <a:spLocks noChangeArrowheads="1"/>
          </p:cNvSpPr>
          <p:nvPr/>
        </p:nvSpPr>
        <p:spPr bwMode="auto">
          <a:xfrm>
            <a:off x="1071563" y="1998663"/>
            <a:ext cx="6781800" cy="434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buFontTx/>
              <a:buAutoNum type="arabicPeriod"/>
            </a:pPr>
            <a:r>
              <a:rPr lang="en-US" altLang="en-US"/>
              <a:t>Start with a webpage (URL)</a:t>
            </a:r>
          </a:p>
          <a:p>
            <a:pPr eaLnBrk="1" hangingPunct="1">
              <a:spcBef>
                <a:spcPct val="50000"/>
              </a:spcBef>
              <a:buFontTx/>
              <a:buAutoNum type="arabicPeriod"/>
            </a:pPr>
            <a:r>
              <a:rPr lang="en-US" altLang="en-US"/>
              <a:t>Read in text</a:t>
            </a:r>
          </a:p>
          <a:p>
            <a:pPr eaLnBrk="1" hangingPunct="1">
              <a:spcBef>
                <a:spcPct val="50000"/>
              </a:spcBef>
              <a:buFontTx/>
              <a:buAutoNum type="arabicPeriod"/>
            </a:pPr>
            <a:r>
              <a:rPr lang="en-US" altLang="en-US"/>
              <a:t>Create a list of words</a:t>
            </a:r>
          </a:p>
          <a:p>
            <a:pPr eaLnBrk="1" hangingPunct="1">
              <a:spcBef>
                <a:spcPct val="50000"/>
              </a:spcBef>
              <a:buFontTx/>
              <a:buAutoNum type="arabicPeriod"/>
            </a:pPr>
            <a:r>
              <a:rPr lang="en-US" altLang="en-US" b="1" i="1">
                <a:solidFill>
                  <a:srgbClr val="800000"/>
                </a:solidFill>
              </a:rPr>
              <a:t>  Clean the words</a:t>
            </a:r>
          </a:p>
          <a:p>
            <a:pPr eaLnBrk="1" hangingPunct="1">
              <a:spcBef>
                <a:spcPct val="50000"/>
              </a:spcBef>
              <a:buFontTx/>
              <a:buAutoNum type="arabicPeriod"/>
            </a:pPr>
            <a:r>
              <a:rPr lang="en-US" altLang="en-US" b="1" i="1">
                <a:solidFill>
                  <a:srgbClr val="800000"/>
                </a:solidFill>
              </a:rPr>
              <a:t>  Stem the words</a:t>
            </a:r>
          </a:p>
          <a:p>
            <a:pPr eaLnBrk="1" hangingPunct="1">
              <a:spcBef>
                <a:spcPct val="50000"/>
              </a:spcBef>
              <a:buFontTx/>
              <a:buAutoNum type="arabicPeriod"/>
            </a:pPr>
            <a:r>
              <a:rPr lang="en-US" altLang="en-US"/>
              <a:t>Count the words</a:t>
            </a:r>
          </a:p>
          <a:p>
            <a:pPr eaLnBrk="1" hangingPunct="1">
              <a:spcBef>
                <a:spcPct val="50000"/>
              </a:spcBef>
              <a:buFontTx/>
              <a:buAutoNum type="arabicPeriod"/>
            </a:pPr>
            <a:r>
              <a:rPr lang="en-US" altLang="en-US"/>
              <a:t>Return a string with frequencies</a:t>
            </a:r>
          </a:p>
          <a:p>
            <a:pPr eaLnBrk="1" hangingPunct="1">
              <a:spcBef>
                <a:spcPct val="50000"/>
              </a:spcBef>
              <a:buFontTx/>
              <a:buAutoNum type="arabicPeriod"/>
            </a:pPr>
            <a:r>
              <a:rPr lang="en-US" altLang="en-US"/>
              <a:t>Add advanced features…</a:t>
            </a:r>
          </a:p>
        </p:txBody>
      </p:sp>
      <p:grpSp>
        <p:nvGrpSpPr>
          <p:cNvPr id="94215" name="Group 24"/>
          <p:cNvGrpSpPr>
            <a:grpSpLocks/>
          </p:cNvGrpSpPr>
          <p:nvPr/>
        </p:nvGrpSpPr>
        <p:grpSpPr bwMode="auto">
          <a:xfrm>
            <a:off x="8064500" y="2740025"/>
            <a:ext cx="546100" cy="654050"/>
            <a:chOff x="2928" y="1051"/>
            <a:chExt cx="840" cy="957"/>
          </a:xfrm>
        </p:grpSpPr>
        <p:sp>
          <p:nvSpPr>
            <p:cNvPr id="94221" name="Freeform 25"/>
            <p:cNvSpPr>
              <a:spLocks/>
            </p:cNvSpPr>
            <p:nvPr/>
          </p:nvSpPr>
          <p:spPr bwMode="auto">
            <a:xfrm>
              <a:off x="2928" y="1759"/>
              <a:ext cx="810" cy="249"/>
            </a:xfrm>
            <a:custGeom>
              <a:avLst/>
              <a:gdLst>
                <a:gd name="T0" fmla="*/ 52 w 1048"/>
                <a:gd name="T1" fmla="*/ 21 h 250"/>
                <a:gd name="T2" fmla="*/ 90 w 1048"/>
                <a:gd name="T3" fmla="*/ 83 h 250"/>
                <a:gd name="T4" fmla="*/ 94 w 1048"/>
                <a:gd name="T5" fmla="*/ 111 h 250"/>
                <a:gd name="T6" fmla="*/ 98 w 1048"/>
                <a:gd name="T7" fmla="*/ 129 h 250"/>
                <a:gd name="T8" fmla="*/ 103 w 1048"/>
                <a:gd name="T9" fmla="*/ 170 h 250"/>
                <a:gd name="T10" fmla="*/ 73 w 1048"/>
                <a:gd name="T11" fmla="*/ 239 h 250"/>
                <a:gd name="T12" fmla="*/ 8 w 1048"/>
                <a:gd name="T13" fmla="*/ 219 h 250"/>
                <a:gd name="T14" fmla="*/ 0 w 1048"/>
                <a:gd name="T15" fmla="*/ 198 h 250"/>
                <a:gd name="T16" fmla="*/ 2 w 1048"/>
                <a:gd name="T17" fmla="*/ 164 h 250"/>
                <a:gd name="T18" fmla="*/ 9 w 1048"/>
                <a:gd name="T19" fmla="*/ 125 h 250"/>
                <a:gd name="T20" fmla="*/ 20 w 1048"/>
                <a:gd name="T21" fmla="*/ 76 h 250"/>
                <a:gd name="T22" fmla="*/ 28 w 1048"/>
                <a:gd name="T23" fmla="*/ 55 h 250"/>
                <a:gd name="T24" fmla="*/ 32 w 1048"/>
                <a:gd name="T25" fmla="*/ 28 h 250"/>
                <a:gd name="T26" fmla="*/ 37 w 1048"/>
                <a:gd name="T27" fmla="*/ 14 h 250"/>
                <a:gd name="T28" fmla="*/ 49 w 1048"/>
                <a:gd name="T29" fmla="*/ 28 h 250"/>
                <a:gd name="T30" fmla="*/ 52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94222" name="Oval 26"/>
            <p:cNvSpPr>
              <a:spLocks noChangeArrowheads="1"/>
            </p:cNvSpPr>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94223" name="Oval 27"/>
            <p:cNvSpPr>
              <a:spLocks noChangeArrowheads="1"/>
            </p:cNvSpPr>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94224" name="Oval 28"/>
            <p:cNvSpPr>
              <a:spLocks noChangeArrowheads="1"/>
            </p:cNvSpPr>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94225" name="Oval 29"/>
            <p:cNvSpPr>
              <a:spLocks noChangeArrowheads="1"/>
            </p:cNvSpPr>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94226" name="Oval 30"/>
            <p:cNvSpPr>
              <a:spLocks noChangeArrowheads="1"/>
            </p:cNvSpPr>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94227" name="Oval 31"/>
            <p:cNvSpPr>
              <a:spLocks noChangeArrowheads="1"/>
            </p:cNvSpPr>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94228" name="Oval 32"/>
            <p:cNvSpPr>
              <a:spLocks noChangeArrowheads="1"/>
            </p:cNvSpPr>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94229" name="AutoShape 33"/>
            <p:cNvSpPr>
              <a:spLocks noChangeArrowheads="1"/>
            </p:cNvSpPr>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94230" name="Freeform 34"/>
            <p:cNvSpPr>
              <a:spLocks/>
            </p:cNvSpPr>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94231" name="Freeform 35"/>
            <p:cNvSpPr>
              <a:spLocks/>
            </p:cNvSpPr>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94232" name="Freeform 36"/>
            <p:cNvSpPr>
              <a:spLocks/>
            </p:cNvSpPr>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94233" name="Freeform 37"/>
            <p:cNvSpPr>
              <a:spLocks/>
            </p:cNvSpPr>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94216" name="Text Box 40"/>
          <p:cNvSpPr txBox="1">
            <a:spLocks noChangeArrowheads="1"/>
          </p:cNvSpPr>
          <p:nvPr/>
        </p:nvSpPr>
        <p:spPr bwMode="auto">
          <a:xfrm>
            <a:off x="6129338" y="2643188"/>
            <a:ext cx="1982787" cy="32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sz="1500">
                <a:solidFill>
                  <a:srgbClr val="009900"/>
                </a:solidFill>
                <a:latin typeface="Comic Sans MS" pitchFamily="66" charset="0"/>
              </a:rPr>
              <a:t>This looks familiar...</a:t>
            </a:r>
          </a:p>
        </p:txBody>
      </p:sp>
      <p:sp>
        <p:nvSpPr>
          <p:cNvPr id="94217" name="Text Box 40"/>
          <p:cNvSpPr txBox="1">
            <a:spLocks noChangeArrowheads="1"/>
          </p:cNvSpPr>
          <p:nvPr/>
        </p:nvSpPr>
        <p:spPr bwMode="auto">
          <a:xfrm>
            <a:off x="6173788" y="5059363"/>
            <a:ext cx="1343025" cy="32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sz="1500">
                <a:solidFill>
                  <a:srgbClr val="009900"/>
                </a:solidFill>
                <a:latin typeface="Comic Sans MS" pitchFamily="66" charset="0"/>
              </a:rPr>
              <a:t>So does this!</a:t>
            </a:r>
          </a:p>
        </p:txBody>
      </p:sp>
      <p:pic>
        <p:nvPicPr>
          <p:cNvPr id="94218" name="Picture 8" descr="alie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89825" y="4953000"/>
            <a:ext cx="657225" cy="900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 name="Right Brace 39"/>
          <p:cNvSpPr/>
          <p:nvPr/>
        </p:nvSpPr>
        <p:spPr>
          <a:xfrm>
            <a:off x="5667375" y="2065338"/>
            <a:ext cx="228600" cy="1350962"/>
          </a:xfrm>
          <a:prstGeom prst="rightBrace">
            <a:avLst>
              <a:gd name="adj1" fmla="val 31809"/>
              <a:gd name="adj2" fmla="val 50000"/>
            </a:avLst>
          </a:prstGeom>
          <a:ln w="12700" cap="flat" cmpd="sng" algn="ctr">
            <a:solidFill>
              <a:schemeClr val="tx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sp>
        <p:nvSpPr>
          <p:cNvPr id="41" name="Right Brace 40"/>
          <p:cNvSpPr/>
          <p:nvPr/>
        </p:nvSpPr>
        <p:spPr>
          <a:xfrm>
            <a:off x="5915025" y="4703763"/>
            <a:ext cx="228600" cy="1027112"/>
          </a:xfrm>
          <a:prstGeom prst="rightBrace">
            <a:avLst>
              <a:gd name="adj1" fmla="val 31809"/>
              <a:gd name="adj2" fmla="val 50000"/>
            </a:avLst>
          </a:prstGeom>
          <a:ln w="12700" cap="flat" cmpd="sng" algn="ctr">
            <a:solidFill>
              <a:schemeClr val="tx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spTree>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5234" name="Group 2"/>
          <p:cNvGrpSpPr>
            <a:grpSpLocks/>
          </p:cNvGrpSpPr>
          <p:nvPr/>
        </p:nvGrpSpPr>
        <p:grpSpPr bwMode="auto">
          <a:xfrm>
            <a:off x="533400" y="1038225"/>
            <a:ext cx="8218488" cy="180975"/>
            <a:chOff x="295" y="1311"/>
            <a:chExt cx="5177" cy="114"/>
          </a:xfrm>
        </p:grpSpPr>
        <p:sp>
          <p:nvSpPr>
            <p:cNvPr id="95263" name="Rectangle 3"/>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95264" name="Rectangle 4"/>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sp>
        <p:nvSpPr>
          <p:cNvPr id="95235" name="Text Box 5"/>
          <p:cNvSpPr txBox="1">
            <a:spLocks noChangeArrowheads="1"/>
          </p:cNvSpPr>
          <p:nvPr/>
        </p:nvSpPr>
        <p:spPr bwMode="auto">
          <a:xfrm>
            <a:off x="1147763" y="152400"/>
            <a:ext cx="68580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4200">
                <a:solidFill>
                  <a:srgbClr val="000AF9"/>
                </a:solidFill>
              </a:rPr>
              <a:t>Text Clouds</a:t>
            </a:r>
            <a:r>
              <a:rPr lang="en-US" altLang="en-US" sz="4200"/>
              <a:t> project</a:t>
            </a:r>
          </a:p>
        </p:txBody>
      </p:sp>
      <p:sp>
        <p:nvSpPr>
          <p:cNvPr id="95236" name="Text Box 6"/>
          <p:cNvSpPr txBox="1">
            <a:spLocks noChangeArrowheads="1"/>
          </p:cNvSpPr>
          <p:nvPr/>
        </p:nvSpPr>
        <p:spPr bwMode="auto">
          <a:xfrm>
            <a:off x="228600" y="1584325"/>
            <a:ext cx="36560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a:solidFill>
                  <a:srgbClr val="000AF9"/>
                </a:solidFill>
                <a:latin typeface="Comic Sans MS" pitchFamily="66" charset="0"/>
              </a:rPr>
              <a:t>The Approach:</a:t>
            </a:r>
          </a:p>
        </p:txBody>
      </p:sp>
      <p:sp>
        <p:nvSpPr>
          <p:cNvPr id="95237" name="Text Box 8"/>
          <p:cNvSpPr txBox="1">
            <a:spLocks noChangeArrowheads="1"/>
          </p:cNvSpPr>
          <p:nvPr/>
        </p:nvSpPr>
        <p:spPr bwMode="auto">
          <a:xfrm>
            <a:off x="2546350" y="1398588"/>
            <a:ext cx="360045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a:t>Develop the </a:t>
            </a:r>
            <a:r>
              <a:rPr lang="en-US" altLang="en-US" b="1" i="1"/>
              <a:t>basic</a:t>
            </a:r>
            <a:r>
              <a:rPr lang="en-US" altLang="en-US"/>
              <a:t> application using IDLE.</a:t>
            </a:r>
          </a:p>
        </p:txBody>
      </p:sp>
      <p:sp>
        <p:nvSpPr>
          <p:cNvPr id="95238" name="Text Box 9"/>
          <p:cNvSpPr txBox="1">
            <a:spLocks noChangeArrowheads="1"/>
          </p:cNvSpPr>
          <p:nvPr/>
        </p:nvSpPr>
        <p:spPr bwMode="auto">
          <a:xfrm>
            <a:off x="930275" y="5099050"/>
            <a:ext cx="6380163" cy="944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lnSpc>
                <a:spcPct val="70000"/>
              </a:lnSpc>
              <a:spcBef>
                <a:spcPct val="50000"/>
              </a:spcBef>
              <a:buFontTx/>
              <a:buChar char="•"/>
            </a:pPr>
            <a:r>
              <a:rPr lang="en-US" altLang="en-US" sz="1800">
                <a:latin typeface="Arial" pitchFamily="34" charset="0"/>
              </a:rPr>
              <a:t> </a:t>
            </a:r>
            <a:r>
              <a:rPr lang="en-US" altLang="en-US" sz="1800" i="1">
                <a:latin typeface="Arial" pitchFamily="34" charset="0"/>
              </a:rPr>
              <a:t>Once you have everything working</a:t>
            </a:r>
            <a:r>
              <a:rPr lang="en-US" altLang="en-US" sz="1800">
                <a:latin typeface="Arial" pitchFamily="34" charset="0"/>
              </a:rPr>
              <a:t>, </a:t>
            </a:r>
          </a:p>
          <a:p>
            <a:pPr lvl="1" eaLnBrk="1" hangingPunct="1">
              <a:lnSpc>
                <a:spcPct val="70000"/>
              </a:lnSpc>
              <a:spcBef>
                <a:spcPct val="50000"/>
              </a:spcBef>
            </a:pPr>
            <a:r>
              <a:rPr lang="en-US" altLang="en-US" sz="1800" b="1" i="1">
                <a:solidFill>
                  <a:srgbClr val="A30107"/>
                </a:solidFill>
                <a:latin typeface="Arial" pitchFamily="34" charset="0"/>
              </a:rPr>
              <a:t>transfer</a:t>
            </a:r>
            <a:r>
              <a:rPr lang="en-US" altLang="en-US" sz="1800">
                <a:latin typeface="Arial" pitchFamily="34" charset="0"/>
              </a:rPr>
              <a:t> your files to your webspace. </a:t>
            </a:r>
          </a:p>
          <a:p>
            <a:pPr lvl="1" eaLnBrk="1" hangingPunct="1">
              <a:lnSpc>
                <a:spcPct val="70000"/>
              </a:lnSpc>
              <a:spcBef>
                <a:spcPct val="50000"/>
              </a:spcBef>
            </a:pPr>
            <a:r>
              <a:rPr lang="en-US" altLang="en-US" sz="1800">
                <a:latin typeface="Arial" pitchFamily="34" charset="0"/>
              </a:rPr>
              <a:t>set up the HTML wrapper files &amp; go… </a:t>
            </a:r>
          </a:p>
        </p:txBody>
      </p:sp>
      <p:grpSp>
        <p:nvGrpSpPr>
          <p:cNvPr id="95239" name="Group 11"/>
          <p:cNvGrpSpPr>
            <a:grpSpLocks/>
          </p:cNvGrpSpPr>
          <p:nvPr/>
        </p:nvGrpSpPr>
        <p:grpSpPr bwMode="auto">
          <a:xfrm>
            <a:off x="7369175" y="4332288"/>
            <a:ext cx="423863" cy="493712"/>
            <a:chOff x="2928" y="1051"/>
            <a:chExt cx="840" cy="957"/>
          </a:xfrm>
        </p:grpSpPr>
        <p:sp>
          <p:nvSpPr>
            <p:cNvPr id="95250" name="Freeform 12"/>
            <p:cNvSpPr>
              <a:spLocks/>
            </p:cNvSpPr>
            <p:nvPr/>
          </p:nvSpPr>
          <p:spPr bwMode="auto">
            <a:xfrm>
              <a:off x="2928" y="1759"/>
              <a:ext cx="810" cy="249"/>
            </a:xfrm>
            <a:custGeom>
              <a:avLst/>
              <a:gdLst>
                <a:gd name="T0" fmla="*/ 52 w 1048"/>
                <a:gd name="T1" fmla="*/ 21 h 250"/>
                <a:gd name="T2" fmla="*/ 90 w 1048"/>
                <a:gd name="T3" fmla="*/ 83 h 250"/>
                <a:gd name="T4" fmla="*/ 94 w 1048"/>
                <a:gd name="T5" fmla="*/ 111 h 250"/>
                <a:gd name="T6" fmla="*/ 98 w 1048"/>
                <a:gd name="T7" fmla="*/ 129 h 250"/>
                <a:gd name="T8" fmla="*/ 103 w 1048"/>
                <a:gd name="T9" fmla="*/ 170 h 250"/>
                <a:gd name="T10" fmla="*/ 73 w 1048"/>
                <a:gd name="T11" fmla="*/ 239 h 250"/>
                <a:gd name="T12" fmla="*/ 8 w 1048"/>
                <a:gd name="T13" fmla="*/ 219 h 250"/>
                <a:gd name="T14" fmla="*/ 0 w 1048"/>
                <a:gd name="T15" fmla="*/ 198 h 250"/>
                <a:gd name="T16" fmla="*/ 2 w 1048"/>
                <a:gd name="T17" fmla="*/ 164 h 250"/>
                <a:gd name="T18" fmla="*/ 9 w 1048"/>
                <a:gd name="T19" fmla="*/ 125 h 250"/>
                <a:gd name="T20" fmla="*/ 20 w 1048"/>
                <a:gd name="T21" fmla="*/ 76 h 250"/>
                <a:gd name="T22" fmla="*/ 28 w 1048"/>
                <a:gd name="T23" fmla="*/ 55 h 250"/>
                <a:gd name="T24" fmla="*/ 32 w 1048"/>
                <a:gd name="T25" fmla="*/ 28 h 250"/>
                <a:gd name="T26" fmla="*/ 37 w 1048"/>
                <a:gd name="T27" fmla="*/ 14 h 250"/>
                <a:gd name="T28" fmla="*/ 49 w 1048"/>
                <a:gd name="T29" fmla="*/ 28 h 250"/>
                <a:gd name="T30" fmla="*/ 52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95251" name="Oval 13"/>
            <p:cNvSpPr>
              <a:spLocks noChangeArrowheads="1"/>
            </p:cNvSpPr>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95252" name="Oval 14"/>
            <p:cNvSpPr>
              <a:spLocks noChangeArrowheads="1"/>
            </p:cNvSpPr>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95253" name="Oval 15"/>
            <p:cNvSpPr>
              <a:spLocks noChangeArrowheads="1"/>
            </p:cNvSpPr>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95254" name="Oval 16"/>
            <p:cNvSpPr>
              <a:spLocks noChangeArrowheads="1"/>
            </p:cNvSpPr>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95255" name="Oval 17"/>
            <p:cNvSpPr>
              <a:spLocks noChangeArrowheads="1"/>
            </p:cNvSpPr>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95256" name="Oval 18"/>
            <p:cNvSpPr>
              <a:spLocks noChangeArrowheads="1"/>
            </p:cNvSpPr>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95257" name="Oval 19"/>
            <p:cNvSpPr>
              <a:spLocks noChangeArrowheads="1"/>
            </p:cNvSpPr>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95258" name="AutoShape 20"/>
            <p:cNvSpPr>
              <a:spLocks noChangeArrowheads="1"/>
            </p:cNvSpPr>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95259" name="Freeform 21"/>
            <p:cNvSpPr>
              <a:spLocks/>
            </p:cNvSpPr>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95260" name="Freeform 22"/>
            <p:cNvSpPr>
              <a:spLocks/>
            </p:cNvSpPr>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95261" name="Freeform 23"/>
            <p:cNvSpPr>
              <a:spLocks/>
            </p:cNvSpPr>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95262" name="Freeform 24"/>
            <p:cNvSpPr>
              <a:spLocks/>
            </p:cNvSpPr>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95240" name="Text Box 25"/>
          <p:cNvSpPr txBox="1">
            <a:spLocks noChangeArrowheads="1"/>
          </p:cNvSpPr>
          <p:nvPr/>
        </p:nvSpPr>
        <p:spPr bwMode="auto">
          <a:xfrm>
            <a:off x="6096000" y="4124325"/>
            <a:ext cx="1454150"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1500">
                <a:latin typeface="Calibri" pitchFamily="34" charset="0"/>
              </a:rPr>
              <a:t>Building a web </a:t>
            </a:r>
            <a:r>
              <a:rPr lang="en-US" altLang="en-US" sz="1500" b="1" i="1">
                <a:solidFill>
                  <a:srgbClr val="000AF9"/>
                </a:solidFill>
                <a:latin typeface="Calibri" pitchFamily="34" charset="0"/>
              </a:rPr>
              <a:t>crawler</a:t>
            </a:r>
            <a:r>
              <a:rPr lang="en-US" altLang="en-US" sz="1500" i="1">
                <a:latin typeface="Calibri" pitchFamily="34" charset="0"/>
              </a:rPr>
              <a:t> ...</a:t>
            </a:r>
            <a:endParaRPr lang="en-US" altLang="en-US" sz="1500">
              <a:latin typeface="Calibri" pitchFamily="34" charset="0"/>
            </a:endParaRPr>
          </a:p>
        </p:txBody>
      </p:sp>
      <p:sp>
        <p:nvSpPr>
          <p:cNvPr id="95241" name="Text Box 28"/>
          <p:cNvSpPr txBox="1">
            <a:spLocks noChangeArrowheads="1"/>
          </p:cNvSpPr>
          <p:nvPr/>
        </p:nvSpPr>
        <p:spPr bwMode="auto">
          <a:xfrm>
            <a:off x="930275" y="2495550"/>
            <a:ext cx="4608513"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lnSpc>
                <a:spcPct val="90000"/>
              </a:lnSpc>
              <a:spcBef>
                <a:spcPct val="50000"/>
              </a:spcBef>
              <a:buFontTx/>
              <a:buChar char="•"/>
            </a:pPr>
            <a:r>
              <a:rPr lang="en-US" altLang="en-US" sz="1800">
                <a:latin typeface="Arial" pitchFamily="34" charset="0"/>
              </a:rPr>
              <a:t> Use the provided code to </a:t>
            </a:r>
            <a:r>
              <a:rPr lang="en-US" altLang="en-US" sz="1800" b="1" i="1">
                <a:solidFill>
                  <a:srgbClr val="A30107"/>
                </a:solidFill>
                <a:latin typeface="Arial" pitchFamily="34" charset="0"/>
              </a:rPr>
              <a:t>read</a:t>
            </a:r>
            <a:r>
              <a:rPr lang="en-US" altLang="en-US" sz="1800">
                <a:latin typeface="Arial" pitchFamily="34" charset="0"/>
              </a:rPr>
              <a:t> HTML</a:t>
            </a:r>
          </a:p>
        </p:txBody>
      </p:sp>
      <p:sp>
        <p:nvSpPr>
          <p:cNvPr id="95242" name="Text Box 30"/>
          <p:cNvSpPr txBox="1">
            <a:spLocks noChangeArrowheads="1"/>
          </p:cNvSpPr>
          <p:nvPr/>
        </p:nvSpPr>
        <p:spPr bwMode="auto">
          <a:xfrm>
            <a:off x="930275" y="6213475"/>
            <a:ext cx="6380163"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lnSpc>
                <a:spcPct val="90000"/>
              </a:lnSpc>
              <a:spcBef>
                <a:spcPct val="50000"/>
              </a:spcBef>
              <a:buFontTx/>
              <a:buChar char="•"/>
            </a:pPr>
            <a:r>
              <a:rPr lang="en-US" altLang="en-US" sz="1800">
                <a:latin typeface="Arial" pitchFamily="34" charset="0"/>
              </a:rPr>
              <a:t> </a:t>
            </a:r>
            <a:r>
              <a:rPr lang="en-US" altLang="en-US" sz="1800" b="1" i="1">
                <a:solidFill>
                  <a:srgbClr val="009900"/>
                </a:solidFill>
                <a:latin typeface="Arial" pitchFamily="34" charset="0"/>
              </a:rPr>
              <a:t>Personalize</a:t>
            </a:r>
            <a:r>
              <a:rPr lang="en-US" altLang="en-US" sz="1800">
                <a:latin typeface="Arial" pitchFamily="34" charset="0"/>
              </a:rPr>
              <a:t>   -  There are lots of ways to do this!</a:t>
            </a:r>
          </a:p>
        </p:txBody>
      </p:sp>
      <p:sp>
        <p:nvSpPr>
          <p:cNvPr id="95243" name="Text Box 35"/>
          <p:cNvSpPr txBox="1">
            <a:spLocks noChangeArrowheads="1"/>
          </p:cNvSpPr>
          <p:nvPr/>
        </p:nvSpPr>
        <p:spPr bwMode="auto">
          <a:xfrm>
            <a:off x="930275" y="3886200"/>
            <a:ext cx="6380163" cy="88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lnSpc>
                <a:spcPct val="60000"/>
              </a:lnSpc>
              <a:spcBef>
                <a:spcPct val="50000"/>
              </a:spcBef>
              <a:buFontTx/>
              <a:buChar char="•"/>
            </a:pPr>
            <a:r>
              <a:rPr lang="en-US" altLang="en-US" sz="1800">
                <a:latin typeface="Arial" pitchFamily="34" charset="0"/>
              </a:rPr>
              <a:t> Once you have things working, move on to </a:t>
            </a:r>
          </a:p>
          <a:p>
            <a:pPr eaLnBrk="1" hangingPunct="1">
              <a:lnSpc>
                <a:spcPct val="60000"/>
              </a:lnSpc>
              <a:spcBef>
                <a:spcPct val="50000"/>
              </a:spcBef>
            </a:pPr>
            <a:r>
              <a:rPr lang="en-US" altLang="en-US" sz="1800">
                <a:latin typeface="Arial" pitchFamily="34" charset="0"/>
              </a:rPr>
              <a:t>	</a:t>
            </a:r>
            <a:r>
              <a:rPr lang="en-US" altLang="en-US" sz="1800" b="1" i="1">
                <a:solidFill>
                  <a:srgbClr val="A30107"/>
                </a:solidFill>
                <a:latin typeface="Arial" pitchFamily="34" charset="0"/>
              </a:rPr>
              <a:t>writing</a:t>
            </a:r>
            <a:r>
              <a:rPr lang="en-US" altLang="en-US" sz="1800">
                <a:latin typeface="Arial" pitchFamily="34" charset="0"/>
              </a:rPr>
              <a:t> HTML</a:t>
            </a:r>
          </a:p>
          <a:p>
            <a:pPr eaLnBrk="1" hangingPunct="1">
              <a:lnSpc>
                <a:spcPct val="60000"/>
              </a:lnSpc>
              <a:spcBef>
                <a:spcPct val="50000"/>
              </a:spcBef>
            </a:pPr>
            <a:r>
              <a:rPr lang="en-US" altLang="en-US" sz="1800">
                <a:latin typeface="Arial" pitchFamily="34" charset="0"/>
              </a:rPr>
              <a:t>	</a:t>
            </a:r>
            <a:r>
              <a:rPr lang="en-US" altLang="en-US" sz="1800" b="1" i="1">
                <a:solidFill>
                  <a:srgbClr val="A30107"/>
                </a:solidFill>
                <a:latin typeface="Arial" pitchFamily="34" charset="0"/>
              </a:rPr>
              <a:t>following links</a:t>
            </a:r>
            <a:r>
              <a:rPr lang="en-US" altLang="en-US" sz="1800">
                <a:latin typeface="Arial" pitchFamily="34" charset="0"/>
              </a:rPr>
              <a:t> beyond depth 1</a:t>
            </a:r>
          </a:p>
        </p:txBody>
      </p:sp>
      <p:sp>
        <p:nvSpPr>
          <p:cNvPr id="95244" name="Text Box 36"/>
          <p:cNvSpPr txBox="1">
            <a:spLocks noChangeArrowheads="1"/>
          </p:cNvSpPr>
          <p:nvPr/>
        </p:nvSpPr>
        <p:spPr bwMode="auto">
          <a:xfrm>
            <a:off x="930275" y="3005138"/>
            <a:ext cx="4608513" cy="58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lnSpc>
                <a:spcPct val="90000"/>
              </a:lnSpc>
              <a:spcBef>
                <a:spcPct val="50000"/>
              </a:spcBef>
              <a:buFontTx/>
              <a:buChar char="•"/>
            </a:pPr>
            <a:r>
              <a:rPr lang="en-US" altLang="en-US" sz="1800">
                <a:latin typeface="Arial" pitchFamily="34" charset="0"/>
              </a:rPr>
              <a:t> Make sure that you can </a:t>
            </a:r>
            <a:r>
              <a:rPr lang="en-US" altLang="en-US" sz="1800" b="1" i="1">
                <a:solidFill>
                  <a:srgbClr val="A30107"/>
                </a:solidFill>
                <a:latin typeface="Arial" pitchFamily="34" charset="0"/>
              </a:rPr>
              <a:t>process</a:t>
            </a:r>
            <a:r>
              <a:rPr lang="en-US" altLang="en-US" sz="1800" b="1" i="1">
                <a:latin typeface="Arial" pitchFamily="34" charset="0"/>
              </a:rPr>
              <a:t> </a:t>
            </a:r>
            <a:r>
              <a:rPr lang="en-US" altLang="en-US" sz="1800">
                <a:latin typeface="Arial" pitchFamily="34" charset="0"/>
              </a:rPr>
              <a:t> the files appropriately into ordered lists of words…</a:t>
            </a:r>
          </a:p>
        </p:txBody>
      </p:sp>
      <p:sp>
        <p:nvSpPr>
          <p:cNvPr id="28" name="Right Arrow 27"/>
          <p:cNvSpPr>
            <a:spLocks noChangeArrowheads="1"/>
          </p:cNvSpPr>
          <p:nvPr/>
        </p:nvSpPr>
        <p:spPr bwMode="auto">
          <a:xfrm>
            <a:off x="5649913" y="1660525"/>
            <a:ext cx="457200" cy="304800"/>
          </a:xfrm>
          <a:prstGeom prst="rightArrow">
            <a:avLst>
              <a:gd name="adj1" fmla="val 50000"/>
              <a:gd name="adj2" fmla="val 50000"/>
            </a:avLst>
          </a:prstGeom>
          <a:solidFill>
            <a:srgbClr val="000AF9"/>
          </a:solidFill>
          <a:ln w="9525">
            <a:solidFill>
              <a:srgbClr val="B6DCDF"/>
            </a:solidFill>
            <a:miter lim="800000"/>
            <a:headEnd/>
            <a:tailEnd/>
          </a:ln>
          <a:effectLst>
            <a:outerShdw dist="23000" dir="5400000" rotWithShape="0">
              <a:srgbClr val="808080">
                <a:alpha val="34998"/>
              </a:srgbClr>
            </a:outerShdw>
          </a:effectLst>
        </p:spPr>
        <p:txBody>
          <a:bodyPr anchor="ctr"/>
          <a:lstStyle/>
          <a:p>
            <a:pPr algn="ctr">
              <a:defRPr/>
            </a:pPr>
            <a:endParaRPr lang="en-US">
              <a:solidFill>
                <a:schemeClr val="lt1"/>
              </a:solidFill>
              <a:latin typeface="+mn-lt"/>
              <a:ea typeface="+mn-ea"/>
            </a:endParaRPr>
          </a:p>
        </p:txBody>
      </p:sp>
      <p:sp>
        <p:nvSpPr>
          <p:cNvPr id="95246" name="Rectangle 28"/>
          <p:cNvSpPr>
            <a:spLocks noChangeArrowheads="1"/>
          </p:cNvSpPr>
          <p:nvPr/>
        </p:nvSpPr>
        <p:spPr bwMode="auto">
          <a:xfrm>
            <a:off x="6175375" y="1398588"/>
            <a:ext cx="2728913"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i="1"/>
              <a:t>After it works</a:t>
            </a:r>
            <a:r>
              <a:rPr lang="en-US" altLang="en-US"/>
              <a:t>,   make it a webpage...</a:t>
            </a:r>
          </a:p>
        </p:txBody>
      </p:sp>
      <p:sp>
        <p:nvSpPr>
          <p:cNvPr id="30" name="Right Brace 29"/>
          <p:cNvSpPr/>
          <p:nvPr/>
        </p:nvSpPr>
        <p:spPr>
          <a:xfrm>
            <a:off x="5929313" y="3813175"/>
            <a:ext cx="228600" cy="1162050"/>
          </a:xfrm>
          <a:prstGeom prst="rightBrace">
            <a:avLst>
              <a:gd name="adj1" fmla="val 31809"/>
              <a:gd name="adj2" fmla="val 50000"/>
            </a:avLst>
          </a:prstGeom>
          <a:ln w="12700" cap="flat" cmpd="sng" algn="ctr">
            <a:solidFill>
              <a:schemeClr val="tx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sp>
        <p:nvSpPr>
          <p:cNvPr id="95248" name="Rectangle 30"/>
          <p:cNvSpPr>
            <a:spLocks noChangeArrowheads="1"/>
          </p:cNvSpPr>
          <p:nvPr/>
        </p:nvSpPr>
        <p:spPr bwMode="auto">
          <a:xfrm>
            <a:off x="7127875" y="4975225"/>
            <a:ext cx="1779588"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sz="1500" b="1" i="1">
                <a:solidFill>
                  <a:srgbClr val="000AF9"/>
                </a:solidFill>
                <a:latin typeface="Calibri" pitchFamily="34" charset="0"/>
              </a:rPr>
              <a:t>What will you need to look out for? </a:t>
            </a:r>
            <a:endParaRPr lang="en-US" altLang="en-US" sz="1500"/>
          </a:p>
        </p:txBody>
      </p:sp>
      <p:sp>
        <p:nvSpPr>
          <p:cNvPr id="95249" name="Rectangle 31"/>
          <p:cNvSpPr>
            <a:spLocks noChangeArrowheads="1"/>
          </p:cNvSpPr>
          <p:nvPr/>
        </p:nvSpPr>
        <p:spPr bwMode="auto">
          <a:xfrm>
            <a:off x="6245225" y="6438900"/>
            <a:ext cx="1025525"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sz="1500">
                <a:solidFill>
                  <a:srgbClr val="008000"/>
                </a:solidFill>
                <a:latin typeface="Arial" pitchFamily="34" charset="0"/>
              </a:rPr>
              <a:t>Alexa's ...</a:t>
            </a:r>
            <a:endParaRPr lang="en-US" altLang="en-US" sz="1500">
              <a:solidFill>
                <a:srgbClr val="008000"/>
              </a:solidFill>
            </a:endParaRPr>
          </a:p>
        </p:txBody>
      </p:sp>
    </p:spTree>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6258" name="Group 2"/>
          <p:cNvGrpSpPr>
            <a:grpSpLocks/>
          </p:cNvGrpSpPr>
          <p:nvPr/>
        </p:nvGrpSpPr>
        <p:grpSpPr bwMode="auto">
          <a:xfrm>
            <a:off x="533400" y="1114425"/>
            <a:ext cx="8218488" cy="180975"/>
            <a:chOff x="295" y="1311"/>
            <a:chExt cx="5177" cy="114"/>
          </a:xfrm>
        </p:grpSpPr>
        <p:sp>
          <p:nvSpPr>
            <p:cNvPr id="96262" name="Rectangle 3"/>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96263" name="Rectangle 4"/>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sp>
        <p:nvSpPr>
          <p:cNvPr id="96259" name="Text Box 5"/>
          <p:cNvSpPr txBox="1">
            <a:spLocks noChangeArrowheads="1"/>
          </p:cNvSpPr>
          <p:nvPr/>
        </p:nvSpPr>
        <p:spPr bwMode="auto">
          <a:xfrm>
            <a:off x="1147763" y="152400"/>
            <a:ext cx="68580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4200"/>
              <a:t>Text-cloud history</a:t>
            </a:r>
          </a:p>
        </p:txBody>
      </p:sp>
      <p:pic>
        <p:nvPicPr>
          <p:cNvPr id="96260" name="Picture 29" descr="Picture 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524000"/>
            <a:ext cx="8428038" cy="4976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6261" name="Rectangle 30"/>
          <p:cNvSpPr>
            <a:spLocks noChangeArrowheads="1"/>
          </p:cNvSpPr>
          <p:nvPr/>
        </p:nvSpPr>
        <p:spPr bwMode="auto">
          <a:xfrm>
            <a:off x="6432550" y="769938"/>
            <a:ext cx="2360613"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sz="1200">
                <a:latin typeface="Arial" pitchFamily="34" charset="0"/>
              </a:rPr>
              <a:t>http://chir.ag/phernalia/preztags/</a:t>
            </a:r>
          </a:p>
        </p:txBody>
      </p:sp>
    </p:spTree>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7282" name="Group 2"/>
          <p:cNvGrpSpPr>
            <a:grpSpLocks/>
          </p:cNvGrpSpPr>
          <p:nvPr/>
        </p:nvGrpSpPr>
        <p:grpSpPr bwMode="auto">
          <a:xfrm>
            <a:off x="533400" y="1038225"/>
            <a:ext cx="8218488" cy="180975"/>
            <a:chOff x="295" y="1311"/>
            <a:chExt cx="5177" cy="114"/>
          </a:xfrm>
        </p:grpSpPr>
        <p:sp>
          <p:nvSpPr>
            <p:cNvPr id="97303" name="Rectangle 3"/>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97304" name="Rectangle 4"/>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sp>
        <p:nvSpPr>
          <p:cNvPr id="97283" name="Text Box 5"/>
          <p:cNvSpPr txBox="1">
            <a:spLocks noChangeArrowheads="1"/>
          </p:cNvSpPr>
          <p:nvPr/>
        </p:nvSpPr>
        <p:spPr bwMode="auto">
          <a:xfrm>
            <a:off x="1147763" y="152400"/>
            <a:ext cx="68580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a:spcBef>
                <a:spcPct val="50000"/>
              </a:spcBef>
            </a:pPr>
            <a:r>
              <a:rPr lang="en-US" altLang="en-US" sz="4200"/>
              <a:t>The </a:t>
            </a:r>
            <a:r>
              <a:rPr lang="en-US" altLang="en-US" sz="4200">
                <a:solidFill>
                  <a:srgbClr val="000AF9"/>
                </a:solidFill>
              </a:rPr>
              <a:t>pyRobot</a:t>
            </a:r>
            <a:r>
              <a:rPr lang="en-US" altLang="en-US" sz="4200"/>
              <a:t> project</a:t>
            </a:r>
          </a:p>
        </p:txBody>
      </p:sp>
      <p:sp>
        <p:nvSpPr>
          <p:cNvPr id="97284" name="Rectangle 18"/>
          <p:cNvSpPr>
            <a:spLocks noChangeArrowheads="1"/>
          </p:cNvSpPr>
          <p:nvPr/>
        </p:nvSpPr>
        <p:spPr bwMode="auto">
          <a:xfrm>
            <a:off x="438150" y="1341438"/>
            <a:ext cx="58610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a:solidFill>
                  <a:srgbClr val="000000"/>
                </a:solidFill>
              </a:rPr>
              <a:t>Robots typically cycle through several </a:t>
            </a:r>
            <a:r>
              <a:rPr lang="en-US" altLang="en-US" b="1" i="1">
                <a:solidFill>
                  <a:srgbClr val="000000"/>
                </a:solidFill>
              </a:rPr>
              <a:t>states </a:t>
            </a:r>
            <a:r>
              <a:rPr lang="en-US" altLang="en-US">
                <a:solidFill>
                  <a:srgbClr val="000000"/>
                </a:solidFill>
              </a:rPr>
              <a:t>:</a:t>
            </a:r>
            <a:endParaRPr lang="en-US" altLang="en-US"/>
          </a:p>
        </p:txBody>
      </p:sp>
      <p:sp>
        <p:nvSpPr>
          <p:cNvPr id="97285" name="Rectangle 19"/>
          <p:cNvSpPr>
            <a:spLocks noChangeArrowheads="1"/>
          </p:cNvSpPr>
          <p:nvPr/>
        </p:nvSpPr>
        <p:spPr bwMode="auto">
          <a:xfrm>
            <a:off x="1187450" y="6203950"/>
            <a:ext cx="35369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a:solidFill>
                  <a:srgbClr val="000000"/>
                </a:solidFill>
              </a:rPr>
              <a:t>"a two-state state machine"</a:t>
            </a:r>
            <a:endParaRPr lang="en-US" altLang="en-US"/>
          </a:p>
        </p:txBody>
      </p:sp>
      <p:sp>
        <p:nvSpPr>
          <p:cNvPr id="21" name="Oval 20"/>
          <p:cNvSpPr>
            <a:spLocks noChangeArrowheads="1"/>
          </p:cNvSpPr>
          <p:nvPr/>
        </p:nvSpPr>
        <p:spPr bwMode="auto">
          <a:xfrm>
            <a:off x="1190625" y="2681288"/>
            <a:ext cx="1295400" cy="1295400"/>
          </a:xfrm>
          <a:prstGeom prst="ellipse">
            <a:avLst/>
          </a:prstGeom>
          <a:solidFill>
            <a:srgbClr val="F9B5A0"/>
          </a:solidFill>
          <a:ln w="9525">
            <a:solidFill>
              <a:srgbClr val="B6DCDF"/>
            </a:solidFill>
            <a:round/>
            <a:headEnd/>
            <a:tailEnd/>
          </a:ln>
          <a:effectLst>
            <a:outerShdw dist="23000" dir="5400000" rotWithShape="0">
              <a:srgbClr val="808080">
                <a:alpha val="34998"/>
              </a:srgbClr>
            </a:outerShdw>
          </a:effectLst>
        </p:spPr>
        <p:txBody>
          <a:bodyPr anchor="ctr"/>
          <a:lstStyle/>
          <a:p>
            <a:pPr algn="ctr">
              <a:defRPr/>
            </a:pPr>
            <a:endParaRPr lang="en-US">
              <a:solidFill>
                <a:schemeClr val="lt1"/>
              </a:solidFill>
              <a:latin typeface="+mn-lt"/>
              <a:ea typeface="+mn-ea"/>
            </a:endParaRPr>
          </a:p>
        </p:txBody>
      </p:sp>
      <p:sp>
        <p:nvSpPr>
          <p:cNvPr id="22" name="Oval 21"/>
          <p:cNvSpPr>
            <a:spLocks noChangeArrowheads="1"/>
          </p:cNvSpPr>
          <p:nvPr/>
        </p:nvSpPr>
        <p:spPr bwMode="auto">
          <a:xfrm>
            <a:off x="3732213" y="2668588"/>
            <a:ext cx="1295400" cy="1295400"/>
          </a:xfrm>
          <a:prstGeom prst="ellipse">
            <a:avLst/>
          </a:prstGeom>
          <a:solidFill>
            <a:srgbClr val="F9B5A0"/>
          </a:solidFill>
          <a:ln w="9525">
            <a:solidFill>
              <a:srgbClr val="B6DCDF"/>
            </a:solidFill>
            <a:round/>
            <a:headEnd/>
            <a:tailEnd/>
          </a:ln>
          <a:effectLst>
            <a:outerShdw dist="23000" dir="5400000" rotWithShape="0">
              <a:srgbClr val="808080">
                <a:alpha val="34998"/>
              </a:srgbClr>
            </a:outerShdw>
          </a:effectLst>
        </p:spPr>
        <p:txBody>
          <a:bodyPr anchor="ctr"/>
          <a:lstStyle/>
          <a:p>
            <a:pPr algn="ctr">
              <a:defRPr/>
            </a:pPr>
            <a:endParaRPr lang="en-US">
              <a:solidFill>
                <a:schemeClr val="lt1"/>
              </a:solidFill>
              <a:latin typeface="+mn-lt"/>
              <a:ea typeface="+mn-ea"/>
            </a:endParaRPr>
          </a:p>
        </p:txBody>
      </p:sp>
      <p:sp>
        <p:nvSpPr>
          <p:cNvPr id="97288" name="Rectangle 22"/>
          <p:cNvSpPr>
            <a:spLocks noChangeArrowheads="1"/>
          </p:cNvSpPr>
          <p:nvPr/>
        </p:nvSpPr>
        <p:spPr bwMode="auto">
          <a:xfrm>
            <a:off x="1474788" y="3103563"/>
            <a:ext cx="70008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a:solidFill>
                  <a:srgbClr val="000000"/>
                </a:solidFill>
                <a:latin typeface="Calibri" pitchFamily="34" charset="0"/>
              </a:rPr>
              <a:t>KBD</a:t>
            </a:r>
            <a:endParaRPr lang="en-US" altLang="en-US">
              <a:latin typeface="Calibri" pitchFamily="34" charset="0"/>
            </a:endParaRPr>
          </a:p>
        </p:txBody>
      </p:sp>
      <p:sp>
        <p:nvSpPr>
          <p:cNvPr id="97289" name="Rectangle 23"/>
          <p:cNvSpPr>
            <a:spLocks noChangeArrowheads="1"/>
          </p:cNvSpPr>
          <p:nvPr/>
        </p:nvSpPr>
        <p:spPr bwMode="auto">
          <a:xfrm>
            <a:off x="3987800" y="3082925"/>
            <a:ext cx="7889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a:solidFill>
                  <a:srgbClr val="000000"/>
                </a:solidFill>
                <a:latin typeface="Calibri" pitchFamily="34" charset="0"/>
              </a:rPr>
              <a:t>FWD</a:t>
            </a:r>
            <a:endParaRPr lang="en-US" altLang="en-US">
              <a:latin typeface="Calibri" pitchFamily="34" charset="0"/>
            </a:endParaRPr>
          </a:p>
        </p:txBody>
      </p:sp>
      <p:sp>
        <p:nvSpPr>
          <p:cNvPr id="25" name="Isosceles Triangle 24"/>
          <p:cNvSpPr>
            <a:spLocks noChangeArrowheads="1"/>
          </p:cNvSpPr>
          <p:nvPr/>
        </p:nvSpPr>
        <p:spPr bwMode="auto">
          <a:xfrm rot="5400000">
            <a:off x="736600" y="3243263"/>
            <a:ext cx="609600" cy="304800"/>
          </a:xfrm>
          <a:prstGeom prst="triangle">
            <a:avLst>
              <a:gd name="adj" fmla="val 50000"/>
            </a:avLst>
          </a:prstGeom>
          <a:solidFill>
            <a:srgbClr val="D9D9D9"/>
          </a:solidFill>
          <a:ln w="9525">
            <a:solidFill>
              <a:schemeClr val="tx1"/>
            </a:solidFill>
            <a:miter lim="800000"/>
            <a:headEnd/>
            <a:tailEnd/>
          </a:ln>
          <a:effectLst>
            <a:outerShdw dist="23000" dir="5400000" rotWithShape="0">
              <a:srgbClr val="808080">
                <a:alpha val="34998"/>
              </a:srgbClr>
            </a:outerShdw>
          </a:effectLst>
        </p:spPr>
        <p:txBody>
          <a:bodyPr anchor="ctr"/>
          <a:lstStyle/>
          <a:p>
            <a:pPr algn="ctr">
              <a:defRPr/>
            </a:pPr>
            <a:endParaRPr lang="en-US">
              <a:solidFill>
                <a:schemeClr val="lt1"/>
              </a:solidFill>
              <a:latin typeface="+mn-lt"/>
              <a:ea typeface="+mn-ea"/>
            </a:endParaRPr>
          </a:p>
        </p:txBody>
      </p:sp>
      <p:sp>
        <p:nvSpPr>
          <p:cNvPr id="26" name="Freeform 25"/>
          <p:cNvSpPr/>
          <p:nvPr/>
        </p:nvSpPr>
        <p:spPr>
          <a:xfrm>
            <a:off x="2338388" y="2338388"/>
            <a:ext cx="784225" cy="747712"/>
          </a:xfrm>
          <a:custGeom>
            <a:avLst/>
            <a:gdLst>
              <a:gd name="connsiteX0" fmla="*/ 113862 w 783896"/>
              <a:gd name="connsiteY0" fmla="*/ 700689 h 747402"/>
              <a:gd name="connsiteX1" fmla="*/ 446689 w 783896"/>
              <a:gd name="connsiteY1" fmla="*/ 691931 h 747402"/>
              <a:gd name="connsiteX2" fmla="*/ 735724 w 783896"/>
              <a:gd name="connsiteY2" fmla="*/ 367862 h 747402"/>
              <a:gd name="connsiteX3" fmla="*/ 735724 w 783896"/>
              <a:gd name="connsiteY3" fmla="*/ 201448 h 747402"/>
              <a:gd name="connsiteX4" fmla="*/ 674414 w 783896"/>
              <a:gd name="connsiteY4" fmla="*/ 52551 h 747402"/>
              <a:gd name="connsiteX5" fmla="*/ 455448 w 783896"/>
              <a:gd name="connsiteY5" fmla="*/ 17517 h 747402"/>
              <a:gd name="connsiteX6" fmla="*/ 166414 w 783896"/>
              <a:gd name="connsiteY6" fmla="*/ 157655 h 747402"/>
              <a:gd name="connsiteX7" fmla="*/ 0 w 783896"/>
              <a:gd name="connsiteY7" fmla="*/ 534276 h 747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3896" h="747402">
                <a:moveTo>
                  <a:pt x="113862" y="700689"/>
                </a:moveTo>
                <a:cubicBezTo>
                  <a:pt x="228453" y="724045"/>
                  <a:pt x="343045" y="747402"/>
                  <a:pt x="446689" y="691931"/>
                </a:cubicBezTo>
                <a:cubicBezTo>
                  <a:pt x="550333" y="636460"/>
                  <a:pt x="687552" y="449609"/>
                  <a:pt x="735724" y="367862"/>
                </a:cubicBezTo>
                <a:cubicBezTo>
                  <a:pt x="783896" y="286115"/>
                  <a:pt x="745942" y="254000"/>
                  <a:pt x="735724" y="201448"/>
                </a:cubicBezTo>
                <a:cubicBezTo>
                  <a:pt x="725506" y="148896"/>
                  <a:pt x="721127" y="83206"/>
                  <a:pt x="674414" y="52551"/>
                </a:cubicBezTo>
                <a:cubicBezTo>
                  <a:pt x="627701" y="21896"/>
                  <a:pt x="540115" y="0"/>
                  <a:pt x="455448" y="17517"/>
                </a:cubicBezTo>
                <a:cubicBezTo>
                  <a:pt x="370781" y="35034"/>
                  <a:pt x="242322" y="71529"/>
                  <a:pt x="166414" y="157655"/>
                </a:cubicBezTo>
                <a:cubicBezTo>
                  <a:pt x="90506" y="243782"/>
                  <a:pt x="0" y="534276"/>
                  <a:pt x="0" y="534276"/>
                </a:cubicBezTo>
              </a:path>
            </a:pathLst>
          </a:custGeom>
          <a:ln>
            <a:solidFill>
              <a:srgbClr val="000000"/>
            </a:solidFill>
            <a:tailEnd type="stealth" w="lg" len="lg"/>
          </a:ln>
          <a:effectLst/>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sp>
        <p:nvSpPr>
          <p:cNvPr id="97292" name="Rectangle 26"/>
          <p:cNvSpPr>
            <a:spLocks noChangeArrowheads="1"/>
          </p:cNvSpPr>
          <p:nvPr/>
        </p:nvSpPr>
        <p:spPr bwMode="auto">
          <a:xfrm>
            <a:off x="3886200" y="3408363"/>
            <a:ext cx="103505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sz="1500">
                <a:solidFill>
                  <a:srgbClr val="000000"/>
                </a:solidFill>
                <a:latin typeface="Calibri" pitchFamily="34" charset="0"/>
              </a:rPr>
              <a:t>go forward</a:t>
            </a:r>
            <a:endParaRPr lang="en-US" altLang="en-US" sz="1500"/>
          </a:p>
        </p:txBody>
      </p:sp>
      <p:sp>
        <p:nvSpPr>
          <p:cNvPr id="97293" name="Rectangle 27"/>
          <p:cNvSpPr>
            <a:spLocks noChangeArrowheads="1"/>
          </p:cNvSpPr>
          <p:nvPr/>
        </p:nvSpPr>
        <p:spPr bwMode="auto">
          <a:xfrm>
            <a:off x="1147763" y="3455988"/>
            <a:ext cx="1398587"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sz="1100">
                <a:solidFill>
                  <a:srgbClr val="000000"/>
                </a:solidFill>
                <a:latin typeface="Calibri" pitchFamily="34" charset="0"/>
              </a:rPr>
              <a:t>keyboard control</a:t>
            </a:r>
            <a:endParaRPr lang="en-US" altLang="en-US" sz="1100"/>
          </a:p>
        </p:txBody>
      </p:sp>
      <p:cxnSp>
        <p:nvCxnSpPr>
          <p:cNvPr id="30" name="Straight Arrow Connector 29"/>
          <p:cNvCxnSpPr/>
          <p:nvPr/>
        </p:nvCxnSpPr>
        <p:spPr>
          <a:xfrm flipV="1">
            <a:off x="2606675" y="3363913"/>
            <a:ext cx="1063625" cy="23812"/>
          </a:xfrm>
          <a:prstGeom prst="straightConnector1">
            <a:avLst/>
          </a:prstGeom>
          <a:ln>
            <a:solidFill>
              <a:srgbClr val="000000"/>
            </a:solidFill>
            <a:tailEnd type="stealth" w="lg" len="lg"/>
          </a:ln>
          <a:effectLst/>
        </p:spPr>
        <p:style>
          <a:lnRef idx="2">
            <a:schemeClr val="accent1"/>
          </a:lnRef>
          <a:fillRef idx="0">
            <a:schemeClr val="accent1"/>
          </a:fillRef>
          <a:effectRef idx="1">
            <a:schemeClr val="accent1"/>
          </a:effectRef>
          <a:fontRef idx="minor">
            <a:schemeClr val="tx1"/>
          </a:fontRef>
        </p:style>
      </p:cxnSp>
      <p:sp>
        <p:nvSpPr>
          <p:cNvPr id="97295" name="Rectangle 30"/>
          <p:cNvSpPr>
            <a:spLocks noChangeArrowheads="1"/>
          </p:cNvSpPr>
          <p:nvPr/>
        </p:nvSpPr>
        <p:spPr bwMode="auto">
          <a:xfrm>
            <a:off x="2682875" y="3387725"/>
            <a:ext cx="857250"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sz="1500">
                <a:solidFill>
                  <a:srgbClr val="000000"/>
                </a:solidFill>
                <a:latin typeface="Calibri" pitchFamily="34" charset="0"/>
              </a:rPr>
              <a:t>'s' key pressed</a:t>
            </a:r>
            <a:endParaRPr lang="en-US" altLang="en-US" sz="1500"/>
          </a:p>
        </p:txBody>
      </p:sp>
      <p:sp>
        <p:nvSpPr>
          <p:cNvPr id="97296" name="Rectangle 31"/>
          <p:cNvSpPr>
            <a:spLocks noChangeArrowheads="1"/>
          </p:cNvSpPr>
          <p:nvPr/>
        </p:nvSpPr>
        <p:spPr bwMode="auto">
          <a:xfrm>
            <a:off x="1679575" y="2128838"/>
            <a:ext cx="857250"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sz="1500">
                <a:solidFill>
                  <a:srgbClr val="000000"/>
                </a:solidFill>
                <a:latin typeface="Calibri" pitchFamily="34" charset="0"/>
              </a:rPr>
              <a:t>other keys...</a:t>
            </a:r>
            <a:endParaRPr lang="en-US" altLang="en-US" sz="1500"/>
          </a:p>
        </p:txBody>
      </p:sp>
      <p:sp>
        <p:nvSpPr>
          <p:cNvPr id="97297" name="Rectangle 32"/>
          <p:cNvSpPr>
            <a:spLocks noChangeArrowheads="1"/>
          </p:cNvSpPr>
          <p:nvPr/>
        </p:nvSpPr>
        <p:spPr bwMode="auto">
          <a:xfrm>
            <a:off x="5607050" y="1908175"/>
            <a:ext cx="33289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sz="1800">
                <a:latin typeface="Calibri" pitchFamily="34" charset="0"/>
              </a:rPr>
              <a:t>States represent current </a:t>
            </a:r>
            <a:r>
              <a:rPr lang="en-US" altLang="en-US" sz="1800" b="1" i="1">
                <a:solidFill>
                  <a:srgbClr val="000AF9"/>
                </a:solidFill>
                <a:latin typeface="Calibri" pitchFamily="34" charset="0"/>
              </a:rPr>
              <a:t>subtasks</a:t>
            </a:r>
            <a:endParaRPr lang="en-US" altLang="en-US" sz="1800">
              <a:solidFill>
                <a:srgbClr val="000AF9"/>
              </a:solidFill>
              <a:latin typeface="Calibri" pitchFamily="34" charset="0"/>
            </a:endParaRPr>
          </a:p>
        </p:txBody>
      </p:sp>
      <p:sp>
        <p:nvSpPr>
          <p:cNvPr id="97298" name="Rectangle 33"/>
          <p:cNvSpPr>
            <a:spLocks noChangeArrowheads="1"/>
          </p:cNvSpPr>
          <p:nvPr/>
        </p:nvSpPr>
        <p:spPr bwMode="auto">
          <a:xfrm>
            <a:off x="5607050" y="2301875"/>
            <a:ext cx="347345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sz="1800">
                <a:solidFill>
                  <a:srgbClr val="000000"/>
                </a:solidFill>
                <a:latin typeface="Calibri" pitchFamily="34" charset="0"/>
              </a:rPr>
              <a:t>Arrows represent </a:t>
            </a:r>
            <a:r>
              <a:rPr lang="en-US" altLang="en-US" sz="1800" b="1" i="1">
                <a:solidFill>
                  <a:srgbClr val="000AF9"/>
                </a:solidFill>
                <a:latin typeface="Calibri" pitchFamily="34" charset="0"/>
              </a:rPr>
              <a:t>transitions</a:t>
            </a:r>
            <a:r>
              <a:rPr lang="en-US" altLang="en-US" sz="1800">
                <a:solidFill>
                  <a:srgbClr val="000000"/>
                </a:solidFill>
                <a:latin typeface="Calibri" pitchFamily="34" charset="0"/>
              </a:rPr>
              <a:t>, through sensor or keybd feedback</a:t>
            </a:r>
          </a:p>
        </p:txBody>
      </p:sp>
      <p:sp>
        <p:nvSpPr>
          <p:cNvPr id="97299" name="Rectangle 34"/>
          <p:cNvSpPr>
            <a:spLocks noChangeArrowheads="1"/>
          </p:cNvSpPr>
          <p:nvPr/>
        </p:nvSpPr>
        <p:spPr bwMode="auto">
          <a:xfrm>
            <a:off x="82550" y="3752850"/>
            <a:ext cx="1133475"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sz="1100">
                <a:solidFill>
                  <a:srgbClr val="000000"/>
                </a:solidFill>
                <a:latin typeface="Calibri" pitchFamily="34" charset="0"/>
              </a:rPr>
              <a:t>This triangle indicates the "start state"</a:t>
            </a:r>
            <a:endParaRPr lang="en-US" altLang="en-US" sz="1100"/>
          </a:p>
        </p:txBody>
      </p:sp>
      <p:pic>
        <p:nvPicPr>
          <p:cNvPr id="97300" name="Picture 18" descr="alie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68425" y="4686300"/>
            <a:ext cx="557213"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7301" name="Text Box 25"/>
          <p:cNvSpPr txBox="1">
            <a:spLocks noChangeArrowheads="1"/>
          </p:cNvSpPr>
          <p:nvPr/>
        </p:nvSpPr>
        <p:spPr bwMode="auto">
          <a:xfrm>
            <a:off x="1676400" y="4572000"/>
            <a:ext cx="1103313"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1200">
                <a:solidFill>
                  <a:srgbClr val="009900"/>
                </a:solidFill>
                <a:latin typeface="Comic Sans MS" pitchFamily="66" charset="0"/>
              </a:rPr>
              <a:t>How do we get </a:t>
            </a:r>
            <a:r>
              <a:rPr lang="en-US" altLang="en-US" sz="1200" u="sng">
                <a:solidFill>
                  <a:srgbClr val="009900"/>
                </a:solidFill>
                <a:latin typeface="Comic Sans MS" pitchFamily="66" charset="0"/>
              </a:rPr>
              <a:t>out</a:t>
            </a:r>
            <a:r>
              <a:rPr lang="en-US" altLang="en-US" sz="1200">
                <a:solidFill>
                  <a:srgbClr val="009900"/>
                </a:solidFill>
                <a:latin typeface="Comic Sans MS" pitchFamily="66" charset="0"/>
              </a:rPr>
              <a:t> of FWD? </a:t>
            </a:r>
          </a:p>
        </p:txBody>
      </p:sp>
      <p:sp>
        <p:nvSpPr>
          <p:cNvPr id="39" name="Freeform 38"/>
          <p:cNvSpPr/>
          <p:nvPr/>
        </p:nvSpPr>
        <p:spPr>
          <a:xfrm>
            <a:off x="2206625" y="4011613"/>
            <a:ext cx="1874838" cy="592137"/>
          </a:xfrm>
          <a:custGeom>
            <a:avLst/>
            <a:gdLst>
              <a:gd name="connsiteX0" fmla="*/ 1874345 w 1874345"/>
              <a:gd name="connsiteY0" fmla="*/ 35035 h 592667"/>
              <a:gd name="connsiteX1" fmla="*/ 1594069 w 1874345"/>
              <a:gd name="connsiteY1" fmla="*/ 367862 h 592667"/>
              <a:gd name="connsiteX2" fmla="*/ 1208690 w 1874345"/>
              <a:gd name="connsiteY2" fmla="*/ 560552 h 592667"/>
              <a:gd name="connsiteX3" fmla="*/ 726966 w 1874345"/>
              <a:gd name="connsiteY3" fmla="*/ 560552 h 592667"/>
              <a:gd name="connsiteX4" fmla="*/ 315311 w 1874345"/>
              <a:gd name="connsiteY4" fmla="*/ 394138 h 592667"/>
              <a:gd name="connsiteX5" fmla="*/ 35035 w 1874345"/>
              <a:gd name="connsiteY5" fmla="*/ 43793 h 592667"/>
              <a:gd name="connsiteX6" fmla="*/ 0 w 1874345"/>
              <a:gd name="connsiteY6" fmla="*/ 0 h 592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74345" h="592667">
                <a:moveTo>
                  <a:pt x="1874345" y="35035"/>
                </a:moveTo>
                <a:cubicBezTo>
                  <a:pt x="1789678" y="157655"/>
                  <a:pt x="1705011" y="280276"/>
                  <a:pt x="1594069" y="367862"/>
                </a:cubicBezTo>
                <a:cubicBezTo>
                  <a:pt x="1483127" y="455448"/>
                  <a:pt x="1353207" y="528437"/>
                  <a:pt x="1208690" y="560552"/>
                </a:cubicBezTo>
                <a:cubicBezTo>
                  <a:pt x="1064173" y="592667"/>
                  <a:pt x="875862" y="588288"/>
                  <a:pt x="726966" y="560552"/>
                </a:cubicBezTo>
                <a:cubicBezTo>
                  <a:pt x="578070" y="532816"/>
                  <a:pt x="430633" y="480264"/>
                  <a:pt x="315311" y="394138"/>
                </a:cubicBezTo>
                <a:cubicBezTo>
                  <a:pt x="199989" y="308012"/>
                  <a:pt x="35035" y="43793"/>
                  <a:pt x="35035" y="43793"/>
                </a:cubicBezTo>
                <a:lnTo>
                  <a:pt x="0" y="0"/>
                </a:lnTo>
              </a:path>
            </a:pathLst>
          </a:custGeom>
          <a:ln>
            <a:solidFill>
              <a:srgbClr val="000000"/>
            </a:solidFill>
            <a:tailEnd type="stealth" w="lg" len="lg"/>
          </a:ln>
          <a:effectLst/>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spTree>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8306" name="Group 2"/>
          <p:cNvGrpSpPr>
            <a:grpSpLocks/>
          </p:cNvGrpSpPr>
          <p:nvPr/>
        </p:nvGrpSpPr>
        <p:grpSpPr bwMode="auto">
          <a:xfrm>
            <a:off x="533400" y="1038225"/>
            <a:ext cx="8218488" cy="180975"/>
            <a:chOff x="295" y="1311"/>
            <a:chExt cx="5177" cy="114"/>
          </a:xfrm>
        </p:grpSpPr>
        <p:sp>
          <p:nvSpPr>
            <p:cNvPr id="98321" name="Rectangle 3"/>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98322" name="Rectangle 4"/>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sp>
        <p:nvSpPr>
          <p:cNvPr id="98307" name="Text Box 5"/>
          <p:cNvSpPr txBox="1">
            <a:spLocks noChangeArrowheads="1"/>
          </p:cNvSpPr>
          <p:nvPr/>
        </p:nvSpPr>
        <p:spPr bwMode="auto">
          <a:xfrm>
            <a:off x="1147763" y="152400"/>
            <a:ext cx="68580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a:spcBef>
                <a:spcPct val="50000"/>
              </a:spcBef>
            </a:pPr>
            <a:r>
              <a:rPr lang="en-US" altLang="en-US" sz="4200"/>
              <a:t>The </a:t>
            </a:r>
            <a:r>
              <a:rPr lang="en-US" altLang="en-US" sz="4200">
                <a:solidFill>
                  <a:srgbClr val="000AF9"/>
                </a:solidFill>
              </a:rPr>
              <a:t>pyRobot</a:t>
            </a:r>
            <a:r>
              <a:rPr lang="en-US" altLang="en-US" sz="4200"/>
              <a:t> project</a:t>
            </a:r>
          </a:p>
        </p:txBody>
      </p:sp>
      <p:sp>
        <p:nvSpPr>
          <p:cNvPr id="98308" name="Rectangle 18"/>
          <p:cNvSpPr>
            <a:spLocks noChangeArrowheads="1"/>
          </p:cNvSpPr>
          <p:nvPr/>
        </p:nvSpPr>
        <p:spPr bwMode="auto">
          <a:xfrm>
            <a:off x="438150" y="1341438"/>
            <a:ext cx="58610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a:solidFill>
                  <a:srgbClr val="000000"/>
                </a:solidFill>
              </a:rPr>
              <a:t>Robots typically cycle through several </a:t>
            </a:r>
            <a:r>
              <a:rPr lang="en-US" altLang="en-US" b="1" i="1">
                <a:solidFill>
                  <a:srgbClr val="000000"/>
                </a:solidFill>
              </a:rPr>
              <a:t>states </a:t>
            </a:r>
            <a:r>
              <a:rPr lang="en-US" altLang="en-US">
                <a:solidFill>
                  <a:srgbClr val="000000"/>
                </a:solidFill>
              </a:rPr>
              <a:t>:</a:t>
            </a:r>
            <a:endParaRPr lang="en-US" altLang="en-US"/>
          </a:p>
        </p:txBody>
      </p:sp>
      <p:sp>
        <p:nvSpPr>
          <p:cNvPr id="98309" name="Rectangle 19"/>
          <p:cNvSpPr>
            <a:spLocks noChangeArrowheads="1"/>
          </p:cNvSpPr>
          <p:nvPr/>
        </p:nvSpPr>
        <p:spPr bwMode="auto">
          <a:xfrm>
            <a:off x="160338" y="6300788"/>
            <a:ext cx="7231062"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a:solidFill>
                  <a:srgbClr val="000000"/>
                </a:solidFill>
              </a:rPr>
              <a:t>Finish drawing the state machine for the </a:t>
            </a:r>
            <a:r>
              <a:rPr lang="en-US" altLang="en-US" b="1" i="1">
                <a:solidFill>
                  <a:srgbClr val="000000"/>
                </a:solidFill>
              </a:rPr>
              <a:t>random </a:t>
            </a:r>
            <a:r>
              <a:rPr lang="en-US" altLang="en-US">
                <a:solidFill>
                  <a:srgbClr val="000000"/>
                </a:solidFill>
              </a:rPr>
              <a:t>robot...</a:t>
            </a:r>
            <a:endParaRPr lang="en-US" altLang="en-US"/>
          </a:p>
        </p:txBody>
      </p:sp>
      <p:sp>
        <p:nvSpPr>
          <p:cNvPr id="21" name="Oval 20"/>
          <p:cNvSpPr>
            <a:spLocks noChangeArrowheads="1"/>
          </p:cNvSpPr>
          <p:nvPr/>
        </p:nvSpPr>
        <p:spPr bwMode="auto">
          <a:xfrm>
            <a:off x="1190625" y="2681288"/>
            <a:ext cx="1295400" cy="1295400"/>
          </a:xfrm>
          <a:prstGeom prst="ellipse">
            <a:avLst/>
          </a:prstGeom>
          <a:solidFill>
            <a:srgbClr val="F9B5A0"/>
          </a:solidFill>
          <a:ln w="9525">
            <a:solidFill>
              <a:srgbClr val="B6DCDF"/>
            </a:solidFill>
            <a:round/>
            <a:headEnd/>
            <a:tailEnd/>
          </a:ln>
          <a:effectLst>
            <a:outerShdw dist="23000" dir="5400000" rotWithShape="0">
              <a:srgbClr val="808080">
                <a:alpha val="34998"/>
              </a:srgbClr>
            </a:outerShdw>
          </a:effectLst>
        </p:spPr>
        <p:txBody>
          <a:bodyPr anchor="ctr"/>
          <a:lstStyle/>
          <a:p>
            <a:pPr algn="ctr">
              <a:defRPr/>
            </a:pPr>
            <a:endParaRPr lang="en-US">
              <a:solidFill>
                <a:schemeClr val="lt1"/>
              </a:solidFill>
              <a:latin typeface="+mn-lt"/>
              <a:ea typeface="+mn-ea"/>
            </a:endParaRPr>
          </a:p>
        </p:txBody>
      </p:sp>
      <p:sp>
        <p:nvSpPr>
          <p:cNvPr id="22" name="Oval 21"/>
          <p:cNvSpPr>
            <a:spLocks noChangeArrowheads="1"/>
          </p:cNvSpPr>
          <p:nvPr/>
        </p:nvSpPr>
        <p:spPr bwMode="auto">
          <a:xfrm>
            <a:off x="3732213" y="2668588"/>
            <a:ext cx="1295400" cy="1295400"/>
          </a:xfrm>
          <a:prstGeom prst="ellipse">
            <a:avLst/>
          </a:prstGeom>
          <a:solidFill>
            <a:srgbClr val="F9B5A0"/>
          </a:solidFill>
          <a:ln w="9525">
            <a:solidFill>
              <a:srgbClr val="B6DCDF"/>
            </a:solidFill>
            <a:round/>
            <a:headEnd/>
            <a:tailEnd/>
          </a:ln>
          <a:effectLst>
            <a:outerShdw dist="23000" dir="5400000" rotWithShape="0">
              <a:srgbClr val="808080">
                <a:alpha val="34998"/>
              </a:srgbClr>
            </a:outerShdw>
          </a:effectLst>
        </p:spPr>
        <p:txBody>
          <a:bodyPr anchor="ctr"/>
          <a:lstStyle/>
          <a:p>
            <a:pPr algn="ctr">
              <a:defRPr/>
            </a:pPr>
            <a:endParaRPr lang="en-US">
              <a:solidFill>
                <a:schemeClr val="lt1"/>
              </a:solidFill>
              <a:latin typeface="+mn-lt"/>
              <a:ea typeface="+mn-ea"/>
            </a:endParaRPr>
          </a:p>
        </p:txBody>
      </p:sp>
      <p:sp>
        <p:nvSpPr>
          <p:cNvPr id="98312" name="Rectangle 22"/>
          <p:cNvSpPr>
            <a:spLocks noChangeArrowheads="1"/>
          </p:cNvSpPr>
          <p:nvPr/>
        </p:nvSpPr>
        <p:spPr bwMode="auto">
          <a:xfrm>
            <a:off x="1474788" y="3103563"/>
            <a:ext cx="70008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a:solidFill>
                  <a:srgbClr val="000000"/>
                </a:solidFill>
                <a:latin typeface="Calibri" pitchFamily="34" charset="0"/>
              </a:rPr>
              <a:t>KBD</a:t>
            </a:r>
            <a:endParaRPr lang="en-US" altLang="en-US">
              <a:latin typeface="Calibri" pitchFamily="34" charset="0"/>
            </a:endParaRPr>
          </a:p>
        </p:txBody>
      </p:sp>
      <p:sp>
        <p:nvSpPr>
          <p:cNvPr id="98313" name="Rectangle 23"/>
          <p:cNvSpPr>
            <a:spLocks noChangeArrowheads="1"/>
          </p:cNvSpPr>
          <p:nvPr/>
        </p:nvSpPr>
        <p:spPr bwMode="auto">
          <a:xfrm>
            <a:off x="3987800" y="3082925"/>
            <a:ext cx="7889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a:solidFill>
                  <a:srgbClr val="000000"/>
                </a:solidFill>
                <a:latin typeface="Calibri" pitchFamily="34" charset="0"/>
              </a:rPr>
              <a:t>FWD</a:t>
            </a:r>
            <a:endParaRPr lang="en-US" altLang="en-US">
              <a:latin typeface="Calibri" pitchFamily="34" charset="0"/>
            </a:endParaRPr>
          </a:p>
        </p:txBody>
      </p:sp>
      <p:sp>
        <p:nvSpPr>
          <p:cNvPr id="25" name="Isosceles Triangle 24"/>
          <p:cNvSpPr>
            <a:spLocks noChangeArrowheads="1"/>
          </p:cNvSpPr>
          <p:nvPr/>
        </p:nvSpPr>
        <p:spPr bwMode="auto">
          <a:xfrm rot="5400000">
            <a:off x="736600" y="3243263"/>
            <a:ext cx="609600" cy="304800"/>
          </a:xfrm>
          <a:prstGeom prst="triangle">
            <a:avLst>
              <a:gd name="adj" fmla="val 50000"/>
            </a:avLst>
          </a:prstGeom>
          <a:solidFill>
            <a:srgbClr val="D9D9D9"/>
          </a:solidFill>
          <a:ln w="9525">
            <a:solidFill>
              <a:schemeClr val="tx1"/>
            </a:solidFill>
            <a:miter lim="800000"/>
            <a:headEnd/>
            <a:tailEnd/>
          </a:ln>
          <a:effectLst>
            <a:outerShdw dist="23000" dir="5400000" rotWithShape="0">
              <a:srgbClr val="808080">
                <a:alpha val="34998"/>
              </a:srgbClr>
            </a:outerShdw>
          </a:effectLst>
        </p:spPr>
        <p:txBody>
          <a:bodyPr anchor="ctr"/>
          <a:lstStyle/>
          <a:p>
            <a:pPr algn="ctr">
              <a:defRPr/>
            </a:pPr>
            <a:endParaRPr lang="en-US">
              <a:solidFill>
                <a:schemeClr val="lt1"/>
              </a:solidFill>
              <a:latin typeface="+mn-lt"/>
              <a:ea typeface="+mn-ea"/>
            </a:endParaRPr>
          </a:p>
        </p:txBody>
      </p:sp>
      <p:sp>
        <p:nvSpPr>
          <p:cNvPr id="26" name="Freeform 25"/>
          <p:cNvSpPr/>
          <p:nvPr/>
        </p:nvSpPr>
        <p:spPr>
          <a:xfrm>
            <a:off x="2338388" y="2338388"/>
            <a:ext cx="784225" cy="747712"/>
          </a:xfrm>
          <a:custGeom>
            <a:avLst/>
            <a:gdLst>
              <a:gd name="connsiteX0" fmla="*/ 113862 w 783896"/>
              <a:gd name="connsiteY0" fmla="*/ 700689 h 747402"/>
              <a:gd name="connsiteX1" fmla="*/ 446689 w 783896"/>
              <a:gd name="connsiteY1" fmla="*/ 691931 h 747402"/>
              <a:gd name="connsiteX2" fmla="*/ 735724 w 783896"/>
              <a:gd name="connsiteY2" fmla="*/ 367862 h 747402"/>
              <a:gd name="connsiteX3" fmla="*/ 735724 w 783896"/>
              <a:gd name="connsiteY3" fmla="*/ 201448 h 747402"/>
              <a:gd name="connsiteX4" fmla="*/ 674414 w 783896"/>
              <a:gd name="connsiteY4" fmla="*/ 52551 h 747402"/>
              <a:gd name="connsiteX5" fmla="*/ 455448 w 783896"/>
              <a:gd name="connsiteY5" fmla="*/ 17517 h 747402"/>
              <a:gd name="connsiteX6" fmla="*/ 166414 w 783896"/>
              <a:gd name="connsiteY6" fmla="*/ 157655 h 747402"/>
              <a:gd name="connsiteX7" fmla="*/ 0 w 783896"/>
              <a:gd name="connsiteY7" fmla="*/ 534276 h 747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3896" h="747402">
                <a:moveTo>
                  <a:pt x="113862" y="700689"/>
                </a:moveTo>
                <a:cubicBezTo>
                  <a:pt x="228453" y="724045"/>
                  <a:pt x="343045" y="747402"/>
                  <a:pt x="446689" y="691931"/>
                </a:cubicBezTo>
                <a:cubicBezTo>
                  <a:pt x="550333" y="636460"/>
                  <a:pt x="687552" y="449609"/>
                  <a:pt x="735724" y="367862"/>
                </a:cubicBezTo>
                <a:cubicBezTo>
                  <a:pt x="783896" y="286115"/>
                  <a:pt x="745942" y="254000"/>
                  <a:pt x="735724" y="201448"/>
                </a:cubicBezTo>
                <a:cubicBezTo>
                  <a:pt x="725506" y="148896"/>
                  <a:pt x="721127" y="83206"/>
                  <a:pt x="674414" y="52551"/>
                </a:cubicBezTo>
                <a:cubicBezTo>
                  <a:pt x="627701" y="21896"/>
                  <a:pt x="540115" y="0"/>
                  <a:pt x="455448" y="17517"/>
                </a:cubicBezTo>
                <a:cubicBezTo>
                  <a:pt x="370781" y="35034"/>
                  <a:pt x="242322" y="71529"/>
                  <a:pt x="166414" y="157655"/>
                </a:cubicBezTo>
                <a:cubicBezTo>
                  <a:pt x="90506" y="243782"/>
                  <a:pt x="0" y="534276"/>
                  <a:pt x="0" y="534276"/>
                </a:cubicBezTo>
              </a:path>
            </a:pathLst>
          </a:custGeom>
          <a:ln>
            <a:solidFill>
              <a:srgbClr val="000000"/>
            </a:solidFill>
            <a:tailEnd type="stealth" w="lg" len="lg"/>
          </a:ln>
          <a:effectLst/>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sp>
        <p:nvSpPr>
          <p:cNvPr id="98316" name="Rectangle 26"/>
          <p:cNvSpPr>
            <a:spLocks noChangeArrowheads="1"/>
          </p:cNvSpPr>
          <p:nvPr/>
        </p:nvSpPr>
        <p:spPr bwMode="auto">
          <a:xfrm>
            <a:off x="3886200" y="3408363"/>
            <a:ext cx="103505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sz="1500">
                <a:solidFill>
                  <a:srgbClr val="000000"/>
                </a:solidFill>
                <a:latin typeface="Calibri" pitchFamily="34" charset="0"/>
              </a:rPr>
              <a:t>go forward</a:t>
            </a:r>
            <a:endParaRPr lang="en-US" altLang="en-US" sz="1500"/>
          </a:p>
        </p:txBody>
      </p:sp>
      <p:sp>
        <p:nvSpPr>
          <p:cNvPr id="98317" name="Rectangle 27"/>
          <p:cNvSpPr>
            <a:spLocks noChangeArrowheads="1"/>
          </p:cNvSpPr>
          <p:nvPr/>
        </p:nvSpPr>
        <p:spPr bwMode="auto">
          <a:xfrm>
            <a:off x="1147763" y="3455988"/>
            <a:ext cx="1398587"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sz="1100">
                <a:solidFill>
                  <a:srgbClr val="000000"/>
                </a:solidFill>
                <a:latin typeface="Calibri" pitchFamily="34" charset="0"/>
              </a:rPr>
              <a:t>keyboard control</a:t>
            </a:r>
            <a:endParaRPr lang="en-US" altLang="en-US" sz="1100"/>
          </a:p>
        </p:txBody>
      </p:sp>
      <p:cxnSp>
        <p:nvCxnSpPr>
          <p:cNvPr id="30" name="Straight Arrow Connector 29"/>
          <p:cNvCxnSpPr/>
          <p:nvPr/>
        </p:nvCxnSpPr>
        <p:spPr>
          <a:xfrm flipV="1">
            <a:off x="2606675" y="3363913"/>
            <a:ext cx="1063625" cy="23812"/>
          </a:xfrm>
          <a:prstGeom prst="straightConnector1">
            <a:avLst/>
          </a:prstGeom>
          <a:ln>
            <a:solidFill>
              <a:srgbClr val="000000"/>
            </a:solidFill>
            <a:tailEnd type="stealth" w="lg" len="lg"/>
          </a:ln>
          <a:effectLst/>
        </p:spPr>
        <p:style>
          <a:lnRef idx="2">
            <a:schemeClr val="accent1"/>
          </a:lnRef>
          <a:fillRef idx="0">
            <a:schemeClr val="accent1"/>
          </a:fillRef>
          <a:effectRef idx="1">
            <a:schemeClr val="accent1"/>
          </a:effectRef>
          <a:fontRef idx="minor">
            <a:schemeClr val="tx1"/>
          </a:fontRef>
        </p:style>
      </p:cxnSp>
      <p:sp>
        <p:nvSpPr>
          <p:cNvPr id="98319" name="Rectangle 30"/>
          <p:cNvSpPr>
            <a:spLocks noChangeArrowheads="1"/>
          </p:cNvSpPr>
          <p:nvPr/>
        </p:nvSpPr>
        <p:spPr bwMode="auto">
          <a:xfrm>
            <a:off x="2682875" y="3387725"/>
            <a:ext cx="857250"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sz="1500">
                <a:solidFill>
                  <a:srgbClr val="000000"/>
                </a:solidFill>
                <a:latin typeface="Calibri" pitchFamily="34" charset="0"/>
              </a:rPr>
              <a:t>'s' key pressed</a:t>
            </a:r>
            <a:endParaRPr lang="en-US" altLang="en-US" sz="1500"/>
          </a:p>
        </p:txBody>
      </p:sp>
      <p:sp>
        <p:nvSpPr>
          <p:cNvPr id="98320" name="Rectangle 31"/>
          <p:cNvSpPr>
            <a:spLocks noChangeArrowheads="1"/>
          </p:cNvSpPr>
          <p:nvPr/>
        </p:nvSpPr>
        <p:spPr bwMode="auto">
          <a:xfrm>
            <a:off x="1679575" y="2128838"/>
            <a:ext cx="857250"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sz="1500">
                <a:solidFill>
                  <a:srgbClr val="000000"/>
                </a:solidFill>
                <a:latin typeface="Calibri" pitchFamily="34" charset="0"/>
              </a:rPr>
              <a:t>other keys...</a:t>
            </a:r>
            <a:endParaRPr lang="en-US" altLang="en-US" sz="1500"/>
          </a:p>
        </p:txBody>
      </p:sp>
    </p:spTree>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9330" name="Group 2"/>
          <p:cNvGrpSpPr>
            <a:grpSpLocks/>
          </p:cNvGrpSpPr>
          <p:nvPr/>
        </p:nvGrpSpPr>
        <p:grpSpPr bwMode="auto">
          <a:xfrm>
            <a:off x="533400" y="1038225"/>
            <a:ext cx="8218488" cy="180975"/>
            <a:chOff x="295" y="1311"/>
            <a:chExt cx="5177" cy="114"/>
          </a:xfrm>
        </p:grpSpPr>
        <p:sp>
          <p:nvSpPr>
            <p:cNvPr id="99345" name="Rectangle 3"/>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99346" name="Rectangle 4"/>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sp>
        <p:nvSpPr>
          <p:cNvPr id="99331" name="Text Box 5"/>
          <p:cNvSpPr txBox="1">
            <a:spLocks noChangeArrowheads="1"/>
          </p:cNvSpPr>
          <p:nvPr/>
        </p:nvSpPr>
        <p:spPr bwMode="auto">
          <a:xfrm>
            <a:off x="1147763" y="152400"/>
            <a:ext cx="68580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a:spcBef>
                <a:spcPct val="50000"/>
              </a:spcBef>
            </a:pPr>
            <a:r>
              <a:rPr lang="en-US" altLang="en-US" sz="4200"/>
              <a:t>The </a:t>
            </a:r>
            <a:r>
              <a:rPr lang="en-US" altLang="en-US" sz="4200">
                <a:solidFill>
                  <a:srgbClr val="000AF9"/>
                </a:solidFill>
              </a:rPr>
              <a:t>pyRobot</a:t>
            </a:r>
            <a:r>
              <a:rPr lang="en-US" altLang="en-US" sz="4200"/>
              <a:t> project</a:t>
            </a:r>
          </a:p>
        </p:txBody>
      </p:sp>
      <p:sp>
        <p:nvSpPr>
          <p:cNvPr id="99332" name="Text Box 6"/>
          <p:cNvSpPr txBox="1">
            <a:spLocks noChangeArrowheads="1"/>
          </p:cNvSpPr>
          <p:nvPr/>
        </p:nvSpPr>
        <p:spPr bwMode="auto">
          <a:xfrm>
            <a:off x="4252913" y="1441450"/>
            <a:ext cx="44545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1800">
                <a:solidFill>
                  <a:srgbClr val="000AF9"/>
                </a:solidFill>
              </a:rPr>
              <a:t>Robot control continuously runs</a:t>
            </a:r>
            <a:r>
              <a:rPr lang="en-US" altLang="en-US" sz="1800" b="1" i="1">
                <a:solidFill>
                  <a:srgbClr val="000AF9"/>
                </a:solidFill>
              </a:rPr>
              <a:t> </a:t>
            </a:r>
            <a:r>
              <a:rPr lang="en-US" altLang="en-US" sz="1800">
                <a:solidFill>
                  <a:srgbClr val="000AF9"/>
                </a:solidFill>
              </a:rPr>
              <a:t>three things:</a:t>
            </a:r>
          </a:p>
        </p:txBody>
      </p:sp>
      <p:sp>
        <p:nvSpPr>
          <p:cNvPr id="99333" name="Text Box 7"/>
          <p:cNvSpPr txBox="1">
            <a:spLocks noChangeArrowheads="1"/>
          </p:cNvSpPr>
          <p:nvPr/>
        </p:nvSpPr>
        <p:spPr bwMode="auto">
          <a:xfrm>
            <a:off x="1306513" y="2160588"/>
            <a:ext cx="1655762" cy="466725"/>
          </a:xfrm>
          <a:prstGeom prst="rect">
            <a:avLst/>
          </a:prstGeom>
          <a:noFill/>
          <a:ln w="9525">
            <a:solidFill>
              <a:srgbClr val="000AF9"/>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b="1">
                <a:solidFill>
                  <a:srgbClr val="000AF9"/>
                </a:solidFill>
              </a:rPr>
              <a:t>S</a:t>
            </a:r>
            <a:r>
              <a:rPr lang="en-US" altLang="en-US">
                <a:solidFill>
                  <a:srgbClr val="000AF9"/>
                </a:solidFill>
              </a:rPr>
              <a:t>ENSE</a:t>
            </a:r>
          </a:p>
        </p:txBody>
      </p:sp>
      <p:sp>
        <p:nvSpPr>
          <p:cNvPr id="99334" name="Text Box 8"/>
          <p:cNvSpPr txBox="1">
            <a:spLocks noChangeArrowheads="1"/>
          </p:cNvSpPr>
          <p:nvPr/>
        </p:nvSpPr>
        <p:spPr bwMode="auto">
          <a:xfrm>
            <a:off x="3751263" y="2160588"/>
            <a:ext cx="1655762" cy="466725"/>
          </a:xfrm>
          <a:prstGeom prst="rect">
            <a:avLst/>
          </a:prstGeom>
          <a:noFill/>
          <a:ln w="9525">
            <a:solidFill>
              <a:srgbClr val="000AF9"/>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b="1">
                <a:solidFill>
                  <a:srgbClr val="000AF9"/>
                </a:solidFill>
              </a:rPr>
              <a:t>P</a:t>
            </a:r>
            <a:r>
              <a:rPr lang="en-US" altLang="en-US">
                <a:solidFill>
                  <a:srgbClr val="000AF9"/>
                </a:solidFill>
              </a:rPr>
              <a:t>LAN</a:t>
            </a:r>
          </a:p>
        </p:txBody>
      </p:sp>
      <p:sp>
        <p:nvSpPr>
          <p:cNvPr id="99335" name="Text Box 9"/>
          <p:cNvSpPr txBox="1">
            <a:spLocks noChangeArrowheads="1"/>
          </p:cNvSpPr>
          <p:nvPr/>
        </p:nvSpPr>
        <p:spPr bwMode="auto">
          <a:xfrm>
            <a:off x="6196013" y="2160588"/>
            <a:ext cx="1655762" cy="466725"/>
          </a:xfrm>
          <a:prstGeom prst="rect">
            <a:avLst/>
          </a:prstGeom>
          <a:noFill/>
          <a:ln w="9525">
            <a:solidFill>
              <a:srgbClr val="000AF9"/>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b="1">
                <a:solidFill>
                  <a:srgbClr val="000AF9"/>
                </a:solidFill>
              </a:rPr>
              <a:t>A</a:t>
            </a:r>
            <a:r>
              <a:rPr lang="en-US" altLang="en-US">
                <a:solidFill>
                  <a:srgbClr val="000AF9"/>
                </a:solidFill>
              </a:rPr>
              <a:t>CT</a:t>
            </a:r>
          </a:p>
        </p:txBody>
      </p:sp>
      <p:sp>
        <p:nvSpPr>
          <p:cNvPr id="99336" name="Rectangle 10"/>
          <p:cNvSpPr>
            <a:spLocks noChangeArrowheads="1"/>
          </p:cNvSpPr>
          <p:nvPr/>
        </p:nvSpPr>
        <p:spPr bwMode="auto">
          <a:xfrm>
            <a:off x="304800" y="3036888"/>
            <a:ext cx="4573588"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sz="1800" b="1">
                <a:latin typeface="Courier New" pitchFamily="49" charset="0"/>
              </a:rPr>
              <a:t>[x,y,thd], bump = self.getData()</a:t>
            </a:r>
          </a:p>
        </p:txBody>
      </p:sp>
      <p:sp>
        <p:nvSpPr>
          <p:cNvPr id="99337" name="Rectangle 11"/>
          <p:cNvSpPr>
            <a:spLocks noChangeArrowheads="1"/>
          </p:cNvSpPr>
          <p:nvPr/>
        </p:nvSpPr>
        <p:spPr bwMode="auto">
          <a:xfrm>
            <a:off x="1576388" y="3733800"/>
            <a:ext cx="7043737" cy="1465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sz="1800" b="1">
                <a:solidFill>
                  <a:srgbClr val="F7890C"/>
                </a:solidFill>
                <a:latin typeface="Courier New" pitchFamily="49" charset="0"/>
              </a:rPr>
              <a:t>if</a:t>
            </a:r>
            <a:r>
              <a:rPr lang="en-US" altLang="en-US" sz="1800" b="1">
                <a:latin typeface="Courier New" pitchFamily="49" charset="0"/>
              </a:rPr>
              <a:t> bump[0] == </a:t>
            </a:r>
            <a:r>
              <a:rPr lang="en-US" altLang="en-US" sz="1800" b="1">
                <a:solidFill>
                  <a:srgbClr val="AF1EED"/>
                </a:solidFill>
                <a:latin typeface="Courier New" pitchFamily="49" charset="0"/>
              </a:rPr>
              <a:t>True</a:t>
            </a:r>
            <a:r>
              <a:rPr lang="en-US" altLang="en-US" sz="1800" b="1">
                <a:latin typeface="Courier New" pitchFamily="49" charset="0"/>
              </a:rPr>
              <a:t> </a:t>
            </a:r>
            <a:r>
              <a:rPr lang="en-US" altLang="en-US" sz="1800" b="1">
                <a:solidFill>
                  <a:srgbClr val="F7890C"/>
                </a:solidFill>
                <a:latin typeface="Courier New" pitchFamily="49" charset="0"/>
              </a:rPr>
              <a:t>or</a:t>
            </a:r>
            <a:r>
              <a:rPr lang="en-US" altLang="en-US" sz="1800" b="1">
                <a:latin typeface="Courier New" pitchFamily="49" charset="0"/>
              </a:rPr>
              <a:t> bump[1] == </a:t>
            </a:r>
            <a:r>
              <a:rPr lang="en-US" altLang="en-US" sz="1800" b="1">
                <a:solidFill>
                  <a:srgbClr val="AF1EED"/>
                </a:solidFill>
                <a:latin typeface="Courier New" pitchFamily="49" charset="0"/>
              </a:rPr>
              <a:t>True</a:t>
            </a:r>
            <a:r>
              <a:rPr lang="en-US" altLang="en-US" sz="1800" b="1">
                <a:latin typeface="Courier New" pitchFamily="49" charset="0"/>
              </a:rPr>
              <a:t>:</a:t>
            </a:r>
          </a:p>
          <a:p>
            <a:pPr eaLnBrk="1" hangingPunct="1"/>
            <a:r>
              <a:rPr lang="en-US" altLang="en-US" sz="1800" b="1">
                <a:latin typeface="Courier New" pitchFamily="49" charset="0"/>
              </a:rPr>
              <a:t>    </a:t>
            </a:r>
            <a:r>
              <a:rPr lang="en-US" altLang="en-US" sz="1800" b="1">
                <a:solidFill>
                  <a:srgbClr val="F7890C"/>
                </a:solidFill>
                <a:latin typeface="Courier New" pitchFamily="49" charset="0"/>
              </a:rPr>
              <a:t>print</a:t>
            </a:r>
            <a:r>
              <a:rPr lang="en-US" altLang="en-US" sz="1800" b="1">
                <a:latin typeface="Courier New" pitchFamily="49" charset="0"/>
              </a:rPr>
              <a:t> </a:t>
            </a:r>
            <a:r>
              <a:rPr lang="en-US" altLang="en-US" sz="1800" b="1">
                <a:solidFill>
                  <a:srgbClr val="009900"/>
                </a:solidFill>
                <a:latin typeface="Courier New" pitchFamily="49" charset="0"/>
              </a:rPr>
              <a:t>'BUMP!'</a:t>
            </a:r>
            <a:r>
              <a:rPr lang="en-US" altLang="en-US" sz="1800" b="1">
                <a:latin typeface="Courier New" pitchFamily="49" charset="0"/>
              </a:rPr>
              <a:t>,</a:t>
            </a:r>
          </a:p>
          <a:p>
            <a:pPr eaLnBrk="1" hangingPunct="1"/>
            <a:r>
              <a:rPr lang="en-US" altLang="en-US" sz="1800" b="1">
                <a:latin typeface="Courier New" pitchFamily="49" charset="0"/>
              </a:rPr>
              <a:t>    </a:t>
            </a:r>
            <a:r>
              <a:rPr lang="en-US" altLang="en-US" sz="1800" b="1">
                <a:solidFill>
                  <a:srgbClr val="F7890C"/>
                </a:solidFill>
                <a:latin typeface="Courier New" pitchFamily="49" charset="0"/>
              </a:rPr>
              <a:t>print</a:t>
            </a:r>
            <a:r>
              <a:rPr lang="en-US" altLang="en-US" sz="1800" b="1">
                <a:latin typeface="Courier New" pitchFamily="49" charset="0"/>
              </a:rPr>
              <a:t> </a:t>
            </a:r>
            <a:r>
              <a:rPr lang="en-US" altLang="en-US" sz="1800" b="1">
                <a:solidFill>
                  <a:srgbClr val="009900"/>
                </a:solidFill>
                <a:latin typeface="Courier New" pitchFamily="49" charset="0"/>
              </a:rPr>
              <a:t>'  [Left bump sensor:'</a:t>
            </a:r>
            <a:r>
              <a:rPr lang="en-US" altLang="en-US" sz="1800" b="1">
                <a:latin typeface="Courier New" pitchFamily="49" charset="0"/>
              </a:rPr>
              <a:t>,  bump[0], </a:t>
            </a:r>
            <a:r>
              <a:rPr lang="en-US" altLang="en-US" sz="1800" b="1">
                <a:solidFill>
                  <a:srgbClr val="009900"/>
                </a:solidFill>
                <a:latin typeface="Courier New" pitchFamily="49" charset="0"/>
              </a:rPr>
              <a:t>']  '</a:t>
            </a:r>
            <a:r>
              <a:rPr lang="en-US" altLang="en-US" sz="1800" b="1">
                <a:latin typeface="Courier New" pitchFamily="49" charset="0"/>
              </a:rPr>
              <a:t>,</a:t>
            </a:r>
          </a:p>
          <a:p>
            <a:pPr eaLnBrk="1" hangingPunct="1"/>
            <a:r>
              <a:rPr lang="en-US" altLang="en-US" sz="1800" b="1">
                <a:latin typeface="Courier New" pitchFamily="49" charset="0"/>
              </a:rPr>
              <a:t>    </a:t>
            </a:r>
            <a:r>
              <a:rPr lang="en-US" altLang="en-US" sz="1800" b="1">
                <a:solidFill>
                  <a:srgbClr val="F7890C"/>
                </a:solidFill>
                <a:latin typeface="Courier New" pitchFamily="49" charset="0"/>
              </a:rPr>
              <a:t>print</a:t>
            </a:r>
            <a:r>
              <a:rPr lang="en-US" altLang="en-US" sz="1800" b="1">
                <a:latin typeface="Courier New" pitchFamily="49" charset="0"/>
              </a:rPr>
              <a:t> </a:t>
            </a:r>
            <a:r>
              <a:rPr lang="en-US" altLang="en-US" sz="1800" b="1">
                <a:solidFill>
                  <a:srgbClr val="009900"/>
                </a:solidFill>
                <a:latin typeface="Courier New" pitchFamily="49" charset="0"/>
              </a:rPr>
              <a:t>'  [Right bump sensor:'</a:t>
            </a:r>
            <a:r>
              <a:rPr lang="en-US" altLang="en-US" sz="1800" b="1">
                <a:latin typeface="Courier New" pitchFamily="49" charset="0"/>
              </a:rPr>
              <a:t>, bump[1], </a:t>
            </a:r>
            <a:r>
              <a:rPr lang="en-US" altLang="en-US" sz="1800" b="1">
                <a:solidFill>
                  <a:srgbClr val="009900"/>
                </a:solidFill>
                <a:latin typeface="Courier New" pitchFamily="49" charset="0"/>
              </a:rPr>
              <a:t>']  '</a:t>
            </a:r>
            <a:endParaRPr lang="en-US" altLang="en-US" sz="1800" b="1">
              <a:latin typeface="Courier New" pitchFamily="49" charset="0"/>
            </a:endParaRPr>
          </a:p>
          <a:p>
            <a:pPr eaLnBrk="1" hangingPunct="1"/>
            <a:r>
              <a:rPr lang="en-US" altLang="en-US" sz="1800" b="1">
                <a:latin typeface="Courier New" pitchFamily="49" charset="0"/>
              </a:rPr>
              <a:t>    </a:t>
            </a:r>
            <a:r>
              <a:rPr lang="en-US" altLang="en-US" sz="1800" b="1">
                <a:solidFill>
                  <a:srgbClr val="000AF9"/>
                </a:solidFill>
                <a:latin typeface="Courier New" pitchFamily="49" charset="0"/>
              </a:rPr>
              <a:t>robotTask = STOP</a:t>
            </a:r>
            <a:endParaRPr lang="en-US" altLang="en-US" sz="1800" b="1">
              <a:latin typeface="Courier New" pitchFamily="49" charset="0"/>
            </a:endParaRPr>
          </a:p>
        </p:txBody>
      </p:sp>
      <p:sp>
        <p:nvSpPr>
          <p:cNvPr id="99338" name="Line 12"/>
          <p:cNvSpPr>
            <a:spLocks noChangeShapeType="1"/>
          </p:cNvSpPr>
          <p:nvPr/>
        </p:nvSpPr>
        <p:spPr bwMode="auto">
          <a:xfrm>
            <a:off x="2133600" y="2743200"/>
            <a:ext cx="0" cy="30480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99339" name="Line 13"/>
          <p:cNvSpPr>
            <a:spLocks noChangeShapeType="1"/>
          </p:cNvSpPr>
          <p:nvPr/>
        </p:nvSpPr>
        <p:spPr bwMode="auto">
          <a:xfrm>
            <a:off x="5168900" y="2711450"/>
            <a:ext cx="0" cy="919163"/>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99340" name="Text Box 14"/>
          <p:cNvSpPr txBox="1">
            <a:spLocks noChangeArrowheads="1"/>
          </p:cNvSpPr>
          <p:nvPr/>
        </p:nvSpPr>
        <p:spPr bwMode="auto">
          <a:xfrm>
            <a:off x="388938" y="5505450"/>
            <a:ext cx="3703637" cy="106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sz="1600" b="1">
                <a:solidFill>
                  <a:srgbClr val="000AF9"/>
                </a:solidFill>
                <a:latin typeface="Courier New" pitchFamily="49" charset="0"/>
              </a:rPr>
              <a:t>STOP</a:t>
            </a:r>
            <a:r>
              <a:rPr lang="en-US" altLang="en-US" sz="1600"/>
              <a:t> is one of the robot's </a:t>
            </a:r>
            <a:r>
              <a:rPr lang="en-US" altLang="en-US" sz="1600" b="1" i="1"/>
              <a:t>states</a:t>
            </a:r>
            <a:r>
              <a:rPr lang="en-US" altLang="en-US" sz="1600"/>
              <a:t>. Every 40th of a second, the robot runs through this loop, sets the robot's state and sets the velocities accordingly. Don't </a:t>
            </a:r>
            <a:r>
              <a:rPr lang="en-US" altLang="en-US" sz="1600" b="1">
                <a:latin typeface="Courier New" pitchFamily="49" charset="0"/>
              </a:rPr>
              <a:t>sleep</a:t>
            </a:r>
            <a:r>
              <a:rPr lang="en-US" altLang="en-US" sz="1600"/>
              <a:t>!</a:t>
            </a:r>
          </a:p>
        </p:txBody>
      </p:sp>
      <p:sp>
        <p:nvSpPr>
          <p:cNvPr id="99341" name="Rectangle 15"/>
          <p:cNvSpPr>
            <a:spLocks noChangeArrowheads="1"/>
          </p:cNvSpPr>
          <p:nvPr/>
        </p:nvSpPr>
        <p:spPr bwMode="auto">
          <a:xfrm>
            <a:off x="5278438" y="5646738"/>
            <a:ext cx="3340100" cy="91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sz="1800" b="1">
                <a:solidFill>
                  <a:srgbClr val="F7890C"/>
                </a:solidFill>
                <a:latin typeface="Courier New" pitchFamily="49" charset="0"/>
              </a:rPr>
              <a:t>if</a:t>
            </a:r>
            <a:r>
              <a:rPr lang="en-US" altLang="en-US" sz="1800" b="1">
                <a:latin typeface="Courier New" pitchFamily="49" charset="0"/>
              </a:rPr>
              <a:t> robotTask == </a:t>
            </a:r>
            <a:r>
              <a:rPr lang="en-US" altLang="en-US" sz="1800" b="1">
                <a:solidFill>
                  <a:srgbClr val="000AF9"/>
                </a:solidFill>
                <a:latin typeface="Courier New" pitchFamily="49" charset="0"/>
              </a:rPr>
              <a:t>STOP</a:t>
            </a:r>
            <a:r>
              <a:rPr lang="en-US" altLang="en-US" sz="1800" b="1">
                <a:latin typeface="Courier New" pitchFamily="49" charset="0"/>
              </a:rPr>
              <a:t>:  </a:t>
            </a:r>
          </a:p>
          <a:p>
            <a:pPr eaLnBrk="1" hangingPunct="1"/>
            <a:r>
              <a:rPr lang="en-US" altLang="en-US" sz="1800" b="1">
                <a:latin typeface="Courier New" pitchFamily="49" charset="0"/>
              </a:rPr>
              <a:t>    self.setVels(0,0) </a:t>
            </a:r>
          </a:p>
          <a:p>
            <a:pPr eaLnBrk="1" hangingPunct="1"/>
            <a:r>
              <a:rPr lang="en-US" altLang="en-US" sz="1800" b="1">
                <a:latin typeface="Courier New" pitchFamily="49" charset="0"/>
              </a:rPr>
              <a:t>    robotTask = </a:t>
            </a:r>
            <a:r>
              <a:rPr lang="en-US" altLang="en-US" sz="1800" b="1">
                <a:solidFill>
                  <a:srgbClr val="000AF9"/>
                </a:solidFill>
                <a:latin typeface="Courier New" pitchFamily="49" charset="0"/>
              </a:rPr>
              <a:t>KBD</a:t>
            </a:r>
            <a:endParaRPr lang="en-US" altLang="en-US" sz="1800" b="1">
              <a:latin typeface="Courier New" pitchFamily="49" charset="0"/>
            </a:endParaRPr>
          </a:p>
        </p:txBody>
      </p:sp>
      <p:sp>
        <p:nvSpPr>
          <p:cNvPr id="99342" name="Line 16"/>
          <p:cNvSpPr>
            <a:spLocks noChangeShapeType="1"/>
          </p:cNvSpPr>
          <p:nvPr/>
        </p:nvSpPr>
        <p:spPr bwMode="auto">
          <a:xfrm>
            <a:off x="7680325" y="2724150"/>
            <a:ext cx="0" cy="2843213"/>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99343" name="Line 17"/>
          <p:cNvSpPr>
            <a:spLocks noChangeShapeType="1"/>
          </p:cNvSpPr>
          <p:nvPr/>
        </p:nvSpPr>
        <p:spPr bwMode="auto">
          <a:xfrm flipV="1">
            <a:off x="3051175" y="5184775"/>
            <a:ext cx="933450" cy="390525"/>
          </a:xfrm>
          <a:prstGeom prst="line">
            <a:avLst/>
          </a:prstGeom>
          <a:noFill/>
          <a:ln w="9525">
            <a:solidFill>
              <a:srgbClr val="000AF9"/>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99344" name="Text Box 18"/>
          <p:cNvSpPr txBox="1">
            <a:spLocks noChangeArrowheads="1"/>
          </p:cNvSpPr>
          <p:nvPr/>
        </p:nvSpPr>
        <p:spPr bwMode="auto">
          <a:xfrm>
            <a:off x="468313" y="1452563"/>
            <a:ext cx="2590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b="1">
                <a:solidFill>
                  <a:srgbClr val="F7890C"/>
                </a:solidFill>
                <a:latin typeface="Courier New" pitchFamily="49" charset="0"/>
              </a:rPr>
              <a:t>while</a:t>
            </a:r>
            <a:r>
              <a:rPr lang="en-US" altLang="en-US" b="1">
                <a:latin typeface="Courier New" pitchFamily="49" charset="0"/>
              </a:rPr>
              <a:t> </a:t>
            </a:r>
            <a:r>
              <a:rPr lang="en-US" altLang="en-US" b="1">
                <a:solidFill>
                  <a:srgbClr val="AF1EED"/>
                </a:solidFill>
                <a:latin typeface="Courier New" pitchFamily="49" charset="0"/>
              </a:rPr>
              <a:t>True</a:t>
            </a:r>
            <a:r>
              <a:rPr lang="en-US" altLang="en-US" b="1">
                <a:latin typeface="Courier New" pitchFamily="49" charset="0"/>
              </a:rPr>
              <a:t>:</a:t>
            </a:r>
          </a:p>
        </p:txBody>
      </p:sp>
    </p:spTree>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Text Box 2"/>
          <p:cNvSpPr txBox="1">
            <a:spLocks noChangeArrowheads="1"/>
          </p:cNvSpPr>
          <p:nvPr/>
        </p:nvSpPr>
        <p:spPr bwMode="auto">
          <a:xfrm>
            <a:off x="301625" y="168275"/>
            <a:ext cx="2281238"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sz="4200"/>
              <a:t>Maps</a:t>
            </a:r>
          </a:p>
        </p:txBody>
      </p:sp>
      <p:sp>
        <p:nvSpPr>
          <p:cNvPr id="100355" name="Text Box 3"/>
          <p:cNvSpPr txBox="1">
            <a:spLocks noChangeArrowheads="1"/>
          </p:cNvSpPr>
          <p:nvPr/>
        </p:nvSpPr>
        <p:spPr bwMode="auto">
          <a:xfrm>
            <a:off x="1752600" y="403225"/>
            <a:ext cx="49847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sz="1800"/>
              <a:t>are set at the very bottom of the </a:t>
            </a:r>
            <a:r>
              <a:rPr lang="en-US" altLang="en-US" sz="1800" b="1">
                <a:latin typeface="Courier New" pitchFamily="49" charset="0"/>
              </a:rPr>
              <a:t>main.py</a:t>
            </a:r>
            <a:r>
              <a:rPr lang="en-US" altLang="en-US" sz="1800"/>
              <a:t> file:</a:t>
            </a:r>
          </a:p>
        </p:txBody>
      </p:sp>
      <p:pic>
        <p:nvPicPr>
          <p:cNvPr id="100356" name="Picture 4" descr="Picture 1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2875" y="4462463"/>
            <a:ext cx="2058988" cy="2159000"/>
          </a:xfrm>
          <a:prstGeom prst="rect">
            <a:avLst/>
          </a:prstGeom>
          <a:noFill/>
          <a:ln w="28575">
            <a:solidFill>
              <a:srgbClr val="FF0066"/>
            </a:solidFill>
            <a:miter lim="800000"/>
            <a:headEnd/>
            <a:tailEnd/>
          </a:ln>
          <a:extLst>
            <a:ext uri="{909E8E84-426E-40DD-AFC4-6F175D3DCCD1}">
              <a14:hiddenFill xmlns:a14="http://schemas.microsoft.com/office/drawing/2010/main">
                <a:solidFill>
                  <a:srgbClr val="FFFFFF"/>
                </a:solidFill>
              </a14:hiddenFill>
            </a:ext>
          </a:extLst>
        </p:spPr>
      </p:pic>
      <p:pic>
        <p:nvPicPr>
          <p:cNvPr id="100357" name="Picture 5" descr="Picture 1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62688" y="4487863"/>
            <a:ext cx="2327275" cy="2063750"/>
          </a:xfrm>
          <a:prstGeom prst="rect">
            <a:avLst/>
          </a:prstGeom>
          <a:noFill/>
          <a:ln w="28575">
            <a:solidFill>
              <a:srgbClr val="FF0066"/>
            </a:solidFill>
            <a:miter lim="800000"/>
            <a:headEnd/>
            <a:tailEnd/>
          </a:ln>
          <a:extLst>
            <a:ext uri="{909E8E84-426E-40DD-AFC4-6F175D3DCCD1}">
              <a14:hiddenFill xmlns:a14="http://schemas.microsoft.com/office/drawing/2010/main">
                <a:solidFill>
                  <a:srgbClr val="FFFFFF"/>
                </a:solidFill>
              </a14:hiddenFill>
            </a:ext>
          </a:extLst>
        </p:spPr>
      </p:pic>
      <p:pic>
        <p:nvPicPr>
          <p:cNvPr id="100358" name="Picture 6" descr="Picture 1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29400" y="217488"/>
            <a:ext cx="2279650" cy="3498850"/>
          </a:xfrm>
          <a:prstGeom prst="rect">
            <a:avLst/>
          </a:prstGeom>
          <a:noFill/>
          <a:ln w="28575">
            <a:solidFill>
              <a:schemeClr val="bg2"/>
            </a:solidFill>
            <a:miter lim="800000"/>
            <a:headEnd/>
            <a:tailEnd/>
          </a:ln>
          <a:extLst>
            <a:ext uri="{909E8E84-426E-40DD-AFC4-6F175D3DCCD1}">
              <a14:hiddenFill xmlns:a14="http://schemas.microsoft.com/office/drawing/2010/main">
                <a:solidFill>
                  <a:srgbClr val="FFFFFF"/>
                </a:solidFill>
              </a14:hiddenFill>
            </a:ext>
          </a:extLst>
        </p:spPr>
      </p:pic>
      <p:pic>
        <p:nvPicPr>
          <p:cNvPr id="100359" name="Picture 7" descr="Picture 1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38525" y="990600"/>
            <a:ext cx="2641600" cy="2768600"/>
          </a:xfrm>
          <a:prstGeom prst="rect">
            <a:avLst/>
          </a:prstGeom>
          <a:noFill/>
          <a:ln w="28575">
            <a:solidFill>
              <a:schemeClr val="bg2"/>
            </a:solidFill>
            <a:miter lim="800000"/>
            <a:headEnd/>
            <a:tailEnd/>
          </a:ln>
          <a:extLst>
            <a:ext uri="{909E8E84-426E-40DD-AFC4-6F175D3DCCD1}">
              <a14:hiddenFill xmlns:a14="http://schemas.microsoft.com/office/drawing/2010/main">
                <a:solidFill>
                  <a:srgbClr val="FFFFFF"/>
                </a:solidFill>
              </a14:hiddenFill>
            </a:ext>
          </a:extLst>
        </p:spPr>
      </p:pic>
      <p:pic>
        <p:nvPicPr>
          <p:cNvPr id="100360" name="Picture 8" descr="Picture 1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1000" y="990600"/>
            <a:ext cx="2636838" cy="2762250"/>
          </a:xfrm>
          <a:prstGeom prst="rect">
            <a:avLst/>
          </a:prstGeom>
          <a:noFill/>
          <a:ln w="28575">
            <a:solidFill>
              <a:schemeClr val="bg2"/>
            </a:solidFill>
            <a:miter lim="800000"/>
            <a:headEnd/>
            <a:tailEnd/>
          </a:ln>
          <a:extLst>
            <a:ext uri="{909E8E84-426E-40DD-AFC4-6F175D3DCCD1}">
              <a14:hiddenFill xmlns:a14="http://schemas.microsoft.com/office/drawing/2010/main">
                <a:solidFill>
                  <a:srgbClr val="FFFFFF"/>
                </a:solidFill>
              </a14:hiddenFill>
            </a:ext>
          </a:extLst>
        </p:spPr>
      </p:pic>
      <p:sp>
        <p:nvSpPr>
          <p:cNvPr id="100361" name="Text Box 9"/>
          <p:cNvSpPr txBox="1">
            <a:spLocks noChangeArrowheads="1"/>
          </p:cNvSpPr>
          <p:nvPr/>
        </p:nvSpPr>
        <p:spPr bwMode="auto">
          <a:xfrm>
            <a:off x="762000" y="4419600"/>
            <a:ext cx="1828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a:solidFill>
                  <a:schemeClr val="bg2"/>
                </a:solidFill>
                <a:latin typeface="Arial" pitchFamily="34" charset="0"/>
              </a:rPr>
              <a:t>Required</a:t>
            </a:r>
          </a:p>
        </p:txBody>
      </p:sp>
      <p:sp>
        <p:nvSpPr>
          <p:cNvPr id="100362" name="Text Box 10"/>
          <p:cNvSpPr txBox="1">
            <a:spLocks noChangeArrowheads="1"/>
          </p:cNvSpPr>
          <p:nvPr/>
        </p:nvSpPr>
        <p:spPr bwMode="auto">
          <a:xfrm>
            <a:off x="1927225" y="5267325"/>
            <a:ext cx="1828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r" eaLnBrk="1" hangingPunct="1">
              <a:spcBef>
                <a:spcPct val="50000"/>
              </a:spcBef>
            </a:pPr>
            <a:r>
              <a:rPr lang="en-US" altLang="en-US">
                <a:solidFill>
                  <a:srgbClr val="FF0066"/>
                </a:solidFill>
                <a:latin typeface="Arial" pitchFamily="34" charset="0"/>
              </a:rPr>
              <a:t>Extra</a:t>
            </a:r>
            <a:endParaRPr lang="en-US" altLang="en-US">
              <a:latin typeface="Arial" pitchFamily="34" charset="0"/>
            </a:endParaRPr>
          </a:p>
        </p:txBody>
      </p:sp>
      <p:sp>
        <p:nvSpPr>
          <p:cNvPr id="100363" name="Line 11"/>
          <p:cNvSpPr>
            <a:spLocks noChangeShapeType="1"/>
          </p:cNvSpPr>
          <p:nvPr/>
        </p:nvSpPr>
        <p:spPr bwMode="auto">
          <a:xfrm flipV="1">
            <a:off x="1430338" y="4038600"/>
            <a:ext cx="93662" cy="37782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00364" name="Line 12"/>
          <p:cNvSpPr>
            <a:spLocks noChangeShapeType="1"/>
          </p:cNvSpPr>
          <p:nvPr/>
        </p:nvSpPr>
        <p:spPr bwMode="auto">
          <a:xfrm flipV="1">
            <a:off x="1511300" y="3871913"/>
            <a:ext cx="2360613" cy="576262"/>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00365" name="Line 13"/>
          <p:cNvSpPr>
            <a:spLocks noChangeShapeType="1"/>
          </p:cNvSpPr>
          <p:nvPr/>
        </p:nvSpPr>
        <p:spPr bwMode="auto">
          <a:xfrm flipV="1">
            <a:off x="1804988" y="3824288"/>
            <a:ext cx="4775200" cy="61595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Tree>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8" name="Picture 2" descr="alie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86425" y="1474788"/>
            <a:ext cx="965200" cy="132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1379" name="AutoShape 3"/>
          <p:cNvSpPr>
            <a:spLocks noChangeArrowheads="1"/>
          </p:cNvSpPr>
          <p:nvPr/>
        </p:nvSpPr>
        <p:spPr bwMode="auto">
          <a:xfrm>
            <a:off x="7239000" y="1811338"/>
            <a:ext cx="1524000" cy="1376362"/>
          </a:xfrm>
          <a:prstGeom prst="wedgeRectCallout">
            <a:avLst>
              <a:gd name="adj1" fmla="val -85625"/>
              <a:gd name="adj2" fmla="val -21912"/>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a:r>
              <a:rPr lang="en-US" altLang="en-US" sz="2000">
                <a:latin typeface="Arial" pitchFamily="34" charset="0"/>
              </a:rPr>
              <a:t>Picobot is also a </a:t>
            </a:r>
            <a:r>
              <a:rPr lang="en-US" altLang="en-US" sz="2000" i="1">
                <a:latin typeface="Arial" pitchFamily="34" charset="0"/>
              </a:rPr>
              <a:t>finite-state machine!</a:t>
            </a:r>
            <a:endParaRPr lang="en-US" altLang="en-US" sz="2000">
              <a:latin typeface="Arial" pitchFamily="34" charset="0"/>
            </a:endParaRPr>
          </a:p>
        </p:txBody>
      </p:sp>
      <p:sp>
        <p:nvSpPr>
          <p:cNvPr id="101380" name="Rectangle 4"/>
          <p:cNvSpPr>
            <a:spLocks noChangeArrowheads="1"/>
          </p:cNvSpPr>
          <p:nvPr/>
        </p:nvSpPr>
        <p:spPr bwMode="auto">
          <a:xfrm>
            <a:off x="582613" y="1814513"/>
            <a:ext cx="4681537" cy="1274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20000"/>
              </a:spcBef>
            </a:pPr>
            <a:r>
              <a:rPr lang="en-US" altLang="en-US">
                <a:latin typeface="Arial" pitchFamily="34" charset="0"/>
                <a:cs typeface="Arial" pitchFamily="34" charset="0"/>
              </a:rPr>
              <a:t>Basic idea: implement Picobot (</a:t>
            </a:r>
            <a:r>
              <a:rPr lang="en-US" altLang="en-US" i="1">
                <a:latin typeface="Arial" pitchFamily="34" charset="0"/>
                <a:cs typeface="Arial" pitchFamily="34" charset="0"/>
              </a:rPr>
              <a:t>the hw problem from Week 1</a:t>
            </a:r>
            <a:r>
              <a:rPr lang="en-US" altLang="en-US">
                <a:latin typeface="Arial" pitchFamily="34" charset="0"/>
                <a:cs typeface="Arial" pitchFamily="34" charset="0"/>
              </a:rPr>
              <a:t>)</a:t>
            </a:r>
          </a:p>
          <a:p>
            <a:pPr eaLnBrk="1" hangingPunct="1">
              <a:spcBef>
                <a:spcPct val="20000"/>
              </a:spcBef>
            </a:pPr>
            <a:endParaRPr lang="en-US" altLang="en-US">
              <a:latin typeface="Arial" pitchFamily="34" charset="0"/>
              <a:cs typeface="Arial" pitchFamily="34" charset="0"/>
            </a:endParaRPr>
          </a:p>
        </p:txBody>
      </p:sp>
      <p:grpSp>
        <p:nvGrpSpPr>
          <p:cNvPr id="101381" name="Group 5"/>
          <p:cNvGrpSpPr>
            <a:grpSpLocks/>
          </p:cNvGrpSpPr>
          <p:nvPr/>
        </p:nvGrpSpPr>
        <p:grpSpPr bwMode="auto">
          <a:xfrm>
            <a:off x="533400" y="1038225"/>
            <a:ext cx="8218488" cy="180975"/>
            <a:chOff x="295" y="1311"/>
            <a:chExt cx="5177" cy="114"/>
          </a:xfrm>
        </p:grpSpPr>
        <p:sp>
          <p:nvSpPr>
            <p:cNvPr id="101399" name="Rectangle 6"/>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101400" name="Rectangle 7"/>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sp>
        <p:nvSpPr>
          <p:cNvPr id="101382" name="Text Box 8"/>
          <p:cNvSpPr txBox="1">
            <a:spLocks noChangeArrowheads="1"/>
          </p:cNvSpPr>
          <p:nvPr/>
        </p:nvSpPr>
        <p:spPr bwMode="auto">
          <a:xfrm>
            <a:off x="1147763" y="152400"/>
            <a:ext cx="68580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4200"/>
              <a:t>The </a:t>
            </a:r>
            <a:r>
              <a:rPr lang="en-US" altLang="en-US" sz="4200">
                <a:solidFill>
                  <a:srgbClr val="000AF9"/>
                </a:solidFill>
              </a:rPr>
              <a:t>Picobot</a:t>
            </a:r>
            <a:r>
              <a:rPr lang="en-US" altLang="en-US" sz="4200"/>
              <a:t> project</a:t>
            </a:r>
          </a:p>
        </p:txBody>
      </p:sp>
      <p:grpSp>
        <p:nvGrpSpPr>
          <p:cNvPr id="101383" name="Group 5"/>
          <p:cNvGrpSpPr>
            <a:grpSpLocks/>
          </p:cNvGrpSpPr>
          <p:nvPr/>
        </p:nvGrpSpPr>
        <p:grpSpPr bwMode="auto">
          <a:xfrm>
            <a:off x="7918450" y="5824538"/>
            <a:ext cx="685800" cy="823912"/>
            <a:chOff x="2928" y="1051"/>
            <a:chExt cx="840" cy="957"/>
          </a:xfrm>
        </p:grpSpPr>
        <p:sp>
          <p:nvSpPr>
            <p:cNvPr id="101386" name="Freeform 6"/>
            <p:cNvSpPr>
              <a:spLocks/>
            </p:cNvSpPr>
            <p:nvPr/>
          </p:nvSpPr>
          <p:spPr bwMode="auto">
            <a:xfrm>
              <a:off x="2928" y="1759"/>
              <a:ext cx="810" cy="249"/>
            </a:xfrm>
            <a:custGeom>
              <a:avLst/>
              <a:gdLst>
                <a:gd name="T0" fmla="*/ 52 w 1048"/>
                <a:gd name="T1" fmla="*/ 21 h 250"/>
                <a:gd name="T2" fmla="*/ 90 w 1048"/>
                <a:gd name="T3" fmla="*/ 83 h 250"/>
                <a:gd name="T4" fmla="*/ 94 w 1048"/>
                <a:gd name="T5" fmla="*/ 111 h 250"/>
                <a:gd name="T6" fmla="*/ 98 w 1048"/>
                <a:gd name="T7" fmla="*/ 129 h 250"/>
                <a:gd name="T8" fmla="*/ 103 w 1048"/>
                <a:gd name="T9" fmla="*/ 170 h 250"/>
                <a:gd name="T10" fmla="*/ 73 w 1048"/>
                <a:gd name="T11" fmla="*/ 239 h 250"/>
                <a:gd name="T12" fmla="*/ 8 w 1048"/>
                <a:gd name="T13" fmla="*/ 219 h 250"/>
                <a:gd name="T14" fmla="*/ 0 w 1048"/>
                <a:gd name="T15" fmla="*/ 198 h 250"/>
                <a:gd name="T16" fmla="*/ 2 w 1048"/>
                <a:gd name="T17" fmla="*/ 164 h 250"/>
                <a:gd name="T18" fmla="*/ 9 w 1048"/>
                <a:gd name="T19" fmla="*/ 125 h 250"/>
                <a:gd name="T20" fmla="*/ 20 w 1048"/>
                <a:gd name="T21" fmla="*/ 76 h 250"/>
                <a:gd name="T22" fmla="*/ 28 w 1048"/>
                <a:gd name="T23" fmla="*/ 55 h 250"/>
                <a:gd name="T24" fmla="*/ 32 w 1048"/>
                <a:gd name="T25" fmla="*/ 28 h 250"/>
                <a:gd name="T26" fmla="*/ 37 w 1048"/>
                <a:gd name="T27" fmla="*/ 14 h 250"/>
                <a:gd name="T28" fmla="*/ 49 w 1048"/>
                <a:gd name="T29" fmla="*/ 28 h 250"/>
                <a:gd name="T30" fmla="*/ 52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101387" name="Oval 7"/>
            <p:cNvSpPr>
              <a:spLocks noChangeArrowheads="1"/>
            </p:cNvSpPr>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101388" name="Oval 8"/>
            <p:cNvSpPr>
              <a:spLocks noChangeArrowheads="1"/>
            </p:cNvSpPr>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101389" name="Oval 9"/>
            <p:cNvSpPr>
              <a:spLocks noChangeArrowheads="1"/>
            </p:cNvSpPr>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101390" name="Oval 10"/>
            <p:cNvSpPr>
              <a:spLocks noChangeArrowheads="1"/>
            </p:cNvSpPr>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101391" name="Oval 11"/>
            <p:cNvSpPr>
              <a:spLocks noChangeArrowheads="1"/>
            </p:cNvSpPr>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101392" name="Oval 12"/>
            <p:cNvSpPr>
              <a:spLocks noChangeArrowheads="1"/>
            </p:cNvSpPr>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101393" name="Oval 13"/>
            <p:cNvSpPr>
              <a:spLocks noChangeArrowheads="1"/>
            </p:cNvSpPr>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101394" name="AutoShape 14"/>
            <p:cNvSpPr>
              <a:spLocks noChangeArrowheads="1"/>
            </p:cNvSpPr>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101395" name="Freeform 15"/>
            <p:cNvSpPr>
              <a:spLocks/>
            </p:cNvSpPr>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101396" name="Freeform 16"/>
            <p:cNvSpPr>
              <a:spLocks/>
            </p:cNvSpPr>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101397" name="Freeform 17"/>
            <p:cNvSpPr>
              <a:spLocks/>
            </p:cNvSpPr>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101398" name="Freeform 18"/>
            <p:cNvSpPr>
              <a:spLocks/>
            </p:cNvSpPr>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101384" name="Rectangle 24"/>
          <p:cNvSpPr>
            <a:spLocks noChangeArrowheads="1"/>
          </p:cNvSpPr>
          <p:nvPr/>
        </p:nvSpPr>
        <p:spPr bwMode="auto">
          <a:xfrm>
            <a:off x="4602163" y="5721350"/>
            <a:ext cx="33401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a:solidFill>
                  <a:srgbClr val="009900"/>
                </a:solidFill>
                <a:latin typeface="Comic Sans MS" pitchFamily="66" charset="0"/>
              </a:rPr>
              <a:t>talk about </a:t>
            </a:r>
            <a:r>
              <a:rPr lang="en-US" altLang="en-US" i="1">
                <a:solidFill>
                  <a:srgbClr val="009900"/>
                </a:solidFill>
                <a:latin typeface="Comic Sans MS" pitchFamily="66" charset="0"/>
              </a:rPr>
              <a:t>full circle...</a:t>
            </a:r>
            <a:endParaRPr lang="en-US" altLang="en-US"/>
          </a:p>
        </p:txBody>
      </p:sp>
      <p:pic>
        <p:nvPicPr>
          <p:cNvPr id="101385" name="Picture 25" descr="Picture 17.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9600" y="2819400"/>
            <a:ext cx="3657600" cy="3798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2" name="Picture 2" descr="alie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86425" y="1474788"/>
            <a:ext cx="965200" cy="132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03" name="AutoShape 3"/>
          <p:cNvSpPr>
            <a:spLocks noChangeArrowheads="1"/>
          </p:cNvSpPr>
          <p:nvPr/>
        </p:nvSpPr>
        <p:spPr bwMode="auto">
          <a:xfrm>
            <a:off x="7239000" y="1811338"/>
            <a:ext cx="1524000" cy="1376362"/>
          </a:xfrm>
          <a:prstGeom prst="wedgeRectCallout">
            <a:avLst>
              <a:gd name="adj1" fmla="val -85625"/>
              <a:gd name="adj2" fmla="val -21912"/>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a:r>
              <a:rPr lang="en-US" altLang="en-US" sz="2000">
                <a:latin typeface="Arial" pitchFamily="34" charset="0"/>
              </a:rPr>
              <a:t>Picobot is also a </a:t>
            </a:r>
            <a:r>
              <a:rPr lang="en-US" altLang="en-US" sz="2000" i="1">
                <a:latin typeface="Arial" pitchFamily="34" charset="0"/>
              </a:rPr>
              <a:t>finite-state machine!</a:t>
            </a:r>
            <a:endParaRPr lang="en-US" altLang="en-US" sz="2000">
              <a:latin typeface="Arial" pitchFamily="34" charset="0"/>
            </a:endParaRPr>
          </a:p>
        </p:txBody>
      </p:sp>
      <p:sp>
        <p:nvSpPr>
          <p:cNvPr id="102404" name="Rectangle 4"/>
          <p:cNvSpPr>
            <a:spLocks noChangeArrowheads="1"/>
          </p:cNvSpPr>
          <p:nvPr/>
        </p:nvSpPr>
        <p:spPr bwMode="auto">
          <a:xfrm>
            <a:off x="582613" y="1814513"/>
            <a:ext cx="4681537" cy="171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20000"/>
              </a:spcBef>
            </a:pPr>
            <a:r>
              <a:rPr lang="en-US" altLang="en-US">
                <a:latin typeface="Arial" pitchFamily="34" charset="0"/>
                <a:cs typeface="Arial" pitchFamily="34" charset="0"/>
              </a:rPr>
              <a:t>Basic idea: implement Picobot (</a:t>
            </a:r>
            <a:r>
              <a:rPr lang="en-US" altLang="en-US" i="1">
                <a:latin typeface="Arial" pitchFamily="34" charset="0"/>
                <a:cs typeface="Arial" pitchFamily="34" charset="0"/>
              </a:rPr>
              <a:t>the hw problem from Week 1</a:t>
            </a:r>
            <a:r>
              <a:rPr lang="en-US" altLang="en-US">
                <a:latin typeface="Arial" pitchFamily="34" charset="0"/>
                <a:cs typeface="Arial" pitchFamily="34" charset="0"/>
              </a:rPr>
              <a:t>)</a:t>
            </a:r>
          </a:p>
          <a:p>
            <a:pPr eaLnBrk="1" hangingPunct="1">
              <a:spcBef>
                <a:spcPct val="20000"/>
              </a:spcBef>
            </a:pPr>
            <a:endParaRPr lang="en-US" altLang="en-US">
              <a:latin typeface="Arial" pitchFamily="34" charset="0"/>
              <a:cs typeface="Arial" pitchFamily="34" charset="0"/>
            </a:endParaRPr>
          </a:p>
          <a:p>
            <a:pPr eaLnBrk="1" hangingPunct="1">
              <a:spcBef>
                <a:spcPct val="20000"/>
              </a:spcBef>
            </a:pPr>
            <a:r>
              <a:rPr lang="en-US" altLang="en-US">
                <a:solidFill>
                  <a:srgbClr val="000AF9"/>
                </a:solidFill>
                <a:latin typeface="Arial" pitchFamily="34" charset="0"/>
                <a:cs typeface="Arial" pitchFamily="34" charset="0"/>
              </a:rPr>
              <a:t>Requirements:</a:t>
            </a:r>
            <a:endParaRPr lang="en-US" altLang="en-US">
              <a:latin typeface="Arial" pitchFamily="34" charset="0"/>
              <a:cs typeface="Arial" pitchFamily="34" charset="0"/>
            </a:endParaRPr>
          </a:p>
        </p:txBody>
      </p:sp>
      <p:grpSp>
        <p:nvGrpSpPr>
          <p:cNvPr id="102405" name="Group 5"/>
          <p:cNvGrpSpPr>
            <a:grpSpLocks/>
          </p:cNvGrpSpPr>
          <p:nvPr/>
        </p:nvGrpSpPr>
        <p:grpSpPr bwMode="auto">
          <a:xfrm>
            <a:off x="533400" y="1038225"/>
            <a:ext cx="8218488" cy="180975"/>
            <a:chOff x="295" y="1311"/>
            <a:chExt cx="5177" cy="114"/>
          </a:xfrm>
        </p:grpSpPr>
        <p:sp>
          <p:nvSpPr>
            <p:cNvPr id="102408" name="Rectangle 6"/>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102409" name="Rectangle 7"/>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sp>
        <p:nvSpPr>
          <p:cNvPr id="102406" name="Text Box 8"/>
          <p:cNvSpPr txBox="1">
            <a:spLocks noChangeArrowheads="1"/>
          </p:cNvSpPr>
          <p:nvPr/>
        </p:nvSpPr>
        <p:spPr bwMode="auto">
          <a:xfrm>
            <a:off x="1147763" y="152400"/>
            <a:ext cx="68580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4200"/>
              <a:t>The </a:t>
            </a:r>
            <a:r>
              <a:rPr lang="en-US" altLang="en-US" sz="4200">
                <a:solidFill>
                  <a:srgbClr val="000AF9"/>
                </a:solidFill>
              </a:rPr>
              <a:t>Picobot</a:t>
            </a:r>
            <a:r>
              <a:rPr lang="en-US" altLang="en-US" sz="4200"/>
              <a:t> project</a:t>
            </a:r>
          </a:p>
        </p:txBody>
      </p:sp>
      <p:sp>
        <p:nvSpPr>
          <p:cNvPr id="102407" name="Rectangle 9"/>
          <p:cNvSpPr>
            <a:spLocks noChangeArrowheads="1"/>
          </p:cNvSpPr>
          <p:nvPr/>
        </p:nvSpPr>
        <p:spPr bwMode="auto">
          <a:xfrm>
            <a:off x="1233488" y="3860800"/>
            <a:ext cx="6316662" cy="223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20000"/>
              </a:spcBef>
            </a:pPr>
            <a:r>
              <a:rPr lang="en-US" altLang="en-US">
                <a:latin typeface="Arial" pitchFamily="34" charset="0"/>
                <a:cs typeface="Arial" pitchFamily="34" charset="0"/>
              </a:rPr>
              <a:t>Text and graphical output</a:t>
            </a:r>
          </a:p>
          <a:p>
            <a:pPr eaLnBrk="1" hangingPunct="1">
              <a:spcBef>
                <a:spcPct val="20000"/>
              </a:spcBef>
            </a:pPr>
            <a:r>
              <a:rPr lang="en-US" altLang="en-US">
                <a:latin typeface="Arial" pitchFamily="34" charset="0"/>
                <a:cs typeface="Arial" pitchFamily="34" charset="0"/>
              </a:rPr>
              <a:t>Read Picobot program from a file</a:t>
            </a:r>
          </a:p>
          <a:p>
            <a:pPr eaLnBrk="1" hangingPunct="1">
              <a:spcBef>
                <a:spcPct val="20000"/>
              </a:spcBef>
            </a:pPr>
            <a:r>
              <a:rPr lang="en-US" altLang="en-US">
                <a:latin typeface="Arial" pitchFamily="34" charset="0"/>
                <a:cs typeface="Arial" pitchFamily="34" charset="0"/>
              </a:rPr>
              <a:t>Read maze description from a file</a:t>
            </a:r>
          </a:p>
          <a:p>
            <a:pPr eaLnBrk="1" hangingPunct="1">
              <a:spcBef>
                <a:spcPct val="20000"/>
              </a:spcBef>
            </a:pPr>
            <a:r>
              <a:rPr lang="en-US" altLang="en-US">
                <a:latin typeface="Arial" pitchFamily="34" charset="0"/>
                <a:cs typeface="Arial" pitchFamily="34" charset="0"/>
              </a:rPr>
              <a:t>Keep track of visited/unvisited squares</a:t>
            </a:r>
          </a:p>
          <a:p>
            <a:pPr eaLnBrk="1" hangingPunct="1">
              <a:spcBef>
                <a:spcPct val="20000"/>
              </a:spcBef>
            </a:pPr>
            <a:r>
              <a:rPr lang="en-US" altLang="en-US">
                <a:latin typeface="Arial" pitchFamily="34" charset="0"/>
                <a:cs typeface="Arial" pitchFamily="34" charset="0"/>
              </a:rPr>
              <a:t>Prohibit illegal moves – </a:t>
            </a:r>
            <a:r>
              <a:rPr lang="en-US" altLang="en-US" i="1">
                <a:solidFill>
                  <a:srgbClr val="800000"/>
                </a:solidFill>
                <a:latin typeface="Arial" pitchFamily="34" charset="0"/>
                <a:cs typeface="Arial" pitchFamily="34" charset="0"/>
              </a:rPr>
              <a:t>unless they're legal...</a:t>
            </a:r>
            <a:endParaRPr lang="en-US" altLang="en-US">
              <a:solidFill>
                <a:srgbClr val="800000"/>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5931" y="1371600"/>
            <a:ext cx="8086406" cy="5105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0963" name="Text Box 79"/>
          <p:cNvSpPr txBox="1">
            <a:spLocks noChangeArrowheads="1"/>
          </p:cNvSpPr>
          <p:nvPr/>
        </p:nvSpPr>
        <p:spPr bwMode="auto">
          <a:xfrm>
            <a:off x="5369989" y="712036"/>
            <a:ext cx="3184525" cy="276999"/>
          </a:xfrm>
          <a:prstGeom prst="rect">
            <a:avLst/>
          </a:prstGeom>
          <a:solidFill>
            <a:srgbClr val="CCECFF"/>
          </a:solidFill>
          <a:ln>
            <a:noFill/>
          </a:ln>
          <a:extLst/>
        </p:spPr>
        <p:txBody>
          <a:bodyPr wrap="square">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a:spcBef>
                <a:spcPct val="50000"/>
              </a:spcBef>
            </a:pPr>
            <a:r>
              <a:rPr lang="en-US" sz="1200" dirty="0">
                <a:latin typeface="Calibri" pitchFamily="34" charset="0"/>
              </a:rPr>
              <a:t>http://crisco.seas.harvard.edu/projects/C4.html</a:t>
            </a:r>
          </a:p>
        </p:txBody>
      </p:sp>
      <p:sp>
        <p:nvSpPr>
          <p:cNvPr id="40965" name="Text Box 46"/>
          <p:cNvSpPr txBox="1">
            <a:spLocks noChangeArrowheads="1"/>
          </p:cNvSpPr>
          <p:nvPr/>
        </p:nvSpPr>
        <p:spPr bwMode="auto">
          <a:xfrm>
            <a:off x="465931" y="228600"/>
            <a:ext cx="4029869"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spcBef>
                <a:spcPct val="50000"/>
              </a:spcBef>
            </a:pPr>
            <a:r>
              <a:rPr lang="en-US" sz="4200" dirty="0" smtClean="0">
                <a:latin typeface="Cambria" panose="02040503050406030204" pitchFamily="18" charset="0"/>
              </a:rPr>
              <a:t>Give it a try… !</a:t>
            </a:r>
            <a:endParaRPr lang="en-US" sz="4200" i="1" dirty="0">
              <a:latin typeface="Cambria" panose="02040503050406030204" pitchFamily="18" charset="0"/>
            </a:endParaRPr>
          </a:p>
        </p:txBody>
      </p:sp>
      <p:sp>
        <p:nvSpPr>
          <p:cNvPr id="40966" name="Rectangle 1"/>
          <p:cNvSpPr>
            <a:spLocks noChangeArrowheads="1"/>
          </p:cNvSpPr>
          <p:nvPr/>
        </p:nvSpPr>
        <p:spPr bwMode="auto">
          <a:xfrm>
            <a:off x="5473970" y="262773"/>
            <a:ext cx="2976562" cy="461963"/>
          </a:xfrm>
          <a:prstGeom prst="rect">
            <a:avLst/>
          </a:prstGeom>
          <a:solidFill>
            <a:srgbClr val="CCECFF"/>
          </a:solidFill>
          <a:ln>
            <a:noFill/>
          </a:ln>
          <a:extLst/>
        </p:spPr>
        <p:txBody>
          <a:bodyPr wrap="none">
            <a:spAutoFit/>
          </a:bodyPr>
          <a:lstStyle/>
          <a:p>
            <a:pPr algn="ctr"/>
            <a:r>
              <a:rPr lang="en-US" dirty="0">
                <a:latin typeface="Calibri" pitchFamily="34" charset="0"/>
              </a:rPr>
              <a:t>Looking for a game… ?</a:t>
            </a:r>
            <a:endParaRPr lang="en-US" dirty="0"/>
          </a:p>
        </p:txBody>
      </p:sp>
    </p:spTree>
    <p:extLst>
      <p:ext uri="{BB962C8B-B14F-4D97-AF65-F5344CB8AC3E}">
        <p14:creationId xmlns:p14="http://schemas.microsoft.com/office/powerpoint/2010/main" val="3068859796"/>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3426" name="Group 2"/>
          <p:cNvGrpSpPr>
            <a:grpSpLocks/>
          </p:cNvGrpSpPr>
          <p:nvPr/>
        </p:nvGrpSpPr>
        <p:grpSpPr bwMode="auto">
          <a:xfrm>
            <a:off x="533400" y="1038225"/>
            <a:ext cx="8218488" cy="180975"/>
            <a:chOff x="295" y="1311"/>
            <a:chExt cx="5177" cy="114"/>
          </a:xfrm>
        </p:grpSpPr>
        <p:sp>
          <p:nvSpPr>
            <p:cNvPr id="103430" name="Rectangle 3"/>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103431" name="Rectangle 4"/>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sp>
        <p:nvSpPr>
          <p:cNvPr id="103427" name="Text Box 5"/>
          <p:cNvSpPr txBox="1">
            <a:spLocks noChangeArrowheads="1"/>
          </p:cNvSpPr>
          <p:nvPr/>
        </p:nvSpPr>
        <p:spPr bwMode="auto">
          <a:xfrm>
            <a:off x="1147763" y="152400"/>
            <a:ext cx="68580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a:spcBef>
                <a:spcPct val="50000"/>
              </a:spcBef>
            </a:pPr>
            <a:r>
              <a:rPr lang="en-US" altLang="en-US" sz="4200">
                <a:solidFill>
                  <a:srgbClr val="000AF9"/>
                </a:solidFill>
              </a:rPr>
              <a:t>Picobot</a:t>
            </a:r>
            <a:r>
              <a:rPr lang="en-US" altLang="en-US" sz="4200"/>
              <a:t> </a:t>
            </a:r>
            <a:r>
              <a:rPr lang="en-US" altLang="en-US" sz="4200" i="1"/>
              <a:t>returns!</a:t>
            </a:r>
            <a:endParaRPr lang="en-US" altLang="en-US" sz="4200"/>
          </a:p>
        </p:txBody>
      </p:sp>
      <p:pic>
        <p:nvPicPr>
          <p:cNvPr id="103428" name="Picture 6" descr="Picture 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4388" y="1447800"/>
            <a:ext cx="7620000" cy="5195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429" name="Rectangle 6"/>
          <p:cNvSpPr>
            <a:spLocks noChangeArrowheads="1"/>
          </p:cNvSpPr>
          <p:nvPr/>
        </p:nvSpPr>
        <p:spPr bwMode="auto">
          <a:xfrm>
            <a:off x="5230813" y="4252913"/>
            <a:ext cx="3676650" cy="1200150"/>
          </a:xfrm>
          <a:prstGeom prst="rect">
            <a:avLst/>
          </a:prstGeom>
          <a:solidFill>
            <a:schemeClr val="bg1"/>
          </a:solidFill>
          <a:ln w="9525">
            <a:solidFill>
              <a:srgbClr val="000AF9"/>
            </a:solidFill>
            <a:miter lim="800000"/>
            <a:headEnd/>
            <a:tailEnd/>
          </a:ln>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a:solidFill>
                  <a:srgbClr val="000AF9"/>
                </a:solidFill>
                <a:latin typeface="Arial" pitchFamily="34" charset="0"/>
                <a:cs typeface="Arial" pitchFamily="34" charset="0"/>
              </a:rPr>
              <a:t>What data structures (classes) might be helpful in implementing Picobot?</a:t>
            </a:r>
            <a:endParaRPr lang="en-US" altLang="en-US">
              <a:solidFill>
                <a:srgbClr val="000AF9"/>
              </a:solidFill>
            </a:endParaRPr>
          </a:p>
        </p:txBody>
      </p:sp>
    </p:spTree>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3"/>
          <p:cNvSpPr>
            <a:spLocks noGrp="1" noChangeArrowheads="1"/>
          </p:cNvSpPr>
          <p:nvPr>
            <p:ph type="body" idx="1"/>
          </p:nvPr>
        </p:nvSpPr>
        <p:spPr>
          <a:xfrm>
            <a:off x="381000" y="1600200"/>
            <a:ext cx="8229600" cy="4754563"/>
          </a:xfrm>
        </p:spPr>
        <p:txBody>
          <a:bodyPr/>
          <a:lstStyle/>
          <a:p>
            <a:pPr eaLnBrk="1" hangingPunct="1">
              <a:buFontTx/>
              <a:buNone/>
            </a:pPr>
            <a:r>
              <a:rPr lang="en-US" altLang="en-US" sz="1800" b="1" smtClean="0">
                <a:solidFill>
                  <a:srgbClr val="009900"/>
                </a:solidFill>
                <a:latin typeface="Courier New" pitchFamily="49" charset="0"/>
              </a:rPr>
              <a:t>Current State:</a:t>
            </a:r>
            <a:r>
              <a:rPr lang="en-US" altLang="en-US" sz="1800" b="1" smtClean="0">
                <a:latin typeface="Courier New" pitchFamily="49" charset="0"/>
              </a:rPr>
              <a:t> 1</a:t>
            </a:r>
          </a:p>
          <a:p>
            <a:pPr eaLnBrk="1" hangingPunct="1">
              <a:buFontTx/>
              <a:buNone/>
            </a:pPr>
            <a:r>
              <a:rPr lang="en-US" altLang="en-US" sz="1800" b="1" smtClean="0">
                <a:solidFill>
                  <a:srgbClr val="A30107"/>
                </a:solidFill>
                <a:latin typeface="Courier New" pitchFamily="49" charset="0"/>
              </a:rPr>
              <a:t>Current Rule:</a:t>
            </a:r>
            <a:r>
              <a:rPr lang="en-US" altLang="en-US" sz="1800" b="1" smtClean="0">
                <a:latin typeface="Courier New" pitchFamily="49" charset="0"/>
              </a:rPr>
              <a:t>  1 N*W* -&gt; X 2</a:t>
            </a:r>
          </a:p>
          <a:p>
            <a:pPr eaLnBrk="1" hangingPunct="1">
              <a:buFontTx/>
              <a:buNone/>
            </a:pPr>
            <a:endParaRPr lang="en-US" altLang="en-US" sz="1800" b="1" smtClean="0">
              <a:latin typeface="Courier New" pitchFamily="49" charset="0"/>
            </a:endParaRPr>
          </a:p>
          <a:p>
            <a:pPr eaLnBrk="1" hangingPunct="1">
              <a:lnSpc>
                <a:spcPct val="80000"/>
              </a:lnSpc>
              <a:buFontTx/>
              <a:buNone/>
            </a:pPr>
            <a:r>
              <a:rPr lang="en-US" altLang="en-US" sz="2400" b="1" smtClean="0">
                <a:latin typeface="Courier New" pitchFamily="49" charset="0"/>
              </a:rPr>
              <a:t>++++++++++</a:t>
            </a:r>
          </a:p>
          <a:p>
            <a:pPr eaLnBrk="1" hangingPunct="1">
              <a:lnSpc>
                <a:spcPct val="80000"/>
              </a:lnSpc>
              <a:buFontTx/>
              <a:buNone/>
            </a:pPr>
            <a:r>
              <a:rPr lang="en-US" altLang="en-US" sz="2400" b="1" smtClean="0">
                <a:latin typeface="Courier New" pitchFamily="49" charset="0"/>
              </a:rPr>
              <a:t>+o++o+o+++</a:t>
            </a:r>
          </a:p>
          <a:p>
            <a:pPr eaLnBrk="1" hangingPunct="1">
              <a:lnSpc>
                <a:spcPct val="80000"/>
              </a:lnSpc>
              <a:buFontTx/>
              <a:buNone/>
            </a:pPr>
            <a:r>
              <a:rPr lang="en-US" altLang="en-US" sz="2400" b="1" smtClean="0">
                <a:latin typeface="Courier New" pitchFamily="49" charset="0"/>
              </a:rPr>
              <a:t>+oooooo ++</a:t>
            </a:r>
          </a:p>
          <a:p>
            <a:pPr eaLnBrk="1" hangingPunct="1">
              <a:lnSpc>
                <a:spcPct val="80000"/>
              </a:lnSpc>
              <a:buFontTx/>
              <a:buNone/>
            </a:pPr>
            <a:r>
              <a:rPr lang="en-US" altLang="en-US" sz="2400" b="1" smtClean="0">
                <a:latin typeface="Courier New" pitchFamily="49" charset="0"/>
              </a:rPr>
              <a:t>++++o++  +</a:t>
            </a:r>
          </a:p>
          <a:p>
            <a:pPr eaLnBrk="1" hangingPunct="1">
              <a:lnSpc>
                <a:spcPct val="80000"/>
              </a:lnSpc>
              <a:buFontTx/>
              <a:buNone/>
            </a:pPr>
            <a:r>
              <a:rPr lang="en-US" altLang="en-US" sz="2400" b="1" smtClean="0">
                <a:latin typeface="Courier New" pitchFamily="49" charset="0"/>
              </a:rPr>
              <a:t>+oooo+++++</a:t>
            </a:r>
          </a:p>
          <a:p>
            <a:pPr eaLnBrk="1" hangingPunct="1">
              <a:lnSpc>
                <a:spcPct val="80000"/>
              </a:lnSpc>
              <a:buFontTx/>
              <a:buNone/>
            </a:pPr>
            <a:r>
              <a:rPr lang="en-US" altLang="en-US" sz="2400" b="1" smtClean="0">
                <a:latin typeface="Courier New" pitchFamily="49" charset="0"/>
              </a:rPr>
              <a:t>++++o    +</a:t>
            </a:r>
          </a:p>
          <a:p>
            <a:pPr eaLnBrk="1" hangingPunct="1">
              <a:lnSpc>
                <a:spcPct val="80000"/>
              </a:lnSpc>
              <a:buFontTx/>
              <a:buNone/>
            </a:pPr>
            <a:r>
              <a:rPr lang="en-US" altLang="en-US" sz="2400" b="1" smtClean="0">
                <a:latin typeface="Courier New" pitchFamily="49" charset="0"/>
              </a:rPr>
              <a:t>+oooo+++ +</a:t>
            </a:r>
          </a:p>
          <a:p>
            <a:pPr eaLnBrk="1" hangingPunct="1">
              <a:lnSpc>
                <a:spcPct val="80000"/>
              </a:lnSpc>
              <a:buFontTx/>
              <a:buNone/>
            </a:pPr>
            <a:r>
              <a:rPr lang="en-US" altLang="en-US" sz="2400" b="1" smtClean="0">
                <a:latin typeface="Courier New" pitchFamily="49" charset="0"/>
              </a:rPr>
              <a:t>++++o+++++</a:t>
            </a:r>
          </a:p>
          <a:p>
            <a:pPr eaLnBrk="1" hangingPunct="1">
              <a:lnSpc>
                <a:spcPct val="80000"/>
              </a:lnSpc>
              <a:buFontTx/>
              <a:buNone/>
            </a:pPr>
            <a:r>
              <a:rPr lang="en-US" altLang="en-US" sz="2400" b="1" smtClean="0">
                <a:latin typeface="Courier New" pitchFamily="49" charset="0"/>
              </a:rPr>
              <a:t>+Rooo    +</a:t>
            </a:r>
          </a:p>
          <a:p>
            <a:pPr eaLnBrk="1" hangingPunct="1">
              <a:lnSpc>
                <a:spcPct val="80000"/>
              </a:lnSpc>
              <a:buFontTx/>
              <a:buNone/>
            </a:pPr>
            <a:r>
              <a:rPr lang="en-US" altLang="en-US" sz="2400" b="1" smtClean="0">
                <a:latin typeface="Courier New" pitchFamily="49" charset="0"/>
              </a:rPr>
              <a:t>++++++++++</a:t>
            </a:r>
            <a:endParaRPr lang="en-US" altLang="en-US" sz="1800" b="1" smtClean="0">
              <a:latin typeface="Courier New" pitchFamily="49" charset="0"/>
            </a:endParaRPr>
          </a:p>
          <a:p>
            <a:pPr eaLnBrk="1" hangingPunct="1"/>
            <a:endParaRPr lang="en-US" altLang="en-US" sz="1200" smtClean="0">
              <a:latin typeface="Courier New" pitchFamily="49" charset="0"/>
            </a:endParaRPr>
          </a:p>
        </p:txBody>
      </p:sp>
      <p:sp>
        <p:nvSpPr>
          <p:cNvPr id="104451" name="Rectangle 5"/>
          <p:cNvSpPr>
            <a:spLocks noChangeArrowheads="1"/>
          </p:cNvSpPr>
          <p:nvPr/>
        </p:nvSpPr>
        <p:spPr bwMode="auto">
          <a:xfrm>
            <a:off x="2497138" y="247650"/>
            <a:ext cx="4391025"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sz="4200"/>
              <a:t>The </a:t>
            </a:r>
            <a:r>
              <a:rPr lang="en-US" altLang="en-US" sz="4200">
                <a:solidFill>
                  <a:srgbClr val="000AF9"/>
                </a:solidFill>
              </a:rPr>
              <a:t>Picobot</a:t>
            </a:r>
            <a:r>
              <a:rPr lang="en-US" altLang="en-US" sz="4200"/>
              <a:t> project</a:t>
            </a:r>
          </a:p>
        </p:txBody>
      </p:sp>
      <p:grpSp>
        <p:nvGrpSpPr>
          <p:cNvPr id="104452" name="Group 6"/>
          <p:cNvGrpSpPr>
            <a:grpSpLocks/>
          </p:cNvGrpSpPr>
          <p:nvPr/>
        </p:nvGrpSpPr>
        <p:grpSpPr bwMode="auto">
          <a:xfrm>
            <a:off x="533400" y="1090613"/>
            <a:ext cx="8218488" cy="180975"/>
            <a:chOff x="295" y="1311"/>
            <a:chExt cx="5177" cy="114"/>
          </a:xfrm>
        </p:grpSpPr>
        <p:sp>
          <p:nvSpPr>
            <p:cNvPr id="104458" name="Rectangle 7"/>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104459" name="Rectangle 8"/>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sp>
        <p:nvSpPr>
          <p:cNvPr id="104453" name="Rectangle 9"/>
          <p:cNvSpPr>
            <a:spLocks noChangeArrowheads="1"/>
          </p:cNvSpPr>
          <p:nvPr/>
        </p:nvSpPr>
        <p:spPr bwMode="auto">
          <a:xfrm>
            <a:off x="5594350" y="2460625"/>
            <a:ext cx="3079750" cy="1076325"/>
          </a:xfrm>
          <a:prstGeom prst="rect">
            <a:avLst/>
          </a:prstGeom>
          <a:noFill/>
          <a:ln w="9525">
            <a:solidFill>
              <a:srgbClr val="000AF9"/>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sz="3200"/>
              <a:t>First, prototype it as </a:t>
            </a:r>
            <a:r>
              <a:rPr lang="en-US" altLang="en-US" sz="3200" b="1" i="1"/>
              <a:t>ASCII-bot</a:t>
            </a:r>
            <a:endParaRPr lang="en-US" altLang="en-US" sz="3200"/>
          </a:p>
        </p:txBody>
      </p:sp>
      <p:sp>
        <p:nvSpPr>
          <p:cNvPr id="104454" name="Line 10"/>
          <p:cNvSpPr>
            <a:spLocks noChangeShapeType="1"/>
          </p:cNvSpPr>
          <p:nvPr/>
        </p:nvSpPr>
        <p:spPr bwMode="auto">
          <a:xfrm flipH="1" flipV="1">
            <a:off x="896938" y="5727700"/>
            <a:ext cx="3722687" cy="447675"/>
          </a:xfrm>
          <a:prstGeom prst="line">
            <a:avLst/>
          </a:prstGeom>
          <a:noFill/>
          <a:ln w="19050">
            <a:solidFill>
              <a:srgbClr val="000AF9"/>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04455" name="Line 11"/>
          <p:cNvSpPr>
            <a:spLocks noChangeShapeType="1"/>
          </p:cNvSpPr>
          <p:nvPr/>
        </p:nvSpPr>
        <p:spPr bwMode="auto">
          <a:xfrm flipH="1" flipV="1">
            <a:off x="1755775" y="3205163"/>
            <a:ext cx="2300288" cy="927100"/>
          </a:xfrm>
          <a:prstGeom prst="line">
            <a:avLst/>
          </a:prstGeom>
          <a:noFill/>
          <a:ln w="19050">
            <a:solidFill>
              <a:srgbClr val="000AF9"/>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04456" name="Text Box 12"/>
          <p:cNvSpPr txBox="1">
            <a:spLocks noChangeArrowheads="1"/>
          </p:cNvSpPr>
          <p:nvPr/>
        </p:nvSpPr>
        <p:spPr bwMode="auto">
          <a:xfrm>
            <a:off x="4051300" y="4057650"/>
            <a:ext cx="1857375"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a:solidFill>
                  <a:srgbClr val="000AF9"/>
                </a:solidFill>
                <a:latin typeface="Comic Sans MS" pitchFamily="66" charset="0"/>
              </a:rPr>
              <a:t>Picobot started here…</a:t>
            </a:r>
          </a:p>
        </p:txBody>
      </p:sp>
      <p:sp>
        <p:nvSpPr>
          <p:cNvPr id="104457" name="Text Box 13"/>
          <p:cNvSpPr txBox="1">
            <a:spLocks noChangeArrowheads="1"/>
          </p:cNvSpPr>
          <p:nvPr/>
        </p:nvSpPr>
        <p:spPr bwMode="auto">
          <a:xfrm>
            <a:off x="4662488" y="5946775"/>
            <a:ext cx="2743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a:solidFill>
                  <a:srgbClr val="000AF9"/>
                </a:solidFill>
                <a:latin typeface="Comic Sans MS" pitchFamily="66" charset="0"/>
              </a:rPr>
              <a:t>and is now here…</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4" name="Picture 2" descr="picobot-picoplot"/>
          <p:cNvPicPr>
            <a:picLocks noChangeAspect="1" noChangeArrowheads="1"/>
          </p:cNvPicPr>
          <p:nvPr/>
        </p:nvPicPr>
        <p:blipFill>
          <a:blip r:embed="rId2">
            <a:extLst>
              <a:ext uri="{28A0092B-C50C-407E-A947-70E740481C1C}">
                <a14:useLocalDpi xmlns:a14="http://schemas.microsoft.com/office/drawing/2010/main" val="0"/>
              </a:ext>
            </a:extLst>
          </a:blip>
          <a:srcRect l="12375" t="6291" r="13834" b="4834"/>
          <a:stretch>
            <a:fillRect/>
          </a:stretch>
        </p:blipFill>
        <p:spPr bwMode="auto">
          <a:xfrm>
            <a:off x="5969000" y="1712913"/>
            <a:ext cx="2811463" cy="3386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5475" name="Group 3"/>
          <p:cNvGrpSpPr>
            <a:grpSpLocks/>
          </p:cNvGrpSpPr>
          <p:nvPr/>
        </p:nvGrpSpPr>
        <p:grpSpPr bwMode="auto">
          <a:xfrm>
            <a:off x="533400" y="1038225"/>
            <a:ext cx="8218488" cy="180975"/>
            <a:chOff x="295" y="1311"/>
            <a:chExt cx="5177" cy="114"/>
          </a:xfrm>
        </p:grpSpPr>
        <p:sp>
          <p:nvSpPr>
            <p:cNvPr id="105482" name="Rectangle 4"/>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105483" name="Rectangle 5"/>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sp>
        <p:nvSpPr>
          <p:cNvPr id="105476" name="Text Box 6"/>
          <p:cNvSpPr txBox="1">
            <a:spLocks noChangeArrowheads="1"/>
          </p:cNvSpPr>
          <p:nvPr/>
        </p:nvSpPr>
        <p:spPr bwMode="auto">
          <a:xfrm>
            <a:off x="1147763" y="152400"/>
            <a:ext cx="68580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4200"/>
              <a:t>The </a:t>
            </a:r>
            <a:r>
              <a:rPr lang="en-US" altLang="en-US" sz="4200">
                <a:solidFill>
                  <a:srgbClr val="000AF9"/>
                </a:solidFill>
              </a:rPr>
              <a:t>Picobot</a:t>
            </a:r>
            <a:r>
              <a:rPr lang="en-US" altLang="en-US" sz="4200"/>
              <a:t> project</a:t>
            </a:r>
          </a:p>
        </p:txBody>
      </p:sp>
      <p:sp>
        <p:nvSpPr>
          <p:cNvPr id="105477" name="Rectangle 7"/>
          <p:cNvSpPr>
            <a:spLocks noChangeArrowheads="1"/>
          </p:cNvSpPr>
          <p:nvPr/>
        </p:nvSpPr>
        <p:spPr bwMode="auto">
          <a:xfrm>
            <a:off x="460375" y="2255838"/>
            <a:ext cx="5108575" cy="421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20000"/>
              </a:spcBef>
              <a:buFontTx/>
              <a:buChar char="•"/>
            </a:pPr>
            <a:r>
              <a:rPr lang="en-US" altLang="en-US" sz="2800">
                <a:latin typeface="Arial" pitchFamily="34" charset="0"/>
                <a:cs typeface="Arial" pitchFamily="34" charset="0"/>
              </a:rPr>
              <a:t> Choice of graphical packages </a:t>
            </a:r>
          </a:p>
          <a:p>
            <a:pPr lvl="1" eaLnBrk="1" hangingPunct="1">
              <a:spcBef>
                <a:spcPct val="20000"/>
              </a:spcBef>
              <a:buFontTx/>
              <a:buChar char="•"/>
            </a:pPr>
            <a:r>
              <a:rPr lang="en-US" altLang="en-US" sz="2800">
                <a:latin typeface="Arial" pitchFamily="34" charset="0"/>
                <a:cs typeface="Arial" pitchFamily="34" charset="0"/>
              </a:rPr>
              <a:t> VPython for 3d</a:t>
            </a:r>
          </a:p>
          <a:p>
            <a:pPr lvl="1" eaLnBrk="1" hangingPunct="1">
              <a:spcBef>
                <a:spcPct val="20000"/>
              </a:spcBef>
              <a:buFontTx/>
              <a:buChar char="•"/>
            </a:pPr>
            <a:r>
              <a:rPr lang="en-US" altLang="en-US" sz="2800">
                <a:latin typeface="Arial" pitchFamily="34" charset="0"/>
                <a:cs typeface="Arial" pitchFamily="34" charset="0"/>
              </a:rPr>
              <a:t> turtle for 2d</a:t>
            </a:r>
          </a:p>
          <a:p>
            <a:pPr eaLnBrk="1" hangingPunct="1">
              <a:spcBef>
                <a:spcPct val="20000"/>
              </a:spcBef>
            </a:pPr>
            <a:r>
              <a:rPr lang="en-US" altLang="en-US">
                <a:solidFill>
                  <a:srgbClr val="000AF9"/>
                </a:solidFill>
                <a:latin typeface="Arial" pitchFamily="34" charset="0"/>
                <a:cs typeface="Arial" pitchFamily="34" charset="0"/>
              </a:rPr>
              <a:t> </a:t>
            </a:r>
          </a:p>
          <a:p>
            <a:pPr eaLnBrk="1" hangingPunct="1">
              <a:spcBef>
                <a:spcPct val="20000"/>
              </a:spcBef>
            </a:pPr>
            <a:endParaRPr lang="en-US" altLang="en-US">
              <a:solidFill>
                <a:srgbClr val="000AF9"/>
              </a:solidFill>
              <a:latin typeface="Arial" pitchFamily="34" charset="0"/>
              <a:cs typeface="Arial" pitchFamily="34" charset="0"/>
            </a:endParaRPr>
          </a:p>
          <a:p>
            <a:pPr eaLnBrk="1" hangingPunct="1">
              <a:spcBef>
                <a:spcPct val="20000"/>
              </a:spcBef>
              <a:buFontTx/>
              <a:buChar char="•"/>
            </a:pPr>
            <a:r>
              <a:rPr lang="en-US" altLang="en-US">
                <a:solidFill>
                  <a:srgbClr val="000AF9"/>
                </a:solidFill>
                <a:latin typeface="Arial" pitchFamily="34" charset="0"/>
                <a:cs typeface="Arial" pitchFamily="34" charset="0"/>
              </a:rPr>
              <a:t> Start/stop/step feature</a:t>
            </a:r>
          </a:p>
          <a:p>
            <a:pPr eaLnBrk="1" hangingPunct="1">
              <a:spcBef>
                <a:spcPct val="20000"/>
              </a:spcBef>
              <a:buFontTx/>
              <a:buChar char="•"/>
            </a:pPr>
            <a:r>
              <a:rPr lang="en-US" altLang="en-US">
                <a:solidFill>
                  <a:srgbClr val="000AF9"/>
                </a:solidFill>
                <a:latin typeface="Arial" pitchFamily="34" charset="0"/>
                <a:cs typeface="Arial" pitchFamily="34" charset="0"/>
              </a:rPr>
              <a:t> Maze editing</a:t>
            </a:r>
          </a:p>
          <a:p>
            <a:pPr eaLnBrk="1" hangingPunct="1">
              <a:spcBef>
                <a:spcPct val="20000"/>
              </a:spcBef>
              <a:buFontTx/>
              <a:buChar char="•"/>
            </a:pPr>
            <a:r>
              <a:rPr lang="en-US" altLang="en-US">
                <a:solidFill>
                  <a:srgbClr val="000AF9"/>
                </a:solidFill>
                <a:latin typeface="Arial" pitchFamily="34" charset="0"/>
                <a:cs typeface="Arial" pitchFamily="34" charset="0"/>
              </a:rPr>
              <a:t> Pebble dropping</a:t>
            </a:r>
          </a:p>
          <a:p>
            <a:pPr eaLnBrk="1" hangingPunct="1">
              <a:spcBef>
                <a:spcPct val="20000"/>
              </a:spcBef>
              <a:buFontTx/>
              <a:buChar char="•"/>
            </a:pPr>
            <a:r>
              <a:rPr lang="en-US" altLang="en-US">
                <a:solidFill>
                  <a:srgbClr val="000AF9"/>
                </a:solidFill>
                <a:latin typeface="Arial" pitchFamily="34" charset="0"/>
                <a:cs typeface="Arial" pitchFamily="34" charset="0"/>
              </a:rPr>
              <a:t> Be inventive!</a:t>
            </a:r>
            <a:endParaRPr lang="en-US" altLang="en-US" sz="2800">
              <a:latin typeface="Arial" pitchFamily="34" charset="0"/>
              <a:cs typeface="Arial" pitchFamily="34" charset="0"/>
            </a:endParaRPr>
          </a:p>
        </p:txBody>
      </p:sp>
      <p:sp>
        <p:nvSpPr>
          <p:cNvPr id="105478" name="Text Box 8"/>
          <p:cNvSpPr txBox="1">
            <a:spLocks noChangeArrowheads="1"/>
          </p:cNvSpPr>
          <p:nvPr/>
        </p:nvSpPr>
        <p:spPr bwMode="auto">
          <a:xfrm>
            <a:off x="5976938" y="1395413"/>
            <a:ext cx="28956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1600" b="1">
                <a:latin typeface="Courier New" pitchFamily="49" charset="0"/>
              </a:rPr>
              <a:t>turtle </a:t>
            </a:r>
            <a:r>
              <a:rPr lang="en-US" altLang="en-US" sz="1600"/>
              <a:t>version…</a:t>
            </a:r>
          </a:p>
        </p:txBody>
      </p:sp>
      <p:sp>
        <p:nvSpPr>
          <p:cNvPr id="105479" name="Rectangle 9"/>
          <p:cNvSpPr>
            <a:spLocks noChangeArrowheads="1"/>
          </p:cNvSpPr>
          <p:nvPr/>
        </p:nvSpPr>
        <p:spPr bwMode="auto">
          <a:xfrm>
            <a:off x="558800" y="1443038"/>
            <a:ext cx="3325813"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sz="2800" b="1" i="1">
                <a:solidFill>
                  <a:srgbClr val="A30107"/>
                </a:solidFill>
                <a:latin typeface="Arial" pitchFamily="34" charset="0"/>
                <a:cs typeface="Arial" pitchFamily="34" charset="0"/>
              </a:rPr>
              <a:t>Graphical picobot:</a:t>
            </a:r>
            <a:endParaRPr lang="en-US" altLang="en-US" sz="2800">
              <a:solidFill>
                <a:srgbClr val="A30107"/>
              </a:solidFill>
              <a:latin typeface="Arial" pitchFamily="34" charset="0"/>
              <a:cs typeface="Arial" pitchFamily="34" charset="0"/>
            </a:endParaRPr>
          </a:p>
        </p:txBody>
      </p:sp>
      <p:sp>
        <p:nvSpPr>
          <p:cNvPr id="105480" name="Rectangle 10"/>
          <p:cNvSpPr>
            <a:spLocks noChangeArrowheads="1"/>
          </p:cNvSpPr>
          <p:nvPr/>
        </p:nvSpPr>
        <p:spPr bwMode="auto">
          <a:xfrm>
            <a:off x="4264025" y="5430838"/>
            <a:ext cx="24717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a:solidFill>
                  <a:srgbClr val="000AF9"/>
                </a:solidFill>
                <a:latin typeface="Arial" pitchFamily="34" charset="0"/>
                <a:cs typeface="Arial" pitchFamily="34" charset="0"/>
              </a:rPr>
              <a:t>Lots of options…</a:t>
            </a:r>
          </a:p>
        </p:txBody>
      </p:sp>
      <p:sp>
        <p:nvSpPr>
          <p:cNvPr id="105481" name="AutoShape 11"/>
          <p:cNvSpPr>
            <a:spLocks/>
          </p:cNvSpPr>
          <p:nvPr/>
        </p:nvSpPr>
        <p:spPr bwMode="auto">
          <a:xfrm>
            <a:off x="3952875" y="4922838"/>
            <a:ext cx="203200" cy="1479550"/>
          </a:xfrm>
          <a:prstGeom prst="rightBrace">
            <a:avLst>
              <a:gd name="adj1" fmla="val 60677"/>
              <a:gd name="adj2" fmla="val 50000"/>
            </a:avLst>
          </a:prstGeom>
          <a:noFill/>
          <a:ln w="19050">
            <a:solidFill>
              <a:srgbClr val="000AF9"/>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Tree>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6498" name="Group 2"/>
          <p:cNvGrpSpPr>
            <a:grpSpLocks/>
          </p:cNvGrpSpPr>
          <p:nvPr/>
        </p:nvGrpSpPr>
        <p:grpSpPr bwMode="auto">
          <a:xfrm>
            <a:off x="533400" y="1038225"/>
            <a:ext cx="8218488" cy="180975"/>
            <a:chOff x="295" y="1311"/>
            <a:chExt cx="5177" cy="114"/>
          </a:xfrm>
        </p:grpSpPr>
        <p:sp>
          <p:nvSpPr>
            <p:cNvPr id="106526" name="Rectangle 3"/>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106527" name="Rectangle 4"/>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sp>
        <p:nvSpPr>
          <p:cNvPr id="106499" name="Text Box 5"/>
          <p:cNvSpPr txBox="1">
            <a:spLocks noChangeArrowheads="1"/>
          </p:cNvSpPr>
          <p:nvPr/>
        </p:nvSpPr>
        <p:spPr bwMode="auto">
          <a:xfrm>
            <a:off x="1147763" y="152400"/>
            <a:ext cx="68580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4200"/>
              <a:t>What</a:t>
            </a:r>
            <a:r>
              <a:rPr lang="ja-JP" altLang="en-US" sz="4200"/>
              <a:t>’</a:t>
            </a:r>
            <a:r>
              <a:rPr lang="en-US" altLang="ja-JP" sz="4200"/>
              <a:t>s due?</a:t>
            </a:r>
            <a:endParaRPr lang="en-US" altLang="en-US" sz="4200"/>
          </a:p>
        </p:txBody>
      </p:sp>
      <p:sp>
        <p:nvSpPr>
          <p:cNvPr id="106500" name="Text Box 7"/>
          <p:cNvSpPr txBox="1">
            <a:spLocks noChangeArrowheads="1"/>
          </p:cNvSpPr>
          <p:nvPr/>
        </p:nvSpPr>
        <p:spPr bwMode="auto">
          <a:xfrm>
            <a:off x="1319213" y="1460500"/>
            <a:ext cx="67595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b="1">
                <a:solidFill>
                  <a:srgbClr val="A30107"/>
                </a:solidFill>
              </a:rPr>
              <a:t>Mon., 12/6  –  </a:t>
            </a:r>
            <a:r>
              <a:rPr lang="en-US" altLang="en-US"/>
              <a:t> Interim milestones due   </a:t>
            </a:r>
            <a:r>
              <a:rPr lang="en-US" altLang="en-US" sz="1800"/>
              <a:t>(11:59 pm)</a:t>
            </a:r>
          </a:p>
        </p:txBody>
      </p:sp>
      <p:sp>
        <p:nvSpPr>
          <p:cNvPr id="106501" name="Text Box 8"/>
          <p:cNvSpPr txBox="1">
            <a:spLocks noChangeArrowheads="1"/>
          </p:cNvSpPr>
          <p:nvPr/>
        </p:nvSpPr>
        <p:spPr bwMode="auto">
          <a:xfrm>
            <a:off x="609600" y="2286000"/>
            <a:ext cx="2743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b="1">
                <a:solidFill>
                  <a:srgbClr val="000AF9"/>
                </a:solidFill>
                <a:latin typeface="Courier New" pitchFamily="49" charset="0"/>
              </a:rPr>
              <a:t>milestone.txt</a:t>
            </a:r>
          </a:p>
        </p:txBody>
      </p:sp>
      <p:sp>
        <p:nvSpPr>
          <p:cNvPr id="106502" name="Text Box 9"/>
          <p:cNvSpPr txBox="1">
            <a:spLocks noChangeArrowheads="1"/>
          </p:cNvSpPr>
          <p:nvPr/>
        </p:nvSpPr>
        <p:spPr bwMode="auto">
          <a:xfrm>
            <a:off x="4967288" y="2286000"/>
            <a:ext cx="2743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b="1">
                <a:solidFill>
                  <a:srgbClr val="000AF9"/>
                </a:solidFill>
                <a:latin typeface="Courier New" pitchFamily="49" charset="0"/>
              </a:rPr>
              <a:t>milestone.py</a:t>
            </a:r>
          </a:p>
        </p:txBody>
      </p:sp>
      <p:grpSp>
        <p:nvGrpSpPr>
          <p:cNvPr id="106503" name="Group 13"/>
          <p:cNvGrpSpPr>
            <a:grpSpLocks/>
          </p:cNvGrpSpPr>
          <p:nvPr/>
        </p:nvGrpSpPr>
        <p:grpSpPr bwMode="auto">
          <a:xfrm>
            <a:off x="7042150" y="6011863"/>
            <a:ext cx="381000" cy="488950"/>
            <a:chOff x="2928" y="1051"/>
            <a:chExt cx="840" cy="957"/>
          </a:xfrm>
        </p:grpSpPr>
        <p:sp>
          <p:nvSpPr>
            <p:cNvPr id="106513" name="Freeform 14"/>
            <p:cNvSpPr>
              <a:spLocks/>
            </p:cNvSpPr>
            <p:nvPr/>
          </p:nvSpPr>
          <p:spPr bwMode="auto">
            <a:xfrm>
              <a:off x="2928" y="1759"/>
              <a:ext cx="810" cy="249"/>
            </a:xfrm>
            <a:custGeom>
              <a:avLst/>
              <a:gdLst>
                <a:gd name="T0" fmla="*/ 52 w 1048"/>
                <a:gd name="T1" fmla="*/ 21 h 250"/>
                <a:gd name="T2" fmla="*/ 90 w 1048"/>
                <a:gd name="T3" fmla="*/ 83 h 250"/>
                <a:gd name="T4" fmla="*/ 94 w 1048"/>
                <a:gd name="T5" fmla="*/ 111 h 250"/>
                <a:gd name="T6" fmla="*/ 98 w 1048"/>
                <a:gd name="T7" fmla="*/ 129 h 250"/>
                <a:gd name="T8" fmla="*/ 103 w 1048"/>
                <a:gd name="T9" fmla="*/ 170 h 250"/>
                <a:gd name="T10" fmla="*/ 73 w 1048"/>
                <a:gd name="T11" fmla="*/ 239 h 250"/>
                <a:gd name="T12" fmla="*/ 8 w 1048"/>
                <a:gd name="T13" fmla="*/ 219 h 250"/>
                <a:gd name="T14" fmla="*/ 0 w 1048"/>
                <a:gd name="T15" fmla="*/ 198 h 250"/>
                <a:gd name="T16" fmla="*/ 2 w 1048"/>
                <a:gd name="T17" fmla="*/ 164 h 250"/>
                <a:gd name="T18" fmla="*/ 9 w 1048"/>
                <a:gd name="T19" fmla="*/ 125 h 250"/>
                <a:gd name="T20" fmla="*/ 20 w 1048"/>
                <a:gd name="T21" fmla="*/ 76 h 250"/>
                <a:gd name="T22" fmla="*/ 28 w 1048"/>
                <a:gd name="T23" fmla="*/ 55 h 250"/>
                <a:gd name="T24" fmla="*/ 32 w 1048"/>
                <a:gd name="T25" fmla="*/ 28 h 250"/>
                <a:gd name="T26" fmla="*/ 37 w 1048"/>
                <a:gd name="T27" fmla="*/ 14 h 250"/>
                <a:gd name="T28" fmla="*/ 49 w 1048"/>
                <a:gd name="T29" fmla="*/ 28 h 250"/>
                <a:gd name="T30" fmla="*/ 52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106514" name="Oval 15"/>
            <p:cNvSpPr>
              <a:spLocks noChangeArrowheads="1"/>
            </p:cNvSpPr>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106515" name="Oval 16"/>
            <p:cNvSpPr>
              <a:spLocks noChangeArrowheads="1"/>
            </p:cNvSpPr>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106516" name="Oval 17"/>
            <p:cNvSpPr>
              <a:spLocks noChangeArrowheads="1"/>
            </p:cNvSpPr>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106517" name="Oval 18"/>
            <p:cNvSpPr>
              <a:spLocks noChangeArrowheads="1"/>
            </p:cNvSpPr>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106518" name="Oval 19"/>
            <p:cNvSpPr>
              <a:spLocks noChangeArrowheads="1"/>
            </p:cNvSpPr>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106519" name="Oval 20"/>
            <p:cNvSpPr>
              <a:spLocks noChangeArrowheads="1"/>
            </p:cNvSpPr>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106520" name="Oval 21"/>
            <p:cNvSpPr>
              <a:spLocks noChangeArrowheads="1"/>
            </p:cNvSpPr>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106521" name="AutoShape 22"/>
            <p:cNvSpPr>
              <a:spLocks noChangeArrowheads="1"/>
            </p:cNvSpPr>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106522" name="Freeform 23"/>
            <p:cNvSpPr>
              <a:spLocks/>
            </p:cNvSpPr>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106523" name="Freeform 24"/>
            <p:cNvSpPr>
              <a:spLocks/>
            </p:cNvSpPr>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106524" name="Freeform 25"/>
            <p:cNvSpPr>
              <a:spLocks/>
            </p:cNvSpPr>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106525" name="Freeform 26"/>
            <p:cNvSpPr>
              <a:spLocks/>
            </p:cNvSpPr>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pic>
        <p:nvPicPr>
          <p:cNvPr id="106504" name="Picture 27" descr="alie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9700" y="5808663"/>
            <a:ext cx="557213"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505" name="Picture 28" descr="mileston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05200" y="5486400"/>
            <a:ext cx="172085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6506" name="AutoShape 29"/>
          <p:cNvSpPr>
            <a:spLocks noChangeArrowheads="1"/>
          </p:cNvSpPr>
          <p:nvPr/>
        </p:nvSpPr>
        <p:spPr bwMode="auto">
          <a:xfrm>
            <a:off x="2360613" y="5580063"/>
            <a:ext cx="1036637" cy="609600"/>
          </a:xfrm>
          <a:prstGeom prst="wedgeRectCallout">
            <a:avLst>
              <a:gd name="adj1" fmla="val -87824"/>
              <a:gd name="adj2" fmla="val 40625"/>
            </a:avLst>
          </a:prstGeom>
          <a:solidFill>
            <a:srgbClr val="FFFFFF"/>
          </a:solidFill>
          <a:ln w="9525">
            <a:solidFill>
              <a:srgbClr val="000000"/>
            </a:solidFill>
            <a:miter lim="800000"/>
            <a:headEnd/>
            <a:tailEnd/>
          </a:ln>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r>
              <a:rPr lang="en-US" altLang="en-US" sz="1400">
                <a:solidFill>
                  <a:srgbClr val="009900"/>
                </a:solidFill>
                <a:latin typeface="Comic Sans MS" pitchFamily="66" charset="0"/>
              </a:rPr>
              <a:t>Nice milestone!</a:t>
            </a:r>
          </a:p>
        </p:txBody>
      </p:sp>
      <p:sp>
        <p:nvSpPr>
          <p:cNvPr id="106507" name="AutoShape 30"/>
          <p:cNvSpPr>
            <a:spLocks noChangeArrowheads="1"/>
          </p:cNvSpPr>
          <p:nvPr/>
        </p:nvSpPr>
        <p:spPr bwMode="auto">
          <a:xfrm>
            <a:off x="5337175" y="5510213"/>
            <a:ext cx="1323975" cy="685800"/>
          </a:xfrm>
          <a:prstGeom prst="wedgeRectCallout">
            <a:avLst>
              <a:gd name="adj1" fmla="val 72060"/>
              <a:gd name="adj2" fmla="val 46528"/>
            </a:avLst>
          </a:prstGeom>
          <a:solidFill>
            <a:srgbClr val="FFFFFF"/>
          </a:solidFill>
          <a:ln w="9525">
            <a:solidFill>
              <a:srgbClr val="000000"/>
            </a:solidFill>
            <a:miter lim="800000"/>
            <a:headEnd/>
            <a:tailEnd/>
          </a:ln>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r>
              <a:rPr lang="en-US" altLang="en-US" sz="1400">
                <a:solidFill>
                  <a:srgbClr val="009900"/>
                </a:solidFill>
                <a:latin typeface="Comic Sans MS" pitchFamily="66" charset="0"/>
              </a:rPr>
              <a:t>It</a:t>
            </a:r>
            <a:r>
              <a:rPr lang="ja-JP" altLang="en-US" sz="1400">
                <a:solidFill>
                  <a:srgbClr val="009900"/>
                </a:solidFill>
                <a:latin typeface="Comic Sans MS" pitchFamily="66" charset="0"/>
              </a:rPr>
              <a:t>’</a:t>
            </a:r>
            <a:r>
              <a:rPr lang="en-US" altLang="ja-JP" sz="1400">
                <a:solidFill>
                  <a:srgbClr val="009900"/>
                </a:solidFill>
                <a:latin typeface="Comic Sans MS" pitchFamily="66" charset="0"/>
              </a:rPr>
              <a:t>s actually a kilometer stone.</a:t>
            </a:r>
            <a:endParaRPr lang="en-US" altLang="en-US" sz="1400">
              <a:solidFill>
                <a:srgbClr val="009900"/>
              </a:solidFill>
              <a:latin typeface="Comic Sans MS" pitchFamily="66" charset="0"/>
            </a:endParaRPr>
          </a:p>
        </p:txBody>
      </p:sp>
      <p:sp>
        <p:nvSpPr>
          <p:cNvPr id="106508" name="Rectangle 31"/>
          <p:cNvSpPr>
            <a:spLocks noChangeArrowheads="1"/>
          </p:cNvSpPr>
          <p:nvPr/>
        </p:nvSpPr>
        <p:spPr bwMode="auto">
          <a:xfrm>
            <a:off x="655638" y="2857500"/>
            <a:ext cx="3582987" cy="2017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20000"/>
              </a:spcBef>
              <a:buFontTx/>
              <a:buChar char="–"/>
            </a:pPr>
            <a:r>
              <a:rPr lang="en-US" altLang="en-US" sz="1800">
                <a:latin typeface="Arial" pitchFamily="34" charset="0"/>
              </a:rPr>
              <a:t> Name(s)</a:t>
            </a:r>
          </a:p>
          <a:p>
            <a:pPr eaLnBrk="1" hangingPunct="1">
              <a:spcBef>
                <a:spcPct val="20000"/>
              </a:spcBef>
              <a:buFontTx/>
              <a:buChar char="–"/>
            </a:pPr>
            <a:r>
              <a:rPr lang="en-US" altLang="en-US" sz="1800">
                <a:latin typeface="Arial" pitchFamily="34" charset="0"/>
              </a:rPr>
              <a:t> Project chosen</a:t>
            </a:r>
          </a:p>
          <a:p>
            <a:pPr eaLnBrk="1" hangingPunct="1">
              <a:spcBef>
                <a:spcPct val="20000"/>
              </a:spcBef>
              <a:buFontTx/>
              <a:buChar char="–"/>
            </a:pPr>
            <a:r>
              <a:rPr lang="en-US" altLang="en-US" sz="1800" b="1" i="1">
                <a:latin typeface="Arial" pitchFamily="34" charset="0"/>
              </a:rPr>
              <a:t> Your project description:</a:t>
            </a:r>
            <a:endParaRPr lang="en-US" altLang="en-US" sz="1800">
              <a:latin typeface="Arial" pitchFamily="34" charset="0"/>
            </a:endParaRPr>
          </a:p>
          <a:p>
            <a:pPr eaLnBrk="1" hangingPunct="1">
              <a:spcBef>
                <a:spcPct val="20000"/>
              </a:spcBef>
            </a:pPr>
            <a:r>
              <a:rPr lang="en-US" altLang="en-US" sz="1800">
                <a:solidFill>
                  <a:srgbClr val="000AF9"/>
                </a:solidFill>
                <a:latin typeface="Arial" pitchFamily="34" charset="0"/>
              </a:rPr>
              <a:t>What is your plan.</a:t>
            </a:r>
          </a:p>
          <a:p>
            <a:pPr eaLnBrk="1" hangingPunct="1">
              <a:spcBef>
                <a:spcPct val="20000"/>
              </a:spcBef>
            </a:pPr>
            <a:r>
              <a:rPr lang="en-US" altLang="en-US" sz="1800">
                <a:solidFill>
                  <a:srgbClr val="000AF9"/>
                </a:solidFill>
                <a:latin typeface="Arial" pitchFamily="34" charset="0"/>
              </a:rPr>
              <a:t>What is your approach.</a:t>
            </a:r>
          </a:p>
          <a:p>
            <a:pPr eaLnBrk="1" hangingPunct="1">
              <a:spcBef>
                <a:spcPct val="20000"/>
              </a:spcBef>
            </a:pPr>
            <a:r>
              <a:rPr lang="en-US" altLang="en-US" sz="1800">
                <a:solidFill>
                  <a:srgbClr val="000AF9"/>
                </a:solidFill>
                <a:latin typeface="Arial" pitchFamily="34" charset="0"/>
              </a:rPr>
              <a:t>A start at an implementation.</a:t>
            </a:r>
            <a:endParaRPr lang="en-US" altLang="en-US" sz="1800">
              <a:latin typeface="Arial" pitchFamily="34" charset="0"/>
            </a:endParaRPr>
          </a:p>
        </p:txBody>
      </p:sp>
      <p:sp>
        <p:nvSpPr>
          <p:cNvPr id="106509" name="Rectangle 32"/>
          <p:cNvSpPr>
            <a:spLocks noChangeArrowheads="1"/>
          </p:cNvSpPr>
          <p:nvPr/>
        </p:nvSpPr>
        <p:spPr bwMode="auto">
          <a:xfrm>
            <a:off x="4924425" y="3030538"/>
            <a:ext cx="3224213" cy="130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20000"/>
              </a:spcBef>
              <a:buFontTx/>
              <a:buChar char="–"/>
            </a:pPr>
            <a:r>
              <a:rPr lang="en-US" altLang="en-US" sz="1800">
                <a:latin typeface="Arial" pitchFamily="34" charset="0"/>
              </a:rPr>
              <a:t> Classes and functions</a:t>
            </a:r>
          </a:p>
          <a:p>
            <a:pPr eaLnBrk="1" hangingPunct="1">
              <a:spcBef>
                <a:spcPct val="20000"/>
              </a:spcBef>
              <a:buFontTx/>
              <a:buChar char="–"/>
            </a:pPr>
            <a:r>
              <a:rPr lang="en-US" altLang="en-US" sz="1800">
                <a:latin typeface="Arial" pitchFamily="34" charset="0"/>
              </a:rPr>
              <a:t> </a:t>
            </a:r>
            <a:r>
              <a:rPr lang="en-US" altLang="en-US" sz="1800" i="1">
                <a:latin typeface="Arial" pitchFamily="34" charset="0"/>
              </a:rPr>
              <a:t>Docstrings</a:t>
            </a:r>
            <a:endParaRPr lang="en-US" altLang="en-US" sz="1800">
              <a:latin typeface="Arial" pitchFamily="34" charset="0"/>
            </a:endParaRPr>
          </a:p>
          <a:p>
            <a:pPr eaLnBrk="1" hangingPunct="1">
              <a:spcBef>
                <a:spcPct val="20000"/>
              </a:spcBef>
              <a:buFontTx/>
              <a:buChar char="–"/>
            </a:pPr>
            <a:r>
              <a:rPr lang="en-US" altLang="en-US" sz="1800">
                <a:latin typeface="Arial" pitchFamily="34" charset="0"/>
              </a:rPr>
              <a:t> 60-80+ lines of working, 		tested code</a:t>
            </a:r>
          </a:p>
        </p:txBody>
      </p:sp>
      <p:sp>
        <p:nvSpPr>
          <p:cNvPr id="106510" name="Line 2"/>
          <p:cNvSpPr>
            <a:spLocks noChangeShapeType="1"/>
          </p:cNvSpPr>
          <p:nvPr/>
        </p:nvSpPr>
        <p:spPr bwMode="auto">
          <a:xfrm>
            <a:off x="4659313" y="2032000"/>
            <a:ext cx="1725612" cy="265113"/>
          </a:xfrm>
          <a:prstGeom prst="line">
            <a:avLst/>
          </a:prstGeom>
          <a:noFill/>
          <a:ln w="9525">
            <a:solidFill>
              <a:srgbClr val="A30107"/>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06511" name="Rectangle 3"/>
          <p:cNvSpPr>
            <a:spLocks noChangeArrowheads="1"/>
          </p:cNvSpPr>
          <p:nvPr/>
        </p:nvSpPr>
        <p:spPr bwMode="auto">
          <a:xfrm>
            <a:off x="879475" y="1330325"/>
            <a:ext cx="7237413" cy="698500"/>
          </a:xfrm>
          <a:prstGeom prst="rect">
            <a:avLst/>
          </a:prstGeom>
          <a:noFill/>
          <a:ln w="19050">
            <a:solidFill>
              <a:srgbClr val="A30107"/>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106512" name="Line 4"/>
          <p:cNvSpPr>
            <a:spLocks noChangeShapeType="1"/>
          </p:cNvSpPr>
          <p:nvPr/>
        </p:nvSpPr>
        <p:spPr bwMode="auto">
          <a:xfrm flipH="1">
            <a:off x="1922463" y="2027238"/>
            <a:ext cx="1687512" cy="309562"/>
          </a:xfrm>
          <a:prstGeom prst="line">
            <a:avLst/>
          </a:prstGeom>
          <a:noFill/>
          <a:ln w="9525">
            <a:solidFill>
              <a:srgbClr val="A30107"/>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Tree>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7522" name="Group 2"/>
          <p:cNvGrpSpPr>
            <a:grpSpLocks/>
          </p:cNvGrpSpPr>
          <p:nvPr/>
        </p:nvGrpSpPr>
        <p:grpSpPr bwMode="auto">
          <a:xfrm>
            <a:off x="533400" y="1038225"/>
            <a:ext cx="8218488" cy="180975"/>
            <a:chOff x="295" y="1311"/>
            <a:chExt cx="5177" cy="114"/>
          </a:xfrm>
        </p:grpSpPr>
        <p:sp>
          <p:nvSpPr>
            <p:cNvPr id="107535" name="Rectangle 3"/>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107536" name="Rectangle 4"/>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sp>
        <p:nvSpPr>
          <p:cNvPr id="107523" name="Text Box 5"/>
          <p:cNvSpPr txBox="1">
            <a:spLocks noChangeArrowheads="1"/>
          </p:cNvSpPr>
          <p:nvPr/>
        </p:nvSpPr>
        <p:spPr bwMode="auto">
          <a:xfrm>
            <a:off x="1147763" y="152400"/>
            <a:ext cx="68580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4200"/>
              <a:t>What</a:t>
            </a:r>
            <a:r>
              <a:rPr lang="ja-JP" altLang="en-US" sz="4200"/>
              <a:t>’</a:t>
            </a:r>
            <a:r>
              <a:rPr lang="en-US" altLang="ja-JP" sz="4200"/>
              <a:t>s due?</a:t>
            </a:r>
            <a:endParaRPr lang="en-US" altLang="en-US" sz="4200"/>
          </a:p>
        </p:txBody>
      </p:sp>
      <p:pic>
        <p:nvPicPr>
          <p:cNvPr id="107524" name="Picture 23" descr="alie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3700" y="5935663"/>
            <a:ext cx="557213"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7525" name="AutoShape 25"/>
          <p:cNvSpPr>
            <a:spLocks noChangeArrowheads="1"/>
          </p:cNvSpPr>
          <p:nvPr/>
        </p:nvSpPr>
        <p:spPr bwMode="auto">
          <a:xfrm>
            <a:off x="914400" y="5638800"/>
            <a:ext cx="2225675" cy="401638"/>
          </a:xfrm>
          <a:prstGeom prst="wedgeRectCallout">
            <a:avLst>
              <a:gd name="adj1" fmla="val -47431"/>
              <a:gd name="adj2" fmla="val 132213"/>
            </a:avLst>
          </a:prstGeom>
          <a:solidFill>
            <a:srgbClr val="FFFFFF"/>
          </a:solidFill>
          <a:ln w="9525">
            <a:solidFill>
              <a:srgbClr val="000000"/>
            </a:solidFill>
            <a:miter lim="800000"/>
            <a:headEnd/>
            <a:tailEnd/>
          </a:ln>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a:r>
              <a:rPr lang="en-US" altLang="en-US" sz="1800">
                <a:solidFill>
                  <a:srgbClr val="009900"/>
                </a:solidFill>
                <a:latin typeface="Comic Sans MS" pitchFamily="66" charset="0"/>
              </a:rPr>
              <a:t>A </a:t>
            </a:r>
            <a:r>
              <a:rPr lang="en-US" altLang="en-US" sz="1800" b="1" i="1">
                <a:solidFill>
                  <a:srgbClr val="009900"/>
                </a:solidFill>
                <a:latin typeface="Comic Sans MS" pitchFamily="66" charset="0"/>
              </a:rPr>
              <a:t>final </a:t>
            </a:r>
            <a:r>
              <a:rPr lang="en-US" altLang="en-US" sz="1800">
                <a:solidFill>
                  <a:srgbClr val="009900"/>
                </a:solidFill>
                <a:latin typeface="Comic Sans MS" pitchFamily="66" charset="0"/>
              </a:rPr>
              <a:t>milestone?</a:t>
            </a:r>
          </a:p>
        </p:txBody>
      </p:sp>
      <p:sp>
        <p:nvSpPr>
          <p:cNvPr id="107526" name="Text Box 29"/>
          <p:cNvSpPr txBox="1">
            <a:spLocks noChangeArrowheads="1"/>
          </p:cNvSpPr>
          <p:nvPr/>
        </p:nvSpPr>
        <p:spPr bwMode="auto">
          <a:xfrm>
            <a:off x="1163638" y="1455738"/>
            <a:ext cx="7010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b="1">
                <a:solidFill>
                  <a:srgbClr val="A30107"/>
                </a:solidFill>
              </a:rPr>
              <a:t>Fri., 12/10  – </a:t>
            </a:r>
            <a:r>
              <a:rPr lang="en-US" altLang="en-US"/>
              <a:t> Final deliverables due       </a:t>
            </a:r>
            <a:r>
              <a:rPr lang="en-US" altLang="en-US" b="1" i="1">
                <a:solidFill>
                  <a:srgbClr val="A30107"/>
                </a:solidFill>
              </a:rPr>
              <a:t>(by 5:00 pm)</a:t>
            </a:r>
          </a:p>
        </p:txBody>
      </p:sp>
      <p:sp>
        <p:nvSpPr>
          <p:cNvPr id="107527" name="Text Box 30"/>
          <p:cNvSpPr txBox="1">
            <a:spLocks noChangeArrowheads="1"/>
          </p:cNvSpPr>
          <p:nvPr/>
        </p:nvSpPr>
        <p:spPr bwMode="auto">
          <a:xfrm>
            <a:off x="914400" y="2209800"/>
            <a:ext cx="2743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b="1">
                <a:solidFill>
                  <a:srgbClr val="000AF9"/>
                </a:solidFill>
                <a:latin typeface="Courier New" pitchFamily="49" charset="0"/>
              </a:rPr>
              <a:t>final.txt</a:t>
            </a:r>
          </a:p>
        </p:txBody>
      </p:sp>
      <p:sp>
        <p:nvSpPr>
          <p:cNvPr id="107528" name="Text Box 31"/>
          <p:cNvSpPr txBox="1">
            <a:spLocks noChangeArrowheads="1"/>
          </p:cNvSpPr>
          <p:nvPr/>
        </p:nvSpPr>
        <p:spPr bwMode="auto">
          <a:xfrm>
            <a:off x="5181600" y="2209800"/>
            <a:ext cx="2743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b="1">
                <a:solidFill>
                  <a:srgbClr val="000AF9"/>
                </a:solidFill>
                <a:latin typeface="Courier New" pitchFamily="49" charset="0"/>
              </a:rPr>
              <a:t>final.py</a:t>
            </a:r>
          </a:p>
        </p:txBody>
      </p:sp>
      <p:pic>
        <p:nvPicPr>
          <p:cNvPr id="107529" name="Picture 32" descr="headstone9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06763" y="5410200"/>
            <a:ext cx="1371600" cy="134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7530" name="Rectangle 33"/>
          <p:cNvSpPr>
            <a:spLocks noChangeArrowheads="1"/>
          </p:cNvSpPr>
          <p:nvPr/>
        </p:nvSpPr>
        <p:spPr bwMode="auto">
          <a:xfrm>
            <a:off x="469900" y="2805113"/>
            <a:ext cx="3905250" cy="2017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20000"/>
              </a:spcBef>
              <a:buFontTx/>
              <a:buChar char="–"/>
            </a:pPr>
            <a:r>
              <a:rPr lang="en-US" altLang="en-US" sz="1800">
                <a:latin typeface="Arial" pitchFamily="34" charset="0"/>
              </a:rPr>
              <a:t> Name(s)</a:t>
            </a:r>
          </a:p>
          <a:p>
            <a:pPr eaLnBrk="1" hangingPunct="1">
              <a:spcBef>
                <a:spcPct val="20000"/>
              </a:spcBef>
              <a:buFontTx/>
              <a:buChar char="–"/>
            </a:pPr>
            <a:r>
              <a:rPr lang="en-US" altLang="en-US" sz="1800">
                <a:latin typeface="Arial" pitchFamily="34" charset="0"/>
              </a:rPr>
              <a:t> Project chosen</a:t>
            </a:r>
          </a:p>
          <a:p>
            <a:pPr eaLnBrk="1" hangingPunct="1">
              <a:spcBef>
                <a:spcPct val="20000"/>
              </a:spcBef>
              <a:buFontTx/>
              <a:buChar char="–"/>
            </a:pPr>
            <a:r>
              <a:rPr lang="en-US" altLang="en-US" sz="1800">
                <a:latin typeface="Arial" pitchFamily="34" charset="0"/>
              </a:rPr>
              <a:t> Description of user interface:</a:t>
            </a:r>
          </a:p>
          <a:p>
            <a:pPr eaLnBrk="1" hangingPunct="1">
              <a:spcBef>
                <a:spcPct val="20000"/>
              </a:spcBef>
            </a:pPr>
            <a:r>
              <a:rPr lang="en-US" altLang="en-US" sz="1800" b="1">
                <a:solidFill>
                  <a:srgbClr val="000AF9"/>
                </a:solidFill>
                <a:latin typeface="Arial" pitchFamily="34" charset="0"/>
              </a:rPr>
              <a:t>How do we run / play your project.</a:t>
            </a:r>
            <a:endParaRPr lang="en-US" altLang="en-US" sz="1800">
              <a:solidFill>
                <a:srgbClr val="000AF9"/>
              </a:solidFill>
              <a:latin typeface="Arial" pitchFamily="34" charset="0"/>
            </a:endParaRPr>
          </a:p>
          <a:p>
            <a:pPr eaLnBrk="1" hangingPunct="1">
              <a:spcBef>
                <a:spcPct val="20000"/>
              </a:spcBef>
            </a:pPr>
            <a:r>
              <a:rPr lang="en-US" altLang="en-US" sz="1800">
                <a:solidFill>
                  <a:srgbClr val="000AF9"/>
                </a:solidFill>
                <a:latin typeface="Arial" pitchFamily="34" charset="0"/>
              </a:rPr>
              <a:t>What features did you implement.</a:t>
            </a:r>
          </a:p>
          <a:p>
            <a:pPr eaLnBrk="1" hangingPunct="1">
              <a:spcBef>
                <a:spcPct val="20000"/>
              </a:spcBef>
            </a:pPr>
            <a:r>
              <a:rPr lang="en-US" altLang="en-US" sz="1800">
                <a:solidFill>
                  <a:srgbClr val="000AF9"/>
                </a:solidFill>
                <a:latin typeface="Arial" pitchFamily="34" charset="0"/>
              </a:rPr>
              <a:t>What was your approach &amp; plan.</a:t>
            </a:r>
            <a:endParaRPr lang="en-US" altLang="en-US" sz="1800">
              <a:latin typeface="Arial" pitchFamily="34" charset="0"/>
            </a:endParaRPr>
          </a:p>
        </p:txBody>
      </p:sp>
      <p:sp>
        <p:nvSpPr>
          <p:cNvPr id="107531" name="Rectangle 34"/>
          <p:cNvSpPr>
            <a:spLocks noChangeArrowheads="1"/>
          </p:cNvSpPr>
          <p:nvPr/>
        </p:nvSpPr>
        <p:spPr bwMode="auto">
          <a:xfrm>
            <a:off x="4987925" y="2903538"/>
            <a:ext cx="3900488"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20000"/>
              </a:spcBef>
              <a:buFontTx/>
              <a:buChar char="–"/>
            </a:pPr>
            <a:r>
              <a:rPr lang="en-US" altLang="en-US" sz="1800">
                <a:latin typeface="Arial" pitchFamily="34" charset="0"/>
              </a:rPr>
              <a:t> Classes and functions with 		documentation/docstrings</a:t>
            </a:r>
          </a:p>
          <a:p>
            <a:pPr eaLnBrk="1" hangingPunct="1">
              <a:spcBef>
                <a:spcPct val="20000"/>
              </a:spcBef>
              <a:buFontTx/>
              <a:buChar char="–"/>
            </a:pPr>
            <a:r>
              <a:rPr lang="en-US" altLang="en-US" sz="1800">
                <a:latin typeface="Arial" pitchFamily="34" charset="0"/>
              </a:rPr>
              <a:t> Working, tested code</a:t>
            </a:r>
          </a:p>
        </p:txBody>
      </p:sp>
      <p:sp>
        <p:nvSpPr>
          <p:cNvPr id="107532" name="Rectangle 9"/>
          <p:cNvSpPr>
            <a:spLocks noChangeArrowheads="1"/>
          </p:cNvSpPr>
          <p:nvPr/>
        </p:nvSpPr>
        <p:spPr bwMode="auto">
          <a:xfrm>
            <a:off x="879475" y="1330325"/>
            <a:ext cx="7237413" cy="698500"/>
          </a:xfrm>
          <a:prstGeom prst="rect">
            <a:avLst/>
          </a:prstGeom>
          <a:noFill/>
          <a:ln w="19050">
            <a:solidFill>
              <a:srgbClr val="A30107"/>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107533" name="Line 10"/>
          <p:cNvSpPr>
            <a:spLocks noChangeShapeType="1"/>
          </p:cNvSpPr>
          <p:nvPr/>
        </p:nvSpPr>
        <p:spPr bwMode="auto">
          <a:xfrm>
            <a:off x="4659313" y="2032000"/>
            <a:ext cx="1387475" cy="228600"/>
          </a:xfrm>
          <a:prstGeom prst="line">
            <a:avLst/>
          </a:prstGeom>
          <a:noFill/>
          <a:ln w="9525">
            <a:solidFill>
              <a:srgbClr val="A30107"/>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07534" name="Line 11"/>
          <p:cNvSpPr>
            <a:spLocks noChangeShapeType="1"/>
          </p:cNvSpPr>
          <p:nvPr/>
        </p:nvSpPr>
        <p:spPr bwMode="auto">
          <a:xfrm flipH="1">
            <a:off x="2351088" y="2027238"/>
            <a:ext cx="1258887" cy="249237"/>
          </a:xfrm>
          <a:prstGeom prst="line">
            <a:avLst/>
          </a:prstGeom>
          <a:noFill/>
          <a:ln w="9525">
            <a:solidFill>
              <a:srgbClr val="A30107"/>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Tree>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8546" name="Group 2"/>
          <p:cNvGrpSpPr>
            <a:grpSpLocks/>
          </p:cNvGrpSpPr>
          <p:nvPr/>
        </p:nvGrpSpPr>
        <p:grpSpPr bwMode="auto">
          <a:xfrm>
            <a:off x="525463" y="1114425"/>
            <a:ext cx="8218487" cy="180975"/>
            <a:chOff x="295" y="1311"/>
            <a:chExt cx="5177" cy="114"/>
          </a:xfrm>
        </p:grpSpPr>
        <p:sp>
          <p:nvSpPr>
            <p:cNvPr id="108568" name="Rectangle 3"/>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108569" name="Rectangle 4"/>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sp>
        <p:nvSpPr>
          <p:cNvPr id="108547" name="Text Box 5"/>
          <p:cNvSpPr txBox="1">
            <a:spLocks noChangeArrowheads="1"/>
          </p:cNvSpPr>
          <p:nvPr/>
        </p:nvSpPr>
        <p:spPr bwMode="auto">
          <a:xfrm>
            <a:off x="2117725" y="215900"/>
            <a:ext cx="46482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4200"/>
              <a:t>CS 5 currency…</a:t>
            </a:r>
          </a:p>
        </p:txBody>
      </p:sp>
      <p:pic>
        <p:nvPicPr>
          <p:cNvPr id="108548" name="Picture 6" descr="20040727042030_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1513" y="1585913"/>
            <a:ext cx="3116262"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8549" name="Text Box 22"/>
          <p:cNvSpPr txBox="1">
            <a:spLocks noChangeArrowheads="1"/>
          </p:cNvSpPr>
          <p:nvPr/>
        </p:nvSpPr>
        <p:spPr bwMode="auto">
          <a:xfrm>
            <a:off x="4343400" y="1589088"/>
            <a:ext cx="4508500" cy="877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b="1" i="1">
                <a:solidFill>
                  <a:srgbClr val="A30107"/>
                </a:solidFill>
              </a:rPr>
              <a:t>Final project:</a:t>
            </a:r>
            <a:r>
              <a:rPr lang="en-US" altLang="en-US" b="1" i="1">
                <a:solidFill>
                  <a:srgbClr val="FF0208"/>
                </a:solidFill>
              </a:rPr>
              <a:t>  </a:t>
            </a:r>
            <a:r>
              <a:rPr lang="en-US" altLang="en-US" sz="1800"/>
              <a:t>1 Euro for each deadline</a:t>
            </a:r>
          </a:p>
          <a:p>
            <a:pPr algn="ctr" eaLnBrk="1" hangingPunct="1">
              <a:spcBef>
                <a:spcPct val="50000"/>
              </a:spcBef>
            </a:pPr>
            <a:r>
              <a:rPr lang="en-US" altLang="en-US" sz="1800"/>
              <a:t>as long as one partner has a Euro left....</a:t>
            </a:r>
            <a:endParaRPr lang="en-US" altLang="en-US"/>
          </a:p>
        </p:txBody>
      </p:sp>
      <p:pic>
        <p:nvPicPr>
          <p:cNvPr id="108550" name="Picture 23" descr="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19663" y="2622550"/>
            <a:ext cx="2924175"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8551" name="Group 25"/>
          <p:cNvGrpSpPr>
            <a:grpSpLocks/>
          </p:cNvGrpSpPr>
          <p:nvPr/>
        </p:nvGrpSpPr>
        <p:grpSpPr bwMode="auto">
          <a:xfrm>
            <a:off x="8356600" y="6210300"/>
            <a:ext cx="412750" cy="520700"/>
            <a:chOff x="2928" y="1051"/>
            <a:chExt cx="840" cy="957"/>
          </a:xfrm>
        </p:grpSpPr>
        <p:sp>
          <p:nvSpPr>
            <p:cNvPr id="108555" name="Freeform 26"/>
            <p:cNvSpPr>
              <a:spLocks/>
            </p:cNvSpPr>
            <p:nvPr/>
          </p:nvSpPr>
          <p:spPr bwMode="auto">
            <a:xfrm>
              <a:off x="2928" y="1759"/>
              <a:ext cx="810" cy="249"/>
            </a:xfrm>
            <a:custGeom>
              <a:avLst/>
              <a:gdLst>
                <a:gd name="T0" fmla="*/ 52 w 1048"/>
                <a:gd name="T1" fmla="*/ 21 h 250"/>
                <a:gd name="T2" fmla="*/ 90 w 1048"/>
                <a:gd name="T3" fmla="*/ 83 h 250"/>
                <a:gd name="T4" fmla="*/ 94 w 1048"/>
                <a:gd name="T5" fmla="*/ 111 h 250"/>
                <a:gd name="T6" fmla="*/ 98 w 1048"/>
                <a:gd name="T7" fmla="*/ 129 h 250"/>
                <a:gd name="T8" fmla="*/ 103 w 1048"/>
                <a:gd name="T9" fmla="*/ 170 h 250"/>
                <a:gd name="T10" fmla="*/ 73 w 1048"/>
                <a:gd name="T11" fmla="*/ 239 h 250"/>
                <a:gd name="T12" fmla="*/ 8 w 1048"/>
                <a:gd name="T13" fmla="*/ 219 h 250"/>
                <a:gd name="T14" fmla="*/ 0 w 1048"/>
                <a:gd name="T15" fmla="*/ 198 h 250"/>
                <a:gd name="T16" fmla="*/ 2 w 1048"/>
                <a:gd name="T17" fmla="*/ 164 h 250"/>
                <a:gd name="T18" fmla="*/ 9 w 1048"/>
                <a:gd name="T19" fmla="*/ 125 h 250"/>
                <a:gd name="T20" fmla="*/ 20 w 1048"/>
                <a:gd name="T21" fmla="*/ 76 h 250"/>
                <a:gd name="T22" fmla="*/ 28 w 1048"/>
                <a:gd name="T23" fmla="*/ 55 h 250"/>
                <a:gd name="T24" fmla="*/ 32 w 1048"/>
                <a:gd name="T25" fmla="*/ 28 h 250"/>
                <a:gd name="T26" fmla="*/ 37 w 1048"/>
                <a:gd name="T27" fmla="*/ 14 h 250"/>
                <a:gd name="T28" fmla="*/ 49 w 1048"/>
                <a:gd name="T29" fmla="*/ 28 h 250"/>
                <a:gd name="T30" fmla="*/ 52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108556" name="Oval 27"/>
            <p:cNvSpPr>
              <a:spLocks noChangeArrowheads="1"/>
            </p:cNvSpPr>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108557" name="Oval 28"/>
            <p:cNvSpPr>
              <a:spLocks noChangeArrowheads="1"/>
            </p:cNvSpPr>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108558" name="Oval 29"/>
            <p:cNvSpPr>
              <a:spLocks noChangeArrowheads="1"/>
            </p:cNvSpPr>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108559" name="Oval 30"/>
            <p:cNvSpPr>
              <a:spLocks noChangeArrowheads="1"/>
            </p:cNvSpPr>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108560" name="Oval 31"/>
            <p:cNvSpPr>
              <a:spLocks noChangeArrowheads="1"/>
            </p:cNvSpPr>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108561" name="Oval 32"/>
            <p:cNvSpPr>
              <a:spLocks noChangeArrowheads="1"/>
            </p:cNvSpPr>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108562" name="Oval 33"/>
            <p:cNvSpPr>
              <a:spLocks noChangeArrowheads="1"/>
            </p:cNvSpPr>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108563" name="AutoShape 34"/>
            <p:cNvSpPr>
              <a:spLocks noChangeArrowheads="1"/>
            </p:cNvSpPr>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108564" name="Freeform 35"/>
            <p:cNvSpPr>
              <a:spLocks/>
            </p:cNvSpPr>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108565" name="Freeform 36"/>
            <p:cNvSpPr>
              <a:spLocks/>
            </p:cNvSpPr>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108566" name="Freeform 37"/>
            <p:cNvSpPr>
              <a:spLocks/>
            </p:cNvSpPr>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108567" name="Freeform 38"/>
            <p:cNvSpPr>
              <a:spLocks/>
            </p:cNvSpPr>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108552" name="Text Box 39"/>
          <p:cNvSpPr txBox="1">
            <a:spLocks noChangeArrowheads="1"/>
          </p:cNvSpPr>
          <p:nvPr/>
        </p:nvSpPr>
        <p:spPr bwMode="auto">
          <a:xfrm>
            <a:off x="5524500" y="5957888"/>
            <a:ext cx="2820988"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r" eaLnBrk="1" hangingPunct="1">
              <a:spcBef>
                <a:spcPct val="50000"/>
              </a:spcBef>
            </a:pPr>
            <a:r>
              <a:rPr lang="en-US" altLang="en-US" sz="1600">
                <a:solidFill>
                  <a:srgbClr val="009900"/>
                </a:solidFill>
                <a:latin typeface="Comic Sans MS" pitchFamily="66" charset="0"/>
              </a:rPr>
              <a:t>Ask Prof. Ran about his Euro "buy-back" plan!</a:t>
            </a:r>
          </a:p>
        </p:txBody>
      </p:sp>
      <p:pic>
        <p:nvPicPr>
          <p:cNvPr id="108553" name="Picture 41" descr="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9775" y="5514975"/>
            <a:ext cx="3357563" cy="9747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08554" name="Picture 24" descr="Picture 15.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50875" y="5476875"/>
            <a:ext cx="3546475" cy="10477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9570" name="Group 2"/>
          <p:cNvGrpSpPr>
            <a:grpSpLocks/>
          </p:cNvGrpSpPr>
          <p:nvPr/>
        </p:nvGrpSpPr>
        <p:grpSpPr bwMode="auto">
          <a:xfrm>
            <a:off x="533400" y="1143000"/>
            <a:ext cx="8218488" cy="180975"/>
            <a:chOff x="295" y="1311"/>
            <a:chExt cx="5177" cy="114"/>
          </a:xfrm>
        </p:grpSpPr>
        <p:sp>
          <p:nvSpPr>
            <p:cNvPr id="109597" name="Rectangle 3"/>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109598" name="Rectangle 4"/>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sp>
        <p:nvSpPr>
          <p:cNvPr id="109571" name="Text Box 5"/>
          <p:cNvSpPr txBox="1">
            <a:spLocks noChangeArrowheads="1"/>
          </p:cNvSpPr>
          <p:nvPr/>
        </p:nvSpPr>
        <p:spPr bwMode="auto">
          <a:xfrm>
            <a:off x="1147763" y="204788"/>
            <a:ext cx="6858000"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4200"/>
              <a:t>Labs?</a:t>
            </a:r>
          </a:p>
        </p:txBody>
      </p:sp>
      <p:sp>
        <p:nvSpPr>
          <p:cNvPr id="109572" name="Text Box 6"/>
          <p:cNvSpPr txBox="1">
            <a:spLocks noChangeArrowheads="1"/>
          </p:cNvSpPr>
          <p:nvPr/>
        </p:nvSpPr>
        <p:spPr bwMode="auto">
          <a:xfrm>
            <a:off x="487363" y="1674813"/>
            <a:ext cx="7696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b="1" i="1">
                <a:solidFill>
                  <a:srgbClr val="000AF9"/>
                </a:solidFill>
              </a:rPr>
              <a:t>December's </a:t>
            </a:r>
            <a:r>
              <a:rPr lang="en-US" altLang="en-US">
                <a:solidFill>
                  <a:srgbClr val="000AF9"/>
                </a:solidFill>
              </a:rPr>
              <a:t>labs are final-project based:</a:t>
            </a:r>
          </a:p>
        </p:txBody>
      </p:sp>
      <p:sp>
        <p:nvSpPr>
          <p:cNvPr id="109573" name="Text Box 7"/>
          <p:cNvSpPr txBox="1">
            <a:spLocks noChangeArrowheads="1"/>
          </p:cNvSpPr>
          <p:nvPr/>
        </p:nvSpPr>
        <p:spPr bwMode="auto">
          <a:xfrm>
            <a:off x="1325563" y="2284413"/>
            <a:ext cx="47244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buFontTx/>
              <a:buChar char="•"/>
            </a:pPr>
            <a:r>
              <a:rPr lang="en-US" altLang="en-US" sz="1800" b="1"/>
              <a:t> optional, but helpful!</a:t>
            </a:r>
          </a:p>
        </p:txBody>
      </p:sp>
      <p:sp>
        <p:nvSpPr>
          <p:cNvPr id="109574" name="Text Box 9"/>
          <p:cNvSpPr txBox="1">
            <a:spLocks noChangeArrowheads="1"/>
          </p:cNvSpPr>
          <p:nvPr/>
        </p:nvSpPr>
        <p:spPr bwMode="auto">
          <a:xfrm>
            <a:off x="1325563" y="2755900"/>
            <a:ext cx="4724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buFontTx/>
              <a:buChar char="•"/>
            </a:pPr>
            <a:r>
              <a:rPr lang="en-US" altLang="en-US" sz="1800" b="1"/>
              <a:t> a natural opportunity to work in a pair</a:t>
            </a:r>
          </a:p>
        </p:txBody>
      </p:sp>
      <p:sp>
        <p:nvSpPr>
          <p:cNvPr id="109575" name="Text Box 10"/>
          <p:cNvSpPr txBox="1">
            <a:spLocks noChangeArrowheads="1"/>
          </p:cNvSpPr>
          <p:nvPr/>
        </p:nvSpPr>
        <p:spPr bwMode="auto">
          <a:xfrm>
            <a:off x="1325563" y="3213100"/>
            <a:ext cx="5638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buFontTx/>
              <a:buChar char="•"/>
            </a:pPr>
            <a:r>
              <a:rPr lang="en-US" altLang="en-US" sz="1800" b="1"/>
              <a:t> work on your laptop or the CS machines</a:t>
            </a:r>
          </a:p>
        </p:txBody>
      </p:sp>
      <p:sp>
        <p:nvSpPr>
          <p:cNvPr id="109576" name="Text Box 12"/>
          <p:cNvSpPr txBox="1">
            <a:spLocks noChangeArrowheads="1"/>
          </p:cNvSpPr>
          <p:nvPr/>
        </p:nvSpPr>
        <p:spPr bwMode="auto">
          <a:xfrm>
            <a:off x="1325563" y="3663950"/>
            <a:ext cx="5638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buFontTx/>
              <a:buChar char="•"/>
            </a:pPr>
            <a:r>
              <a:rPr lang="en-US" altLang="en-US" sz="1800" b="1"/>
              <a:t> easy access to help</a:t>
            </a:r>
          </a:p>
        </p:txBody>
      </p:sp>
      <p:sp>
        <p:nvSpPr>
          <p:cNvPr id="109577" name="Text Box 13"/>
          <p:cNvSpPr txBox="1">
            <a:spLocks noChangeArrowheads="1"/>
          </p:cNvSpPr>
          <p:nvPr/>
        </p:nvSpPr>
        <p:spPr bwMode="auto">
          <a:xfrm>
            <a:off x="1325563" y="4660900"/>
            <a:ext cx="6705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buFontTx/>
              <a:buChar char="•"/>
            </a:pPr>
            <a:r>
              <a:rPr lang="en-US" altLang="en-US" sz="1800" b="1">
                <a:solidFill>
                  <a:srgbClr val="A30107"/>
                </a:solidFill>
              </a:rPr>
              <a:t> unspeakably fun!</a:t>
            </a:r>
          </a:p>
        </p:txBody>
      </p:sp>
      <p:grpSp>
        <p:nvGrpSpPr>
          <p:cNvPr id="109578" name="Group 14"/>
          <p:cNvGrpSpPr>
            <a:grpSpLocks/>
          </p:cNvGrpSpPr>
          <p:nvPr/>
        </p:nvGrpSpPr>
        <p:grpSpPr bwMode="auto">
          <a:xfrm>
            <a:off x="7673975" y="3203575"/>
            <a:ext cx="388938" cy="487363"/>
            <a:chOff x="2928" y="1051"/>
            <a:chExt cx="840" cy="957"/>
          </a:xfrm>
        </p:grpSpPr>
        <p:sp>
          <p:nvSpPr>
            <p:cNvPr id="109584" name="Freeform 15"/>
            <p:cNvSpPr>
              <a:spLocks/>
            </p:cNvSpPr>
            <p:nvPr/>
          </p:nvSpPr>
          <p:spPr bwMode="auto">
            <a:xfrm>
              <a:off x="2928" y="1759"/>
              <a:ext cx="810" cy="249"/>
            </a:xfrm>
            <a:custGeom>
              <a:avLst/>
              <a:gdLst>
                <a:gd name="T0" fmla="*/ 52 w 1048"/>
                <a:gd name="T1" fmla="*/ 21 h 250"/>
                <a:gd name="T2" fmla="*/ 90 w 1048"/>
                <a:gd name="T3" fmla="*/ 83 h 250"/>
                <a:gd name="T4" fmla="*/ 94 w 1048"/>
                <a:gd name="T5" fmla="*/ 111 h 250"/>
                <a:gd name="T6" fmla="*/ 98 w 1048"/>
                <a:gd name="T7" fmla="*/ 129 h 250"/>
                <a:gd name="T8" fmla="*/ 103 w 1048"/>
                <a:gd name="T9" fmla="*/ 170 h 250"/>
                <a:gd name="T10" fmla="*/ 73 w 1048"/>
                <a:gd name="T11" fmla="*/ 239 h 250"/>
                <a:gd name="T12" fmla="*/ 8 w 1048"/>
                <a:gd name="T13" fmla="*/ 219 h 250"/>
                <a:gd name="T14" fmla="*/ 0 w 1048"/>
                <a:gd name="T15" fmla="*/ 198 h 250"/>
                <a:gd name="T16" fmla="*/ 2 w 1048"/>
                <a:gd name="T17" fmla="*/ 164 h 250"/>
                <a:gd name="T18" fmla="*/ 9 w 1048"/>
                <a:gd name="T19" fmla="*/ 125 h 250"/>
                <a:gd name="T20" fmla="*/ 20 w 1048"/>
                <a:gd name="T21" fmla="*/ 76 h 250"/>
                <a:gd name="T22" fmla="*/ 28 w 1048"/>
                <a:gd name="T23" fmla="*/ 55 h 250"/>
                <a:gd name="T24" fmla="*/ 32 w 1048"/>
                <a:gd name="T25" fmla="*/ 28 h 250"/>
                <a:gd name="T26" fmla="*/ 37 w 1048"/>
                <a:gd name="T27" fmla="*/ 14 h 250"/>
                <a:gd name="T28" fmla="*/ 49 w 1048"/>
                <a:gd name="T29" fmla="*/ 28 h 250"/>
                <a:gd name="T30" fmla="*/ 52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109585" name="Oval 16"/>
            <p:cNvSpPr>
              <a:spLocks noChangeArrowheads="1"/>
            </p:cNvSpPr>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109586" name="Oval 17"/>
            <p:cNvSpPr>
              <a:spLocks noChangeArrowheads="1"/>
            </p:cNvSpPr>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109587" name="Oval 18"/>
            <p:cNvSpPr>
              <a:spLocks noChangeArrowheads="1"/>
            </p:cNvSpPr>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109588" name="Oval 19"/>
            <p:cNvSpPr>
              <a:spLocks noChangeArrowheads="1"/>
            </p:cNvSpPr>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109589" name="Oval 20"/>
            <p:cNvSpPr>
              <a:spLocks noChangeArrowheads="1"/>
            </p:cNvSpPr>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109590" name="Oval 21"/>
            <p:cNvSpPr>
              <a:spLocks noChangeArrowheads="1"/>
            </p:cNvSpPr>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109591" name="Oval 22"/>
            <p:cNvSpPr>
              <a:spLocks noChangeArrowheads="1"/>
            </p:cNvSpPr>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109592" name="AutoShape 23"/>
            <p:cNvSpPr>
              <a:spLocks noChangeArrowheads="1"/>
            </p:cNvSpPr>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109593" name="Freeform 24"/>
            <p:cNvSpPr>
              <a:spLocks/>
            </p:cNvSpPr>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109594" name="Freeform 25"/>
            <p:cNvSpPr>
              <a:spLocks/>
            </p:cNvSpPr>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109595" name="Freeform 26"/>
            <p:cNvSpPr>
              <a:spLocks/>
            </p:cNvSpPr>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109596" name="Freeform 27"/>
            <p:cNvSpPr>
              <a:spLocks/>
            </p:cNvSpPr>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109579" name="Text Box 28"/>
          <p:cNvSpPr txBox="1">
            <a:spLocks noChangeArrowheads="1"/>
          </p:cNvSpPr>
          <p:nvPr/>
        </p:nvSpPr>
        <p:spPr bwMode="auto">
          <a:xfrm>
            <a:off x="5678488" y="3101975"/>
            <a:ext cx="1970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r" eaLnBrk="1" hangingPunct="1">
              <a:spcBef>
                <a:spcPct val="50000"/>
              </a:spcBef>
            </a:pPr>
            <a:r>
              <a:rPr lang="en-US" altLang="en-US" sz="1200">
                <a:solidFill>
                  <a:srgbClr val="009900"/>
                </a:solidFill>
                <a:latin typeface="Comic Sans MS" pitchFamily="66" charset="0"/>
              </a:rPr>
              <a:t>and some of the CS machines do need work!</a:t>
            </a:r>
          </a:p>
        </p:txBody>
      </p:sp>
      <p:sp>
        <p:nvSpPr>
          <p:cNvPr id="109580" name="Text Box 29"/>
          <p:cNvSpPr txBox="1">
            <a:spLocks noChangeArrowheads="1"/>
          </p:cNvSpPr>
          <p:nvPr/>
        </p:nvSpPr>
        <p:spPr bwMode="auto">
          <a:xfrm>
            <a:off x="1325563" y="4187825"/>
            <a:ext cx="5638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buFontTx/>
              <a:buChar char="•"/>
            </a:pPr>
            <a:r>
              <a:rPr lang="en-US" altLang="en-US" sz="1800" b="1"/>
              <a:t> HTML set up for the </a:t>
            </a:r>
            <a:r>
              <a:rPr lang="en-US" altLang="en-US" sz="1800" b="1" i="1"/>
              <a:t>TextClouds </a:t>
            </a:r>
            <a:r>
              <a:rPr lang="en-US" altLang="en-US" sz="1800" b="1"/>
              <a:t>project</a:t>
            </a:r>
          </a:p>
        </p:txBody>
      </p:sp>
      <p:pic>
        <p:nvPicPr>
          <p:cNvPr id="109581" name="Picture 30" descr="alie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7838" y="5448300"/>
            <a:ext cx="557212"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9582" name="AutoShape 31"/>
          <p:cNvSpPr>
            <a:spLocks noChangeArrowheads="1"/>
          </p:cNvSpPr>
          <p:nvPr/>
        </p:nvSpPr>
        <p:spPr bwMode="auto">
          <a:xfrm>
            <a:off x="1428750" y="5189538"/>
            <a:ext cx="1262063" cy="309562"/>
          </a:xfrm>
          <a:prstGeom prst="wedgeRectCallout">
            <a:avLst>
              <a:gd name="adj1" fmla="val -85847"/>
              <a:gd name="adj2" fmla="val 135639"/>
            </a:avLst>
          </a:prstGeom>
          <a:solidFill>
            <a:srgbClr val="FFFFFF"/>
          </a:solidFill>
          <a:ln w="9525">
            <a:solidFill>
              <a:srgbClr val="000000"/>
            </a:solidFill>
            <a:miter lim="800000"/>
            <a:headEnd/>
            <a:tailEnd/>
          </a:ln>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r>
              <a:rPr lang="en-US" altLang="en-US" sz="1400">
                <a:solidFill>
                  <a:srgbClr val="A30107"/>
                </a:solidFill>
                <a:latin typeface="Comic Sans MS" pitchFamily="66" charset="0"/>
              </a:rPr>
              <a:t>Don't say it!</a:t>
            </a:r>
          </a:p>
        </p:txBody>
      </p:sp>
      <p:sp>
        <p:nvSpPr>
          <p:cNvPr id="109583" name="Rectangle 29"/>
          <p:cNvSpPr>
            <a:spLocks noChangeArrowheads="1"/>
          </p:cNvSpPr>
          <p:nvPr/>
        </p:nvSpPr>
        <p:spPr bwMode="auto">
          <a:xfrm>
            <a:off x="6904038" y="6184900"/>
            <a:ext cx="194151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i="1">
                <a:solidFill>
                  <a:srgbClr val="000AF9"/>
                </a:solidFill>
              </a:rPr>
              <a:t>optional </a:t>
            </a:r>
            <a:r>
              <a:rPr lang="en-US" altLang="en-US">
                <a:solidFill>
                  <a:srgbClr val="000AF9"/>
                </a:solidFill>
              </a:rPr>
              <a:t>labs?</a:t>
            </a:r>
            <a:endParaRPr lang="en-US" altLang="en-US"/>
          </a:p>
        </p:txBody>
      </p:sp>
    </p:spTree>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AutoShape 50"/>
          <p:cNvSpPr>
            <a:spLocks noChangeArrowheads="1"/>
          </p:cNvSpPr>
          <p:nvPr/>
        </p:nvSpPr>
        <p:spPr bwMode="auto">
          <a:xfrm>
            <a:off x="4953000" y="5715000"/>
            <a:ext cx="3757613" cy="903288"/>
          </a:xfrm>
          <a:prstGeom prst="roundRect">
            <a:avLst>
              <a:gd name="adj" fmla="val 16667"/>
            </a:avLst>
          </a:prstGeom>
          <a:solidFill>
            <a:srgbClr val="FCD4C8"/>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latin typeface="Calibri" pitchFamily="34" charset="0"/>
            </a:endParaRPr>
          </a:p>
        </p:txBody>
      </p:sp>
      <p:pic>
        <p:nvPicPr>
          <p:cNvPr id="16388" name="Picture 38" descr="Picture 10.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743200" y="107950"/>
            <a:ext cx="38862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9" name="Text Box 42"/>
          <p:cNvSpPr txBox="1">
            <a:spLocks noChangeArrowheads="1"/>
          </p:cNvSpPr>
          <p:nvPr/>
        </p:nvSpPr>
        <p:spPr bwMode="auto">
          <a:xfrm>
            <a:off x="457200" y="2362200"/>
            <a:ext cx="3429000"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sz="2100">
                <a:solidFill>
                  <a:srgbClr val="000AF9"/>
                </a:solidFill>
                <a:latin typeface="Calibri" pitchFamily="34" charset="0"/>
              </a:rPr>
              <a:t>CS 5's final three weeks:</a:t>
            </a:r>
          </a:p>
        </p:txBody>
      </p:sp>
      <p:sp>
        <p:nvSpPr>
          <p:cNvPr id="16390" name="Text Box 45"/>
          <p:cNvSpPr txBox="1">
            <a:spLocks noChangeArrowheads="1"/>
          </p:cNvSpPr>
          <p:nvPr/>
        </p:nvSpPr>
        <p:spPr bwMode="auto">
          <a:xfrm>
            <a:off x="4953000" y="5838825"/>
            <a:ext cx="36798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1800" b="1">
                <a:latin typeface="Calibri" pitchFamily="34" charset="0"/>
              </a:rPr>
              <a:t>Mon., 12/17  2 pm –</a:t>
            </a:r>
            <a:r>
              <a:rPr lang="en-US" altLang="en-US" sz="1800">
                <a:latin typeface="Calibri" pitchFamily="34" charset="0"/>
              </a:rPr>
              <a:t> </a:t>
            </a:r>
            <a:r>
              <a:rPr lang="en-US" altLang="en-US" sz="1800" b="1" i="1">
                <a:solidFill>
                  <a:srgbClr val="A30107"/>
                </a:solidFill>
                <a:latin typeface="Calibri" pitchFamily="34" charset="0"/>
              </a:rPr>
              <a:t>Exam</a:t>
            </a:r>
            <a:r>
              <a:rPr lang="en-US" altLang="en-US" sz="1800" i="1">
                <a:solidFill>
                  <a:srgbClr val="009900"/>
                </a:solidFill>
                <a:latin typeface="Calibri" pitchFamily="34" charset="0"/>
              </a:rPr>
              <a:t> option #1</a:t>
            </a:r>
            <a:endParaRPr lang="en-US" altLang="en-US" sz="1800">
              <a:solidFill>
                <a:srgbClr val="009900"/>
              </a:solidFill>
              <a:latin typeface="Calibri" pitchFamily="34" charset="0"/>
            </a:endParaRPr>
          </a:p>
        </p:txBody>
      </p:sp>
      <p:sp>
        <p:nvSpPr>
          <p:cNvPr id="16391" name="Text Box 47"/>
          <p:cNvSpPr txBox="1">
            <a:spLocks noChangeArrowheads="1"/>
          </p:cNvSpPr>
          <p:nvPr/>
        </p:nvSpPr>
        <p:spPr bwMode="auto">
          <a:xfrm>
            <a:off x="4953000" y="6157913"/>
            <a:ext cx="36798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1800" b="1">
                <a:latin typeface="Calibri" pitchFamily="34" charset="0"/>
              </a:rPr>
              <a:t>Wed., 12/19  9 am –</a:t>
            </a:r>
            <a:r>
              <a:rPr lang="en-US" altLang="en-US" sz="1800">
                <a:latin typeface="Calibri" pitchFamily="34" charset="0"/>
              </a:rPr>
              <a:t> </a:t>
            </a:r>
            <a:r>
              <a:rPr lang="en-US" altLang="en-US" sz="1800" b="1" i="1">
                <a:solidFill>
                  <a:srgbClr val="A30107"/>
                </a:solidFill>
                <a:latin typeface="Calibri" pitchFamily="34" charset="0"/>
              </a:rPr>
              <a:t>Exam</a:t>
            </a:r>
            <a:r>
              <a:rPr lang="en-US" altLang="en-US" sz="1800" i="1">
                <a:solidFill>
                  <a:srgbClr val="009900"/>
                </a:solidFill>
                <a:latin typeface="Calibri" pitchFamily="34" charset="0"/>
              </a:rPr>
              <a:t> option #2</a:t>
            </a:r>
          </a:p>
        </p:txBody>
      </p:sp>
      <p:sp>
        <p:nvSpPr>
          <p:cNvPr id="16392" name="Text Box 52"/>
          <p:cNvSpPr txBox="1">
            <a:spLocks noChangeArrowheads="1"/>
          </p:cNvSpPr>
          <p:nvPr/>
        </p:nvSpPr>
        <p:spPr bwMode="auto">
          <a:xfrm>
            <a:off x="381000" y="4038600"/>
            <a:ext cx="3581400"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sz="2100">
                <a:latin typeface="Calibri" pitchFamily="34" charset="0"/>
              </a:rPr>
              <a:t>CS labs this week: </a:t>
            </a:r>
            <a:r>
              <a:rPr lang="en-US" altLang="en-US" sz="2100" b="1">
                <a:latin typeface="Calibri" pitchFamily="34" charset="0"/>
              </a:rPr>
              <a:t>VPython</a:t>
            </a:r>
          </a:p>
        </p:txBody>
      </p:sp>
      <p:pic>
        <p:nvPicPr>
          <p:cNvPr id="16393" name="Picture 8" descr="alie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152400"/>
            <a:ext cx="795338" cy="108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4" name="Rectangle 41"/>
          <p:cNvSpPr>
            <a:spLocks noChangeArrowheads="1"/>
          </p:cNvSpPr>
          <p:nvPr/>
        </p:nvSpPr>
        <p:spPr bwMode="auto">
          <a:xfrm>
            <a:off x="806450" y="2781300"/>
            <a:ext cx="32766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r" eaLnBrk="1" hangingPunct="1"/>
            <a:r>
              <a:rPr lang="en-US" altLang="en-US" sz="3200" i="1">
                <a:solidFill>
                  <a:srgbClr val="000AF9"/>
                </a:solidFill>
                <a:latin typeface="Calibri" pitchFamily="34" charset="0"/>
              </a:rPr>
              <a:t>final project</a:t>
            </a:r>
          </a:p>
        </p:txBody>
      </p:sp>
      <p:sp>
        <p:nvSpPr>
          <p:cNvPr id="16395" name="Text Box 6"/>
          <p:cNvSpPr txBox="1">
            <a:spLocks noChangeArrowheads="1"/>
          </p:cNvSpPr>
          <p:nvPr/>
        </p:nvSpPr>
        <p:spPr bwMode="auto">
          <a:xfrm>
            <a:off x="1828800" y="325438"/>
            <a:ext cx="5715000"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4200">
                <a:solidFill>
                  <a:schemeClr val="bg1"/>
                </a:solidFill>
              </a:rPr>
              <a:t>CS 5  </a:t>
            </a:r>
            <a:r>
              <a:rPr lang="en-US" altLang="en-US" sz="4200" i="1">
                <a:solidFill>
                  <a:schemeClr val="bg1"/>
                </a:solidFill>
              </a:rPr>
              <a:t>Today</a:t>
            </a:r>
            <a:endParaRPr lang="en-US" altLang="en-US" sz="4200">
              <a:solidFill>
                <a:schemeClr val="bg1"/>
              </a:solidFill>
            </a:endParaRPr>
          </a:p>
        </p:txBody>
      </p:sp>
      <p:sp>
        <p:nvSpPr>
          <p:cNvPr id="49" name="Rounded Rectangle 48"/>
          <p:cNvSpPr/>
          <p:nvPr/>
        </p:nvSpPr>
        <p:spPr>
          <a:xfrm>
            <a:off x="4748213" y="3925888"/>
            <a:ext cx="503237" cy="519112"/>
          </a:xfrm>
          <a:prstGeom prst="roundRect">
            <a:avLst/>
          </a:prstGeom>
          <a:noFill/>
          <a:ln w="28575">
            <a:solidFill>
              <a:srgbClr val="A30107"/>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50" name="Rounded Rectangle 49"/>
          <p:cNvSpPr/>
          <p:nvPr/>
        </p:nvSpPr>
        <p:spPr>
          <a:xfrm>
            <a:off x="5926138" y="3929063"/>
            <a:ext cx="504825" cy="519112"/>
          </a:xfrm>
          <a:prstGeom prst="roundRect">
            <a:avLst/>
          </a:prstGeom>
          <a:noFill/>
          <a:ln w="28575">
            <a:solidFill>
              <a:srgbClr val="A30107"/>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cxnSp>
        <p:nvCxnSpPr>
          <p:cNvPr id="16398" name="Straight Arrow Connector 51"/>
          <p:cNvCxnSpPr>
            <a:cxnSpLocks noChangeShapeType="1"/>
          </p:cNvCxnSpPr>
          <p:nvPr/>
        </p:nvCxnSpPr>
        <p:spPr bwMode="auto">
          <a:xfrm flipH="1" flipV="1">
            <a:off x="5165725" y="4445000"/>
            <a:ext cx="2073275" cy="1422400"/>
          </a:xfrm>
          <a:prstGeom prst="straightConnector1">
            <a:avLst/>
          </a:prstGeom>
          <a:noFill/>
          <a:ln w="19050">
            <a:solidFill>
              <a:srgbClr val="A30107"/>
            </a:solidFill>
            <a:round/>
            <a:headEnd/>
            <a:tailEnd type="arrow" w="med" len="med"/>
          </a:ln>
          <a:extLst>
            <a:ext uri="{909E8E84-426E-40DD-AFC4-6F175D3DCCD1}">
              <a14:hiddenFill xmlns:a14="http://schemas.microsoft.com/office/drawing/2010/main">
                <a:noFill/>
              </a14:hiddenFill>
            </a:ext>
          </a:extLst>
        </p:spPr>
      </p:cxnSp>
      <p:cxnSp>
        <p:nvCxnSpPr>
          <p:cNvPr id="16399" name="Straight Arrow Connector 52"/>
          <p:cNvCxnSpPr>
            <a:cxnSpLocks noChangeShapeType="1"/>
          </p:cNvCxnSpPr>
          <p:nvPr/>
        </p:nvCxnSpPr>
        <p:spPr bwMode="auto">
          <a:xfrm flipH="1" flipV="1">
            <a:off x="6430963" y="4445000"/>
            <a:ext cx="884237" cy="1422400"/>
          </a:xfrm>
          <a:prstGeom prst="straightConnector1">
            <a:avLst/>
          </a:prstGeom>
          <a:noFill/>
          <a:ln w="19050">
            <a:solidFill>
              <a:srgbClr val="A30107"/>
            </a:solidFill>
            <a:round/>
            <a:headEnd/>
            <a:tailEnd type="arrow" w="med" len="med"/>
          </a:ln>
          <a:extLst>
            <a:ext uri="{909E8E84-426E-40DD-AFC4-6F175D3DCCD1}">
              <a14:hiddenFill xmlns:a14="http://schemas.microsoft.com/office/drawing/2010/main">
                <a:noFill/>
              </a14:hiddenFill>
            </a:ext>
          </a:extLst>
        </p:spPr>
      </p:cxnSp>
      <p:sp>
        <p:nvSpPr>
          <p:cNvPr id="59" name="Left Brace 58"/>
          <p:cNvSpPr/>
          <p:nvPr/>
        </p:nvSpPr>
        <p:spPr>
          <a:xfrm>
            <a:off x="4191000" y="2362200"/>
            <a:ext cx="304800" cy="1447800"/>
          </a:xfrm>
          <a:prstGeom prst="leftBrace">
            <a:avLst>
              <a:gd name="adj1" fmla="val 30630"/>
              <a:gd name="adj2" fmla="val 50000"/>
            </a:avLst>
          </a:prstGeom>
          <a:solidFill>
            <a:schemeClr val="bg1"/>
          </a:solidFill>
          <a:ln>
            <a:solidFill>
              <a:srgbClr val="000AF9"/>
            </a:solidFill>
          </a:ln>
          <a:effectLst/>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grpSp>
        <p:nvGrpSpPr>
          <p:cNvPr id="16401" name="Group 10"/>
          <p:cNvGrpSpPr>
            <a:grpSpLocks/>
          </p:cNvGrpSpPr>
          <p:nvPr/>
        </p:nvGrpSpPr>
        <p:grpSpPr bwMode="auto">
          <a:xfrm>
            <a:off x="8229600" y="381000"/>
            <a:ext cx="633413" cy="727075"/>
            <a:chOff x="2928" y="1051"/>
            <a:chExt cx="840" cy="957"/>
          </a:xfrm>
        </p:grpSpPr>
        <p:sp>
          <p:nvSpPr>
            <p:cNvPr id="16414" name="Freeform 11"/>
            <p:cNvSpPr>
              <a:spLocks/>
            </p:cNvSpPr>
            <p:nvPr/>
          </p:nvSpPr>
          <p:spPr bwMode="auto">
            <a:xfrm>
              <a:off x="2928" y="1759"/>
              <a:ext cx="810" cy="249"/>
            </a:xfrm>
            <a:custGeom>
              <a:avLst/>
              <a:gdLst>
                <a:gd name="T0" fmla="*/ 52 w 1048"/>
                <a:gd name="T1" fmla="*/ 21 h 250"/>
                <a:gd name="T2" fmla="*/ 90 w 1048"/>
                <a:gd name="T3" fmla="*/ 83 h 250"/>
                <a:gd name="T4" fmla="*/ 94 w 1048"/>
                <a:gd name="T5" fmla="*/ 111 h 250"/>
                <a:gd name="T6" fmla="*/ 98 w 1048"/>
                <a:gd name="T7" fmla="*/ 129 h 250"/>
                <a:gd name="T8" fmla="*/ 103 w 1048"/>
                <a:gd name="T9" fmla="*/ 170 h 250"/>
                <a:gd name="T10" fmla="*/ 73 w 1048"/>
                <a:gd name="T11" fmla="*/ 239 h 250"/>
                <a:gd name="T12" fmla="*/ 8 w 1048"/>
                <a:gd name="T13" fmla="*/ 219 h 250"/>
                <a:gd name="T14" fmla="*/ 0 w 1048"/>
                <a:gd name="T15" fmla="*/ 198 h 250"/>
                <a:gd name="T16" fmla="*/ 2 w 1048"/>
                <a:gd name="T17" fmla="*/ 164 h 250"/>
                <a:gd name="T18" fmla="*/ 9 w 1048"/>
                <a:gd name="T19" fmla="*/ 125 h 250"/>
                <a:gd name="T20" fmla="*/ 20 w 1048"/>
                <a:gd name="T21" fmla="*/ 76 h 250"/>
                <a:gd name="T22" fmla="*/ 28 w 1048"/>
                <a:gd name="T23" fmla="*/ 55 h 250"/>
                <a:gd name="T24" fmla="*/ 32 w 1048"/>
                <a:gd name="T25" fmla="*/ 28 h 250"/>
                <a:gd name="T26" fmla="*/ 37 w 1048"/>
                <a:gd name="T27" fmla="*/ 14 h 250"/>
                <a:gd name="T28" fmla="*/ 49 w 1048"/>
                <a:gd name="T29" fmla="*/ 28 h 250"/>
                <a:gd name="T30" fmla="*/ 52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16415" name="Oval 12"/>
            <p:cNvSpPr>
              <a:spLocks noChangeArrowheads="1"/>
            </p:cNvSpPr>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16416" name="Oval 13"/>
            <p:cNvSpPr>
              <a:spLocks noChangeArrowheads="1"/>
            </p:cNvSpPr>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16417" name="Oval 14"/>
            <p:cNvSpPr>
              <a:spLocks noChangeArrowheads="1"/>
            </p:cNvSpPr>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16418" name="Oval 15"/>
            <p:cNvSpPr>
              <a:spLocks noChangeArrowheads="1"/>
            </p:cNvSpPr>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16419" name="Oval 16"/>
            <p:cNvSpPr>
              <a:spLocks noChangeArrowheads="1"/>
            </p:cNvSpPr>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16420" name="Oval 17"/>
            <p:cNvSpPr>
              <a:spLocks noChangeArrowheads="1"/>
            </p:cNvSpPr>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16421" name="Oval 18"/>
            <p:cNvSpPr>
              <a:spLocks noChangeArrowheads="1"/>
            </p:cNvSpPr>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16422" name="AutoShape 19"/>
            <p:cNvSpPr>
              <a:spLocks noChangeArrowheads="1"/>
            </p:cNvSpPr>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16423" name="Freeform 20"/>
            <p:cNvSpPr>
              <a:spLocks/>
            </p:cNvSpPr>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16424" name="Freeform 21"/>
            <p:cNvSpPr>
              <a:spLocks/>
            </p:cNvSpPr>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16425" name="Freeform 22"/>
            <p:cNvSpPr>
              <a:spLocks/>
            </p:cNvSpPr>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16426" name="Freeform 23"/>
            <p:cNvSpPr>
              <a:spLocks/>
            </p:cNvSpPr>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pic>
        <p:nvPicPr>
          <p:cNvPr id="16402" name="Picture 39" descr="Picture 9.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934200" y="214313"/>
            <a:ext cx="10668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 name="Rectangle 40"/>
          <p:cNvSpPr/>
          <p:nvPr/>
        </p:nvSpPr>
        <p:spPr>
          <a:xfrm>
            <a:off x="1387475" y="214313"/>
            <a:ext cx="1050925" cy="8255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6404" name="TextBox 41"/>
          <p:cNvSpPr txBox="1">
            <a:spLocks noChangeArrowheads="1"/>
          </p:cNvSpPr>
          <p:nvPr/>
        </p:nvSpPr>
        <p:spPr bwMode="auto">
          <a:xfrm>
            <a:off x="1312863" y="1028700"/>
            <a:ext cx="1143000" cy="32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sz="1500">
                <a:latin typeface="Calibri" pitchFamily="34" charset="0"/>
              </a:rPr>
              <a:t>(0,0,0)</a:t>
            </a:r>
          </a:p>
        </p:txBody>
      </p:sp>
      <p:sp>
        <p:nvSpPr>
          <p:cNvPr id="16405" name="TextBox 42"/>
          <p:cNvSpPr txBox="1">
            <a:spLocks noChangeArrowheads="1"/>
          </p:cNvSpPr>
          <p:nvPr/>
        </p:nvSpPr>
        <p:spPr bwMode="auto">
          <a:xfrm>
            <a:off x="6948488" y="1028700"/>
            <a:ext cx="1143000" cy="32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sz="1500">
                <a:latin typeface="Calibri" pitchFamily="34" charset="0"/>
              </a:rPr>
              <a:t>(220,205,0)</a:t>
            </a:r>
          </a:p>
        </p:txBody>
      </p:sp>
      <p:sp>
        <p:nvSpPr>
          <p:cNvPr id="16406" name="TextBox 43"/>
          <p:cNvSpPr txBox="1">
            <a:spLocks noChangeArrowheads="1"/>
          </p:cNvSpPr>
          <p:nvPr/>
        </p:nvSpPr>
        <p:spPr bwMode="auto">
          <a:xfrm>
            <a:off x="4022725" y="1154113"/>
            <a:ext cx="114300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sz="1500">
                <a:latin typeface="Calibri" pitchFamily="34" charset="0"/>
              </a:rPr>
              <a:t>(110,102,0)</a:t>
            </a:r>
          </a:p>
        </p:txBody>
      </p:sp>
      <p:sp>
        <p:nvSpPr>
          <p:cNvPr id="46" name="Rounded Rectangle 45"/>
          <p:cNvSpPr/>
          <p:nvPr/>
        </p:nvSpPr>
        <p:spPr>
          <a:xfrm>
            <a:off x="7686675" y="3351213"/>
            <a:ext cx="503238" cy="519112"/>
          </a:xfrm>
          <a:prstGeom prst="roundRect">
            <a:avLst/>
          </a:prstGeom>
          <a:noFill/>
          <a:ln w="28575">
            <a:solidFill>
              <a:srgbClr val="000AF9"/>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6408" name="Rectangle 41"/>
          <p:cNvSpPr>
            <a:spLocks noChangeArrowheads="1"/>
          </p:cNvSpPr>
          <p:nvPr/>
        </p:nvSpPr>
        <p:spPr bwMode="auto">
          <a:xfrm>
            <a:off x="1471613" y="5913438"/>
            <a:ext cx="32766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r" eaLnBrk="1" hangingPunct="1"/>
            <a:r>
              <a:rPr lang="en-US" altLang="en-US" sz="3200" i="1">
                <a:solidFill>
                  <a:srgbClr val="C00000"/>
                </a:solidFill>
                <a:latin typeface="Calibri" pitchFamily="34" charset="0"/>
              </a:rPr>
              <a:t>final exam</a:t>
            </a:r>
          </a:p>
        </p:txBody>
      </p:sp>
      <p:sp>
        <p:nvSpPr>
          <p:cNvPr id="16409" name="Text Box 52"/>
          <p:cNvSpPr txBox="1">
            <a:spLocks noChangeArrowheads="1"/>
          </p:cNvSpPr>
          <p:nvPr/>
        </p:nvSpPr>
        <p:spPr bwMode="auto">
          <a:xfrm>
            <a:off x="381000" y="4456113"/>
            <a:ext cx="3581400" cy="414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sz="2100">
                <a:latin typeface="Calibri" pitchFamily="34" charset="0"/>
              </a:rPr>
              <a:t>CS hwk this week: </a:t>
            </a:r>
            <a:r>
              <a:rPr lang="en-US" altLang="en-US" sz="2100" b="1">
                <a:latin typeface="Calibri" pitchFamily="34" charset="0"/>
              </a:rPr>
              <a:t>C4 AI</a:t>
            </a:r>
          </a:p>
        </p:txBody>
      </p:sp>
      <p:sp>
        <p:nvSpPr>
          <p:cNvPr id="16410" name="Text Box 52"/>
          <p:cNvSpPr txBox="1">
            <a:spLocks noChangeArrowheads="1"/>
          </p:cNvSpPr>
          <p:nvPr/>
        </p:nvSpPr>
        <p:spPr bwMode="auto">
          <a:xfrm>
            <a:off x="609600" y="4953000"/>
            <a:ext cx="2438400" cy="415925"/>
          </a:xfrm>
          <a:prstGeom prst="rect">
            <a:avLst/>
          </a:prstGeom>
          <a:solidFill>
            <a:srgbClr val="FCD4C8"/>
          </a:solidFill>
          <a:ln w="28575">
            <a:solidFill>
              <a:srgbClr val="FF0000"/>
            </a:solidFill>
            <a:miter lim="800000"/>
            <a:headEnd/>
            <a:tailEnd/>
          </a:ln>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2100">
                <a:solidFill>
                  <a:srgbClr val="FF0000"/>
                </a:solidFill>
                <a:latin typeface="Calibri" pitchFamily="34" charset="0"/>
              </a:rPr>
              <a:t>Hwk 11 due:  Dec. 3</a:t>
            </a:r>
            <a:endParaRPr lang="en-US" altLang="en-US" sz="2100" b="1">
              <a:solidFill>
                <a:srgbClr val="FF0000"/>
              </a:solidFill>
              <a:latin typeface="Calibri" pitchFamily="34" charset="0"/>
            </a:endParaRPr>
          </a:p>
        </p:txBody>
      </p:sp>
      <p:sp>
        <p:nvSpPr>
          <p:cNvPr id="40" name="Rounded Rectangle 39"/>
          <p:cNvSpPr/>
          <p:nvPr/>
        </p:nvSpPr>
        <p:spPr>
          <a:xfrm>
            <a:off x="7099300" y="3352800"/>
            <a:ext cx="503238" cy="519113"/>
          </a:xfrm>
          <a:prstGeom prst="roundRect">
            <a:avLst/>
          </a:prstGeom>
          <a:noFill/>
          <a:ln w="28575">
            <a:solidFill>
              <a:srgbClr val="000AF9"/>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6412" name="Rectangle 1"/>
          <p:cNvSpPr>
            <a:spLocks noChangeArrowheads="1"/>
          </p:cNvSpPr>
          <p:nvPr/>
        </p:nvSpPr>
        <p:spPr bwMode="auto">
          <a:xfrm rot="-1254681">
            <a:off x="7834313" y="3703638"/>
            <a:ext cx="568325" cy="246062"/>
          </a:xfrm>
          <a:prstGeom prst="rect">
            <a:avLst/>
          </a:prstGeom>
          <a:solidFill>
            <a:schemeClr val="bg1"/>
          </a:solidFill>
          <a:ln w="9525">
            <a:solidFill>
              <a:srgbClr val="000AF9"/>
            </a:solidFill>
            <a:miter lim="800000"/>
            <a:headEnd/>
            <a:tailEnd/>
          </a:ln>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sz="1000">
                <a:solidFill>
                  <a:srgbClr val="000AF9"/>
                </a:solidFill>
                <a:latin typeface="Calibri" pitchFamily="34" charset="0"/>
              </a:rPr>
              <a:t>w/Euro</a:t>
            </a:r>
            <a:endParaRPr lang="en-US" altLang="en-US" sz="1000"/>
          </a:p>
        </p:txBody>
      </p:sp>
      <p:sp>
        <p:nvSpPr>
          <p:cNvPr id="42" name="Rounded Rectangle 41"/>
          <p:cNvSpPr/>
          <p:nvPr/>
        </p:nvSpPr>
        <p:spPr>
          <a:xfrm>
            <a:off x="4737100" y="2824163"/>
            <a:ext cx="504825" cy="519112"/>
          </a:xfrm>
          <a:prstGeom prst="roundRect">
            <a:avLst/>
          </a:prstGeom>
          <a:no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pic>
        <p:nvPicPr>
          <p:cNvPr id="2" name="Picture 1"/>
          <p:cNvPicPr>
            <a:picLocks noChangeAspect="1"/>
          </p:cNvPicPr>
          <p:nvPr/>
        </p:nvPicPr>
        <p:blipFill rotWithShape="1">
          <a:blip r:embed="rId6">
            <a:extLst>
              <a:ext uri="{28A0092B-C50C-407E-A947-70E740481C1C}">
                <a14:useLocalDpi xmlns:a14="http://schemas.microsoft.com/office/drawing/2010/main" val="0"/>
              </a:ext>
            </a:extLst>
          </a:blip>
          <a:srcRect b="5255"/>
          <a:stretch/>
        </p:blipFill>
        <p:spPr>
          <a:xfrm>
            <a:off x="407367" y="0"/>
            <a:ext cx="8329266" cy="6497638"/>
          </a:xfrm>
          <a:prstGeom prst="rect">
            <a:avLst/>
          </a:prstGeom>
        </p:spPr>
      </p:pic>
      <p:pic>
        <p:nvPicPr>
          <p:cNvPr id="44" name="Picture 43"/>
          <p:cNvPicPr>
            <a:picLocks noChangeAspect="1"/>
          </p:cNvPicPr>
          <p:nvPr/>
        </p:nvPicPr>
        <p:blipFill rotWithShape="1">
          <a:blip r:embed="rId6">
            <a:extLst>
              <a:ext uri="{28A0092B-C50C-407E-A947-70E740481C1C}">
                <a14:useLocalDpi xmlns:a14="http://schemas.microsoft.com/office/drawing/2010/main" val="0"/>
              </a:ext>
            </a:extLst>
          </a:blip>
          <a:srcRect l="42300" t="81111" r="41863" b="6310"/>
          <a:stretch/>
        </p:blipFill>
        <p:spPr>
          <a:xfrm>
            <a:off x="3930340" y="4019549"/>
            <a:ext cx="1321110" cy="887637"/>
          </a:xfrm>
          <a:prstGeom prst="rect">
            <a:avLst/>
          </a:prstGeom>
        </p:spPr>
      </p:pic>
      <p:sp>
        <p:nvSpPr>
          <p:cNvPr id="3" name="TextBox 2"/>
          <p:cNvSpPr txBox="1"/>
          <p:nvPr/>
        </p:nvSpPr>
        <p:spPr>
          <a:xfrm>
            <a:off x="4191000" y="4107777"/>
            <a:ext cx="838200" cy="738664"/>
          </a:xfrm>
          <a:prstGeom prst="rect">
            <a:avLst/>
          </a:prstGeom>
          <a:noFill/>
        </p:spPr>
        <p:txBody>
          <a:bodyPr wrap="square" rtlCol="0">
            <a:spAutoFit/>
          </a:bodyPr>
          <a:lstStyle/>
          <a:p>
            <a:r>
              <a:rPr lang="en-US" sz="4200" dirty="0" smtClean="0">
                <a:latin typeface="+mj-lt"/>
              </a:rPr>
              <a:t>25</a:t>
            </a:r>
            <a:endParaRPr lang="en-US" sz="4200" dirty="0">
              <a:latin typeface="+mj-lt"/>
            </a:endParaRPr>
          </a:p>
        </p:txBody>
      </p:sp>
      <p:pic>
        <p:nvPicPr>
          <p:cNvPr id="1026" name="Picture 2"/>
          <p:cNvPicPr>
            <a:picLocks noChangeAspect="1" noChangeArrowheads="1"/>
          </p:cNvPicPr>
          <p:nvPr/>
        </p:nvPicPr>
        <p:blipFill rotWithShape="1">
          <a:blip r:embed="rId7">
            <a:extLst>
              <a:ext uri="{28A0092B-C50C-407E-A947-70E740481C1C}">
                <a14:useLocalDpi xmlns:a14="http://schemas.microsoft.com/office/drawing/2010/main" val="0"/>
              </a:ext>
            </a:extLst>
          </a:blip>
          <a:srcRect l="28646" t="18186" r="13498" b="13541"/>
          <a:stretch/>
        </p:blipFill>
        <p:spPr bwMode="auto">
          <a:xfrm>
            <a:off x="1471613" y="742111"/>
            <a:ext cx="6712145" cy="52023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84714769"/>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Box 7"/>
          <p:cNvSpPr txBox="1">
            <a:spLocks noChangeArrowheads="1"/>
          </p:cNvSpPr>
          <p:nvPr/>
        </p:nvSpPr>
        <p:spPr bwMode="auto">
          <a:xfrm>
            <a:off x="6415088" y="1435100"/>
            <a:ext cx="2544762" cy="2603500"/>
          </a:xfrm>
          <a:prstGeom prst="rect">
            <a:avLst/>
          </a:prstGeom>
          <a:solidFill>
            <a:schemeClr val="bg1">
              <a:lumMod val="95000"/>
            </a:schemeClr>
          </a:solidFill>
          <a:ln w="9525">
            <a:noFill/>
            <a:miter lim="800000"/>
            <a:headEnd/>
            <a:tailEnd/>
          </a:ln>
        </p:spPr>
        <p:txBody>
          <a:bodyPr>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0" hangingPunct="0">
              <a:lnSpc>
                <a:spcPct val="90000"/>
              </a:lnSpc>
              <a:spcBef>
                <a:spcPct val="50000"/>
              </a:spcBef>
              <a:defRPr/>
            </a:pPr>
            <a:r>
              <a:rPr lang="en-US" sz="1600" dirty="0" smtClean="0">
                <a:solidFill>
                  <a:srgbClr val="000000"/>
                </a:solidFill>
                <a:latin typeface="Calibri" pitchFamily="34" charset="0"/>
              </a:rPr>
              <a:t>(0) Start all scores at 50.</a:t>
            </a:r>
          </a:p>
          <a:p>
            <a:pPr eaLnBrk="0" hangingPunct="0">
              <a:lnSpc>
                <a:spcPct val="90000"/>
              </a:lnSpc>
              <a:spcBef>
                <a:spcPct val="50000"/>
              </a:spcBef>
              <a:defRPr/>
            </a:pPr>
            <a:r>
              <a:rPr lang="en-US" sz="1600" dirty="0" smtClean="0">
                <a:solidFill>
                  <a:srgbClr val="000000"/>
                </a:solidFill>
                <a:latin typeface="Calibri" pitchFamily="34" charset="0"/>
              </a:rPr>
              <a:t>(1) For each col to move:</a:t>
            </a:r>
          </a:p>
          <a:p>
            <a:pPr eaLnBrk="0" hangingPunct="0">
              <a:lnSpc>
                <a:spcPct val="90000"/>
              </a:lnSpc>
              <a:spcBef>
                <a:spcPct val="50000"/>
              </a:spcBef>
              <a:defRPr/>
            </a:pPr>
            <a:r>
              <a:rPr lang="en-US" sz="1600" dirty="0" smtClean="0">
                <a:solidFill>
                  <a:srgbClr val="000000"/>
                </a:solidFill>
                <a:latin typeface="Calibri" pitchFamily="34" charset="0"/>
              </a:rPr>
              <a:t>(2a) If not possible…</a:t>
            </a:r>
          </a:p>
          <a:p>
            <a:pPr eaLnBrk="0" hangingPunct="0">
              <a:lnSpc>
                <a:spcPct val="90000"/>
              </a:lnSpc>
              <a:spcBef>
                <a:spcPct val="50000"/>
              </a:spcBef>
              <a:defRPr/>
            </a:pPr>
            <a:r>
              <a:rPr lang="en-US" sz="1600" dirty="0" smtClean="0">
                <a:solidFill>
                  <a:srgbClr val="000000"/>
                </a:solidFill>
                <a:latin typeface="Calibri" pitchFamily="34" charset="0"/>
              </a:rPr>
              <a:t>(2b) If game already over…</a:t>
            </a:r>
          </a:p>
          <a:p>
            <a:pPr eaLnBrk="0" hangingPunct="0">
              <a:lnSpc>
                <a:spcPct val="90000"/>
              </a:lnSpc>
              <a:spcBef>
                <a:spcPct val="50000"/>
              </a:spcBef>
              <a:defRPr/>
            </a:pPr>
            <a:r>
              <a:rPr lang="en-US" sz="1600" dirty="0" smtClean="0">
                <a:solidFill>
                  <a:srgbClr val="000000"/>
                </a:solidFill>
                <a:latin typeface="Calibri" pitchFamily="34" charset="0"/>
              </a:rPr>
              <a:t>(2c) Else add the move to </a:t>
            </a:r>
            <a:r>
              <a:rPr lang="en-US" sz="1600" b="1" dirty="0" smtClean="0">
                <a:solidFill>
                  <a:srgbClr val="000000"/>
                </a:solidFill>
                <a:latin typeface="Courier New" pitchFamily="49" charset="0"/>
                <a:cs typeface="Courier New" pitchFamily="49" charset="0"/>
              </a:rPr>
              <a:t>b</a:t>
            </a:r>
          </a:p>
          <a:p>
            <a:pPr eaLnBrk="0" hangingPunct="0">
              <a:lnSpc>
                <a:spcPct val="90000"/>
              </a:lnSpc>
              <a:spcBef>
                <a:spcPct val="50000"/>
              </a:spcBef>
              <a:defRPr/>
            </a:pPr>
            <a:r>
              <a:rPr lang="en-US" sz="1600" dirty="0" smtClean="0">
                <a:solidFill>
                  <a:srgbClr val="0900FF"/>
                </a:solidFill>
                <a:latin typeface="Calibri" pitchFamily="34" charset="0"/>
              </a:rPr>
              <a:t>(3) Ask an opponent </a:t>
            </a:r>
            <a:r>
              <a:rPr lang="en-US" sz="1600" b="1" dirty="0" smtClean="0">
                <a:solidFill>
                  <a:srgbClr val="0900FF"/>
                </a:solidFill>
                <a:latin typeface="Calibri" pitchFamily="34" charset="0"/>
              </a:rPr>
              <a:t>(!!!) </a:t>
            </a:r>
            <a:r>
              <a:rPr lang="en-US" sz="1600" dirty="0" smtClean="0">
                <a:solidFill>
                  <a:srgbClr val="0900FF"/>
                </a:solidFill>
                <a:latin typeface="Calibri" pitchFamily="34" charset="0"/>
              </a:rPr>
              <a:t>for its </a:t>
            </a:r>
            <a:r>
              <a:rPr lang="en-US" sz="1600" b="1" dirty="0" err="1" smtClean="0">
                <a:solidFill>
                  <a:srgbClr val="0900FF"/>
                </a:solidFill>
                <a:latin typeface="Courier New" pitchFamily="49" charset="0"/>
                <a:cs typeface="Courier New" pitchFamily="49" charset="0"/>
              </a:rPr>
              <a:t>scoresFor</a:t>
            </a:r>
            <a:r>
              <a:rPr lang="en-US" sz="1600" dirty="0" smtClean="0">
                <a:solidFill>
                  <a:srgbClr val="0900FF"/>
                </a:solidFill>
                <a:latin typeface="Calibri" pitchFamily="34" charset="0"/>
              </a:rPr>
              <a:t> at ply-1</a:t>
            </a:r>
            <a:endParaRPr lang="en-US" sz="1600" b="1" dirty="0" smtClean="0">
              <a:solidFill>
                <a:srgbClr val="0900FF"/>
              </a:solidFill>
              <a:latin typeface="Calibri" pitchFamily="34" charset="0"/>
            </a:endParaRPr>
          </a:p>
          <a:p>
            <a:pPr eaLnBrk="0" hangingPunct="0">
              <a:lnSpc>
                <a:spcPct val="90000"/>
              </a:lnSpc>
              <a:spcBef>
                <a:spcPct val="50000"/>
              </a:spcBef>
              <a:defRPr/>
            </a:pPr>
            <a:r>
              <a:rPr lang="en-US" sz="1600" dirty="0" smtClean="0">
                <a:solidFill>
                  <a:srgbClr val="000000"/>
                </a:solidFill>
                <a:latin typeface="Calibri" pitchFamily="34" charset="0"/>
              </a:rPr>
              <a:t>(4) compute </a:t>
            </a:r>
            <a:r>
              <a:rPr lang="en-US" sz="1600" b="1" dirty="0" smtClean="0">
                <a:solidFill>
                  <a:srgbClr val="000000"/>
                </a:solidFill>
                <a:latin typeface="Courier New" pitchFamily="49" charset="0"/>
                <a:cs typeface="Courier New" pitchFamily="49" charset="0"/>
              </a:rPr>
              <a:t>self</a:t>
            </a:r>
            <a:r>
              <a:rPr lang="en-US" sz="1600" dirty="0" smtClean="0">
                <a:solidFill>
                  <a:srgbClr val="000000"/>
                </a:solidFill>
                <a:latin typeface="Calibri" pitchFamily="34" charset="0"/>
              </a:rPr>
              <a:t>'s score</a:t>
            </a:r>
          </a:p>
        </p:txBody>
      </p:sp>
      <p:sp>
        <p:nvSpPr>
          <p:cNvPr id="9219" name="Rounded Rectangle 10"/>
          <p:cNvSpPr>
            <a:spLocks noChangeArrowheads="1"/>
          </p:cNvSpPr>
          <p:nvPr/>
        </p:nvSpPr>
        <p:spPr bwMode="auto">
          <a:xfrm>
            <a:off x="1371600" y="1700213"/>
            <a:ext cx="609600" cy="304800"/>
          </a:xfrm>
          <a:prstGeom prst="roundRect">
            <a:avLst>
              <a:gd name="adj" fmla="val 16667"/>
            </a:avLst>
          </a:prstGeom>
          <a:solidFill>
            <a:srgbClr val="FFCC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9220" name="Text Box 6"/>
          <p:cNvSpPr txBox="1">
            <a:spLocks noChangeArrowheads="1"/>
          </p:cNvSpPr>
          <p:nvPr/>
        </p:nvSpPr>
        <p:spPr bwMode="auto">
          <a:xfrm>
            <a:off x="190500" y="228600"/>
            <a:ext cx="6211888"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lnSpc>
                <a:spcPct val="80000"/>
              </a:lnSpc>
              <a:spcBef>
                <a:spcPct val="50000"/>
              </a:spcBef>
            </a:pPr>
            <a:r>
              <a:rPr lang="en-US" altLang="en-US" sz="3200" b="1" smtClean="0">
                <a:solidFill>
                  <a:srgbClr val="F38D0E"/>
                </a:solidFill>
                <a:latin typeface="Courier New" pitchFamily="49" charset="0"/>
              </a:rPr>
              <a:t>def </a:t>
            </a:r>
            <a:r>
              <a:rPr lang="en-US" altLang="en-US" sz="3200" b="1" smtClean="0">
                <a:solidFill>
                  <a:srgbClr val="000000"/>
                </a:solidFill>
                <a:latin typeface="Courier New" pitchFamily="49" charset="0"/>
              </a:rPr>
              <a:t>scoresFor(self, b):</a:t>
            </a:r>
          </a:p>
        </p:txBody>
      </p:sp>
      <p:sp>
        <p:nvSpPr>
          <p:cNvPr id="9221" name="Rectangle 8"/>
          <p:cNvSpPr>
            <a:spLocks noChangeArrowheads="1"/>
          </p:cNvSpPr>
          <p:nvPr/>
        </p:nvSpPr>
        <p:spPr bwMode="auto">
          <a:xfrm>
            <a:off x="2527300" y="93027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9222" name="Rectangle 37"/>
          <p:cNvSpPr>
            <a:spLocks noChangeArrowheads="1"/>
          </p:cNvSpPr>
          <p:nvPr/>
        </p:nvSpPr>
        <p:spPr bwMode="auto">
          <a:xfrm>
            <a:off x="709613" y="695325"/>
            <a:ext cx="425608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r>
              <a:rPr lang="en-US" altLang="en-US" sz="1800" b="1" smtClean="0">
                <a:solidFill>
                  <a:srgbClr val="000000"/>
                </a:solidFill>
                <a:latin typeface="Courier New" pitchFamily="49" charset="0"/>
              </a:rPr>
              <a:t>""" </a:t>
            </a:r>
            <a:r>
              <a:rPr lang="en-US" altLang="en-US" sz="1800" b="1" smtClean="0">
                <a:solidFill>
                  <a:srgbClr val="000000"/>
                </a:solidFill>
                <a:latin typeface="Calibri" pitchFamily="34" charset="0"/>
              </a:rPr>
              <a:t>MUST return a list of 7 scores!!   </a:t>
            </a:r>
            <a:r>
              <a:rPr lang="en-US" altLang="en-US" sz="1800" b="1" smtClean="0">
                <a:solidFill>
                  <a:srgbClr val="000000"/>
                </a:solidFill>
                <a:latin typeface="Courier New" pitchFamily="49" charset="0"/>
              </a:rPr>
              <a:t>"""</a:t>
            </a:r>
          </a:p>
        </p:txBody>
      </p:sp>
      <p:sp>
        <p:nvSpPr>
          <p:cNvPr id="9223" name="Rectangle 45"/>
          <p:cNvSpPr>
            <a:spLocks noChangeArrowheads="1"/>
          </p:cNvSpPr>
          <p:nvPr/>
        </p:nvSpPr>
        <p:spPr bwMode="auto">
          <a:xfrm>
            <a:off x="725488" y="1228725"/>
            <a:ext cx="5194300"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r>
              <a:rPr lang="en-US" altLang="en-US" sz="2100" b="1" smtClean="0">
                <a:solidFill>
                  <a:srgbClr val="0B04FF"/>
                </a:solidFill>
                <a:latin typeface="Courier New" pitchFamily="49" charset="0"/>
              </a:rPr>
              <a:t>scores = [50,50,50,50,50,50,50]</a:t>
            </a:r>
            <a:endParaRPr lang="en-US" altLang="en-US" sz="2100" smtClean="0">
              <a:solidFill>
                <a:srgbClr val="0B04FF"/>
              </a:solidFill>
            </a:endParaRPr>
          </a:p>
        </p:txBody>
      </p:sp>
      <p:sp>
        <p:nvSpPr>
          <p:cNvPr id="9224" name="Rectangle 46"/>
          <p:cNvSpPr>
            <a:spLocks noChangeArrowheads="1"/>
          </p:cNvSpPr>
          <p:nvPr/>
        </p:nvSpPr>
        <p:spPr bwMode="auto">
          <a:xfrm>
            <a:off x="714375" y="1651000"/>
            <a:ext cx="4232275"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r>
              <a:rPr lang="en-US" altLang="en-US" sz="2100" b="1" smtClean="0">
                <a:solidFill>
                  <a:srgbClr val="F38D0F"/>
                </a:solidFill>
                <a:latin typeface="Courier New" pitchFamily="49" charset="0"/>
              </a:rPr>
              <a:t>for</a:t>
            </a:r>
            <a:r>
              <a:rPr lang="en-US" altLang="en-US" sz="2100" b="1" smtClean="0">
                <a:solidFill>
                  <a:srgbClr val="0B04FF"/>
                </a:solidFill>
                <a:latin typeface="Courier New" pitchFamily="49" charset="0"/>
              </a:rPr>
              <a:t> </a:t>
            </a:r>
            <a:r>
              <a:rPr lang="en-US" altLang="en-US" sz="2100" b="1" smtClean="0">
                <a:solidFill>
                  <a:srgbClr val="C00000"/>
                </a:solidFill>
                <a:latin typeface="Courier New" pitchFamily="49" charset="0"/>
              </a:rPr>
              <a:t>col</a:t>
            </a:r>
            <a:r>
              <a:rPr lang="en-US" altLang="en-US" sz="2100" b="1" smtClean="0">
                <a:solidFill>
                  <a:srgbClr val="0B04FF"/>
                </a:solidFill>
                <a:latin typeface="Courier New" pitchFamily="49" charset="0"/>
              </a:rPr>
              <a:t> </a:t>
            </a:r>
            <a:r>
              <a:rPr lang="en-US" altLang="en-US" sz="2100" b="1" smtClean="0">
                <a:solidFill>
                  <a:srgbClr val="F38D0F"/>
                </a:solidFill>
                <a:latin typeface="Courier New" pitchFamily="49" charset="0"/>
              </a:rPr>
              <a:t>in</a:t>
            </a:r>
            <a:r>
              <a:rPr lang="en-US" altLang="en-US" sz="2100" b="1" smtClean="0">
                <a:solidFill>
                  <a:srgbClr val="0B04FF"/>
                </a:solidFill>
                <a:latin typeface="Courier New" pitchFamily="49" charset="0"/>
              </a:rPr>
              <a:t> range( 0, 7 ):</a:t>
            </a:r>
            <a:endParaRPr lang="en-US" altLang="en-US" sz="2100" smtClean="0">
              <a:solidFill>
                <a:srgbClr val="0B04FF"/>
              </a:solidFill>
            </a:endParaRPr>
          </a:p>
        </p:txBody>
      </p:sp>
      <p:cxnSp>
        <p:nvCxnSpPr>
          <p:cNvPr id="9225" name="Straight Arrow Connector 48"/>
          <p:cNvCxnSpPr>
            <a:cxnSpLocks noChangeShapeType="1"/>
          </p:cNvCxnSpPr>
          <p:nvPr/>
        </p:nvCxnSpPr>
        <p:spPr bwMode="auto">
          <a:xfrm>
            <a:off x="3733800" y="1000125"/>
            <a:ext cx="463550" cy="292100"/>
          </a:xfrm>
          <a:prstGeom prst="straightConnector1">
            <a:avLst/>
          </a:prstGeom>
          <a:noFill/>
          <a:ln w="9525">
            <a:solidFill>
              <a:schemeClr val="tx1"/>
            </a:solidFill>
            <a:round/>
            <a:headEnd/>
            <a:tailEnd type="stealth" w="med" len="med"/>
          </a:ln>
          <a:extLst>
            <a:ext uri="{909E8E84-426E-40DD-AFC4-6F175D3DCCD1}">
              <a14:hiddenFill xmlns:a14="http://schemas.microsoft.com/office/drawing/2010/main">
                <a:noFill/>
              </a14:hiddenFill>
            </a:ext>
          </a:extLst>
        </p:spPr>
      </p:cxnSp>
      <p:sp>
        <p:nvSpPr>
          <p:cNvPr id="9226" name="Rectangle 46"/>
          <p:cNvSpPr>
            <a:spLocks noChangeArrowheads="1"/>
          </p:cNvSpPr>
          <p:nvPr/>
        </p:nvSpPr>
        <p:spPr bwMode="auto">
          <a:xfrm>
            <a:off x="714375" y="6223000"/>
            <a:ext cx="2289175"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r>
              <a:rPr lang="en-US" altLang="en-US" sz="2100" b="1" smtClean="0">
                <a:solidFill>
                  <a:srgbClr val="F38D0E"/>
                </a:solidFill>
                <a:latin typeface="Courier New" pitchFamily="49" charset="0"/>
              </a:rPr>
              <a:t>return</a:t>
            </a:r>
            <a:r>
              <a:rPr lang="en-US" altLang="en-US" sz="2100" b="1" smtClean="0">
                <a:solidFill>
                  <a:srgbClr val="FFC000"/>
                </a:solidFill>
                <a:latin typeface="Courier New" pitchFamily="49" charset="0"/>
              </a:rPr>
              <a:t> </a:t>
            </a:r>
            <a:r>
              <a:rPr lang="en-US" altLang="en-US" sz="2100" b="1" smtClean="0">
                <a:solidFill>
                  <a:srgbClr val="0B04FF"/>
                </a:solidFill>
                <a:latin typeface="Courier New" pitchFamily="49" charset="0"/>
              </a:rPr>
              <a:t>scores</a:t>
            </a:r>
            <a:endParaRPr lang="en-US" altLang="en-US" sz="2100" smtClean="0">
              <a:solidFill>
                <a:srgbClr val="0B04FF"/>
              </a:solidFill>
            </a:endParaRPr>
          </a:p>
        </p:txBody>
      </p:sp>
      <mc:AlternateContent xmlns:mc="http://schemas.openxmlformats.org/markup-compatibility/2006" xmlns:p14="http://schemas.microsoft.com/office/powerpoint/2010/main">
        <mc:Choice Requires="p14">
          <p:contentPart p14:bwMode="auto" r:id="rId2">
            <p14:nvContentPartPr>
              <p14:cNvPr id="2" name="Ink 1"/>
              <p14:cNvContentPartPr/>
              <p14:nvPr/>
            </p14:nvContentPartPr>
            <p14:xfrm>
              <a:off x="830520" y="178560"/>
              <a:ext cx="7992360" cy="6376320"/>
            </p14:xfrm>
          </p:contentPart>
        </mc:Choice>
        <mc:Fallback xmlns="">
          <p:pic>
            <p:nvPicPr>
              <p:cNvPr id="2" name="Ink 1"/>
              <p:cNvPicPr/>
              <p:nvPr/>
            </p:nvPicPr>
            <p:blipFill>
              <a:blip r:embed="rId3"/>
              <a:stretch>
                <a:fillRect/>
              </a:stretch>
            </p:blipFill>
            <p:spPr>
              <a:xfrm>
                <a:off x="821160" y="169200"/>
                <a:ext cx="8011080" cy="6395040"/>
              </a:xfrm>
              <a:prstGeom prst="rect">
                <a:avLst/>
              </a:prstGeom>
            </p:spPr>
          </p:pic>
        </mc:Fallback>
      </mc:AlternateContent>
    </p:spTree>
    <p:extLst>
      <p:ext uri="{BB962C8B-B14F-4D97-AF65-F5344CB8AC3E}">
        <p14:creationId xmlns:p14="http://schemas.microsoft.com/office/powerpoint/2010/main" val="2415733632"/>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Owner\Desktop\imgs_for_Lec22\imgs_for_Lec22\CC_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2291361"/>
            <a:ext cx="2143125" cy="306705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Owner\Desktop\imgs_for_Lec22\imgs_for_Lec22\JKR_0.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47003" y="272002"/>
            <a:ext cx="6057900" cy="69532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Owner\Desktop\imgs_for_Lec22\imgs_for_Lec22\JKR_2.png"/>
          <p:cNvPicPr>
            <a:picLocks noChangeAspect="1" noChangeArrowheads="1"/>
          </p:cNvPicPr>
          <p:nvPr/>
        </p:nvPicPr>
        <p:blipFill rotWithShape="1">
          <a:blip r:embed="rId4">
            <a:extLst>
              <a:ext uri="{28A0092B-C50C-407E-A947-70E740481C1C}">
                <a14:useLocalDpi xmlns:a14="http://schemas.microsoft.com/office/drawing/2010/main" val="0"/>
              </a:ext>
            </a:extLst>
          </a:blip>
          <a:srcRect b="30829"/>
          <a:stretch/>
        </p:blipFill>
        <p:spPr bwMode="auto">
          <a:xfrm>
            <a:off x="3143664" y="2590800"/>
            <a:ext cx="5819775" cy="3663218"/>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Owner\Desktop\imgs_for_Lec22\imgs_for_Lec22\JKR_1.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57600" y="1087437"/>
            <a:ext cx="4772026" cy="12096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144772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5"/>
          <p:cNvSpPr>
            <a:spLocks noChangeArrowheads="1"/>
          </p:cNvSpPr>
          <p:nvPr/>
        </p:nvSpPr>
        <p:spPr bwMode="auto">
          <a:xfrm>
            <a:off x="6176963" y="2962275"/>
            <a:ext cx="2354262" cy="2054225"/>
          </a:xfrm>
          <a:prstGeom prst="rect">
            <a:avLst/>
          </a:prstGeom>
          <a:solidFill>
            <a:srgbClr val="CCE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latin typeface="Calibri" pitchFamily="34" charset="0"/>
            </a:endParaRPr>
          </a:p>
        </p:txBody>
      </p:sp>
      <p:sp>
        <p:nvSpPr>
          <p:cNvPr id="17411" name="Text Box 5"/>
          <p:cNvSpPr txBox="1">
            <a:spLocks noChangeArrowheads="1"/>
          </p:cNvSpPr>
          <p:nvPr/>
        </p:nvSpPr>
        <p:spPr bwMode="auto">
          <a:xfrm>
            <a:off x="359171" y="1427747"/>
            <a:ext cx="8174832"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sz="2400">
                <a:solidFill>
                  <a:schemeClr val="tx1"/>
                </a:solidFill>
                <a:latin typeface="Times New Roman" pitchFamily="18" charset="0"/>
                <a:ea typeface="MS PGothic" pitchFamily="34" charset="-128"/>
              </a:defRPr>
            </a:lvl1pPr>
            <a:lvl2pPr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lvl="1" algn="ctr"/>
            <a:r>
              <a:rPr lang="en-US" altLang="en-US" sz="2800" dirty="0">
                <a:latin typeface="Calibri" pitchFamily="34" charset="0"/>
              </a:rPr>
              <a:t> Today is about the CS 5 </a:t>
            </a:r>
            <a:r>
              <a:rPr lang="en-US" altLang="en-US" sz="2800" dirty="0">
                <a:solidFill>
                  <a:srgbClr val="000AF9"/>
                </a:solidFill>
                <a:latin typeface="Calibri" pitchFamily="34" charset="0"/>
              </a:rPr>
              <a:t>final projects</a:t>
            </a:r>
            <a:endParaRPr lang="en-US" altLang="en-US" sz="2800" dirty="0">
              <a:latin typeface="Calibri" pitchFamily="34" charset="0"/>
            </a:endParaRPr>
          </a:p>
          <a:p>
            <a:pPr lvl="1" algn="ctr"/>
            <a:r>
              <a:rPr lang="en-US" altLang="en-US" sz="2800" dirty="0">
                <a:latin typeface="Calibri" pitchFamily="34" charset="0"/>
              </a:rPr>
              <a:t> </a:t>
            </a:r>
            <a:r>
              <a:rPr lang="en-US" altLang="en-US" sz="2800" dirty="0" smtClean="0">
                <a:latin typeface="Calibri" pitchFamily="34" charset="0"/>
              </a:rPr>
              <a:t>+ it's a</a:t>
            </a:r>
            <a:r>
              <a:rPr lang="en-US" altLang="en-US" sz="2800" i="1" dirty="0" smtClean="0">
                <a:latin typeface="Calibri" pitchFamily="34" charset="0"/>
              </a:rPr>
              <a:t> </a:t>
            </a:r>
            <a:r>
              <a:rPr lang="en-US" altLang="en-US" sz="2800" i="1" dirty="0">
                <a:latin typeface="Calibri" pitchFamily="34" charset="0"/>
              </a:rPr>
              <a:t>sales pitch </a:t>
            </a:r>
            <a:r>
              <a:rPr lang="en-US" altLang="en-US" sz="2800" dirty="0">
                <a:latin typeface="Calibri" pitchFamily="34" charset="0"/>
              </a:rPr>
              <a:t>for the three possible </a:t>
            </a:r>
            <a:r>
              <a:rPr lang="en-US" altLang="en-US" sz="2800" dirty="0">
                <a:solidFill>
                  <a:srgbClr val="000AF9"/>
                </a:solidFill>
                <a:latin typeface="Calibri" pitchFamily="34" charset="0"/>
              </a:rPr>
              <a:t>options</a:t>
            </a:r>
            <a:r>
              <a:rPr lang="en-US" altLang="en-US" sz="2800" dirty="0">
                <a:latin typeface="Calibri" pitchFamily="34" charset="0"/>
              </a:rPr>
              <a:t>:</a:t>
            </a:r>
          </a:p>
        </p:txBody>
      </p:sp>
      <p:sp>
        <p:nvSpPr>
          <p:cNvPr id="17412" name="Text Box 6"/>
          <p:cNvSpPr txBox="1">
            <a:spLocks noChangeArrowheads="1"/>
          </p:cNvSpPr>
          <p:nvPr/>
        </p:nvSpPr>
        <p:spPr bwMode="auto">
          <a:xfrm>
            <a:off x="685800" y="252413"/>
            <a:ext cx="769620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4200" dirty="0" smtClean="0">
                <a:latin typeface="Cambria" panose="02040503050406030204" pitchFamily="18" charset="0"/>
              </a:rPr>
              <a:t>'t</a:t>
            </a:r>
            <a:r>
              <a:rPr lang="en-US" altLang="en-US" sz="4200" dirty="0" smtClean="0">
                <a:latin typeface="Cambria" panose="02040503050406030204" pitchFamily="18" charset="0"/>
              </a:rPr>
              <a:t>is </a:t>
            </a:r>
            <a:r>
              <a:rPr lang="en-US" altLang="en-US" sz="4200" dirty="0" smtClean="0">
                <a:latin typeface="Cambria" panose="02040503050406030204" pitchFamily="18" charset="0"/>
              </a:rPr>
              <a:t>the </a:t>
            </a:r>
            <a:r>
              <a:rPr lang="en-US" altLang="en-US" sz="4200" dirty="0">
                <a:latin typeface="Cambria" panose="02040503050406030204" pitchFamily="18" charset="0"/>
              </a:rPr>
              <a:t>season for final projects…</a:t>
            </a:r>
          </a:p>
        </p:txBody>
      </p:sp>
      <p:sp>
        <p:nvSpPr>
          <p:cNvPr id="17413" name="Rectangle 7"/>
          <p:cNvSpPr>
            <a:spLocks noChangeArrowheads="1"/>
          </p:cNvSpPr>
          <p:nvPr/>
        </p:nvSpPr>
        <p:spPr bwMode="auto">
          <a:xfrm>
            <a:off x="6545734" y="3124200"/>
            <a:ext cx="1616725" cy="1766637"/>
          </a:xfrm>
          <a:prstGeom prst="rect">
            <a:avLst/>
          </a:prstGeom>
          <a:solidFill>
            <a:srgbClr val="CCE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20000"/>
              </a:spcBef>
            </a:pPr>
            <a:r>
              <a:rPr lang="en-US" altLang="en-US" sz="3200" b="1" dirty="0" err="1">
                <a:latin typeface="Cambria" panose="02040503050406030204" pitchFamily="18" charset="0"/>
              </a:rPr>
              <a:t>vPool</a:t>
            </a:r>
            <a:endParaRPr lang="en-US" altLang="en-US" sz="3200" b="1" dirty="0">
              <a:latin typeface="Cambria" panose="02040503050406030204" pitchFamily="18" charset="0"/>
            </a:endParaRPr>
          </a:p>
          <a:p>
            <a:pPr algn="ctr" eaLnBrk="1" hangingPunct="1">
              <a:spcBef>
                <a:spcPct val="20000"/>
              </a:spcBef>
            </a:pPr>
            <a:r>
              <a:rPr lang="en-US" altLang="en-US" sz="3200" b="1" dirty="0" err="1" smtClean="0">
                <a:latin typeface="Cambria" panose="02040503050406030204" pitchFamily="18" charset="0"/>
              </a:rPr>
              <a:t>TextID</a:t>
            </a:r>
            <a:endParaRPr lang="en-US" altLang="en-US" sz="3200" b="1" dirty="0">
              <a:latin typeface="Cambria" panose="02040503050406030204" pitchFamily="18" charset="0"/>
            </a:endParaRPr>
          </a:p>
          <a:p>
            <a:pPr algn="ctr" eaLnBrk="1" hangingPunct="1">
              <a:spcBef>
                <a:spcPct val="20000"/>
              </a:spcBef>
            </a:pPr>
            <a:r>
              <a:rPr lang="en-US" altLang="en-US" sz="3200" b="1" dirty="0" err="1">
                <a:latin typeface="Cambria" panose="02040503050406030204" pitchFamily="18" charset="0"/>
              </a:rPr>
              <a:t>Picobot</a:t>
            </a:r>
            <a:endParaRPr lang="en-US" altLang="en-US" sz="3200" b="1" dirty="0">
              <a:latin typeface="Cambria" panose="02040503050406030204" pitchFamily="18" charset="0"/>
            </a:endParaRPr>
          </a:p>
        </p:txBody>
      </p:sp>
      <p:pic>
        <p:nvPicPr>
          <p:cNvPr id="17414" name="Picture 8" descr="alie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0038" y="5703888"/>
            <a:ext cx="795337" cy="108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5" name="AutoShape 9"/>
          <p:cNvSpPr>
            <a:spLocks noChangeArrowheads="1"/>
          </p:cNvSpPr>
          <p:nvPr/>
        </p:nvSpPr>
        <p:spPr bwMode="auto">
          <a:xfrm>
            <a:off x="1368425" y="4749800"/>
            <a:ext cx="2135188" cy="1000125"/>
          </a:xfrm>
          <a:prstGeom prst="wedgeRectCallout">
            <a:avLst>
              <a:gd name="adj1" fmla="val -62713"/>
              <a:gd name="adj2" fmla="val 103810"/>
            </a:avLst>
          </a:prstGeom>
          <a:solidFill>
            <a:schemeClr val="bg1">
              <a:lumMod val="95000"/>
            </a:schemeClr>
          </a:solidFill>
          <a:ln w="9525">
            <a:solidFill>
              <a:srgbClr val="000000"/>
            </a:solidFill>
            <a:miter lim="800000"/>
            <a:headEnd/>
            <a:tailEnd/>
          </a:ln>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a:r>
              <a:rPr lang="en-US" altLang="ja-JP" sz="1800" dirty="0">
                <a:latin typeface="Comic Sans MS" pitchFamily="66" charset="0"/>
              </a:rPr>
              <a:t>I've got my eyes on some of these projects!</a:t>
            </a:r>
            <a:endParaRPr lang="en-US" altLang="en-US" sz="1800" dirty="0">
              <a:latin typeface="Comic Sans MS" pitchFamily="66" charset="0"/>
            </a:endParaRPr>
          </a:p>
        </p:txBody>
      </p:sp>
      <p:grpSp>
        <p:nvGrpSpPr>
          <p:cNvPr id="17416" name="Group 10"/>
          <p:cNvGrpSpPr>
            <a:grpSpLocks/>
          </p:cNvGrpSpPr>
          <p:nvPr/>
        </p:nvGrpSpPr>
        <p:grpSpPr bwMode="auto">
          <a:xfrm>
            <a:off x="5111750" y="5570538"/>
            <a:ext cx="527050" cy="714375"/>
            <a:chOff x="2928" y="1051"/>
            <a:chExt cx="840" cy="957"/>
          </a:xfrm>
        </p:grpSpPr>
        <p:sp>
          <p:nvSpPr>
            <p:cNvPr id="17418" name="Freeform 11"/>
            <p:cNvSpPr>
              <a:spLocks/>
            </p:cNvSpPr>
            <p:nvPr/>
          </p:nvSpPr>
          <p:spPr bwMode="auto">
            <a:xfrm>
              <a:off x="2928" y="1759"/>
              <a:ext cx="810" cy="249"/>
            </a:xfrm>
            <a:custGeom>
              <a:avLst/>
              <a:gdLst>
                <a:gd name="T0" fmla="*/ 52 w 1048"/>
                <a:gd name="T1" fmla="*/ 21 h 250"/>
                <a:gd name="T2" fmla="*/ 90 w 1048"/>
                <a:gd name="T3" fmla="*/ 83 h 250"/>
                <a:gd name="T4" fmla="*/ 94 w 1048"/>
                <a:gd name="T5" fmla="*/ 111 h 250"/>
                <a:gd name="T6" fmla="*/ 98 w 1048"/>
                <a:gd name="T7" fmla="*/ 129 h 250"/>
                <a:gd name="T8" fmla="*/ 103 w 1048"/>
                <a:gd name="T9" fmla="*/ 170 h 250"/>
                <a:gd name="T10" fmla="*/ 73 w 1048"/>
                <a:gd name="T11" fmla="*/ 239 h 250"/>
                <a:gd name="T12" fmla="*/ 8 w 1048"/>
                <a:gd name="T13" fmla="*/ 219 h 250"/>
                <a:gd name="T14" fmla="*/ 0 w 1048"/>
                <a:gd name="T15" fmla="*/ 198 h 250"/>
                <a:gd name="T16" fmla="*/ 2 w 1048"/>
                <a:gd name="T17" fmla="*/ 164 h 250"/>
                <a:gd name="T18" fmla="*/ 9 w 1048"/>
                <a:gd name="T19" fmla="*/ 125 h 250"/>
                <a:gd name="T20" fmla="*/ 20 w 1048"/>
                <a:gd name="T21" fmla="*/ 76 h 250"/>
                <a:gd name="T22" fmla="*/ 28 w 1048"/>
                <a:gd name="T23" fmla="*/ 55 h 250"/>
                <a:gd name="T24" fmla="*/ 32 w 1048"/>
                <a:gd name="T25" fmla="*/ 28 h 250"/>
                <a:gd name="T26" fmla="*/ 37 w 1048"/>
                <a:gd name="T27" fmla="*/ 14 h 250"/>
                <a:gd name="T28" fmla="*/ 49 w 1048"/>
                <a:gd name="T29" fmla="*/ 28 h 250"/>
                <a:gd name="T30" fmla="*/ 52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17419" name="Oval 12"/>
            <p:cNvSpPr>
              <a:spLocks noChangeArrowheads="1"/>
            </p:cNvSpPr>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17420" name="Oval 13"/>
            <p:cNvSpPr>
              <a:spLocks noChangeArrowheads="1"/>
            </p:cNvSpPr>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17421" name="Oval 14"/>
            <p:cNvSpPr>
              <a:spLocks noChangeArrowheads="1"/>
            </p:cNvSpPr>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17422" name="Oval 15"/>
            <p:cNvSpPr>
              <a:spLocks noChangeArrowheads="1"/>
            </p:cNvSpPr>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17423" name="Oval 16"/>
            <p:cNvSpPr>
              <a:spLocks noChangeArrowheads="1"/>
            </p:cNvSpPr>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17424" name="Oval 17"/>
            <p:cNvSpPr>
              <a:spLocks noChangeArrowheads="1"/>
            </p:cNvSpPr>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17425" name="Oval 18"/>
            <p:cNvSpPr>
              <a:spLocks noChangeArrowheads="1"/>
            </p:cNvSpPr>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17426" name="AutoShape 19"/>
            <p:cNvSpPr>
              <a:spLocks noChangeArrowheads="1"/>
            </p:cNvSpPr>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17427" name="Freeform 20"/>
            <p:cNvSpPr>
              <a:spLocks/>
            </p:cNvSpPr>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17428" name="Freeform 21"/>
            <p:cNvSpPr>
              <a:spLocks/>
            </p:cNvSpPr>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17429" name="Freeform 22"/>
            <p:cNvSpPr>
              <a:spLocks/>
            </p:cNvSpPr>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17430" name="Freeform 23"/>
            <p:cNvSpPr>
              <a:spLocks/>
            </p:cNvSpPr>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17417" name="AutoShape 24"/>
          <p:cNvSpPr>
            <a:spLocks noChangeArrowheads="1"/>
          </p:cNvSpPr>
          <p:nvPr/>
        </p:nvSpPr>
        <p:spPr bwMode="auto">
          <a:xfrm>
            <a:off x="3733800" y="5105400"/>
            <a:ext cx="1425575" cy="368300"/>
          </a:xfrm>
          <a:prstGeom prst="wedgeRectCallout">
            <a:avLst>
              <a:gd name="adj1" fmla="val 43046"/>
              <a:gd name="adj2" fmla="val 188792"/>
            </a:avLst>
          </a:prstGeom>
          <a:solidFill>
            <a:srgbClr val="CCFFCC"/>
          </a:solidFill>
          <a:ln w="9525">
            <a:solidFill>
              <a:srgbClr val="000000"/>
            </a:solidFill>
            <a:miter lim="800000"/>
            <a:headEnd/>
            <a:tailEnd/>
          </a:ln>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a:r>
              <a:rPr lang="en-US" altLang="en-US" sz="1800" dirty="0" err="1">
                <a:latin typeface="Comic Sans MS" pitchFamily="66" charset="0"/>
              </a:rPr>
              <a:t>Eye'll</a:t>
            </a:r>
            <a:r>
              <a:rPr lang="en-US" altLang="en-US" sz="1800" dirty="0">
                <a:latin typeface="Comic Sans MS" pitchFamily="66" charset="0"/>
              </a:rPr>
              <a:t> bet ! </a:t>
            </a:r>
          </a:p>
        </p:txBody>
      </p:sp>
    </p:spTree>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914400" y="228600"/>
            <a:ext cx="7239000" cy="738664"/>
          </a:xfrm>
          <a:prstGeom prst="rect">
            <a:avLst/>
          </a:prstGeom>
          <a:noFill/>
        </p:spPr>
        <p:txBody>
          <a:bodyPr wrap="square" rtlCol="0">
            <a:spAutoFit/>
          </a:bodyPr>
          <a:lstStyle/>
          <a:p>
            <a:pPr algn="ctr"/>
            <a:r>
              <a:rPr lang="en-US" sz="4200" dirty="0" smtClean="0">
                <a:latin typeface="Cambria" panose="02040503050406030204" pitchFamily="18" charset="0"/>
              </a:rPr>
              <a:t>XKCD's take…</a:t>
            </a:r>
            <a:endParaRPr lang="en-US" sz="4200" dirty="0">
              <a:latin typeface="Cambria" panose="02040503050406030204" pitchFamily="18" charset="0"/>
            </a:endParaRP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981200"/>
            <a:ext cx="8576122" cy="304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0423822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 Box 5"/>
          <p:cNvSpPr txBox="1">
            <a:spLocks noChangeArrowheads="1"/>
          </p:cNvSpPr>
          <p:nvPr/>
        </p:nvSpPr>
        <p:spPr bwMode="auto">
          <a:xfrm>
            <a:off x="1147763" y="152400"/>
            <a:ext cx="68580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4200">
                <a:latin typeface="Cambria" panose="02040503050406030204" pitchFamily="18" charset="0"/>
              </a:rPr>
              <a:t>Final projects</a:t>
            </a:r>
          </a:p>
        </p:txBody>
      </p:sp>
      <p:sp>
        <p:nvSpPr>
          <p:cNvPr id="18435" name="Text Box 6"/>
          <p:cNvSpPr txBox="1">
            <a:spLocks noChangeArrowheads="1"/>
          </p:cNvSpPr>
          <p:nvPr/>
        </p:nvSpPr>
        <p:spPr bwMode="auto">
          <a:xfrm>
            <a:off x="1143000" y="2199912"/>
            <a:ext cx="24384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r" eaLnBrk="1" hangingPunct="1">
              <a:spcBef>
                <a:spcPct val="50000"/>
              </a:spcBef>
            </a:pPr>
            <a:r>
              <a:rPr lang="en-US" altLang="en-US" sz="3200" dirty="0">
                <a:latin typeface="Cambria" panose="02040503050406030204" pitchFamily="18" charset="0"/>
              </a:rPr>
              <a:t>Final CS </a:t>
            </a:r>
            <a:r>
              <a:rPr lang="en-US" altLang="en-US" sz="3200" dirty="0" err="1" smtClean="0">
                <a:latin typeface="Cambria" panose="02040503050406030204" pitchFamily="18" charset="0"/>
              </a:rPr>
              <a:t>hw</a:t>
            </a:r>
            <a:endParaRPr lang="en-US" altLang="en-US" sz="3200" dirty="0">
              <a:latin typeface="Cambria" panose="02040503050406030204" pitchFamily="18" charset="0"/>
            </a:endParaRPr>
          </a:p>
        </p:txBody>
      </p:sp>
      <p:sp>
        <p:nvSpPr>
          <p:cNvPr id="18436" name="Text Box 14"/>
          <p:cNvSpPr txBox="1">
            <a:spLocks noChangeArrowheads="1"/>
          </p:cNvSpPr>
          <p:nvPr/>
        </p:nvSpPr>
        <p:spPr bwMode="auto">
          <a:xfrm>
            <a:off x="4122738" y="1371600"/>
            <a:ext cx="20955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dirty="0">
                <a:latin typeface="Cambria" panose="02040503050406030204" pitchFamily="18" charset="0"/>
              </a:rPr>
              <a:t>open-ended</a:t>
            </a:r>
          </a:p>
        </p:txBody>
      </p:sp>
      <p:sp>
        <p:nvSpPr>
          <p:cNvPr id="18437" name="Text Box 16"/>
          <p:cNvSpPr txBox="1">
            <a:spLocks noChangeArrowheads="1"/>
          </p:cNvSpPr>
          <p:nvPr/>
        </p:nvSpPr>
        <p:spPr bwMode="auto">
          <a:xfrm>
            <a:off x="4122738" y="1955800"/>
            <a:ext cx="243046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dirty="0">
                <a:latin typeface="Cambria" panose="02040503050406030204" pitchFamily="18" charset="0"/>
              </a:rPr>
              <a:t>comprehensive</a:t>
            </a:r>
          </a:p>
        </p:txBody>
      </p:sp>
      <p:sp>
        <p:nvSpPr>
          <p:cNvPr id="18438" name="Text Box 17"/>
          <p:cNvSpPr txBox="1">
            <a:spLocks noChangeArrowheads="1"/>
          </p:cNvSpPr>
          <p:nvPr/>
        </p:nvSpPr>
        <p:spPr bwMode="auto">
          <a:xfrm>
            <a:off x="2799682" y="4221162"/>
            <a:ext cx="5303838" cy="579438"/>
          </a:xfrm>
          <a:prstGeom prst="rect">
            <a:avLst/>
          </a:prstGeom>
          <a:noFill/>
          <a:ln w="38100">
            <a:solidFill>
              <a:srgbClr val="CCECFF"/>
            </a:solidFill>
            <a:miter lim="800000"/>
            <a:headEnd/>
            <a:tailEnd/>
          </a:ln>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3200" dirty="0">
                <a:latin typeface="Calibri" pitchFamily="34" charset="0"/>
              </a:rPr>
              <a:t>Working solo or in a pair is OK</a:t>
            </a:r>
          </a:p>
        </p:txBody>
      </p:sp>
      <p:sp>
        <p:nvSpPr>
          <p:cNvPr id="18439" name="Text Box 19"/>
          <p:cNvSpPr txBox="1">
            <a:spLocks noChangeArrowheads="1"/>
          </p:cNvSpPr>
          <p:nvPr/>
        </p:nvSpPr>
        <p:spPr bwMode="auto">
          <a:xfrm>
            <a:off x="4122738" y="2540000"/>
            <a:ext cx="4191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dirty="0">
                <a:latin typeface="Cambria" panose="02040503050406030204" pitchFamily="18" charset="0"/>
              </a:rPr>
              <a:t>same projects for black/gold</a:t>
            </a:r>
          </a:p>
        </p:txBody>
      </p:sp>
      <p:sp>
        <p:nvSpPr>
          <p:cNvPr id="18440" name="Text Box 20"/>
          <p:cNvSpPr txBox="1">
            <a:spLocks noChangeArrowheads="1"/>
          </p:cNvSpPr>
          <p:nvPr/>
        </p:nvSpPr>
        <p:spPr bwMode="auto">
          <a:xfrm>
            <a:off x="2362200" y="4800600"/>
            <a:ext cx="6307138" cy="1938992"/>
          </a:xfrm>
          <a:prstGeom prst="rect">
            <a:avLst/>
          </a:prstGeom>
          <a:solidFill>
            <a:srgbClr val="CCECFF"/>
          </a:solidFill>
          <a:ln>
            <a:noFill/>
          </a:ln>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dirty="0">
                <a:latin typeface="Calibri" pitchFamily="34" charset="0"/>
              </a:rPr>
              <a:t>Pairs need to work together - </a:t>
            </a:r>
            <a:r>
              <a:rPr lang="en-US" altLang="en-US" i="1" dirty="0">
                <a:latin typeface="Calibri" pitchFamily="34" charset="0"/>
              </a:rPr>
              <a:t>in the same place </a:t>
            </a:r>
            <a:r>
              <a:rPr lang="en-US" altLang="en-US" dirty="0">
                <a:latin typeface="Calibri" pitchFamily="34" charset="0"/>
              </a:rPr>
              <a:t>- and they need to share the work equally</a:t>
            </a:r>
            <a:r>
              <a:rPr lang="en-US" altLang="en-US" dirty="0" smtClean="0">
                <a:latin typeface="Calibri" pitchFamily="34" charset="0"/>
              </a:rPr>
              <a:t>...</a:t>
            </a:r>
            <a:endParaRPr lang="en-US" altLang="en-US" dirty="0">
              <a:latin typeface="Calibri" pitchFamily="34" charset="0"/>
            </a:endParaRPr>
          </a:p>
          <a:p>
            <a:pPr algn="ctr" eaLnBrk="1" hangingPunct="1">
              <a:spcBef>
                <a:spcPct val="50000"/>
              </a:spcBef>
            </a:pPr>
            <a:r>
              <a:rPr lang="en-US" altLang="en-US" dirty="0" smtClean="0">
                <a:latin typeface="Calibri" pitchFamily="34" charset="0"/>
              </a:rPr>
              <a:t>Black/gold </a:t>
            </a:r>
            <a:r>
              <a:rPr lang="en-US" altLang="en-US" dirty="0">
                <a:latin typeface="Calibri" pitchFamily="34" charset="0"/>
              </a:rPr>
              <a:t>pairs are </a:t>
            </a:r>
            <a:r>
              <a:rPr lang="en-US" altLang="en-US" dirty="0" smtClean="0">
                <a:latin typeface="Calibri" pitchFamily="34" charset="0"/>
              </a:rPr>
              <a:t>welcome...</a:t>
            </a:r>
          </a:p>
          <a:p>
            <a:pPr algn="ctr" eaLnBrk="1" hangingPunct="1">
              <a:spcBef>
                <a:spcPct val="50000"/>
              </a:spcBef>
            </a:pPr>
            <a:r>
              <a:rPr lang="en-US" altLang="en-US" dirty="0" smtClean="0">
                <a:latin typeface="Calibri" pitchFamily="34" charset="0"/>
              </a:rPr>
              <a:t>Pairing is extra-encouraged on the final project!</a:t>
            </a:r>
            <a:endParaRPr lang="en-US" altLang="en-US" dirty="0">
              <a:latin typeface="Calibri" pitchFamily="34" charset="0"/>
            </a:endParaRPr>
          </a:p>
        </p:txBody>
      </p:sp>
      <p:sp>
        <p:nvSpPr>
          <p:cNvPr id="18441" name="Text Box 21"/>
          <p:cNvSpPr txBox="1">
            <a:spLocks noChangeArrowheads="1"/>
          </p:cNvSpPr>
          <p:nvPr/>
        </p:nvSpPr>
        <p:spPr bwMode="auto">
          <a:xfrm>
            <a:off x="4122738" y="3124200"/>
            <a:ext cx="243046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dirty="0" smtClean="0">
                <a:latin typeface="Cambria" panose="02040503050406030204" pitchFamily="18" charset="0"/>
              </a:rPr>
              <a:t>three choices</a:t>
            </a:r>
            <a:r>
              <a:rPr lang="en-US" altLang="en-US" dirty="0">
                <a:latin typeface="Cambria" panose="02040503050406030204" pitchFamily="18" charset="0"/>
              </a:rPr>
              <a:t>…</a:t>
            </a:r>
          </a:p>
        </p:txBody>
      </p:sp>
      <p:sp>
        <p:nvSpPr>
          <p:cNvPr id="18442" name="AutoShape 24"/>
          <p:cNvSpPr>
            <a:spLocks/>
          </p:cNvSpPr>
          <p:nvPr/>
        </p:nvSpPr>
        <p:spPr bwMode="auto">
          <a:xfrm>
            <a:off x="3711575" y="1562100"/>
            <a:ext cx="215900" cy="1836738"/>
          </a:xfrm>
          <a:prstGeom prst="leftBrace">
            <a:avLst>
              <a:gd name="adj1" fmla="val 70895"/>
              <a:gd name="adj2" fmla="val 50000"/>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latin typeface="Cambria" panose="02040503050406030204" pitchFamily="18" charset="0"/>
            </a:endParaRPr>
          </a:p>
        </p:txBody>
      </p:sp>
      <p:grpSp>
        <p:nvGrpSpPr>
          <p:cNvPr id="32" name="Group 26"/>
          <p:cNvGrpSpPr>
            <a:grpSpLocks/>
          </p:cNvGrpSpPr>
          <p:nvPr/>
        </p:nvGrpSpPr>
        <p:grpSpPr bwMode="auto">
          <a:xfrm>
            <a:off x="877888" y="5278058"/>
            <a:ext cx="381000" cy="533400"/>
            <a:chOff x="2928" y="1051"/>
            <a:chExt cx="840" cy="957"/>
          </a:xfrm>
        </p:grpSpPr>
        <p:sp>
          <p:nvSpPr>
            <p:cNvPr id="33" name="Freeform 27"/>
            <p:cNvSpPr>
              <a:spLocks/>
            </p:cNvSpPr>
            <p:nvPr/>
          </p:nvSpPr>
          <p:spPr bwMode="auto">
            <a:xfrm>
              <a:off x="2928" y="1759"/>
              <a:ext cx="810" cy="249"/>
            </a:xfrm>
            <a:custGeom>
              <a:avLst/>
              <a:gdLst>
                <a:gd name="T0" fmla="*/ 52 w 1048"/>
                <a:gd name="T1" fmla="*/ 21 h 250"/>
                <a:gd name="T2" fmla="*/ 90 w 1048"/>
                <a:gd name="T3" fmla="*/ 83 h 250"/>
                <a:gd name="T4" fmla="*/ 94 w 1048"/>
                <a:gd name="T5" fmla="*/ 111 h 250"/>
                <a:gd name="T6" fmla="*/ 98 w 1048"/>
                <a:gd name="T7" fmla="*/ 129 h 250"/>
                <a:gd name="T8" fmla="*/ 103 w 1048"/>
                <a:gd name="T9" fmla="*/ 170 h 250"/>
                <a:gd name="T10" fmla="*/ 73 w 1048"/>
                <a:gd name="T11" fmla="*/ 239 h 250"/>
                <a:gd name="T12" fmla="*/ 8 w 1048"/>
                <a:gd name="T13" fmla="*/ 219 h 250"/>
                <a:gd name="T14" fmla="*/ 0 w 1048"/>
                <a:gd name="T15" fmla="*/ 198 h 250"/>
                <a:gd name="T16" fmla="*/ 2 w 1048"/>
                <a:gd name="T17" fmla="*/ 164 h 250"/>
                <a:gd name="T18" fmla="*/ 9 w 1048"/>
                <a:gd name="T19" fmla="*/ 125 h 250"/>
                <a:gd name="T20" fmla="*/ 20 w 1048"/>
                <a:gd name="T21" fmla="*/ 76 h 250"/>
                <a:gd name="T22" fmla="*/ 28 w 1048"/>
                <a:gd name="T23" fmla="*/ 55 h 250"/>
                <a:gd name="T24" fmla="*/ 32 w 1048"/>
                <a:gd name="T25" fmla="*/ 28 h 250"/>
                <a:gd name="T26" fmla="*/ 37 w 1048"/>
                <a:gd name="T27" fmla="*/ 14 h 250"/>
                <a:gd name="T28" fmla="*/ 49 w 1048"/>
                <a:gd name="T29" fmla="*/ 28 h 250"/>
                <a:gd name="T30" fmla="*/ 52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34" name="Oval 28"/>
            <p:cNvSpPr>
              <a:spLocks noChangeArrowheads="1"/>
            </p:cNvSpPr>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35" name="Oval 29"/>
            <p:cNvSpPr>
              <a:spLocks noChangeArrowheads="1"/>
            </p:cNvSpPr>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36" name="Oval 30"/>
            <p:cNvSpPr>
              <a:spLocks noChangeArrowheads="1"/>
            </p:cNvSpPr>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37" name="Oval 31"/>
            <p:cNvSpPr>
              <a:spLocks noChangeArrowheads="1"/>
            </p:cNvSpPr>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38" name="Oval 32"/>
            <p:cNvSpPr>
              <a:spLocks noChangeArrowheads="1"/>
            </p:cNvSpPr>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39" name="Oval 33"/>
            <p:cNvSpPr>
              <a:spLocks noChangeArrowheads="1"/>
            </p:cNvSpPr>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40" name="Oval 34"/>
            <p:cNvSpPr>
              <a:spLocks noChangeArrowheads="1"/>
            </p:cNvSpPr>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41" name="AutoShape 35"/>
            <p:cNvSpPr>
              <a:spLocks noChangeArrowheads="1"/>
            </p:cNvSpPr>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42" name="Freeform 36"/>
            <p:cNvSpPr>
              <a:spLocks/>
            </p:cNvSpPr>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43" name="Freeform 37"/>
            <p:cNvSpPr>
              <a:spLocks/>
            </p:cNvSpPr>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44" name="Freeform 38"/>
            <p:cNvSpPr>
              <a:spLocks/>
            </p:cNvSpPr>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45" name="Freeform 39"/>
            <p:cNvSpPr>
              <a:spLocks/>
            </p:cNvSpPr>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pic>
        <p:nvPicPr>
          <p:cNvPr id="46" name="Picture 40" descr="alie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8288" y="5125658"/>
            <a:ext cx="557212"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 name="Rectangle 42"/>
          <p:cNvSpPr>
            <a:spLocks noChangeArrowheads="1"/>
          </p:cNvSpPr>
          <p:nvPr/>
        </p:nvSpPr>
        <p:spPr bwMode="auto">
          <a:xfrm>
            <a:off x="914400" y="4628771"/>
            <a:ext cx="10223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sz="1600">
                <a:solidFill>
                  <a:srgbClr val="009900"/>
                </a:solidFill>
                <a:latin typeface="Comic Sans MS" pitchFamily="66" charset="0"/>
              </a:rPr>
              <a:t>Eye, eye!</a:t>
            </a:r>
          </a:p>
        </p:txBody>
      </p:sp>
      <p:sp>
        <p:nvSpPr>
          <p:cNvPr id="48" name="Line 43"/>
          <p:cNvSpPr>
            <a:spLocks noChangeShapeType="1"/>
          </p:cNvSpPr>
          <p:nvPr/>
        </p:nvSpPr>
        <p:spPr bwMode="auto">
          <a:xfrm flipV="1">
            <a:off x="1325563" y="4947858"/>
            <a:ext cx="127000" cy="396875"/>
          </a:xfrm>
          <a:prstGeom prst="line">
            <a:avLst/>
          </a:prstGeom>
          <a:noFill/>
          <a:ln w="9525">
            <a:solidFill>
              <a:srgbClr val="0099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9" name="Line 44"/>
          <p:cNvSpPr>
            <a:spLocks noChangeShapeType="1"/>
          </p:cNvSpPr>
          <p:nvPr/>
        </p:nvSpPr>
        <p:spPr bwMode="auto">
          <a:xfrm flipV="1">
            <a:off x="677863" y="4957383"/>
            <a:ext cx="681037" cy="411163"/>
          </a:xfrm>
          <a:prstGeom prst="line">
            <a:avLst/>
          </a:prstGeom>
          <a:noFill/>
          <a:ln w="9525">
            <a:solidFill>
              <a:srgbClr val="0099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0" name="Line 45"/>
          <p:cNvSpPr>
            <a:spLocks noChangeShapeType="1"/>
          </p:cNvSpPr>
          <p:nvPr/>
        </p:nvSpPr>
        <p:spPr bwMode="auto">
          <a:xfrm flipV="1">
            <a:off x="969963" y="4936746"/>
            <a:ext cx="866775" cy="22225"/>
          </a:xfrm>
          <a:prstGeom prst="line">
            <a:avLst/>
          </a:prstGeom>
          <a:noFill/>
          <a:ln w="9525">
            <a:solidFill>
              <a:srgbClr val="0099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 Box 5"/>
          <p:cNvSpPr txBox="1">
            <a:spLocks noChangeArrowheads="1"/>
          </p:cNvSpPr>
          <p:nvPr/>
        </p:nvSpPr>
        <p:spPr bwMode="auto">
          <a:xfrm>
            <a:off x="1147763" y="152400"/>
            <a:ext cx="68580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4200" dirty="0">
                <a:latin typeface="Cambria" panose="02040503050406030204" pitchFamily="18" charset="0"/>
              </a:rPr>
              <a:t>Final </a:t>
            </a:r>
            <a:r>
              <a:rPr lang="en-US" altLang="en-US" sz="4200" b="1" i="1" dirty="0" smtClean="0">
                <a:latin typeface="Cambria" panose="02040503050406030204" pitchFamily="18" charset="0"/>
              </a:rPr>
              <a:t>lab</a:t>
            </a:r>
            <a:r>
              <a:rPr lang="en-US" altLang="en-US" sz="4200" dirty="0" smtClean="0">
                <a:latin typeface="Cambria" panose="02040503050406030204" pitchFamily="18" charset="0"/>
              </a:rPr>
              <a:t> days…</a:t>
            </a:r>
            <a:endParaRPr lang="en-US" altLang="en-US" sz="4200" dirty="0">
              <a:latin typeface="Cambria" panose="02040503050406030204" pitchFamily="18" charset="0"/>
            </a:endParaRPr>
          </a:p>
        </p:txBody>
      </p:sp>
      <p:sp>
        <p:nvSpPr>
          <p:cNvPr id="18435" name="Text Box 6"/>
          <p:cNvSpPr txBox="1">
            <a:spLocks noChangeArrowheads="1"/>
          </p:cNvSpPr>
          <p:nvPr/>
        </p:nvSpPr>
        <p:spPr bwMode="auto">
          <a:xfrm>
            <a:off x="457201" y="1219200"/>
            <a:ext cx="5257799" cy="584775"/>
          </a:xfrm>
          <a:prstGeom prst="rect">
            <a:avLst/>
          </a:prstGeom>
          <a:solidFill>
            <a:srgbClr val="FCD4C8"/>
          </a:solidFill>
          <a:ln>
            <a:noFill/>
          </a:ln>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sz="3200" dirty="0" smtClean="0">
                <a:latin typeface="Cambria" panose="02040503050406030204" pitchFamily="18" charset="0"/>
              </a:rPr>
              <a:t>No lab meetings </a:t>
            </a:r>
            <a:r>
              <a:rPr lang="en-US" altLang="en-US" sz="3200" i="1" dirty="0" smtClean="0">
                <a:latin typeface="Cambria" panose="02040503050406030204" pitchFamily="18" charset="0"/>
              </a:rPr>
              <a:t>this</a:t>
            </a:r>
            <a:r>
              <a:rPr lang="en-US" altLang="en-US" sz="3200" dirty="0" smtClean="0">
                <a:latin typeface="Cambria" panose="02040503050406030204" pitchFamily="18" charset="0"/>
              </a:rPr>
              <a:t> week…</a:t>
            </a:r>
            <a:endParaRPr lang="en-US" altLang="en-US" sz="3200" dirty="0">
              <a:latin typeface="Cambria" panose="02040503050406030204" pitchFamily="18" charset="0"/>
            </a:endParaRPr>
          </a:p>
        </p:txBody>
      </p:sp>
      <p:grpSp>
        <p:nvGrpSpPr>
          <p:cNvPr id="32" name="Group 26"/>
          <p:cNvGrpSpPr>
            <a:grpSpLocks/>
          </p:cNvGrpSpPr>
          <p:nvPr/>
        </p:nvGrpSpPr>
        <p:grpSpPr bwMode="auto">
          <a:xfrm>
            <a:off x="5891008" y="5526549"/>
            <a:ext cx="800100" cy="951186"/>
            <a:chOff x="2928" y="1051"/>
            <a:chExt cx="840" cy="957"/>
          </a:xfrm>
        </p:grpSpPr>
        <p:sp>
          <p:nvSpPr>
            <p:cNvPr id="33" name="Freeform 27"/>
            <p:cNvSpPr>
              <a:spLocks/>
            </p:cNvSpPr>
            <p:nvPr/>
          </p:nvSpPr>
          <p:spPr bwMode="auto">
            <a:xfrm>
              <a:off x="2928" y="1759"/>
              <a:ext cx="810" cy="249"/>
            </a:xfrm>
            <a:custGeom>
              <a:avLst/>
              <a:gdLst>
                <a:gd name="T0" fmla="*/ 52 w 1048"/>
                <a:gd name="T1" fmla="*/ 21 h 250"/>
                <a:gd name="T2" fmla="*/ 90 w 1048"/>
                <a:gd name="T3" fmla="*/ 83 h 250"/>
                <a:gd name="T4" fmla="*/ 94 w 1048"/>
                <a:gd name="T5" fmla="*/ 111 h 250"/>
                <a:gd name="T6" fmla="*/ 98 w 1048"/>
                <a:gd name="T7" fmla="*/ 129 h 250"/>
                <a:gd name="T8" fmla="*/ 103 w 1048"/>
                <a:gd name="T9" fmla="*/ 170 h 250"/>
                <a:gd name="T10" fmla="*/ 73 w 1048"/>
                <a:gd name="T11" fmla="*/ 239 h 250"/>
                <a:gd name="T12" fmla="*/ 8 w 1048"/>
                <a:gd name="T13" fmla="*/ 219 h 250"/>
                <a:gd name="T14" fmla="*/ 0 w 1048"/>
                <a:gd name="T15" fmla="*/ 198 h 250"/>
                <a:gd name="T16" fmla="*/ 2 w 1048"/>
                <a:gd name="T17" fmla="*/ 164 h 250"/>
                <a:gd name="T18" fmla="*/ 9 w 1048"/>
                <a:gd name="T19" fmla="*/ 125 h 250"/>
                <a:gd name="T20" fmla="*/ 20 w 1048"/>
                <a:gd name="T21" fmla="*/ 76 h 250"/>
                <a:gd name="T22" fmla="*/ 28 w 1048"/>
                <a:gd name="T23" fmla="*/ 55 h 250"/>
                <a:gd name="T24" fmla="*/ 32 w 1048"/>
                <a:gd name="T25" fmla="*/ 28 h 250"/>
                <a:gd name="T26" fmla="*/ 37 w 1048"/>
                <a:gd name="T27" fmla="*/ 14 h 250"/>
                <a:gd name="T28" fmla="*/ 49 w 1048"/>
                <a:gd name="T29" fmla="*/ 28 h 250"/>
                <a:gd name="T30" fmla="*/ 52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34" name="Oval 28"/>
            <p:cNvSpPr>
              <a:spLocks noChangeArrowheads="1"/>
            </p:cNvSpPr>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35" name="Oval 29"/>
            <p:cNvSpPr>
              <a:spLocks noChangeArrowheads="1"/>
            </p:cNvSpPr>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36" name="Oval 30"/>
            <p:cNvSpPr>
              <a:spLocks noChangeArrowheads="1"/>
            </p:cNvSpPr>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37" name="Oval 31"/>
            <p:cNvSpPr>
              <a:spLocks noChangeArrowheads="1"/>
            </p:cNvSpPr>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38" name="Oval 32"/>
            <p:cNvSpPr>
              <a:spLocks noChangeArrowheads="1"/>
            </p:cNvSpPr>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39" name="Oval 33"/>
            <p:cNvSpPr>
              <a:spLocks noChangeArrowheads="1"/>
            </p:cNvSpPr>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40" name="Oval 34"/>
            <p:cNvSpPr>
              <a:spLocks noChangeArrowheads="1"/>
            </p:cNvSpPr>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41" name="AutoShape 35"/>
            <p:cNvSpPr>
              <a:spLocks noChangeArrowheads="1"/>
            </p:cNvSpPr>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42" name="Freeform 36"/>
            <p:cNvSpPr>
              <a:spLocks/>
            </p:cNvSpPr>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43" name="Freeform 37"/>
            <p:cNvSpPr>
              <a:spLocks/>
            </p:cNvSpPr>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44" name="Freeform 38"/>
            <p:cNvSpPr>
              <a:spLocks/>
            </p:cNvSpPr>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45" name="Freeform 39"/>
            <p:cNvSpPr>
              <a:spLocks/>
            </p:cNvSpPr>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pic>
        <p:nvPicPr>
          <p:cNvPr id="46" name="Picture 40" descr="alie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43200" y="5094326"/>
            <a:ext cx="1066800" cy="14588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 name="Rectangle 42"/>
          <p:cNvSpPr>
            <a:spLocks noChangeArrowheads="1"/>
          </p:cNvSpPr>
          <p:nvPr/>
        </p:nvSpPr>
        <p:spPr bwMode="auto">
          <a:xfrm>
            <a:off x="4546915" y="6184714"/>
            <a:ext cx="46679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sz="1600" dirty="0" smtClean="0">
                <a:solidFill>
                  <a:srgbClr val="009900"/>
                </a:solidFill>
                <a:latin typeface="Comic Sans MS" pitchFamily="66" charset="0"/>
              </a:rPr>
              <a:t>+2i</a:t>
            </a:r>
            <a:endParaRPr lang="en-US" altLang="en-US" sz="1600" dirty="0">
              <a:solidFill>
                <a:srgbClr val="009900"/>
              </a:solidFill>
              <a:latin typeface="Comic Sans MS" pitchFamily="66" charset="0"/>
            </a:endParaRPr>
          </a:p>
        </p:txBody>
      </p:sp>
      <p:sp>
        <p:nvSpPr>
          <p:cNvPr id="49" name="Line 44"/>
          <p:cNvSpPr>
            <a:spLocks noChangeShapeType="1"/>
          </p:cNvSpPr>
          <p:nvPr/>
        </p:nvSpPr>
        <p:spPr bwMode="auto">
          <a:xfrm flipV="1">
            <a:off x="6858001" y="5823762"/>
            <a:ext cx="533400" cy="178379"/>
          </a:xfrm>
          <a:prstGeom prst="line">
            <a:avLst/>
          </a:prstGeom>
          <a:noFill/>
          <a:ln w="9525">
            <a:solidFill>
              <a:srgbClr val="0099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0" name="Text Box 6"/>
          <p:cNvSpPr txBox="1">
            <a:spLocks noChangeArrowheads="1"/>
          </p:cNvSpPr>
          <p:nvPr/>
        </p:nvSpPr>
        <p:spPr bwMode="auto">
          <a:xfrm>
            <a:off x="480605" y="2108775"/>
            <a:ext cx="7279095" cy="584775"/>
          </a:xfrm>
          <a:prstGeom prst="rect">
            <a:avLst/>
          </a:prstGeom>
          <a:solidFill>
            <a:srgbClr val="CCFFCC"/>
          </a:solidFill>
          <a:ln>
            <a:noFill/>
          </a:ln>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sz="3200" dirty="0" smtClean="0">
                <a:latin typeface="Cambria" panose="02040503050406030204" pitchFamily="18" charset="0"/>
              </a:rPr>
              <a:t>Labs </a:t>
            </a:r>
            <a:r>
              <a:rPr lang="en-US" altLang="en-US" sz="3200" b="1" u="sng" dirty="0" smtClean="0">
                <a:latin typeface="Cambria" panose="02040503050406030204" pitchFamily="18" charset="0"/>
              </a:rPr>
              <a:t>will</a:t>
            </a:r>
            <a:r>
              <a:rPr lang="en-US" altLang="en-US" sz="3200" dirty="0" smtClean="0">
                <a:latin typeface="Cambria" panose="02040503050406030204" pitchFamily="18" charset="0"/>
              </a:rPr>
              <a:t> meet the first 2 weeks of Dec.</a:t>
            </a:r>
            <a:endParaRPr lang="en-US" altLang="en-US" sz="3200" dirty="0">
              <a:latin typeface="Cambria" panose="02040503050406030204" pitchFamily="18" charset="0"/>
            </a:endParaRPr>
          </a:p>
        </p:txBody>
      </p:sp>
      <p:sp>
        <p:nvSpPr>
          <p:cNvPr id="31" name="Text Box 6"/>
          <p:cNvSpPr txBox="1">
            <a:spLocks noChangeArrowheads="1"/>
          </p:cNvSpPr>
          <p:nvPr/>
        </p:nvSpPr>
        <p:spPr bwMode="auto">
          <a:xfrm>
            <a:off x="1182779" y="2922150"/>
            <a:ext cx="6770823"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457200" indent="-457200" eaLnBrk="1" hangingPunct="1">
              <a:spcBef>
                <a:spcPct val="50000"/>
              </a:spcBef>
              <a:buFont typeface="Arial" panose="020B0604020202020204" pitchFamily="34" charset="0"/>
              <a:buChar char="•"/>
            </a:pPr>
            <a:r>
              <a:rPr lang="en-US" altLang="en-US" sz="2700" dirty="0" smtClean="0">
                <a:latin typeface="Cambria" panose="02040503050406030204" pitchFamily="18" charset="0"/>
              </a:rPr>
              <a:t>these lab meetings are </a:t>
            </a:r>
            <a:r>
              <a:rPr lang="en-US" altLang="en-US" sz="2700" i="1" dirty="0" smtClean="0">
                <a:latin typeface="Cambria" panose="02040503050406030204" pitchFamily="18" charset="0"/>
              </a:rPr>
              <a:t>extra-optional</a:t>
            </a:r>
            <a:endParaRPr lang="en-US" altLang="en-US" sz="2700" i="1" dirty="0" smtClean="0">
              <a:latin typeface="Cambria" panose="02040503050406030204" pitchFamily="18" charset="0"/>
            </a:endParaRPr>
          </a:p>
          <a:p>
            <a:pPr marL="457200" indent="-457200" eaLnBrk="1" hangingPunct="1">
              <a:spcBef>
                <a:spcPct val="50000"/>
              </a:spcBef>
              <a:buFont typeface="Arial" panose="020B0604020202020204" pitchFamily="34" charset="0"/>
              <a:buChar char="•"/>
            </a:pPr>
            <a:r>
              <a:rPr lang="en-US" altLang="en-US" sz="2700" b="1" i="1" dirty="0" smtClean="0">
                <a:solidFill>
                  <a:srgbClr val="C00000"/>
                </a:solidFill>
                <a:latin typeface="Cambria" panose="02040503050406030204" pitchFamily="18" charset="0"/>
              </a:rPr>
              <a:t>final projects</a:t>
            </a:r>
            <a:r>
              <a:rPr lang="en-US" altLang="en-US" sz="2700" dirty="0" smtClean="0">
                <a:latin typeface="Cambria" panose="02040503050406030204" pitchFamily="18" charset="0"/>
              </a:rPr>
              <a:t>: get started and assistance</a:t>
            </a:r>
          </a:p>
          <a:p>
            <a:pPr marL="457200" indent="-457200" eaLnBrk="1" hangingPunct="1">
              <a:spcBef>
                <a:spcPct val="50000"/>
              </a:spcBef>
              <a:buFont typeface="Arial" panose="020B0604020202020204" pitchFamily="34" charset="0"/>
              <a:buChar char="•"/>
            </a:pPr>
            <a:r>
              <a:rPr lang="en-US" altLang="en-US" sz="2700" dirty="0" smtClean="0">
                <a:latin typeface="Cambria" panose="02040503050406030204" pitchFamily="18" charset="0"/>
              </a:rPr>
              <a:t>there are </a:t>
            </a:r>
            <a:r>
              <a:rPr lang="en-US" altLang="en-US" sz="2700" b="1" i="1" dirty="0" err="1" smtClean="0">
                <a:solidFill>
                  <a:srgbClr val="009900"/>
                </a:solidFill>
                <a:latin typeface="Cambria" panose="02040503050406030204" pitchFamily="18" charset="0"/>
              </a:rPr>
              <a:t>theocomp</a:t>
            </a:r>
            <a:r>
              <a:rPr lang="en-US" altLang="en-US" sz="2700" i="1" dirty="0" smtClean="0">
                <a:solidFill>
                  <a:srgbClr val="009900"/>
                </a:solidFill>
                <a:latin typeface="Cambria" panose="02040503050406030204" pitchFamily="18" charset="0"/>
              </a:rPr>
              <a:t> </a:t>
            </a:r>
            <a:r>
              <a:rPr lang="en-US" altLang="en-US" sz="2700" dirty="0" smtClean="0">
                <a:latin typeface="Cambria" panose="02040503050406030204" pitchFamily="18" charset="0"/>
              </a:rPr>
              <a:t>problems, too…</a:t>
            </a:r>
            <a:endParaRPr lang="en-US" altLang="en-US" sz="2700" dirty="0">
              <a:latin typeface="Cambria" panose="02040503050406030204" pitchFamily="18" charset="0"/>
            </a:endParaRPr>
          </a:p>
        </p:txBody>
      </p:sp>
      <p:sp>
        <p:nvSpPr>
          <p:cNvPr id="51" name="Rectangle 42"/>
          <p:cNvSpPr>
            <a:spLocks noChangeArrowheads="1"/>
          </p:cNvSpPr>
          <p:nvPr/>
        </p:nvSpPr>
        <p:spPr bwMode="auto">
          <a:xfrm>
            <a:off x="4572000" y="5412682"/>
            <a:ext cx="49244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sz="1600" b="1" dirty="0">
                <a:solidFill>
                  <a:srgbClr val="009900"/>
                </a:solidFill>
                <a:latin typeface="Comic Sans MS" pitchFamily="66" charset="0"/>
              </a:rPr>
              <a:t>-</a:t>
            </a:r>
            <a:r>
              <a:rPr lang="en-US" altLang="en-US" sz="1600" b="1" dirty="0" smtClean="0">
                <a:solidFill>
                  <a:srgbClr val="009900"/>
                </a:solidFill>
                <a:latin typeface="Comic Sans MS" pitchFamily="66" charset="0"/>
              </a:rPr>
              <a:t>2i</a:t>
            </a:r>
            <a:endParaRPr lang="en-US" altLang="en-US" sz="1600" b="1" dirty="0">
              <a:solidFill>
                <a:srgbClr val="009900"/>
              </a:solidFill>
              <a:latin typeface="Comic Sans MS" pitchFamily="66" charset="0"/>
            </a:endParaRPr>
          </a:p>
        </p:txBody>
      </p:sp>
      <p:sp>
        <p:nvSpPr>
          <p:cNvPr id="52" name="Rectangle 42"/>
          <p:cNvSpPr>
            <a:spLocks noChangeArrowheads="1"/>
          </p:cNvSpPr>
          <p:nvPr/>
        </p:nvSpPr>
        <p:spPr bwMode="auto">
          <a:xfrm>
            <a:off x="7384497" y="5531328"/>
            <a:ext cx="84510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sz="1600" dirty="0" smtClean="0">
                <a:solidFill>
                  <a:srgbClr val="009900"/>
                </a:solidFill>
                <a:latin typeface="Comic Sans MS" pitchFamily="66" charset="0"/>
              </a:rPr>
              <a:t>or two!</a:t>
            </a:r>
            <a:endParaRPr lang="en-US" altLang="en-US" sz="1600" dirty="0">
              <a:solidFill>
                <a:srgbClr val="009900"/>
              </a:solidFill>
              <a:latin typeface="Comic Sans MS" pitchFamily="66" charset="0"/>
            </a:endParaRPr>
          </a:p>
        </p:txBody>
      </p:sp>
      <p:sp>
        <p:nvSpPr>
          <p:cNvPr id="53" name="Rectangle 42"/>
          <p:cNvSpPr>
            <a:spLocks noChangeArrowheads="1"/>
          </p:cNvSpPr>
          <p:nvPr/>
        </p:nvSpPr>
        <p:spPr bwMode="auto">
          <a:xfrm>
            <a:off x="914400" y="5742307"/>
            <a:ext cx="132299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sz="1600" dirty="0" smtClean="0">
                <a:solidFill>
                  <a:srgbClr val="009900"/>
                </a:solidFill>
                <a:latin typeface="Comic Sans MS" pitchFamily="66" charset="0"/>
              </a:rPr>
              <a:t>Now we're in a state!</a:t>
            </a:r>
            <a:endParaRPr lang="en-US" altLang="en-US" sz="1600" dirty="0">
              <a:solidFill>
                <a:srgbClr val="009900"/>
              </a:solidFill>
              <a:latin typeface="Comic Sans MS" pitchFamily="66" charset="0"/>
            </a:endParaRPr>
          </a:p>
        </p:txBody>
      </p:sp>
      <p:sp>
        <p:nvSpPr>
          <p:cNvPr id="54" name="Line 44"/>
          <p:cNvSpPr>
            <a:spLocks noChangeShapeType="1"/>
          </p:cNvSpPr>
          <p:nvPr/>
        </p:nvSpPr>
        <p:spPr bwMode="auto">
          <a:xfrm>
            <a:off x="2107474" y="6094080"/>
            <a:ext cx="762001" cy="67009"/>
          </a:xfrm>
          <a:prstGeom prst="line">
            <a:avLst/>
          </a:prstGeom>
          <a:noFill/>
          <a:ln w="9525">
            <a:solidFill>
              <a:srgbClr val="0099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 name="Arc 1"/>
          <p:cNvSpPr/>
          <p:nvPr/>
        </p:nvSpPr>
        <p:spPr>
          <a:xfrm>
            <a:off x="3505200" y="5412682"/>
            <a:ext cx="2580118" cy="914400"/>
          </a:xfrm>
          <a:prstGeom prst="arc">
            <a:avLst>
              <a:gd name="adj1" fmla="val 11764589"/>
              <a:gd name="adj2" fmla="val 20628000"/>
            </a:avLst>
          </a:prstGeom>
          <a:ln w="19050">
            <a:solidFill>
              <a:srgbClr val="009900"/>
            </a:solidFill>
            <a:headEnd type="none" w="med" len="med"/>
            <a:tailEnd type="triangle" w="lg" len="lg"/>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5" name="Arc 54"/>
          <p:cNvSpPr/>
          <p:nvPr/>
        </p:nvSpPr>
        <p:spPr>
          <a:xfrm flipH="1" flipV="1">
            <a:off x="3429000" y="5578072"/>
            <a:ext cx="2580118" cy="914400"/>
          </a:xfrm>
          <a:prstGeom prst="arc">
            <a:avLst>
              <a:gd name="adj1" fmla="val 11764589"/>
              <a:gd name="adj2" fmla="val 20628000"/>
            </a:avLst>
          </a:prstGeom>
          <a:ln w="19050">
            <a:solidFill>
              <a:srgbClr val="009900"/>
            </a:solidFill>
            <a:headEnd type="none" w="med" len="med"/>
            <a:tailEnd type="triangle" w="lg" len="lg"/>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46441999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152400" y="5956663"/>
            <a:ext cx="7580811" cy="522514"/>
          </a:xfrm>
          <a:prstGeom prst="roundRect">
            <a:avLst/>
          </a:prstGeom>
          <a:solidFill>
            <a:srgbClr val="FAE9D6"/>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8434" name="Text Box 5"/>
          <p:cNvSpPr txBox="1">
            <a:spLocks noChangeArrowheads="1"/>
          </p:cNvSpPr>
          <p:nvPr/>
        </p:nvSpPr>
        <p:spPr bwMode="auto">
          <a:xfrm>
            <a:off x="304801" y="152400"/>
            <a:ext cx="5867400" cy="738664"/>
          </a:xfrm>
          <a:prstGeom prst="rect">
            <a:avLst/>
          </a:prstGeom>
          <a:solidFill>
            <a:srgbClr val="CCECFF"/>
          </a:solidFill>
          <a:ln>
            <a:noFill/>
          </a:ln>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4200" dirty="0" smtClean="0">
                <a:latin typeface="Cambria" panose="02040503050406030204" pitchFamily="18" charset="0"/>
              </a:rPr>
              <a:t>Extra-credit lab?</a:t>
            </a:r>
            <a:endParaRPr lang="en-US" altLang="en-US" sz="4200" dirty="0">
              <a:latin typeface="Cambria" panose="02040503050406030204" pitchFamily="18" charset="0"/>
            </a:endParaRPr>
          </a:p>
        </p:txBody>
      </p:sp>
      <p:sp>
        <p:nvSpPr>
          <p:cNvPr id="30" name="Text Box 6"/>
          <p:cNvSpPr txBox="1">
            <a:spLocks noChangeArrowheads="1"/>
          </p:cNvSpPr>
          <p:nvPr/>
        </p:nvSpPr>
        <p:spPr bwMode="auto">
          <a:xfrm>
            <a:off x="6770506" y="521732"/>
            <a:ext cx="2057400" cy="1077218"/>
          </a:xfrm>
          <a:prstGeom prst="rect">
            <a:avLst/>
          </a:prstGeom>
          <a:solidFill>
            <a:schemeClr val="bg1">
              <a:lumMod val="85000"/>
            </a:schemeClr>
          </a:solidFill>
          <a:ln>
            <a:noFill/>
          </a:ln>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3200" dirty="0" smtClean="0">
                <a:latin typeface="Cambria" panose="02040503050406030204" pitchFamily="18" charset="0"/>
              </a:rPr>
              <a:t>On Wed. Dec. 3</a:t>
            </a:r>
            <a:endParaRPr lang="en-US" altLang="en-US" sz="3200" dirty="0">
              <a:latin typeface="Cambria" panose="02040503050406030204" pitchFamily="18" charset="0"/>
            </a:endParaRPr>
          </a:p>
        </p:txBody>
      </p:sp>
      <p:sp>
        <p:nvSpPr>
          <p:cNvPr id="31" name="Text Box 6"/>
          <p:cNvSpPr txBox="1">
            <a:spLocks noChangeArrowheads="1"/>
          </p:cNvSpPr>
          <p:nvPr/>
        </p:nvSpPr>
        <p:spPr bwMode="auto">
          <a:xfrm>
            <a:off x="304800" y="1219200"/>
            <a:ext cx="7924800" cy="526297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457200" indent="-457200" eaLnBrk="1" hangingPunct="1">
              <a:spcBef>
                <a:spcPts val="0"/>
              </a:spcBef>
              <a:buFont typeface="Arial" panose="020B0604020202020204" pitchFamily="34" charset="0"/>
              <a:buChar char="•"/>
            </a:pPr>
            <a:r>
              <a:rPr lang="en-US" altLang="en-US" sz="2700" dirty="0" smtClean="0">
                <a:latin typeface="Cambria" panose="02040503050406030204" pitchFamily="18" charset="0"/>
              </a:rPr>
              <a:t>If you can come for the 6-8pm lab…</a:t>
            </a:r>
            <a:endParaRPr lang="en-US" altLang="en-US" sz="2700" i="1" dirty="0" smtClean="0">
              <a:latin typeface="Cambria" panose="02040503050406030204" pitchFamily="18" charset="0"/>
            </a:endParaRPr>
          </a:p>
          <a:p>
            <a:pPr marL="457200" indent="-457200" eaLnBrk="1" hangingPunct="1">
              <a:spcBef>
                <a:spcPts val="0"/>
              </a:spcBef>
              <a:buFont typeface="Arial" panose="020B0604020202020204" pitchFamily="34" charset="0"/>
              <a:buChar char="•"/>
            </a:pPr>
            <a:r>
              <a:rPr lang="en-US" altLang="en-US" sz="2700" dirty="0" smtClean="0">
                <a:latin typeface="Cambria" panose="02040503050406030204" pitchFamily="18" charset="0"/>
              </a:rPr>
              <a:t>… </a:t>
            </a:r>
            <a:r>
              <a:rPr lang="en-US" altLang="en-US" sz="2700" i="1" dirty="0" smtClean="0">
                <a:latin typeface="Cambria" panose="02040503050406030204" pitchFamily="18" charset="0"/>
              </a:rPr>
              <a:t>whether or not it's your regular lab</a:t>
            </a:r>
            <a:r>
              <a:rPr lang="en-US" altLang="en-US" sz="2700" dirty="0" smtClean="0">
                <a:latin typeface="Cambria" panose="02040503050406030204" pitchFamily="18" charset="0"/>
              </a:rPr>
              <a:t>,</a:t>
            </a:r>
          </a:p>
          <a:p>
            <a:pPr marL="457200" indent="-457200" eaLnBrk="1" hangingPunct="1">
              <a:spcBef>
                <a:spcPts val="0"/>
              </a:spcBef>
              <a:buFont typeface="Arial" panose="020B0604020202020204" pitchFamily="34" charset="0"/>
              <a:buChar char="•"/>
            </a:pPr>
            <a:r>
              <a:rPr lang="en-US" altLang="en-US" sz="2700" dirty="0" smtClean="0">
                <a:latin typeface="Cambria" panose="02040503050406030204" pitchFamily="18" charset="0"/>
              </a:rPr>
              <a:t>to participate in a </a:t>
            </a:r>
            <a:r>
              <a:rPr lang="en-US" altLang="en-US" sz="2700" b="1" i="1" dirty="0" smtClean="0">
                <a:latin typeface="Cambria" panose="02040503050406030204" pitchFamily="18" charset="0"/>
              </a:rPr>
              <a:t>parallel-programming study</a:t>
            </a:r>
          </a:p>
          <a:p>
            <a:pPr marL="1200150" lvl="1" indent="-457200" eaLnBrk="1" hangingPunct="1">
              <a:spcBef>
                <a:spcPts val="0"/>
              </a:spcBef>
              <a:buFont typeface="Arial" panose="020B0604020202020204" pitchFamily="34" charset="0"/>
              <a:buChar char="•"/>
            </a:pPr>
            <a:r>
              <a:rPr lang="en-US" altLang="en-US" sz="2000" dirty="0" smtClean="0">
                <a:latin typeface="Cambria" panose="02040503050406030204" pitchFamily="18" charset="0"/>
              </a:rPr>
              <a:t>a video introduction</a:t>
            </a:r>
            <a:endParaRPr lang="en-US" altLang="en-US" sz="2000" dirty="0">
              <a:latin typeface="Cambria" panose="02040503050406030204" pitchFamily="18" charset="0"/>
            </a:endParaRPr>
          </a:p>
          <a:p>
            <a:pPr marL="1200150" lvl="1" indent="-457200" eaLnBrk="1" hangingPunct="1">
              <a:spcBef>
                <a:spcPts val="0"/>
              </a:spcBef>
              <a:buFont typeface="Arial" panose="020B0604020202020204" pitchFamily="34" charset="0"/>
              <a:buChar char="•"/>
            </a:pPr>
            <a:r>
              <a:rPr lang="en-US" altLang="en-US" sz="2000" dirty="0" smtClean="0">
                <a:latin typeface="Cambria" panose="02040503050406030204" pitchFamily="18" charset="0"/>
              </a:rPr>
              <a:t>a few small Python programming-challenges</a:t>
            </a:r>
          </a:p>
          <a:p>
            <a:pPr marL="1200150" lvl="1" indent="-457200" eaLnBrk="1" hangingPunct="1">
              <a:spcBef>
                <a:spcPts val="0"/>
              </a:spcBef>
              <a:buFont typeface="Arial" panose="020B0604020202020204" pitchFamily="34" charset="0"/>
              <a:buChar char="•"/>
            </a:pPr>
            <a:r>
              <a:rPr lang="en-US" altLang="en-US" sz="2000" dirty="0" smtClean="0">
                <a:latin typeface="Cambria" panose="02040503050406030204" pitchFamily="18" charset="0"/>
              </a:rPr>
              <a:t>with help from students</a:t>
            </a:r>
          </a:p>
          <a:p>
            <a:pPr lvl="1" indent="0" eaLnBrk="1" hangingPunct="1">
              <a:spcBef>
                <a:spcPts val="0"/>
              </a:spcBef>
            </a:pPr>
            <a:endParaRPr lang="en-US" altLang="en-US" sz="2000" dirty="0" smtClean="0">
              <a:latin typeface="Cambria" panose="02040503050406030204" pitchFamily="18" charset="0"/>
            </a:endParaRPr>
          </a:p>
          <a:p>
            <a:pPr marL="457200" indent="-457200" eaLnBrk="1" hangingPunct="1">
              <a:spcBef>
                <a:spcPts val="0"/>
              </a:spcBef>
              <a:buFont typeface="Arial" panose="020B0604020202020204" pitchFamily="34" charset="0"/>
              <a:buChar char="•"/>
            </a:pPr>
            <a:r>
              <a:rPr lang="en-US" altLang="en-US" sz="2700" dirty="0" smtClean="0">
                <a:latin typeface="Cambria" panose="02040503050406030204" pitchFamily="18" charset="0"/>
              </a:rPr>
              <a:t>Prof. Stone, Savannah Baron, and others will provide </a:t>
            </a:r>
            <a:r>
              <a:rPr lang="en-US" altLang="en-US" sz="2700" u="sng" dirty="0" smtClean="0">
                <a:latin typeface="Cambria" panose="02040503050406030204" pitchFamily="18" charset="0"/>
              </a:rPr>
              <a:t>food</a:t>
            </a:r>
            <a:r>
              <a:rPr lang="en-US" altLang="en-US" sz="2700" dirty="0" smtClean="0">
                <a:latin typeface="Cambria" panose="02040503050406030204" pitchFamily="18" charset="0"/>
              </a:rPr>
              <a:t>, </a:t>
            </a:r>
            <a:r>
              <a:rPr lang="en-US" altLang="en-US" sz="2700" u="sng" dirty="0" smtClean="0">
                <a:latin typeface="Cambria" panose="02040503050406030204" pitchFamily="18" charset="0"/>
              </a:rPr>
              <a:t>guidance</a:t>
            </a:r>
            <a:r>
              <a:rPr lang="en-US" altLang="en-US" sz="2700" dirty="0" smtClean="0">
                <a:latin typeface="Cambria" panose="02040503050406030204" pitchFamily="18" charset="0"/>
              </a:rPr>
              <a:t>, and </a:t>
            </a:r>
            <a:r>
              <a:rPr lang="en-US" altLang="en-US" sz="2700" u="sng" dirty="0" smtClean="0">
                <a:latin typeface="Cambria" panose="02040503050406030204" pitchFamily="18" charset="0"/>
              </a:rPr>
              <a:t>challenges</a:t>
            </a:r>
            <a:r>
              <a:rPr lang="en-US" altLang="en-US" sz="2700" dirty="0" smtClean="0">
                <a:latin typeface="Cambria" panose="02040503050406030204" pitchFamily="18" charset="0"/>
              </a:rPr>
              <a:t>…</a:t>
            </a:r>
          </a:p>
          <a:p>
            <a:pPr marL="1200150" lvl="1" indent="-457200" eaLnBrk="1" hangingPunct="1">
              <a:spcBef>
                <a:spcPts val="0"/>
              </a:spcBef>
              <a:buFont typeface="Arial" panose="020B0604020202020204" pitchFamily="34" charset="0"/>
              <a:buChar char="•"/>
            </a:pPr>
            <a:r>
              <a:rPr lang="en-US" altLang="en-US" sz="2000" dirty="0" smtClean="0">
                <a:latin typeface="Cambria" panose="02040503050406030204" pitchFamily="18" charset="0"/>
              </a:rPr>
              <a:t>We can also provide +8 points of exam ex. cr.</a:t>
            </a:r>
          </a:p>
          <a:p>
            <a:pPr lvl="1" indent="0" eaLnBrk="1" hangingPunct="1">
              <a:spcBef>
                <a:spcPts val="0"/>
              </a:spcBef>
            </a:pPr>
            <a:endParaRPr lang="en-US" altLang="en-US" sz="2000" dirty="0" smtClean="0">
              <a:latin typeface="Cambria" panose="02040503050406030204" pitchFamily="18" charset="0"/>
            </a:endParaRPr>
          </a:p>
          <a:p>
            <a:pPr marL="457200" indent="-457200" eaLnBrk="1" hangingPunct="1">
              <a:spcBef>
                <a:spcPts val="0"/>
              </a:spcBef>
              <a:buFont typeface="Arial" panose="020B0604020202020204" pitchFamily="34" charset="0"/>
              <a:buChar char="•"/>
            </a:pPr>
            <a:r>
              <a:rPr lang="en-US" altLang="en-US" sz="2700" dirty="0" smtClean="0">
                <a:latin typeface="Cambria" panose="02040503050406030204" pitchFamily="18" charset="0"/>
              </a:rPr>
              <a:t>Many </a:t>
            </a:r>
            <a:r>
              <a:rPr lang="en-US" altLang="en-US" sz="2700" b="1" i="1" dirty="0" smtClean="0">
                <a:latin typeface="Cambria" panose="02040503050406030204" pitchFamily="18" charset="0"/>
              </a:rPr>
              <a:t>alternative </a:t>
            </a:r>
            <a:r>
              <a:rPr lang="en-US" altLang="en-US" sz="2700" dirty="0" smtClean="0">
                <a:latin typeface="Cambria" panose="02040503050406030204" pitchFamily="18" charset="0"/>
              </a:rPr>
              <a:t>ex. cr. opportunities are available in the final week's CS </a:t>
            </a:r>
            <a:r>
              <a:rPr lang="en-US" altLang="en-US" sz="2700" dirty="0" err="1" smtClean="0">
                <a:latin typeface="Cambria" panose="02040503050406030204" pitchFamily="18" charset="0"/>
              </a:rPr>
              <a:t>hwks</a:t>
            </a:r>
            <a:endParaRPr lang="en-US" altLang="en-US" sz="2700" dirty="0" smtClean="0">
              <a:latin typeface="Cambria" panose="02040503050406030204" pitchFamily="18" charset="0"/>
            </a:endParaRPr>
          </a:p>
          <a:p>
            <a:pPr marL="457200" indent="-457200" eaLnBrk="1" hangingPunct="1">
              <a:spcBef>
                <a:spcPts val="0"/>
              </a:spcBef>
              <a:buFont typeface="Arial" panose="020B0604020202020204" pitchFamily="34" charset="0"/>
              <a:buChar char="•"/>
            </a:pPr>
            <a:r>
              <a:rPr lang="en-US" altLang="en-US" sz="2700" b="1" i="1" dirty="0" smtClean="0">
                <a:solidFill>
                  <a:srgbClr val="000AF9"/>
                </a:solidFill>
                <a:latin typeface="Cambria" panose="02040503050406030204" pitchFamily="18" charset="0"/>
              </a:rPr>
              <a:t>Email me</a:t>
            </a:r>
            <a:r>
              <a:rPr lang="en-US" altLang="en-US" sz="2700" dirty="0" smtClean="0">
                <a:solidFill>
                  <a:srgbClr val="000AF9"/>
                </a:solidFill>
                <a:latin typeface="Cambria" panose="02040503050406030204" pitchFamily="18" charset="0"/>
              </a:rPr>
              <a:t> ~ this can handle up to 24 people…</a:t>
            </a:r>
          </a:p>
        </p:txBody>
      </p:sp>
      <p:sp>
        <p:nvSpPr>
          <p:cNvPr id="4" name="Right Arrow 3"/>
          <p:cNvSpPr/>
          <p:nvPr/>
        </p:nvSpPr>
        <p:spPr>
          <a:xfrm rot="10800000">
            <a:off x="7794171" y="5869313"/>
            <a:ext cx="870857" cy="685800"/>
          </a:xfrm>
          <a:prstGeom prst="rightArrow">
            <a:avLst/>
          </a:prstGeom>
          <a:solidFill>
            <a:srgbClr val="CCECFF"/>
          </a:solidFill>
          <a:ln>
            <a:solidFill>
              <a:srgbClr val="CC33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96616777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6" descr="Picture 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35550" y="4038600"/>
            <a:ext cx="3911600" cy="2667000"/>
          </a:xfrm>
          <a:prstGeom prst="rect">
            <a:avLst/>
          </a:prstGeom>
          <a:noFill/>
          <a:ln w="3810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11269" name="Picture 8" descr="Picture 10"/>
          <p:cNvPicPr>
            <a:picLocks noChangeAspect="1" noChangeArrowheads="1"/>
          </p:cNvPicPr>
          <p:nvPr/>
        </p:nvPicPr>
        <p:blipFill>
          <a:blip r:embed="rId3"/>
          <a:srcRect/>
          <a:stretch>
            <a:fillRect/>
          </a:stretch>
        </p:blipFill>
        <p:spPr bwMode="auto">
          <a:xfrm>
            <a:off x="2286000" y="2097088"/>
            <a:ext cx="3924300" cy="2516187"/>
          </a:xfrm>
          <a:prstGeom prst="rect">
            <a:avLst/>
          </a:prstGeom>
          <a:noFill/>
          <a:ln w="38100">
            <a:solidFill>
              <a:schemeClr val="bg1"/>
            </a:solidFill>
            <a:miter lim="800000"/>
            <a:headEnd/>
            <a:tailEnd/>
          </a:ln>
        </p:spPr>
      </p:pic>
      <p:sp>
        <p:nvSpPr>
          <p:cNvPr id="19460" name="Text Box 5"/>
          <p:cNvSpPr txBox="1">
            <a:spLocks noChangeArrowheads="1"/>
          </p:cNvSpPr>
          <p:nvPr/>
        </p:nvSpPr>
        <p:spPr bwMode="auto">
          <a:xfrm>
            <a:off x="4473575" y="160338"/>
            <a:ext cx="4043363"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4200" dirty="0" smtClean="0">
                <a:latin typeface="Cambria" panose="02040503050406030204" pitchFamily="18" charset="0"/>
              </a:rPr>
              <a:t>Project options…</a:t>
            </a:r>
            <a:endParaRPr lang="en-US" altLang="en-US" sz="4200" dirty="0">
              <a:latin typeface="Cambria" panose="02040503050406030204" pitchFamily="18" charset="0"/>
            </a:endParaRPr>
          </a:p>
        </p:txBody>
      </p:sp>
      <p:sp>
        <p:nvSpPr>
          <p:cNvPr id="19461" name="Rectangle 11"/>
          <p:cNvSpPr>
            <a:spLocks noChangeArrowheads="1"/>
          </p:cNvSpPr>
          <p:nvPr/>
        </p:nvSpPr>
        <p:spPr bwMode="auto">
          <a:xfrm>
            <a:off x="3087196" y="2816225"/>
            <a:ext cx="2480936" cy="1077218"/>
          </a:xfrm>
          <a:prstGeom prst="rect">
            <a:avLst/>
          </a:prstGeom>
          <a:solidFill>
            <a:srgbClr val="CCFFCC"/>
          </a:solidFill>
          <a:ln w="12700">
            <a:solidFill>
              <a:schemeClr val="bg1"/>
            </a:solidFill>
            <a:round/>
            <a:headEnd/>
            <a:tailEnd/>
          </a:ln>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sz="6400" dirty="0" err="1" smtClean="0">
                <a:latin typeface="Cambria" panose="02040503050406030204" pitchFamily="18" charset="0"/>
              </a:rPr>
              <a:t>TextID</a:t>
            </a:r>
            <a:endParaRPr lang="en-US" altLang="en-US" sz="6400" dirty="0">
              <a:latin typeface="Cambria" panose="02040503050406030204" pitchFamily="18" charset="0"/>
            </a:endParaRPr>
          </a:p>
        </p:txBody>
      </p:sp>
      <p:sp>
        <p:nvSpPr>
          <p:cNvPr id="19462" name="Rectangle 13"/>
          <p:cNvSpPr>
            <a:spLocks noChangeArrowheads="1"/>
          </p:cNvSpPr>
          <p:nvPr/>
        </p:nvSpPr>
        <p:spPr bwMode="auto">
          <a:xfrm>
            <a:off x="5453918" y="4833938"/>
            <a:ext cx="3073278" cy="1077218"/>
          </a:xfrm>
          <a:prstGeom prst="rect">
            <a:avLst/>
          </a:prstGeom>
          <a:solidFill>
            <a:srgbClr val="FCD4C8"/>
          </a:solidFill>
          <a:ln w="12700">
            <a:solidFill>
              <a:schemeClr val="bg1"/>
            </a:solidFill>
            <a:round/>
            <a:headEnd/>
            <a:tailEnd/>
          </a:ln>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sz="6400" dirty="0" err="1">
                <a:latin typeface="Cambria" panose="02040503050406030204" pitchFamily="18" charset="0"/>
              </a:rPr>
              <a:t>Picobot</a:t>
            </a:r>
            <a:r>
              <a:rPr lang="en-US" altLang="en-US" sz="6400" dirty="0">
                <a:latin typeface="Cambria" panose="02040503050406030204" pitchFamily="18" charset="0"/>
              </a:rPr>
              <a:t>!</a:t>
            </a:r>
          </a:p>
        </p:txBody>
      </p:sp>
      <p:pic>
        <p:nvPicPr>
          <p:cNvPr id="19463" name="Picture 6" descr="poo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160338"/>
            <a:ext cx="3448050" cy="2506662"/>
          </a:xfrm>
          <a:prstGeom prst="rect">
            <a:avLst/>
          </a:prstGeom>
          <a:noFill/>
          <a:ln w="38100">
            <a:solidFill>
              <a:schemeClr val="bg1">
                <a:lumMod val="85000"/>
              </a:schemeClr>
            </a:solidFill>
            <a:miter lim="800000"/>
            <a:headEnd/>
            <a:tailEnd/>
          </a:ln>
          <a:extLst>
            <a:ext uri="{909E8E84-426E-40DD-AFC4-6F175D3DCCD1}">
              <a14:hiddenFill xmlns:a14="http://schemas.microsoft.com/office/drawing/2010/main">
                <a:solidFill>
                  <a:srgbClr val="FFFFFF"/>
                </a:solidFill>
              </a14:hiddenFill>
            </a:ext>
          </a:extLst>
        </p:spPr>
      </p:pic>
      <p:sp>
        <p:nvSpPr>
          <p:cNvPr id="19464" name="Rectangle 10"/>
          <p:cNvSpPr>
            <a:spLocks noChangeArrowheads="1"/>
          </p:cNvSpPr>
          <p:nvPr/>
        </p:nvSpPr>
        <p:spPr bwMode="auto">
          <a:xfrm>
            <a:off x="934031" y="874713"/>
            <a:ext cx="2226059" cy="1077218"/>
          </a:xfrm>
          <a:prstGeom prst="rect">
            <a:avLst/>
          </a:prstGeom>
          <a:solidFill>
            <a:srgbClr val="CCECFF"/>
          </a:solidFill>
          <a:ln w="12700">
            <a:solidFill>
              <a:schemeClr val="bg1"/>
            </a:solidFill>
            <a:round/>
            <a:headEnd/>
            <a:tailEnd/>
          </a:ln>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sz="6400" dirty="0" err="1" smtClean="0">
                <a:latin typeface="Cambria" panose="02040503050406030204" pitchFamily="18" charset="0"/>
              </a:rPr>
              <a:t>VPool</a:t>
            </a:r>
            <a:endParaRPr lang="en-US" altLang="en-US" sz="6400" dirty="0">
              <a:latin typeface="Cambria" panose="02040503050406030204" pitchFamily="18" charset="0"/>
            </a:endParaRPr>
          </a:p>
        </p:txBody>
      </p:sp>
      <p:sp>
        <p:nvSpPr>
          <p:cNvPr id="2" name="TextBox 1"/>
          <p:cNvSpPr txBox="1"/>
          <p:nvPr/>
        </p:nvSpPr>
        <p:spPr>
          <a:xfrm rot="20622319">
            <a:off x="1960735" y="1847572"/>
            <a:ext cx="1504784" cy="461665"/>
          </a:xfrm>
          <a:prstGeom prst="rect">
            <a:avLst/>
          </a:prstGeom>
          <a:solidFill>
            <a:schemeClr val="bg1">
              <a:lumMod val="50000"/>
            </a:schemeClr>
          </a:solidFill>
        </p:spPr>
        <p:txBody>
          <a:bodyPr wrap="square" rtlCol="0">
            <a:spAutoFit/>
          </a:bodyPr>
          <a:lstStyle/>
          <a:p>
            <a:pPr algn="ctr"/>
            <a:r>
              <a:rPr lang="en-US" b="1" dirty="0" smtClean="0">
                <a:solidFill>
                  <a:schemeClr val="bg1"/>
                </a:solidFill>
                <a:latin typeface="Calibri" panose="020F0502020204030204" pitchFamily="34" charset="0"/>
              </a:rPr>
              <a:t>…</a:t>
            </a:r>
            <a:r>
              <a:rPr lang="en-US" b="1" dirty="0" err="1" smtClean="0">
                <a:solidFill>
                  <a:schemeClr val="bg1"/>
                </a:solidFill>
                <a:latin typeface="Calibri" panose="020F0502020204030204" pitchFamily="34" charset="0"/>
              </a:rPr>
              <a:t>VPython</a:t>
            </a:r>
            <a:endParaRPr lang="en-US" b="1" dirty="0">
              <a:solidFill>
                <a:schemeClr val="bg1"/>
              </a:solidFill>
              <a:latin typeface="Calibri" panose="020F0502020204030204" pitchFamily="34" charset="0"/>
            </a:endParaRPr>
          </a:p>
        </p:txBody>
      </p:sp>
      <p:sp>
        <p:nvSpPr>
          <p:cNvPr id="10" name="TextBox 9"/>
          <p:cNvSpPr txBox="1"/>
          <p:nvPr/>
        </p:nvSpPr>
        <p:spPr>
          <a:xfrm rot="20622319">
            <a:off x="4371768" y="3824890"/>
            <a:ext cx="1493648" cy="461665"/>
          </a:xfrm>
          <a:prstGeom prst="rect">
            <a:avLst/>
          </a:prstGeom>
          <a:solidFill>
            <a:schemeClr val="bg1">
              <a:lumMod val="50000"/>
            </a:schemeClr>
          </a:solidFill>
        </p:spPr>
        <p:txBody>
          <a:bodyPr wrap="square" rtlCol="0">
            <a:spAutoFit/>
          </a:bodyPr>
          <a:lstStyle/>
          <a:p>
            <a:pPr algn="ctr"/>
            <a:r>
              <a:rPr lang="en-US" b="1" dirty="0" smtClean="0">
                <a:solidFill>
                  <a:schemeClr val="bg1"/>
                </a:solidFill>
                <a:latin typeface="Calibri" panose="020F0502020204030204" pitchFamily="34" charset="0"/>
              </a:rPr>
              <a:t>…Markov</a:t>
            </a:r>
            <a:endParaRPr lang="en-US" b="1" dirty="0">
              <a:solidFill>
                <a:schemeClr val="bg1"/>
              </a:solidFill>
              <a:latin typeface="Calibri" panose="020F0502020204030204" pitchFamily="34" charset="0"/>
            </a:endParaRPr>
          </a:p>
        </p:txBody>
      </p:sp>
      <p:sp>
        <p:nvSpPr>
          <p:cNvPr id="11" name="TextBox 10"/>
          <p:cNvSpPr txBox="1"/>
          <p:nvPr/>
        </p:nvSpPr>
        <p:spPr>
          <a:xfrm rot="20622319">
            <a:off x="7204053" y="5861050"/>
            <a:ext cx="1580940" cy="461665"/>
          </a:xfrm>
          <a:prstGeom prst="rect">
            <a:avLst/>
          </a:prstGeom>
          <a:solidFill>
            <a:schemeClr val="bg1">
              <a:lumMod val="50000"/>
            </a:schemeClr>
          </a:solidFill>
        </p:spPr>
        <p:txBody>
          <a:bodyPr wrap="square" rtlCol="0">
            <a:spAutoFit/>
          </a:bodyPr>
          <a:lstStyle/>
          <a:p>
            <a:pPr algn="ctr"/>
            <a:r>
              <a:rPr lang="en-US" b="1" dirty="0" smtClean="0">
                <a:solidFill>
                  <a:schemeClr val="bg1"/>
                </a:solidFill>
                <a:latin typeface="Calibri" panose="020F0502020204030204" pitchFamily="34" charset="0"/>
              </a:rPr>
              <a:t>…</a:t>
            </a:r>
            <a:r>
              <a:rPr lang="en-US" b="1" dirty="0" err="1" smtClean="0">
                <a:solidFill>
                  <a:schemeClr val="bg1"/>
                </a:solidFill>
                <a:latin typeface="Calibri" panose="020F0502020204030204" pitchFamily="34" charset="0"/>
              </a:rPr>
              <a:t>CFour</a:t>
            </a:r>
            <a:endParaRPr lang="en-US" b="1" dirty="0">
              <a:solidFill>
                <a:schemeClr val="bg1"/>
              </a:solidFill>
              <a:latin typeface="Calibri" panose="020F0502020204030204" pitchFamily="34" charset="0"/>
            </a:endParaRPr>
          </a:p>
        </p:txBody>
      </p:sp>
    </p:spTree>
    <p:extLst>
      <p:ext uri="{BB962C8B-B14F-4D97-AF65-F5344CB8AC3E}">
        <p14:creationId xmlns:p14="http://schemas.microsoft.com/office/powerpoint/2010/main" val="327138589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4"/>
          <p:cNvSpPr>
            <a:spLocks noChangeArrowheads="1"/>
          </p:cNvSpPr>
          <p:nvPr/>
        </p:nvSpPr>
        <p:spPr bwMode="auto">
          <a:xfrm>
            <a:off x="1403925" y="1229178"/>
            <a:ext cx="7555350" cy="90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20000"/>
              </a:spcBef>
            </a:pPr>
            <a:r>
              <a:rPr lang="en-US" altLang="en-US" dirty="0" smtClean="0">
                <a:solidFill>
                  <a:srgbClr val="000000"/>
                </a:solidFill>
                <a:latin typeface="Cambria" panose="02040503050406030204" pitchFamily="18" charset="0"/>
                <a:cs typeface="Arial" pitchFamily="34" charset="0"/>
              </a:rPr>
              <a:t>     </a:t>
            </a:r>
            <a:r>
              <a:rPr lang="en-US" altLang="en-US" dirty="0" smtClean="0">
                <a:solidFill>
                  <a:srgbClr val="000000"/>
                </a:solidFill>
                <a:latin typeface="Cambria" panose="02040503050406030204" pitchFamily="18" charset="0"/>
                <a:cs typeface="Arial" pitchFamily="34" charset="0"/>
              </a:rPr>
              <a:t>(1) Implement </a:t>
            </a:r>
            <a:r>
              <a:rPr lang="en-US" altLang="en-US" dirty="0" err="1">
                <a:solidFill>
                  <a:srgbClr val="000000"/>
                </a:solidFill>
                <a:latin typeface="Cambria" panose="02040503050406030204" pitchFamily="18" charset="0"/>
                <a:cs typeface="Arial" pitchFamily="34" charset="0"/>
              </a:rPr>
              <a:t>Picobot</a:t>
            </a:r>
            <a:r>
              <a:rPr lang="en-US" altLang="en-US" dirty="0">
                <a:solidFill>
                  <a:srgbClr val="000000"/>
                </a:solidFill>
                <a:latin typeface="Cambria" panose="02040503050406030204" pitchFamily="18" charset="0"/>
                <a:cs typeface="Arial" pitchFamily="34" charset="0"/>
              </a:rPr>
              <a:t> </a:t>
            </a:r>
            <a:r>
              <a:rPr lang="en-US" altLang="en-US" dirty="0" smtClean="0">
                <a:solidFill>
                  <a:srgbClr val="000000"/>
                </a:solidFill>
                <a:latin typeface="Cambria" panose="02040503050406030204" pitchFamily="18" charset="0"/>
                <a:cs typeface="Arial" pitchFamily="34" charset="0"/>
              </a:rPr>
              <a:t>in Python</a:t>
            </a:r>
          </a:p>
          <a:p>
            <a:pPr eaLnBrk="1" hangingPunct="1">
              <a:spcBef>
                <a:spcPct val="20000"/>
              </a:spcBef>
            </a:pPr>
            <a:r>
              <a:rPr lang="en-US" altLang="en-US" dirty="0" smtClean="0">
                <a:solidFill>
                  <a:srgbClr val="000000"/>
                </a:solidFill>
                <a:latin typeface="Cambria" panose="02040503050406030204" pitchFamily="18" charset="0"/>
                <a:cs typeface="Arial" pitchFamily="34" charset="0"/>
              </a:rPr>
              <a:t>     (2) </a:t>
            </a:r>
            <a:r>
              <a:rPr lang="en-US" altLang="en-US" i="1" dirty="0" smtClean="0">
                <a:solidFill>
                  <a:srgbClr val="000000"/>
                </a:solidFill>
                <a:latin typeface="Cambria" panose="02040503050406030204" pitchFamily="18" charset="0"/>
                <a:cs typeface="Arial" pitchFamily="34" charset="0"/>
              </a:rPr>
              <a:t>Train Python to write successful </a:t>
            </a:r>
            <a:r>
              <a:rPr lang="en-US" altLang="en-US" i="1" dirty="0" err="1" smtClean="0">
                <a:solidFill>
                  <a:srgbClr val="000000"/>
                </a:solidFill>
                <a:latin typeface="Cambria" panose="02040503050406030204" pitchFamily="18" charset="0"/>
                <a:cs typeface="Arial" pitchFamily="34" charset="0"/>
              </a:rPr>
              <a:t>Picobot</a:t>
            </a:r>
            <a:r>
              <a:rPr lang="en-US" altLang="en-US" i="1" dirty="0" smtClean="0">
                <a:solidFill>
                  <a:srgbClr val="000000"/>
                </a:solidFill>
                <a:latin typeface="Cambria" panose="02040503050406030204" pitchFamily="18" charset="0"/>
                <a:cs typeface="Arial" pitchFamily="34" charset="0"/>
              </a:rPr>
              <a:t> programs!</a:t>
            </a:r>
            <a:endParaRPr lang="en-US" altLang="en-US" dirty="0" smtClean="0">
              <a:solidFill>
                <a:srgbClr val="000000"/>
              </a:solidFill>
              <a:latin typeface="Cambria" panose="02040503050406030204" pitchFamily="18" charset="0"/>
              <a:cs typeface="Arial" pitchFamily="34" charset="0"/>
            </a:endParaRPr>
          </a:p>
        </p:txBody>
      </p:sp>
      <p:sp>
        <p:nvSpPr>
          <p:cNvPr id="46083" name="Text Box 8"/>
          <p:cNvSpPr txBox="1">
            <a:spLocks noChangeArrowheads="1"/>
          </p:cNvSpPr>
          <p:nvPr/>
        </p:nvSpPr>
        <p:spPr bwMode="auto">
          <a:xfrm>
            <a:off x="1147763" y="152400"/>
            <a:ext cx="68580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4200" dirty="0">
                <a:latin typeface="Cambria" panose="02040503050406030204" pitchFamily="18" charset="0"/>
              </a:rPr>
              <a:t>The </a:t>
            </a:r>
            <a:r>
              <a:rPr lang="en-US" altLang="en-US" sz="4200" dirty="0" err="1">
                <a:latin typeface="Cambria" panose="02040503050406030204" pitchFamily="18" charset="0"/>
              </a:rPr>
              <a:t>Picobot</a:t>
            </a:r>
            <a:r>
              <a:rPr lang="en-US" altLang="en-US" sz="4200" dirty="0">
                <a:latin typeface="Cambria" panose="02040503050406030204" pitchFamily="18" charset="0"/>
              </a:rPr>
              <a:t> project</a:t>
            </a:r>
          </a:p>
        </p:txBody>
      </p:sp>
      <p:grpSp>
        <p:nvGrpSpPr>
          <p:cNvPr id="46084" name="Group 5"/>
          <p:cNvGrpSpPr>
            <a:grpSpLocks/>
          </p:cNvGrpSpPr>
          <p:nvPr/>
        </p:nvGrpSpPr>
        <p:grpSpPr bwMode="auto">
          <a:xfrm>
            <a:off x="8384397" y="6020985"/>
            <a:ext cx="518840" cy="647421"/>
            <a:chOff x="2928" y="1051"/>
            <a:chExt cx="840" cy="957"/>
          </a:xfrm>
        </p:grpSpPr>
        <p:sp>
          <p:nvSpPr>
            <p:cNvPr id="46087" name="Freeform 6"/>
            <p:cNvSpPr>
              <a:spLocks/>
            </p:cNvSpPr>
            <p:nvPr/>
          </p:nvSpPr>
          <p:spPr bwMode="auto">
            <a:xfrm>
              <a:off x="2928" y="1759"/>
              <a:ext cx="810" cy="249"/>
            </a:xfrm>
            <a:custGeom>
              <a:avLst/>
              <a:gdLst>
                <a:gd name="T0" fmla="*/ 52 w 1048"/>
                <a:gd name="T1" fmla="*/ 21 h 250"/>
                <a:gd name="T2" fmla="*/ 90 w 1048"/>
                <a:gd name="T3" fmla="*/ 83 h 250"/>
                <a:gd name="T4" fmla="*/ 94 w 1048"/>
                <a:gd name="T5" fmla="*/ 111 h 250"/>
                <a:gd name="T6" fmla="*/ 98 w 1048"/>
                <a:gd name="T7" fmla="*/ 129 h 250"/>
                <a:gd name="T8" fmla="*/ 103 w 1048"/>
                <a:gd name="T9" fmla="*/ 170 h 250"/>
                <a:gd name="T10" fmla="*/ 73 w 1048"/>
                <a:gd name="T11" fmla="*/ 239 h 250"/>
                <a:gd name="T12" fmla="*/ 8 w 1048"/>
                <a:gd name="T13" fmla="*/ 219 h 250"/>
                <a:gd name="T14" fmla="*/ 0 w 1048"/>
                <a:gd name="T15" fmla="*/ 198 h 250"/>
                <a:gd name="T16" fmla="*/ 2 w 1048"/>
                <a:gd name="T17" fmla="*/ 164 h 250"/>
                <a:gd name="T18" fmla="*/ 9 w 1048"/>
                <a:gd name="T19" fmla="*/ 125 h 250"/>
                <a:gd name="T20" fmla="*/ 20 w 1048"/>
                <a:gd name="T21" fmla="*/ 76 h 250"/>
                <a:gd name="T22" fmla="*/ 28 w 1048"/>
                <a:gd name="T23" fmla="*/ 55 h 250"/>
                <a:gd name="T24" fmla="*/ 32 w 1048"/>
                <a:gd name="T25" fmla="*/ 28 h 250"/>
                <a:gd name="T26" fmla="*/ 37 w 1048"/>
                <a:gd name="T27" fmla="*/ 14 h 250"/>
                <a:gd name="T28" fmla="*/ 49 w 1048"/>
                <a:gd name="T29" fmla="*/ 28 h 250"/>
                <a:gd name="T30" fmla="*/ 52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solidFill>
                  <a:srgbClr val="000000"/>
                </a:solidFill>
              </a:endParaRPr>
            </a:p>
          </p:txBody>
        </p:sp>
        <p:sp>
          <p:nvSpPr>
            <p:cNvPr id="46088" name="Oval 7"/>
            <p:cNvSpPr>
              <a:spLocks noChangeArrowheads="1"/>
            </p:cNvSpPr>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46089" name="Oval 8"/>
            <p:cNvSpPr>
              <a:spLocks noChangeArrowheads="1"/>
            </p:cNvSpPr>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46090" name="Oval 9"/>
            <p:cNvSpPr>
              <a:spLocks noChangeArrowheads="1"/>
            </p:cNvSpPr>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46091" name="Oval 10"/>
            <p:cNvSpPr>
              <a:spLocks noChangeArrowheads="1"/>
            </p:cNvSpPr>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46092" name="Oval 11"/>
            <p:cNvSpPr>
              <a:spLocks noChangeArrowheads="1"/>
            </p:cNvSpPr>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46093" name="Oval 12"/>
            <p:cNvSpPr>
              <a:spLocks noChangeArrowheads="1"/>
            </p:cNvSpPr>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46094" name="Oval 13"/>
            <p:cNvSpPr>
              <a:spLocks noChangeArrowheads="1"/>
            </p:cNvSpPr>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46095" name="AutoShape 14"/>
            <p:cNvSpPr>
              <a:spLocks noChangeArrowheads="1"/>
            </p:cNvSpPr>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46096" name="Freeform 15"/>
            <p:cNvSpPr>
              <a:spLocks/>
            </p:cNvSpPr>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solidFill>
                  <a:srgbClr val="000000"/>
                </a:solidFill>
              </a:endParaRPr>
            </a:p>
          </p:txBody>
        </p:sp>
        <p:sp>
          <p:nvSpPr>
            <p:cNvPr id="46097" name="Freeform 16"/>
            <p:cNvSpPr>
              <a:spLocks/>
            </p:cNvSpPr>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solidFill>
                  <a:srgbClr val="000000"/>
                </a:solidFill>
              </a:endParaRPr>
            </a:p>
          </p:txBody>
        </p:sp>
        <p:sp>
          <p:nvSpPr>
            <p:cNvPr id="46098" name="Freeform 17"/>
            <p:cNvSpPr>
              <a:spLocks/>
            </p:cNvSpPr>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solidFill>
                  <a:srgbClr val="000000"/>
                </a:solidFill>
              </a:endParaRPr>
            </a:p>
          </p:txBody>
        </p:sp>
        <p:sp>
          <p:nvSpPr>
            <p:cNvPr id="46099" name="Freeform 18"/>
            <p:cNvSpPr>
              <a:spLocks/>
            </p:cNvSpPr>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solidFill>
                  <a:srgbClr val="000000"/>
                </a:solidFill>
              </a:endParaRPr>
            </a:p>
          </p:txBody>
        </p:sp>
      </p:grpSp>
      <p:sp>
        <p:nvSpPr>
          <p:cNvPr id="46085" name="Rectangle 24"/>
          <p:cNvSpPr>
            <a:spLocks noChangeArrowheads="1"/>
          </p:cNvSpPr>
          <p:nvPr/>
        </p:nvSpPr>
        <p:spPr bwMode="auto">
          <a:xfrm>
            <a:off x="5882863" y="5732957"/>
            <a:ext cx="254941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r" eaLnBrk="1" hangingPunct="1"/>
            <a:r>
              <a:rPr lang="en-US" altLang="en-US" sz="1600" dirty="0">
                <a:solidFill>
                  <a:srgbClr val="009900"/>
                </a:solidFill>
                <a:latin typeface="Cambria" panose="02040503050406030204" pitchFamily="18" charset="0"/>
              </a:rPr>
              <a:t>talk </a:t>
            </a:r>
            <a:r>
              <a:rPr lang="en-US" altLang="en-US" sz="1600" dirty="0" smtClean="0">
                <a:solidFill>
                  <a:srgbClr val="009900"/>
                </a:solidFill>
                <a:latin typeface="Cambria" panose="02040503050406030204" pitchFamily="18" charset="0"/>
              </a:rPr>
              <a:t>about going </a:t>
            </a:r>
            <a:r>
              <a:rPr lang="en-US" altLang="en-US" sz="1600" i="1" dirty="0">
                <a:solidFill>
                  <a:srgbClr val="009900"/>
                </a:solidFill>
                <a:latin typeface="Cambria" panose="02040503050406030204" pitchFamily="18" charset="0"/>
              </a:rPr>
              <a:t>full circle...</a:t>
            </a:r>
            <a:endParaRPr lang="en-US" altLang="en-US" sz="1600" dirty="0">
              <a:solidFill>
                <a:srgbClr val="000000"/>
              </a:solidFill>
              <a:latin typeface="Cambria" panose="02040503050406030204" pitchFamily="18" charset="0"/>
            </a:endParaRPr>
          </a:p>
        </p:txBody>
      </p:sp>
      <p:pic>
        <p:nvPicPr>
          <p:cNvPr id="46086" name="Picture 25" descr="Picture 17.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2819400"/>
            <a:ext cx="3657600" cy="3798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287441" y="1143000"/>
            <a:ext cx="1236559" cy="1077218"/>
          </a:xfrm>
          <a:prstGeom prst="rect">
            <a:avLst/>
          </a:prstGeom>
          <a:solidFill>
            <a:srgbClr val="CCECFF"/>
          </a:solidFill>
        </p:spPr>
        <p:txBody>
          <a:bodyPr wrap="square">
            <a:spAutoFit/>
          </a:bodyPr>
          <a:lstStyle/>
          <a:p>
            <a:pPr algn="ctr" eaLnBrk="1" hangingPunct="1">
              <a:spcBef>
                <a:spcPct val="20000"/>
              </a:spcBef>
            </a:pPr>
            <a:r>
              <a:rPr lang="en-US" altLang="en-US" sz="3200" dirty="0">
                <a:solidFill>
                  <a:srgbClr val="000000"/>
                </a:solidFill>
                <a:latin typeface="Cambria" panose="02040503050406030204" pitchFamily="18" charset="0"/>
                <a:cs typeface="Arial" pitchFamily="34" charset="0"/>
              </a:rPr>
              <a:t>Big </a:t>
            </a:r>
            <a:r>
              <a:rPr lang="en-US" altLang="en-US" sz="3200" dirty="0" smtClean="0">
                <a:solidFill>
                  <a:srgbClr val="000000"/>
                </a:solidFill>
                <a:latin typeface="Cambria" panose="02040503050406030204" pitchFamily="18" charset="0"/>
                <a:cs typeface="Arial" pitchFamily="34" charset="0"/>
              </a:rPr>
              <a:t>ideas </a:t>
            </a:r>
            <a:endParaRPr lang="en-US" altLang="en-US" sz="3200" dirty="0">
              <a:solidFill>
                <a:srgbClr val="000000"/>
              </a:solidFill>
              <a:latin typeface="Cambria" panose="02040503050406030204" pitchFamily="18" charset="0"/>
              <a:cs typeface="Arial" pitchFamily="34" charset="0"/>
            </a:endParaRPr>
          </a:p>
        </p:txBody>
      </p:sp>
    </p:spTree>
    <p:extLst>
      <p:ext uri="{BB962C8B-B14F-4D97-AF65-F5344CB8AC3E}">
        <p14:creationId xmlns:p14="http://schemas.microsoft.com/office/powerpoint/2010/main" val="95504298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914400" y="381000"/>
            <a:ext cx="7315200" cy="738664"/>
          </a:xfrm>
          <a:prstGeom prst="rect">
            <a:avLst/>
          </a:prstGeom>
          <a:noFill/>
        </p:spPr>
        <p:txBody>
          <a:bodyPr wrap="square" rtlCol="0">
            <a:spAutoFit/>
          </a:bodyPr>
          <a:lstStyle/>
          <a:p>
            <a:pPr algn="ctr"/>
            <a:r>
              <a:rPr lang="en-US" sz="4200" dirty="0" smtClean="0">
                <a:latin typeface="Cambria" panose="02040503050406030204" pitchFamily="18" charset="0"/>
              </a:rPr>
              <a:t>Connect-4   </a:t>
            </a:r>
            <a:r>
              <a:rPr lang="en-US" sz="4200" b="1" i="1" dirty="0" smtClean="0">
                <a:latin typeface="Cambria" panose="02040503050406030204" pitchFamily="18" charset="0"/>
              </a:rPr>
              <a:t>tiebreaking</a:t>
            </a:r>
            <a:r>
              <a:rPr lang="en-US" sz="4200" dirty="0" smtClean="0">
                <a:latin typeface="Cambria" panose="02040503050406030204" pitchFamily="18" charset="0"/>
              </a:rPr>
              <a:t>…</a:t>
            </a:r>
            <a:endParaRPr lang="en-US" sz="4200" dirty="0">
              <a:latin typeface="Cambria" panose="02040503050406030204" pitchFamily="18" charset="0"/>
            </a:endParaRPr>
          </a:p>
        </p:txBody>
      </p:sp>
      <p:sp>
        <p:nvSpPr>
          <p:cNvPr id="4" name="Rectangle 3"/>
          <p:cNvSpPr/>
          <p:nvPr/>
        </p:nvSpPr>
        <p:spPr>
          <a:xfrm>
            <a:off x="1433513" y="1826923"/>
            <a:ext cx="6348411" cy="461665"/>
          </a:xfrm>
          <a:prstGeom prst="rect">
            <a:avLst/>
          </a:prstGeom>
        </p:spPr>
        <p:txBody>
          <a:bodyPr wrap="square">
            <a:spAutoFit/>
          </a:bodyPr>
          <a:lstStyle/>
          <a:p>
            <a:pPr algn="ctr"/>
            <a:r>
              <a:rPr lang="en-US" dirty="0" smtClean="0">
                <a:latin typeface="Cambria" panose="02040503050406030204" pitchFamily="18" charset="0"/>
              </a:rPr>
              <a:t>but which board is </a:t>
            </a:r>
            <a:r>
              <a:rPr lang="en-US" b="1" i="1" dirty="0" smtClean="0">
                <a:latin typeface="Cambria" panose="02040503050406030204" pitchFamily="18" charset="0"/>
              </a:rPr>
              <a:t>really</a:t>
            </a:r>
            <a:r>
              <a:rPr lang="en-US" dirty="0" smtClean="0">
                <a:latin typeface="Cambria" panose="02040503050406030204" pitchFamily="18" charset="0"/>
              </a:rPr>
              <a:t> better for black?</a:t>
            </a:r>
            <a:endParaRPr lang="en-US" dirty="0"/>
          </a:p>
        </p:txBody>
      </p:sp>
      <p:sp>
        <p:nvSpPr>
          <p:cNvPr id="24" name="Oval 1050"/>
          <p:cNvSpPr>
            <a:spLocks noChangeArrowheads="1"/>
          </p:cNvSpPr>
          <p:nvPr/>
        </p:nvSpPr>
        <p:spPr bwMode="auto">
          <a:xfrm>
            <a:off x="5345112" y="2598737"/>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25" name="Oval 1051" descr="Dark vertical"/>
          <p:cNvSpPr>
            <a:spLocks noChangeArrowheads="1"/>
          </p:cNvSpPr>
          <p:nvPr/>
        </p:nvSpPr>
        <p:spPr bwMode="auto">
          <a:xfrm>
            <a:off x="5345112" y="2960687"/>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26" name="Oval 1053" descr="Dark vertical"/>
          <p:cNvSpPr>
            <a:spLocks noChangeArrowheads="1"/>
          </p:cNvSpPr>
          <p:nvPr/>
        </p:nvSpPr>
        <p:spPr bwMode="auto">
          <a:xfrm>
            <a:off x="5345112" y="3687762"/>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28" name="Oval 1055"/>
          <p:cNvSpPr>
            <a:spLocks noChangeArrowheads="1"/>
          </p:cNvSpPr>
          <p:nvPr/>
        </p:nvSpPr>
        <p:spPr bwMode="auto">
          <a:xfrm>
            <a:off x="5345112" y="4414837"/>
            <a:ext cx="304800" cy="304800"/>
          </a:xfrm>
          <a:prstGeom prst="ellipse">
            <a:avLst/>
          </a:prstGeom>
          <a:solidFill>
            <a:schemeClr val="tx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29" name="Oval 1056"/>
          <p:cNvSpPr>
            <a:spLocks noChangeArrowheads="1"/>
          </p:cNvSpPr>
          <p:nvPr/>
        </p:nvSpPr>
        <p:spPr bwMode="auto">
          <a:xfrm>
            <a:off x="5726112" y="2598737"/>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30" name="Oval 1057"/>
          <p:cNvSpPr>
            <a:spLocks noChangeArrowheads="1"/>
          </p:cNvSpPr>
          <p:nvPr/>
        </p:nvSpPr>
        <p:spPr bwMode="auto">
          <a:xfrm>
            <a:off x="5726112" y="2960687"/>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31" name="Oval 1058"/>
          <p:cNvSpPr>
            <a:spLocks noChangeArrowheads="1"/>
          </p:cNvSpPr>
          <p:nvPr/>
        </p:nvSpPr>
        <p:spPr bwMode="auto">
          <a:xfrm>
            <a:off x="5726112" y="3324225"/>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32" name="Oval 1059"/>
          <p:cNvSpPr>
            <a:spLocks noChangeArrowheads="1"/>
          </p:cNvSpPr>
          <p:nvPr/>
        </p:nvSpPr>
        <p:spPr bwMode="auto">
          <a:xfrm>
            <a:off x="5726112" y="3687762"/>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33" name="Oval 1060"/>
          <p:cNvSpPr>
            <a:spLocks noChangeArrowheads="1"/>
          </p:cNvSpPr>
          <p:nvPr/>
        </p:nvSpPr>
        <p:spPr bwMode="auto">
          <a:xfrm>
            <a:off x="5726112" y="4051300"/>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34" name="Oval 1061"/>
          <p:cNvSpPr>
            <a:spLocks noChangeArrowheads="1"/>
          </p:cNvSpPr>
          <p:nvPr/>
        </p:nvSpPr>
        <p:spPr bwMode="auto">
          <a:xfrm>
            <a:off x="6107112" y="2598737"/>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35" name="Oval 1062"/>
          <p:cNvSpPr>
            <a:spLocks noChangeArrowheads="1"/>
          </p:cNvSpPr>
          <p:nvPr/>
        </p:nvSpPr>
        <p:spPr bwMode="auto">
          <a:xfrm>
            <a:off x="6107112" y="2960687"/>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36" name="Oval 1063"/>
          <p:cNvSpPr>
            <a:spLocks noChangeArrowheads="1"/>
          </p:cNvSpPr>
          <p:nvPr/>
        </p:nvSpPr>
        <p:spPr bwMode="auto">
          <a:xfrm>
            <a:off x="6107112" y="3324225"/>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37" name="Oval 1064"/>
          <p:cNvSpPr>
            <a:spLocks noChangeArrowheads="1"/>
          </p:cNvSpPr>
          <p:nvPr/>
        </p:nvSpPr>
        <p:spPr bwMode="auto">
          <a:xfrm>
            <a:off x="6107112" y="3687762"/>
            <a:ext cx="304800" cy="304800"/>
          </a:xfrm>
          <a:prstGeom prst="ellipse">
            <a:avLst/>
          </a:prstGeom>
          <a:solidFill>
            <a:schemeClr val="tx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38" name="Oval 1065"/>
          <p:cNvSpPr>
            <a:spLocks noChangeArrowheads="1"/>
          </p:cNvSpPr>
          <p:nvPr/>
        </p:nvSpPr>
        <p:spPr bwMode="auto">
          <a:xfrm>
            <a:off x="6865937" y="4049712"/>
            <a:ext cx="304800" cy="304800"/>
          </a:xfrm>
          <a:prstGeom prst="ellipse">
            <a:avLst/>
          </a:prstGeom>
          <a:solidFill>
            <a:schemeClr val="tx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39" name="Oval 1066"/>
          <p:cNvSpPr>
            <a:spLocks noChangeArrowheads="1"/>
          </p:cNvSpPr>
          <p:nvPr/>
        </p:nvSpPr>
        <p:spPr bwMode="auto">
          <a:xfrm>
            <a:off x="6488112" y="2598737"/>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40" name="Oval 1067"/>
          <p:cNvSpPr>
            <a:spLocks noChangeArrowheads="1"/>
          </p:cNvSpPr>
          <p:nvPr/>
        </p:nvSpPr>
        <p:spPr bwMode="auto">
          <a:xfrm>
            <a:off x="6488112" y="2960687"/>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41" name="Oval 1068"/>
          <p:cNvSpPr>
            <a:spLocks noChangeArrowheads="1"/>
          </p:cNvSpPr>
          <p:nvPr/>
        </p:nvSpPr>
        <p:spPr bwMode="auto">
          <a:xfrm>
            <a:off x="6488112" y="3324225"/>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42" name="Oval 1069"/>
          <p:cNvSpPr>
            <a:spLocks noChangeArrowheads="1"/>
          </p:cNvSpPr>
          <p:nvPr/>
        </p:nvSpPr>
        <p:spPr bwMode="auto">
          <a:xfrm>
            <a:off x="6488112" y="3687762"/>
            <a:ext cx="304800" cy="304800"/>
          </a:xfrm>
          <a:prstGeom prst="ellipse">
            <a:avLst/>
          </a:prstGeom>
          <a:solidFill>
            <a:schemeClr val="tx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43" name="Oval 1070"/>
          <p:cNvSpPr>
            <a:spLocks noChangeArrowheads="1"/>
          </p:cNvSpPr>
          <p:nvPr/>
        </p:nvSpPr>
        <p:spPr bwMode="auto">
          <a:xfrm>
            <a:off x="6488112" y="4051300"/>
            <a:ext cx="304800" cy="304800"/>
          </a:xfrm>
          <a:prstGeom prst="ellipse">
            <a:avLst/>
          </a:prstGeom>
          <a:solidFill>
            <a:schemeClr val="tx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44" name="Oval 1071"/>
          <p:cNvSpPr>
            <a:spLocks noChangeArrowheads="1"/>
          </p:cNvSpPr>
          <p:nvPr/>
        </p:nvSpPr>
        <p:spPr bwMode="auto">
          <a:xfrm>
            <a:off x="6869112" y="2598737"/>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45" name="Oval 1072"/>
          <p:cNvSpPr>
            <a:spLocks noChangeArrowheads="1"/>
          </p:cNvSpPr>
          <p:nvPr/>
        </p:nvSpPr>
        <p:spPr bwMode="auto">
          <a:xfrm>
            <a:off x="6869112" y="2960687"/>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46" name="Oval 1073"/>
          <p:cNvSpPr>
            <a:spLocks noChangeArrowheads="1"/>
          </p:cNvSpPr>
          <p:nvPr/>
        </p:nvSpPr>
        <p:spPr bwMode="auto">
          <a:xfrm>
            <a:off x="6869112" y="3324225"/>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47" name="Oval 1074"/>
          <p:cNvSpPr>
            <a:spLocks noChangeArrowheads="1"/>
          </p:cNvSpPr>
          <p:nvPr/>
        </p:nvSpPr>
        <p:spPr bwMode="auto">
          <a:xfrm>
            <a:off x="6869112" y="3687762"/>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48" name="Oval 1075"/>
          <p:cNvSpPr>
            <a:spLocks noChangeArrowheads="1"/>
          </p:cNvSpPr>
          <p:nvPr/>
        </p:nvSpPr>
        <p:spPr bwMode="auto">
          <a:xfrm>
            <a:off x="6869112" y="4414837"/>
            <a:ext cx="304800" cy="304800"/>
          </a:xfrm>
          <a:prstGeom prst="ellipse">
            <a:avLst/>
          </a:prstGeom>
          <a:solidFill>
            <a:schemeClr val="tx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49" name="Oval 1076"/>
          <p:cNvSpPr>
            <a:spLocks noChangeArrowheads="1"/>
          </p:cNvSpPr>
          <p:nvPr/>
        </p:nvSpPr>
        <p:spPr bwMode="auto">
          <a:xfrm>
            <a:off x="7250112" y="2598737"/>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50" name="Oval 1077"/>
          <p:cNvSpPr>
            <a:spLocks noChangeArrowheads="1"/>
          </p:cNvSpPr>
          <p:nvPr/>
        </p:nvSpPr>
        <p:spPr bwMode="auto">
          <a:xfrm>
            <a:off x="7250112" y="2960687"/>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51" name="Oval 1078"/>
          <p:cNvSpPr>
            <a:spLocks noChangeArrowheads="1"/>
          </p:cNvSpPr>
          <p:nvPr/>
        </p:nvSpPr>
        <p:spPr bwMode="auto">
          <a:xfrm>
            <a:off x="7250112" y="3324225"/>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52" name="Oval 1079"/>
          <p:cNvSpPr>
            <a:spLocks noChangeArrowheads="1"/>
          </p:cNvSpPr>
          <p:nvPr/>
        </p:nvSpPr>
        <p:spPr bwMode="auto">
          <a:xfrm>
            <a:off x="7250112" y="3687762"/>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53" name="Oval 1080"/>
          <p:cNvSpPr>
            <a:spLocks noChangeArrowheads="1"/>
          </p:cNvSpPr>
          <p:nvPr/>
        </p:nvSpPr>
        <p:spPr bwMode="auto">
          <a:xfrm>
            <a:off x="7250112" y="4051300"/>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54" name="Oval 1081"/>
          <p:cNvSpPr>
            <a:spLocks noChangeArrowheads="1"/>
          </p:cNvSpPr>
          <p:nvPr/>
        </p:nvSpPr>
        <p:spPr bwMode="auto">
          <a:xfrm>
            <a:off x="7631112" y="2598737"/>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55" name="Oval 1082"/>
          <p:cNvSpPr>
            <a:spLocks noChangeArrowheads="1"/>
          </p:cNvSpPr>
          <p:nvPr/>
        </p:nvSpPr>
        <p:spPr bwMode="auto">
          <a:xfrm>
            <a:off x="7631112" y="2960687"/>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56" name="Oval 1083"/>
          <p:cNvSpPr>
            <a:spLocks noChangeArrowheads="1"/>
          </p:cNvSpPr>
          <p:nvPr/>
        </p:nvSpPr>
        <p:spPr bwMode="auto">
          <a:xfrm>
            <a:off x="7631112" y="3324225"/>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57" name="Oval 1084"/>
          <p:cNvSpPr>
            <a:spLocks noChangeArrowheads="1"/>
          </p:cNvSpPr>
          <p:nvPr/>
        </p:nvSpPr>
        <p:spPr bwMode="auto">
          <a:xfrm>
            <a:off x="7631112" y="3687762"/>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58" name="Oval 1085"/>
          <p:cNvSpPr>
            <a:spLocks noChangeArrowheads="1"/>
          </p:cNvSpPr>
          <p:nvPr/>
        </p:nvSpPr>
        <p:spPr bwMode="auto">
          <a:xfrm>
            <a:off x="7631112" y="4051300"/>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60" name="Rectangle 1087"/>
          <p:cNvSpPr>
            <a:spLocks noChangeArrowheads="1"/>
          </p:cNvSpPr>
          <p:nvPr/>
        </p:nvSpPr>
        <p:spPr bwMode="auto">
          <a:xfrm>
            <a:off x="5284787" y="2514600"/>
            <a:ext cx="2714625" cy="2278062"/>
          </a:xfrm>
          <a:prstGeom prst="rect">
            <a:avLst/>
          </a:prstGeom>
          <a:noFill/>
          <a:ln w="28575">
            <a:solidFill>
              <a:srgbClr val="008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61" name="Oval 1102" descr="Dark vertical"/>
          <p:cNvSpPr>
            <a:spLocks noChangeArrowheads="1"/>
          </p:cNvSpPr>
          <p:nvPr/>
        </p:nvSpPr>
        <p:spPr bwMode="auto">
          <a:xfrm>
            <a:off x="5735637" y="4422775"/>
            <a:ext cx="304800" cy="304800"/>
          </a:xfrm>
          <a:prstGeom prst="ellipse">
            <a:avLst/>
          </a:prstGeom>
          <a:pattFill prst="dkVert">
            <a:fgClr>
              <a:srgbClr val="FF0000"/>
            </a:fgClr>
            <a:bgClr>
              <a:srgbClr val="FFFFFF"/>
            </a:bgClr>
          </a:patt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62" name="Oval 1103" descr="Dark vertical"/>
          <p:cNvSpPr>
            <a:spLocks noChangeArrowheads="1"/>
          </p:cNvSpPr>
          <p:nvPr/>
        </p:nvSpPr>
        <p:spPr bwMode="auto">
          <a:xfrm>
            <a:off x="6116637" y="4422775"/>
            <a:ext cx="304800" cy="304800"/>
          </a:xfrm>
          <a:prstGeom prst="ellipse">
            <a:avLst/>
          </a:prstGeom>
          <a:pattFill prst="dkVert">
            <a:fgClr>
              <a:srgbClr val="FF0000"/>
            </a:fgClr>
            <a:bgClr>
              <a:srgbClr val="FFFFFF"/>
            </a:bgClr>
          </a:patt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64" name="Oval 1105" descr="Dark vertical"/>
          <p:cNvSpPr>
            <a:spLocks noChangeArrowheads="1"/>
          </p:cNvSpPr>
          <p:nvPr/>
        </p:nvSpPr>
        <p:spPr bwMode="auto">
          <a:xfrm>
            <a:off x="6110287" y="4054475"/>
            <a:ext cx="304800" cy="304800"/>
          </a:xfrm>
          <a:prstGeom prst="ellipse">
            <a:avLst/>
          </a:prstGeom>
          <a:pattFill prst="dkVert">
            <a:fgClr>
              <a:srgbClr val="FF0000"/>
            </a:fgClr>
            <a:bgClr>
              <a:srgbClr val="FFFFFF"/>
            </a:bgClr>
          </a:patt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65" name="Oval 1106"/>
          <p:cNvSpPr>
            <a:spLocks noChangeArrowheads="1"/>
          </p:cNvSpPr>
          <p:nvPr/>
        </p:nvSpPr>
        <p:spPr bwMode="auto">
          <a:xfrm>
            <a:off x="7250112" y="4408487"/>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66" name="Oval 1053" descr="Dark vertical"/>
          <p:cNvSpPr>
            <a:spLocks noChangeArrowheads="1"/>
          </p:cNvSpPr>
          <p:nvPr/>
        </p:nvSpPr>
        <p:spPr bwMode="auto">
          <a:xfrm>
            <a:off x="5348287" y="3321050"/>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67" name="Oval 1050"/>
          <p:cNvSpPr>
            <a:spLocks noChangeArrowheads="1"/>
          </p:cNvSpPr>
          <p:nvPr/>
        </p:nvSpPr>
        <p:spPr bwMode="auto">
          <a:xfrm>
            <a:off x="1279525" y="2598737"/>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68" name="Oval 1051" descr="Dark vertical"/>
          <p:cNvSpPr>
            <a:spLocks noChangeArrowheads="1"/>
          </p:cNvSpPr>
          <p:nvPr/>
        </p:nvSpPr>
        <p:spPr bwMode="auto">
          <a:xfrm>
            <a:off x="1279525" y="2960687"/>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69" name="Oval 1053" descr="Dark vertical"/>
          <p:cNvSpPr>
            <a:spLocks noChangeArrowheads="1"/>
          </p:cNvSpPr>
          <p:nvPr/>
        </p:nvSpPr>
        <p:spPr bwMode="auto">
          <a:xfrm>
            <a:off x="1279525" y="3687762"/>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70" name="Oval 1054"/>
          <p:cNvSpPr>
            <a:spLocks noChangeArrowheads="1"/>
          </p:cNvSpPr>
          <p:nvPr/>
        </p:nvSpPr>
        <p:spPr bwMode="auto">
          <a:xfrm>
            <a:off x="1279525" y="4051300"/>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71" name="Oval 1055"/>
          <p:cNvSpPr>
            <a:spLocks noChangeArrowheads="1"/>
          </p:cNvSpPr>
          <p:nvPr/>
        </p:nvSpPr>
        <p:spPr bwMode="auto">
          <a:xfrm>
            <a:off x="1279525" y="4414837"/>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72" name="Oval 1056"/>
          <p:cNvSpPr>
            <a:spLocks noChangeArrowheads="1"/>
          </p:cNvSpPr>
          <p:nvPr/>
        </p:nvSpPr>
        <p:spPr bwMode="auto">
          <a:xfrm>
            <a:off x="1660525" y="2598737"/>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73" name="Oval 1057"/>
          <p:cNvSpPr>
            <a:spLocks noChangeArrowheads="1"/>
          </p:cNvSpPr>
          <p:nvPr/>
        </p:nvSpPr>
        <p:spPr bwMode="auto">
          <a:xfrm>
            <a:off x="1660525" y="2960687"/>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74" name="Oval 1058"/>
          <p:cNvSpPr>
            <a:spLocks noChangeArrowheads="1"/>
          </p:cNvSpPr>
          <p:nvPr/>
        </p:nvSpPr>
        <p:spPr bwMode="auto">
          <a:xfrm>
            <a:off x="1660525" y="3324225"/>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75" name="Oval 1059"/>
          <p:cNvSpPr>
            <a:spLocks noChangeArrowheads="1"/>
          </p:cNvSpPr>
          <p:nvPr/>
        </p:nvSpPr>
        <p:spPr bwMode="auto">
          <a:xfrm>
            <a:off x="1660525" y="3687762"/>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76" name="Oval 1060"/>
          <p:cNvSpPr>
            <a:spLocks noChangeArrowheads="1"/>
          </p:cNvSpPr>
          <p:nvPr/>
        </p:nvSpPr>
        <p:spPr bwMode="auto">
          <a:xfrm>
            <a:off x="1660525" y="4051300"/>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77" name="Oval 1061"/>
          <p:cNvSpPr>
            <a:spLocks noChangeArrowheads="1"/>
          </p:cNvSpPr>
          <p:nvPr/>
        </p:nvSpPr>
        <p:spPr bwMode="auto">
          <a:xfrm>
            <a:off x="2041525" y="2598737"/>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78" name="Oval 1062"/>
          <p:cNvSpPr>
            <a:spLocks noChangeArrowheads="1"/>
          </p:cNvSpPr>
          <p:nvPr/>
        </p:nvSpPr>
        <p:spPr bwMode="auto">
          <a:xfrm>
            <a:off x="2041525" y="2960687"/>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79" name="Oval 1063"/>
          <p:cNvSpPr>
            <a:spLocks noChangeArrowheads="1"/>
          </p:cNvSpPr>
          <p:nvPr/>
        </p:nvSpPr>
        <p:spPr bwMode="auto">
          <a:xfrm>
            <a:off x="2041525" y="3324225"/>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80" name="Oval 1064"/>
          <p:cNvSpPr>
            <a:spLocks noChangeArrowheads="1"/>
          </p:cNvSpPr>
          <p:nvPr/>
        </p:nvSpPr>
        <p:spPr bwMode="auto">
          <a:xfrm>
            <a:off x="2041525" y="3687762"/>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81" name="Oval 1065"/>
          <p:cNvSpPr>
            <a:spLocks noChangeArrowheads="1"/>
          </p:cNvSpPr>
          <p:nvPr/>
        </p:nvSpPr>
        <p:spPr bwMode="auto">
          <a:xfrm>
            <a:off x="2800350" y="4049712"/>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82" name="Oval 1066"/>
          <p:cNvSpPr>
            <a:spLocks noChangeArrowheads="1"/>
          </p:cNvSpPr>
          <p:nvPr/>
        </p:nvSpPr>
        <p:spPr bwMode="auto">
          <a:xfrm>
            <a:off x="2422525" y="2598737"/>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83" name="Oval 1067"/>
          <p:cNvSpPr>
            <a:spLocks noChangeArrowheads="1"/>
          </p:cNvSpPr>
          <p:nvPr/>
        </p:nvSpPr>
        <p:spPr bwMode="auto">
          <a:xfrm>
            <a:off x="2422525" y="2960687"/>
            <a:ext cx="304800" cy="304800"/>
          </a:xfrm>
          <a:prstGeom prst="ellipse">
            <a:avLst/>
          </a:prstGeom>
          <a:solidFill>
            <a:schemeClr val="tx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85" name="Oval 1069"/>
          <p:cNvSpPr>
            <a:spLocks noChangeArrowheads="1"/>
          </p:cNvSpPr>
          <p:nvPr/>
        </p:nvSpPr>
        <p:spPr bwMode="auto">
          <a:xfrm>
            <a:off x="2422525" y="3687762"/>
            <a:ext cx="304800" cy="304800"/>
          </a:xfrm>
          <a:prstGeom prst="ellipse">
            <a:avLst/>
          </a:prstGeom>
          <a:solidFill>
            <a:schemeClr val="tx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87" name="Oval 1071"/>
          <p:cNvSpPr>
            <a:spLocks noChangeArrowheads="1"/>
          </p:cNvSpPr>
          <p:nvPr/>
        </p:nvSpPr>
        <p:spPr bwMode="auto">
          <a:xfrm>
            <a:off x="2803525" y="2598737"/>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88" name="Oval 1072"/>
          <p:cNvSpPr>
            <a:spLocks noChangeArrowheads="1"/>
          </p:cNvSpPr>
          <p:nvPr/>
        </p:nvSpPr>
        <p:spPr bwMode="auto">
          <a:xfrm>
            <a:off x="2803525" y="2960687"/>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89" name="Oval 1073"/>
          <p:cNvSpPr>
            <a:spLocks noChangeArrowheads="1"/>
          </p:cNvSpPr>
          <p:nvPr/>
        </p:nvSpPr>
        <p:spPr bwMode="auto">
          <a:xfrm>
            <a:off x="2803525" y="3324225"/>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90" name="Oval 1074"/>
          <p:cNvSpPr>
            <a:spLocks noChangeArrowheads="1"/>
          </p:cNvSpPr>
          <p:nvPr/>
        </p:nvSpPr>
        <p:spPr bwMode="auto">
          <a:xfrm>
            <a:off x="2803525" y="3687762"/>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91" name="Oval 1075"/>
          <p:cNvSpPr>
            <a:spLocks noChangeArrowheads="1"/>
          </p:cNvSpPr>
          <p:nvPr/>
        </p:nvSpPr>
        <p:spPr bwMode="auto">
          <a:xfrm>
            <a:off x="2803525" y="4414837"/>
            <a:ext cx="304800" cy="304800"/>
          </a:xfrm>
          <a:prstGeom prst="ellipse">
            <a:avLst/>
          </a:prstGeom>
          <a:solidFill>
            <a:schemeClr val="tx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92" name="Oval 1076"/>
          <p:cNvSpPr>
            <a:spLocks noChangeArrowheads="1"/>
          </p:cNvSpPr>
          <p:nvPr/>
        </p:nvSpPr>
        <p:spPr bwMode="auto">
          <a:xfrm>
            <a:off x="3184525" y="2598737"/>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93" name="Oval 1077"/>
          <p:cNvSpPr>
            <a:spLocks noChangeArrowheads="1"/>
          </p:cNvSpPr>
          <p:nvPr/>
        </p:nvSpPr>
        <p:spPr bwMode="auto">
          <a:xfrm>
            <a:off x="3184525" y="2960687"/>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94" name="Oval 1078"/>
          <p:cNvSpPr>
            <a:spLocks noChangeArrowheads="1"/>
          </p:cNvSpPr>
          <p:nvPr/>
        </p:nvSpPr>
        <p:spPr bwMode="auto">
          <a:xfrm>
            <a:off x="3184525" y="3324225"/>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95" name="Oval 1079"/>
          <p:cNvSpPr>
            <a:spLocks noChangeArrowheads="1"/>
          </p:cNvSpPr>
          <p:nvPr/>
        </p:nvSpPr>
        <p:spPr bwMode="auto">
          <a:xfrm>
            <a:off x="3184525" y="3687762"/>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96" name="Oval 1080"/>
          <p:cNvSpPr>
            <a:spLocks noChangeArrowheads="1"/>
          </p:cNvSpPr>
          <p:nvPr/>
        </p:nvSpPr>
        <p:spPr bwMode="auto">
          <a:xfrm>
            <a:off x="3184525" y="4051300"/>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97" name="Oval 1081"/>
          <p:cNvSpPr>
            <a:spLocks noChangeArrowheads="1"/>
          </p:cNvSpPr>
          <p:nvPr/>
        </p:nvSpPr>
        <p:spPr bwMode="auto">
          <a:xfrm>
            <a:off x="3565525" y="2598737"/>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98" name="Oval 1082"/>
          <p:cNvSpPr>
            <a:spLocks noChangeArrowheads="1"/>
          </p:cNvSpPr>
          <p:nvPr/>
        </p:nvSpPr>
        <p:spPr bwMode="auto">
          <a:xfrm>
            <a:off x="3565525" y="2960687"/>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99" name="Oval 1083"/>
          <p:cNvSpPr>
            <a:spLocks noChangeArrowheads="1"/>
          </p:cNvSpPr>
          <p:nvPr/>
        </p:nvSpPr>
        <p:spPr bwMode="auto">
          <a:xfrm>
            <a:off x="3565525" y="3324225"/>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100" name="Oval 1084"/>
          <p:cNvSpPr>
            <a:spLocks noChangeArrowheads="1"/>
          </p:cNvSpPr>
          <p:nvPr/>
        </p:nvSpPr>
        <p:spPr bwMode="auto">
          <a:xfrm>
            <a:off x="3565525" y="3687762"/>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101" name="Oval 1085"/>
          <p:cNvSpPr>
            <a:spLocks noChangeArrowheads="1"/>
          </p:cNvSpPr>
          <p:nvPr/>
        </p:nvSpPr>
        <p:spPr bwMode="auto">
          <a:xfrm>
            <a:off x="3565525" y="4051300"/>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102" name="Oval 1086"/>
          <p:cNvSpPr>
            <a:spLocks noChangeArrowheads="1"/>
          </p:cNvSpPr>
          <p:nvPr/>
        </p:nvSpPr>
        <p:spPr bwMode="auto">
          <a:xfrm>
            <a:off x="3565525" y="4414837"/>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103" name="Rectangle 1087"/>
          <p:cNvSpPr>
            <a:spLocks noChangeArrowheads="1"/>
          </p:cNvSpPr>
          <p:nvPr/>
        </p:nvSpPr>
        <p:spPr bwMode="auto">
          <a:xfrm>
            <a:off x="1219200" y="2514600"/>
            <a:ext cx="2714625" cy="2278062"/>
          </a:xfrm>
          <a:prstGeom prst="rect">
            <a:avLst/>
          </a:prstGeom>
          <a:noFill/>
          <a:ln w="28575">
            <a:solidFill>
              <a:srgbClr val="008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104" name="Oval 1102" descr="Dark vertical"/>
          <p:cNvSpPr>
            <a:spLocks noChangeArrowheads="1"/>
          </p:cNvSpPr>
          <p:nvPr/>
        </p:nvSpPr>
        <p:spPr bwMode="auto">
          <a:xfrm>
            <a:off x="1670050" y="4422775"/>
            <a:ext cx="304800" cy="304800"/>
          </a:xfrm>
          <a:prstGeom prst="ellipse">
            <a:avLst/>
          </a:prstGeom>
          <a:solidFill>
            <a:schemeClr val="tx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105" name="Oval 1103" descr="Dark vertical"/>
          <p:cNvSpPr>
            <a:spLocks noChangeArrowheads="1"/>
          </p:cNvSpPr>
          <p:nvPr/>
        </p:nvSpPr>
        <p:spPr bwMode="auto">
          <a:xfrm>
            <a:off x="2051050" y="4422775"/>
            <a:ext cx="304800" cy="304800"/>
          </a:xfrm>
          <a:prstGeom prst="ellipse">
            <a:avLst/>
          </a:prstGeom>
          <a:pattFill prst="dkVert">
            <a:fgClr>
              <a:srgbClr val="FF0000"/>
            </a:fgClr>
            <a:bgClr>
              <a:srgbClr val="FFFFFF"/>
            </a:bgClr>
          </a:patt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106" name="Oval 1104" descr="Dark vertical"/>
          <p:cNvSpPr>
            <a:spLocks noChangeArrowheads="1"/>
          </p:cNvSpPr>
          <p:nvPr/>
        </p:nvSpPr>
        <p:spPr bwMode="auto">
          <a:xfrm>
            <a:off x="2432050" y="4422775"/>
            <a:ext cx="304800" cy="304800"/>
          </a:xfrm>
          <a:prstGeom prst="ellipse">
            <a:avLst/>
          </a:prstGeom>
          <a:solidFill>
            <a:schemeClr val="tx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107" name="Oval 1105" descr="Dark vertical"/>
          <p:cNvSpPr>
            <a:spLocks noChangeArrowheads="1"/>
          </p:cNvSpPr>
          <p:nvPr/>
        </p:nvSpPr>
        <p:spPr bwMode="auto">
          <a:xfrm>
            <a:off x="2044700" y="4054475"/>
            <a:ext cx="304800" cy="304800"/>
          </a:xfrm>
          <a:prstGeom prst="ellipse">
            <a:avLst/>
          </a:prstGeom>
          <a:pattFill prst="dkVert">
            <a:fgClr>
              <a:srgbClr val="FF0000"/>
            </a:fgClr>
            <a:bgClr>
              <a:srgbClr val="FFFFFF"/>
            </a:bgClr>
          </a:patt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108" name="Oval 1106"/>
          <p:cNvSpPr>
            <a:spLocks noChangeArrowheads="1"/>
          </p:cNvSpPr>
          <p:nvPr/>
        </p:nvSpPr>
        <p:spPr bwMode="auto">
          <a:xfrm>
            <a:off x="3184525" y="4408487"/>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109" name="Oval 1053" descr="Dark vertical"/>
          <p:cNvSpPr>
            <a:spLocks noChangeArrowheads="1"/>
          </p:cNvSpPr>
          <p:nvPr/>
        </p:nvSpPr>
        <p:spPr bwMode="auto">
          <a:xfrm>
            <a:off x="1282700" y="3321050"/>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110" name="Rectangle 109"/>
          <p:cNvSpPr/>
          <p:nvPr/>
        </p:nvSpPr>
        <p:spPr>
          <a:xfrm>
            <a:off x="1475581" y="1371600"/>
            <a:ext cx="6264275" cy="461665"/>
          </a:xfrm>
          <a:prstGeom prst="rect">
            <a:avLst/>
          </a:prstGeom>
        </p:spPr>
        <p:txBody>
          <a:bodyPr wrap="square">
            <a:spAutoFit/>
          </a:bodyPr>
          <a:lstStyle/>
          <a:p>
            <a:pPr algn="ctr"/>
            <a:r>
              <a:rPr lang="en-US" b="1" dirty="0" err="1" smtClean="0">
                <a:latin typeface="Courier New" panose="02070309020205020404" pitchFamily="49" charset="0"/>
                <a:cs typeface="Courier New" panose="02070309020205020404" pitchFamily="49" charset="0"/>
              </a:rPr>
              <a:t>scoreBoard</a:t>
            </a:r>
            <a:r>
              <a:rPr lang="en-US" dirty="0" smtClean="0">
                <a:latin typeface="Cambria" panose="02040503050406030204" pitchFamily="18" charset="0"/>
              </a:rPr>
              <a:t> would give each of these 50.0</a:t>
            </a:r>
            <a:endParaRPr lang="en-US" dirty="0"/>
          </a:p>
        </p:txBody>
      </p:sp>
      <p:sp>
        <p:nvSpPr>
          <p:cNvPr id="113" name="Oval 1105" descr="Dark vertical"/>
          <p:cNvSpPr>
            <a:spLocks noChangeArrowheads="1"/>
          </p:cNvSpPr>
          <p:nvPr/>
        </p:nvSpPr>
        <p:spPr bwMode="auto">
          <a:xfrm>
            <a:off x="7634955" y="4408487"/>
            <a:ext cx="304800" cy="304800"/>
          </a:xfrm>
          <a:prstGeom prst="ellipse">
            <a:avLst/>
          </a:prstGeom>
          <a:pattFill prst="dkVert">
            <a:fgClr>
              <a:srgbClr val="FF0000"/>
            </a:fgClr>
            <a:bgClr>
              <a:srgbClr val="FFFFFF"/>
            </a:bgClr>
          </a:patt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114" name="Oval 1105" descr="Dark vertical"/>
          <p:cNvSpPr>
            <a:spLocks noChangeArrowheads="1"/>
          </p:cNvSpPr>
          <p:nvPr/>
        </p:nvSpPr>
        <p:spPr bwMode="auto">
          <a:xfrm>
            <a:off x="5345112" y="4051300"/>
            <a:ext cx="304800" cy="304800"/>
          </a:xfrm>
          <a:prstGeom prst="ellipse">
            <a:avLst/>
          </a:prstGeom>
          <a:pattFill prst="dkVert">
            <a:fgClr>
              <a:srgbClr val="FF0000"/>
            </a:fgClr>
            <a:bgClr>
              <a:srgbClr val="FFFFFF"/>
            </a:bgClr>
          </a:patt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115" name="Oval 1105" descr="Dark vertical"/>
          <p:cNvSpPr>
            <a:spLocks noChangeArrowheads="1"/>
          </p:cNvSpPr>
          <p:nvPr/>
        </p:nvSpPr>
        <p:spPr bwMode="auto">
          <a:xfrm>
            <a:off x="6488112" y="4422775"/>
            <a:ext cx="304800" cy="304800"/>
          </a:xfrm>
          <a:prstGeom prst="ellipse">
            <a:avLst/>
          </a:prstGeom>
          <a:pattFill prst="dkVert">
            <a:fgClr>
              <a:srgbClr val="FF0000"/>
            </a:fgClr>
            <a:bgClr>
              <a:srgbClr val="FFFFFF"/>
            </a:bgClr>
          </a:patt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116" name="Oval 1105" descr="Dark vertical"/>
          <p:cNvSpPr>
            <a:spLocks noChangeArrowheads="1"/>
          </p:cNvSpPr>
          <p:nvPr/>
        </p:nvSpPr>
        <p:spPr bwMode="auto">
          <a:xfrm>
            <a:off x="2424112" y="4049712"/>
            <a:ext cx="304800" cy="304800"/>
          </a:xfrm>
          <a:prstGeom prst="ellipse">
            <a:avLst/>
          </a:prstGeom>
          <a:pattFill prst="dkVert">
            <a:fgClr>
              <a:srgbClr val="FF0000"/>
            </a:fgClr>
            <a:bgClr>
              <a:srgbClr val="FFFFFF"/>
            </a:bgClr>
          </a:patt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117" name="Oval 1105" descr="Dark vertical"/>
          <p:cNvSpPr>
            <a:spLocks noChangeArrowheads="1"/>
          </p:cNvSpPr>
          <p:nvPr/>
        </p:nvSpPr>
        <p:spPr bwMode="auto">
          <a:xfrm>
            <a:off x="2422525" y="3321050"/>
            <a:ext cx="304800" cy="304800"/>
          </a:xfrm>
          <a:prstGeom prst="ellipse">
            <a:avLst/>
          </a:prstGeom>
          <a:pattFill prst="dkVert">
            <a:fgClr>
              <a:srgbClr val="FF0000"/>
            </a:fgClr>
            <a:bgClr>
              <a:srgbClr val="FFFFFF"/>
            </a:bgClr>
          </a:patt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118" name="Rectangle 117"/>
          <p:cNvSpPr/>
          <p:nvPr/>
        </p:nvSpPr>
        <p:spPr>
          <a:xfrm>
            <a:off x="1132221" y="5562600"/>
            <a:ext cx="6950994" cy="461665"/>
          </a:xfrm>
          <a:prstGeom prst="rect">
            <a:avLst/>
          </a:prstGeom>
          <a:solidFill>
            <a:srgbClr val="FCD4C8"/>
          </a:solidFill>
        </p:spPr>
        <p:txBody>
          <a:bodyPr wrap="square">
            <a:spAutoFit/>
          </a:bodyPr>
          <a:lstStyle/>
          <a:p>
            <a:pPr algn="ctr"/>
            <a:r>
              <a:rPr lang="en-US" dirty="0" smtClean="0">
                <a:latin typeface="Cambria" panose="02040503050406030204" pitchFamily="18" charset="0"/>
              </a:rPr>
              <a:t>Ex. Cr.:  write a  </a:t>
            </a:r>
            <a:r>
              <a:rPr lang="en-US" b="1" dirty="0" smtClean="0">
                <a:latin typeface="Courier New" panose="02070309020205020404" pitchFamily="49" charset="0"/>
                <a:cs typeface="Courier New" panose="02070309020205020404" pitchFamily="49" charset="0"/>
              </a:rPr>
              <a:t>scoreBoard4Tourney</a:t>
            </a:r>
            <a:r>
              <a:rPr lang="en-US" dirty="0">
                <a:latin typeface="Cambria" panose="02040503050406030204" pitchFamily="18" charset="0"/>
              </a:rPr>
              <a:t> </a:t>
            </a:r>
            <a:r>
              <a:rPr lang="en-US" dirty="0" err="1" smtClean="0">
                <a:latin typeface="Cambria" panose="02040503050406030204" pitchFamily="18" charset="0"/>
              </a:rPr>
              <a:t>f'n</a:t>
            </a:r>
            <a:r>
              <a:rPr lang="en-US" dirty="0" smtClean="0">
                <a:latin typeface="Cambria" panose="02040503050406030204" pitchFamily="18" charset="0"/>
              </a:rPr>
              <a:t>.</a:t>
            </a:r>
            <a:endParaRPr lang="en-US" b="1" dirty="0">
              <a:latin typeface="Courier New" panose="02070309020205020404" pitchFamily="49" charset="0"/>
              <a:cs typeface="Courier New" panose="02070309020205020404" pitchFamily="49" charset="0"/>
            </a:endParaRPr>
          </a:p>
        </p:txBody>
      </p:sp>
      <p:sp>
        <p:nvSpPr>
          <p:cNvPr id="111" name="Rectangle 110"/>
          <p:cNvSpPr/>
          <p:nvPr/>
        </p:nvSpPr>
        <p:spPr>
          <a:xfrm>
            <a:off x="5791343" y="6400436"/>
            <a:ext cx="3236353" cy="369332"/>
          </a:xfrm>
          <a:prstGeom prst="rect">
            <a:avLst/>
          </a:prstGeom>
        </p:spPr>
        <p:txBody>
          <a:bodyPr wrap="square">
            <a:spAutoFit/>
          </a:bodyPr>
          <a:lstStyle/>
          <a:p>
            <a:pPr algn="r"/>
            <a:r>
              <a:rPr lang="en-US" sz="1800" dirty="0" smtClean="0">
                <a:latin typeface="Cambria" panose="02040503050406030204" pitchFamily="18" charset="0"/>
              </a:rPr>
              <a:t>taken </a:t>
            </a:r>
            <a:r>
              <a:rPr lang="en-US" sz="1800" b="1" i="1" dirty="0" smtClean="0">
                <a:latin typeface="Cambria" panose="02040503050406030204" pitchFamily="18" charset="0"/>
              </a:rPr>
              <a:t>beyond </a:t>
            </a:r>
            <a:r>
              <a:rPr lang="en-US" sz="1800" dirty="0" smtClean="0">
                <a:latin typeface="Cambria" panose="02040503050406030204" pitchFamily="18" charset="0"/>
              </a:rPr>
              <a:t>the extreme…</a:t>
            </a:r>
            <a:endParaRPr lang="en-US" sz="1800" dirty="0"/>
          </a:p>
        </p:txBody>
      </p:sp>
    </p:spTree>
    <p:extLst>
      <p:ext uri="{BB962C8B-B14F-4D97-AF65-F5344CB8AC3E}">
        <p14:creationId xmlns:p14="http://schemas.microsoft.com/office/powerpoint/2010/main" val="139824170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5009" y="1219200"/>
            <a:ext cx="8023508" cy="53514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7106" name="Text Box 5"/>
          <p:cNvSpPr txBox="1">
            <a:spLocks noChangeArrowheads="1"/>
          </p:cNvSpPr>
          <p:nvPr/>
        </p:nvSpPr>
        <p:spPr bwMode="auto">
          <a:xfrm>
            <a:off x="1147763" y="152400"/>
            <a:ext cx="68580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a:spcBef>
                <a:spcPct val="50000"/>
              </a:spcBef>
            </a:pPr>
            <a:r>
              <a:rPr lang="en-US" altLang="en-US" sz="4200" dirty="0" err="1">
                <a:latin typeface="Cambria" panose="02040503050406030204" pitchFamily="18" charset="0"/>
              </a:rPr>
              <a:t>Picobot</a:t>
            </a:r>
            <a:r>
              <a:rPr lang="en-US" altLang="en-US" sz="4200" dirty="0">
                <a:latin typeface="Cambria" panose="02040503050406030204" pitchFamily="18" charset="0"/>
              </a:rPr>
              <a:t> </a:t>
            </a:r>
            <a:r>
              <a:rPr lang="en-US" altLang="en-US" sz="4200" i="1" dirty="0">
                <a:latin typeface="Cambria" panose="02040503050406030204" pitchFamily="18" charset="0"/>
              </a:rPr>
              <a:t>returns!</a:t>
            </a:r>
            <a:endParaRPr lang="en-US" altLang="en-US" sz="4200" dirty="0">
              <a:latin typeface="Cambria" panose="02040503050406030204" pitchFamily="18" charset="0"/>
            </a:endParaRPr>
          </a:p>
        </p:txBody>
      </p:sp>
      <p:sp>
        <p:nvSpPr>
          <p:cNvPr id="47108" name="Rectangle 6"/>
          <p:cNvSpPr>
            <a:spLocks noChangeArrowheads="1"/>
          </p:cNvSpPr>
          <p:nvPr/>
        </p:nvSpPr>
        <p:spPr bwMode="auto">
          <a:xfrm rot="21002162">
            <a:off x="5257800" y="5181600"/>
            <a:ext cx="3676650" cy="1200150"/>
          </a:xfrm>
          <a:prstGeom prst="rect">
            <a:avLst/>
          </a:prstGeom>
          <a:solidFill>
            <a:srgbClr val="CCECFF"/>
          </a:solidFill>
          <a:ln w="9525">
            <a:noFill/>
            <a:miter lim="800000"/>
            <a:headEnd/>
            <a:tailEnd/>
          </a:ln>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dirty="0">
                <a:latin typeface="Cambria" panose="02040503050406030204" pitchFamily="18" charset="0"/>
                <a:cs typeface="Arial" pitchFamily="34" charset="0"/>
              </a:rPr>
              <a:t>What data structures (classes) might be helpful in implementing </a:t>
            </a:r>
            <a:r>
              <a:rPr lang="en-US" altLang="en-US" dirty="0" err="1">
                <a:latin typeface="Cambria" panose="02040503050406030204" pitchFamily="18" charset="0"/>
                <a:cs typeface="Arial" pitchFamily="34" charset="0"/>
              </a:rPr>
              <a:t>Picobot</a:t>
            </a:r>
            <a:r>
              <a:rPr lang="en-US" altLang="en-US" dirty="0">
                <a:latin typeface="Cambria" panose="02040503050406030204" pitchFamily="18" charset="0"/>
                <a:cs typeface="Arial" pitchFamily="34" charset="0"/>
              </a:rPr>
              <a:t>?</a:t>
            </a:r>
            <a:endParaRPr lang="en-US" altLang="en-US" dirty="0">
              <a:latin typeface="Cambria" panose="02040503050406030204" pitchFamily="18" charset="0"/>
            </a:endParaRPr>
          </a:p>
        </p:txBody>
      </p:sp>
    </p:spTree>
    <p:extLst>
      <p:ext uri="{BB962C8B-B14F-4D97-AF65-F5344CB8AC3E}">
        <p14:creationId xmlns:p14="http://schemas.microsoft.com/office/powerpoint/2010/main" val="189347527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3" name="Text Box 8"/>
          <p:cNvSpPr txBox="1">
            <a:spLocks noChangeArrowheads="1"/>
          </p:cNvSpPr>
          <p:nvPr/>
        </p:nvSpPr>
        <p:spPr bwMode="auto">
          <a:xfrm>
            <a:off x="304800" y="193972"/>
            <a:ext cx="44196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sz="4200" dirty="0" err="1" smtClean="0">
                <a:latin typeface="Cambria" panose="02040503050406030204" pitchFamily="18" charset="0"/>
              </a:rPr>
              <a:t>Picobot's</a:t>
            </a:r>
            <a:r>
              <a:rPr lang="en-US" altLang="en-US" sz="4200" dirty="0" smtClean="0">
                <a:latin typeface="Cambria" panose="02040503050406030204" pitchFamily="18" charset="0"/>
              </a:rPr>
              <a:t> classes</a:t>
            </a:r>
            <a:endParaRPr lang="en-US" altLang="en-US" sz="4200" dirty="0">
              <a:latin typeface="Cambria" panose="02040503050406030204" pitchFamily="18" charset="0"/>
            </a:endParaRPr>
          </a:p>
        </p:txBody>
      </p:sp>
      <p:sp>
        <p:nvSpPr>
          <p:cNvPr id="3" name="TextBox 2"/>
          <p:cNvSpPr txBox="1"/>
          <p:nvPr/>
        </p:nvSpPr>
        <p:spPr>
          <a:xfrm>
            <a:off x="611187" y="1487269"/>
            <a:ext cx="5027613" cy="646331"/>
          </a:xfrm>
          <a:prstGeom prst="rect">
            <a:avLst/>
          </a:prstGeom>
          <a:noFill/>
        </p:spPr>
        <p:txBody>
          <a:bodyPr wrap="square" rtlCol="0">
            <a:spAutoFit/>
          </a:bodyPr>
          <a:lstStyle/>
          <a:p>
            <a:r>
              <a:rPr lang="en-US" sz="3600" b="1" dirty="0" smtClean="0">
                <a:solidFill>
                  <a:srgbClr val="F6890C"/>
                </a:solidFill>
                <a:latin typeface="Courier New" panose="02070309020205020404" pitchFamily="49" charset="0"/>
                <a:cs typeface="Courier New" panose="02070309020205020404" pitchFamily="49" charset="0"/>
              </a:rPr>
              <a:t>class</a:t>
            </a:r>
            <a:r>
              <a:rPr lang="en-US" sz="3600" b="1" dirty="0" smtClean="0">
                <a:latin typeface="Courier New" panose="02070309020205020404" pitchFamily="49" charset="0"/>
                <a:cs typeface="Courier New" panose="02070309020205020404" pitchFamily="49" charset="0"/>
              </a:rPr>
              <a:t> Program:</a:t>
            </a:r>
            <a:endParaRPr lang="en-US" sz="3600" b="1" dirty="0">
              <a:latin typeface="Courier New" panose="02070309020205020404" pitchFamily="49" charset="0"/>
              <a:cs typeface="Courier New" panose="02070309020205020404" pitchFamily="49" charset="0"/>
            </a:endParaRPr>
          </a:p>
        </p:txBody>
      </p:sp>
      <p:sp>
        <p:nvSpPr>
          <p:cNvPr id="13" name="TextBox 12"/>
          <p:cNvSpPr txBox="1"/>
          <p:nvPr/>
        </p:nvSpPr>
        <p:spPr>
          <a:xfrm>
            <a:off x="921208" y="3809999"/>
            <a:ext cx="3186783" cy="830997"/>
          </a:xfrm>
          <a:prstGeom prst="rect">
            <a:avLst/>
          </a:prstGeom>
          <a:noFill/>
        </p:spPr>
        <p:txBody>
          <a:bodyPr wrap="square" rtlCol="0">
            <a:spAutoFit/>
          </a:bodyPr>
          <a:lstStyle/>
          <a:p>
            <a:pPr algn="ctr"/>
            <a:r>
              <a:rPr lang="en-US" dirty="0" smtClean="0">
                <a:latin typeface="Cambria" panose="02040503050406030204" pitchFamily="18" charset="0"/>
              </a:rPr>
              <a:t>What type should </a:t>
            </a:r>
            <a:r>
              <a:rPr lang="en-US" b="1" dirty="0" err="1" smtClean="0">
                <a:latin typeface="Courier New" panose="02070309020205020404" pitchFamily="49" charset="0"/>
                <a:cs typeface="Courier New" panose="02070309020205020404" pitchFamily="49" charset="0"/>
              </a:rPr>
              <a:t>self.rules</a:t>
            </a:r>
            <a:r>
              <a:rPr lang="en-US" dirty="0" smtClean="0">
                <a:latin typeface="Cambria" panose="02040503050406030204" pitchFamily="18" charset="0"/>
              </a:rPr>
              <a:t> be?</a:t>
            </a:r>
            <a:endParaRPr lang="en-US" dirty="0">
              <a:latin typeface="Cambria" panose="02040503050406030204" pitchFamily="18" charset="0"/>
            </a:endParaRPr>
          </a:p>
        </p:txBody>
      </p:sp>
      <p:sp>
        <p:nvSpPr>
          <p:cNvPr id="14" name="Rectangle 13"/>
          <p:cNvSpPr/>
          <p:nvPr/>
        </p:nvSpPr>
        <p:spPr>
          <a:xfrm>
            <a:off x="5883880" y="179591"/>
            <a:ext cx="2438400" cy="5632311"/>
          </a:xfrm>
          <a:prstGeom prst="rect">
            <a:avLst/>
          </a:prstGeom>
          <a:noFill/>
        </p:spPr>
        <p:txBody>
          <a:bodyPr wrap="square">
            <a:spAutoFit/>
          </a:bodyPr>
          <a:lstStyle/>
          <a:p>
            <a:pPr algn="ctr"/>
            <a:endParaRPr lang="en-US" sz="1800" b="1" dirty="0" smtClean="0">
              <a:latin typeface="Courier New" panose="02070309020205020404" pitchFamily="49" charset="0"/>
              <a:cs typeface="Courier New" panose="02070309020205020404" pitchFamily="49" charset="0"/>
            </a:endParaRPr>
          </a:p>
          <a:p>
            <a:pPr algn="ctr"/>
            <a:r>
              <a:rPr lang="en-US" sz="1800" b="1" dirty="0" smtClean="0">
                <a:latin typeface="Courier New" panose="02070309020205020404" pitchFamily="49" charset="0"/>
                <a:cs typeface="Courier New" panose="02070309020205020404" pitchFamily="49" charset="0"/>
              </a:rPr>
              <a:t>0 </a:t>
            </a:r>
            <a:r>
              <a:rPr lang="en-US" sz="1800" b="1" dirty="0" err="1">
                <a:latin typeface="Courier New" panose="02070309020205020404" pitchFamily="49" charset="0"/>
                <a:cs typeface="Courier New" panose="02070309020205020404" pitchFamily="49" charset="0"/>
              </a:rPr>
              <a:t>xxxx</a:t>
            </a:r>
            <a:r>
              <a:rPr lang="en-US" sz="1800" b="1" dirty="0">
                <a:latin typeface="Courier New" panose="02070309020205020404" pitchFamily="49" charset="0"/>
                <a:cs typeface="Courier New" panose="02070309020205020404" pitchFamily="49" charset="0"/>
              </a:rPr>
              <a:t> -&gt; N 0   </a:t>
            </a:r>
          </a:p>
          <a:p>
            <a:pPr algn="ctr"/>
            <a:r>
              <a:rPr lang="en-US" sz="1800" b="1" dirty="0">
                <a:latin typeface="Courier New" panose="02070309020205020404" pitchFamily="49" charset="0"/>
                <a:cs typeface="Courier New" panose="02070309020205020404" pitchFamily="49" charset="0"/>
              </a:rPr>
              <a:t>0 </a:t>
            </a:r>
            <a:r>
              <a:rPr lang="en-US" sz="1800" b="1" dirty="0" err="1">
                <a:latin typeface="Courier New" panose="02070309020205020404" pitchFamily="49" charset="0"/>
                <a:cs typeface="Courier New" panose="02070309020205020404" pitchFamily="49" charset="0"/>
              </a:rPr>
              <a:t>Nxxx</a:t>
            </a:r>
            <a:r>
              <a:rPr lang="en-US" sz="1800" b="1" dirty="0">
                <a:latin typeface="Courier New" panose="02070309020205020404" pitchFamily="49" charset="0"/>
                <a:cs typeface="Courier New" panose="02070309020205020404" pitchFamily="49" charset="0"/>
              </a:rPr>
              <a:t> -&gt; W 0 </a:t>
            </a:r>
          </a:p>
          <a:p>
            <a:pPr algn="ctr"/>
            <a:r>
              <a:rPr lang="en-US" sz="1800" b="1" dirty="0">
                <a:latin typeface="Courier New" panose="02070309020205020404" pitchFamily="49" charset="0"/>
                <a:cs typeface="Courier New" panose="02070309020205020404" pitchFamily="49" charset="0"/>
              </a:rPr>
              <a:t>0 </a:t>
            </a:r>
            <a:r>
              <a:rPr lang="en-US" sz="1800" b="1" dirty="0" err="1">
                <a:latin typeface="Courier New" panose="02070309020205020404" pitchFamily="49" charset="0"/>
                <a:cs typeface="Courier New" panose="02070309020205020404" pitchFamily="49" charset="0"/>
              </a:rPr>
              <a:t>NxWx</a:t>
            </a:r>
            <a:r>
              <a:rPr lang="en-US" sz="1800" b="1" dirty="0">
                <a:latin typeface="Courier New" panose="02070309020205020404" pitchFamily="49" charset="0"/>
                <a:cs typeface="Courier New" panose="02070309020205020404" pitchFamily="49" charset="0"/>
              </a:rPr>
              <a:t> -&gt; S 0</a:t>
            </a:r>
          </a:p>
          <a:p>
            <a:pPr algn="ctr"/>
            <a:r>
              <a:rPr lang="en-US" sz="1800" b="1" dirty="0">
                <a:latin typeface="Courier New" panose="02070309020205020404" pitchFamily="49" charset="0"/>
                <a:cs typeface="Courier New" panose="02070309020205020404" pitchFamily="49" charset="0"/>
              </a:rPr>
              <a:t>0 </a:t>
            </a:r>
            <a:r>
              <a:rPr lang="en-US" sz="1800" b="1" dirty="0" err="1">
                <a:latin typeface="Courier New" panose="02070309020205020404" pitchFamily="49" charset="0"/>
                <a:cs typeface="Courier New" panose="02070309020205020404" pitchFamily="49" charset="0"/>
              </a:rPr>
              <a:t>xxWx</a:t>
            </a:r>
            <a:r>
              <a:rPr lang="en-US" sz="1800" b="1" dirty="0">
                <a:latin typeface="Courier New" panose="02070309020205020404" pitchFamily="49" charset="0"/>
                <a:cs typeface="Courier New" panose="02070309020205020404" pitchFamily="49" charset="0"/>
              </a:rPr>
              <a:t> -&gt; S 0</a:t>
            </a:r>
          </a:p>
          <a:p>
            <a:pPr algn="ctr"/>
            <a:r>
              <a:rPr lang="en-US" sz="1800" b="1" dirty="0">
                <a:latin typeface="Courier New" panose="02070309020205020404" pitchFamily="49" charset="0"/>
                <a:cs typeface="Courier New" panose="02070309020205020404" pitchFamily="49" charset="0"/>
              </a:rPr>
              <a:t>0 </a:t>
            </a:r>
            <a:r>
              <a:rPr lang="en-US" sz="1800" b="1" dirty="0" err="1">
                <a:latin typeface="Courier New" panose="02070309020205020404" pitchFamily="49" charset="0"/>
                <a:cs typeface="Courier New" panose="02070309020205020404" pitchFamily="49" charset="0"/>
              </a:rPr>
              <a:t>xxWS</a:t>
            </a:r>
            <a:r>
              <a:rPr lang="en-US" sz="1800" b="1" dirty="0">
                <a:latin typeface="Courier New" panose="02070309020205020404" pitchFamily="49" charset="0"/>
                <a:cs typeface="Courier New" panose="02070309020205020404" pitchFamily="49" charset="0"/>
              </a:rPr>
              <a:t> -&gt; E 0</a:t>
            </a:r>
          </a:p>
          <a:p>
            <a:pPr algn="ctr"/>
            <a:r>
              <a:rPr lang="en-US" sz="1800" b="1" dirty="0">
                <a:latin typeface="Courier New" panose="02070309020205020404" pitchFamily="49" charset="0"/>
                <a:cs typeface="Courier New" panose="02070309020205020404" pitchFamily="49" charset="0"/>
              </a:rPr>
              <a:t>0 </a:t>
            </a:r>
            <a:r>
              <a:rPr lang="en-US" sz="1800" b="1" dirty="0" err="1">
                <a:latin typeface="Courier New" panose="02070309020205020404" pitchFamily="49" charset="0"/>
                <a:cs typeface="Courier New" panose="02070309020205020404" pitchFamily="49" charset="0"/>
              </a:rPr>
              <a:t>xxxS</a:t>
            </a:r>
            <a:r>
              <a:rPr lang="en-US" sz="1800" b="1" dirty="0">
                <a:latin typeface="Courier New" panose="02070309020205020404" pitchFamily="49" charset="0"/>
                <a:cs typeface="Courier New" panose="02070309020205020404" pitchFamily="49" charset="0"/>
              </a:rPr>
              <a:t> -&gt; E 0</a:t>
            </a:r>
          </a:p>
          <a:p>
            <a:pPr algn="ctr"/>
            <a:r>
              <a:rPr lang="en-US" sz="1800" b="1" dirty="0">
                <a:latin typeface="Courier New" panose="02070309020205020404" pitchFamily="49" charset="0"/>
                <a:cs typeface="Courier New" panose="02070309020205020404" pitchFamily="49" charset="0"/>
              </a:rPr>
              <a:t>0 </a:t>
            </a:r>
            <a:r>
              <a:rPr lang="en-US" sz="1800" b="1" dirty="0" err="1">
                <a:latin typeface="Courier New" panose="02070309020205020404" pitchFamily="49" charset="0"/>
                <a:cs typeface="Courier New" panose="02070309020205020404" pitchFamily="49" charset="0"/>
              </a:rPr>
              <a:t>xExS</a:t>
            </a:r>
            <a:r>
              <a:rPr lang="en-US" sz="1800" b="1" dirty="0">
                <a:latin typeface="Courier New" panose="02070309020205020404" pitchFamily="49" charset="0"/>
                <a:cs typeface="Courier New" panose="02070309020205020404" pitchFamily="49" charset="0"/>
              </a:rPr>
              <a:t> -&gt; N 0</a:t>
            </a:r>
          </a:p>
          <a:p>
            <a:pPr algn="ctr"/>
            <a:r>
              <a:rPr lang="en-US" sz="1800" b="1" dirty="0">
                <a:latin typeface="Courier New" panose="02070309020205020404" pitchFamily="49" charset="0"/>
                <a:cs typeface="Courier New" panose="02070309020205020404" pitchFamily="49" charset="0"/>
              </a:rPr>
              <a:t>0 </a:t>
            </a:r>
            <a:r>
              <a:rPr lang="en-US" sz="1800" b="1" dirty="0" err="1">
                <a:latin typeface="Courier New" panose="02070309020205020404" pitchFamily="49" charset="0"/>
                <a:cs typeface="Courier New" panose="02070309020205020404" pitchFamily="49" charset="0"/>
              </a:rPr>
              <a:t>xExx</a:t>
            </a:r>
            <a:r>
              <a:rPr lang="en-US" sz="1800" b="1" dirty="0">
                <a:latin typeface="Courier New" panose="02070309020205020404" pitchFamily="49" charset="0"/>
                <a:cs typeface="Courier New" panose="02070309020205020404" pitchFamily="49" charset="0"/>
              </a:rPr>
              <a:t> -&gt; N 0</a:t>
            </a:r>
          </a:p>
          <a:p>
            <a:pPr algn="ctr"/>
            <a:r>
              <a:rPr lang="en-US" sz="1800" b="1" dirty="0">
                <a:latin typeface="Courier New" panose="02070309020205020404" pitchFamily="49" charset="0"/>
                <a:cs typeface="Courier New" panose="02070309020205020404" pitchFamily="49" charset="0"/>
              </a:rPr>
              <a:t>0 </a:t>
            </a:r>
            <a:r>
              <a:rPr lang="en-US" sz="1800" b="1" dirty="0" err="1">
                <a:latin typeface="Courier New" panose="02070309020205020404" pitchFamily="49" charset="0"/>
                <a:cs typeface="Courier New" panose="02070309020205020404" pitchFamily="49" charset="0"/>
              </a:rPr>
              <a:t>NExx</a:t>
            </a:r>
            <a:r>
              <a:rPr lang="en-US" sz="1800" b="1" dirty="0">
                <a:latin typeface="Courier New" panose="02070309020205020404" pitchFamily="49" charset="0"/>
                <a:cs typeface="Courier New" panose="02070309020205020404" pitchFamily="49" charset="0"/>
              </a:rPr>
              <a:t> -&gt; </a:t>
            </a:r>
            <a:r>
              <a:rPr lang="en-US" sz="1800" b="1" dirty="0" smtClean="0">
                <a:latin typeface="Courier New" panose="02070309020205020404" pitchFamily="49" charset="0"/>
                <a:cs typeface="Courier New" panose="02070309020205020404" pitchFamily="49" charset="0"/>
              </a:rPr>
              <a:t>S </a:t>
            </a:r>
            <a:r>
              <a:rPr lang="en-US" sz="1800" b="1" dirty="0">
                <a:latin typeface="Courier New" panose="02070309020205020404" pitchFamily="49" charset="0"/>
                <a:cs typeface="Courier New" panose="02070309020205020404" pitchFamily="49" charset="0"/>
              </a:rPr>
              <a:t>1</a:t>
            </a:r>
            <a:endParaRPr lang="en-US" sz="1800" b="1" dirty="0" smtClean="0">
              <a:latin typeface="Courier New" panose="02070309020205020404" pitchFamily="49" charset="0"/>
              <a:cs typeface="Courier New" panose="02070309020205020404" pitchFamily="49" charset="0"/>
            </a:endParaRPr>
          </a:p>
          <a:p>
            <a:pPr algn="ctr"/>
            <a:r>
              <a:rPr lang="en-US" sz="1800" b="1" dirty="0" smtClean="0">
                <a:latin typeface="Courier New" panose="02070309020205020404" pitchFamily="49" charset="0"/>
                <a:cs typeface="Courier New" panose="02070309020205020404" pitchFamily="49" charset="0"/>
              </a:rPr>
              <a:t>1 </a:t>
            </a:r>
            <a:r>
              <a:rPr lang="en-US" sz="1800" b="1" dirty="0" err="1">
                <a:latin typeface="Courier New" panose="02070309020205020404" pitchFamily="49" charset="0"/>
                <a:cs typeface="Courier New" panose="02070309020205020404" pitchFamily="49" charset="0"/>
              </a:rPr>
              <a:t>xxxx</a:t>
            </a:r>
            <a:r>
              <a:rPr lang="en-US" sz="1800" b="1" dirty="0">
                <a:latin typeface="Courier New" panose="02070309020205020404" pitchFamily="49" charset="0"/>
                <a:cs typeface="Courier New" panose="02070309020205020404" pitchFamily="49" charset="0"/>
              </a:rPr>
              <a:t> -&gt; S</a:t>
            </a:r>
            <a:r>
              <a:rPr lang="en-US" sz="1800" b="1" dirty="0" smtClean="0">
                <a:latin typeface="Courier New" panose="02070309020205020404" pitchFamily="49" charset="0"/>
                <a:cs typeface="Courier New" panose="02070309020205020404" pitchFamily="49" charset="0"/>
              </a:rPr>
              <a:t> 1    </a:t>
            </a:r>
            <a:endParaRPr lang="en-US" sz="1800" b="1" dirty="0">
              <a:latin typeface="Courier New" panose="02070309020205020404" pitchFamily="49" charset="0"/>
              <a:cs typeface="Courier New" panose="02070309020205020404" pitchFamily="49" charset="0"/>
            </a:endParaRPr>
          </a:p>
          <a:p>
            <a:pPr algn="ctr"/>
            <a:r>
              <a:rPr lang="en-US" sz="1800" b="1" dirty="0" smtClean="0">
                <a:latin typeface="Courier New" panose="02070309020205020404" pitchFamily="49" charset="0"/>
                <a:cs typeface="Courier New" panose="02070309020205020404" pitchFamily="49" charset="0"/>
              </a:rPr>
              <a:t>1 </a:t>
            </a:r>
            <a:r>
              <a:rPr lang="en-US" sz="1800" b="1" dirty="0" err="1">
                <a:latin typeface="Courier New" panose="02070309020205020404" pitchFamily="49" charset="0"/>
                <a:cs typeface="Courier New" panose="02070309020205020404" pitchFamily="49" charset="0"/>
              </a:rPr>
              <a:t>Nxxx</a:t>
            </a:r>
            <a:r>
              <a:rPr lang="en-US" sz="1800" b="1" dirty="0">
                <a:latin typeface="Courier New" panose="02070309020205020404" pitchFamily="49" charset="0"/>
                <a:cs typeface="Courier New" panose="02070309020205020404" pitchFamily="49" charset="0"/>
              </a:rPr>
              <a:t> -&gt; </a:t>
            </a:r>
            <a:r>
              <a:rPr lang="en-US" sz="1800" b="1" dirty="0" smtClean="0">
                <a:latin typeface="Courier New" panose="02070309020205020404" pitchFamily="49" charset="0"/>
                <a:cs typeface="Courier New" panose="02070309020205020404" pitchFamily="49" charset="0"/>
              </a:rPr>
              <a:t>E 1 </a:t>
            </a:r>
            <a:endParaRPr lang="en-US" sz="1800" b="1" dirty="0">
              <a:latin typeface="Courier New" panose="02070309020205020404" pitchFamily="49" charset="0"/>
              <a:cs typeface="Courier New" panose="02070309020205020404" pitchFamily="49" charset="0"/>
            </a:endParaRPr>
          </a:p>
          <a:p>
            <a:pPr algn="ctr"/>
            <a:r>
              <a:rPr lang="en-US" sz="1800" b="1" dirty="0" smtClean="0">
                <a:latin typeface="Courier New" panose="02070309020205020404" pitchFamily="49" charset="0"/>
                <a:cs typeface="Courier New" panose="02070309020205020404" pitchFamily="49" charset="0"/>
              </a:rPr>
              <a:t>1 </a:t>
            </a:r>
            <a:r>
              <a:rPr lang="en-US" sz="1800" b="1" dirty="0" err="1">
                <a:latin typeface="Courier New" panose="02070309020205020404" pitchFamily="49" charset="0"/>
                <a:cs typeface="Courier New" panose="02070309020205020404" pitchFamily="49" charset="0"/>
              </a:rPr>
              <a:t>NxWx</a:t>
            </a:r>
            <a:r>
              <a:rPr lang="en-US" sz="1800" b="1" dirty="0">
                <a:latin typeface="Courier New" panose="02070309020205020404" pitchFamily="49" charset="0"/>
                <a:cs typeface="Courier New" panose="02070309020205020404" pitchFamily="49" charset="0"/>
              </a:rPr>
              <a:t> -&gt; </a:t>
            </a:r>
            <a:r>
              <a:rPr lang="en-US" sz="1800" b="1" dirty="0" smtClean="0">
                <a:latin typeface="Courier New" panose="02070309020205020404" pitchFamily="49" charset="0"/>
                <a:cs typeface="Courier New" panose="02070309020205020404" pitchFamily="49" charset="0"/>
              </a:rPr>
              <a:t>E 1</a:t>
            </a:r>
            <a:endParaRPr lang="en-US" sz="1800" b="1" dirty="0">
              <a:latin typeface="Courier New" panose="02070309020205020404" pitchFamily="49" charset="0"/>
              <a:cs typeface="Courier New" panose="02070309020205020404" pitchFamily="49" charset="0"/>
            </a:endParaRPr>
          </a:p>
          <a:p>
            <a:pPr algn="ctr"/>
            <a:r>
              <a:rPr lang="en-US" sz="1800" b="1" dirty="0" smtClean="0">
                <a:latin typeface="Courier New" panose="02070309020205020404" pitchFamily="49" charset="0"/>
                <a:cs typeface="Courier New" panose="02070309020205020404" pitchFamily="49" charset="0"/>
              </a:rPr>
              <a:t>1 </a:t>
            </a:r>
            <a:r>
              <a:rPr lang="en-US" sz="1800" b="1" dirty="0" err="1">
                <a:latin typeface="Courier New" panose="02070309020205020404" pitchFamily="49" charset="0"/>
                <a:cs typeface="Courier New" panose="02070309020205020404" pitchFamily="49" charset="0"/>
              </a:rPr>
              <a:t>xxWx</a:t>
            </a:r>
            <a:r>
              <a:rPr lang="en-US" sz="1800" b="1" dirty="0">
                <a:latin typeface="Courier New" panose="02070309020205020404" pitchFamily="49" charset="0"/>
                <a:cs typeface="Courier New" panose="02070309020205020404" pitchFamily="49" charset="0"/>
              </a:rPr>
              <a:t> -&gt; </a:t>
            </a:r>
            <a:r>
              <a:rPr lang="en-US" sz="1800" b="1" dirty="0" smtClean="0">
                <a:latin typeface="Courier New" panose="02070309020205020404" pitchFamily="49" charset="0"/>
                <a:cs typeface="Courier New" panose="02070309020205020404" pitchFamily="49" charset="0"/>
              </a:rPr>
              <a:t>N 1</a:t>
            </a:r>
            <a:endParaRPr lang="en-US" sz="1800" b="1" dirty="0">
              <a:latin typeface="Courier New" panose="02070309020205020404" pitchFamily="49" charset="0"/>
              <a:cs typeface="Courier New" panose="02070309020205020404" pitchFamily="49" charset="0"/>
            </a:endParaRPr>
          </a:p>
          <a:p>
            <a:pPr algn="ctr"/>
            <a:r>
              <a:rPr lang="en-US" sz="1800" b="1" dirty="0" smtClean="0">
                <a:latin typeface="Courier New" panose="02070309020205020404" pitchFamily="49" charset="0"/>
                <a:cs typeface="Courier New" panose="02070309020205020404" pitchFamily="49" charset="0"/>
              </a:rPr>
              <a:t>1 </a:t>
            </a:r>
            <a:r>
              <a:rPr lang="en-US" sz="1800" b="1" dirty="0" err="1">
                <a:latin typeface="Courier New" panose="02070309020205020404" pitchFamily="49" charset="0"/>
                <a:cs typeface="Courier New" panose="02070309020205020404" pitchFamily="49" charset="0"/>
              </a:rPr>
              <a:t>xxWS</a:t>
            </a:r>
            <a:r>
              <a:rPr lang="en-US" sz="1800" b="1" dirty="0">
                <a:latin typeface="Courier New" panose="02070309020205020404" pitchFamily="49" charset="0"/>
                <a:cs typeface="Courier New" panose="02070309020205020404" pitchFamily="49" charset="0"/>
              </a:rPr>
              <a:t> -&gt; </a:t>
            </a:r>
            <a:r>
              <a:rPr lang="en-US" sz="1800" b="1" dirty="0" smtClean="0">
                <a:latin typeface="Courier New" panose="02070309020205020404" pitchFamily="49" charset="0"/>
                <a:cs typeface="Courier New" panose="02070309020205020404" pitchFamily="49" charset="0"/>
              </a:rPr>
              <a:t>N 1</a:t>
            </a:r>
            <a:endParaRPr lang="en-US" sz="1800" b="1" dirty="0">
              <a:latin typeface="Courier New" panose="02070309020205020404" pitchFamily="49" charset="0"/>
              <a:cs typeface="Courier New" panose="02070309020205020404" pitchFamily="49" charset="0"/>
            </a:endParaRPr>
          </a:p>
          <a:p>
            <a:pPr algn="ctr"/>
            <a:r>
              <a:rPr lang="en-US" sz="1800" b="1" dirty="0" smtClean="0">
                <a:latin typeface="Courier New" panose="02070309020205020404" pitchFamily="49" charset="0"/>
                <a:cs typeface="Courier New" panose="02070309020205020404" pitchFamily="49" charset="0"/>
              </a:rPr>
              <a:t>1 </a:t>
            </a:r>
            <a:r>
              <a:rPr lang="en-US" sz="1800" b="1" dirty="0" err="1">
                <a:latin typeface="Courier New" panose="02070309020205020404" pitchFamily="49" charset="0"/>
                <a:cs typeface="Courier New" panose="02070309020205020404" pitchFamily="49" charset="0"/>
              </a:rPr>
              <a:t>xxxS</a:t>
            </a:r>
            <a:r>
              <a:rPr lang="en-US" sz="1800" b="1" dirty="0">
                <a:latin typeface="Courier New" panose="02070309020205020404" pitchFamily="49" charset="0"/>
                <a:cs typeface="Courier New" panose="02070309020205020404" pitchFamily="49" charset="0"/>
              </a:rPr>
              <a:t> -&gt; </a:t>
            </a:r>
            <a:r>
              <a:rPr lang="en-US" sz="1800" b="1" dirty="0" smtClean="0">
                <a:latin typeface="Courier New" panose="02070309020205020404" pitchFamily="49" charset="0"/>
                <a:cs typeface="Courier New" panose="02070309020205020404" pitchFamily="49" charset="0"/>
              </a:rPr>
              <a:t>W 1</a:t>
            </a:r>
            <a:endParaRPr lang="en-US" sz="1800" b="1" dirty="0">
              <a:latin typeface="Courier New" panose="02070309020205020404" pitchFamily="49" charset="0"/>
              <a:cs typeface="Courier New" panose="02070309020205020404" pitchFamily="49" charset="0"/>
            </a:endParaRPr>
          </a:p>
          <a:p>
            <a:pPr algn="ctr"/>
            <a:r>
              <a:rPr lang="en-US" sz="1800" b="1" dirty="0" smtClean="0">
                <a:latin typeface="Courier New" panose="02070309020205020404" pitchFamily="49" charset="0"/>
                <a:cs typeface="Courier New" panose="02070309020205020404" pitchFamily="49" charset="0"/>
              </a:rPr>
              <a:t>1 </a:t>
            </a:r>
            <a:r>
              <a:rPr lang="en-US" sz="1800" b="1" dirty="0" err="1">
                <a:latin typeface="Courier New" panose="02070309020205020404" pitchFamily="49" charset="0"/>
                <a:cs typeface="Courier New" panose="02070309020205020404" pitchFamily="49" charset="0"/>
              </a:rPr>
              <a:t>xExS</a:t>
            </a:r>
            <a:r>
              <a:rPr lang="en-US" sz="1800" b="1" dirty="0">
                <a:latin typeface="Courier New" panose="02070309020205020404" pitchFamily="49" charset="0"/>
                <a:cs typeface="Courier New" panose="02070309020205020404" pitchFamily="49" charset="0"/>
              </a:rPr>
              <a:t> -&gt; </a:t>
            </a:r>
            <a:r>
              <a:rPr lang="en-US" sz="1800" b="1" dirty="0" smtClean="0">
                <a:latin typeface="Courier New" panose="02070309020205020404" pitchFamily="49" charset="0"/>
                <a:cs typeface="Courier New" panose="02070309020205020404" pitchFamily="49" charset="0"/>
              </a:rPr>
              <a:t>W 1</a:t>
            </a:r>
            <a:endParaRPr lang="en-US" sz="1800" b="1" dirty="0">
              <a:latin typeface="Courier New" panose="02070309020205020404" pitchFamily="49" charset="0"/>
              <a:cs typeface="Courier New" panose="02070309020205020404" pitchFamily="49" charset="0"/>
            </a:endParaRPr>
          </a:p>
          <a:p>
            <a:pPr algn="ctr"/>
            <a:r>
              <a:rPr lang="en-US" sz="1800" b="1" dirty="0" smtClean="0">
                <a:latin typeface="Courier New" panose="02070309020205020404" pitchFamily="49" charset="0"/>
                <a:cs typeface="Courier New" panose="02070309020205020404" pitchFamily="49" charset="0"/>
              </a:rPr>
              <a:t>1 </a:t>
            </a:r>
            <a:r>
              <a:rPr lang="en-US" sz="1800" b="1" dirty="0" err="1">
                <a:latin typeface="Courier New" panose="02070309020205020404" pitchFamily="49" charset="0"/>
                <a:cs typeface="Courier New" panose="02070309020205020404" pitchFamily="49" charset="0"/>
              </a:rPr>
              <a:t>xExx</a:t>
            </a:r>
            <a:r>
              <a:rPr lang="en-US" sz="1800" b="1" dirty="0">
                <a:latin typeface="Courier New" panose="02070309020205020404" pitchFamily="49" charset="0"/>
                <a:cs typeface="Courier New" panose="02070309020205020404" pitchFamily="49" charset="0"/>
              </a:rPr>
              <a:t> -&gt; </a:t>
            </a:r>
            <a:r>
              <a:rPr lang="en-US" sz="1800" b="1" dirty="0" smtClean="0">
                <a:latin typeface="Courier New" panose="02070309020205020404" pitchFamily="49" charset="0"/>
                <a:cs typeface="Courier New" panose="02070309020205020404" pitchFamily="49" charset="0"/>
              </a:rPr>
              <a:t>S 1</a:t>
            </a:r>
            <a:endParaRPr lang="en-US" sz="1800" b="1" dirty="0">
              <a:latin typeface="Courier New" panose="02070309020205020404" pitchFamily="49" charset="0"/>
              <a:cs typeface="Courier New" panose="02070309020205020404" pitchFamily="49" charset="0"/>
            </a:endParaRPr>
          </a:p>
          <a:p>
            <a:pPr algn="ctr"/>
            <a:r>
              <a:rPr lang="en-US" sz="1800" b="1" dirty="0" smtClean="0">
                <a:latin typeface="Courier New" panose="02070309020205020404" pitchFamily="49" charset="0"/>
                <a:cs typeface="Courier New" panose="02070309020205020404" pitchFamily="49" charset="0"/>
              </a:rPr>
              <a:t>1 </a:t>
            </a:r>
            <a:r>
              <a:rPr lang="en-US" sz="1800" b="1" dirty="0" err="1">
                <a:latin typeface="Courier New" panose="02070309020205020404" pitchFamily="49" charset="0"/>
                <a:cs typeface="Courier New" panose="02070309020205020404" pitchFamily="49" charset="0"/>
              </a:rPr>
              <a:t>NExx</a:t>
            </a:r>
            <a:r>
              <a:rPr lang="en-US" sz="1800" b="1" dirty="0">
                <a:latin typeface="Courier New" panose="02070309020205020404" pitchFamily="49" charset="0"/>
                <a:cs typeface="Courier New" panose="02070309020205020404" pitchFamily="49" charset="0"/>
              </a:rPr>
              <a:t> -&gt; W</a:t>
            </a:r>
            <a:r>
              <a:rPr lang="en-US" sz="1800" b="1" dirty="0" smtClean="0">
                <a:latin typeface="Courier New" panose="02070309020205020404" pitchFamily="49" charset="0"/>
                <a:cs typeface="Courier New" panose="02070309020205020404" pitchFamily="49" charset="0"/>
              </a:rPr>
              <a:t> </a:t>
            </a:r>
            <a:r>
              <a:rPr lang="en-US" sz="1800" b="1" dirty="0">
                <a:latin typeface="Courier New" panose="02070309020205020404" pitchFamily="49" charset="0"/>
                <a:cs typeface="Courier New" panose="02070309020205020404" pitchFamily="49" charset="0"/>
              </a:rPr>
              <a:t>0</a:t>
            </a:r>
          </a:p>
          <a:p>
            <a:pPr algn="ctr"/>
            <a:endParaRPr lang="en-US" sz="1800" b="1" dirty="0">
              <a:latin typeface="Courier New" panose="02070309020205020404" pitchFamily="49" charset="0"/>
              <a:cs typeface="Courier New" panose="02070309020205020404" pitchFamily="49" charset="0"/>
            </a:endParaRPr>
          </a:p>
        </p:txBody>
      </p:sp>
      <p:sp>
        <p:nvSpPr>
          <p:cNvPr id="15" name="TextBox 14"/>
          <p:cNvSpPr txBox="1"/>
          <p:nvPr/>
        </p:nvSpPr>
        <p:spPr>
          <a:xfrm>
            <a:off x="599154" y="2667000"/>
            <a:ext cx="4277645" cy="830997"/>
          </a:xfrm>
          <a:prstGeom prst="rect">
            <a:avLst/>
          </a:prstGeom>
          <a:solidFill>
            <a:srgbClr val="FAE9D6"/>
          </a:solidFill>
        </p:spPr>
        <p:txBody>
          <a:bodyPr wrap="square" rtlCol="0">
            <a:spAutoFit/>
          </a:bodyPr>
          <a:lstStyle/>
          <a:p>
            <a:pPr algn="ctr"/>
            <a:r>
              <a:rPr lang="en-US" dirty="0" smtClean="0">
                <a:latin typeface="Cambria" panose="02040503050406030204" pitchFamily="18" charset="0"/>
              </a:rPr>
              <a:t>What in Python could most usefully hold all of these </a:t>
            </a:r>
            <a:r>
              <a:rPr lang="en-US" b="1" i="1" dirty="0" smtClean="0">
                <a:solidFill>
                  <a:srgbClr val="F6890C"/>
                </a:solidFill>
                <a:latin typeface="Cambria" panose="02040503050406030204" pitchFamily="18" charset="0"/>
              </a:rPr>
              <a:t>rules</a:t>
            </a:r>
            <a:r>
              <a:rPr lang="en-US" dirty="0" smtClean="0">
                <a:latin typeface="Cambria" panose="02040503050406030204" pitchFamily="18" charset="0"/>
              </a:rPr>
              <a:t>?</a:t>
            </a:r>
            <a:endParaRPr lang="en-US" dirty="0">
              <a:latin typeface="Cambria" panose="02040503050406030204" pitchFamily="18" charset="0"/>
            </a:endParaRPr>
          </a:p>
        </p:txBody>
      </p:sp>
    </p:spTree>
    <p:extLst>
      <p:ext uri="{BB962C8B-B14F-4D97-AF65-F5344CB8AC3E}">
        <p14:creationId xmlns:p14="http://schemas.microsoft.com/office/powerpoint/2010/main" val="153869204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ounded Rectangle 13"/>
          <p:cNvSpPr/>
          <p:nvPr/>
        </p:nvSpPr>
        <p:spPr>
          <a:xfrm>
            <a:off x="6007768" y="5127905"/>
            <a:ext cx="2145632" cy="346464"/>
          </a:xfrm>
          <a:prstGeom prst="roundRect">
            <a:avLst/>
          </a:prstGeom>
          <a:solidFill>
            <a:schemeClr val="bg1">
              <a:lumMod val="8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ounded Rectangle 9"/>
          <p:cNvSpPr/>
          <p:nvPr/>
        </p:nvSpPr>
        <p:spPr>
          <a:xfrm>
            <a:off x="6007768" y="6196264"/>
            <a:ext cx="1600200" cy="461665"/>
          </a:xfrm>
          <a:prstGeom prst="roundRect">
            <a:avLst/>
          </a:prstGeom>
          <a:solidFill>
            <a:srgbClr val="CCFFCC"/>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ounded Rectangle 6"/>
          <p:cNvSpPr/>
          <p:nvPr/>
        </p:nvSpPr>
        <p:spPr>
          <a:xfrm>
            <a:off x="2947736" y="6184231"/>
            <a:ext cx="1981200" cy="461665"/>
          </a:xfrm>
          <a:prstGeom prst="roundRect">
            <a:avLst/>
          </a:prstGeom>
          <a:solidFill>
            <a:srgbClr val="CCFFCC"/>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8133" name="Text Box 8"/>
          <p:cNvSpPr txBox="1">
            <a:spLocks noChangeArrowheads="1"/>
          </p:cNvSpPr>
          <p:nvPr/>
        </p:nvSpPr>
        <p:spPr bwMode="auto">
          <a:xfrm>
            <a:off x="304800" y="193972"/>
            <a:ext cx="44196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sz="4200" dirty="0" err="1" smtClean="0">
                <a:latin typeface="Cambria" panose="02040503050406030204" pitchFamily="18" charset="0"/>
              </a:rPr>
              <a:t>Picobot's</a:t>
            </a:r>
            <a:r>
              <a:rPr lang="en-US" altLang="en-US" sz="4200" dirty="0" smtClean="0">
                <a:latin typeface="Cambria" panose="02040503050406030204" pitchFamily="18" charset="0"/>
              </a:rPr>
              <a:t> classes</a:t>
            </a:r>
            <a:endParaRPr lang="en-US" altLang="en-US" sz="4200" dirty="0">
              <a:latin typeface="Cambria" panose="02040503050406030204" pitchFamily="18" charset="0"/>
            </a:endParaRPr>
          </a:p>
        </p:txBody>
      </p:sp>
      <p:sp>
        <p:nvSpPr>
          <p:cNvPr id="3" name="TextBox 2"/>
          <p:cNvSpPr txBox="1"/>
          <p:nvPr/>
        </p:nvSpPr>
        <p:spPr>
          <a:xfrm>
            <a:off x="611187" y="1487269"/>
            <a:ext cx="5027613" cy="646331"/>
          </a:xfrm>
          <a:prstGeom prst="rect">
            <a:avLst/>
          </a:prstGeom>
          <a:noFill/>
        </p:spPr>
        <p:txBody>
          <a:bodyPr wrap="square" rtlCol="0">
            <a:spAutoFit/>
          </a:bodyPr>
          <a:lstStyle/>
          <a:p>
            <a:r>
              <a:rPr lang="en-US" sz="3600" b="1" dirty="0" smtClean="0">
                <a:solidFill>
                  <a:srgbClr val="F6890C"/>
                </a:solidFill>
                <a:latin typeface="Courier New" panose="02070309020205020404" pitchFamily="49" charset="0"/>
                <a:cs typeface="Courier New" panose="02070309020205020404" pitchFamily="49" charset="0"/>
              </a:rPr>
              <a:t>class</a:t>
            </a:r>
            <a:r>
              <a:rPr lang="en-US" sz="3600" b="1" dirty="0" smtClean="0">
                <a:latin typeface="Courier New" panose="02070309020205020404" pitchFamily="49" charset="0"/>
                <a:cs typeface="Courier New" panose="02070309020205020404" pitchFamily="49" charset="0"/>
              </a:rPr>
              <a:t> Program:</a:t>
            </a:r>
            <a:endParaRPr lang="en-US" sz="3600" b="1" dirty="0">
              <a:latin typeface="Courier New" panose="02070309020205020404" pitchFamily="49" charset="0"/>
              <a:cs typeface="Courier New" panose="02070309020205020404" pitchFamily="49" charset="0"/>
            </a:endParaRPr>
          </a:p>
        </p:txBody>
      </p:sp>
      <p:sp>
        <p:nvSpPr>
          <p:cNvPr id="4" name="Rectangle 3"/>
          <p:cNvSpPr/>
          <p:nvPr/>
        </p:nvSpPr>
        <p:spPr>
          <a:xfrm>
            <a:off x="5883880" y="179591"/>
            <a:ext cx="2438400" cy="5632311"/>
          </a:xfrm>
          <a:prstGeom prst="rect">
            <a:avLst/>
          </a:prstGeom>
          <a:noFill/>
        </p:spPr>
        <p:txBody>
          <a:bodyPr wrap="square">
            <a:spAutoFit/>
          </a:bodyPr>
          <a:lstStyle/>
          <a:p>
            <a:pPr algn="ctr"/>
            <a:endParaRPr lang="en-US" sz="1800" b="1" dirty="0" smtClean="0">
              <a:latin typeface="Courier New" panose="02070309020205020404" pitchFamily="49" charset="0"/>
              <a:cs typeface="Courier New" panose="02070309020205020404" pitchFamily="49" charset="0"/>
            </a:endParaRPr>
          </a:p>
          <a:p>
            <a:pPr algn="ctr"/>
            <a:r>
              <a:rPr lang="en-US" sz="1800" b="1" dirty="0" smtClean="0">
                <a:latin typeface="Courier New" panose="02070309020205020404" pitchFamily="49" charset="0"/>
                <a:cs typeface="Courier New" panose="02070309020205020404" pitchFamily="49" charset="0"/>
              </a:rPr>
              <a:t>0 </a:t>
            </a:r>
            <a:r>
              <a:rPr lang="en-US" sz="1800" b="1" dirty="0" err="1">
                <a:latin typeface="Courier New" panose="02070309020205020404" pitchFamily="49" charset="0"/>
                <a:cs typeface="Courier New" panose="02070309020205020404" pitchFamily="49" charset="0"/>
              </a:rPr>
              <a:t>xxxx</a:t>
            </a:r>
            <a:r>
              <a:rPr lang="en-US" sz="1800" b="1" dirty="0">
                <a:latin typeface="Courier New" panose="02070309020205020404" pitchFamily="49" charset="0"/>
                <a:cs typeface="Courier New" panose="02070309020205020404" pitchFamily="49" charset="0"/>
              </a:rPr>
              <a:t> -&gt; N 0   </a:t>
            </a:r>
          </a:p>
          <a:p>
            <a:pPr algn="ctr"/>
            <a:r>
              <a:rPr lang="en-US" sz="1800" b="1" dirty="0">
                <a:latin typeface="Courier New" panose="02070309020205020404" pitchFamily="49" charset="0"/>
                <a:cs typeface="Courier New" panose="02070309020205020404" pitchFamily="49" charset="0"/>
              </a:rPr>
              <a:t>0 </a:t>
            </a:r>
            <a:r>
              <a:rPr lang="en-US" sz="1800" b="1" dirty="0" err="1">
                <a:latin typeface="Courier New" panose="02070309020205020404" pitchFamily="49" charset="0"/>
                <a:cs typeface="Courier New" panose="02070309020205020404" pitchFamily="49" charset="0"/>
              </a:rPr>
              <a:t>Nxxx</a:t>
            </a:r>
            <a:r>
              <a:rPr lang="en-US" sz="1800" b="1" dirty="0">
                <a:latin typeface="Courier New" panose="02070309020205020404" pitchFamily="49" charset="0"/>
                <a:cs typeface="Courier New" panose="02070309020205020404" pitchFamily="49" charset="0"/>
              </a:rPr>
              <a:t> -&gt; W 0 </a:t>
            </a:r>
          </a:p>
          <a:p>
            <a:pPr algn="ctr"/>
            <a:r>
              <a:rPr lang="en-US" sz="1800" b="1" dirty="0">
                <a:latin typeface="Courier New" panose="02070309020205020404" pitchFamily="49" charset="0"/>
                <a:cs typeface="Courier New" panose="02070309020205020404" pitchFamily="49" charset="0"/>
              </a:rPr>
              <a:t>0 </a:t>
            </a:r>
            <a:r>
              <a:rPr lang="en-US" sz="1800" b="1" dirty="0" err="1">
                <a:latin typeface="Courier New" panose="02070309020205020404" pitchFamily="49" charset="0"/>
                <a:cs typeface="Courier New" panose="02070309020205020404" pitchFamily="49" charset="0"/>
              </a:rPr>
              <a:t>NxWx</a:t>
            </a:r>
            <a:r>
              <a:rPr lang="en-US" sz="1800" b="1" dirty="0">
                <a:latin typeface="Courier New" panose="02070309020205020404" pitchFamily="49" charset="0"/>
                <a:cs typeface="Courier New" panose="02070309020205020404" pitchFamily="49" charset="0"/>
              </a:rPr>
              <a:t> -&gt; S 0</a:t>
            </a:r>
          </a:p>
          <a:p>
            <a:pPr algn="ctr"/>
            <a:r>
              <a:rPr lang="en-US" sz="1800" b="1" dirty="0">
                <a:latin typeface="Courier New" panose="02070309020205020404" pitchFamily="49" charset="0"/>
                <a:cs typeface="Courier New" panose="02070309020205020404" pitchFamily="49" charset="0"/>
              </a:rPr>
              <a:t>0 </a:t>
            </a:r>
            <a:r>
              <a:rPr lang="en-US" sz="1800" b="1" dirty="0" err="1">
                <a:latin typeface="Courier New" panose="02070309020205020404" pitchFamily="49" charset="0"/>
                <a:cs typeface="Courier New" panose="02070309020205020404" pitchFamily="49" charset="0"/>
              </a:rPr>
              <a:t>xxWx</a:t>
            </a:r>
            <a:r>
              <a:rPr lang="en-US" sz="1800" b="1" dirty="0">
                <a:latin typeface="Courier New" panose="02070309020205020404" pitchFamily="49" charset="0"/>
                <a:cs typeface="Courier New" panose="02070309020205020404" pitchFamily="49" charset="0"/>
              </a:rPr>
              <a:t> -&gt; S 0</a:t>
            </a:r>
          </a:p>
          <a:p>
            <a:pPr algn="ctr"/>
            <a:r>
              <a:rPr lang="en-US" sz="1800" b="1" dirty="0">
                <a:latin typeface="Courier New" panose="02070309020205020404" pitchFamily="49" charset="0"/>
                <a:cs typeface="Courier New" panose="02070309020205020404" pitchFamily="49" charset="0"/>
              </a:rPr>
              <a:t>0 </a:t>
            </a:r>
            <a:r>
              <a:rPr lang="en-US" sz="1800" b="1" dirty="0" err="1">
                <a:latin typeface="Courier New" panose="02070309020205020404" pitchFamily="49" charset="0"/>
                <a:cs typeface="Courier New" panose="02070309020205020404" pitchFamily="49" charset="0"/>
              </a:rPr>
              <a:t>xxWS</a:t>
            </a:r>
            <a:r>
              <a:rPr lang="en-US" sz="1800" b="1" dirty="0">
                <a:latin typeface="Courier New" panose="02070309020205020404" pitchFamily="49" charset="0"/>
                <a:cs typeface="Courier New" panose="02070309020205020404" pitchFamily="49" charset="0"/>
              </a:rPr>
              <a:t> -&gt; E 0</a:t>
            </a:r>
          </a:p>
          <a:p>
            <a:pPr algn="ctr"/>
            <a:r>
              <a:rPr lang="en-US" sz="1800" b="1" dirty="0">
                <a:latin typeface="Courier New" panose="02070309020205020404" pitchFamily="49" charset="0"/>
                <a:cs typeface="Courier New" panose="02070309020205020404" pitchFamily="49" charset="0"/>
              </a:rPr>
              <a:t>0 </a:t>
            </a:r>
            <a:r>
              <a:rPr lang="en-US" sz="1800" b="1" dirty="0" err="1">
                <a:latin typeface="Courier New" panose="02070309020205020404" pitchFamily="49" charset="0"/>
                <a:cs typeface="Courier New" panose="02070309020205020404" pitchFamily="49" charset="0"/>
              </a:rPr>
              <a:t>xxxS</a:t>
            </a:r>
            <a:r>
              <a:rPr lang="en-US" sz="1800" b="1" dirty="0">
                <a:latin typeface="Courier New" panose="02070309020205020404" pitchFamily="49" charset="0"/>
                <a:cs typeface="Courier New" panose="02070309020205020404" pitchFamily="49" charset="0"/>
              </a:rPr>
              <a:t> -&gt; E 0</a:t>
            </a:r>
          </a:p>
          <a:p>
            <a:pPr algn="ctr"/>
            <a:r>
              <a:rPr lang="en-US" sz="1800" b="1" dirty="0">
                <a:latin typeface="Courier New" panose="02070309020205020404" pitchFamily="49" charset="0"/>
                <a:cs typeface="Courier New" panose="02070309020205020404" pitchFamily="49" charset="0"/>
              </a:rPr>
              <a:t>0 </a:t>
            </a:r>
            <a:r>
              <a:rPr lang="en-US" sz="1800" b="1" dirty="0" err="1">
                <a:latin typeface="Courier New" panose="02070309020205020404" pitchFamily="49" charset="0"/>
                <a:cs typeface="Courier New" panose="02070309020205020404" pitchFamily="49" charset="0"/>
              </a:rPr>
              <a:t>xExS</a:t>
            </a:r>
            <a:r>
              <a:rPr lang="en-US" sz="1800" b="1" dirty="0">
                <a:latin typeface="Courier New" panose="02070309020205020404" pitchFamily="49" charset="0"/>
                <a:cs typeface="Courier New" panose="02070309020205020404" pitchFamily="49" charset="0"/>
              </a:rPr>
              <a:t> -&gt; N 0</a:t>
            </a:r>
          </a:p>
          <a:p>
            <a:pPr algn="ctr"/>
            <a:r>
              <a:rPr lang="en-US" sz="1800" b="1" dirty="0">
                <a:latin typeface="Courier New" panose="02070309020205020404" pitchFamily="49" charset="0"/>
                <a:cs typeface="Courier New" panose="02070309020205020404" pitchFamily="49" charset="0"/>
              </a:rPr>
              <a:t>0 </a:t>
            </a:r>
            <a:r>
              <a:rPr lang="en-US" sz="1800" b="1" dirty="0" err="1">
                <a:latin typeface="Courier New" panose="02070309020205020404" pitchFamily="49" charset="0"/>
                <a:cs typeface="Courier New" panose="02070309020205020404" pitchFamily="49" charset="0"/>
              </a:rPr>
              <a:t>xExx</a:t>
            </a:r>
            <a:r>
              <a:rPr lang="en-US" sz="1800" b="1" dirty="0">
                <a:latin typeface="Courier New" panose="02070309020205020404" pitchFamily="49" charset="0"/>
                <a:cs typeface="Courier New" panose="02070309020205020404" pitchFamily="49" charset="0"/>
              </a:rPr>
              <a:t> -&gt; N 0</a:t>
            </a:r>
          </a:p>
          <a:p>
            <a:pPr algn="ctr"/>
            <a:r>
              <a:rPr lang="en-US" sz="1800" b="1" dirty="0">
                <a:latin typeface="Courier New" panose="02070309020205020404" pitchFamily="49" charset="0"/>
                <a:cs typeface="Courier New" panose="02070309020205020404" pitchFamily="49" charset="0"/>
              </a:rPr>
              <a:t>0 </a:t>
            </a:r>
            <a:r>
              <a:rPr lang="en-US" sz="1800" b="1" dirty="0" err="1">
                <a:latin typeface="Courier New" panose="02070309020205020404" pitchFamily="49" charset="0"/>
                <a:cs typeface="Courier New" panose="02070309020205020404" pitchFamily="49" charset="0"/>
              </a:rPr>
              <a:t>NExx</a:t>
            </a:r>
            <a:r>
              <a:rPr lang="en-US" sz="1800" b="1" dirty="0">
                <a:latin typeface="Courier New" panose="02070309020205020404" pitchFamily="49" charset="0"/>
                <a:cs typeface="Courier New" panose="02070309020205020404" pitchFamily="49" charset="0"/>
              </a:rPr>
              <a:t> -&gt; </a:t>
            </a:r>
            <a:r>
              <a:rPr lang="en-US" sz="1800" b="1" dirty="0" smtClean="0">
                <a:latin typeface="Courier New" panose="02070309020205020404" pitchFamily="49" charset="0"/>
                <a:cs typeface="Courier New" panose="02070309020205020404" pitchFamily="49" charset="0"/>
              </a:rPr>
              <a:t>S </a:t>
            </a:r>
            <a:r>
              <a:rPr lang="en-US" sz="1800" b="1" dirty="0">
                <a:latin typeface="Courier New" panose="02070309020205020404" pitchFamily="49" charset="0"/>
                <a:cs typeface="Courier New" panose="02070309020205020404" pitchFamily="49" charset="0"/>
              </a:rPr>
              <a:t>1</a:t>
            </a:r>
            <a:endParaRPr lang="en-US" sz="1800" b="1" dirty="0" smtClean="0">
              <a:latin typeface="Courier New" panose="02070309020205020404" pitchFamily="49" charset="0"/>
              <a:cs typeface="Courier New" panose="02070309020205020404" pitchFamily="49" charset="0"/>
            </a:endParaRPr>
          </a:p>
          <a:p>
            <a:pPr algn="ctr"/>
            <a:r>
              <a:rPr lang="en-US" sz="1800" b="1" dirty="0" smtClean="0">
                <a:latin typeface="Courier New" panose="02070309020205020404" pitchFamily="49" charset="0"/>
                <a:cs typeface="Courier New" panose="02070309020205020404" pitchFamily="49" charset="0"/>
              </a:rPr>
              <a:t>1 </a:t>
            </a:r>
            <a:r>
              <a:rPr lang="en-US" sz="1800" b="1" dirty="0" err="1">
                <a:latin typeface="Courier New" panose="02070309020205020404" pitchFamily="49" charset="0"/>
                <a:cs typeface="Courier New" panose="02070309020205020404" pitchFamily="49" charset="0"/>
              </a:rPr>
              <a:t>xxxx</a:t>
            </a:r>
            <a:r>
              <a:rPr lang="en-US" sz="1800" b="1" dirty="0">
                <a:latin typeface="Courier New" panose="02070309020205020404" pitchFamily="49" charset="0"/>
                <a:cs typeface="Courier New" panose="02070309020205020404" pitchFamily="49" charset="0"/>
              </a:rPr>
              <a:t> -&gt; S</a:t>
            </a:r>
            <a:r>
              <a:rPr lang="en-US" sz="1800" b="1" dirty="0" smtClean="0">
                <a:latin typeface="Courier New" panose="02070309020205020404" pitchFamily="49" charset="0"/>
                <a:cs typeface="Courier New" panose="02070309020205020404" pitchFamily="49" charset="0"/>
              </a:rPr>
              <a:t> 1    </a:t>
            </a:r>
            <a:endParaRPr lang="en-US" sz="1800" b="1" dirty="0">
              <a:latin typeface="Courier New" panose="02070309020205020404" pitchFamily="49" charset="0"/>
              <a:cs typeface="Courier New" panose="02070309020205020404" pitchFamily="49" charset="0"/>
            </a:endParaRPr>
          </a:p>
          <a:p>
            <a:pPr algn="ctr"/>
            <a:r>
              <a:rPr lang="en-US" sz="1800" b="1" dirty="0" smtClean="0">
                <a:latin typeface="Courier New" panose="02070309020205020404" pitchFamily="49" charset="0"/>
                <a:cs typeface="Courier New" panose="02070309020205020404" pitchFamily="49" charset="0"/>
              </a:rPr>
              <a:t>1 </a:t>
            </a:r>
            <a:r>
              <a:rPr lang="en-US" sz="1800" b="1" dirty="0" err="1">
                <a:latin typeface="Courier New" panose="02070309020205020404" pitchFamily="49" charset="0"/>
                <a:cs typeface="Courier New" panose="02070309020205020404" pitchFamily="49" charset="0"/>
              </a:rPr>
              <a:t>Nxxx</a:t>
            </a:r>
            <a:r>
              <a:rPr lang="en-US" sz="1800" b="1" dirty="0">
                <a:latin typeface="Courier New" panose="02070309020205020404" pitchFamily="49" charset="0"/>
                <a:cs typeface="Courier New" panose="02070309020205020404" pitchFamily="49" charset="0"/>
              </a:rPr>
              <a:t> -&gt; </a:t>
            </a:r>
            <a:r>
              <a:rPr lang="en-US" sz="1800" b="1" dirty="0" smtClean="0">
                <a:latin typeface="Courier New" panose="02070309020205020404" pitchFamily="49" charset="0"/>
                <a:cs typeface="Courier New" panose="02070309020205020404" pitchFamily="49" charset="0"/>
              </a:rPr>
              <a:t>E 1 </a:t>
            </a:r>
            <a:endParaRPr lang="en-US" sz="1800" b="1" dirty="0">
              <a:latin typeface="Courier New" panose="02070309020205020404" pitchFamily="49" charset="0"/>
              <a:cs typeface="Courier New" panose="02070309020205020404" pitchFamily="49" charset="0"/>
            </a:endParaRPr>
          </a:p>
          <a:p>
            <a:pPr algn="ctr"/>
            <a:r>
              <a:rPr lang="en-US" sz="1800" b="1" dirty="0" smtClean="0">
                <a:latin typeface="Courier New" panose="02070309020205020404" pitchFamily="49" charset="0"/>
                <a:cs typeface="Courier New" panose="02070309020205020404" pitchFamily="49" charset="0"/>
              </a:rPr>
              <a:t>1 </a:t>
            </a:r>
            <a:r>
              <a:rPr lang="en-US" sz="1800" b="1" dirty="0" err="1">
                <a:latin typeface="Courier New" panose="02070309020205020404" pitchFamily="49" charset="0"/>
                <a:cs typeface="Courier New" panose="02070309020205020404" pitchFamily="49" charset="0"/>
              </a:rPr>
              <a:t>NxWx</a:t>
            </a:r>
            <a:r>
              <a:rPr lang="en-US" sz="1800" b="1" dirty="0">
                <a:latin typeface="Courier New" panose="02070309020205020404" pitchFamily="49" charset="0"/>
                <a:cs typeface="Courier New" panose="02070309020205020404" pitchFamily="49" charset="0"/>
              </a:rPr>
              <a:t> -&gt; </a:t>
            </a:r>
            <a:r>
              <a:rPr lang="en-US" sz="1800" b="1" dirty="0" smtClean="0">
                <a:latin typeface="Courier New" panose="02070309020205020404" pitchFamily="49" charset="0"/>
                <a:cs typeface="Courier New" panose="02070309020205020404" pitchFamily="49" charset="0"/>
              </a:rPr>
              <a:t>E 1</a:t>
            </a:r>
            <a:endParaRPr lang="en-US" sz="1800" b="1" dirty="0">
              <a:latin typeface="Courier New" panose="02070309020205020404" pitchFamily="49" charset="0"/>
              <a:cs typeface="Courier New" panose="02070309020205020404" pitchFamily="49" charset="0"/>
            </a:endParaRPr>
          </a:p>
          <a:p>
            <a:pPr algn="ctr"/>
            <a:r>
              <a:rPr lang="en-US" sz="1800" b="1" dirty="0" smtClean="0">
                <a:latin typeface="Courier New" panose="02070309020205020404" pitchFamily="49" charset="0"/>
                <a:cs typeface="Courier New" panose="02070309020205020404" pitchFamily="49" charset="0"/>
              </a:rPr>
              <a:t>1 </a:t>
            </a:r>
            <a:r>
              <a:rPr lang="en-US" sz="1800" b="1" dirty="0" err="1">
                <a:latin typeface="Courier New" panose="02070309020205020404" pitchFamily="49" charset="0"/>
                <a:cs typeface="Courier New" panose="02070309020205020404" pitchFamily="49" charset="0"/>
              </a:rPr>
              <a:t>xxWx</a:t>
            </a:r>
            <a:r>
              <a:rPr lang="en-US" sz="1800" b="1" dirty="0">
                <a:latin typeface="Courier New" panose="02070309020205020404" pitchFamily="49" charset="0"/>
                <a:cs typeface="Courier New" panose="02070309020205020404" pitchFamily="49" charset="0"/>
              </a:rPr>
              <a:t> -&gt; </a:t>
            </a:r>
            <a:r>
              <a:rPr lang="en-US" sz="1800" b="1" dirty="0" smtClean="0">
                <a:latin typeface="Courier New" panose="02070309020205020404" pitchFamily="49" charset="0"/>
                <a:cs typeface="Courier New" panose="02070309020205020404" pitchFamily="49" charset="0"/>
              </a:rPr>
              <a:t>N 1</a:t>
            </a:r>
            <a:endParaRPr lang="en-US" sz="1800" b="1" dirty="0">
              <a:latin typeface="Courier New" panose="02070309020205020404" pitchFamily="49" charset="0"/>
              <a:cs typeface="Courier New" panose="02070309020205020404" pitchFamily="49" charset="0"/>
            </a:endParaRPr>
          </a:p>
          <a:p>
            <a:pPr algn="ctr"/>
            <a:r>
              <a:rPr lang="en-US" sz="1800" b="1" dirty="0" smtClean="0">
                <a:latin typeface="Courier New" panose="02070309020205020404" pitchFamily="49" charset="0"/>
                <a:cs typeface="Courier New" panose="02070309020205020404" pitchFamily="49" charset="0"/>
              </a:rPr>
              <a:t>1 </a:t>
            </a:r>
            <a:r>
              <a:rPr lang="en-US" sz="1800" b="1" dirty="0" err="1">
                <a:latin typeface="Courier New" panose="02070309020205020404" pitchFamily="49" charset="0"/>
                <a:cs typeface="Courier New" panose="02070309020205020404" pitchFamily="49" charset="0"/>
              </a:rPr>
              <a:t>xxWS</a:t>
            </a:r>
            <a:r>
              <a:rPr lang="en-US" sz="1800" b="1" dirty="0">
                <a:latin typeface="Courier New" panose="02070309020205020404" pitchFamily="49" charset="0"/>
                <a:cs typeface="Courier New" panose="02070309020205020404" pitchFamily="49" charset="0"/>
              </a:rPr>
              <a:t> -&gt; </a:t>
            </a:r>
            <a:r>
              <a:rPr lang="en-US" sz="1800" b="1" dirty="0" smtClean="0">
                <a:latin typeface="Courier New" panose="02070309020205020404" pitchFamily="49" charset="0"/>
                <a:cs typeface="Courier New" panose="02070309020205020404" pitchFamily="49" charset="0"/>
              </a:rPr>
              <a:t>N 1</a:t>
            </a:r>
            <a:endParaRPr lang="en-US" sz="1800" b="1" dirty="0">
              <a:latin typeface="Courier New" panose="02070309020205020404" pitchFamily="49" charset="0"/>
              <a:cs typeface="Courier New" panose="02070309020205020404" pitchFamily="49" charset="0"/>
            </a:endParaRPr>
          </a:p>
          <a:p>
            <a:pPr algn="ctr"/>
            <a:r>
              <a:rPr lang="en-US" sz="1800" b="1" dirty="0" smtClean="0">
                <a:latin typeface="Courier New" panose="02070309020205020404" pitchFamily="49" charset="0"/>
                <a:cs typeface="Courier New" panose="02070309020205020404" pitchFamily="49" charset="0"/>
              </a:rPr>
              <a:t>1 </a:t>
            </a:r>
            <a:r>
              <a:rPr lang="en-US" sz="1800" b="1" dirty="0" err="1">
                <a:latin typeface="Courier New" panose="02070309020205020404" pitchFamily="49" charset="0"/>
                <a:cs typeface="Courier New" panose="02070309020205020404" pitchFamily="49" charset="0"/>
              </a:rPr>
              <a:t>xxxS</a:t>
            </a:r>
            <a:r>
              <a:rPr lang="en-US" sz="1800" b="1" dirty="0">
                <a:latin typeface="Courier New" panose="02070309020205020404" pitchFamily="49" charset="0"/>
                <a:cs typeface="Courier New" panose="02070309020205020404" pitchFamily="49" charset="0"/>
              </a:rPr>
              <a:t> -&gt; </a:t>
            </a:r>
            <a:r>
              <a:rPr lang="en-US" sz="1800" b="1" dirty="0" smtClean="0">
                <a:latin typeface="Courier New" panose="02070309020205020404" pitchFamily="49" charset="0"/>
                <a:cs typeface="Courier New" panose="02070309020205020404" pitchFamily="49" charset="0"/>
              </a:rPr>
              <a:t>W 1</a:t>
            </a:r>
            <a:endParaRPr lang="en-US" sz="1800" b="1" dirty="0">
              <a:latin typeface="Courier New" panose="02070309020205020404" pitchFamily="49" charset="0"/>
              <a:cs typeface="Courier New" panose="02070309020205020404" pitchFamily="49" charset="0"/>
            </a:endParaRPr>
          </a:p>
          <a:p>
            <a:pPr algn="ctr"/>
            <a:r>
              <a:rPr lang="en-US" sz="1800" b="1" dirty="0" smtClean="0">
                <a:latin typeface="Courier New" panose="02070309020205020404" pitchFamily="49" charset="0"/>
                <a:cs typeface="Courier New" panose="02070309020205020404" pitchFamily="49" charset="0"/>
              </a:rPr>
              <a:t>1 </a:t>
            </a:r>
            <a:r>
              <a:rPr lang="en-US" sz="1800" b="1" dirty="0" err="1">
                <a:latin typeface="Courier New" panose="02070309020205020404" pitchFamily="49" charset="0"/>
                <a:cs typeface="Courier New" panose="02070309020205020404" pitchFamily="49" charset="0"/>
              </a:rPr>
              <a:t>xExS</a:t>
            </a:r>
            <a:r>
              <a:rPr lang="en-US" sz="1800" b="1" dirty="0">
                <a:latin typeface="Courier New" panose="02070309020205020404" pitchFamily="49" charset="0"/>
                <a:cs typeface="Courier New" panose="02070309020205020404" pitchFamily="49" charset="0"/>
              </a:rPr>
              <a:t> -&gt; </a:t>
            </a:r>
            <a:r>
              <a:rPr lang="en-US" sz="1800" b="1" dirty="0" smtClean="0">
                <a:latin typeface="Courier New" panose="02070309020205020404" pitchFamily="49" charset="0"/>
                <a:cs typeface="Courier New" panose="02070309020205020404" pitchFamily="49" charset="0"/>
              </a:rPr>
              <a:t>W 1</a:t>
            </a:r>
            <a:endParaRPr lang="en-US" sz="1800" b="1" dirty="0">
              <a:latin typeface="Courier New" panose="02070309020205020404" pitchFamily="49" charset="0"/>
              <a:cs typeface="Courier New" panose="02070309020205020404" pitchFamily="49" charset="0"/>
            </a:endParaRPr>
          </a:p>
          <a:p>
            <a:pPr algn="ctr"/>
            <a:r>
              <a:rPr lang="en-US" sz="1800" b="1" dirty="0" smtClean="0">
                <a:latin typeface="Courier New" panose="02070309020205020404" pitchFamily="49" charset="0"/>
                <a:cs typeface="Courier New" panose="02070309020205020404" pitchFamily="49" charset="0"/>
              </a:rPr>
              <a:t>1 </a:t>
            </a:r>
            <a:r>
              <a:rPr lang="en-US" sz="1800" b="1" dirty="0" err="1">
                <a:latin typeface="Courier New" panose="02070309020205020404" pitchFamily="49" charset="0"/>
                <a:cs typeface="Courier New" panose="02070309020205020404" pitchFamily="49" charset="0"/>
              </a:rPr>
              <a:t>xExx</a:t>
            </a:r>
            <a:r>
              <a:rPr lang="en-US" sz="1800" b="1" dirty="0">
                <a:latin typeface="Courier New" panose="02070309020205020404" pitchFamily="49" charset="0"/>
                <a:cs typeface="Courier New" panose="02070309020205020404" pitchFamily="49" charset="0"/>
              </a:rPr>
              <a:t> -&gt; </a:t>
            </a:r>
            <a:r>
              <a:rPr lang="en-US" sz="1800" b="1" dirty="0" smtClean="0">
                <a:latin typeface="Courier New" panose="02070309020205020404" pitchFamily="49" charset="0"/>
                <a:cs typeface="Courier New" panose="02070309020205020404" pitchFamily="49" charset="0"/>
              </a:rPr>
              <a:t>S 1</a:t>
            </a:r>
            <a:endParaRPr lang="en-US" sz="1800" b="1" dirty="0">
              <a:latin typeface="Courier New" panose="02070309020205020404" pitchFamily="49" charset="0"/>
              <a:cs typeface="Courier New" panose="02070309020205020404" pitchFamily="49" charset="0"/>
            </a:endParaRPr>
          </a:p>
          <a:p>
            <a:pPr algn="ctr"/>
            <a:r>
              <a:rPr lang="en-US" sz="1800" b="1" dirty="0" smtClean="0">
                <a:latin typeface="Courier New" panose="02070309020205020404" pitchFamily="49" charset="0"/>
                <a:cs typeface="Courier New" panose="02070309020205020404" pitchFamily="49" charset="0"/>
              </a:rPr>
              <a:t>1 </a:t>
            </a:r>
            <a:r>
              <a:rPr lang="en-US" sz="1800" b="1" dirty="0" err="1">
                <a:latin typeface="Courier New" panose="02070309020205020404" pitchFamily="49" charset="0"/>
                <a:cs typeface="Courier New" panose="02070309020205020404" pitchFamily="49" charset="0"/>
              </a:rPr>
              <a:t>NExx</a:t>
            </a:r>
            <a:r>
              <a:rPr lang="en-US" sz="1800" b="1" dirty="0">
                <a:latin typeface="Courier New" panose="02070309020205020404" pitchFamily="49" charset="0"/>
                <a:cs typeface="Courier New" panose="02070309020205020404" pitchFamily="49" charset="0"/>
              </a:rPr>
              <a:t> -&gt; W</a:t>
            </a:r>
            <a:r>
              <a:rPr lang="en-US" sz="1800" b="1" dirty="0" smtClean="0">
                <a:latin typeface="Courier New" panose="02070309020205020404" pitchFamily="49" charset="0"/>
                <a:cs typeface="Courier New" panose="02070309020205020404" pitchFamily="49" charset="0"/>
              </a:rPr>
              <a:t> </a:t>
            </a:r>
            <a:r>
              <a:rPr lang="en-US" sz="1800" b="1" dirty="0">
                <a:latin typeface="Courier New" panose="02070309020205020404" pitchFamily="49" charset="0"/>
                <a:cs typeface="Courier New" panose="02070309020205020404" pitchFamily="49" charset="0"/>
              </a:rPr>
              <a:t>0</a:t>
            </a:r>
          </a:p>
          <a:p>
            <a:pPr algn="ctr"/>
            <a:endParaRPr lang="en-US" sz="1800" b="1" dirty="0">
              <a:latin typeface="Courier New" panose="02070309020205020404" pitchFamily="49" charset="0"/>
              <a:cs typeface="Courier New" panose="02070309020205020404" pitchFamily="49" charset="0"/>
            </a:endParaRPr>
          </a:p>
        </p:txBody>
      </p:sp>
      <p:sp>
        <p:nvSpPr>
          <p:cNvPr id="5" name="TextBox 4"/>
          <p:cNvSpPr txBox="1"/>
          <p:nvPr/>
        </p:nvSpPr>
        <p:spPr>
          <a:xfrm>
            <a:off x="599154" y="2667000"/>
            <a:ext cx="4277645" cy="830997"/>
          </a:xfrm>
          <a:prstGeom prst="rect">
            <a:avLst/>
          </a:prstGeom>
          <a:noFill/>
        </p:spPr>
        <p:txBody>
          <a:bodyPr wrap="square" rtlCol="0">
            <a:spAutoFit/>
          </a:bodyPr>
          <a:lstStyle/>
          <a:p>
            <a:pPr algn="ctr"/>
            <a:r>
              <a:rPr lang="en-US" dirty="0" smtClean="0">
                <a:latin typeface="Cambria" panose="02040503050406030204" pitchFamily="18" charset="0"/>
              </a:rPr>
              <a:t>What in Python could most usefully hold all of these </a:t>
            </a:r>
            <a:r>
              <a:rPr lang="en-US" b="1" i="1" dirty="0" smtClean="0">
                <a:solidFill>
                  <a:srgbClr val="F6890C"/>
                </a:solidFill>
                <a:latin typeface="Cambria" panose="02040503050406030204" pitchFamily="18" charset="0"/>
              </a:rPr>
              <a:t>rules</a:t>
            </a:r>
            <a:r>
              <a:rPr lang="en-US" dirty="0" smtClean="0">
                <a:latin typeface="Cambria" panose="02040503050406030204" pitchFamily="18" charset="0"/>
              </a:rPr>
              <a:t>?</a:t>
            </a:r>
            <a:endParaRPr lang="en-US" dirty="0">
              <a:latin typeface="Cambria" panose="02040503050406030204" pitchFamily="18" charset="0"/>
            </a:endParaRPr>
          </a:p>
        </p:txBody>
      </p:sp>
      <p:sp>
        <p:nvSpPr>
          <p:cNvPr id="13" name="TextBox 12"/>
          <p:cNvSpPr txBox="1"/>
          <p:nvPr/>
        </p:nvSpPr>
        <p:spPr>
          <a:xfrm>
            <a:off x="921208" y="3809999"/>
            <a:ext cx="3186783" cy="830997"/>
          </a:xfrm>
          <a:prstGeom prst="rect">
            <a:avLst/>
          </a:prstGeom>
          <a:noFill/>
        </p:spPr>
        <p:txBody>
          <a:bodyPr wrap="square" rtlCol="0">
            <a:spAutoFit/>
          </a:bodyPr>
          <a:lstStyle/>
          <a:p>
            <a:pPr algn="ctr"/>
            <a:r>
              <a:rPr lang="en-US" dirty="0" smtClean="0">
                <a:latin typeface="Cambria" panose="02040503050406030204" pitchFamily="18" charset="0"/>
              </a:rPr>
              <a:t>What type should </a:t>
            </a:r>
            <a:r>
              <a:rPr lang="en-US" b="1" dirty="0" err="1" smtClean="0">
                <a:latin typeface="Courier New" panose="02070309020205020404" pitchFamily="49" charset="0"/>
                <a:cs typeface="Courier New" panose="02070309020205020404" pitchFamily="49" charset="0"/>
              </a:rPr>
              <a:t>self.rules</a:t>
            </a:r>
            <a:r>
              <a:rPr lang="en-US" dirty="0" smtClean="0">
                <a:latin typeface="Cambria" panose="02040503050406030204" pitchFamily="18" charset="0"/>
              </a:rPr>
              <a:t> be?</a:t>
            </a:r>
            <a:endParaRPr lang="en-US" dirty="0">
              <a:latin typeface="Cambria" panose="02040503050406030204" pitchFamily="18" charset="0"/>
            </a:endParaRPr>
          </a:p>
        </p:txBody>
      </p:sp>
      <p:sp>
        <p:nvSpPr>
          <p:cNvPr id="2" name="Rectangle 1"/>
          <p:cNvSpPr/>
          <p:nvPr/>
        </p:nvSpPr>
        <p:spPr>
          <a:xfrm>
            <a:off x="762000" y="6172199"/>
            <a:ext cx="7005444" cy="461665"/>
          </a:xfrm>
          <a:prstGeom prst="rect">
            <a:avLst/>
          </a:prstGeom>
        </p:spPr>
        <p:txBody>
          <a:bodyPr wrap="none">
            <a:spAutoFit/>
          </a:bodyPr>
          <a:lstStyle/>
          <a:p>
            <a:r>
              <a:rPr lang="en-US" b="1" dirty="0" err="1" smtClean="0">
                <a:latin typeface="Courier New" panose="02070309020205020404" pitchFamily="49" charset="0"/>
                <a:cs typeface="Courier New" panose="02070309020205020404" pitchFamily="49" charset="0"/>
              </a:rPr>
              <a:t>self.rules</a:t>
            </a:r>
            <a:r>
              <a:rPr lang="en-US" b="1" dirty="0" smtClean="0">
                <a:latin typeface="Courier New" panose="02070309020205020404" pitchFamily="49" charset="0"/>
                <a:cs typeface="Courier New" panose="02070309020205020404" pitchFamily="49" charset="0"/>
              </a:rPr>
              <a:t>[ (1,</a:t>
            </a:r>
            <a:r>
              <a:rPr lang="en-US" b="1" dirty="0" smtClean="0">
                <a:solidFill>
                  <a:srgbClr val="009900"/>
                </a:solidFill>
                <a:latin typeface="Courier New" panose="02070309020205020404" pitchFamily="49" charset="0"/>
                <a:cs typeface="Courier New" panose="02070309020205020404" pitchFamily="49" charset="0"/>
              </a:rPr>
              <a:t>"NExx"</a:t>
            </a:r>
            <a:r>
              <a:rPr lang="en-US" b="1" dirty="0" smtClean="0">
                <a:latin typeface="Courier New" panose="02070309020205020404" pitchFamily="49" charset="0"/>
                <a:cs typeface="Courier New" panose="02070309020205020404" pitchFamily="49" charset="0"/>
              </a:rPr>
              <a:t>) ]  =  (</a:t>
            </a:r>
            <a:r>
              <a:rPr lang="en-US" b="1" dirty="0" smtClean="0">
                <a:solidFill>
                  <a:srgbClr val="009900"/>
                </a:solidFill>
                <a:latin typeface="Courier New" panose="02070309020205020404" pitchFamily="49" charset="0"/>
                <a:cs typeface="Courier New" panose="02070309020205020404" pitchFamily="49" charset="0"/>
              </a:rPr>
              <a:t>"W"</a:t>
            </a:r>
            <a:r>
              <a:rPr lang="en-US" b="1" dirty="0" smtClean="0">
                <a:latin typeface="Courier New" panose="02070309020205020404" pitchFamily="49" charset="0"/>
                <a:cs typeface="Courier New" panose="02070309020205020404" pitchFamily="49" charset="0"/>
              </a:rPr>
              <a:t>,0) </a:t>
            </a:r>
            <a:endParaRPr lang="en-US" dirty="0"/>
          </a:p>
        </p:txBody>
      </p:sp>
      <p:sp>
        <p:nvSpPr>
          <p:cNvPr id="6" name="Rectangle 5"/>
          <p:cNvSpPr/>
          <p:nvPr/>
        </p:nvSpPr>
        <p:spPr>
          <a:xfrm rot="20694491">
            <a:off x="1572843" y="4955271"/>
            <a:ext cx="1883511" cy="830997"/>
          </a:xfrm>
          <a:prstGeom prst="rect">
            <a:avLst/>
          </a:prstGeom>
          <a:solidFill>
            <a:srgbClr val="CCFFCC"/>
          </a:solidFill>
        </p:spPr>
        <p:txBody>
          <a:bodyPr wrap="square">
            <a:spAutoFit/>
          </a:bodyPr>
          <a:lstStyle/>
          <a:p>
            <a:pPr algn="ctr"/>
            <a:r>
              <a:rPr lang="en-US" dirty="0" smtClean="0">
                <a:latin typeface="Cambria" panose="02040503050406030204" pitchFamily="18" charset="0"/>
              </a:rPr>
              <a:t>Python dictionary</a:t>
            </a:r>
            <a:endParaRPr lang="en-US" dirty="0"/>
          </a:p>
        </p:txBody>
      </p:sp>
      <p:sp>
        <p:nvSpPr>
          <p:cNvPr id="8" name="Rectangle 7"/>
          <p:cNvSpPr/>
          <p:nvPr/>
        </p:nvSpPr>
        <p:spPr>
          <a:xfrm>
            <a:off x="3608026" y="5765074"/>
            <a:ext cx="622222" cy="461665"/>
          </a:xfrm>
          <a:prstGeom prst="rect">
            <a:avLst/>
          </a:prstGeom>
        </p:spPr>
        <p:txBody>
          <a:bodyPr wrap="none">
            <a:spAutoFit/>
          </a:bodyPr>
          <a:lstStyle/>
          <a:p>
            <a:pPr algn="ctr"/>
            <a:r>
              <a:rPr lang="en-US" b="1" dirty="0" smtClean="0">
                <a:latin typeface="Calibri" panose="020F0502020204030204" pitchFamily="34" charset="0"/>
              </a:rPr>
              <a:t>key</a:t>
            </a:r>
            <a:endParaRPr lang="en-US" b="1" dirty="0">
              <a:latin typeface="Calibri" panose="020F0502020204030204" pitchFamily="34" charset="0"/>
            </a:endParaRPr>
          </a:p>
        </p:txBody>
      </p:sp>
      <p:sp>
        <p:nvSpPr>
          <p:cNvPr id="12" name="Rectangle 11"/>
          <p:cNvSpPr/>
          <p:nvPr/>
        </p:nvSpPr>
        <p:spPr>
          <a:xfrm>
            <a:off x="6294808" y="5765074"/>
            <a:ext cx="874278" cy="461665"/>
          </a:xfrm>
          <a:prstGeom prst="rect">
            <a:avLst/>
          </a:prstGeom>
        </p:spPr>
        <p:txBody>
          <a:bodyPr wrap="none">
            <a:spAutoFit/>
          </a:bodyPr>
          <a:lstStyle/>
          <a:p>
            <a:pPr algn="ctr"/>
            <a:r>
              <a:rPr lang="en-US" b="1" dirty="0" smtClean="0">
                <a:latin typeface="Calibri" panose="020F0502020204030204" pitchFamily="34" charset="0"/>
              </a:rPr>
              <a:t>value</a:t>
            </a:r>
            <a:endParaRPr lang="en-US" b="1" dirty="0">
              <a:latin typeface="Calibri" panose="020F0502020204030204" pitchFamily="34" charset="0"/>
            </a:endParaRPr>
          </a:p>
        </p:txBody>
      </p:sp>
      <p:cxnSp>
        <p:nvCxnSpPr>
          <p:cNvPr id="11" name="Straight Arrow Connector 10"/>
          <p:cNvCxnSpPr/>
          <p:nvPr/>
        </p:nvCxnSpPr>
        <p:spPr>
          <a:xfrm>
            <a:off x="4495800" y="5127905"/>
            <a:ext cx="0" cy="937362"/>
          </a:xfrm>
          <a:prstGeom prst="straightConnector1">
            <a:avLst/>
          </a:prstGeom>
          <a:ln>
            <a:solidFill>
              <a:schemeClr val="bg1">
                <a:lumMod val="65000"/>
              </a:schemeClr>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a:off x="4572000" y="5127905"/>
            <a:ext cx="1722808" cy="937362"/>
          </a:xfrm>
          <a:prstGeom prst="straightConnector1">
            <a:avLst/>
          </a:prstGeom>
          <a:ln>
            <a:solidFill>
              <a:schemeClr val="bg1">
                <a:lumMod val="65000"/>
              </a:schemeClr>
            </a:solidFill>
            <a:tailEnd type="arrow"/>
          </a:ln>
          <a:effectLst/>
        </p:spPr>
        <p:style>
          <a:lnRef idx="2">
            <a:schemeClr val="accent1"/>
          </a:lnRef>
          <a:fillRef idx="0">
            <a:schemeClr val="accent1"/>
          </a:fillRef>
          <a:effectRef idx="1">
            <a:schemeClr val="accent1"/>
          </a:effectRef>
          <a:fontRef idx="minor">
            <a:schemeClr val="tx1"/>
          </a:fontRef>
        </p:style>
      </p:cxnSp>
      <p:sp>
        <p:nvSpPr>
          <p:cNvPr id="19" name="Rectangle 18"/>
          <p:cNvSpPr/>
          <p:nvPr/>
        </p:nvSpPr>
        <p:spPr>
          <a:xfrm>
            <a:off x="3938336" y="4724399"/>
            <a:ext cx="1648208" cy="461665"/>
          </a:xfrm>
          <a:prstGeom prst="rect">
            <a:avLst/>
          </a:prstGeom>
          <a:solidFill>
            <a:schemeClr val="bg1">
              <a:lumMod val="95000"/>
            </a:schemeClr>
          </a:solidFill>
        </p:spPr>
        <p:txBody>
          <a:bodyPr wrap="none">
            <a:spAutoFit/>
          </a:bodyPr>
          <a:lstStyle/>
          <a:p>
            <a:pPr algn="ctr"/>
            <a:r>
              <a:rPr lang="en-US" b="1" dirty="0" smtClean="0">
                <a:solidFill>
                  <a:schemeClr val="bg1">
                    <a:lumMod val="65000"/>
                  </a:schemeClr>
                </a:solidFill>
                <a:latin typeface="Calibri" panose="020F0502020204030204" pitchFamily="34" charset="0"/>
              </a:rPr>
              <a:t>both </a:t>
            </a:r>
            <a:r>
              <a:rPr lang="en-US" b="1" i="1" dirty="0" smtClean="0">
                <a:solidFill>
                  <a:schemeClr val="bg1">
                    <a:lumMod val="65000"/>
                  </a:schemeClr>
                </a:solidFill>
                <a:latin typeface="Calibri" panose="020F0502020204030204" pitchFamily="34" charset="0"/>
              </a:rPr>
              <a:t>tuples</a:t>
            </a:r>
            <a:endParaRPr lang="en-US" b="1" i="1" dirty="0">
              <a:solidFill>
                <a:schemeClr val="bg1">
                  <a:lumMod val="65000"/>
                </a:schemeClr>
              </a:solidFill>
              <a:latin typeface="Calibri" panose="020F0502020204030204" pitchFamily="34" charset="0"/>
            </a:endParaRPr>
          </a:p>
        </p:txBody>
      </p:sp>
    </p:spTree>
    <p:extLst>
      <p:ext uri="{BB962C8B-B14F-4D97-AF65-F5344CB8AC3E}">
        <p14:creationId xmlns:p14="http://schemas.microsoft.com/office/powerpoint/2010/main" val="252080278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3" name="Text Box 8"/>
          <p:cNvSpPr txBox="1">
            <a:spLocks noChangeArrowheads="1"/>
          </p:cNvSpPr>
          <p:nvPr/>
        </p:nvSpPr>
        <p:spPr bwMode="auto">
          <a:xfrm>
            <a:off x="304800" y="193972"/>
            <a:ext cx="44196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sz="4200" dirty="0" err="1" smtClean="0">
                <a:latin typeface="Cambria" panose="02040503050406030204" pitchFamily="18" charset="0"/>
              </a:rPr>
              <a:t>Picobot's</a:t>
            </a:r>
            <a:r>
              <a:rPr lang="en-US" altLang="en-US" sz="4200" dirty="0" smtClean="0">
                <a:latin typeface="Cambria" panose="02040503050406030204" pitchFamily="18" charset="0"/>
              </a:rPr>
              <a:t> classes</a:t>
            </a:r>
            <a:endParaRPr lang="en-US" altLang="en-US" sz="4200" dirty="0">
              <a:latin typeface="Cambria" panose="02040503050406030204" pitchFamily="18" charset="0"/>
            </a:endParaRPr>
          </a:p>
        </p:txBody>
      </p:sp>
      <p:sp>
        <p:nvSpPr>
          <p:cNvPr id="3" name="TextBox 2"/>
          <p:cNvSpPr txBox="1"/>
          <p:nvPr/>
        </p:nvSpPr>
        <p:spPr>
          <a:xfrm>
            <a:off x="611187" y="1487269"/>
            <a:ext cx="5027613" cy="646331"/>
          </a:xfrm>
          <a:prstGeom prst="rect">
            <a:avLst/>
          </a:prstGeom>
          <a:noFill/>
        </p:spPr>
        <p:txBody>
          <a:bodyPr wrap="square" rtlCol="0">
            <a:spAutoFit/>
          </a:bodyPr>
          <a:lstStyle/>
          <a:p>
            <a:r>
              <a:rPr lang="en-US" sz="3600" b="1" dirty="0" smtClean="0">
                <a:solidFill>
                  <a:srgbClr val="F6890C"/>
                </a:solidFill>
                <a:latin typeface="Courier New" panose="02070309020205020404" pitchFamily="49" charset="0"/>
                <a:cs typeface="Courier New" panose="02070309020205020404" pitchFamily="49" charset="0"/>
              </a:rPr>
              <a:t>class</a:t>
            </a:r>
            <a:r>
              <a:rPr lang="en-US" sz="3600" b="1" dirty="0" smtClean="0">
                <a:latin typeface="Courier New" panose="02070309020205020404" pitchFamily="49" charset="0"/>
                <a:cs typeface="Courier New" panose="02070309020205020404" pitchFamily="49" charset="0"/>
              </a:rPr>
              <a:t> World:</a:t>
            </a:r>
            <a:endParaRPr lang="en-US" sz="3600" b="1" dirty="0">
              <a:latin typeface="Courier New" panose="02070309020205020404" pitchFamily="49" charset="0"/>
              <a:cs typeface="Courier New" panose="02070309020205020404" pitchFamily="49" charset="0"/>
            </a:endParaRPr>
          </a:p>
        </p:txBody>
      </p:sp>
      <p:sp>
        <p:nvSpPr>
          <p:cNvPr id="5" name="TextBox 4"/>
          <p:cNvSpPr txBox="1"/>
          <p:nvPr/>
        </p:nvSpPr>
        <p:spPr>
          <a:xfrm>
            <a:off x="382212" y="2666999"/>
            <a:ext cx="4582446" cy="830997"/>
          </a:xfrm>
          <a:prstGeom prst="rect">
            <a:avLst/>
          </a:prstGeom>
          <a:solidFill>
            <a:srgbClr val="FAE9D6"/>
          </a:solidFill>
        </p:spPr>
        <p:txBody>
          <a:bodyPr wrap="square" rtlCol="0">
            <a:spAutoFit/>
          </a:bodyPr>
          <a:lstStyle/>
          <a:p>
            <a:pPr algn="ctr"/>
            <a:r>
              <a:rPr lang="en-US" dirty="0" smtClean="0">
                <a:latin typeface="Cambria" panose="02040503050406030204" pitchFamily="18" charset="0"/>
              </a:rPr>
              <a:t>What in Python could most usefully hold the </a:t>
            </a:r>
            <a:r>
              <a:rPr lang="en-US" b="1" i="1" dirty="0" smtClean="0">
                <a:solidFill>
                  <a:srgbClr val="F6890C"/>
                </a:solidFill>
                <a:latin typeface="Cambria" panose="02040503050406030204" pitchFamily="18" charset="0"/>
              </a:rPr>
              <a:t>environment</a:t>
            </a:r>
            <a:r>
              <a:rPr lang="en-US" dirty="0" smtClean="0">
                <a:latin typeface="Cambria" panose="02040503050406030204" pitchFamily="18" charset="0"/>
              </a:rPr>
              <a:t>?</a:t>
            </a:r>
            <a:endParaRPr lang="en-US" dirty="0">
              <a:latin typeface="Cambria" panose="02040503050406030204" pitchFamily="18" charset="0"/>
            </a:endParaRPr>
          </a:p>
        </p:txBody>
      </p:sp>
      <p:sp>
        <p:nvSpPr>
          <p:cNvPr id="13" name="TextBox 12"/>
          <p:cNvSpPr txBox="1"/>
          <p:nvPr/>
        </p:nvSpPr>
        <p:spPr>
          <a:xfrm>
            <a:off x="921208" y="3809999"/>
            <a:ext cx="3186783" cy="830997"/>
          </a:xfrm>
          <a:prstGeom prst="rect">
            <a:avLst/>
          </a:prstGeom>
          <a:noFill/>
        </p:spPr>
        <p:txBody>
          <a:bodyPr wrap="square" rtlCol="0">
            <a:spAutoFit/>
          </a:bodyPr>
          <a:lstStyle/>
          <a:p>
            <a:pPr algn="ctr"/>
            <a:r>
              <a:rPr lang="en-US" dirty="0" smtClean="0">
                <a:latin typeface="Cambria" panose="02040503050406030204" pitchFamily="18" charset="0"/>
              </a:rPr>
              <a:t>What type should </a:t>
            </a:r>
            <a:r>
              <a:rPr lang="en-US" b="1" dirty="0" err="1" smtClean="0">
                <a:latin typeface="Courier New" panose="02070309020205020404" pitchFamily="49" charset="0"/>
                <a:cs typeface="Courier New" panose="02070309020205020404" pitchFamily="49" charset="0"/>
              </a:rPr>
              <a:t>self.room</a:t>
            </a:r>
            <a:r>
              <a:rPr lang="en-US" dirty="0" smtClean="0">
                <a:latin typeface="Cambria" panose="02040503050406030204" pitchFamily="18" charset="0"/>
              </a:rPr>
              <a:t> be?</a:t>
            </a:r>
            <a:endParaRPr lang="en-US" dirty="0">
              <a:latin typeface="Cambria" panose="02040503050406030204" pitchFamily="18" charset="0"/>
            </a:endParaRPr>
          </a:p>
        </p:txBody>
      </p:sp>
      <p:sp>
        <p:nvSpPr>
          <p:cNvPr id="2" name="Rectangle 1"/>
          <p:cNvSpPr/>
          <p:nvPr/>
        </p:nvSpPr>
        <p:spPr>
          <a:xfrm>
            <a:off x="4495800" y="285957"/>
            <a:ext cx="4388728" cy="3939540"/>
          </a:xfrm>
          <a:prstGeom prst="rect">
            <a:avLst/>
          </a:prstGeom>
        </p:spPr>
        <p:txBody>
          <a:bodyPr wrap="square">
            <a:spAutoFit/>
          </a:bodyPr>
          <a:lstStyle/>
          <a:p>
            <a:pPr algn="r">
              <a:lnSpc>
                <a:spcPts val="1200"/>
              </a:lnSpc>
            </a:pPr>
            <a:r>
              <a:rPr lang="en-US" sz="1800" b="1" dirty="0">
                <a:latin typeface="Courier New" panose="02070309020205020404" pitchFamily="49" charset="0"/>
                <a:cs typeface="Courier New" panose="02070309020205020404" pitchFamily="49" charset="0"/>
              </a:rPr>
              <a:t>+++++++++++++++++++++++++</a:t>
            </a:r>
          </a:p>
          <a:p>
            <a:pPr algn="r">
              <a:lnSpc>
                <a:spcPts val="1200"/>
              </a:lnSpc>
            </a:pPr>
            <a:r>
              <a:rPr lang="en-US" sz="1800" b="1" dirty="0" smtClean="0">
                <a:latin typeface="Courier New" panose="02070309020205020404" pitchFamily="49" charset="0"/>
                <a:cs typeface="Courier New" panose="02070309020205020404" pitchFamily="49" charset="0"/>
              </a:rPr>
              <a:t>+</a:t>
            </a:r>
            <a:r>
              <a:rPr lang="en-US" sz="1800" b="1" dirty="0" err="1" smtClean="0">
                <a:latin typeface="Courier New" panose="02070309020205020404" pitchFamily="49" charset="0"/>
                <a:cs typeface="Courier New" panose="02070309020205020404" pitchFamily="49" charset="0"/>
              </a:rPr>
              <a:t>oooooPooooooooooooooooo</a:t>
            </a:r>
            <a:r>
              <a:rPr lang="en-US" sz="1800" b="1" dirty="0" smtClean="0">
                <a:latin typeface="Courier New" panose="02070309020205020404" pitchFamily="49" charset="0"/>
                <a:cs typeface="Courier New" panose="02070309020205020404" pitchFamily="49" charset="0"/>
              </a:rPr>
              <a:t>+</a:t>
            </a:r>
            <a:endParaRPr lang="en-US" sz="1800" b="1" dirty="0">
              <a:latin typeface="Courier New" panose="02070309020205020404" pitchFamily="49" charset="0"/>
              <a:cs typeface="Courier New" panose="02070309020205020404" pitchFamily="49" charset="0"/>
            </a:endParaRPr>
          </a:p>
          <a:p>
            <a:pPr algn="r">
              <a:lnSpc>
                <a:spcPts val="1200"/>
              </a:lnSpc>
            </a:pPr>
            <a:r>
              <a:rPr lang="en-US" sz="1800" b="1" dirty="0" smtClean="0">
                <a:latin typeface="Courier New" panose="02070309020205020404" pitchFamily="49" charset="0"/>
                <a:cs typeface="Courier New" panose="02070309020205020404" pitchFamily="49" charset="0"/>
              </a:rPr>
              <a:t>+o             </a:t>
            </a:r>
            <a:r>
              <a:rPr lang="en-US" sz="1800" b="1" dirty="0" err="1" smtClean="0">
                <a:latin typeface="Courier New" panose="02070309020205020404" pitchFamily="49" charset="0"/>
                <a:cs typeface="Courier New" panose="02070309020205020404" pitchFamily="49" charset="0"/>
              </a:rPr>
              <a:t>o</a:t>
            </a:r>
            <a:r>
              <a:rPr lang="en-US" sz="1800" b="1" dirty="0" smtClean="0">
                <a:latin typeface="Courier New" panose="02070309020205020404" pitchFamily="49" charset="0"/>
                <a:cs typeface="Courier New" panose="02070309020205020404" pitchFamily="49" charset="0"/>
              </a:rPr>
              <a:t>       </a:t>
            </a:r>
            <a:r>
              <a:rPr lang="en-US" sz="1800" b="1" dirty="0" err="1" smtClean="0">
                <a:latin typeface="Courier New" panose="02070309020205020404" pitchFamily="49" charset="0"/>
                <a:cs typeface="Courier New" panose="02070309020205020404" pitchFamily="49" charset="0"/>
              </a:rPr>
              <a:t>o</a:t>
            </a:r>
            <a:r>
              <a:rPr lang="en-US" sz="1800" b="1" dirty="0" smtClean="0">
                <a:latin typeface="Courier New" panose="02070309020205020404" pitchFamily="49" charset="0"/>
                <a:cs typeface="Courier New" panose="02070309020205020404" pitchFamily="49" charset="0"/>
              </a:rPr>
              <a:t>+</a:t>
            </a:r>
          </a:p>
          <a:p>
            <a:pPr algn="r">
              <a:lnSpc>
                <a:spcPts val="1200"/>
              </a:lnSpc>
            </a:pPr>
            <a:r>
              <a:rPr lang="en-US" sz="1800" b="1" dirty="0">
                <a:latin typeface="Courier New" panose="02070309020205020404" pitchFamily="49" charset="0"/>
                <a:cs typeface="Courier New" panose="02070309020205020404" pitchFamily="49" charset="0"/>
              </a:rPr>
              <a:t>+o             </a:t>
            </a:r>
            <a:r>
              <a:rPr lang="en-US" sz="1800" b="1" dirty="0" err="1">
                <a:latin typeface="Courier New" panose="02070309020205020404" pitchFamily="49" charset="0"/>
                <a:cs typeface="Courier New" panose="02070309020205020404" pitchFamily="49" charset="0"/>
              </a:rPr>
              <a:t>o</a:t>
            </a:r>
            <a:r>
              <a:rPr lang="en-US" sz="1800" b="1" dirty="0">
                <a:latin typeface="Courier New" panose="02070309020205020404" pitchFamily="49" charset="0"/>
                <a:cs typeface="Courier New" panose="02070309020205020404" pitchFamily="49" charset="0"/>
              </a:rPr>
              <a:t>       </a:t>
            </a:r>
            <a:r>
              <a:rPr lang="en-US" sz="1800" b="1" dirty="0" err="1">
                <a:latin typeface="Courier New" panose="02070309020205020404" pitchFamily="49" charset="0"/>
                <a:cs typeface="Courier New" panose="02070309020205020404" pitchFamily="49" charset="0"/>
              </a:rPr>
              <a:t>o</a:t>
            </a:r>
            <a:r>
              <a:rPr lang="en-US" sz="1800" b="1" dirty="0">
                <a:latin typeface="Courier New" panose="02070309020205020404" pitchFamily="49" charset="0"/>
                <a:cs typeface="Courier New" panose="02070309020205020404" pitchFamily="49" charset="0"/>
              </a:rPr>
              <a:t>+</a:t>
            </a:r>
          </a:p>
          <a:p>
            <a:pPr algn="r">
              <a:lnSpc>
                <a:spcPts val="1200"/>
              </a:lnSpc>
            </a:pPr>
            <a:r>
              <a:rPr lang="en-US" sz="1800" b="1" dirty="0">
                <a:latin typeface="Courier New" panose="02070309020205020404" pitchFamily="49" charset="0"/>
                <a:cs typeface="Courier New" panose="02070309020205020404" pitchFamily="49" charset="0"/>
              </a:rPr>
              <a:t>+o             </a:t>
            </a:r>
            <a:r>
              <a:rPr lang="en-US" sz="1800" b="1" dirty="0" err="1">
                <a:latin typeface="Courier New" panose="02070309020205020404" pitchFamily="49" charset="0"/>
                <a:cs typeface="Courier New" panose="02070309020205020404" pitchFamily="49" charset="0"/>
              </a:rPr>
              <a:t>o</a:t>
            </a:r>
            <a:r>
              <a:rPr lang="en-US" sz="1800" b="1" dirty="0">
                <a:latin typeface="Courier New" panose="02070309020205020404" pitchFamily="49" charset="0"/>
                <a:cs typeface="Courier New" panose="02070309020205020404" pitchFamily="49" charset="0"/>
              </a:rPr>
              <a:t>       </a:t>
            </a:r>
            <a:r>
              <a:rPr lang="en-US" sz="1800" b="1" dirty="0" err="1">
                <a:latin typeface="Courier New" panose="02070309020205020404" pitchFamily="49" charset="0"/>
                <a:cs typeface="Courier New" panose="02070309020205020404" pitchFamily="49" charset="0"/>
              </a:rPr>
              <a:t>o</a:t>
            </a:r>
            <a:r>
              <a:rPr lang="en-US" sz="1800" b="1" dirty="0">
                <a:latin typeface="Courier New" panose="02070309020205020404" pitchFamily="49" charset="0"/>
                <a:cs typeface="Courier New" panose="02070309020205020404" pitchFamily="49" charset="0"/>
              </a:rPr>
              <a:t>+</a:t>
            </a:r>
          </a:p>
          <a:p>
            <a:pPr algn="r">
              <a:lnSpc>
                <a:spcPts val="1200"/>
              </a:lnSpc>
            </a:pPr>
            <a:r>
              <a:rPr lang="en-US" sz="1800" b="1" dirty="0">
                <a:latin typeface="Courier New" panose="02070309020205020404" pitchFamily="49" charset="0"/>
                <a:cs typeface="Courier New" panose="02070309020205020404" pitchFamily="49" charset="0"/>
              </a:rPr>
              <a:t>+o             </a:t>
            </a:r>
            <a:r>
              <a:rPr lang="en-US" sz="1800" b="1" dirty="0" err="1">
                <a:latin typeface="Courier New" panose="02070309020205020404" pitchFamily="49" charset="0"/>
                <a:cs typeface="Courier New" panose="02070309020205020404" pitchFamily="49" charset="0"/>
              </a:rPr>
              <a:t>o</a:t>
            </a:r>
            <a:r>
              <a:rPr lang="en-US" sz="1800" b="1" dirty="0">
                <a:latin typeface="Courier New" panose="02070309020205020404" pitchFamily="49" charset="0"/>
                <a:cs typeface="Courier New" panose="02070309020205020404" pitchFamily="49" charset="0"/>
              </a:rPr>
              <a:t>       </a:t>
            </a:r>
            <a:r>
              <a:rPr lang="en-US" sz="1800" b="1" dirty="0" err="1">
                <a:latin typeface="Courier New" panose="02070309020205020404" pitchFamily="49" charset="0"/>
                <a:cs typeface="Courier New" panose="02070309020205020404" pitchFamily="49" charset="0"/>
              </a:rPr>
              <a:t>o</a:t>
            </a:r>
            <a:r>
              <a:rPr lang="en-US" sz="1800" b="1" dirty="0">
                <a:latin typeface="Courier New" panose="02070309020205020404" pitchFamily="49" charset="0"/>
                <a:cs typeface="Courier New" panose="02070309020205020404" pitchFamily="49" charset="0"/>
              </a:rPr>
              <a:t>+</a:t>
            </a:r>
          </a:p>
          <a:p>
            <a:pPr algn="r">
              <a:lnSpc>
                <a:spcPts val="1200"/>
              </a:lnSpc>
            </a:pPr>
            <a:r>
              <a:rPr lang="en-US" sz="1800" b="1" dirty="0">
                <a:latin typeface="Courier New" panose="02070309020205020404" pitchFamily="49" charset="0"/>
                <a:cs typeface="Courier New" panose="02070309020205020404" pitchFamily="49" charset="0"/>
              </a:rPr>
              <a:t>+o             </a:t>
            </a:r>
            <a:r>
              <a:rPr lang="en-US" sz="1800" b="1" dirty="0" err="1">
                <a:latin typeface="Courier New" panose="02070309020205020404" pitchFamily="49" charset="0"/>
                <a:cs typeface="Courier New" panose="02070309020205020404" pitchFamily="49" charset="0"/>
              </a:rPr>
              <a:t>o</a:t>
            </a:r>
            <a:r>
              <a:rPr lang="en-US" sz="1800" b="1" dirty="0">
                <a:latin typeface="Courier New" panose="02070309020205020404" pitchFamily="49" charset="0"/>
                <a:cs typeface="Courier New" panose="02070309020205020404" pitchFamily="49" charset="0"/>
              </a:rPr>
              <a:t>       </a:t>
            </a:r>
            <a:r>
              <a:rPr lang="en-US" sz="1800" b="1" dirty="0" err="1">
                <a:latin typeface="Courier New" panose="02070309020205020404" pitchFamily="49" charset="0"/>
                <a:cs typeface="Courier New" panose="02070309020205020404" pitchFamily="49" charset="0"/>
              </a:rPr>
              <a:t>o</a:t>
            </a:r>
            <a:r>
              <a:rPr lang="en-US" sz="1800" b="1" dirty="0">
                <a:latin typeface="Courier New" panose="02070309020205020404" pitchFamily="49" charset="0"/>
                <a:cs typeface="Courier New" panose="02070309020205020404" pitchFamily="49" charset="0"/>
              </a:rPr>
              <a:t>+</a:t>
            </a:r>
          </a:p>
          <a:p>
            <a:pPr algn="r">
              <a:lnSpc>
                <a:spcPts val="1200"/>
              </a:lnSpc>
            </a:pPr>
            <a:r>
              <a:rPr lang="en-US" sz="1800" b="1" dirty="0">
                <a:latin typeface="Courier New" panose="02070309020205020404" pitchFamily="49" charset="0"/>
                <a:cs typeface="Courier New" panose="02070309020205020404" pitchFamily="49" charset="0"/>
              </a:rPr>
              <a:t>+o             </a:t>
            </a:r>
            <a:r>
              <a:rPr lang="en-US" sz="1800" b="1" dirty="0" err="1">
                <a:latin typeface="Courier New" panose="02070309020205020404" pitchFamily="49" charset="0"/>
                <a:cs typeface="Courier New" panose="02070309020205020404" pitchFamily="49" charset="0"/>
              </a:rPr>
              <a:t>o</a:t>
            </a:r>
            <a:r>
              <a:rPr lang="en-US" sz="1800" b="1" dirty="0">
                <a:latin typeface="Courier New" panose="02070309020205020404" pitchFamily="49" charset="0"/>
                <a:cs typeface="Courier New" panose="02070309020205020404" pitchFamily="49" charset="0"/>
              </a:rPr>
              <a:t>       </a:t>
            </a:r>
            <a:r>
              <a:rPr lang="en-US" sz="1800" b="1" dirty="0" err="1">
                <a:latin typeface="Courier New" panose="02070309020205020404" pitchFamily="49" charset="0"/>
                <a:cs typeface="Courier New" panose="02070309020205020404" pitchFamily="49" charset="0"/>
              </a:rPr>
              <a:t>o</a:t>
            </a:r>
            <a:r>
              <a:rPr lang="en-US" sz="1800" b="1" dirty="0">
                <a:latin typeface="Courier New" panose="02070309020205020404" pitchFamily="49" charset="0"/>
                <a:cs typeface="Courier New" panose="02070309020205020404" pitchFamily="49" charset="0"/>
              </a:rPr>
              <a:t>+</a:t>
            </a:r>
          </a:p>
          <a:p>
            <a:pPr algn="r">
              <a:lnSpc>
                <a:spcPts val="1200"/>
              </a:lnSpc>
            </a:pPr>
            <a:r>
              <a:rPr lang="en-US" sz="1800" b="1" dirty="0">
                <a:latin typeface="Courier New" panose="02070309020205020404" pitchFamily="49" charset="0"/>
                <a:cs typeface="Courier New" panose="02070309020205020404" pitchFamily="49" charset="0"/>
              </a:rPr>
              <a:t>+o             </a:t>
            </a:r>
            <a:r>
              <a:rPr lang="en-US" sz="1800" b="1" dirty="0" err="1">
                <a:latin typeface="Courier New" panose="02070309020205020404" pitchFamily="49" charset="0"/>
                <a:cs typeface="Courier New" panose="02070309020205020404" pitchFamily="49" charset="0"/>
              </a:rPr>
              <a:t>o</a:t>
            </a:r>
            <a:r>
              <a:rPr lang="en-US" sz="1800" b="1" dirty="0">
                <a:latin typeface="Courier New" panose="02070309020205020404" pitchFamily="49" charset="0"/>
                <a:cs typeface="Courier New" panose="02070309020205020404" pitchFamily="49" charset="0"/>
              </a:rPr>
              <a:t>       </a:t>
            </a:r>
            <a:r>
              <a:rPr lang="en-US" sz="1800" b="1" dirty="0" err="1">
                <a:latin typeface="Courier New" panose="02070309020205020404" pitchFamily="49" charset="0"/>
                <a:cs typeface="Courier New" panose="02070309020205020404" pitchFamily="49" charset="0"/>
              </a:rPr>
              <a:t>o</a:t>
            </a:r>
            <a:r>
              <a:rPr lang="en-US" sz="1800" b="1" dirty="0">
                <a:latin typeface="Courier New" panose="02070309020205020404" pitchFamily="49" charset="0"/>
                <a:cs typeface="Courier New" panose="02070309020205020404" pitchFamily="49" charset="0"/>
              </a:rPr>
              <a:t>+</a:t>
            </a:r>
          </a:p>
          <a:p>
            <a:pPr algn="r">
              <a:lnSpc>
                <a:spcPts val="1200"/>
              </a:lnSpc>
            </a:pPr>
            <a:r>
              <a:rPr lang="en-US" sz="1800" b="1" dirty="0">
                <a:latin typeface="Courier New" panose="02070309020205020404" pitchFamily="49" charset="0"/>
                <a:cs typeface="Courier New" panose="02070309020205020404" pitchFamily="49" charset="0"/>
              </a:rPr>
              <a:t>+o             </a:t>
            </a:r>
            <a:r>
              <a:rPr lang="en-US" sz="1800" b="1" dirty="0" err="1">
                <a:latin typeface="Courier New" panose="02070309020205020404" pitchFamily="49" charset="0"/>
                <a:cs typeface="Courier New" panose="02070309020205020404" pitchFamily="49" charset="0"/>
              </a:rPr>
              <a:t>o</a:t>
            </a:r>
            <a:r>
              <a:rPr lang="en-US" sz="1800" b="1" dirty="0">
                <a:latin typeface="Courier New" panose="02070309020205020404" pitchFamily="49" charset="0"/>
                <a:cs typeface="Courier New" panose="02070309020205020404" pitchFamily="49" charset="0"/>
              </a:rPr>
              <a:t>       </a:t>
            </a:r>
            <a:r>
              <a:rPr lang="en-US" sz="1800" b="1" dirty="0" err="1">
                <a:latin typeface="Courier New" panose="02070309020205020404" pitchFamily="49" charset="0"/>
                <a:cs typeface="Courier New" panose="02070309020205020404" pitchFamily="49" charset="0"/>
              </a:rPr>
              <a:t>o</a:t>
            </a:r>
            <a:r>
              <a:rPr lang="en-US" sz="1800" b="1" dirty="0">
                <a:latin typeface="Courier New" panose="02070309020205020404" pitchFamily="49" charset="0"/>
                <a:cs typeface="Courier New" panose="02070309020205020404" pitchFamily="49" charset="0"/>
              </a:rPr>
              <a:t>+</a:t>
            </a:r>
          </a:p>
          <a:p>
            <a:pPr algn="r">
              <a:lnSpc>
                <a:spcPts val="1200"/>
              </a:lnSpc>
            </a:pPr>
            <a:r>
              <a:rPr lang="en-US" sz="1800" b="1" dirty="0" smtClean="0">
                <a:latin typeface="Courier New" panose="02070309020205020404" pitchFamily="49" charset="0"/>
                <a:cs typeface="Courier New" panose="02070309020205020404" pitchFamily="49" charset="0"/>
              </a:rPr>
              <a:t>+</a:t>
            </a:r>
            <a:r>
              <a:rPr lang="en-US" sz="1800" b="1" dirty="0">
                <a:latin typeface="Courier New" panose="02070309020205020404" pitchFamily="49" charset="0"/>
                <a:cs typeface="Courier New" panose="02070309020205020404" pitchFamily="49" charset="0"/>
              </a:rPr>
              <a:t>o                     </a:t>
            </a:r>
            <a:r>
              <a:rPr lang="en-US" sz="1800" b="1" dirty="0" err="1">
                <a:latin typeface="Courier New" panose="02070309020205020404" pitchFamily="49" charset="0"/>
                <a:cs typeface="Courier New" panose="02070309020205020404" pitchFamily="49" charset="0"/>
              </a:rPr>
              <a:t>o</a:t>
            </a:r>
            <a:r>
              <a:rPr lang="en-US" sz="1800" b="1" dirty="0">
                <a:latin typeface="Courier New" panose="02070309020205020404" pitchFamily="49" charset="0"/>
                <a:cs typeface="Courier New" panose="02070309020205020404" pitchFamily="49" charset="0"/>
              </a:rPr>
              <a:t>+</a:t>
            </a:r>
          </a:p>
          <a:p>
            <a:pPr algn="r">
              <a:lnSpc>
                <a:spcPts val="1200"/>
              </a:lnSpc>
            </a:pPr>
            <a:r>
              <a:rPr lang="en-US" sz="1800" b="1" dirty="0">
                <a:latin typeface="Courier New" panose="02070309020205020404" pitchFamily="49" charset="0"/>
                <a:cs typeface="Courier New" panose="02070309020205020404" pitchFamily="49" charset="0"/>
              </a:rPr>
              <a:t>+o                     </a:t>
            </a:r>
            <a:r>
              <a:rPr lang="en-US" sz="1800" b="1" dirty="0" err="1">
                <a:latin typeface="Courier New" panose="02070309020205020404" pitchFamily="49" charset="0"/>
                <a:cs typeface="Courier New" panose="02070309020205020404" pitchFamily="49" charset="0"/>
              </a:rPr>
              <a:t>o</a:t>
            </a:r>
            <a:r>
              <a:rPr lang="en-US" sz="1800" b="1" dirty="0">
                <a:latin typeface="Courier New" panose="02070309020205020404" pitchFamily="49" charset="0"/>
                <a:cs typeface="Courier New" panose="02070309020205020404" pitchFamily="49" charset="0"/>
              </a:rPr>
              <a:t>+</a:t>
            </a:r>
          </a:p>
          <a:p>
            <a:pPr algn="r">
              <a:lnSpc>
                <a:spcPts val="1200"/>
              </a:lnSpc>
            </a:pPr>
            <a:r>
              <a:rPr lang="en-US" sz="1800" b="1" dirty="0">
                <a:latin typeface="Courier New" panose="02070309020205020404" pitchFamily="49" charset="0"/>
                <a:cs typeface="Courier New" panose="02070309020205020404" pitchFamily="49" charset="0"/>
              </a:rPr>
              <a:t>+o                     </a:t>
            </a:r>
            <a:r>
              <a:rPr lang="en-US" sz="1800" b="1" dirty="0" err="1">
                <a:latin typeface="Courier New" panose="02070309020205020404" pitchFamily="49" charset="0"/>
                <a:cs typeface="Courier New" panose="02070309020205020404" pitchFamily="49" charset="0"/>
              </a:rPr>
              <a:t>o</a:t>
            </a:r>
            <a:r>
              <a:rPr lang="en-US" sz="1800" b="1" dirty="0">
                <a:latin typeface="Courier New" panose="02070309020205020404" pitchFamily="49" charset="0"/>
                <a:cs typeface="Courier New" panose="02070309020205020404" pitchFamily="49" charset="0"/>
              </a:rPr>
              <a:t>+</a:t>
            </a:r>
          </a:p>
          <a:p>
            <a:pPr algn="r">
              <a:lnSpc>
                <a:spcPts val="1200"/>
              </a:lnSpc>
            </a:pPr>
            <a:r>
              <a:rPr lang="en-US" sz="1800" b="1" dirty="0">
                <a:latin typeface="Courier New" panose="02070309020205020404" pitchFamily="49" charset="0"/>
                <a:cs typeface="Courier New" panose="02070309020205020404" pitchFamily="49" charset="0"/>
              </a:rPr>
              <a:t>+o                     </a:t>
            </a:r>
            <a:r>
              <a:rPr lang="en-US" sz="1800" b="1" dirty="0" err="1">
                <a:latin typeface="Courier New" panose="02070309020205020404" pitchFamily="49" charset="0"/>
                <a:cs typeface="Courier New" panose="02070309020205020404" pitchFamily="49" charset="0"/>
              </a:rPr>
              <a:t>o</a:t>
            </a:r>
            <a:r>
              <a:rPr lang="en-US" sz="1800" b="1" dirty="0">
                <a:latin typeface="Courier New" panose="02070309020205020404" pitchFamily="49" charset="0"/>
                <a:cs typeface="Courier New" panose="02070309020205020404" pitchFamily="49" charset="0"/>
              </a:rPr>
              <a:t>+</a:t>
            </a:r>
          </a:p>
          <a:p>
            <a:pPr algn="r">
              <a:lnSpc>
                <a:spcPts val="1200"/>
              </a:lnSpc>
            </a:pPr>
            <a:r>
              <a:rPr lang="en-US" sz="1800" b="1" dirty="0">
                <a:latin typeface="Courier New" panose="02070309020205020404" pitchFamily="49" charset="0"/>
                <a:cs typeface="Courier New" panose="02070309020205020404" pitchFamily="49" charset="0"/>
              </a:rPr>
              <a:t>+o                     </a:t>
            </a:r>
            <a:r>
              <a:rPr lang="en-US" sz="1800" b="1" dirty="0" err="1">
                <a:latin typeface="Courier New" panose="02070309020205020404" pitchFamily="49" charset="0"/>
                <a:cs typeface="Courier New" panose="02070309020205020404" pitchFamily="49" charset="0"/>
              </a:rPr>
              <a:t>o</a:t>
            </a:r>
            <a:r>
              <a:rPr lang="en-US" sz="1800" b="1" dirty="0">
                <a:latin typeface="Courier New" panose="02070309020205020404" pitchFamily="49" charset="0"/>
                <a:cs typeface="Courier New" panose="02070309020205020404" pitchFamily="49" charset="0"/>
              </a:rPr>
              <a:t>+</a:t>
            </a:r>
          </a:p>
          <a:p>
            <a:pPr algn="r">
              <a:lnSpc>
                <a:spcPts val="1200"/>
              </a:lnSpc>
            </a:pPr>
            <a:r>
              <a:rPr lang="en-US" sz="1800" b="1" dirty="0">
                <a:latin typeface="Courier New" panose="02070309020205020404" pitchFamily="49" charset="0"/>
                <a:cs typeface="Courier New" panose="02070309020205020404" pitchFamily="49" charset="0"/>
              </a:rPr>
              <a:t>+o                     </a:t>
            </a:r>
            <a:r>
              <a:rPr lang="en-US" sz="1800" b="1" dirty="0" err="1">
                <a:latin typeface="Courier New" panose="02070309020205020404" pitchFamily="49" charset="0"/>
                <a:cs typeface="Courier New" panose="02070309020205020404" pitchFamily="49" charset="0"/>
              </a:rPr>
              <a:t>o</a:t>
            </a:r>
            <a:r>
              <a:rPr lang="en-US" sz="1800" b="1" dirty="0">
                <a:latin typeface="Courier New" panose="02070309020205020404" pitchFamily="49" charset="0"/>
                <a:cs typeface="Courier New" panose="02070309020205020404" pitchFamily="49" charset="0"/>
              </a:rPr>
              <a:t>+</a:t>
            </a:r>
          </a:p>
          <a:p>
            <a:pPr algn="r">
              <a:lnSpc>
                <a:spcPts val="1200"/>
              </a:lnSpc>
            </a:pPr>
            <a:r>
              <a:rPr lang="en-US" sz="1800" b="1" dirty="0">
                <a:latin typeface="Courier New" panose="02070309020205020404" pitchFamily="49" charset="0"/>
                <a:cs typeface="Courier New" panose="02070309020205020404" pitchFamily="49" charset="0"/>
              </a:rPr>
              <a:t>+o                     </a:t>
            </a:r>
            <a:r>
              <a:rPr lang="en-US" sz="1800" b="1" dirty="0" err="1">
                <a:latin typeface="Courier New" panose="02070309020205020404" pitchFamily="49" charset="0"/>
                <a:cs typeface="Courier New" panose="02070309020205020404" pitchFamily="49" charset="0"/>
              </a:rPr>
              <a:t>o</a:t>
            </a:r>
            <a:r>
              <a:rPr lang="en-US" sz="1800" b="1" dirty="0">
                <a:latin typeface="Courier New" panose="02070309020205020404" pitchFamily="49" charset="0"/>
                <a:cs typeface="Courier New" panose="02070309020205020404" pitchFamily="49" charset="0"/>
              </a:rPr>
              <a:t>+</a:t>
            </a:r>
          </a:p>
          <a:p>
            <a:pPr algn="r">
              <a:lnSpc>
                <a:spcPts val="1200"/>
              </a:lnSpc>
            </a:pPr>
            <a:r>
              <a:rPr lang="en-US" sz="1800" b="1" dirty="0">
                <a:latin typeface="Courier New" panose="02070309020205020404" pitchFamily="49" charset="0"/>
                <a:cs typeface="Courier New" panose="02070309020205020404" pitchFamily="49" charset="0"/>
              </a:rPr>
              <a:t>+o                     </a:t>
            </a:r>
            <a:r>
              <a:rPr lang="en-US" sz="1800" b="1" dirty="0" err="1">
                <a:latin typeface="Courier New" panose="02070309020205020404" pitchFamily="49" charset="0"/>
                <a:cs typeface="Courier New" panose="02070309020205020404" pitchFamily="49" charset="0"/>
              </a:rPr>
              <a:t>o</a:t>
            </a:r>
            <a:r>
              <a:rPr lang="en-US" sz="1800" b="1" dirty="0">
                <a:latin typeface="Courier New" panose="02070309020205020404" pitchFamily="49" charset="0"/>
                <a:cs typeface="Courier New" panose="02070309020205020404" pitchFamily="49" charset="0"/>
              </a:rPr>
              <a:t>+</a:t>
            </a:r>
          </a:p>
          <a:p>
            <a:pPr algn="r">
              <a:lnSpc>
                <a:spcPts val="1200"/>
              </a:lnSpc>
            </a:pPr>
            <a:r>
              <a:rPr lang="en-US" sz="1800" b="1" dirty="0">
                <a:latin typeface="Courier New" panose="02070309020205020404" pitchFamily="49" charset="0"/>
                <a:cs typeface="Courier New" panose="02070309020205020404" pitchFamily="49" charset="0"/>
              </a:rPr>
              <a:t>+o                     </a:t>
            </a:r>
            <a:r>
              <a:rPr lang="en-US" sz="1800" b="1" dirty="0" err="1">
                <a:latin typeface="Courier New" panose="02070309020205020404" pitchFamily="49" charset="0"/>
                <a:cs typeface="Courier New" panose="02070309020205020404" pitchFamily="49" charset="0"/>
              </a:rPr>
              <a:t>o</a:t>
            </a:r>
            <a:r>
              <a:rPr lang="en-US" sz="1800" b="1" dirty="0">
                <a:latin typeface="Courier New" panose="02070309020205020404" pitchFamily="49" charset="0"/>
                <a:cs typeface="Courier New" panose="02070309020205020404" pitchFamily="49" charset="0"/>
              </a:rPr>
              <a:t>+</a:t>
            </a:r>
          </a:p>
          <a:p>
            <a:pPr algn="r">
              <a:lnSpc>
                <a:spcPts val="1200"/>
              </a:lnSpc>
            </a:pPr>
            <a:r>
              <a:rPr lang="en-US" sz="1800" b="1" dirty="0">
                <a:latin typeface="Courier New" panose="02070309020205020404" pitchFamily="49" charset="0"/>
                <a:cs typeface="Courier New" panose="02070309020205020404" pitchFamily="49" charset="0"/>
              </a:rPr>
              <a:t>+o                     </a:t>
            </a:r>
            <a:r>
              <a:rPr lang="en-US" sz="1800" b="1" dirty="0" err="1">
                <a:latin typeface="Courier New" panose="02070309020205020404" pitchFamily="49" charset="0"/>
                <a:cs typeface="Courier New" panose="02070309020205020404" pitchFamily="49" charset="0"/>
              </a:rPr>
              <a:t>o</a:t>
            </a:r>
            <a:r>
              <a:rPr lang="en-US" sz="1800" b="1" dirty="0">
                <a:latin typeface="Courier New" panose="02070309020205020404" pitchFamily="49" charset="0"/>
                <a:cs typeface="Courier New" panose="02070309020205020404" pitchFamily="49" charset="0"/>
              </a:rPr>
              <a:t>+</a:t>
            </a:r>
          </a:p>
          <a:p>
            <a:pPr algn="r">
              <a:lnSpc>
                <a:spcPts val="1200"/>
              </a:lnSpc>
            </a:pPr>
            <a:r>
              <a:rPr lang="en-US" sz="1800" b="1" dirty="0">
                <a:latin typeface="Courier New" panose="02070309020205020404" pitchFamily="49" charset="0"/>
                <a:cs typeface="Courier New" panose="02070309020205020404" pitchFamily="49" charset="0"/>
              </a:rPr>
              <a:t>+o                     </a:t>
            </a:r>
            <a:r>
              <a:rPr lang="en-US" sz="1800" b="1" dirty="0" err="1">
                <a:latin typeface="Courier New" panose="02070309020205020404" pitchFamily="49" charset="0"/>
                <a:cs typeface="Courier New" panose="02070309020205020404" pitchFamily="49" charset="0"/>
              </a:rPr>
              <a:t>o</a:t>
            </a:r>
            <a:r>
              <a:rPr lang="en-US" sz="1800" b="1" dirty="0">
                <a:latin typeface="Courier New" panose="02070309020205020404" pitchFamily="49" charset="0"/>
                <a:cs typeface="Courier New" panose="02070309020205020404" pitchFamily="49" charset="0"/>
              </a:rPr>
              <a:t>+</a:t>
            </a:r>
          </a:p>
          <a:p>
            <a:pPr algn="r">
              <a:lnSpc>
                <a:spcPts val="1200"/>
              </a:lnSpc>
            </a:pPr>
            <a:r>
              <a:rPr lang="en-US" sz="1800" b="1" dirty="0">
                <a:latin typeface="Courier New" panose="02070309020205020404" pitchFamily="49" charset="0"/>
                <a:cs typeface="Courier New" panose="02070309020205020404" pitchFamily="49" charset="0"/>
              </a:rPr>
              <a:t>+o                     </a:t>
            </a:r>
            <a:r>
              <a:rPr lang="en-US" sz="1800" b="1" dirty="0" err="1">
                <a:latin typeface="Courier New" panose="02070309020205020404" pitchFamily="49" charset="0"/>
                <a:cs typeface="Courier New" panose="02070309020205020404" pitchFamily="49" charset="0"/>
              </a:rPr>
              <a:t>o</a:t>
            </a:r>
            <a:r>
              <a:rPr lang="en-US" sz="1800" b="1" dirty="0">
                <a:latin typeface="Courier New" panose="02070309020205020404" pitchFamily="49" charset="0"/>
                <a:cs typeface="Courier New" panose="02070309020205020404" pitchFamily="49" charset="0"/>
              </a:rPr>
              <a:t>+</a:t>
            </a:r>
          </a:p>
          <a:p>
            <a:pPr algn="r">
              <a:lnSpc>
                <a:spcPts val="1200"/>
              </a:lnSpc>
            </a:pPr>
            <a:r>
              <a:rPr lang="en-US" sz="1800" b="1" dirty="0">
                <a:latin typeface="Courier New" panose="02070309020205020404" pitchFamily="49" charset="0"/>
                <a:cs typeface="Courier New" panose="02070309020205020404" pitchFamily="49" charset="0"/>
              </a:rPr>
              <a:t>+o                     </a:t>
            </a:r>
            <a:r>
              <a:rPr lang="en-US" sz="1800" b="1" dirty="0" err="1">
                <a:latin typeface="Courier New" panose="02070309020205020404" pitchFamily="49" charset="0"/>
                <a:cs typeface="Courier New" panose="02070309020205020404" pitchFamily="49" charset="0"/>
              </a:rPr>
              <a:t>o</a:t>
            </a:r>
            <a:r>
              <a:rPr lang="en-US" sz="1800" b="1" dirty="0">
                <a:latin typeface="Courier New" panose="02070309020205020404" pitchFamily="49" charset="0"/>
                <a:cs typeface="Courier New" panose="02070309020205020404" pitchFamily="49" charset="0"/>
              </a:rPr>
              <a:t>+</a:t>
            </a:r>
          </a:p>
          <a:p>
            <a:pPr algn="r">
              <a:lnSpc>
                <a:spcPts val="1200"/>
              </a:lnSpc>
            </a:pPr>
            <a:r>
              <a:rPr lang="en-US" sz="1800" b="1" dirty="0">
                <a:latin typeface="Courier New" panose="02070309020205020404" pitchFamily="49" charset="0"/>
                <a:cs typeface="Courier New" panose="02070309020205020404" pitchFamily="49" charset="0"/>
              </a:rPr>
              <a:t>+</a:t>
            </a:r>
            <a:r>
              <a:rPr lang="en-US" sz="1800" b="1" dirty="0" err="1" smtClean="0">
                <a:latin typeface="Courier New" panose="02070309020205020404" pitchFamily="49" charset="0"/>
                <a:cs typeface="Courier New" panose="02070309020205020404" pitchFamily="49" charset="0"/>
              </a:rPr>
              <a:t>ooooooooooooooooooooooo</a:t>
            </a:r>
            <a:r>
              <a:rPr lang="en-US" sz="1800" b="1" dirty="0">
                <a:latin typeface="Courier New" panose="02070309020205020404" pitchFamily="49" charset="0"/>
                <a:cs typeface="Courier New" panose="02070309020205020404" pitchFamily="49" charset="0"/>
              </a:rPr>
              <a:t>+</a:t>
            </a:r>
          </a:p>
          <a:p>
            <a:pPr algn="r">
              <a:lnSpc>
                <a:spcPts val="1200"/>
              </a:lnSpc>
            </a:pPr>
            <a:r>
              <a:rPr lang="en-US" sz="1800" b="1" dirty="0" smtClean="0">
                <a:latin typeface="Courier New" panose="02070309020205020404" pitchFamily="49" charset="0"/>
                <a:cs typeface="Courier New" panose="02070309020205020404" pitchFamily="49" charset="0"/>
              </a:rPr>
              <a:t>+++++++++++++++++++++++++</a:t>
            </a:r>
            <a:endParaRPr lang="en-US" sz="1800" b="1" dirty="0">
              <a:latin typeface="Courier New" panose="02070309020205020404" pitchFamily="49" charset="0"/>
              <a:cs typeface="Courier New" panose="02070309020205020404" pitchFamily="49" charset="0"/>
            </a:endParaRPr>
          </a:p>
        </p:txBody>
      </p:sp>
      <p:sp>
        <p:nvSpPr>
          <p:cNvPr id="4" name="Rectangle 3"/>
          <p:cNvSpPr/>
          <p:nvPr/>
        </p:nvSpPr>
        <p:spPr>
          <a:xfrm>
            <a:off x="7611979" y="4201434"/>
            <a:ext cx="461986" cy="646331"/>
          </a:xfrm>
          <a:prstGeom prst="rect">
            <a:avLst/>
          </a:prstGeom>
        </p:spPr>
        <p:txBody>
          <a:bodyPr wrap="none">
            <a:spAutoFit/>
          </a:bodyPr>
          <a:lstStyle/>
          <a:p>
            <a:r>
              <a:rPr lang="en-US" sz="3600" b="1" dirty="0">
                <a:latin typeface="Courier New" panose="02070309020205020404" pitchFamily="49" charset="0"/>
                <a:cs typeface="Courier New" panose="02070309020205020404" pitchFamily="49" charset="0"/>
              </a:rPr>
              <a:t>+</a:t>
            </a:r>
            <a:endParaRPr lang="en-US" sz="3600" dirty="0"/>
          </a:p>
        </p:txBody>
      </p:sp>
      <p:sp>
        <p:nvSpPr>
          <p:cNvPr id="10" name="Rectangle 9"/>
          <p:cNvSpPr/>
          <p:nvPr/>
        </p:nvSpPr>
        <p:spPr>
          <a:xfrm>
            <a:off x="7611979" y="4689849"/>
            <a:ext cx="461986" cy="646331"/>
          </a:xfrm>
          <a:prstGeom prst="rect">
            <a:avLst/>
          </a:prstGeom>
        </p:spPr>
        <p:txBody>
          <a:bodyPr wrap="none">
            <a:spAutoFit/>
          </a:bodyPr>
          <a:lstStyle/>
          <a:p>
            <a:r>
              <a:rPr lang="en-US" sz="3600" b="1" dirty="0" smtClean="0">
                <a:latin typeface="Courier New" panose="02070309020205020404" pitchFamily="49" charset="0"/>
                <a:cs typeface="Courier New" panose="02070309020205020404" pitchFamily="49" charset="0"/>
              </a:rPr>
              <a:t>o</a:t>
            </a:r>
            <a:endParaRPr lang="en-US" sz="3600" dirty="0"/>
          </a:p>
        </p:txBody>
      </p:sp>
      <p:sp>
        <p:nvSpPr>
          <p:cNvPr id="11" name="Rectangle 10"/>
          <p:cNvSpPr/>
          <p:nvPr/>
        </p:nvSpPr>
        <p:spPr>
          <a:xfrm>
            <a:off x="7616765" y="5295928"/>
            <a:ext cx="461986" cy="646331"/>
          </a:xfrm>
          <a:prstGeom prst="rect">
            <a:avLst/>
          </a:prstGeom>
        </p:spPr>
        <p:txBody>
          <a:bodyPr wrap="none">
            <a:spAutoFit/>
          </a:bodyPr>
          <a:lstStyle/>
          <a:p>
            <a:r>
              <a:rPr lang="en-US" sz="3600" b="1" dirty="0">
                <a:latin typeface="Courier New" panose="02070309020205020404" pitchFamily="49" charset="0"/>
                <a:cs typeface="Courier New" panose="02070309020205020404" pitchFamily="49" charset="0"/>
              </a:rPr>
              <a:t>P</a:t>
            </a:r>
            <a:endParaRPr lang="en-US" sz="3600" dirty="0"/>
          </a:p>
        </p:txBody>
      </p:sp>
      <p:sp>
        <p:nvSpPr>
          <p:cNvPr id="6" name="Rectangle 5"/>
          <p:cNvSpPr/>
          <p:nvPr/>
        </p:nvSpPr>
        <p:spPr>
          <a:xfrm>
            <a:off x="6019800" y="5388260"/>
            <a:ext cx="1261884" cy="461665"/>
          </a:xfrm>
          <a:prstGeom prst="rect">
            <a:avLst/>
          </a:prstGeom>
        </p:spPr>
        <p:txBody>
          <a:bodyPr wrap="none">
            <a:spAutoFit/>
          </a:bodyPr>
          <a:lstStyle/>
          <a:p>
            <a:pPr algn="ctr"/>
            <a:r>
              <a:rPr lang="en-US" dirty="0" err="1" smtClean="0">
                <a:latin typeface="Cambria" panose="02040503050406030204" pitchFamily="18" charset="0"/>
              </a:rPr>
              <a:t>Picobot</a:t>
            </a:r>
            <a:r>
              <a:rPr lang="en-US" dirty="0" smtClean="0">
                <a:latin typeface="Cambria" panose="02040503050406030204" pitchFamily="18" charset="0"/>
              </a:rPr>
              <a:t>:</a:t>
            </a:r>
            <a:endParaRPr lang="en-US" dirty="0"/>
          </a:p>
        </p:txBody>
      </p:sp>
      <p:sp>
        <p:nvSpPr>
          <p:cNvPr id="15" name="Rectangle 14"/>
          <p:cNvSpPr/>
          <p:nvPr/>
        </p:nvSpPr>
        <p:spPr>
          <a:xfrm>
            <a:off x="6061222" y="4841867"/>
            <a:ext cx="1179041" cy="461665"/>
          </a:xfrm>
          <a:prstGeom prst="rect">
            <a:avLst/>
          </a:prstGeom>
        </p:spPr>
        <p:txBody>
          <a:bodyPr wrap="none">
            <a:spAutoFit/>
          </a:bodyPr>
          <a:lstStyle/>
          <a:p>
            <a:pPr algn="ctr"/>
            <a:r>
              <a:rPr lang="en-US" dirty="0" smtClean="0">
                <a:latin typeface="Cambria" panose="02040503050406030204" pitchFamily="18" charset="0"/>
              </a:rPr>
              <a:t>Visited:</a:t>
            </a:r>
            <a:endParaRPr lang="en-US" dirty="0"/>
          </a:p>
        </p:txBody>
      </p:sp>
      <p:sp>
        <p:nvSpPr>
          <p:cNvPr id="16" name="Rectangle 15"/>
          <p:cNvSpPr/>
          <p:nvPr/>
        </p:nvSpPr>
        <p:spPr>
          <a:xfrm>
            <a:off x="6223734" y="4293766"/>
            <a:ext cx="854016" cy="461665"/>
          </a:xfrm>
          <a:prstGeom prst="rect">
            <a:avLst/>
          </a:prstGeom>
        </p:spPr>
        <p:txBody>
          <a:bodyPr wrap="none">
            <a:spAutoFit/>
          </a:bodyPr>
          <a:lstStyle/>
          <a:p>
            <a:pPr algn="ctr"/>
            <a:r>
              <a:rPr lang="en-US" dirty="0" smtClean="0">
                <a:latin typeface="Cambria" panose="02040503050406030204" pitchFamily="18" charset="0"/>
              </a:rPr>
              <a:t>Wall:</a:t>
            </a:r>
            <a:endParaRPr lang="en-US" dirty="0"/>
          </a:p>
        </p:txBody>
      </p:sp>
    </p:spTree>
    <p:extLst>
      <p:ext uri="{BB962C8B-B14F-4D97-AF65-F5344CB8AC3E}">
        <p14:creationId xmlns:p14="http://schemas.microsoft.com/office/powerpoint/2010/main" val="14273719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3" name="Text Box 8"/>
          <p:cNvSpPr txBox="1">
            <a:spLocks noChangeArrowheads="1"/>
          </p:cNvSpPr>
          <p:nvPr/>
        </p:nvSpPr>
        <p:spPr bwMode="auto">
          <a:xfrm>
            <a:off x="304800" y="193972"/>
            <a:ext cx="44196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sz="4200" dirty="0" err="1" smtClean="0">
                <a:latin typeface="Cambria" panose="02040503050406030204" pitchFamily="18" charset="0"/>
              </a:rPr>
              <a:t>Picobot's</a:t>
            </a:r>
            <a:r>
              <a:rPr lang="en-US" altLang="en-US" sz="4200" dirty="0" smtClean="0">
                <a:latin typeface="Cambria" panose="02040503050406030204" pitchFamily="18" charset="0"/>
              </a:rPr>
              <a:t> classes</a:t>
            </a:r>
            <a:endParaRPr lang="en-US" altLang="en-US" sz="4200" dirty="0">
              <a:latin typeface="Cambria" panose="02040503050406030204" pitchFamily="18" charset="0"/>
            </a:endParaRPr>
          </a:p>
        </p:txBody>
      </p:sp>
      <p:sp>
        <p:nvSpPr>
          <p:cNvPr id="3" name="TextBox 2"/>
          <p:cNvSpPr txBox="1"/>
          <p:nvPr/>
        </p:nvSpPr>
        <p:spPr>
          <a:xfrm>
            <a:off x="611187" y="1487269"/>
            <a:ext cx="5027613" cy="646331"/>
          </a:xfrm>
          <a:prstGeom prst="rect">
            <a:avLst/>
          </a:prstGeom>
          <a:noFill/>
        </p:spPr>
        <p:txBody>
          <a:bodyPr wrap="square" rtlCol="0">
            <a:spAutoFit/>
          </a:bodyPr>
          <a:lstStyle/>
          <a:p>
            <a:r>
              <a:rPr lang="en-US" sz="3600" b="1" dirty="0" smtClean="0">
                <a:solidFill>
                  <a:srgbClr val="F6890C"/>
                </a:solidFill>
                <a:latin typeface="Courier New" panose="02070309020205020404" pitchFamily="49" charset="0"/>
                <a:cs typeface="Courier New" panose="02070309020205020404" pitchFamily="49" charset="0"/>
              </a:rPr>
              <a:t>class</a:t>
            </a:r>
            <a:r>
              <a:rPr lang="en-US" sz="3600" b="1" dirty="0" smtClean="0">
                <a:latin typeface="Courier New" panose="02070309020205020404" pitchFamily="49" charset="0"/>
                <a:cs typeface="Courier New" panose="02070309020205020404" pitchFamily="49" charset="0"/>
              </a:rPr>
              <a:t> World:</a:t>
            </a:r>
            <a:endParaRPr lang="en-US" sz="3600" b="1" dirty="0">
              <a:latin typeface="Courier New" panose="02070309020205020404" pitchFamily="49" charset="0"/>
              <a:cs typeface="Courier New" panose="02070309020205020404" pitchFamily="49" charset="0"/>
            </a:endParaRPr>
          </a:p>
        </p:txBody>
      </p:sp>
      <p:sp>
        <p:nvSpPr>
          <p:cNvPr id="5" name="TextBox 4"/>
          <p:cNvSpPr txBox="1"/>
          <p:nvPr/>
        </p:nvSpPr>
        <p:spPr>
          <a:xfrm>
            <a:off x="382212" y="2666999"/>
            <a:ext cx="4582446" cy="830997"/>
          </a:xfrm>
          <a:prstGeom prst="rect">
            <a:avLst/>
          </a:prstGeom>
          <a:solidFill>
            <a:srgbClr val="FAE9D6"/>
          </a:solidFill>
        </p:spPr>
        <p:txBody>
          <a:bodyPr wrap="square" rtlCol="0">
            <a:spAutoFit/>
          </a:bodyPr>
          <a:lstStyle/>
          <a:p>
            <a:pPr algn="ctr"/>
            <a:r>
              <a:rPr lang="en-US" dirty="0" smtClean="0">
                <a:latin typeface="Cambria" panose="02040503050406030204" pitchFamily="18" charset="0"/>
              </a:rPr>
              <a:t>What in Python could most usefully hold the </a:t>
            </a:r>
            <a:r>
              <a:rPr lang="en-US" b="1" i="1" dirty="0" smtClean="0">
                <a:solidFill>
                  <a:srgbClr val="F6890C"/>
                </a:solidFill>
                <a:latin typeface="Cambria" panose="02040503050406030204" pitchFamily="18" charset="0"/>
              </a:rPr>
              <a:t>environment</a:t>
            </a:r>
            <a:r>
              <a:rPr lang="en-US" dirty="0" smtClean="0">
                <a:latin typeface="Cambria" panose="02040503050406030204" pitchFamily="18" charset="0"/>
              </a:rPr>
              <a:t>?</a:t>
            </a:r>
            <a:endParaRPr lang="en-US" dirty="0">
              <a:latin typeface="Cambria" panose="02040503050406030204" pitchFamily="18" charset="0"/>
            </a:endParaRPr>
          </a:p>
        </p:txBody>
      </p:sp>
      <p:sp>
        <p:nvSpPr>
          <p:cNvPr id="13" name="TextBox 12"/>
          <p:cNvSpPr txBox="1"/>
          <p:nvPr/>
        </p:nvSpPr>
        <p:spPr>
          <a:xfrm>
            <a:off x="921208" y="3809999"/>
            <a:ext cx="3186783" cy="830997"/>
          </a:xfrm>
          <a:prstGeom prst="rect">
            <a:avLst/>
          </a:prstGeom>
          <a:noFill/>
        </p:spPr>
        <p:txBody>
          <a:bodyPr wrap="square" rtlCol="0">
            <a:spAutoFit/>
          </a:bodyPr>
          <a:lstStyle/>
          <a:p>
            <a:pPr algn="ctr"/>
            <a:r>
              <a:rPr lang="en-US" dirty="0" smtClean="0">
                <a:latin typeface="Cambria" panose="02040503050406030204" pitchFamily="18" charset="0"/>
              </a:rPr>
              <a:t>What type should </a:t>
            </a:r>
            <a:r>
              <a:rPr lang="en-US" b="1" dirty="0" err="1" smtClean="0">
                <a:latin typeface="Courier New" panose="02070309020205020404" pitchFamily="49" charset="0"/>
                <a:cs typeface="Courier New" panose="02070309020205020404" pitchFamily="49" charset="0"/>
              </a:rPr>
              <a:t>self.room</a:t>
            </a:r>
            <a:r>
              <a:rPr lang="en-US" dirty="0" smtClean="0">
                <a:latin typeface="Cambria" panose="02040503050406030204" pitchFamily="18" charset="0"/>
              </a:rPr>
              <a:t> be?</a:t>
            </a:r>
            <a:endParaRPr lang="en-US" dirty="0">
              <a:latin typeface="Cambria" panose="02040503050406030204" pitchFamily="18" charset="0"/>
            </a:endParaRPr>
          </a:p>
        </p:txBody>
      </p:sp>
      <p:sp>
        <p:nvSpPr>
          <p:cNvPr id="2" name="Rectangle 1"/>
          <p:cNvSpPr/>
          <p:nvPr/>
        </p:nvSpPr>
        <p:spPr>
          <a:xfrm>
            <a:off x="4495800" y="285957"/>
            <a:ext cx="4388728" cy="3939540"/>
          </a:xfrm>
          <a:prstGeom prst="rect">
            <a:avLst/>
          </a:prstGeom>
        </p:spPr>
        <p:txBody>
          <a:bodyPr wrap="square">
            <a:spAutoFit/>
          </a:bodyPr>
          <a:lstStyle/>
          <a:p>
            <a:pPr algn="r">
              <a:lnSpc>
                <a:spcPts val="1200"/>
              </a:lnSpc>
            </a:pPr>
            <a:r>
              <a:rPr lang="en-US" sz="1800" b="1" dirty="0">
                <a:latin typeface="Courier New" panose="02070309020205020404" pitchFamily="49" charset="0"/>
                <a:cs typeface="Courier New" panose="02070309020205020404" pitchFamily="49" charset="0"/>
              </a:rPr>
              <a:t>+++++++++++++++++++++++++</a:t>
            </a:r>
          </a:p>
          <a:p>
            <a:pPr algn="r">
              <a:lnSpc>
                <a:spcPts val="1200"/>
              </a:lnSpc>
            </a:pPr>
            <a:r>
              <a:rPr lang="en-US" sz="1800" b="1" dirty="0" smtClean="0">
                <a:latin typeface="Courier New" panose="02070309020205020404" pitchFamily="49" charset="0"/>
                <a:cs typeface="Courier New" panose="02070309020205020404" pitchFamily="49" charset="0"/>
              </a:rPr>
              <a:t>+</a:t>
            </a:r>
            <a:r>
              <a:rPr lang="en-US" sz="1800" b="1" dirty="0" err="1" smtClean="0">
                <a:latin typeface="Courier New" panose="02070309020205020404" pitchFamily="49" charset="0"/>
                <a:cs typeface="Courier New" panose="02070309020205020404" pitchFamily="49" charset="0"/>
              </a:rPr>
              <a:t>oooooPooooooooooooooooo</a:t>
            </a:r>
            <a:r>
              <a:rPr lang="en-US" sz="1800" b="1" dirty="0" smtClean="0">
                <a:latin typeface="Courier New" panose="02070309020205020404" pitchFamily="49" charset="0"/>
                <a:cs typeface="Courier New" panose="02070309020205020404" pitchFamily="49" charset="0"/>
              </a:rPr>
              <a:t>+</a:t>
            </a:r>
            <a:endParaRPr lang="en-US" sz="1800" b="1" dirty="0">
              <a:latin typeface="Courier New" panose="02070309020205020404" pitchFamily="49" charset="0"/>
              <a:cs typeface="Courier New" panose="02070309020205020404" pitchFamily="49" charset="0"/>
            </a:endParaRPr>
          </a:p>
          <a:p>
            <a:pPr algn="r">
              <a:lnSpc>
                <a:spcPts val="1200"/>
              </a:lnSpc>
            </a:pPr>
            <a:r>
              <a:rPr lang="en-US" sz="1800" b="1" dirty="0" smtClean="0">
                <a:latin typeface="Courier New" panose="02070309020205020404" pitchFamily="49" charset="0"/>
                <a:cs typeface="Courier New" panose="02070309020205020404" pitchFamily="49" charset="0"/>
              </a:rPr>
              <a:t>+o             </a:t>
            </a:r>
            <a:r>
              <a:rPr lang="en-US" sz="1800" b="1" dirty="0" err="1" smtClean="0">
                <a:latin typeface="Courier New" panose="02070309020205020404" pitchFamily="49" charset="0"/>
                <a:cs typeface="Courier New" panose="02070309020205020404" pitchFamily="49" charset="0"/>
              </a:rPr>
              <a:t>o</a:t>
            </a:r>
            <a:r>
              <a:rPr lang="en-US" sz="1800" b="1" dirty="0" smtClean="0">
                <a:latin typeface="Courier New" panose="02070309020205020404" pitchFamily="49" charset="0"/>
                <a:cs typeface="Courier New" panose="02070309020205020404" pitchFamily="49" charset="0"/>
              </a:rPr>
              <a:t>       </a:t>
            </a:r>
            <a:r>
              <a:rPr lang="en-US" sz="1800" b="1" dirty="0" err="1" smtClean="0">
                <a:latin typeface="Courier New" panose="02070309020205020404" pitchFamily="49" charset="0"/>
                <a:cs typeface="Courier New" panose="02070309020205020404" pitchFamily="49" charset="0"/>
              </a:rPr>
              <a:t>o</a:t>
            </a:r>
            <a:r>
              <a:rPr lang="en-US" sz="1800" b="1" dirty="0" smtClean="0">
                <a:latin typeface="Courier New" panose="02070309020205020404" pitchFamily="49" charset="0"/>
                <a:cs typeface="Courier New" panose="02070309020205020404" pitchFamily="49" charset="0"/>
              </a:rPr>
              <a:t>+</a:t>
            </a:r>
          </a:p>
          <a:p>
            <a:pPr algn="r">
              <a:lnSpc>
                <a:spcPts val="1200"/>
              </a:lnSpc>
            </a:pPr>
            <a:r>
              <a:rPr lang="en-US" sz="1800" b="1" dirty="0">
                <a:latin typeface="Courier New" panose="02070309020205020404" pitchFamily="49" charset="0"/>
                <a:cs typeface="Courier New" panose="02070309020205020404" pitchFamily="49" charset="0"/>
              </a:rPr>
              <a:t>+o             </a:t>
            </a:r>
            <a:r>
              <a:rPr lang="en-US" sz="1800" b="1" dirty="0" err="1">
                <a:latin typeface="Courier New" panose="02070309020205020404" pitchFamily="49" charset="0"/>
                <a:cs typeface="Courier New" panose="02070309020205020404" pitchFamily="49" charset="0"/>
              </a:rPr>
              <a:t>o</a:t>
            </a:r>
            <a:r>
              <a:rPr lang="en-US" sz="1800" b="1" dirty="0">
                <a:latin typeface="Courier New" panose="02070309020205020404" pitchFamily="49" charset="0"/>
                <a:cs typeface="Courier New" panose="02070309020205020404" pitchFamily="49" charset="0"/>
              </a:rPr>
              <a:t>       </a:t>
            </a:r>
            <a:r>
              <a:rPr lang="en-US" sz="1800" b="1" dirty="0" err="1">
                <a:latin typeface="Courier New" panose="02070309020205020404" pitchFamily="49" charset="0"/>
                <a:cs typeface="Courier New" panose="02070309020205020404" pitchFamily="49" charset="0"/>
              </a:rPr>
              <a:t>o</a:t>
            </a:r>
            <a:r>
              <a:rPr lang="en-US" sz="1800" b="1" dirty="0">
                <a:latin typeface="Courier New" panose="02070309020205020404" pitchFamily="49" charset="0"/>
                <a:cs typeface="Courier New" panose="02070309020205020404" pitchFamily="49" charset="0"/>
              </a:rPr>
              <a:t>+</a:t>
            </a:r>
          </a:p>
          <a:p>
            <a:pPr algn="r">
              <a:lnSpc>
                <a:spcPts val="1200"/>
              </a:lnSpc>
            </a:pPr>
            <a:r>
              <a:rPr lang="en-US" sz="1800" b="1" dirty="0">
                <a:latin typeface="Courier New" panose="02070309020205020404" pitchFamily="49" charset="0"/>
                <a:cs typeface="Courier New" panose="02070309020205020404" pitchFamily="49" charset="0"/>
              </a:rPr>
              <a:t>+o             </a:t>
            </a:r>
            <a:r>
              <a:rPr lang="en-US" sz="1800" b="1" dirty="0" err="1">
                <a:latin typeface="Courier New" panose="02070309020205020404" pitchFamily="49" charset="0"/>
                <a:cs typeface="Courier New" panose="02070309020205020404" pitchFamily="49" charset="0"/>
              </a:rPr>
              <a:t>o</a:t>
            </a:r>
            <a:r>
              <a:rPr lang="en-US" sz="1800" b="1" dirty="0">
                <a:latin typeface="Courier New" panose="02070309020205020404" pitchFamily="49" charset="0"/>
                <a:cs typeface="Courier New" panose="02070309020205020404" pitchFamily="49" charset="0"/>
              </a:rPr>
              <a:t>       </a:t>
            </a:r>
            <a:r>
              <a:rPr lang="en-US" sz="1800" b="1" dirty="0" err="1">
                <a:latin typeface="Courier New" panose="02070309020205020404" pitchFamily="49" charset="0"/>
                <a:cs typeface="Courier New" panose="02070309020205020404" pitchFamily="49" charset="0"/>
              </a:rPr>
              <a:t>o</a:t>
            </a:r>
            <a:r>
              <a:rPr lang="en-US" sz="1800" b="1" dirty="0">
                <a:latin typeface="Courier New" panose="02070309020205020404" pitchFamily="49" charset="0"/>
                <a:cs typeface="Courier New" panose="02070309020205020404" pitchFamily="49" charset="0"/>
              </a:rPr>
              <a:t>+</a:t>
            </a:r>
          </a:p>
          <a:p>
            <a:pPr algn="r">
              <a:lnSpc>
                <a:spcPts val="1200"/>
              </a:lnSpc>
            </a:pPr>
            <a:r>
              <a:rPr lang="en-US" sz="1800" b="1" dirty="0">
                <a:latin typeface="Courier New" panose="02070309020205020404" pitchFamily="49" charset="0"/>
                <a:cs typeface="Courier New" panose="02070309020205020404" pitchFamily="49" charset="0"/>
              </a:rPr>
              <a:t>+o             </a:t>
            </a:r>
            <a:r>
              <a:rPr lang="en-US" sz="1800" b="1" dirty="0" err="1">
                <a:latin typeface="Courier New" panose="02070309020205020404" pitchFamily="49" charset="0"/>
                <a:cs typeface="Courier New" panose="02070309020205020404" pitchFamily="49" charset="0"/>
              </a:rPr>
              <a:t>o</a:t>
            </a:r>
            <a:r>
              <a:rPr lang="en-US" sz="1800" b="1" dirty="0">
                <a:latin typeface="Courier New" panose="02070309020205020404" pitchFamily="49" charset="0"/>
                <a:cs typeface="Courier New" panose="02070309020205020404" pitchFamily="49" charset="0"/>
              </a:rPr>
              <a:t>       </a:t>
            </a:r>
            <a:r>
              <a:rPr lang="en-US" sz="1800" b="1" dirty="0" err="1">
                <a:latin typeface="Courier New" panose="02070309020205020404" pitchFamily="49" charset="0"/>
                <a:cs typeface="Courier New" panose="02070309020205020404" pitchFamily="49" charset="0"/>
              </a:rPr>
              <a:t>o</a:t>
            </a:r>
            <a:r>
              <a:rPr lang="en-US" sz="1800" b="1" dirty="0">
                <a:latin typeface="Courier New" panose="02070309020205020404" pitchFamily="49" charset="0"/>
                <a:cs typeface="Courier New" panose="02070309020205020404" pitchFamily="49" charset="0"/>
              </a:rPr>
              <a:t>+</a:t>
            </a:r>
          </a:p>
          <a:p>
            <a:pPr algn="r">
              <a:lnSpc>
                <a:spcPts val="1200"/>
              </a:lnSpc>
            </a:pPr>
            <a:r>
              <a:rPr lang="en-US" sz="1800" b="1" dirty="0">
                <a:latin typeface="Courier New" panose="02070309020205020404" pitchFamily="49" charset="0"/>
                <a:cs typeface="Courier New" panose="02070309020205020404" pitchFamily="49" charset="0"/>
              </a:rPr>
              <a:t>+o             </a:t>
            </a:r>
            <a:r>
              <a:rPr lang="en-US" sz="1800" b="1" dirty="0" err="1">
                <a:latin typeface="Courier New" panose="02070309020205020404" pitchFamily="49" charset="0"/>
                <a:cs typeface="Courier New" panose="02070309020205020404" pitchFamily="49" charset="0"/>
              </a:rPr>
              <a:t>o</a:t>
            </a:r>
            <a:r>
              <a:rPr lang="en-US" sz="1800" b="1" dirty="0">
                <a:latin typeface="Courier New" panose="02070309020205020404" pitchFamily="49" charset="0"/>
                <a:cs typeface="Courier New" panose="02070309020205020404" pitchFamily="49" charset="0"/>
              </a:rPr>
              <a:t>       </a:t>
            </a:r>
            <a:r>
              <a:rPr lang="en-US" sz="1800" b="1" dirty="0" err="1">
                <a:latin typeface="Courier New" panose="02070309020205020404" pitchFamily="49" charset="0"/>
                <a:cs typeface="Courier New" panose="02070309020205020404" pitchFamily="49" charset="0"/>
              </a:rPr>
              <a:t>o</a:t>
            </a:r>
            <a:r>
              <a:rPr lang="en-US" sz="1800" b="1" dirty="0">
                <a:latin typeface="Courier New" panose="02070309020205020404" pitchFamily="49" charset="0"/>
                <a:cs typeface="Courier New" panose="02070309020205020404" pitchFamily="49" charset="0"/>
              </a:rPr>
              <a:t>+</a:t>
            </a:r>
          </a:p>
          <a:p>
            <a:pPr algn="r">
              <a:lnSpc>
                <a:spcPts val="1200"/>
              </a:lnSpc>
            </a:pPr>
            <a:r>
              <a:rPr lang="en-US" sz="1800" b="1" dirty="0">
                <a:latin typeface="Courier New" panose="02070309020205020404" pitchFamily="49" charset="0"/>
                <a:cs typeface="Courier New" panose="02070309020205020404" pitchFamily="49" charset="0"/>
              </a:rPr>
              <a:t>+o             </a:t>
            </a:r>
            <a:r>
              <a:rPr lang="en-US" sz="1800" b="1" dirty="0" err="1">
                <a:latin typeface="Courier New" panose="02070309020205020404" pitchFamily="49" charset="0"/>
                <a:cs typeface="Courier New" panose="02070309020205020404" pitchFamily="49" charset="0"/>
              </a:rPr>
              <a:t>o</a:t>
            </a:r>
            <a:r>
              <a:rPr lang="en-US" sz="1800" b="1" dirty="0">
                <a:latin typeface="Courier New" panose="02070309020205020404" pitchFamily="49" charset="0"/>
                <a:cs typeface="Courier New" panose="02070309020205020404" pitchFamily="49" charset="0"/>
              </a:rPr>
              <a:t>       </a:t>
            </a:r>
            <a:r>
              <a:rPr lang="en-US" sz="1800" b="1" dirty="0" err="1">
                <a:latin typeface="Courier New" panose="02070309020205020404" pitchFamily="49" charset="0"/>
                <a:cs typeface="Courier New" panose="02070309020205020404" pitchFamily="49" charset="0"/>
              </a:rPr>
              <a:t>o</a:t>
            </a:r>
            <a:r>
              <a:rPr lang="en-US" sz="1800" b="1" dirty="0">
                <a:latin typeface="Courier New" panose="02070309020205020404" pitchFamily="49" charset="0"/>
                <a:cs typeface="Courier New" panose="02070309020205020404" pitchFamily="49" charset="0"/>
              </a:rPr>
              <a:t>+</a:t>
            </a:r>
          </a:p>
          <a:p>
            <a:pPr algn="r">
              <a:lnSpc>
                <a:spcPts val="1200"/>
              </a:lnSpc>
            </a:pPr>
            <a:r>
              <a:rPr lang="en-US" sz="1800" b="1" dirty="0">
                <a:latin typeface="Courier New" panose="02070309020205020404" pitchFamily="49" charset="0"/>
                <a:cs typeface="Courier New" panose="02070309020205020404" pitchFamily="49" charset="0"/>
              </a:rPr>
              <a:t>+o             </a:t>
            </a:r>
            <a:r>
              <a:rPr lang="en-US" sz="1800" b="1" dirty="0" err="1">
                <a:latin typeface="Courier New" panose="02070309020205020404" pitchFamily="49" charset="0"/>
                <a:cs typeface="Courier New" panose="02070309020205020404" pitchFamily="49" charset="0"/>
              </a:rPr>
              <a:t>o</a:t>
            </a:r>
            <a:r>
              <a:rPr lang="en-US" sz="1800" b="1" dirty="0">
                <a:latin typeface="Courier New" panose="02070309020205020404" pitchFamily="49" charset="0"/>
                <a:cs typeface="Courier New" panose="02070309020205020404" pitchFamily="49" charset="0"/>
              </a:rPr>
              <a:t>       </a:t>
            </a:r>
            <a:r>
              <a:rPr lang="en-US" sz="1800" b="1" dirty="0" err="1">
                <a:latin typeface="Courier New" panose="02070309020205020404" pitchFamily="49" charset="0"/>
                <a:cs typeface="Courier New" panose="02070309020205020404" pitchFamily="49" charset="0"/>
              </a:rPr>
              <a:t>o</a:t>
            </a:r>
            <a:r>
              <a:rPr lang="en-US" sz="1800" b="1" dirty="0">
                <a:latin typeface="Courier New" panose="02070309020205020404" pitchFamily="49" charset="0"/>
                <a:cs typeface="Courier New" panose="02070309020205020404" pitchFamily="49" charset="0"/>
              </a:rPr>
              <a:t>+</a:t>
            </a:r>
          </a:p>
          <a:p>
            <a:pPr algn="r">
              <a:lnSpc>
                <a:spcPts val="1200"/>
              </a:lnSpc>
            </a:pPr>
            <a:r>
              <a:rPr lang="en-US" sz="1800" b="1" dirty="0">
                <a:latin typeface="Courier New" panose="02070309020205020404" pitchFamily="49" charset="0"/>
                <a:cs typeface="Courier New" panose="02070309020205020404" pitchFamily="49" charset="0"/>
              </a:rPr>
              <a:t>+o             </a:t>
            </a:r>
            <a:r>
              <a:rPr lang="en-US" sz="1800" b="1" dirty="0" err="1">
                <a:latin typeface="Courier New" panose="02070309020205020404" pitchFamily="49" charset="0"/>
                <a:cs typeface="Courier New" panose="02070309020205020404" pitchFamily="49" charset="0"/>
              </a:rPr>
              <a:t>o</a:t>
            </a:r>
            <a:r>
              <a:rPr lang="en-US" sz="1800" b="1" dirty="0">
                <a:latin typeface="Courier New" panose="02070309020205020404" pitchFamily="49" charset="0"/>
                <a:cs typeface="Courier New" panose="02070309020205020404" pitchFamily="49" charset="0"/>
              </a:rPr>
              <a:t>       </a:t>
            </a:r>
            <a:r>
              <a:rPr lang="en-US" sz="1800" b="1" dirty="0" err="1">
                <a:latin typeface="Courier New" panose="02070309020205020404" pitchFamily="49" charset="0"/>
                <a:cs typeface="Courier New" panose="02070309020205020404" pitchFamily="49" charset="0"/>
              </a:rPr>
              <a:t>o</a:t>
            </a:r>
            <a:r>
              <a:rPr lang="en-US" sz="1800" b="1" dirty="0">
                <a:latin typeface="Courier New" panose="02070309020205020404" pitchFamily="49" charset="0"/>
                <a:cs typeface="Courier New" panose="02070309020205020404" pitchFamily="49" charset="0"/>
              </a:rPr>
              <a:t>+</a:t>
            </a:r>
          </a:p>
          <a:p>
            <a:pPr algn="r">
              <a:lnSpc>
                <a:spcPts val="1200"/>
              </a:lnSpc>
            </a:pPr>
            <a:r>
              <a:rPr lang="en-US" sz="1800" b="1" dirty="0" smtClean="0">
                <a:latin typeface="Courier New" panose="02070309020205020404" pitchFamily="49" charset="0"/>
                <a:cs typeface="Courier New" panose="02070309020205020404" pitchFamily="49" charset="0"/>
              </a:rPr>
              <a:t>+</a:t>
            </a:r>
            <a:r>
              <a:rPr lang="en-US" sz="1800" b="1" dirty="0">
                <a:latin typeface="Courier New" panose="02070309020205020404" pitchFamily="49" charset="0"/>
                <a:cs typeface="Courier New" panose="02070309020205020404" pitchFamily="49" charset="0"/>
              </a:rPr>
              <a:t>o                     </a:t>
            </a:r>
            <a:r>
              <a:rPr lang="en-US" sz="1800" b="1" dirty="0" err="1">
                <a:latin typeface="Courier New" panose="02070309020205020404" pitchFamily="49" charset="0"/>
                <a:cs typeface="Courier New" panose="02070309020205020404" pitchFamily="49" charset="0"/>
              </a:rPr>
              <a:t>o</a:t>
            </a:r>
            <a:r>
              <a:rPr lang="en-US" sz="1800" b="1" dirty="0">
                <a:latin typeface="Courier New" panose="02070309020205020404" pitchFamily="49" charset="0"/>
                <a:cs typeface="Courier New" panose="02070309020205020404" pitchFamily="49" charset="0"/>
              </a:rPr>
              <a:t>+</a:t>
            </a:r>
          </a:p>
          <a:p>
            <a:pPr algn="r">
              <a:lnSpc>
                <a:spcPts val="1200"/>
              </a:lnSpc>
            </a:pPr>
            <a:r>
              <a:rPr lang="en-US" sz="1800" b="1" dirty="0">
                <a:latin typeface="Courier New" panose="02070309020205020404" pitchFamily="49" charset="0"/>
                <a:cs typeface="Courier New" panose="02070309020205020404" pitchFamily="49" charset="0"/>
              </a:rPr>
              <a:t>+o                     </a:t>
            </a:r>
            <a:r>
              <a:rPr lang="en-US" sz="1800" b="1" dirty="0" err="1">
                <a:latin typeface="Courier New" panose="02070309020205020404" pitchFamily="49" charset="0"/>
                <a:cs typeface="Courier New" panose="02070309020205020404" pitchFamily="49" charset="0"/>
              </a:rPr>
              <a:t>o</a:t>
            </a:r>
            <a:r>
              <a:rPr lang="en-US" sz="1800" b="1" dirty="0">
                <a:latin typeface="Courier New" panose="02070309020205020404" pitchFamily="49" charset="0"/>
                <a:cs typeface="Courier New" panose="02070309020205020404" pitchFamily="49" charset="0"/>
              </a:rPr>
              <a:t>+</a:t>
            </a:r>
          </a:p>
          <a:p>
            <a:pPr algn="r">
              <a:lnSpc>
                <a:spcPts val="1200"/>
              </a:lnSpc>
            </a:pPr>
            <a:r>
              <a:rPr lang="en-US" sz="1800" b="1" dirty="0">
                <a:latin typeface="Courier New" panose="02070309020205020404" pitchFamily="49" charset="0"/>
                <a:cs typeface="Courier New" panose="02070309020205020404" pitchFamily="49" charset="0"/>
              </a:rPr>
              <a:t>+o                     </a:t>
            </a:r>
            <a:r>
              <a:rPr lang="en-US" sz="1800" b="1" dirty="0" err="1">
                <a:latin typeface="Courier New" panose="02070309020205020404" pitchFamily="49" charset="0"/>
                <a:cs typeface="Courier New" panose="02070309020205020404" pitchFamily="49" charset="0"/>
              </a:rPr>
              <a:t>o</a:t>
            </a:r>
            <a:r>
              <a:rPr lang="en-US" sz="1800" b="1" dirty="0">
                <a:latin typeface="Courier New" panose="02070309020205020404" pitchFamily="49" charset="0"/>
                <a:cs typeface="Courier New" panose="02070309020205020404" pitchFamily="49" charset="0"/>
              </a:rPr>
              <a:t>+</a:t>
            </a:r>
          </a:p>
          <a:p>
            <a:pPr algn="r">
              <a:lnSpc>
                <a:spcPts val="1200"/>
              </a:lnSpc>
            </a:pPr>
            <a:r>
              <a:rPr lang="en-US" sz="1800" b="1" dirty="0">
                <a:latin typeface="Courier New" panose="02070309020205020404" pitchFamily="49" charset="0"/>
                <a:cs typeface="Courier New" panose="02070309020205020404" pitchFamily="49" charset="0"/>
              </a:rPr>
              <a:t>+o                     </a:t>
            </a:r>
            <a:r>
              <a:rPr lang="en-US" sz="1800" b="1" dirty="0" err="1">
                <a:latin typeface="Courier New" panose="02070309020205020404" pitchFamily="49" charset="0"/>
                <a:cs typeface="Courier New" panose="02070309020205020404" pitchFamily="49" charset="0"/>
              </a:rPr>
              <a:t>o</a:t>
            </a:r>
            <a:r>
              <a:rPr lang="en-US" sz="1800" b="1" dirty="0">
                <a:latin typeface="Courier New" panose="02070309020205020404" pitchFamily="49" charset="0"/>
                <a:cs typeface="Courier New" panose="02070309020205020404" pitchFamily="49" charset="0"/>
              </a:rPr>
              <a:t>+</a:t>
            </a:r>
          </a:p>
          <a:p>
            <a:pPr algn="r">
              <a:lnSpc>
                <a:spcPts val="1200"/>
              </a:lnSpc>
            </a:pPr>
            <a:r>
              <a:rPr lang="en-US" sz="1800" b="1" dirty="0">
                <a:latin typeface="Courier New" panose="02070309020205020404" pitchFamily="49" charset="0"/>
                <a:cs typeface="Courier New" panose="02070309020205020404" pitchFamily="49" charset="0"/>
              </a:rPr>
              <a:t>+o                     </a:t>
            </a:r>
            <a:r>
              <a:rPr lang="en-US" sz="1800" b="1" dirty="0" err="1">
                <a:latin typeface="Courier New" panose="02070309020205020404" pitchFamily="49" charset="0"/>
                <a:cs typeface="Courier New" panose="02070309020205020404" pitchFamily="49" charset="0"/>
              </a:rPr>
              <a:t>o</a:t>
            </a:r>
            <a:r>
              <a:rPr lang="en-US" sz="1800" b="1" dirty="0">
                <a:latin typeface="Courier New" panose="02070309020205020404" pitchFamily="49" charset="0"/>
                <a:cs typeface="Courier New" panose="02070309020205020404" pitchFamily="49" charset="0"/>
              </a:rPr>
              <a:t>+</a:t>
            </a:r>
          </a:p>
          <a:p>
            <a:pPr algn="r">
              <a:lnSpc>
                <a:spcPts val="1200"/>
              </a:lnSpc>
            </a:pPr>
            <a:r>
              <a:rPr lang="en-US" sz="1800" b="1" dirty="0">
                <a:latin typeface="Courier New" panose="02070309020205020404" pitchFamily="49" charset="0"/>
                <a:cs typeface="Courier New" panose="02070309020205020404" pitchFamily="49" charset="0"/>
              </a:rPr>
              <a:t>+o                     </a:t>
            </a:r>
            <a:r>
              <a:rPr lang="en-US" sz="1800" b="1" dirty="0" err="1">
                <a:latin typeface="Courier New" panose="02070309020205020404" pitchFamily="49" charset="0"/>
                <a:cs typeface="Courier New" panose="02070309020205020404" pitchFamily="49" charset="0"/>
              </a:rPr>
              <a:t>o</a:t>
            </a:r>
            <a:r>
              <a:rPr lang="en-US" sz="1800" b="1" dirty="0">
                <a:latin typeface="Courier New" panose="02070309020205020404" pitchFamily="49" charset="0"/>
                <a:cs typeface="Courier New" panose="02070309020205020404" pitchFamily="49" charset="0"/>
              </a:rPr>
              <a:t>+</a:t>
            </a:r>
          </a:p>
          <a:p>
            <a:pPr algn="r">
              <a:lnSpc>
                <a:spcPts val="1200"/>
              </a:lnSpc>
            </a:pPr>
            <a:r>
              <a:rPr lang="en-US" sz="1800" b="1" dirty="0">
                <a:latin typeface="Courier New" panose="02070309020205020404" pitchFamily="49" charset="0"/>
                <a:cs typeface="Courier New" panose="02070309020205020404" pitchFamily="49" charset="0"/>
              </a:rPr>
              <a:t>+o                     </a:t>
            </a:r>
            <a:r>
              <a:rPr lang="en-US" sz="1800" b="1" dirty="0" err="1">
                <a:latin typeface="Courier New" panose="02070309020205020404" pitchFamily="49" charset="0"/>
                <a:cs typeface="Courier New" panose="02070309020205020404" pitchFamily="49" charset="0"/>
              </a:rPr>
              <a:t>o</a:t>
            </a:r>
            <a:r>
              <a:rPr lang="en-US" sz="1800" b="1" dirty="0">
                <a:latin typeface="Courier New" panose="02070309020205020404" pitchFamily="49" charset="0"/>
                <a:cs typeface="Courier New" panose="02070309020205020404" pitchFamily="49" charset="0"/>
              </a:rPr>
              <a:t>+</a:t>
            </a:r>
          </a:p>
          <a:p>
            <a:pPr algn="r">
              <a:lnSpc>
                <a:spcPts val="1200"/>
              </a:lnSpc>
            </a:pPr>
            <a:r>
              <a:rPr lang="en-US" sz="1800" b="1" dirty="0">
                <a:latin typeface="Courier New" panose="02070309020205020404" pitchFamily="49" charset="0"/>
                <a:cs typeface="Courier New" panose="02070309020205020404" pitchFamily="49" charset="0"/>
              </a:rPr>
              <a:t>+o                     </a:t>
            </a:r>
            <a:r>
              <a:rPr lang="en-US" sz="1800" b="1" dirty="0" err="1">
                <a:latin typeface="Courier New" panose="02070309020205020404" pitchFamily="49" charset="0"/>
                <a:cs typeface="Courier New" panose="02070309020205020404" pitchFamily="49" charset="0"/>
              </a:rPr>
              <a:t>o</a:t>
            </a:r>
            <a:r>
              <a:rPr lang="en-US" sz="1800" b="1" dirty="0">
                <a:latin typeface="Courier New" panose="02070309020205020404" pitchFamily="49" charset="0"/>
                <a:cs typeface="Courier New" panose="02070309020205020404" pitchFamily="49" charset="0"/>
              </a:rPr>
              <a:t>+</a:t>
            </a:r>
          </a:p>
          <a:p>
            <a:pPr algn="r">
              <a:lnSpc>
                <a:spcPts val="1200"/>
              </a:lnSpc>
            </a:pPr>
            <a:r>
              <a:rPr lang="en-US" sz="1800" b="1" dirty="0">
                <a:latin typeface="Courier New" panose="02070309020205020404" pitchFamily="49" charset="0"/>
                <a:cs typeface="Courier New" panose="02070309020205020404" pitchFamily="49" charset="0"/>
              </a:rPr>
              <a:t>+o                     </a:t>
            </a:r>
            <a:r>
              <a:rPr lang="en-US" sz="1800" b="1" dirty="0" err="1">
                <a:latin typeface="Courier New" panose="02070309020205020404" pitchFamily="49" charset="0"/>
                <a:cs typeface="Courier New" panose="02070309020205020404" pitchFamily="49" charset="0"/>
              </a:rPr>
              <a:t>o</a:t>
            </a:r>
            <a:r>
              <a:rPr lang="en-US" sz="1800" b="1" dirty="0">
                <a:latin typeface="Courier New" panose="02070309020205020404" pitchFamily="49" charset="0"/>
                <a:cs typeface="Courier New" panose="02070309020205020404" pitchFamily="49" charset="0"/>
              </a:rPr>
              <a:t>+</a:t>
            </a:r>
          </a:p>
          <a:p>
            <a:pPr algn="r">
              <a:lnSpc>
                <a:spcPts val="1200"/>
              </a:lnSpc>
            </a:pPr>
            <a:r>
              <a:rPr lang="en-US" sz="1800" b="1" dirty="0">
                <a:latin typeface="Courier New" panose="02070309020205020404" pitchFamily="49" charset="0"/>
                <a:cs typeface="Courier New" panose="02070309020205020404" pitchFamily="49" charset="0"/>
              </a:rPr>
              <a:t>+o                     </a:t>
            </a:r>
            <a:r>
              <a:rPr lang="en-US" sz="1800" b="1" dirty="0" err="1">
                <a:latin typeface="Courier New" panose="02070309020205020404" pitchFamily="49" charset="0"/>
                <a:cs typeface="Courier New" panose="02070309020205020404" pitchFamily="49" charset="0"/>
              </a:rPr>
              <a:t>o</a:t>
            </a:r>
            <a:r>
              <a:rPr lang="en-US" sz="1800" b="1" dirty="0">
                <a:latin typeface="Courier New" panose="02070309020205020404" pitchFamily="49" charset="0"/>
                <a:cs typeface="Courier New" panose="02070309020205020404" pitchFamily="49" charset="0"/>
              </a:rPr>
              <a:t>+</a:t>
            </a:r>
          </a:p>
          <a:p>
            <a:pPr algn="r">
              <a:lnSpc>
                <a:spcPts val="1200"/>
              </a:lnSpc>
            </a:pPr>
            <a:r>
              <a:rPr lang="en-US" sz="1800" b="1" dirty="0">
                <a:latin typeface="Courier New" panose="02070309020205020404" pitchFamily="49" charset="0"/>
                <a:cs typeface="Courier New" panose="02070309020205020404" pitchFamily="49" charset="0"/>
              </a:rPr>
              <a:t>+o                     </a:t>
            </a:r>
            <a:r>
              <a:rPr lang="en-US" sz="1800" b="1" dirty="0" err="1">
                <a:latin typeface="Courier New" panose="02070309020205020404" pitchFamily="49" charset="0"/>
                <a:cs typeface="Courier New" panose="02070309020205020404" pitchFamily="49" charset="0"/>
              </a:rPr>
              <a:t>o</a:t>
            </a:r>
            <a:r>
              <a:rPr lang="en-US" sz="1800" b="1" dirty="0">
                <a:latin typeface="Courier New" panose="02070309020205020404" pitchFamily="49" charset="0"/>
                <a:cs typeface="Courier New" panose="02070309020205020404" pitchFamily="49" charset="0"/>
              </a:rPr>
              <a:t>+</a:t>
            </a:r>
          </a:p>
          <a:p>
            <a:pPr algn="r">
              <a:lnSpc>
                <a:spcPts val="1200"/>
              </a:lnSpc>
            </a:pPr>
            <a:r>
              <a:rPr lang="en-US" sz="1800" b="1" dirty="0">
                <a:latin typeface="Courier New" panose="02070309020205020404" pitchFamily="49" charset="0"/>
                <a:cs typeface="Courier New" panose="02070309020205020404" pitchFamily="49" charset="0"/>
              </a:rPr>
              <a:t>+o                     </a:t>
            </a:r>
            <a:r>
              <a:rPr lang="en-US" sz="1800" b="1" dirty="0" err="1">
                <a:latin typeface="Courier New" panose="02070309020205020404" pitchFamily="49" charset="0"/>
                <a:cs typeface="Courier New" panose="02070309020205020404" pitchFamily="49" charset="0"/>
              </a:rPr>
              <a:t>o</a:t>
            </a:r>
            <a:r>
              <a:rPr lang="en-US" sz="1800" b="1" dirty="0">
                <a:latin typeface="Courier New" panose="02070309020205020404" pitchFamily="49" charset="0"/>
                <a:cs typeface="Courier New" panose="02070309020205020404" pitchFamily="49" charset="0"/>
              </a:rPr>
              <a:t>+</a:t>
            </a:r>
          </a:p>
          <a:p>
            <a:pPr algn="r">
              <a:lnSpc>
                <a:spcPts val="1200"/>
              </a:lnSpc>
            </a:pPr>
            <a:r>
              <a:rPr lang="en-US" sz="1800" b="1" dirty="0">
                <a:latin typeface="Courier New" panose="02070309020205020404" pitchFamily="49" charset="0"/>
                <a:cs typeface="Courier New" panose="02070309020205020404" pitchFamily="49" charset="0"/>
              </a:rPr>
              <a:t>+o                     </a:t>
            </a:r>
            <a:r>
              <a:rPr lang="en-US" sz="1800" b="1" dirty="0" err="1">
                <a:latin typeface="Courier New" panose="02070309020205020404" pitchFamily="49" charset="0"/>
                <a:cs typeface="Courier New" panose="02070309020205020404" pitchFamily="49" charset="0"/>
              </a:rPr>
              <a:t>o</a:t>
            </a:r>
            <a:r>
              <a:rPr lang="en-US" sz="1800" b="1" dirty="0">
                <a:latin typeface="Courier New" panose="02070309020205020404" pitchFamily="49" charset="0"/>
                <a:cs typeface="Courier New" panose="02070309020205020404" pitchFamily="49" charset="0"/>
              </a:rPr>
              <a:t>+</a:t>
            </a:r>
          </a:p>
          <a:p>
            <a:pPr algn="r">
              <a:lnSpc>
                <a:spcPts val="1200"/>
              </a:lnSpc>
            </a:pPr>
            <a:r>
              <a:rPr lang="en-US" sz="1800" b="1" dirty="0">
                <a:latin typeface="Courier New" panose="02070309020205020404" pitchFamily="49" charset="0"/>
                <a:cs typeface="Courier New" panose="02070309020205020404" pitchFamily="49" charset="0"/>
              </a:rPr>
              <a:t>+</a:t>
            </a:r>
            <a:r>
              <a:rPr lang="en-US" sz="1800" b="1" dirty="0" err="1" smtClean="0">
                <a:latin typeface="Courier New" panose="02070309020205020404" pitchFamily="49" charset="0"/>
                <a:cs typeface="Courier New" panose="02070309020205020404" pitchFamily="49" charset="0"/>
              </a:rPr>
              <a:t>ooooooooooooooooooooooo</a:t>
            </a:r>
            <a:r>
              <a:rPr lang="en-US" sz="1800" b="1" dirty="0">
                <a:latin typeface="Courier New" panose="02070309020205020404" pitchFamily="49" charset="0"/>
                <a:cs typeface="Courier New" panose="02070309020205020404" pitchFamily="49" charset="0"/>
              </a:rPr>
              <a:t>+</a:t>
            </a:r>
          </a:p>
          <a:p>
            <a:pPr algn="r">
              <a:lnSpc>
                <a:spcPts val="1200"/>
              </a:lnSpc>
            </a:pPr>
            <a:r>
              <a:rPr lang="en-US" sz="1800" b="1" dirty="0" smtClean="0">
                <a:latin typeface="Courier New" panose="02070309020205020404" pitchFamily="49" charset="0"/>
                <a:cs typeface="Courier New" panose="02070309020205020404" pitchFamily="49" charset="0"/>
              </a:rPr>
              <a:t>+++++++++++++++++++++++++</a:t>
            </a:r>
            <a:endParaRPr lang="en-US" sz="1800" b="1" dirty="0">
              <a:latin typeface="Courier New" panose="02070309020205020404" pitchFamily="49" charset="0"/>
              <a:cs typeface="Courier New" panose="02070309020205020404" pitchFamily="49" charset="0"/>
            </a:endParaRPr>
          </a:p>
        </p:txBody>
      </p:sp>
      <p:sp>
        <p:nvSpPr>
          <p:cNvPr id="4" name="Rectangle 3"/>
          <p:cNvSpPr/>
          <p:nvPr/>
        </p:nvSpPr>
        <p:spPr>
          <a:xfrm>
            <a:off x="7611979" y="4201434"/>
            <a:ext cx="461986" cy="646331"/>
          </a:xfrm>
          <a:prstGeom prst="rect">
            <a:avLst/>
          </a:prstGeom>
        </p:spPr>
        <p:txBody>
          <a:bodyPr wrap="none">
            <a:spAutoFit/>
          </a:bodyPr>
          <a:lstStyle/>
          <a:p>
            <a:r>
              <a:rPr lang="en-US" sz="3600" b="1" dirty="0">
                <a:latin typeface="Courier New" panose="02070309020205020404" pitchFamily="49" charset="0"/>
                <a:cs typeface="Courier New" panose="02070309020205020404" pitchFamily="49" charset="0"/>
              </a:rPr>
              <a:t>+</a:t>
            </a:r>
            <a:endParaRPr lang="en-US" sz="3600" dirty="0"/>
          </a:p>
        </p:txBody>
      </p:sp>
      <p:sp>
        <p:nvSpPr>
          <p:cNvPr id="10" name="Rectangle 9"/>
          <p:cNvSpPr/>
          <p:nvPr/>
        </p:nvSpPr>
        <p:spPr>
          <a:xfrm>
            <a:off x="7611979" y="4689849"/>
            <a:ext cx="461986" cy="646331"/>
          </a:xfrm>
          <a:prstGeom prst="rect">
            <a:avLst/>
          </a:prstGeom>
        </p:spPr>
        <p:txBody>
          <a:bodyPr wrap="none">
            <a:spAutoFit/>
          </a:bodyPr>
          <a:lstStyle/>
          <a:p>
            <a:r>
              <a:rPr lang="en-US" sz="3600" b="1" dirty="0" smtClean="0">
                <a:latin typeface="Courier New" panose="02070309020205020404" pitchFamily="49" charset="0"/>
                <a:cs typeface="Courier New" panose="02070309020205020404" pitchFamily="49" charset="0"/>
              </a:rPr>
              <a:t>o</a:t>
            </a:r>
            <a:endParaRPr lang="en-US" sz="3600" dirty="0"/>
          </a:p>
        </p:txBody>
      </p:sp>
      <p:sp>
        <p:nvSpPr>
          <p:cNvPr id="11" name="Rectangle 10"/>
          <p:cNvSpPr/>
          <p:nvPr/>
        </p:nvSpPr>
        <p:spPr>
          <a:xfrm>
            <a:off x="7616765" y="5295928"/>
            <a:ext cx="461986" cy="646331"/>
          </a:xfrm>
          <a:prstGeom prst="rect">
            <a:avLst/>
          </a:prstGeom>
        </p:spPr>
        <p:txBody>
          <a:bodyPr wrap="none">
            <a:spAutoFit/>
          </a:bodyPr>
          <a:lstStyle/>
          <a:p>
            <a:r>
              <a:rPr lang="en-US" sz="3600" b="1" dirty="0">
                <a:latin typeface="Courier New" panose="02070309020205020404" pitchFamily="49" charset="0"/>
                <a:cs typeface="Courier New" panose="02070309020205020404" pitchFamily="49" charset="0"/>
              </a:rPr>
              <a:t>P</a:t>
            </a:r>
            <a:endParaRPr lang="en-US" sz="3600" dirty="0"/>
          </a:p>
        </p:txBody>
      </p:sp>
      <p:sp>
        <p:nvSpPr>
          <p:cNvPr id="6" name="Rectangle 5"/>
          <p:cNvSpPr/>
          <p:nvPr/>
        </p:nvSpPr>
        <p:spPr>
          <a:xfrm>
            <a:off x="6019800" y="5388260"/>
            <a:ext cx="1261884" cy="461665"/>
          </a:xfrm>
          <a:prstGeom prst="rect">
            <a:avLst/>
          </a:prstGeom>
        </p:spPr>
        <p:txBody>
          <a:bodyPr wrap="none">
            <a:spAutoFit/>
          </a:bodyPr>
          <a:lstStyle/>
          <a:p>
            <a:pPr algn="ctr"/>
            <a:r>
              <a:rPr lang="en-US" dirty="0" err="1" smtClean="0">
                <a:latin typeface="Cambria" panose="02040503050406030204" pitchFamily="18" charset="0"/>
              </a:rPr>
              <a:t>Picobot</a:t>
            </a:r>
            <a:r>
              <a:rPr lang="en-US" dirty="0" smtClean="0">
                <a:latin typeface="Cambria" panose="02040503050406030204" pitchFamily="18" charset="0"/>
              </a:rPr>
              <a:t>:</a:t>
            </a:r>
            <a:endParaRPr lang="en-US" dirty="0"/>
          </a:p>
        </p:txBody>
      </p:sp>
      <p:sp>
        <p:nvSpPr>
          <p:cNvPr id="15" name="Rectangle 14"/>
          <p:cNvSpPr/>
          <p:nvPr/>
        </p:nvSpPr>
        <p:spPr>
          <a:xfrm>
            <a:off x="6061222" y="4841867"/>
            <a:ext cx="1179041" cy="461665"/>
          </a:xfrm>
          <a:prstGeom prst="rect">
            <a:avLst/>
          </a:prstGeom>
        </p:spPr>
        <p:txBody>
          <a:bodyPr wrap="none">
            <a:spAutoFit/>
          </a:bodyPr>
          <a:lstStyle/>
          <a:p>
            <a:pPr algn="ctr"/>
            <a:r>
              <a:rPr lang="en-US" dirty="0" smtClean="0">
                <a:latin typeface="Cambria" panose="02040503050406030204" pitchFamily="18" charset="0"/>
              </a:rPr>
              <a:t>Visited:</a:t>
            </a:r>
            <a:endParaRPr lang="en-US" dirty="0"/>
          </a:p>
        </p:txBody>
      </p:sp>
      <p:sp>
        <p:nvSpPr>
          <p:cNvPr id="16" name="Rectangle 15"/>
          <p:cNvSpPr/>
          <p:nvPr/>
        </p:nvSpPr>
        <p:spPr>
          <a:xfrm>
            <a:off x="6223734" y="4293766"/>
            <a:ext cx="854016" cy="461665"/>
          </a:xfrm>
          <a:prstGeom prst="rect">
            <a:avLst/>
          </a:prstGeom>
        </p:spPr>
        <p:txBody>
          <a:bodyPr wrap="none">
            <a:spAutoFit/>
          </a:bodyPr>
          <a:lstStyle/>
          <a:p>
            <a:pPr algn="ctr"/>
            <a:r>
              <a:rPr lang="en-US" dirty="0" smtClean="0">
                <a:latin typeface="Cambria" panose="02040503050406030204" pitchFamily="18" charset="0"/>
              </a:rPr>
              <a:t>Wall:</a:t>
            </a:r>
            <a:endParaRPr lang="en-US" dirty="0"/>
          </a:p>
        </p:txBody>
      </p:sp>
      <p:sp>
        <p:nvSpPr>
          <p:cNvPr id="17" name="Rectangle 16"/>
          <p:cNvSpPr/>
          <p:nvPr/>
        </p:nvSpPr>
        <p:spPr>
          <a:xfrm rot="20694491">
            <a:off x="799588" y="5066828"/>
            <a:ext cx="3430023" cy="1200329"/>
          </a:xfrm>
          <a:prstGeom prst="rect">
            <a:avLst/>
          </a:prstGeom>
          <a:solidFill>
            <a:srgbClr val="CCFFCC"/>
          </a:solidFill>
        </p:spPr>
        <p:txBody>
          <a:bodyPr wrap="square">
            <a:spAutoFit/>
          </a:bodyPr>
          <a:lstStyle/>
          <a:p>
            <a:pPr algn="ctr"/>
            <a:r>
              <a:rPr lang="en-US" dirty="0" smtClean="0">
                <a:latin typeface="Cambria" panose="02040503050406030204" pitchFamily="18" charset="0"/>
              </a:rPr>
              <a:t>The same as your Connect-Four board's </a:t>
            </a:r>
            <a:r>
              <a:rPr lang="en-US" b="1" dirty="0" err="1" smtClean="0">
                <a:latin typeface="Courier New" panose="02070309020205020404" pitchFamily="49" charset="0"/>
                <a:cs typeface="Courier New" panose="02070309020205020404" pitchFamily="49" charset="0"/>
              </a:rPr>
              <a:t>self.data</a:t>
            </a:r>
            <a:r>
              <a:rPr lang="en-US" dirty="0" smtClean="0">
                <a:latin typeface="Cambria" panose="02040503050406030204" pitchFamily="18" charset="0"/>
              </a:rPr>
              <a:t>!</a:t>
            </a:r>
            <a:endParaRPr lang="en-US" dirty="0"/>
          </a:p>
        </p:txBody>
      </p:sp>
      <p:sp>
        <p:nvSpPr>
          <p:cNvPr id="14" name="Rectangle 13"/>
          <p:cNvSpPr/>
          <p:nvPr/>
        </p:nvSpPr>
        <p:spPr>
          <a:xfrm>
            <a:off x="2640186" y="6279221"/>
            <a:ext cx="5208414" cy="461665"/>
          </a:xfrm>
          <a:prstGeom prst="rect">
            <a:avLst/>
          </a:prstGeom>
          <a:solidFill>
            <a:schemeClr val="bg1">
              <a:lumMod val="95000"/>
            </a:schemeClr>
          </a:solidFill>
        </p:spPr>
        <p:txBody>
          <a:bodyPr wrap="none">
            <a:spAutoFit/>
          </a:bodyPr>
          <a:lstStyle/>
          <a:p>
            <a:pPr algn="ctr"/>
            <a:r>
              <a:rPr lang="en-US" b="1" dirty="0" smtClean="0">
                <a:solidFill>
                  <a:schemeClr val="bg1">
                    <a:lumMod val="65000"/>
                  </a:schemeClr>
                </a:solidFill>
                <a:latin typeface="Calibri" panose="020F0502020204030204" pitchFamily="34" charset="0"/>
              </a:rPr>
              <a:t>a list-of-lists-of-one-character-strings….</a:t>
            </a:r>
            <a:endParaRPr lang="en-US" b="1" i="1" dirty="0">
              <a:solidFill>
                <a:schemeClr val="bg1">
                  <a:lumMod val="65000"/>
                </a:schemeClr>
              </a:solidFill>
              <a:latin typeface="Calibri" panose="020F0502020204030204" pitchFamily="34" charset="0"/>
            </a:endParaRPr>
          </a:p>
        </p:txBody>
      </p:sp>
    </p:spTree>
    <p:extLst>
      <p:ext uri="{BB962C8B-B14F-4D97-AF65-F5344CB8AC3E}">
        <p14:creationId xmlns:p14="http://schemas.microsoft.com/office/powerpoint/2010/main" val="262337334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3"/>
          <p:cNvSpPr>
            <a:spLocks noGrp="1" noChangeArrowheads="1"/>
          </p:cNvSpPr>
          <p:nvPr>
            <p:ph type="body" idx="1"/>
          </p:nvPr>
        </p:nvSpPr>
        <p:spPr>
          <a:xfrm>
            <a:off x="381000" y="1600200"/>
            <a:ext cx="4598987" cy="4754563"/>
          </a:xfrm>
        </p:spPr>
        <p:txBody>
          <a:bodyPr/>
          <a:lstStyle/>
          <a:p>
            <a:pPr eaLnBrk="1" hangingPunct="1">
              <a:buFontTx/>
              <a:buNone/>
            </a:pPr>
            <a:r>
              <a:rPr lang="en-US" altLang="en-US" sz="1800" b="1" dirty="0" smtClean="0">
                <a:solidFill>
                  <a:srgbClr val="009900"/>
                </a:solidFill>
                <a:latin typeface="Courier New" pitchFamily="49" charset="0"/>
              </a:rPr>
              <a:t>Current State:</a:t>
            </a:r>
            <a:r>
              <a:rPr lang="en-US" altLang="en-US" sz="1800" b="1" dirty="0" smtClean="0">
                <a:latin typeface="Courier New" pitchFamily="49" charset="0"/>
              </a:rPr>
              <a:t> 1</a:t>
            </a:r>
          </a:p>
          <a:p>
            <a:pPr eaLnBrk="1" hangingPunct="1">
              <a:buFontTx/>
              <a:buNone/>
            </a:pPr>
            <a:r>
              <a:rPr lang="en-US" altLang="en-US" sz="1800" b="1" dirty="0" smtClean="0">
                <a:solidFill>
                  <a:srgbClr val="A30107"/>
                </a:solidFill>
                <a:latin typeface="Courier New" pitchFamily="49" charset="0"/>
              </a:rPr>
              <a:t>Current Rule:</a:t>
            </a:r>
            <a:r>
              <a:rPr lang="en-US" altLang="en-US" sz="1800" b="1" dirty="0" smtClean="0">
                <a:latin typeface="Courier New" pitchFamily="49" charset="0"/>
              </a:rPr>
              <a:t>  1 N*W* -&gt; X 2</a:t>
            </a:r>
          </a:p>
          <a:p>
            <a:pPr eaLnBrk="1" hangingPunct="1">
              <a:buFontTx/>
              <a:buNone/>
            </a:pPr>
            <a:endParaRPr lang="en-US" altLang="en-US" sz="1800" b="1" dirty="0" smtClean="0">
              <a:latin typeface="Courier New" pitchFamily="49" charset="0"/>
            </a:endParaRPr>
          </a:p>
          <a:p>
            <a:pPr eaLnBrk="1" hangingPunct="1">
              <a:lnSpc>
                <a:spcPts val="1400"/>
              </a:lnSpc>
              <a:buFontTx/>
              <a:buNone/>
            </a:pPr>
            <a:r>
              <a:rPr lang="en-US" altLang="en-US" sz="2400" b="1" dirty="0" smtClean="0">
                <a:solidFill>
                  <a:srgbClr val="000AF9"/>
                </a:solidFill>
                <a:latin typeface="Courier New" pitchFamily="49" charset="0"/>
              </a:rPr>
              <a:t>++++++++++</a:t>
            </a:r>
          </a:p>
          <a:p>
            <a:pPr eaLnBrk="1" hangingPunct="1">
              <a:lnSpc>
                <a:spcPts val="1400"/>
              </a:lnSpc>
              <a:buFontTx/>
              <a:buNone/>
            </a:pPr>
            <a:r>
              <a:rPr lang="en-US" altLang="en-US" sz="2400" b="1" dirty="0" smtClean="0">
                <a:solidFill>
                  <a:srgbClr val="000AF9"/>
                </a:solidFill>
                <a:latin typeface="Courier New" pitchFamily="49" charset="0"/>
              </a:rPr>
              <a:t>+</a:t>
            </a:r>
            <a:r>
              <a:rPr lang="en-US" altLang="en-US" sz="2400" b="1" dirty="0" smtClean="0">
                <a:solidFill>
                  <a:schemeClr val="bg1">
                    <a:lumMod val="65000"/>
                  </a:schemeClr>
                </a:solidFill>
                <a:latin typeface="Courier New" pitchFamily="49" charset="0"/>
              </a:rPr>
              <a:t>o</a:t>
            </a:r>
            <a:r>
              <a:rPr lang="en-US" altLang="en-US" sz="2400" b="1" dirty="0" smtClean="0">
                <a:solidFill>
                  <a:srgbClr val="000AF9"/>
                </a:solidFill>
                <a:latin typeface="Courier New" pitchFamily="49" charset="0"/>
              </a:rPr>
              <a:t>++</a:t>
            </a:r>
            <a:r>
              <a:rPr lang="en-US" altLang="en-US" sz="2400" b="1" dirty="0" err="1" smtClean="0">
                <a:solidFill>
                  <a:schemeClr val="bg1">
                    <a:lumMod val="65000"/>
                  </a:schemeClr>
                </a:solidFill>
                <a:latin typeface="Courier New" pitchFamily="49" charset="0"/>
              </a:rPr>
              <a:t>o</a:t>
            </a:r>
            <a:r>
              <a:rPr lang="en-US" altLang="en-US" sz="2400" b="1" dirty="0" err="1" smtClean="0">
                <a:solidFill>
                  <a:srgbClr val="000AF9"/>
                </a:solidFill>
                <a:latin typeface="Courier New" pitchFamily="49" charset="0"/>
              </a:rPr>
              <a:t>+</a:t>
            </a:r>
            <a:r>
              <a:rPr lang="en-US" altLang="en-US" sz="2400" b="1" dirty="0" err="1" smtClean="0">
                <a:solidFill>
                  <a:schemeClr val="bg1">
                    <a:lumMod val="65000"/>
                  </a:schemeClr>
                </a:solidFill>
                <a:latin typeface="Courier New" pitchFamily="49" charset="0"/>
              </a:rPr>
              <a:t>o</a:t>
            </a:r>
            <a:r>
              <a:rPr lang="en-US" altLang="en-US" sz="2400" b="1" dirty="0" smtClean="0">
                <a:solidFill>
                  <a:srgbClr val="000AF9"/>
                </a:solidFill>
                <a:latin typeface="Courier New" pitchFamily="49" charset="0"/>
              </a:rPr>
              <a:t>+++</a:t>
            </a:r>
          </a:p>
          <a:p>
            <a:pPr eaLnBrk="1" hangingPunct="1">
              <a:lnSpc>
                <a:spcPts val="1400"/>
              </a:lnSpc>
              <a:buFontTx/>
              <a:buNone/>
            </a:pPr>
            <a:r>
              <a:rPr lang="en-US" altLang="en-US" sz="2400" b="1" dirty="0" smtClean="0">
                <a:solidFill>
                  <a:srgbClr val="000AF9"/>
                </a:solidFill>
                <a:latin typeface="Courier New" pitchFamily="49" charset="0"/>
              </a:rPr>
              <a:t>+</a:t>
            </a:r>
            <a:r>
              <a:rPr lang="en-US" altLang="en-US" sz="2400" b="1" dirty="0" err="1" smtClean="0">
                <a:solidFill>
                  <a:schemeClr val="bg1">
                    <a:lumMod val="65000"/>
                  </a:schemeClr>
                </a:solidFill>
                <a:latin typeface="Courier New" pitchFamily="49" charset="0"/>
              </a:rPr>
              <a:t>oooooo</a:t>
            </a:r>
            <a:r>
              <a:rPr lang="en-US" altLang="en-US" sz="2400" b="1" dirty="0" smtClean="0">
                <a:solidFill>
                  <a:srgbClr val="000AF9"/>
                </a:solidFill>
                <a:latin typeface="Courier New" pitchFamily="49" charset="0"/>
              </a:rPr>
              <a:t> ++</a:t>
            </a:r>
          </a:p>
          <a:p>
            <a:pPr eaLnBrk="1" hangingPunct="1">
              <a:lnSpc>
                <a:spcPts val="1400"/>
              </a:lnSpc>
              <a:buFontTx/>
              <a:buNone/>
            </a:pPr>
            <a:r>
              <a:rPr lang="en-US" altLang="en-US" sz="2400" b="1" dirty="0" smtClean="0">
                <a:solidFill>
                  <a:srgbClr val="000AF9"/>
                </a:solidFill>
                <a:latin typeface="Courier New" pitchFamily="49" charset="0"/>
              </a:rPr>
              <a:t>++++</a:t>
            </a:r>
            <a:r>
              <a:rPr lang="en-US" altLang="en-US" sz="2400" b="1" dirty="0" smtClean="0">
                <a:solidFill>
                  <a:schemeClr val="bg1">
                    <a:lumMod val="65000"/>
                  </a:schemeClr>
                </a:solidFill>
                <a:latin typeface="Courier New" pitchFamily="49" charset="0"/>
              </a:rPr>
              <a:t>o</a:t>
            </a:r>
            <a:r>
              <a:rPr lang="en-US" altLang="en-US" sz="2400" b="1" dirty="0" smtClean="0">
                <a:solidFill>
                  <a:srgbClr val="000AF9"/>
                </a:solidFill>
                <a:latin typeface="Courier New" pitchFamily="49" charset="0"/>
              </a:rPr>
              <a:t>++  +</a:t>
            </a:r>
          </a:p>
          <a:p>
            <a:pPr eaLnBrk="1" hangingPunct="1">
              <a:lnSpc>
                <a:spcPts val="1400"/>
              </a:lnSpc>
              <a:buFontTx/>
              <a:buNone/>
            </a:pPr>
            <a:r>
              <a:rPr lang="en-US" altLang="en-US" sz="2400" b="1" dirty="0" smtClean="0">
                <a:solidFill>
                  <a:srgbClr val="000AF9"/>
                </a:solidFill>
                <a:latin typeface="Courier New" pitchFamily="49" charset="0"/>
              </a:rPr>
              <a:t>+</a:t>
            </a:r>
            <a:r>
              <a:rPr lang="en-US" altLang="en-US" sz="2400" b="1" dirty="0" err="1" smtClean="0">
                <a:solidFill>
                  <a:schemeClr val="bg1">
                    <a:lumMod val="65000"/>
                  </a:schemeClr>
                </a:solidFill>
                <a:latin typeface="Courier New" pitchFamily="49" charset="0"/>
              </a:rPr>
              <a:t>oooo</a:t>
            </a:r>
            <a:r>
              <a:rPr lang="en-US" altLang="en-US" sz="2400" b="1" dirty="0" smtClean="0">
                <a:solidFill>
                  <a:srgbClr val="000AF9"/>
                </a:solidFill>
                <a:latin typeface="Courier New" pitchFamily="49" charset="0"/>
              </a:rPr>
              <a:t>+++++</a:t>
            </a:r>
          </a:p>
          <a:p>
            <a:pPr eaLnBrk="1" hangingPunct="1">
              <a:lnSpc>
                <a:spcPts val="1400"/>
              </a:lnSpc>
              <a:buFontTx/>
              <a:buNone/>
            </a:pPr>
            <a:r>
              <a:rPr lang="en-US" altLang="en-US" sz="2400" b="1" dirty="0" smtClean="0">
                <a:solidFill>
                  <a:srgbClr val="000AF9"/>
                </a:solidFill>
                <a:latin typeface="Courier New" pitchFamily="49" charset="0"/>
              </a:rPr>
              <a:t>++++</a:t>
            </a:r>
            <a:r>
              <a:rPr lang="en-US" altLang="en-US" sz="2400" b="1" dirty="0" smtClean="0">
                <a:solidFill>
                  <a:schemeClr val="bg1">
                    <a:lumMod val="65000"/>
                  </a:schemeClr>
                </a:solidFill>
                <a:latin typeface="Courier New" pitchFamily="49" charset="0"/>
              </a:rPr>
              <a:t>o</a:t>
            </a:r>
            <a:r>
              <a:rPr lang="en-US" altLang="en-US" sz="2400" b="1" dirty="0" smtClean="0">
                <a:solidFill>
                  <a:srgbClr val="000AF9"/>
                </a:solidFill>
                <a:latin typeface="Courier New" pitchFamily="49" charset="0"/>
              </a:rPr>
              <a:t>    +</a:t>
            </a:r>
          </a:p>
          <a:p>
            <a:pPr eaLnBrk="1" hangingPunct="1">
              <a:lnSpc>
                <a:spcPts val="1400"/>
              </a:lnSpc>
              <a:buFontTx/>
              <a:buNone/>
            </a:pPr>
            <a:r>
              <a:rPr lang="en-US" altLang="en-US" sz="2400" b="1" dirty="0" smtClean="0">
                <a:solidFill>
                  <a:srgbClr val="000AF9"/>
                </a:solidFill>
                <a:latin typeface="Courier New" pitchFamily="49" charset="0"/>
              </a:rPr>
              <a:t>+</a:t>
            </a:r>
            <a:r>
              <a:rPr lang="en-US" altLang="en-US" sz="2400" b="1" dirty="0" err="1" smtClean="0">
                <a:solidFill>
                  <a:schemeClr val="bg1">
                    <a:lumMod val="65000"/>
                  </a:schemeClr>
                </a:solidFill>
                <a:latin typeface="Courier New" pitchFamily="49" charset="0"/>
              </a:rPr>
              <a:t>oooo</a:t>
            </a:r>
            <a:r>
              <a:rPr lang="en-US" altLang="en-US" sz="2400" b="1" dirty="0" smtClean="0">
                <a:solidFill>
                  <a:srgbClr val="000AF9"/>
                </a:solidFill>
                <a:latin typeface="Courier New" pitchFamily="49" charset="0"/>
              </a:rPr>
              <a:t>+++ +</a:t>
            </a:r>
          </a:p>
          <a:p>
            <a:pPr eaLnBrk="1" hangingPunct="1">
              <a:lnSpc>
                <a:spcPts val="1400"/>
              </a:lnSpc>
              <a:buFontTx/>
              <a:buNone/>
            </a:pPr>
            <a:r>
              <a:rPr lang="en-US" altLang="en-US" sz="2400" b="1" dirty="0" smtClean="0">
                <a:solidFill>
                  <a:srgbClr val="000AF9"/>
                </a:solidFill>
                <a:latin typeface="Courier New" pitchFamily="49" charset="0"/>
              </a:rPr>
              <a:t>++++</a:t>
            </a:r>
            <a:r>
              <a:rPr lang="en-US" altLang="en-US" sz="2400" b="1" dirty="0" smtClean="0">
                <a:solidFill>
                  <a:schemeClr val="bg1">
                    <a:lumMod val="65000"/>
                  </a:schemeClr>
                </a:solidFill>
                <a:latin typeface="Courier New" pitchFamily="49" charset="0"/>
              </a:rPr>
              <a:t>o</a:t>
            </a:r>
            <a:r>
              <a:rPr lang="en-US" altLang="en-US" sz="2400" b="1" dirty="0" smtClean="0">
                <a:solidFill>
                  <a:srgbClr val="000AF9"/>
                </a:solidFill>
                <a:latin typeface="Courier New" pitchFamily="49" charset="0"/>
              </a:rPr>
              <a:t>+++++</a:t>
            </a:r>
          </a:p>
          <a:p>
            <a:pPr eaLnBrk="1" hangingPunct="1">
              <a:lnSpc>
                <a:spcPts val="1400"/>
              </a:lnSpc>
              <a:buFontTx/>
              <a:buNone/>
            </a:pPr>
            <a:r>
              <a:rPr lang="en-US" altLang="en-US" sz="2400" b="1" dirty="0" smtClean="0">
                <a:solidFill>
                  <a:srgbClr val="000AF9"/>
                </a:solidFill>
                <a:latin typeface="Courier New" pitchFamily="49" charset="0"/>
              </a:rPr>
              <a:t>+</a:t>
            </a:r>
            <a:r>
              <a:rPr lang="en-US" altLang="en-US" sz="2400" b="1" dirty="0" err="1">
                <a:solidFill>
                  <a:srgbClr val="009900"/>
                </a:solidFill>
                <a:latin typeface="Courier New" pitchFamily="49" charset="0"/>
              </a:rPr>
              <a:t>P</a:t>
            </a:r>
            <a:r>
              <a:rPr lang="en-US" altLang="en-US" sz="2400" b="1" dirty="0" err="1" smtClean="0">
                <a:solidFill>
                  <a:schemeClr val="bg1">
                    <a:lumMod val="65000"/>
                  </a:schemeClr>
                </a:solidFill>
                <a:latin typeface="Courier New" pitchFamily="49" charset="0"/>
              </a:rPr>
              <a:t>ooo</a:t>
            </a:r>
            <a:r>
              <a:rPr lang="en-US" altLang="en-US" sz="2400" b="1" dirty="0" smtClean="0">
                <a:solidFill>
                  <a:srgbClr val="000AF9"/>
                </a:solidFill>
                <a:latin typeface="Courier New" pitchFamily="49" charset="0"/>
              </a:rPr>
              <a:t>    +</a:t>
            </a:r>
          </a:p>
          <a:p>
            <a:pPr eaLnBrk="1" hangingPunct="1">
              <a:lnSpc>
                <a:spcPts val="1400"/>
              </a:lnSpc>
              <a:buFontTx/>
              <a:buNone/>
            </a:pPr>
            <a:r>
              <a:rPr lang="en-US" altLang="en-US" sz="2400" b="1" dirty="0" smtClean="0">
                <a:solidFill>
                  <a:srgbClr val="000AF9"/>
                </a:solidFill>
                <a:latin typeface="Courier New" pitchFamily="49" charset="0"/>
              </a:rPr>
              <a:t>++++++++++</a:t>
            </a:r>
            <a:endParaRPr lang="en-US" altLang="en-US" sz="1800" b="1" dirty="0" smtClean="0">
              <a:solidFill>
                <a:srgbClr val="000AF9"/>
              </a:solidFill>
              <a:latin typeface="Courier New" pitchFamily="49" charset="0"/>
            </a:endParaRPr>
          </a:p>
          <a:p>
            <a:pPr eaLnBrk="1" hangingPunct="1"/>
            <a:endParaRPr lang="en-US" altLang="en-US" sz="1200" dirty="0" smtClean="0">
              <a:latin typeface="Courier New" pitchFamily="49" charset="0"/>
            </a:endParaRPr>
          </a:p>
        </p:txBody>
      </p:sp>
      <p:sp>
        <p:nvSpPr>
          <p:cNvPr id="49155" name="Rectangle 5"/>
          <p:cNvSpPr>
            <a:spLocks noChangeArrowheads="1"/>
          </p:cNvSpPr>
          <p:nvPr/>
        </p:nvSpPr>
        <p:spPr bwMode="auto">
          <a:xfrm>
            <a:off x="2209800" y="247650"/>
            <a:ext cx="466679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sz="4200" dirty="0">
                <a:latin typeface="Cambria" panose="02040503050406030204" pitchFamily="18" charset="0"/>
              </a:rPr>
              <a:t>The </a:t>
            </a:r>
            <a:r>
              <a:rPr lang="en-US" altLang="en-US" sz="4200" dirty="0" err="1">
                <a:latin typeface="Cambria" panose="02040503050406030204" pitchFamily="18" charset="0"/>
              </a:rPr>
              <a:t>Picobot</a:t>
            </a:r>
            <a:r>
              <a:rPr lang="en-US" altLang="en-US" sz="4200" dirty="0">
                <a:latin typeface="Cambria" panose="02040503050406030204" pitchFamily="18" charset="0"/>
              </a:rPr>
              <a:t> project</a:t>
            </a:r>
          </a:p>
        </p:txBody>
      </p:sp>
      <p:sp>
        <p:nvSpPr>
          <p:cNvPr id="49156" name="Rectangle 9"/>
          <p:cNvSpPr>
            <a:spLocks noChangeArrowheads="1"/>
          </p:cNvSpPr>
          <p:nvPr/>
        </p:nvSpPr>
        <p:spPr bwMode="auto">
          <a:xfrm>
            <a:off x="5243526" y="2023420"/>
            <a:ext cx="3352800" cy="1077218"/>
          </a:xfrm>
          <a:prstGeom prst="rect">
            <a:avLst/>
          </a:prstGeom>
          <a:solidFill>
            <a:srgbClr val="CCECFF"/>
          </a:solidFill>
          <a:ln w="9525">
            <a:noFill/>
            <a:miter lim="800000"/>
            <a:headEnd/>
            <a:tailEnd/>
          </a:ln>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sz="3200" dirty="0" smtClean="0">
                <a:solidFill>
                  <a:srgbClr val="000000"/>
                </a:solidFill>
                <a:latin typeface="Cambria" panose="02040503050406030204" pitchFamily="18" charset="0"/>
              </a:rPr>
              <a:t>First, </a:t>
            </a:r>
            <a:r>
              <a:rPr lang="en-US" altLang="en-US" sz="3200" dirty="0" smtClean="0">
                <a:solidFill>
                  <a:srgbClr val="000000"/>
                </a:solidFill>
                <a:latin typeface="Cambria" panose="02040503050406030204" pitchFamily="18" charset="0"/>
              </a:rPr>
              <a:t>build an </a:t>
            </a:r>
            <a:r>
              <a:rPr lang="en-US" altLang="en-US" sz="3200" b="1" i="1" dirty="0" smtClean="0">
                <a:solidFill>
                  <a:srgbClr val="000000"/>
                </a:solidFill>
                <a:latin typeface="Cambria" panose="02040503050406030204" pitchFamily="18" charset="0"/>
              </a:rPr>
              <a:t>ASCII simulation</a:t>
            </a:r>
            <a:endParaRPr lang="en-US" altLang="en-US" sz="3200" dirty="0">
              <a:solidFill>
                <a:srgbClr val="000000"/>
              </a:solidFill>
              <a:latin typeface="Cambria" panose="02040503050406030204" pitchFamily="18" charset="0"/>
            </a:endParaRPr>
          </a:p>
        </p:txBody>
      </p:sp>
      <p:sp>
        <p:nvSpPr>
          <p:cNvPr id="49157" name="Line 10"/>
          <p:cNvSpPr>
            <a:spLocks noChangeShapeType="1"/>
          </p:cNvSpPr>
          <p:nvPr/>
        </p:nvSpPr>
        <p:spPr bwMode="auto">
          <a:xfrm flipH="1" flipV="1">
            <a:off x="782052" y="4812632"/>
            <a:ext cx="968370" cy="673768"/>
          </a:xfrm>
          <a:prstGeom prst="line">
            <a:avLst/>
          </a:prstGeom>
          <a:noFill/>
          <a:ln w="19050">
            <a:solidFill>
              <a:srgbClr val="0099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solidFill>
                <a:srgbClr val="000000"/>
              </a:solidFill>
            </a:endParaRPr>
          </a:p>
        </p:txBody>
      </p:sp>
      <p:sp>
        <p:nvSpPr>
          <p:cNvPr id="49158" name="Line 11"/>
          <p:cNvSpPr>
            <a:spLocks noChangeShapeType="1"/>
          </p:cNvSpPr>
          <p:nvPr/>
        </p:nvSpPr>
        <p:spPr bwMode="auto">
          <a:xfrm flipH="1" flipV="1">
            <a:off x="1750423" y="2899954"/>
            <a:ext cx="1136468" cy="104503"/>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solidFill>
                <a:srgbClr val="000000"/>
              </a:solidFill>
            </a:endParaRPr>
          </a:p>
        </p:txBody>
      </p:sp>
      <p:sp>
        <p:nvSpPr>
          <p:cNvPr id="49159" name="Text Box 12"/>
          <p:cNvSpPr txBox="1">
            <a:spLocks noChangeArrowheads="1"/>
          </p:cNvSpPr>
          <p:nvPr/>
        </p:nvSpPr>
        <p:spPr bwMode="auto">
          <a:xfrm>
            <a:off x="2819400" y="2730991"/>
            <a:ext cx="1324437"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dirty="0" err="1">
                <a:latin typeface="Cambria" panose="02040503050406030204" pitchFamily="18" charset="0"/>
              </a:rPr>
              <a:t>Picobot</a:t>
            </a:r>
            <a:r>
              <a:rPr lang="en-US" altLang="en-US" dirty="0">
                <a:latin typeface="Cambria" panose="02040503050406030204" pitchFamily="18" charset="0"/>
              </a:rPr>
              <a:t> started here…</a:t>
            </a:r>
          </a:p>
        </p:txBody>
      </p:sp>
      <p:sp>
        <p:nvSpPr>
          <p:cNvPr id="49160" name="Text Box 13"/>
          <p:cNvSpPr txBox="1">
            <a:spLocks noChangeArrowheads="1"/>
          </p:cNvSpPr>
          <p:nvPr/>
        </p:nvSpPr>
        <p:spPr bwMode="auto">
          <a:xfrm>
            <a:off x="1730828" y="5287101"/>
            <a:ext cx="2743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dirty="0">
                <a:solidFill>
                  <a:srgbClr val="009900"/>
                </a:solidFill>
                <a:latin typeface="Cambria" panose="02040503050406030204" pitchFamily="18" charset="0"/>
              </a:rPr>
              <a:t>and is now here…</a:t>
            </a:r>
          </a:p>
        </p:txBody>
      </p:sp>
      <p:sp>
        <p:nvSpPr>
          <p:cNvPr id="23" name="Rectangle 24"/>
          <p:cNvSpPr>
            <a:spLocks noChangeArrowheads="1"/>
          </p:cNvSpPr>
          <p:nvPr/>
        </p:nvSpPr>
        <p:spPr bwMode="auto">
          <a:xfrm>
            <a:off x="76200" y="6350913"/>
            <a:ext cx="2194449" cy="430887"/>
          </a:xfrm>
          <a:prstGeom prst="rect">
            <a:avLst/>
          </a:prstGeom>
          <a:solidFill>
            <a:schemeClr val="bg1"/>
          </a:solidFill>
          <a:ln>
            <a:noFill/>
          </a:ln>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sz="1100" b="1" dirty="0" smtClean="0">
                <a:latin typeface="Calibri" panose="020F0502020204030204" pitchFamily="34" charset="0"/>
              </a:rPr>
              <a:t>Your </a:t>
            </a:r>
            <a:r>
              <a:rPr lang="en-US" altLang="en-US" sz="1100" b="1" dirty="0">
                <a:latin typeface="Calibri" panose="020F0502020204030204" pitchFamily="34" charset="0"/>
              </a:rPr>
              <a:t>a</a:t>
            </a:r>
            <a:r>
              <a:rPr lang="en-US" altLang="en-US" sz="1100" b="1" dirty="0" smtClean="0">
                <a:latin typeface="Calibri" panose="020F0502020204030204" pitchFamily="34" charset="0"/>
              </a:rPr>
              <a:t>ctual ASCII is likely to be more monochromatic!</a:t>
            </a:r>
            <a:endParaRPr lang="en-US" altLang="en-US" sz="1100" b="1" dirty="0">
              <a:latin typeface="Calibri" panose="020F0502020204030204" pitchFamily="34" charset="0"/>
            </a:endParaRPr>
          </a:p>
        </p:txBody>
      </p:sp>
    </p:spTree>
    <p:extLst>
      <p:ext uri="{BB962C8B-B14F-4D97-AF65-F5344CB8AC3E}">
        <p14:creationId xmlns:p14="http://schemas.microsoft.com/office/powerpoint/2010/main" val="176574365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extBox 24"/>
          <p:cNvSpPr txBox="1">
            <a:spLocks noChangeArrowheads="1"/>
          </p:cNvSpPr>
          <p:nvPr/>
        </p:nvSpPr>
        <p:spPr bwMode="auto">
          <a:xfrm>
            <a:off x="1036638" y="152400"/>
            <a:ext cx="7183437"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sz="4200" dirty="0" smtClean="0">
                <a:solidFill>
                  <a:srgbClr val="000000"/>
                </a:solidFill>
                <a:latin typeface="Cambria" panose="02040503050406030204" pitchFamily="18" charset="0"/>
              </a:rPr>
              <a:t>Program </a:t>
            </a:r>
            <a:r>
              <a:rPr lang="en-US" altLang="en-US" sz="4200" b="1" i="1" dirty="0">
                <a:solidFill>
                  <a:srgbClr val="000000"/>
                </a:solidFill>
                <a:latin typeface="Cambria" panose="02040503050406030204" pitchFamily="18" charset="0"/>
              </a:rPr>
              <a:t>evolution</a:t>
            </a:r>
            <a:endParaRPr lang="en-US" altLang="en-US" sz="4200" b="1" dirty="0">
              <a:solidFill>
                <a:srgbClr val="000000"/>
              </a:solidFill>
              <a:latin typeface="Cambria" panose="02040503050406030204" pitchFamily="18" charset="0"/>
            </a:endParaRPr>
          </a:p>
        </p:txBody>
      </p:sp>
      <p:pic>
        <p:nvPicPr>
          <p:cNvPr id="50181" name="Picture 1" descr="Screen shot 2011-11-22 at 8.09.15 AM.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81000" y="2133600"/>
            <a:ext cx="3932238"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2" name="Picture 2" descr="Screen shot 2011-11-22 at 8.08.44 AM.png"/>
          <p:cNvPicPr>
            <a:picLocks noChangeAspect="1"/>
          </p:cNvPicPr>
          <p:nvPr/>
        </p:nvPicPr>
        <p:blipFill>
          <a:blip r:embed="rId3">
            <a:extLst>
              <a:ext uri="{28A0092B-C50C-407E-A947-70E740481C1C}">
                <a14:useLocalDpi xmlns:a14="http://schemas.microsoft.com/office/drawing/2010/main" val="0"/>
              </a:ext>
            </a:extLst>
          </a:blip>
          <a:srcRect b="4491"/>
          <a:stretch>
            <a:fillRect/>
          </a:stretch>
        </p:blipFill>
        <p:spPr bwMode="auto">
          <a:xfrm>
            <a:off x="4876800" y="2133600"/>
            <a:ext cx="3992563" cy="320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83" name="Rectangle 3"/>
          <p:cNvSpPr>
            <a:spLocks noChangeArrowheads="1"/>
          </p:cNvSpPr>
          <p:nvPr/>
        </p:nvSpPr>
        <p:spPr bwMode="auto">
          <a:xfrm>
            <a:off x="810954" y="2590800"/>
            <a:ext cx="143244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sz="1800" b="1" dirty="0">
                <a:solidFill>
                  <a:srgbClr val="000000"/>
                </a:solidFill>
                <a:latin typeface="Cambria" pitchFamily="18" charset="0"/>
              </a:rPr>
              <a:t>program p1</a:t>
            </a:r>
          </a:p>
          <a:p>
            <a:pPr algn="ctr" eaLnBrk="1" hangingPunct="1"/>
            <a:r>
              <a:rPr lang="en-US" altLang="en-US" sz="1800" b="1" dirty="0" smtClean="0">
                <a:solidFill>
                  <a:srgbClr val="000AF9"/>
                </a:solidFill>
                <a:latin typeface="Cambria" pitchFamily="18" charset="0"/>
              </a:rPr>
              <a:t>  </a:t>
            </a:r>
            <a:endParaRPr lang="en-US" altLang="en-US" sz="1800" b="1" dirty="0">
              <a:solidFill>
                <a:srgbClr val="000AF9"/>
              </a:solidFill>
            </a:endParaRPr>
          </a:p>
        </p:txBody>
      </p:sp>
      <p:sp>
        <p:nvSpPr>
          <p:cNvPr id="50184" name="Rectangle 22"/>
          <p:cNvSpPr>
            <a:spLocks noChangeArrowheads="1"/>
          </p:cNvSpPr>
          <p:nvPr/>
        </p:nvSpPr>
        <p:spPr bwMode="auto">
          <a:xfrm>
            <a:off x="5361522" y="3886200"/>
            <a:ext cx="143244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sz="1800" b="1" dirty="0">
                <a:solidFill>
                  <a:srgbClr val="000000"/>
                </a:solidFill>
                <a:latin typeface="Cambria" pitchFamily="18" charset="0"/>
              </a:rPr>
              <a:t>program p2</a:t>
            </a:r>
          </a:p>
          <a:p>
            <a:pPr algn="ctr" eaLnBrk="1" hangingPunct="1"/>
            <a:r>
              <a:rPr lang="en-US" altLang="en-US" sz="1800" b="1" dirty="0" smtClean="0">
                <a:solidFill>
                  <a:srgbClr val="000AF9"/>
                </a:solidFill>
                <a:latin typeface="Cambria" pitchFamily="18" charset="0"/>
              </a:rPr>
              <a:t>  </a:t>
            </a:r>
            <a:endParaRPr lang="en-US" altLang="en-US" sz="1800" b="1" dirty="0">
              <a:solidFill>
                <a:srgbClr val="000AF9"/>
              </a:solidFill>
            </a:endParaRPr>
          </a:p>
        </p:txBody>
      </p:sp>
      <p:sp>
        <p:nvSpPr>
          <p:cNvPr id="50185" name="Text Box 39"/>
          <p:cNvSpPr txBox="1">
            <a:spLocks noChangeArrowheads="1"/>
          </p:cNvSpPr>
          <p:nvPr/>
        </p:nvSpPr>
        <p:spPr bwMode="auto">
          <a:xfrm>
            <a:off x="810954" y="1091625"/>
            <a:ext cx="7409121" cy="707886"/>
          </a:xfrm>
          <a:prstGeom prst="rect">
            <a:avLst/>
          </a:prstGeom>
          <a:solidFill>
            <a:schemeClr val="bg1">
              <a:lumMod val="95000"/>
            </a:schemeClr>
          </a:solidFill>
          <a:ln>
            <a:noFill/>
          </a:ln>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2000" dirty="0">
                <a:solidFill>
                  <a:srgbClr val="000000"/>
                </a:solidFill>
                <a:latin typeface="Cambria" pitchFamily="18" charset="0"/>
              </a:rPr>
              <a:t>An example of </a:t>
            </a:r>
            <a:r>
              <a:rPr lang="en-US" altLang="en-US" sz="2000" b="1" i="1" dirty="0">
                <a:solidFill>
                  <a:srgbClr val="000000"/>
                </a:solidFill>
                <a:latin typeface="Cambria" pitchFamily="18" charset="0"/>
              </a:rPr>
              <a:t>genetic algorithms</a:t>
            </a:r>
            <a:r>
              <a:rPr lang="en-US" altLang="en-US" sz="2000" dirty="0">
                <a:solidFill>
                  <a:srgbClr val="000000"/>
                </a:solidFill>
                <a:latin typeface="Cambria" pitchFamily="18" charset="0"/>
              </a:rPr>
              <a:t>, </a:t>
            </a:r>
            <a:r>
              <a:rPr lang="en-US" altLang="en-US" sz="2000" dirty="0" smtClean="0">
                <a:solidFill>
                  <a:srgbClr val="000000"/>
                </a:solidFill>
                <a:latin typeface="Cambria" pitchFamily="18" charset="0"/>
              </a:rPr>
              <a:t>which </a:t>
            </a:r>
            <a:r>
              <a:rPr lang="en-US" altLang="en-US" sz="2000" dirty="0" smtClean="0">
                <a:solidFill>
                  <a:srgbClr val="000000"/>
                </a:solidFill>
                <a:latin typeface="Cambria" pitchFamily="18" charset="0"/>
              </a:rPr>
              <a:t>are </a:t>
            </a:r>
            <a:r>
              <a:rPr lang="en-US" altLang="en-US" sz="2000" dirty="0" smtClean="0">
                <a:solidFill>
                  <a:srgbClr val="000000"/>
                </a:solidFill>
                <a:latin typeface="Cambria" pitchFamily="18" charset="0"/>
              </a:rPr>
              <a:t>used </a:t>
            </a:r>
            <a:r>
              <a:rPr lang="en-US" altLang="en-US" sz="2000" dirty="0">
                <a:solidFill>
                  <a:srgbClr val="000000"/>
                </a:solidFill>
                <a:latin typeface="Cambria" pitchFamily="18" charset="0"/>
              </a:rPr>
              <a:t>for optimizing </a:t>
            </a:r>
            <a:r>
              <a:rPr lang="en-US" altLang="en-US" sz="2000" dirty="0" smtClean="0">
                <a:solidFill>
                  <a:srgbClr val="000000"/>
                </a:solidFill>
                <a:latin typeface="Cambria" pitchFamily="18" charset="0"/>
              </a:rPr>
              <a:t>hard-to-describe functions with easily-</a:t>
            </a:r>
            <a:r>
              <a:rPr lang="en-US" altLang="en-US" sz="2000" dirty="0" err="1" smtClean="0">
                <a:solidFill>
                  <a:srgbClr val="000000"/>
                </a:solidFill>
                <a:latin typeface="Cambria" pitchFamily="18" charset="0"/>
              </a:rPr>
              <a:t>splittable</a:t>
            </a:r>
            <a:r>
              <a:rPr lang="en-US" altLang="en-US" sz="2000" dirty="0" smtClean="0">
                <a:solidFill>
                  <a:srgbClr val="000000"/>
                </a:solidFill>
                <a:latin typeface="Cambria" pitchFamily="18" charset="0"/>
              </a:rPr>
              <a:t> solutions.</a:t>
            </a:r>
            <a:endParaRPr lang="en-US" altLang="en-US" sz="2000" dirty="0">
              <a:solidFill>
                <a:srgbClr val="000000"/>
              </a:solidFill>
              <a:latin typeface="Cambria" pitchFamily="18" charset="0"/>
            </a:endParaRPr>
          </a:p>
        </p:txBody>
      </p:sp>
      <p:sp>
        <p:nvSpPr>
          <p:cNvPr id="2" name="Rectangle 1"/>
          <p:cNvSpPr/>
          <p:nvPr/>
        </p:nvSpPr>
        <p:spPr>
          <a:xfrm>
            <a:off x="1893657" y="5715000"/>
            <a:ext cx="5469398" cy="830997"/>
          </a:xfrm>
          <a:prstGeom prst="rect">
            <a:avLst/>
          </a:prstGeom>
          <a:solidFill>
            <a:srgbClr val="CCECFF"/>
          </a:solidFill>
        </p:spPr>
        <p:txBody>
          <a:bodyPr wrap="square">
            <a:spAutoFit/>
          </a:bodyPr>
          <a:lstStyle/>
          <a:p>
            <a:pPr algn="ctr"/>
            <a:r>
              <a:rPr lang="en-US" dirty="0" smtClean="0">
                <a:solidFill>
                  <a:srgbClr val="000000"/>
                </a:solidFill>
                <a:latin typeface="Cambria" panose="02040503050406030204" pitchFamily="18" charset="0"/>
              </a:rPr>
              <a:t>Start with a population of, say,  ~200 </a:t>
            </a:r>
            <a:r>
              <a:rPr lang="en-US" b="1" i="1" dirty="0" smtClean="0">
                <a:solidFill>
                  <a:srgbClr val="000AF9"/>
                </a:solidFill>
                <a:latin typeface="Cambria" panose="02040503050406030204" pitchFamily="18" charset="0"/>
              </a:rPr>
              <a:t>random</a:t>
            </a:r>
            <a:r>
              <a:rPr lang="en-US" i="1" dirty="0" smtClean="0">
                <a:solidFill>
                  <a:srgbClr val="000AF9"/>
                </a:solidFill>
                <a:latin typeface="Cambria" panose="02040503050406030204" pitchFamily="18" charset="0"/>
              </a:rPr>
              <a:t> </a:t>
            </a:r>
            <a:r>
              <a:rPr lang="en-US" dirty="0" err="1" smtClean="0">
                <a:solidFill>
                  <a:srgbClr val="000000"/>
                </a:solidFill>
                <a:latin typeface="Cambria" panose="02040503050406030204" pitchFamily="18" charset="0"/>
              </a:rPr>
              <a:t>Picobot</a:t>
            </a:r>
            <a:r>
              <a:rPr lang="en-US" dirty="0" smtClean="0">
                <a:solidFill>
                  <a:srgbClr val="000000"/>
                </a:solidFill>
                <a:latin typeface="Cambria" panose="02040503050406030204" pitchFamily="18" charset="0"/>
              </a:rPr>
              <a:t> programs</a:t>
            </a:r>
            <a:r>
              <a:rPr lang="en-US" i="1" dirty="0" smtClean="0">
                <a:solidFill>
                  <a:srgbClr val="000000"/>
                </a:solidFill>
                <a:latin typeface="Cambria" panose="02040503050406030204" pitchFamily="18" charset="0"/>
              </a:rPr>
              <a:t>…</a:t>
            </a:r>
            <a:r>
              <a:rPr lang="en-US" dirty="0" smtClean="0">
                <a:solidFill>
                  <a:srgbClr val="000000"/>
                </a:solidFill>
                <a:latin typeface="Cambria" panose="02040503050406030204" pitchFamily="18" charset="0"/>
              </a:rPr>
              <a:t> </a:t>
            </a:r>
            <a:endParaRPr lang="en-US" dirty="0"/>
          </a:p>
        </p:txBody>
      </p:sp>
    </p:spTree>
    <p:extLst>
      <p:ext uri="{BB962C8B-B14F-4D97-AF65-F5344CB8AC3E}">
        <p14:creationId xmlns:p14="http://schemas.microsoft.com/office/powerpoint/2010/main" val="265491984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extBox 24"/>
          <p:cNvSpPr txBox="1">
            <a:spLocks noChangeArrowheads="1"/>
          </p:cNvSpPr>
          <p:nvPr/>
        </p:nvSpPr>
        <p:spPr bwMode="auto">
          <a:xfrm>
            <a:off x="1036638" y="152400"/>
            <a:ext cx="7183437"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sz="4200" dirty="0" smtClean="0">
                <a:solidFill>
                  <a:srgbClr val="000000"/>
                </a:solidFill>
                <a:latin typeface="Cambria" panose="02040503050406030204" pitchFamily="18" charset="0"/>
              </a:rPr>
              <a:t>Program </a:t>
            </a:r>
            <a:r>
              <a:rPr lang="en-US" altLang="en-US" sz="4200" b="1" i="1" dirty="0">
                <a:solidFill>
                  <a:srgbClr val="000000"/>
                </a:solidFill>
                <a:latin typeface="Cambria" panose="02040503050406030204" pitchFamily="18" charset="0"/>
              </a:rPr>
              <a:t>evolution</a:t>
            </a:r>
            <a:endParaRPr lang="en-US" altLang="en-US" sz="4200" b="1" dirty="0">
              <a:solidFill>
                <a:srgbClr val="000000"/>
              </a:solidFill>
              <a:latin typeface="Cambria" panose="02040503050406030204" pitchFamily="18" charset="0"/>
            </a:endParaRPr>
          </a:p>
        </p:txBody>
      </p:sp>
      <p:pic>
        <p:nvPicPr>
          <p:cNvPr id="50181" name="Picture 1" descr="Screen shot 2011-11-22 at 8.09.15 AM.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81000" y="2133600"/>
            <a:ext cx="3932238"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2" name="Picture 2" descr="Screen shot 2011-11-22 at 8.08.44 AM.png"/>
          <p:cNvPicPr>
            <a:picLocks noChangeAspect="1"/>
          </p:cNvPicPr>
          <p:nvPr/>
        </p:nvPicPr>
        <p:blipFill>
          <a:blip r:embed="rId3">
            <a:extLst>
              <a:ext uri="{28A0092B-C50C-407E-A947-70E740481C1C}">
                <a14:useLocalDpi xmlns:a14="http://schemas.microsoft.com/office/drawing/2010/main" val="0"/>
              </a:ext>
            </a:extLst>
          </a:blip>
          <a:srcRect b="4491"/>
          <a:stretch>
            <a:fillRect/>
          </a:stretch>
        </p:blipFill>
        <p:spPr bwMode="auto">
          <a:xfrm>
            <a:off x="4876800" y="2133600"/>
            <a:ext cx="3992563" cy="320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83" name="Rectangle 3"/>
          <p:cNvSpPr>
            <a:spLocks noChangeArrowheads="1"/>
          </p:cNvSpPr>
          <p:nvPr/>
        </p:nvSpPr>
        <p:spPr bwMode="auto">
          <a:xfrm>
            <a:off x="731838" y="2590800"/>
            <a:ext cx="159067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sz="1800" b="1">
                <a:solidFill>
                  <a:srgbClr val="000000"/>
                </a:solidFill>
                <a:latin typeface="Cambria" pitchFamily="18" charset="0"/>
              </a:rPr>
              <a:t>program p1</a:t>
            </a:r>
          </a:p>
          <a:p>
            <a:pPr algn="ctr" eaLnBrk="1" hangingPunct="1"/>
            <a:r>
              <a:rPr lang="en-US" altLang="en-US" sz="1800" b="1">
                <a:solidFill>
                  <a:srgbClr val="000AF9"/>
                </a:solidFill>
                <a:latin typeface="Cambria" pitchFamily="18" charset="0"/>
              </a:rPr>
              <a:t>fitness = 0.03</a:t>
            </a:r>
            <a:endParaRPr lang="en-US" altLang="en-US" sz="1800" b="1">
              <a:solidFill>
                <a:srgbClr val="000AF9"/>
              </a:solidFill>
            </a:endParaRPr>
          </a:p>
        </p:txBody>
      </p:sp>
      <p:sp>
        <p:nvSpPr>
          <p:cNvPr id="50184" name="Rectangle 22"/>
          <p:cNvSpPr>
            <a:spLocks noChangeArrowheads="1"/>
          </p:cNvSpPr>
          <p:nvPr/>
        </p:nvSpPr>
        <p:spPr bwMode="auto">
          <a:xfrm>
            <a:off x="5283200" y="3886200"/>
            <a:ext cx="158908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sz="1800" b="1">
                <a:solidFill>
                  <a:srgbClr val="000000"/>
                </a:solidFill>
                <a:latin typeface="Cambria" pitchFamily="18" charset="0"/>
              </a:rPr>
              <a:t>program p2</a:t>
            </a:r>
          </a:p>
          <a:p>
            <a:pPr algn="ctr" eaLnBrk="1" hangingPunct="1"/>
            <a:r>
              <a:rPr lang="en-US" altLang="en-US" sz="1800" b="1">
                <a:solidFill>
                  <a:srgbClr val="000AF9"/>
                </a:solidFill>
                <a:latin typeface="Cambria" pitchFamily="18" charset="0"/>
              </a:rPr>
              <a:t>fitness = 0.05</a:t>
            </a:r>
            <a:endParaRPr lang="en-US" altLang="en-US" sz="1800" b="1">
              <a:solidFill>
                <a:srgbClr val="000AF9"/>
              </a:solidFill>
            </a:endParaRPr>
          </a:p>
        </p:txBody>
      </p:sp>
      <p:sp>
        <p:nvSpPr>
          <p:cNvPr id="2" name="Rectangle 1"/>
          <p:cNvSpPr/>
          <p:nvPr/>
        </p:nvSpPr>
        <p:spPr>
          <a:xfrm>
            <a:off x="2884257" y="5702946"/>
            <a:ext cx="3745143" cy="830997"/>
          </a:xfrm>
          <a:prstGeom prst="rect">
            <a:avLst/>
          </a:prstGeom>
          <a:solidFill>
            <a:srgbClr val="CCECFF"/>
          </a:solidFill>
        </p:spPr>
        <p:txBody>
          <a:bodyPr wrap="square">
            <a:spAutoFit/>
          </a:bodyPr>
          <a:lstStyle/>
          <a:p>
            <a:pPr algn="ctr"/>
            <a:r>
              <a:rPr lang="en-US" dirty="0" smtClean="0">
                <a:solidFill>
                  <a:srgbClr val="000000"/>
                </a:solidFill>
                <a:latin typeface="Cambria" panose="02040503050406030204" pitchFamily="18" charset="0"/>
              </a:rPr>
              <a:t>Then, </a:t>
            </a:r>
            <a:r>
              <a:rPr lang="en-US" b="1" i="1" dirty="0" smtClean="0">
                <a:solidFill>
                  <a:srgbClr val="000AF9"/>
                </a:solidFill>
                <a:latin typeface="Cambria" panose="02040503050406030204" pitchFamily="18" charset="0"/>
              </a:rPr>
              <a:t>evaluate</a:t>
            </a:r>
            <a:r>
              <a:rPr lang="en-US" b="1" i="1" dirty="0" smtClean="0">
                <a:solidFill>
                  <a:srgbClr val="000000"/>
                </a:solidFill>
                <a:latin typeface="Cambria" panose="02040503050406030204" pitchFamily="18" charset="0"/>
              </a:rPr>
              <a:t> </a:t>
            </a:r>
            <a:r>
              <a:rPr lang="en-US" dirty="0" smtClean="0">
                <a:solidFill>
                  <a:srgbClr val="000000"/>
                </a:solidFill>
                <a:latin typeface="Cambria" panose="02040503050406030204" pitchFamily="18" charset="0"/>
              </a:rPr>
              <a:t>the fitness of all of those programs</a:t>
            </a:r>
            <a:endParaRPr lang="en-US" dirty="0"/>
          </a:p>
        </p:txBody>
      </p:sp>
      <p:grpSp>
        <p:nvGrpSpPr>
          <p:cNvPr id="11" name="Group 5"/>
          <p:cNvGrpSpPr>
            <a:grpSpLocks/>
          </p:cNvGrpSpPr>
          <p:nvPr/>
        </p:nvGrpSpPr>
        <p:grpSpPr bwMode="auto">
          <a:xfrm>
            <a:off x="8532664" y="6195550"/>
            <a:ext cx="408279" cy="508737"/>
            <a:chOff x="2928" y="1051"/>
            <a:chExt cx="840" cy="957"/>
          </a:xfrm>
        </p:grpSpPr>
        <p:sp>
          <p:nvSpPr>
            <p:cNvPr id="12" name="Freeform 6"/>
            <p:cNvSpPr>
              <a:spLocks/>
            </p:cNvSpPr>
            <p:nvPr/>
          </p:nvSpPr>
          <p:spPr bwMode="auto">
            <a:xfrm>
              <a:off x="2928" y="1759"/>
              <a:ext cx="810" cy="249"/>
            </a:xfrm>
            <a:custGeom>
              <a:avLst/>
              <a:gdLst>
                <a:gd name="T0" fmla="*/ 52 w 1048"/>
                <a:gd name="T1" fmla="*/ 21 h 250"/>
                <a:gd name="T2" fmla="*/ 90 w 1048"/>
                <a:gd name="T3" fmla="*/ 83 h 250"/>
                <a:gd name="T4" fmla="*/ 94 w 1048"/>
                <a:gd name="T5" fmla="*/ 111 h 250"/>
                <a:gd name="T6" fmla="*/ 98 w 1048"/>
                <a:gd name="T7" fmla="*/ 129 h 250"/>
                <a:gd name="T8" fmla="*/ 103 w 1048"/>
                <a:gd name="T9" fmla="*/ 170 h 250"/>
                <a:gd name="T10" fmla="*/ 73 w 1048"/>
                <a:gd name="T11" fmla="*/ 239 h 250"/>
                <a:gd name="T12" fmla="*/ 8 w 1048"/>
                <a:gd name="T13" fmla="*/ 219 h 250"/>
                <a:gd name="T14" fmla="*/ 0 w 1048"/>
                <a:gd name="T15" fmla="*/ 198 h 250"/>
                <a:gd name="T16" fmla="*/ 2 w 1048"/>
                <a:gd name="T17" fmla="*/ 164 h 250"/>
                <a:gd name="T18" fmla="*/ 9 w 1048"/>
                <a:gd name="T19" fmla="*/ 125 h 250"/>
                <a:gd name="T20" fmla="*/ 20 w 1048"/>
                <a:gd name="T21" fmla="*/ 76 h 250"/>
                <a:gd name="T22" fmla="*/ 28 w 1048"/>
                <a:gd name="T23" fmla="*/ 55 h 250"/>
                <a:gd name="T24" fmla="*/ 32 w 1048"/>
                <a:gd name="T25" fmla="*/ 28 h 250"/>
                <a:gd name="T26" fmla="*/ 37 w 1048"/>
                <a:gd name="T27" fmla="*/ 14 h 250"/>
                <a:gd name="T28" fmla="*/ 49 w 1048"/>
                <a:gd name="T29" fmla="*/ 28 h 250"/>
                <a:gd name="T30" fmla="*/ 52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solidFill>
                  <a:srgbClr val="000000"/>
                </a:solidFill>
              </a:endParaRPr>
            </a:p>
          </p:txBody>
        </p:sp>
        <p:sp>
          <p:nvSpPr>
            <p:cNvPr id="13" name="Oval 7"/>
            <p:cNvSpPr>
              <a:spLocks noChangeArrowheads="1"/>
            </p:cNvSpPr>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14" name="Oval 8"/>
            <p:cNvSpPr>
              <a:spLocks noChangeArrowheads="1"/>
            </p:cNvSpPr>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15" name="Oval 9"/>
            <p:cNvSpPr>
              <a:spLocks noChangeArrowheads="1"/>
            </p:cNvSpPr>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16" name="Oval 10"/>
            <p:cNvSpPr>
              <a:spLocks noChangeArrowheads="1"/>
            </p:cNvSpPr>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17" name="Oval 11"/>
            <p:cNvSpPr>
              <a:spLocks noChangeArrowheads="1"/>
            </p:cNvSpPr>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18" name="Oval 12"/>
            <p:cNvSpPr>
              <a:spLocks noChangeArrowheads="1"/>
            </p:cNvSpPr>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19" name="Oval 13"/>
            <p:cNvSpPr>
              <a:spLocks noChangeArrowheads="1"/>
            </p:cNvSpPr>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20" name="AutoShape 14"/>
            <p:cNvSpPr>
              <a:spLocks noChangeArrowheads="1"/>
            </p:cNvSpPr>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21" name="Freeform 15"/>
            <p:cNvSpPr>
              <a:spLocks/>
            </p:cNvSpPr>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solidFill>
                  <a:srgbClr val="000000"/>
                </a:solidFill>
              </a:endParaRPr>
            </a:p>
          </p:txBody>
        </p:sp>
        <p:sp>
          <p:nvSpPr>
            <p:cNvPr id="22" name="Freeform 16"/>
            <p:cNvSpPr>
              <a:spLocks/>
            </p:cNvSpPr>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solidFill>
                  <a:srgbClr val="000000"/>
                </a:solidFill>
              </a:endParaRPr>
            </a:p>
          </p:txBody>
        </p:sp>
        <p:sp>
          <p:nvSpPr>
            <p:cNvPr id="23" name="Freeform 17"/>
            <p:cNvSpPr>
              <a:spLocks/>
            </p:cNvSpPr>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solidFill>
                  <a:srgbClr val="000000"/>
                </a:solidFill>
              </a:endParaRPr>
            </a:p>
          </p:txBody>
        </p:sp>
        <p:sp>
          <p:nvSpPr>
            <p:cNvPr id="24" name="Freeform 18"/>
            <p:cNvSpPr>
              <a:spLocks/>
            </p:cNvSpPr>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solidFill>
                  <a:srgbClr val="000000"/>
                </a:solidFill>
              </a:endParaRPr>
            </a:p>
          </p:txBody>
        </p:sp>
      </p:grpSp>
      <p:sp>
        <p:nvSpPr>
          <p:cNvPr id="25" name="Rectangle 24"/>
          <p:cNvSpPr>
            <a:spLocks noChangeArrowheads="1"/>
          </p:cNvSpPr>
          <p:nvPr/>
        </p:nvSpPr>
        <p:spPr bwMode="auto">
          <a:xfrm>
            <a:off x="7540122" y="5707864"/>
            <a:ext cx="119327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r" eaLnBrk="1" hangingPunct="1"/>
            <a:r>
              <a:rPr lang="en-US" altLang="en-US" sz="1600" dirty="0" smtClean="0">
                <a:solidFill>
                  <a:srgbClr val="009900"/>
                </a:solidFill>
                <a:latin typeface="Cambria" panose="02040503050406030204" pitchFamily="18" charset="0"/>
              </a:rPr>
              <a:t>Evaluate? </a:t>
            </a:r>
            <a:r>
              <a:rPr lang="en-US" altLang="en-US" sz="1600" b="1" i="1" dirty="0" smtClean="0">
                <a:solidFill>
                  <a:srgbClr val="009900"/>
                </a:solidFill>
                <a:latin typeface="Cambria" panose="02040503050406030204" pitchFamily="18" charset="0"/>
              </a:rPr>
              <a:t>How</a:t>
            </a:r>
            <a:r>
              <a:rPr lang="en-US" altLang="en-US" sz="1600" dirty="0" smtClean="0">
                <a:solidFill>
                  <a:srgbClr val="009900"/>
                </a:solidFill>
                <a:latin typeface="Cambria" panose="02040503050406030204" pitchFamily="18" charset="0"/>
              </a:rPr>
              <a:t>??</a:t>
            </a:r>
            <a:endParaRPr lang="en-US" altLang="en-US" sz="1600" dirty="0">
              <a:solidFill>
                <a:srgbClr val="000000"/>
              </a:solidFill>
              <a:latin typeface="Cambria" panose="02040503050406030204" pitchFamily="18" charset="0"/>
            </a:endParaRPr>
          </a:p>
        </p:txBody>
      </p:sp>
      <p:sp>
        <p:nvSpPr>
          <p:cNvPr id="26" name="Text Box 39"/>
          <p:cNvSpPr txBox="1">
            <a:spLocks noChangeArrowheads="1"/>
          </p:cNvSpPr>
          <p:nvPr/>
        </p:nvSpPr>
        <p:spPr bwMode="auto">
          <a:xfrm>
            <a:off x="810954" y="1091625"/>
            <a:ext cx="7409121" cy="707886"/>
          </a:xfrm>
          <a:prstGeom prst="rect">
            <a:avLst/>
          </a:prstGeom>
          <a:solidFill>
            <a:schemeClr val="bg1">
              <a:lumMod val="95000"/>
            </a:schemeClr>
          </a:solidFill>
          <a:ln>
            <a:noFill/>
          </a:ln>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2000" dirty="0">
                <a:solidFill>
                  <a:srgbClr val="000000"/>
                </a:solidFill>
                <a:latin typeface="Cambria" pitchFamily="18" charset="0"/>
              </a:rPr>
              <a:t>An example of </a:t>
            </a:r>
            <a:r>
              <a:rPr lang="en-US" altLang="en-US" sz="2000" b="1" i="1" dirty="0">
                <a:solidFill>
                  <a:srgbClr val="000000"/>
                </a:solidFill>
                <a:latin typeface="Cambria" pitchFamily="18" charset="0"/>
              </a:rPr>
              <a:t>genetic algorithms</a:t>
            </a:r>
            <a:r>
              <a:rPr lang="en-US" altLang="en-US" sz="2000" dirty="0">
                <a:solidFill>
                  <a:srgbClr val="000000"/>
                </a:solidFill>
                <a:latin typeface="Cambria" pitchFamily="18" charset="0"/>
              </a:rPr>
              <a:t>, </a:t>
            </a:r>
            <a:r>
              <a:rPr lang="en-US" altLang="en-US" sz="2000" dirty="0" smtClean="0">
                <a:solidFill>
                  <a:srgbClr val="000000"/>
                </a:solidFill>
                <a:latin typeface="Cambria" pitchFamily="18" charset="0"/>
              </a:rPr>
              <a:t>which </a:t>
            </a:r>
            <a:r>
              <a:rPr lang="en-US" altLang="en-US" sz="2000" dirty="0" smtClean="0">
                <a:solidFill>
                  <a:srgbClr val="000000"/>
                </a:solidFill>
                <a:latin typeface="Cambria" pitchFamily="18" charset="0"/>
              </a:rPr>
              <a:t>are </a:t>
            </a:r>
            <a:r>
              <a:rPr lang="en-US" altLang="en-US" sz="2000" dirty="0" smtClean="0">
                <a:solidFill>
                  <a:srgbClr val="000000"/>
                </a:solidFill>
                <a:latin typeface="Cambria" pitchFamily="18" charset="0"/>
              </a:rPr>
              <a:t>used </a:t>
            </a:r>
            <a:r>
              <a:rPr lang="en-US" altLang="en-US" sz="2000" dirty="0">
                <a:solidFill>
                  <a:srgbClr val="000000"/>
                </a:solidFill>
                <a:latin typeface="Cambria" pitchFamily="18" charset="0"/>
              </a:rPr>
              <a:t>for optimizing </a:t>
            </a:r>
            <a:r>
              <a:rPr lang="en-US" altLang="en-US" sz="2000" dirty="0" smtClean="0">
                <a:solidFill>
                  <a:srgbClr val="000000"/>
                </a:solidFill>
                <a:latin typeface="Cambria" pitchFamily="18" charset="0"/>
              </a:rPr>
              <a:t>hard-to-describe functions with easily-</a:t>
            </a:r>
            <a:r>
              <a:rPr lang="en-US" altLang="en-US" sz="2000" dirty="0" err="1" smtClean="0">
                <a:solidFill>
                  <a:srgbClr val="000000"/>
                </a:solidFill>
                <a:latin typeface="Cambria" pitchFamily="18" charset="0"/>
              </a:rPr>
              <a:t>splittable</a:t>
            </a:r>
            <a:r>
              <a:rPr lang="en-US" altLang="en-US" sz="2000" dirty="0" smtClean="0">
                <a:solidFill>
                  <a:srgbClr val="000000"/>
                </a:solidFill>
                <a:latin typeface="Cambria" pitchFamily="18" charset="0"/>
              </a:rPr>
              <a:t> solutions.</a:t>
            </a:r>
            <a:endParaRPr lang="en-US" altLang="en-US" sz="2000" dirty="0">
              <a:solidFill>
                <a:srgbClr val="000000"/>
              </a:solidFill>
              <a:latin typeface="Cambria" pitchFamily="18" charset="0"/>
            </a:endParaRPr>
          </a:p>
        </p:txBody>
      </p:sp>
    </p:spTree>
    <p:extLst>
      <p:ext uri="{BB962C8B-B14F-4D97-AF65-F5344CB8AC3E}">
        <p14:creationId xmlns:p14="http://schemas.microsoft.com/office/powerpoint/2010/main" val="378268860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3" name="Picture 1" descr="Screen shot 2011-11-22 at 8.09.15 AM.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8600" y="228600"/>
            <a:ext cx="3556000" cy="289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4" name="Picture 2" descr="Screen shot 2011-11-22 at 8.08.44 AM.png"/>
          <p:cNvPicPr>
            <a:picLocks noChangeAspect="1"/>
          </p:cNvPicPr>
          <p:nvPr/>
        </p:nvPicPr>
        <p:blipFill>
          <a:blip r:embed="rId3">
            <a:extLst>
              <a:ext uri="{28A0092B-C50C-407E-A947-70E740481C1C}">
                <a14:useLocalDpi xmlns:a14="http://schemas.microsoft.com/office/drawing/2010/main" val="0"/>
              </a:ext>
            </a:extLst>
          </a:blip>
          <a:srcRect b="4491"/>
          <a:stretch>
            <a:fillRect/>
          </a:stretch>
        </p:blipFill>
        <p:spPr bwMode="auto">
          <a:xfrm>
            <a:off x="5075238" y="228600"/>
            <a:ext cx="3611562"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5" name="Rectangle 3"/>
          <p:cNvSpPr>
            <a:spLocks noChangeArrowheads="1"/>
          </p:cNvSpPr>
          <p:nvPr/>
        </p:nvSpPr>
        <p:spPr bwMode="auto">
          <a:xfrm>
            <a:off x="563563" y="609600"/>
            <a:ext cx="1589087"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sz="1800" b="1">
                <a:solidFill>
                  <a:srgbClr val="000000"/>
                </a:solidFill>
                <a:latin typeface="Cambria" pitchFamily="18" charset="0"/>
              </a:rPr>
              <a:t>program p1</a:t>
            </a:r>
          </a:p>
          <a:p>
            <a:pPr algn="ctr" eaLnBrk="1" hangingPunct="1"/>
            <a:r>
              <a:rPr lang="en-US" altLang="en-US" sz="1800" b="1">
                <a:solidFill>
                  <a:srgbClr val="000AF9"/>
                </a:solidFill>
                <a:latin typeface="Cambria" pitchFamily="18" charset="0"/>
              </a:rPr>
              <a:t>fitness = 0.03</a:t>
            </a:r>
            <a:endParaRPr lang="en-US" altLang="en-US" sz="1800" b="1">
              <a:solidFill>
                <a:srgbClr val="000AF9"/>
              </a:solidFill>
            </a:endParaRPr>
          </a:p>
        </p:txBody>
      </p:sp>
      <p:sp>
        <p:nvSpPr>
          <p:cNvPr id="51206" name="Rectangle 22"/>
          <p:cNvSpPr>
            <a:spLocks noChangeArrowheads="1"/>
          </p:cNvSpPr>
          <p:nvPr/>
        </p:nvSpPr>
        <p:spPr bwMode="auto">
          <a:xfrm>
            <a:off x="5287963" y="609600"/>
            <a:ext cx="1589087"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sz="1800" b="1" dirty="0">
                <a:solidFill>
                  <a:srgbClr val="000000"/>
                </a:solidFill>
                <a:latin typeface="Cambria" pitchFamily="18" charset="0"/>
              </a:rPr>
              <a:t>program p2</a:t>
            </a:r>
          </a:p>
          <a:p>
            <a:pPr algn="ctr" eaLnBrk="1" hangingPunct="1"/>
            <a:r>
              <a:rPr lang="en-US" altLang="en-US" sz="1800" b="1" dirty="0">
                <a:solidFill>
                  <a:srgbClr val="000AF9"/>
                </a:solidFill>
                <a:latin typeface="Cambria" pitchFamily="18" charset="0"/>
              </a:rPr>
              <a:t>fitness = 0.05</a:t>
            </a:r>
            <a:endParaRPr lang="en-US" altLang="en-US" sz="1800" b="1" dirty="0">
              <a:solidFill>
                <a:srgbClr val="000AF9"/>
              </a:solidFill>
            </a:endParaRPr>
          </a:p>
        </p:txBody>
      </p:sp>
      <p:sp>
        <p:nvSpPr>
          <p:cNvPr id="51208" name="Text Box 39"/>
          <p:cNvSpPr txBox="1">
            <a:spLocks noChangeArrowheads="1"/>
          </p:cNvSpPr>
          <p:nvPr/>
        </p:nvSpPr>
        <p:spPr bwMode="auto">
          <a:xfrm>
            <a:off x="2528094" y="2504182"/>
            <a:ext cx="3796506" cy="1077218"/>
          </a:xfrm>
          <a:prstGeom prst="rect">
            <a:avLst/>
          </a:prstGeom>
          <a:solidFill>
            <a:srgbClr val="CCE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3200" b="1" i="1" dirty="0" smtClean="0">
                <a:solidFill>
                  <a:srgbClr val="000000"/>
                </a:solidFill>
                <a:latin typeface="Cambria" pitchFamily="18" charset="0"/>
              </a:rPr>
              <a:t>mate </a:t>
            </a:r>
            <a:r>
              <a:rPr lang="en-US" altLang="en-US" sz="3200" b="1" i="1" dirty="0">
                <a:solidFill>
                  <a:srgbClr val="000000"/>
                </a:solidFill>
                <a:latin typeface="Cambria" pitchFamily="18" charset="0"/>
              </a:rPr>
              <a:t>+ mutate the </a:t>
            </a:r>
            <a:r>
              <a:rPr lang="en-US" altLang="en-US" sz="3200" b="1" i="1" dirty="0" smtClean="0">
                <a:solidFill>
                  <a:srgbClr val="000000"/>
                </a:solidFill>
                <a:latin typeface="Cambria" pitchFamily="18" charset="0"/>
              </a:rPr>
              <a:t>fittest </a:t>
            </a:r>
            <a:r>
              <a:rPr lang="en-US" altLang="en-US" sz="3200" b="1" i="1" dirty="0" err="1" smtClean="0">
                <a:solidFill>
                  <a:srgbClr val="000000"/>
                </a:solidFill>
                <a:latin typeface="Cambria" pitchFamily="18" charset="0"/>
              </a:rPr>
              <a:t>rulesets</a:t>
            </a:r>
            <a:endParaRPr lang="en-US" altLang="en-US" sz="3200" b="1" i="1" dirty="0">
              <a:solidFill>
                <a:srgbClr val="000000"/>
              </a:solidFill>
              <a:latin typeface="Cambria" pitchFamily="18" charset="0"/>
            </a:endParaRPr>
          </a:p>
        </p:txBody>
      </p:sp>
      <p:sp>
        <p:nvSpPr>
          <p:cNvPr id="12" name="Down Arrow 11"/>
          <p:cNvSpPr>
            <a:spLocks noChangeArrowheads="1"/>
          </p:cNvSpPr>
          <p:nvPr/>
        </p:nvSpPr>
        <p:spPr bwMode="auto">
          <a:xfrm rot="1967009">
            <a:off x="5683250" y="1473200"/>
            <a:ext cx="609600" cy="990600"/>
          </a:xfrm>
          <a:prstGeom prst="downArrow">
            <a:avLst>
              <a:gd name="adj1" fmla="val 50000"/>
              <a:gd name="adj2" fmla="val 49999"/>
            </a:avLst>
          </a:prstGeom>
          <a:solidFill>
            <a:srgbClr val="CCECFF"/>
          </a:solidFill>
          <a:ln w="9525">
            <a:solidFill>
              <a:schemeClr val="accent6">
                <a:lumMod val="60000"/>
                <a:lumOff val="40000"/>
              </a:schemeClr>
            </a:solidFill>
            <a:miter lim="800000"/>
            <a:headEnd/>
            <a:tailEnd/>
          </a:ln>
          <a:effectLst>
            <a:outerShdw dist="23000" dir="5400000" rotWithShape="0">
              <a:srgbClr val="808080">
                <a:alpha val="34999"/>
              </a:srgbClr>
            </a:outerShdw>
          </a:effectLst>
        </p:spPr>
        <p:txBody>
          <a:bodyPr anchor="ctr"/>
          <a:lstStyle/>
          <a:p>
            <a:pPr algn="ctr">
              <a:defRPr/>
            </a:pPr>
            <a:endParaRPr lang="en-US">
              <a:solidFill>
                <a:srgbClr val="FFFFFF"/>
              </a:solidFill>
              <a:latin typeface="Arial"/>
              <a:ea typeface="+mn-ea"/>
            </a:endParaRPr>
          </a:p>
        </p:txBody>
      </p:sp>
      <p:sp>
        <p:nvSpPr>
          <p:cNvPr id="13" name="Down Arrow 12"/>
          <p:cNvSpPr>
            <a:spLocks noChangeArrowheads="1"/>
          </p:cNvSpPr>
          <p:nvPr/>
        </p:nvSpPr>
        <p:spPr bwMode="auto">
          <a:xfrm rot="19497037">
            <a:off x="2659063" y="1474126"/>
            <a:ext cx="609600" cy="990600"/>
          </a:xfrm>
          <a:prstGeom prst="downArrow">
            <a:avLst>
              <a:gd name="adj1" fmla="val 50000"/>
              <a:gd name="adj2" fmla="val 49999"/>
            </a:avLst>
          </a:prstGeom>
          <a:solidFill>
            <a:srgbClr val="CCECFF"/>
          </a:solidFill>
          <a:ln w="9525">
            <a:solidFill>
              <a:schemeClr val="accent6">
                <a:lumMod val="60000"/>
                <a:lumOff val="40000"/>
              </a:schemeClr>
            </a:solidFill>
            <a:miter lim="800000"/>
            <a:headEnd/>
            <a:tailEnd/>
          </a:ln>
          <a:effectLst>
            <a:outerShdw dist="23000" dir="5400000" rotWithShape="0">
              <a:srgbClr val="808080">
                <a:alpha val="34999"/>
              </a:srgbClr>
            </a:outerShdw>
          </a:effectLst>
        </p:spPr>
        <p:txBody>
          <a:bodyPr anchor="ctr"/>
          <a:lstStyle/>
          <a:p>
            <a:pPr algn="ctr">
              <a:defRPr/>
            </a:pPr>
            <a:endParaRPr lang="en-US">
              <a:solidFill>
                <a:srgbClr val="FFFFFF"/>
              </a:solidFill>
              <a:latin typeface="Arial"/>
              <a:ea typeface="+mn-ea"/>
            </a:endParaRPr>
          </a:p>
        </p:txBody>
      </p:sp>
      <p:pic>
        <p:nvPicPr>
          <p:cNvPr id="16" name="Picture 1" descr="Screen shot 2011-11-22 at 8.09.15 AM.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922336" y="3963987"/>
            <a:ext cx="3556000" cy="289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1" descr="Screen shot 2011-11-22 at 8.09.15 AM.png"/>
          <p:cNvPicPr>
            <a:picLocks noChangeAspect="1"/>
          </p:cNvPicPr>
          <p:nvPr/>
        </p:nvPicPr>
        <p:blipFill rotWithShape="1">
          <a:blip r:embed="rId2">
            <a:extLst>
              <a:ext uri="{28A0092B-C50C-407E-A947-70E740481C1C}">
                <a14:useLocalDpi xmlns:a14="http://schemas.microsoft.com/office/drawing/2010/main" val="0"/>
              </a:ext>
            </a:extLst>
          </a:blip>
          <a:srcRect l="42272" t="48318" r="52050" b="10007"/>
          <a:stretch/>
        </p:blipFill>
        <p:spPr bwMode="auto">
          <a:xfrm>
            <a:off x="4226593" y="5360670"/>
            <a:ext cx="201930" cy="1228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1" descr="Screen shot 2011-11-22 at 8.09.15 AM.png"/>
          <p:cNvPicPr>
            <a:picLocks noChangeAspect="1"/>
          </p:cNvPicPr>
          <p:nvPr/>
        </p:nvPicPr>
        <p:blipFill rotWithShape="1">
          <a:blip r:embed="rId2">
            <a:extLst>
              <a:ext uri="{28A0092B-C50C-407E-A947-70E740481C1C}">
                <a14:useLocalDpi xmlns:a14="http://schemas.microsoft.com/office/drawing/2010/main" val="0"/>
              </a:ext>
            </a:extLst>
          </a:blip>
          <a:srcRect l="42272" t="48318" r="52050" b="10007"/>
          <a:stretch/>
        </p:blipFill>
        <p:spPr bwMode="auto">
          <a:xfrm>
            <a:off x="4020152" y="5360670"/>
            <a:ext cx="201930" cy="1228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1" descr="Screen shot 2011-11-22 at 8.09.15 AM.png"/>
          <p:cNvPicPr>
            <a:picLocks noChangeAspect="1"/>
          </p:cNvPicPr>
          <p:nvPr/>
        </p:nvPicPr>
        <p:blipFill rotWithShape="1">
          <a:blip r:embed="rId2">
            <a:extLst>
              <a:ext uri="{28A0092B-C50C-407E-A947-70E740481C1C}">
                <a14:useLocalDpi xmlns:a14="http://schemas.microsoft.com/office/drawing/2010/main" val="0"/>
              </a:ext>
            </a:extLst>
          </a:blip>
          <a:srcRect l="42272" t="48318" r="52050" b="10007"/>
          <a:stretch/>
        </p:blipFill>
        <p:spPr bwMode="auto">
          <a:xfrm>
            <a:off x="3820795" y="5360670"/>
            <a:ext cx="201930" cy="1228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1" descr="Screen shot 2011-11-22 at 8.09.15 AM.png"/>
          <p:cNvPicPr>
            <a:picLocks noChangeAspect="1"/>
          </p:cNvPicPr>
          <p:nvPr/>
        </p:nvPicPr>
        <p:blipFill rotWithShape="1">
          <a:blip r:embed="rId2">
            <a:extLst>
              <a:ext uri="{28A0092B-C50C-407E-A947-70E740481C1C}">
                <a14:useLocalDpi xmlns:a14="http://schemas.microsoft.com/office/drawing/2010/main" val="0"/>
              </a:ext>
            </a:extLst>
          </a:blip>
          <a:srcRect l="42272" t="48318" r="52050" b="10007"/>
          <a:stretch/>
        </p:blipFill>
        <p:spPr bwMode="auto">
          <a:xfrm>
            <a:off x="3626386" y="5360670"/>
            <a:ext cx="201930" cy="1228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1" descr="Screen shot 2011-11-22 at 8.09.15 AM.png"/>
          <p:cNvPicPr>
            <a:picLocks noChangeAspect="1"/>
          </p:cNvPicPr>
          <p:nvPr/>
        </p:nvPicPr>
        <p:blipFill rotWithShape="1">
          <a:blip r:embed="rId2">
            <a:extLst>
              <a:ext uri="{28A0092B-C50C-407E-A947-70E740481C1C}">
                <a14:useLocalDpi xmlns:a14="http://schemas.microsoft.com/office/drawing/2010/main" val="0"/>
              </a:ext>
            </a:extLst>
          </a:blip>
          <a:srcRect l="42272" t="48318" r="52050" b="10007"/>
          <a:stretch/>
        </p:blipFill>
        <p:spPr bwMode="auto">
          <a:xfrm>
            <a:off x="3415566" y="5360670"/>
            <a:ext cx="201930" cy="1228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1" descr="Screen shot 2011-11-22 at 8.09.15 AM.png"/>
          <p:cNvPicPr>
            <a:picLocks noChangeAspect="1"/>
          </p:cNvPicPr>
          <p:nvPr/>
        </p:nvPicPr>
        <p:blipFill rotWithShape="1">
          <a:blip r:embed="rId2">
            <a:extLst>
              <a:ext uri="{28A0092B-C50C-407E-A947-70E740481C1C}">
                <a14:useLocalDpi xmlns:a14="http://schemas.microsoft.com/office/drawing/2010/main" val="0"/>
              </a:ext>
            </a:extLst>
          </a:blip>
          <a:srcRect l="42272" t="48318" r="52050" b="10007"/>
          <a:stretch/>
        </p:blipFill>
        <p:spPr bwMode="auto">
          <a:xfrm>
            <a:off x="3209125" y="5360670"/>
            <a:ext cx="201930" cy="1228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1" descr="Screen shot 2011-11-22 at 8.09.15 AM.png"/>
          <p:cNvPicPr>
            <a:picLocks noChangeAspect="1"/>
          </p:cNvPicPr>
          <p:nvPr/>
        </p:nvPicPr>
        <p:blipFill rotWithShape="1">
          <a:blip r:embed="rId2">
            <a:extLst>
              <a:ext uri="{28A0092B-C50C-407E-A947-70E740481C1C}">
                <a14:useLocalDpi xmlns:a14="http://schemas.microsoft.com/office/drawing/2010/main" val="0"/>
              </a:ext>
            </a:extLst>
          </a:blip>
          <a:srcRect l="45111" t="48318" r="52050" b="10007"/>
          <a:stretch/>
        </p:blipFill>
        <p:spPr bwMode="auto">
          <a:xfrm>
            <a:off x="3110040" y="5366920"/>
            <a:ext cx="100965" cy="1228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12" name="Rectangle 26"/>
          <p:cNvSpPr>
            <a:spLocks noChangeArrowheads="1"/>
          </p:cNvSpPr>
          <p:nvPr/>
        </p:nvSpPr>
        <p:spPr bwMode="auto">
          <a:xfrm>
            <a:off x="681505" y="4572000"/>
            <a:ext cx="2942290" cy="646331"/>
          </a:xfrm>
          <a:prstGeom prst="rect">
            <a:avLst/>
          </a:prstGeom>
          <a:solidFill>
            <a:srgbClr val="CCE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sz="1800" b="1" dirty="0" smtClean="0">
                <a:solidFill>
                  <a:srgbClr val="000000"/>
                </a:solidFill>
                <a:latin typeface="Cambria" pitchFamily="18" charset="0"/>
              </a:rPr>
              <a:t>to create a </a:t>
            </a:r>
            <a:r>
              <a:rPr lang="en-US" altLang="en-US" sz="1800" b="1" i="1" dirty="0" smtClean="0">
                <a:solidFill>
                  <a:srgbClr val="000AF9"/>
                </a:solidFill>
                <a:latin typeface="Cambria" pitchFamily="18" charset="0"/>
              </a:rPr>
              <a:t>new generation </a:t>
            </a:r>
            <a:r>
              <a:rPr lang="en-US" altLang="en-US" sz="1800" b="1" dirty="0" smtClean="0">
                <a:solidFill>
                  <a:srgbClr val="000000"/>
                </a:solidFill>
                <a:latin typeface="Cambria" pitchFamily="18" charset="0"/>
              </a:rPr>
              <a:t>of ~200 programs…</a:t>
            </a:r>
            <a:endParaRPr lang="en-US" altLang="en-US" sz="1800" dirty="0">
              <a:solidFill>
                <a:srgbClr val="000AF9"/>
              </a:solidFill>
            </a:endParaRPr>
          </a:p>
        </p:txBody>
      </p:sp>
      <p:sp>
        <p:nvSpPr>
          <p:cNvPr id="5" name="Down Arrow 4"/>
          <p:cNvSpPr>
            <a:spLocks noChangeArrowheads="1"/>
          </p:cNvSpPr>
          <p:nvPr/>
        </p:nvSpPr>
        <p:spPr bwMode="auto">
          <a:xfrm>
            <a:off x="4090736" y="3681664"/>
            <a:ext cx="609600" cy="762000"/>
          </a:xfrm>
          <a:prstGeom prst="downArrow">
            <a:avLst>
              <a:gd name="adj1" fmla="val 50000"/>
              <a:gd name="adj2" fmla="val 49999"/>
            </a:avLst>
          </a:prstGeom>
          <a:solidFill>
            <a:srgbClr val="CCECFF"/>
          </a:solidFill>
          <a:ln w="9525">
            <a:solidFill>
              <a:schemeClr val="accent6">
                <a:lumMod val="60000"/>
                <a:lumOff val="40000"/>
              </a:schemeClr>
            </a:solidFill>
            <a:miter lim="800000"/>
            <a:headEnd/>
            <a:tailEnd/>
          </a:ln>
          <a:effectLst>
            <a:outerShdw dist="23000" dir="5400000" rotWithShape="0">
              <a:srgbClr val="808080">
                <a:alpha val="34999"/>
              </a:srgbClr>
            </a:outerShdw>
          </a:effectLst>
        </p:spPr>
        <p:txBody>
          <a:bodyPr anchor="ctr"/>
          <a:lstStyle/>
          <a:p>
            <a:pPr algn="ctr">
              <a:defRPr/>
            </a:pPr>
            <a:endParaRPr lang="en-US">
              <a:solidFill>
                <a:srgbClr val="FFFFFF"/>
              </a:solidFill>
              <a:latin typeface="Arial"/>
              <a:ea typeface="+mn-ea"/>
            </a:endParaRPr>
          </a:p>
        </p:txBody>
      </p:sp>
      <p:sp>
        <p:nvSpPr>
          <p:cNvPr id="32" name="Rectangle 22"/>
          <p:cNvSpPr>
            <a:spLocks noChangeArrowheads="1"/>
          </p:cNvSpPr>
          <p:nvPr/>
        </p:nvSpPr>
        <p:spPr bwMode="auto">
          <a:xfrm>
            <a:off x="3873815" y="4547936"/>
            <a:ext cx="15905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sz="1800" b="1" dirty="0">
                <a:solidFill>
                  <a:srgbClr val="000000"/>
                </a:solidFill>
                <a:latin typeface="Cambria" pitchFamily="18" charset="0"/>
              </a:rPr>
              <a:t>program </a:t>
            </a:r>
            <a:r>
              <a:rPr lang="en-US" altLang="en-US" sz="1800" b="1" dirty="0" smtClean="0">
                <a:solidFill>
                  <a:srgbClr val="000000"/>
                </a:solidFill>
                <a:latin typeface="Cambria" pitchFamily="18" charset="0"/>
              </a:rPr>
              <a:t>c1</a:t>
            </a:r>
            <a:endParaRPr lang="en-US" altLang="en-US" sz="1800" b="1" dirty="0">
              <a:solidFill>
                <a:srgbClr val="000000"/>
              </a:solidFill>
              <a:latin typeface="Cambria" pitchFamily="18" charset="0"/>
            </a:endParaRPr>
          </a:p>
          <a:p>
            <a:pPr algn="ctr" eaLnBrk="1" hangingPunct="1"/>
            <a:r>
              <a:rPr lang="en-US" altLang="en-US" sz="1800" b="1" dirty="0">
                <a:solidFill>
                  <a:srgbClr val="000AF9"/>
                </a:solidFill>
                <a:latin typeface="Cambria" pitchFamily="18" charset="0"/>
              </a:rPr>
              <a:t>fitness = </a:t>
            </a:r>
            <a:r>
              <a:rPr lang="en-US" altLang="en-US" sz="1800" b="1" dirty="0" smtClean="0">
                <a:solidFill>
                  <a:srgbClr val="000AF9"/>
                </a:solidFill>
                <a:latin typeface="Cambria" pitchFamily="18" charset="0"/>
              </a:rPr>
              <a:t>0.19</a:t>
            </a:r>
            <a:endParaRPr lang="en-US" altLang="en-US" sz="1800" b="1" dirty="0">
              <a:solidFill>
                <a:srgbClr val="000AF9"/>
              </a:solidFill>
            </a:endParaRPr>
          </a:p>
        </p:txBody>
      </p:sp>
      <p:grpSp>
        <p:nvGrpSpPr>
          <p:cNvPr id="21" name="Group 5"/>
          <p:cNvGrpSpPr>
            <a:grpSpLocks/>
          </p:cNvGrpSpPr>
          <p:nvPr/>
        </p:nvGrpSpPr>
        <p:grpSpPr bwMode="auto">
          <a:xfrm>
            <a:off x="8532664" y="6195550"/>
            <a:ext cx="408279" cy="508737"/>
            <a:chOff x="2928" y="1051"/>
            <a:chExt cx="840" cy="957"/>
          </a:xfrm>
        </p:grpSpPr>
        <p:sp>
          <p:nvSpPr>
            <p:cNvPr id="22" name="Freeform 6"/>
            <p:cNvSpPr>
              <a:spLocks/>
            </p:cNvSpPr>
            <p:nvPr/>
          </p:nvSpPr>
          <p:spPr bwMode="auto">
            <a:xfrm>
              <a:off x="2928" y="1759"/>
              <a:ext cx="810" cy="249"/>
            </a:xfrm>
            <a:custGeom>
              <a:avLst/>
              <a:gdLst>
                <a:gd name="T0" fmla="*/ 52 w 1048"/>
                <a:gd name="T1" fmla="*/ 21 h 250"/>
                <a:gd name="T2" fmla="*/ 90 w 1048"/>
                <a:gd name="T3" fmla="*/ 83 h 250"/>
                <a:gd name="T4" fmla="*/ 94 w 1048"/>
                <a:gd name="T5" fmla="*/ 111 h 250"/>
                <a:gd name="T6" fmla="*/ 98 w 1048"/>
                <a:gd name="T7" fmla="*/ 129 h 250"/>
                <a:gd name="T8" fmla="*/ 103 w 1048"/>
                <a:gd name="T9" fmla="*/ 170 h 250"/>
                <a:gd name="T10" fmla="*/ 73 w 1048"/>
                <a:gd name="T11" fmla="*/ 239 h 250"/>
                <a:gd name="T12" fmla="*/ 8 w 1048"/>
                <a:gd name="T13" fmla="*/ 219 h 250"/>
                <a:gd name="T14" fmla="*/ 0 w 1048"/>
                <a:gd name="T15" fmla="*/ 198 h 250"/>
                <a:gd name="T16" fmla="*/ 2 w 1048"/>
                <a:gd name="T17" fmla="*/ 164 h 250"/>
                <a:gd name="T18" fmla="*/ 9 w 1048"/>
                <a:gd name="T19" fmla="*/ 125 h 250"/>
                <a:gd name="T20" fmla="*/ 20 w 1048"/>
                <a:gd name="T21" fmla="*/ 76 h 250"/>
                <a:gd name="T22" fmla="*/ 28 w 1048"/>
                <a:gd name="T23" fmla="*/ 55 h 250"/>
                <a:gd name="T24" fmla="*/ 32 w 1048"/>
                <a:gd name="T25" fmla="*/ 28 h 250"/>
                <a:gd name="T26" fmla="*/ 37 w 1048"/>
                <a:gd name="T27" fmla="*/ 14 h 250"/>
                <a:gd name="T28" fmla="*/ 49 w 1048"/>
                <a:gd name="T29" fmla="*/ 28 h 250"/>
                <a:gd name="T30" fmla="*/ 52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solidFill>
                  <a:srgbClr val="000000"/>
                </a:solidFill>
              </a:endParaRPr>
            </a:p>
          </p:txBody>
        </p:sp>
        <p:sp>
          <p:nvSpPr>
            <p:cNvPr id="27" name="Oval 7"/>
            <p:cNvSpPr>
              <a:spLocks noChangeArrowheads="1"/>
            </p:cNvSpPr>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28" name="Oval 8"/>
            <p:cNvSpPr>
              <a:spLocks noChangeArrowheads="1"/>
            </p:cNvSpPr>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33" name="Oval 9"/>
            <p:cNvSpPr>
              <a:spLocks noChangeArrowheads="1"/>
            </p:cNvSpPr>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34" name="Oval 10"/>
            <p:cNvSpPr>
              <a:spLocks noChangeArrowheads="1"/>
            </p:cNvSpPr>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35" name="Oval 11"/>
            <p:cNvSpPr>
              <a:spLocks noChangeArrowheads="1"/>
            </p:cNvSpPr>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36" name="Oval 12"/>
            <p:cNvSpPr>
              <a:spLocks noChangeArrowheads="1"/>
            </p:cNvSpPr>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37" name="Oval 13"/>
            <p:cNvSpPr>
              <a:spLocks noChangeArrowheads="1"/>
            </p:cNvSpPr>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38" name="AutoShape 14"/>
            <p:cNvSpPr>
              <a:spLocks noChangeArrowheads="1"/>
            </p:cNvSpPr>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39" name="Freeform 15"/>
            <p:cNvSpPr>
              <a:spLocks/>
            </p:cNvSpPr>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solidFill>
                  <a:srgbClr val="000000"/>
                </a:solidFill>
              </a:endParaRPr>
            </a:p>
          </p:txBody>
        </p:sp>
        <p:sp>
          <p:nvSpPr>
            <p:cNvPr id="40" name="Freeform 16"/>
            <p:cNvSpPr>
              <a:spLocks/>
            </p:cNvSpPr>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solidFill>
                  <a:srgbClr val="000000"/>
                </a:solidFill>
              </a:endParaRPr>
            </a:p>
          </p:txBody>
        </p:sp>
        <p:sp>
          <p:nvSpPr>
            <p:cNvPr id="41" name="Freeform 17"/>
            <p:cNvSpPr>
              <a:spLocks/>
            </p:cNvSpPr>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solidFill>
                  <a:srgbClr val="000000"/>
                </a:solidFill>
              </a:endParaRPr>
            </a:p>
          </p:txBody>
        </p:sp>
        <p:sp>
          <p:nvSpPr>
            <p:cNvPr id="42" name="Freeform 18"/>
            <p:cNvSpPr>
              <a:spLocks/>
            </p:cNvSpPr>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solidFill>
                  <a:srgbClr val="000000"/>
                </a:solidFill>
              </a:endParaRPr>
            </a:p>
          </p:txBody>
        </p:sp>
      </p:grpSp>
      <p:sp>
        <p:nvSpPr>
          <p:cNvPr id="43" name="Rectangle 42"/>
          <p:cNvSpPr>
            <a:spLocks noChangeArrowheads="1"/>
          </p:cNvSpPr>
          <p:nvPr/>
        </p:nvSpPr>
        <p:spPr bwMode="auto">
          <a:xfrm>
            <a:off x="7162800" y="5707864"/>
            <a:ext cx="157060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r" eaLnBrk="1" hangingPunct="1"/>
            <a:r>
              <a:rPr lang="en-US" altLang="en-US" sz="1600" dirty="0" smtClean="0">
                <a:solidFill>
                  <a:srgbClr val="000AF9"/>
                </a:solidFill>
                <a:latin typeface="Cambria" panose="02040503050406030204" pitchFamily="18" charset="0"/>
              </a:rPr>
              <a:t>Where's the </a:t>
            </a:r>
            <a:r>
              <a:rPr lang="en-US" altLang="en-US" sz="1600" b="1" i="1" dirty="0" smtClean="0">
                <a:solidFill>
                  <a:srgbClr val="000AF9"/>
                </a:solidFill>
                <a:latin typeface="Cambria" panose="02040503050406030204" pitchFamily="18" charset="0"/>
              </a:rPr>
              <a:t>project</a:t>
            </a:r>
            <a:r>
              <a:rPr lang="en-US" altLang="en-US" sz="1600" dirty="0" smtClean="0">
                <a:solidFill>
                  <a:srgbClr val="000AF9"/>
                </a:solidFill>
                <a:latin typeface="Cambria" panose="02040503050406030204" pitchFamily="18" charset="0"/>
              </a:rPr>
              <a:t>?</a:t>
            </a:r>
            <a:endParaRPr lang="en-US" altLang="en-US" sz="1600" dirty="0">
              <a:solidFill>
                <a:srgbClr val="000AF9"/>
              </a:solidFill>
              <a:latin typeface="Cambria" panose="02040503050406030204" pitchFamily="18" charset="0"/>
            </a:endParaRPr>
          </a:p>
        </p:txBody>
      </p:sp>
    </p:spTree>
    <p:extLst>
      <p:ext uri="{BB962C8B-B14F-4D97-AF65-F5344CB8AC3E}">
        <p14:creationId xmlns:p14="http://schemas.microsoft.com/office/powerpoint/2010/main" val="3810582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5" descr="Screen shot 2011-11-22 at 8.17.21 AM.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971800" y="3657600"/>
            <a:ext cx="3600450" cy="294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7" name="Rectangle 28"/>
          <p:cNvSpPr>
            <a:spLocks noChangeArrowheads="1"/>
          </p:cNvSpPr>
          <p:nvPr/>
        </p:nvSpPr>
        <p:spPr bwMode="auto">
          <a:xfrm>
            <a:off x="5940425" y="6196012"/>
            <a:ext cx="1592263" cy="3698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sz="1800" b="1">
                <a:solidFill>
                  <a:srgbClr val="000AF9"/>
                </a:solidFill>
                <a:latin typeface="Cambria" pitchFamily="18" charset="0"/>
              </a:rPr>
              <a:t>fitness = 0.90</a:t>
            </a:r>
            <a:endParaRPr lang="en-US" altLang="en-US" sz="1800" b="1">
              <a:solidFill>
                <a:srgbClr val="000AF9"/>
              </a:solidFill>
            </a:endParaRPr>
          </a:p>
        </p:txBody>
      </p:sp>
      <p:sp>
        <p:nvSpPr>
          <p:cNvPr id="5" name="Down Arrow 4"/>
          <p:cNvSpPr>
            <a:spLocks noChangeArrowheads="1"/>
          </p:cNvSpPr>
          <p:nvPr/>
        </p:nvSpPr>
        <p:spPr bwMode="auto">
          <a:xfrm>
            <a:off x="4178801" y="3124200"/>
            <a:ext cx="609600" cy="990600"/>
          </a:xfrm>
          <a:prstGeom prst="downArrow">
            <a:avLst>
              <a:gd name="adj1" fmla="val 50000"/>
              <a:gd name="adj2" fmla="val 49999"/>
            </a:avLst>
          </a:prstGeom>
          <a:solidFill>
            <a:srgbClr val="CCECFF"/>
          </a:solidFill>
          <a:ln w="9525">
            <a:solidFill>
              <a:schemeClr val="accent6">
                <a:lumMod val="60000"/>
                <a:lumOff val="40000"/>
              </a:schemeClr>
            </a:solidFill>
            <a:miter lim="800000"/>
            <a:headEnd/>
            <a:tailEnd/>
          </a:ln>
          <a:effectLst>
            <a:outerShdw dist="23000" dir="5400000" rotWithShape="0">
              <a:srgbClr val="808080">
                <a:alpha val="34999"/>
              </a:srgbClr>
            </a:outerShdw>
          </a:effectLst>
        </p:spPr>
        <p:txBody>
          <a:bodyPr anchor="ctr"/>
          <a:lstStyle/>
          <a:p>
            <a:pPr algn="ctr">
              <a:defRPr/>
            </a:pPr>
            <a:endParaRPr lang="en-US">
              <a:solidFill>
                <a:srgbClr val="FFFFFF"/>
              </a:solidFill>
              <a:latin typeface="Arial"/>
              <a:ea typeface="+mn-ea"/>
            </a:endParaRPr>
          </a:p>
        </p:txBody>
      </p:sp>
      <p:sp>
        <p:nvSpPr>
          <p:cNvPr id="51212" name="Rectangle 26"/>
          <p:cNvSpPr>
            <a:spLocks noChangeArrowheads="1"/>
          </p:cNvSpPr>
          <p:nvPr/>
        </p:nvSpPr>
        <p:spPr bwMode="auto">
          <a:xfrm>
            <a:off x="533400" y="321638"/>
            <a:ext cx="8001000" cy="1200329"/>
          </a:xfrm>
          <a:prstGeom prst="rect">
            <a:avLst/>
          </a:prstGeom>
          <a:solidFill>
            <a:srgbClr val="CCE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sz="3600" dirty="0" smtClean="0">
                <a:solidFill>
                  <a:srgbClr val="000000"/>
                </a:solidFill>
                <a:latin typeface="Cambria" pitchFamily="18" charset="0"/>
              </a:rPr>
              <a:t>Repeat this "</a:t>
            </a:r>
            <a:r>
              <a:rPr lang="en-US" altLang="en-US" sz="3600" b="1" i="1" dirty="0" smtClean="0">
                <a:solidFill>
                  <a:srgbClr val="000000"/>
                </a:solidFill>
                <a:latin typeface="Cambria" pitchFamily="18" charset="0"/>
              </a:rPr>
              <a:t>survival of the fittest</a:t>
            </a:r>
            <a:r>
              <a:rPr lang="en-US" altLang="en-US" sz="3600" dirty="0" smtClean="0">
                <a:solidFill>
                  <a:srgbClr val="000000"/>
                </a:solidFill>
                <a:latin typeface="Cambria" pitchFamily="18" charset="0"/>
              </a:rPr>
              <a:t>" process for many generations… </a:t>
            </a:r>
            <a:endParaRPr lang="en-US" altLang="en-US" sz="3600" dirty="0">
              <a:solidFill>
                <a:srgbClr val="000AF9"/>
              </a:solidFill>
            </a:endParaRPr>
          </a:p>
        </p:txBody>
      </p:sp>
      <p:sp>
        <p:nvSpPr>
          <p:cNvPr id="2" name="Rectangle 1"/>
          <p:cNvSpPr/>
          <p:nvPr/>
        </p:nvSpPr>
        <p:spPr>
          <a:xfrm>
            <a:off x="2100688" y="1828800"/>
            <a:ext cx="4957871" cy="1200329"/>
          </a:xfrm>
          <a:prstGeom prst="rect">
            <a:avLst/>
          </a:prstGeom>
        </p:spPr>
        <p:txBody>
          <a:bodyPr wrap="square">
            <a:spAutoFit/>
          </a:bodyPr>
          <a:lstStyle/>
          <a:p>
            <a:pPr algn="ctr"/>
            <a:r>
              <a:rPr lang="en-US" altLang="en-US" dirty="0" smtClean="0">
                <a:solidFill>
                  <a:srgbClr val="000000"/>
                </a:solidFill>
                <a:latin typeface="Cambria" pitchFamily="18" charset="0"/>
              </a:rPr>
              <a:t>… and by the end, your Python code should have evolved a much more capable </a:t>
            </a:r>
            <a:r>
              <a:rPr lang="en-US" altLang="en-US" dirty="0" err="1" smtClean="0">
                <a:solidFill>
                  <a:srgbClr val="000000"/>
                </a:solidFill>
                <a:latin typeface="Cambria" pitchFamily="18" charset="0"/>
              </a:rPr>
              <a:t>Picobot</a:t>
            </a:r>
            <a:r>
              <a:rPr lang="en-US" altLang="en-US" dirty="0" smtClean="0">
                <a:solidFill>
                  <a:srgbClr val="000000"/>
                </a:solidFill>
                <a:latin typeface="Cambria" pitchFamily="18" charset="0"/>
              </a:rPr>
              <a:t> program!</a:t>
            </a:r>
            <a:endParaRPr lang="en-US" dirty="0"/>
          </a:p>
        </p:txBody>
      </p:sp>
    </p:spTree>
    <p:extLst>
      <p:ext uri="{BB962C8B-B14F-4D97-AF65-F5344CB8AC3E}">
        <p14:creationId xmlns:p14="http://schemas.microsoft.com/office/powerpoint/2010/main" val="388216584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12"/>
          <p:cNvSpPr>
            <a:spLocks noChangeArrowheads="1"/>
          </p:cNvSpPr>
          <p:nvPr/>
        </p:nvSpPr>
        <p:spPr bwMode="auto">
          <a:xfrm>
            <a:off x="6032679" y="3466562"/>
            <a:ext cx="2840865" cy="3230451"/>
          </a:xfrm>
          <a:prstGeom prst="rect">
            <a:avLst/>
          </a:prstGeom>
          <a:solidFill>
            <a:srgbClr val="FFCCCC"/>
          </a:solidFill>
          <a:ln>
            <a:noFill/>
          </a:ln>
          <a:extLst>
            <a:ext uri="{91240B29-F687-4F45-9708-019B960494DF}">
              <a14:hiddenLine xmlns:a14="http://schemas.microsoft.com/office/drawing/2010/main" w="28575">
                <a:solidFill>
                  <a:srgbClr val="000000"/>
                </a:solidFill>
                <a:miter lim="800000"/>
                <a:headEnd/>
                <a:tailEnd/>
              </a14:hiddenLine>
            </a:ext>
          </a:extLst>
        </p:spPr>
        <p:txBody>
          <a:bodyPr wrap="none" anchor="ctr"/>
          <a:lstStyle/>
          <a:p>
            <a:endParaRPr lang="en-US"/>
          </a:p>
        </p:txBody>
      </p:sp>
      <p:sp>
        <p:nvSpPr>
          <p:cNvPr id="36867" name="Text Box 9"/>
          <p:cNvSpPr txBox="1">
            <a:spLocks noChangeArrowheads="1"/>
          </p:cNvSpPr>
          <p:nvPr/>
        </p:nvSpPr>
        <p:spPr bwMode="auto">
          <a:xfrm>
            <a:off x="762000" y="228600"/>
            <a:ext cx="7620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a:spcBef>
                <a:spcPct val="50000"/>
              </a:spcBef>
            </a:pPr>
            <a:r>
              <a:rPr lang="en-US" sz="4000" dirty="0">
                <a:latin typeface="Cambria" panose="02040503050406030204" pitchFamily="18" charset="0"/>
              </a:rPr>
              <a:t>Games'</a:t>
            </a:r>
            <a:r>
              <a:rPr lang="en-US" altLang="ja-JP" sz="4000" dirty="0">
                <a:latin typeface="Cambria" panose="02040503050406030204" pitchFamily="18" charset="0"/>
              </a:rPr>
              <a:t> Branching Factors</a:t>
            </a:r>
            <a:endParaRPr lang="en-US" sz="4000" dirty="0">
              <a:latin typeface="Cambria" panose="02040503050406030204" pitchFamily="18" charset="0"/>
            </a:endParaRPr>
          </a:p>
        </p:txBody>
      </p:sp>
      <p:sp>
        <p:nvSpPr>
          <p:cNvPr id="36868" name="Text Box 11"/>
          <p:cNvSpPr txBox="1">
            <a:spLocks noChangeArrowheads="1"/>
          </p:cNvSpPr>
          <p:nvPr/>
        </p:nvSpPr>
        <p:spPr bwMode="auto">
          <a:xfrm>
            <a:off x="5903913" y="3613150"/>
            <a:ext cx="3048000"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a:lnSpc>
                <a:spcPct val="70000"/>
              </a:lnSpc>
              <a:spcBef>
                <a:spcPct val="50000"/>
              </a:spcBef>
            </a:pPr>
            <a:r>
              <a:rPr lang="en-US" sz="1600" b="1"/>
              <a:t>Branching Factors</a:t>
            </a:r>
          </a:p>
          <a:p>
            <a:pPr algn="ctr">
              <a:lnSpc>
                <a:spcPct val="70000"/>
              </a:lnSpc>
              <a:spcBef>
                <a:spcPct val="50000"/>
              </a:spcBef>
            </a:pPr>
            <a:r>
              <a:rPr lang="en-US" sz="1400"/>
              <a:t>for different two-player games</a:t>
            </a:r>
          </a:p>
        </p:txBody>
      </p:sp>
      <p:sp>
        <p:nvSpPr>
          <p:cNvPr id="36869" name="Text Box 13"/>
          <p:cNvSpPr txBox="1">
            <a:spLocks noChangeArrowheads="1"/>
          </p:cNvSpPr>
          <p:nvPr/>
        </p:nvSpPr>
        <p:spPr bwMode="auto">
          <a:xfrm>
            <a:off x="6324600" y="4343400"/>
            <a:ext cx="2286000" cy="211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nSpc>
                <a:spcPct val="80000"/>
              </a:lnSpc>
              <a:spcBef>
                <a:spcPct val="50000"/>
              </a:spcBef>
            </a:pPr>
            <a:r>
              <a:rPr lang="en-US" sz="1800">
                <a:solidFill>
                  <a:schemeClr val="accent2"/>
                </a:solidFill>
              </a:rPr>
              <a:t>Tic-tac-toe            4</a:t>
            </a:r>
          </a:p>
          <a:p>
            <a:pPr>
              <a:lnSpc>
                <a:spcPct val="80000"/>
              </a:lnSpc>
              <a:spcBef>
                <a:spcPct val="50000"/>
              </a:spcBef>
            </a:pPr>
            <a:r>
              <a:rPr lang="en-US" sz="1800">
                <a:solidFill>
                  <a:schemeClr val="accent2"/>
                </a:solidFill>
              </a:rPr>
              <a:t>Connect Four       7</a:t>
            </a:r>
          </a:p>
          <a:p>
            <a:pPr>
              <a:lnSpc>
                <a:spcPct val="80000"/>
              </a:lnSpc>
              <a:spcBef>
                <a:spcPct val="50000"/>
              </a:spcBef>
            </a:pPr>
            <a:r>
              <a:rPr lang="en-US" sz="1800">
                <a:solidFill>
                  <a:schemeClr val="accent2"/>
                </a:solidFill>
              </a:rPr>
              <a:t>Checkers           10</a:t>
            </a:r>
          </a:p>
          <a:p>
            <a:pPr>
              <a:lnSpc>
                <a:spcPct val="80000"/>
              </a:lnSpc>
              <a:spcBef>
                <a:spcPct val="50000"/>
              </a:spcBef>
            </a:pPr>
            <a:r>
              <a:rPr lang="en-US" sz="1800">
                <a:solidFill>
                  <a:schemeClr val="accent2"/>
                </a:solidFill>
              </a:rPr>
              <a:t>Othello               30</a:t>
            </a:r>
          </a:p>
          <a:p>
            <a:pPr>
              <a:lnSpc>
                <a:spcPct val="80000"/>
              </a:lnSpc>
              <a:spcBef>
                <a:spcPct val="50000"/>
              </a:spcBef>
            </a:pPr>
            <a:r>
              <a:rPr lang="en-US" sz="1800">
                <a:solidFill>
                  <a:schemeClr val="accent2"/>
                </a:solidFill>
              </a:rPr>
              <a:t>Chess                40</a:t>
            </a:r>
          </a:p>
          <a:p>
            <a:pPr>
              <a:lnSpc>
                <a:spcPct val="80000"/>
              </a:lnSpc>
              <a:spcBef>
                <a:spcPct val="50000"/>
              </a:spcBef>
            </a:pPr>
            <a:r>
              <a:rPr lang="en-US" sz="1800">
                <a:solidFill>
                  <a:schemeClr val="accent2"/>
                </a:solidFill>
              </a:rPr>
              <a:t>Go                    300</a:t>
            </a:r>
          </a:p>
        </p:txBody>
      </p:sp>
      <p:sp>
        <p:nvSpPr>
          <p:cNvPr id="36870" name="Line 30"/>
          <p:cNvSpPr>
            <a:spLocks noChangeShapeType="1"/>
          </p:cNvSpPr>
          <p:nvPr/>
        </p:nvSpPr>
        <p:spPr bwMode="auto">
          <a:xfrm>
            <a:off x="4087968" y="5385158"/>
            <a:ext cx="4722378" cy="0"/>
          </a:xfrm>
          <a:prstGeom prst="line">
            <a:avLst/>
          </a:prstGeom>
          <a:noFill/>
          <a:ln w="28575">
            <a:solidFill>
              <a:srgbClr val="C00000"/>
            </a:solidFill>
            <a:prstDash val="dash"/>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6871" name="Line 31"/>
          <p:cNvSpPr>
            <a:spLocks noChangeShapeType="1"/>
          </p:cNvSpPr>
          <p:nvPr/>
        </p:nvSpPr>
        <p:spPr bwMode="auto">
          <a:xfrm>
            <a:off x="4087968" y="6078896"/>
            <a:ext cx="4730314" cy="0"/>
          </a:xfrm>
          <a:prstGeom prst="line">
            <a:avLst/>
          </a:prstGeom>
          <a:noFill/>
          <a:ln w="28575">
            <a:solidFill>
              <a:srgbClr val="C00000"/>
            </a:solidFill>
            <a:prstDash val="dash"/>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6872" name="Line 32"/>
          <p:cNvSpPr>
            <a:spLocks noChangeShapeType="1"/>
          </p:cNvSpPr>
          <p:nvPr/>
        </p:nvSpPr>
        <p:spPr bwMode="auto">
          <a:xfrm>
            <a:off x="6683375" y="1766888"/>
            <a:ext cx="0" cy="3175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6873" name="Line 33"/>
          <p:cNvSpPr>
            <a:spLocks noChangeShapeType="1"/>
          </p:cNvSpPr>
          <p:nvPr/>
        </p:nvSpPr>
        <p:spPr bwMode="auto">
          <a:xfrm>
            <a:off x="6715125" y="1758950"/>
            <a:ext cx="285750" cy="34925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6874" name="Line 34"/>
          <p:cNvSpPr>
            <a:spLocks noChangeShapeType="1"/>
          </p:cNvSpPr>
          <p:nvPr/>
        </p:nvSpPr>
        <p:spPr bwMode="auto">
          <a:xfrm>
            <a:off x="6754813" y="1719263"/>
            <a:ext cx="635000" cy="373062"/>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6875" name="Line 35"/>
          <p:cNvSpPr>
            <a:spLocks noChangeShapeType="1"/>
          </p:cNvSpPr>
          <p:nvPr/>
        </p:nvSpPr>
        <p:spPr bwMode="auto">
          <a:xfrm>
            <a:off x="6761163" y="1684338"/>
            <a:ext cx="1069975" cy="430212"/>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6876" name="Line 36"/>
          <p:cNvSpPr>
            <a:spLocks noChangeShapeType="1"/>
          </p:cNvSpPr>
          <p:nvPr/>
        </p:nvSpPr>
        <p:spPr bwMode="auto">
          <a:xfrm flipH="1">
            <a:off x="6342063" y="1747838"/>
            <a:ext cx="285750" cy="365125"/>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6877" name="Line 37"/>
          <p:cNvSpPr>
            <a:spLocks noChangeShapeType="1"/>
          </p:cNvSpPr>
          <p:nvPr/>
        </p:nvSpPr>
        <p:spPr bwMode="auto">
          <a:xfrm flipH="1">
            <a:off x="5976938" y="1708150"/>
            <a:ext cx="635000" cy="373063"/>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6878" name="Line 38"/>
          <p:cNvSpPr>
            <a:spLocks noChangeShapeType="1"/>
          </p:cNvSpPr>
          <p:nvPr/>
        </p:nvSpPr>
        <p:spPr bwMode="auto">
          <a:xfrm flipH="1">
            <a:off x="5516563" y="1676400"/>
            <a:ext cx="1071562" cy="428625"/>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6879" name="Oval 40"/>
          <p:cNvSpPr>
            <a:spLocks noChangeArrowheads="1"/>
          </p:cNvSpPr>
          <p:nvPr/>
        </p:nvSpPr>
        <p:spPr bwMode="auto">
          <a:xfrm>
            <a:off x="5468938" y="2078038"/>
            <a:ext cx="96837" cy="96837"/>
          </a:xfrm>
          <a:prstGeom prst="ellipse">
            <a:avLst/>
          </a:prstGeom>
          <a:solidFill>
            <a:srgbClr val="008000"/>
          </a:solidFill>
          <a:ln>
            <a:noFill/>
          </a:ln>
          <a:extLst>
            <a:ext uri="{91240B29-F687-4F45-9708-019B960494DF}">
              <a14:hiddenLine xmlns:a14="http://schemas.microsoft.com/office/drawing/2010/main" w="19050">
                <a:solidFill>
                  <a:srgbClr val="000000"/>
                </a:solidFill>
                <a:round/>
                <a:headEnd/>
                <a:tailEnd/>
              </a14:hiddenLine>
            </a:ext>
          </a:extLst>
        </p:spPr>
        <p:txBody>
          <a:bodyPr wrap="none" anchor="ctr"/>
          <a:lstStyle/>
          <a:p>
            <a:endParaRPr lang="en-US"/>
          </a:p>
        </p:txBody>
      </p:sp>
      <p:sp>
        <p:nvSpPr>
          <p:cNvPr id="36880" name="Oval 41"/>
          <p:cNvSpPr>
            <a:spLocks noChangeArrowheads="1"/>
          </p:cNvSpPr>
          <p:nvPr/>
        </p:nvSpPr>
        <p:spPr bwMode="auto">
          <a:xfrm>
            <a:off x="5922963" y="2079625"/>
            <a:ext cx="96837" cy="96838"/>
          </a:xfrm>
          <a:prstGeom prst="ellipse">
            <a:avLst/>
          </a:prstGeom>
          <a:solidFill>
            <a:srgbClr val="008000"/>
          </a:solidFill>
          <a:ln>
            <a:noFill/>
          </a:ln>
          <a:extLst>
            <a:ext uri="{91240B29-F687-4F45-9708-019B960494DF}">
              <a14:hiddenLine xmlns:a14="http://schemas.microsoft.com/office/drawing/2010/main" w="19050">
                <a:solidFill>
                  <a:srgbClr val="000000"/>
                </a:solidFill>
                <a:round/>
                <a:headEnd/>
                <a:tailEnd/>
              </a14:hiddenLine>
            </a:ext>
          </a:extLst>
        </p:spPr>
        <p:txBody>
          <a:bodyPr wrap="none" anchor="ctr"/>
          <a:lstStyle/>
          <a:p>
            <a:endParaRPr lang="en-US"/>
          </a:p>
        </p:txBody>
      </p:sp>
      <p:sp>
        <p:nvSpPr>
          <p:cNvPr id="36881" name="Oval 42"/>
          <p:cNvSpPr>
            <a:spLocks noChangeArrowheads="1"/>
          </p:cNvSpPr>
          <p:nvPr/>
        </p:nvSpPr>
        <p:spPr bwMode="auto">
          <a:xfrm>
            <a:off x="6297613" y="2081213"/>
            <a:ext cx="96837" cy="96837"/>
          </a:xfrm>
          <a:prstGeom prst="ellipse">
            <a:avLst/>
          </a:prstGeom>
          <a:solidFill>
            <a:srgbClr val="008000"/>
          </a:solidFill>
          <a:ln>
            <a:noFill/>
          </a:ln>
          <a:extLst>
            <a:ext uri="{91240B29-F687-4F45-9708-019B960494DF}">
              <a14:hiddenLine xmlns:a14="http://schemas.microsoft.com/office/drawing/2010/main" w="19050">
                <a:solidFill>
                  <a:srgbClr val="000000"/>
                </a:solidFill>
                <a:round/>
                <a:headEnd/>
                <a:tailEnd/>
              </a14:hiddenLine>
            </a:ext>
          </a:extLst>
        </p:spPr>
        <p:txBody>
          <a:bodyPr wrap="none" anchor="ctr"/>
          <a:lstStyle/>
          <a:p>
            <a:endParaRPr lang="en-US"/>
          </a:p>
        </p:txBody>
      </p:sp>
      <p:sp>
        <p:nvSpPr>
          <p:cNvPr id="36882" name="Oval 43"/>
          <p:cNvSpPr>
            <a:spLocks noChangeArrowheads="1"/>
          </p:cNvSpPr>
          <p:nvPr/>
        </p:nvSpPr>
        <p:spPr bwMode="auto">
          <a:xfrm>
            <a:off x="6632575" y="2066925"/>
            <a:ext cx="96838" cy="96838"/>
          </a:xfrm>
          <a:prstGeom prst="ellipse">
            <a:avLst/>
          </a:prstGeom>
          <a:solidFill>
            <a:srgbClr val="008000"/>
          </a:solidFill>
          <a:ln>
            <a:noFill/>
          </a:ln>
          <a:extLst>
            <a:ext uri="{91240B29-F687-4F45-9708-019B960494DF}">
              <a14:hiddenLine xmlns:a14="http://schemas.microsoft.com/office/drawing/2010/main" w="19050">
                <a:solidFill>
                  <a:srgbClr val="000000"/>
                </a:solidFill>
                <a:round/>
                <a:headEnd/>
                <a:tailEnd/>
              </a14:hiddenLine>
            </a:ext>
          </a:extLst>
        </p:spPr>
        <p:txBody>
          <a:bodyPr wrap="none" anchor="ctr"/>
          <a:lstStyle/>
          <a:p>
            <a:endParaRPr lang="en-US"/>
          </a:p>
        </p:txBody>
      </p:sp>
      <p:sp>
        <p:nvSpPr>
          <p:cNvPr id="36883" name="Oval 44"/>
          <p:cNvSpPr>
            <a:spLocks noChangeArrowheads="1"/>
          </p:cNvSpPr>
          <p:nvPr/>
        </p:nvSpPr>
        <p:spPr bwMode="auto">
          <a:xfrm>
            <a:off x="6967538" y="2076450"/>
            <a:ext cx="96837" cy="96838"/>
          </a:xfrm>
          <a:prstGeom prst="ellipse">
            <a:avLst/>
          </a:prstGeom>
          <a:solidFill>
            <a:srgbClr val="008000"/>
          </a:solidFill>
          <a:ln>
            <a:noFill/>
          </a:ln>
          <a:extLst>
            <a:ext uri="{91240B29-F687-4F45-9708-019B960494DF}">
              <a14:hiddenLine xmlns:a14="http://schemas.microsoft.com/office/drawing/2010/main" w="19050">
                <a:solidFill>
                  <a:srgbClr val="000000"/>
                </a:solidFill>
                <a:round/>
                <a:headEnd/>
                <a:tailEnd/>
              </a14:hiddenLine>
            </a:ext>
          </a:extLst>
        </p:spPr>
        <p:txBody>
          <a:bodyPr wrap="none" anchor="ctr"/>
          <a:lstStyle/>
          <a:p>
            <a:endParaRPr lang="en-US"/>
          </a:p>
        </p:txBody>
      </p:sp>
      <p:sp>
        <p:nvSpPr>
          <p:cNvPr id="36884" name="Oval 45"/>
          <p:cNvSpPr>
            <a:spLocks noChangeArrowheads="1"/>
          </p:cNvSpPr>
          <p:nvPr/>
        </p:nvSpPr>
        <p:spPr bwMode="auto">
          <a:xfrm>
            <a:off x="7366000" y="2078038"/>
            <a:ext cx="96838" cy="96837"/>
          </a:xfrm>
          <a:prstGeom prst="ellipse">
            <a:avLst/>
          </a:prstGeom>
          <a:solidFill>
            <a:srgbClr val="008000"/>
          </a:solidFill>
          <a:ln>
            <a:noFill/>
          </a:ln>
          <a:extLst>
            <a:ext uri="{91240B29-F687-4F45-9708-019B960494DF}">
              <a14:hiddenLine xmlns:a14="http://schemas.microsoft.com/office/drawing/2010/main" w="19050">
                <a:solidFill>
                  <a:srgbClr val="000000"/>
                </a:solidFill>
                <a:round/>
                <a:headEnd/>
                <a:tailEnd/>
              </a14:hiddenLine>
            </a:ext>
          </a:extLst>
        </p:spPr>
        <p:txBody>
          <a:bodyPr wrap="none" anchor="ctr"/>
          <a:lstStyle/>
          <a:p>
            <a:endParaRPr lang="en-US"/>
          </a:p>
        </p:txBody>
      </p:sp>
      <p:sp>
        <p:nvSpPr>
          <p:cNvPr id="36885" name="Oval 46"/>
          <p:cNvSpPr>
            <a:spLocks noChangeArrowheads="1"/>
          </p:cNvSpPr>
          <p:nvPr/>
        </p:nvSpPr>
        <p:spPr bwMode="auto">
          <a:xfrm>
            <a:off x="7820025" y="2095500"/>
            <a:ext cx="96838" cy="96838"/>
          </a:xfrm>
          <a:prstGeom prst="ellipse">
            <a:avLst/>
          </a:prstGeom>
          <a:solidFill>
            <a:srgbClr val="008000"/>
          </a:solidFill>
          <a:ln>
            <a:noFill/>
          </a:ln>
          <a:extLst>
            <a:ext uri="{91240B29-F687-4F45-9708-019B960494DF}">
              <a14:hiddenLine xmlns:a14="http://schemas.microsoft.com/office/drawing/2010/main" w="19050">
                <a:solidFill>
                  <a:srgbClr val="000000"/>
                </a:solidFill>
                <a:round/>
                <a:headEnd/>
                <a:tailEnd/>
              </a14:hiddenLine>
            </a:ext>
          </a:extLst>
        </p:spPr>
        <p:txBody>
          <a:bodyPr wrap="none" anchor="ctr"/>
          <a:lstStyle/>
          <a:p>
            <a:endParaRPr lang="en-US"/>
          </a:p>
        </p:txBody>
      </p:sp>
      <p:sp>
        <p:nvSpPr>
          <p:cNvPr id="36886" name="Line 47"/>
          <p:cNvSpPr>
            <a:spLocks noChangeShapeType="1"/>
          </p:cNvSpPr>
          <p:nvPr/>
        </p:nvSpPr>
        <p:spPr bwMode="auto">
          <a:xfrm>
            <a:off x="5516563" y="2179638"/>
            <a:ext cx="0" cy="46831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6887" name="Line 48"/>
          <p:cNvSpPr>
            <a:spLocks noChangeShapeType="1"/>
          </p:cNvSpPr>
          <p:nvPr/>
        </p:nvSpPr>
        <p:spPr bwMode="auto">
          <a:xfrm>
            <a:off x="5516563" y="2187575"/>
            <a:ext cx="71437" cy="46831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6888" name="Line 49"/>
          <p:cNvSpPr>
            <a:spLocks noChangeShapeType="1"/>
          </p:cNvSpPr>
          <p:nvPr/>
        </p:nvSpPr>
        <p:spPr bwMode="auto">
          <a:xfrm>
            <a:off x="5516563" y="2187575"/>
            <a:ext cx="150812" cy="47625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6889" name="Line 50"/>
          <p:cNvSpPr>
            <a:spLocks noChangeShapeType="1"/>
          </p:cNvSpPr>
          <p:nvPr/>
        </p:nvSpPr>
        <p:spPr bwMode="auto">
          <a:xfrm>
            <a:off x="5516563" y="2187575"/>
            <a:ext cx="230187" cy="4841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6890" name="Line 51"/>
          <p:cNvSpPr>
            <a:spLocks noChangeShapeType="1"/>
          </p:cNvSpPr>
          <p:nvPr/>
        </p:nvSpPr>
        <p:spPr bwMode="auto">
          <a:xfrm flipH="1">
            <a:off x="5445125" y="2187575"/>
            <a:ext cx="63500" cy="46831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6891" name="Line 52"/>
          <p:cNvSpPr>
            <a:spLocks noChangeShapeType="1"/>
          </p:cNvSpPr>
          <p:nvPr/>
        </p:nvSpPr>
        <p:spPr bwMode="auto">
          <a:xfrm flipH="1">
            <a:off x="5373688" y="2187575"/>
            <a:ext cx="134937" cy="4603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6892" name="Line 53"/>
          <p:cNvSpPr>
            <a:spLocks noChangeShapeType="1"/>
          </p:cNvSpPr>
          <p:nvPr/>
        </p:nvSpPr>
        <p:spPr bwMode="auto">
          <a:xfrm flipH="1">
            <a:off x="5294313" y="2195513"/>
            <a:ext cx="206375" cy="45243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6893" name="Line 54"/>
          <p:cNvSpPr>
            <a:spLocks noChangeShapeType="1"/>
          </p:cNvSpPr>
          <p:nvPr/>
        </p:nvSpPr>
        <p:spPr bwMode="auto">
          <a:xfrm>
            <a:off x="5961063" y="2185988"/>
            <a:ext cx="0" cy="46831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6894" name="Line 55"/>
          <p:cNvSpPr>
            <a:spLocks noChangeShapeType="1"/>
          </p:cNvSpPr>
          <p:nvPr/>
        </p:nvSpPr>
        <p:spPr bwMode="auto">
          <a:xfrm>
            <a:off x="5961063" y="2193925"/>
            <a:ext cx="71437" cy="46831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6895" name="Line 56"/>
          <p:cNvSpPr>
            <a:spLocks noChangeShapeType="1"/>
          </p:cNvSpPr>
          <p:nvPr/>
        </p:nvSpPr>
        <p:spPr bwMode="auto">
          <a:xfrm>
            <a:off x="5961063" y="2193925"/>
            <a:ext cx="150812" cy="47625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6896" name="Line 57"/>
          <p:cNvSpPr>
            <a:spLocks noChangeShapeType="1"/>
          </p:cNvSpPr>
          <p:nvPr/>
        </p:nvSpPr>
        <p:spPr bwMode="auto">
          <a:xfrm>
            <a:off x="5961063" y="2193925"/>
            <a:ext cx="230187" cy="4841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6897" name="Line 58"/>
          <p:cNvSpPr>
            <a:spLocks noChangeShapeType="1"/>
          </p:cNvSpPr>
          <p:nvPr/>
        </p:nvSpPr>
        <p:spPr bwMode="auto">
          <a:xfrm flipH="1">
            <a:off x="5889625" y="2193925"/>
            <a:ext cx="63500" cy="46831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6898" name="Line 59"/>
          <p:cNvSpPr>
            <a:spLocks noChangeShapeType="1"/>
          </p:cNvSpPr>
          <p:nvPr/>
        </p:nvSpPr>
        <p:spPr bwMode="auto">
          <a:xfrm flipH="1">
            <a:off x="5818188" y="2193925"/>
            <a:ext cx="134937" cy="4603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6899" name="Line 60"/>
          <p:cNvSpPr>
            <a:spLocks noChangeShapeType="1"/>
          </p:cNvSpPr>
          <p:nvPr/>
        </p:nvSpPr>
        <p:spPr bwMode="auto">
          <a:xfrm flipH="1">
            <a:off x="5738813" y="2201863"/>
            <a:ext cx="206375" cy="45243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6900" name="Line 61"/>
          <p:cNvSpPr>
            <a:spLocks noChangeShapeType="1"/>
          </p:cNvSpPr>
          <p:nvPr/>
        </p:nvSpPr>
        <p:spPr bwMode="auto">
          <a:xfrm>
            <a:off x="6342063" y="2178050"/>
            <a:ext cx="0" cy="46831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6901" name="Line 62"/>
          <p:cNvSpPr>
            <a:spLocks noChangeShapeType="1"/>
          </p:cNvSpPr>
          <p:nvPr/>
        </p:nvSpPr>
        <p:spPr bwMode="auto">
          <a:xfrm>
            <a:off x="6342063" y="2185988"/>
            <a:ext cx="71437" cy="46831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6902" name="Line 63"/>
          <p:cNvSpPr>
            <a:spLocks noChangeShapeType="1"/>
          </p:cNvSpPr>
          <p:nvPr/>
        </p:nvSpPr>
        <p:spPr bwMode="auto">
          <a:xfrm>
            <a:off x="6342063" y="2185988"/>
            <a:ext cx="150812" cy="47625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6903" name="Line 64"/>
          <p:cNvSpPr>
            <a:spLocks noChangeShapeType="1"/>
          </p:cNvSpPr>
          <p:nvPr/>
        </p:nvSpPr>
        <p:spPr bwMode="auto">
          <a:xfrm>
            <a:off x="6342063" y="2185988"/>
            <a:ext cx="230187" cy="48418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6904" name="Line 65"/>
          <p:cNvSpPr>
            <a:spLocks noChangeShapeType="1"/>
          </p:cNvSpPr>
          <p:nvPr/>
        </p:nvSpPr>
        <p:spPr bwMode="auto">
          <a:xfrm flipH="1">
            <a:off x="6270625" y="2185988"/>
            <a:ext cx="63500" cy="46831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6905" name="Line 66"/>
          <p:cNvSpPr>
            <a:spLocks noChangeShapeType="1"/>
          </p:cNvSpPr>
          <p:nvPr/>
        </p:nvSpPr>
        <p:spPr bwMode="auto">
          <a:xfrm flipH="1">
            <a:off x="6199188" y="2185988"/>
            <a:ext cx="134937" cy="4603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6906" name="Line 67"/>
          <p:cNvSpPr>
            <a:spLocks noChangeShapeType="1"/>
          </p:cNvSpPr>
          <p:nvPr/>
        </p:nvSpPr>
        <p:spPr bwMode="auto">
          <a:xfrm flipH="1">
            <a:off x="6119813" y="2193925"/>
            <a:ext cx="206375" cy="45243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6907" name="Line 68"/>
          <p:cNvSpPr>
            <a:spLocks noChangeShapeType="1"/>
          </p:cNvSpPr>
          <p:nvPr/>
        </p:nvSpPr>
        <p:spPr bwMode="auto">
          <a:xfrm>
            <a:off x="6681788" y="2174875"/>
            <a:ext cx="0" cy="46831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6908" name="Line 69"/>
          <p:cNvSpPr>
            <a:spLocks noChangeShapeType="1"/>
          </p:cNvSpPr>
          <p:nvPr/>
        </p:nvSpPr>
        <p:spPr bwMode="auto">
          <a:xfrm>
            <a:off x="6681788" y="2182813"/>
            <a:ext cx="71437" cy="46831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6909" name="Line 70"/>
          <p:cNvSpPr>
            <a:spLocks noChangeShapeType="1"/>
          </p:cNvSpPr>
          <p:nvPr/>
        </p:nvSpPr>
        <p:spPr bwMode="auto">
          <a:xfrm>
            <a:off x="6681788" y="2182813"/>
            <a:ext cx="150812" cy="47625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6910" name="Line 71"/>
          <p:cNvSpPr>
            <a:spLocks noChangeShapeType="1"/>
          </p:cNvSpPr>
          <p:nvPr/>
        </p:nvSpPr>
        <p:spPr bwMode="auto">
          <a:xfrm>
            <a:off x="6681788" y="2182813"/>
            <a:ext cx="230187" cy="48418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6911" name="Line 72"/>
          <p:cNvSpPr>
            <a:spLocks noChangeShapeType="1"/>
          </p:cNvSpPr>
          <p:nvPr/>
        </p:nvSpPr>
        <p:spPr bwMode="auto">
          <a:xfrm flipH="1">
            <a:off x="6610350" y="2182813"/>
            <a:ext cx="63500" cy="46831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6912" name="Line 73"/>
          <p:cNvSpPr>
            <a:spLocks noChangeShapeType="1"/>
          </p:cNvSpPr>
          <p:nvPr/>
        </p:nvSpPr>
        <p:spPr bwMode="auto">
          <a:xfrm flipH="1">
            <a:off x="6538913" y="2182813"/>
            <a:ext cx="134937" cy="4603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6913" name="Line 74"/>
          <p:cNvSpPr>
            <a:spLocks noChangeShapeType="1"/>
          </p:cNvSpPr>
          <p:nvPr/>
        </p:nvSpPr>
        <p:spPr bwMode="auto">
          <a:xfrm flipH="1">
            <a:off x="6459538" y="2190750"/>
            <a:ext cx="206375" cy="45243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6914" name="Line 75"/>
          <p:cNvSpPr>
            <a:spLocks noChangeShapeType="1"/>
          </p:cNvSpPr>
          <p:nvPr/>
        </p:nvSpPr>
        <p:spPr bwMode="auto">
          <a:xfrm>
            <a:off x="7874000" y="2198688"/>
            <a:ext cx="0" cy="46831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6915" name="Line 76"/>
          <p:cNvSpPr>
            <a:spLocks noChangeShapeType="1"/>
          </p:cNvSpPr>
          <p:nvPr/>
        </p:nvSpPr>
        <p:spPr bwMode="auto">
          <a:xfrm>
            <a:off x="7874000" y="2206625"/>
            <a:ext cx="71438" cy="46831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6916" name="Line 77"/>
          <p:cNvSpPr>
            <a:spLocks noChangeShapeType="1"/>
          </p:cNvSpPr>
          <p:nvPr/>
        </p:nvSpPr>
        <p:spPr bwMode="auto">
          <a:xfrm>
            <a:off x="7874000" y="2206625"/>
            <a:ext cx="150813" cy="47625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6917" name="Line 78"/>
          <p:cNvSpPr>
            <a:spLocks noChangeShapeType="1"/>
          </p:cNvSpPr>
          <p:nvPr/>
        </p:nvSpPr>
        <p:spPr bwMode="auto">
          <a:xfrm>
            <a:off x="7874000" y="2206625"/>
            <a:ext cx="230188" cy="4841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6918" name="Line 79"/>
          <p:cNvSpPr>
            <a:spLocks noChangeShapeType="1"/>
          </p:cNvSpPr>
          <p:nvPr/>
        </p:nvSpPr>
        <p:spPr bwMode="auto">
          <a:xfrm flipH="1">
            <a:off x="7802563" y="2206625"/>
            <a:ext cx="63500" cy="46831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6919" name="Line 80"/>
          <p:cNvSpPr>
            <a:spLocks noChangeShapeType="1"/>
          </p:cNvSpPr>
          <p:nvPr/>
        </p:nvSpPr>
        <p:spPr bwMode="auto">
          <a:xfrm flipH="1">
            <a:off x="7731125" y="2206625"/>
            <a:ext cx="134938" cy="4603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6920" name="Line 81"/>
          <p:cNvSpPr>
            <a:spLocks noChangeShapeType="1"/>
          </p:cNvSpPr>
          <p:nvPr/>
        </p:nvSpPr>
        <p:spPr bwMode="auto">
          <a:xfrm flipH="1">
            <a:off x="7651750" y="2214563"/>
            <a:ext cx="206375" cy="45243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6921" name="Line 82"/>
          <p:cNvSpPr>
            <a:spLocks noChangeShapeType="1"/>
          </p:cNvSpPr>
          <p:nvPr/>
        </p:nvSpPr>
        <p:spPr bwMode="auto">
          <a:xfrm>
            <a:off x="7424738" y="2173288"/>
            <a:ext cx="0" cy="46831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6922" name="Line 83"/>
          <p:cNvSpPr>
            <a:spLocks noChangeShapeType="1"/>
          </p:cNvSpPr>
          <p:nvPr/>
        </p:nvSpPr>
        <p:spPr bwMode="auto">
          <a:xfrm>
            <a:off x="7424738" y="2181225"/>
            <a:ext cx="71437" cy="46831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6923" name="Line 84"/>
          <p:cNvSpPr>
            <a:spLocks noChangeShapeType="1"/>
          </p:cNvSpPr>
          <p:nvPr/>
        </p:nvSpPr>
        <p:spPr bwMode="auto">
          <a:xfrm>
            <a:off x="7424738" y="2181225"/>
            <a:ext cx="150812" cy="47625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6924" name="Line 85"/>
          <p:cNvSpPr>
            <a:spLocks noChangeShapeType="1"/>
          </p:cNvSpPr>
          <p:nvPr/>
        </p:nvSpPr>
        <p:spPr bwMode="auto">
          <a:xfrm>
            <a:off x="7424738" y="2181225"/>
            <a:ext cx="230187" cy="4841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6925" name="Line 86"/>
          <p:cNvSpPr>
            <a:spLocks noChangeShapeType="1"/>
          </p:cNvSpPr>
          <p:nvPr/>
        </p:nvSpPr>
        <p:spPr bwMode="auto">
          <a:xfrm flipH="1">
            <a:off x="7353300" y="2181225"/>
            <a:ext cx="63500" cy="46831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6926" name="Line 87"/>
          <p:cNvSpPr>
            <a:spLocks noChangeShapeType="1"/>
          </p:cNvSpPr>
          <p:nvPr/>
        </p:nvSpPr>
        <p:spPr bwMode="auto">
          <a:xfrm flipH="1">
            <a:off x="7281863" y="2181225"/>
            <a:ext cx="134937" cy="4603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6927" name="Line 88"/>
          <p:cNvSpPr>
            <a:spLocks noChangeShapeType="1"/>
          </p:cNvSpPr>
          <p:nvPr/>
        </p:nvSpPr>
        <p:spPr bwMode="auto">
          <a:xfrm flipH="1">
            <a:off x="7202488" y="2189163"/>
            <a:ext cx="206375" cy="45243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6928" name="Line 89"/>
          <p:cNvSpPr>
            <a:spLocks noChangeShapeType="1"/>
          </p:cNvSpPr>
          <p:nvPr/>
        </p:nvSpPr>
        <p:spPr bwMode="auto">
          <a:xfrm>
            <a:off x="7015163" y="2190750"/>
            <a:ext cx="0" cy="46831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6929" name="Line 90"/>
          <p:cNvSpPr>
            <a:spLocks noChangeShapeType="1"/>
          </p:cNvSpPr>
          <p:nvPr/>
        </p:nvSpPr>
        <p:spPr bwMode="auto">
          <a:xfrm>
            <a:off x="7015163" y="2198688"/>
            <a:ext cx="71437" cy="46831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6930" name="Line 91"/>
          <p:cNvSpPr>
            <a:spLocks noChangeShapeType="1"/>
          </p:cNvSpPr>
          <p:nvPr/>
        </p:nvSpPr>
        <p:spPr bwMode="auto">
          <a:xfrm>
            <a:off x="7015163" y="2198688"/>
            <a:ext cx="150812" cy="47625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6931" name="Line 92"/>
          <p:cNvSpPr>
            <a:spLocks noChangeShapeType="1"/>
          </p:cNvSpPr>
          <p:nvPr/>
        </p:nvSpPr>
        <p:spPr bwMode="auto">
          <a:xfrm>
            <a:off x="7015163" y="2198688"/>
            <a:ext cx="230187" cy="48418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6932" name="Line 93"/>
          <p:cNvSpPr>
            <a:spLocks noChangeShapeType="1"/>
          </p:cNvSpPr>
          <p:nvPr/>
        </p:nvSpPr>
        <p:spPr bwMode="auto">
          <a:xfrm flipH="1">
            <a:off x="6943725" y="2198688"/>
            <a:ext cx="63500" cy="46831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6933" name="Line 94"/>
          <p:cNvSpPr>
            <a:spLocks noChangeShapeType="1"/>
          </p:cNvSpPr>
          <p:nvPr/>
        </p:nvSpPr>
        <p:spPr bwMode="auto">
          <a:xfrm flipH="1">
            <a:off x="6872288" y="2198688"/>
            <a:ext cx="134937" cy="4603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6934" name="Line 95"/>
          <p:cNvSpPr>
            <a:spLocks noChangeShapeType="1"/>
          </p:cNvSpPr>
          <p:nvPr/>
        </p:nvSpPr>
        <p:spPr bwMode="auto">
          <a:xfrm flipH="1">
            <a:off x="6792913" y="2206625"/>
            <a:ext cx="206375" cy="45243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6935" name="Oval 96"/>
          <p:cNvSpPr>
            <a:spLocks noChangeArrowheads="1"/>
          </p:cNvSpPr>
          <p:nvPr/>
        </p:nvSpPr>
        <p:spPr bwMode="auto">
          <a:xfrm>
            <a:off x="7616825" y="2643188"/>
            <a:ext cx="74613" cy="74612"/>
          </a:xfrm>
          <a:prstGeom prst="ellipse">
            <a:avLst/>
          </a:prstGeom>
          <a:solidFill>
            <a:schemeClr val="accent2"/>
          </a:solidFill>
          <a:ln>
            <a:noFill/>
          </a:ln>
          <a:extLst>
            <a:ext uri="{91240B29-F687-4F45-9708-019B960494DF}">
              <a14:hiddenLine xmlns:a14="http://schemas.microsoft.com/office/drawing/2010/main" w="19050">
                <a:solidFill>
                  <a:srgbClr val="000000"/>
                </a:solidFill>
                <a:round/>
                <a:headEnd/>
                <a:tailEnd/>
              </a14:hiddenLine>
            </a:ext>
          </a:extLst>
        </p:spPr>
        <p:txBody>
          <a:bodyPr wrap="none" anchor="ctr"/>
          <a:lstStyle/>
          <a:p>
            <a:endParaRPr lang="en-US"/>
          </a:p>
        </p:txBody>
      </p:sp>
      <p:sp>
        <p:nvSpPr>
          <p:cNvPr id="36936" name="Oval 97"/>
          <p:cNvSpPr>
            <a:spLocks noChangeArrowheads="1"/>
          </p:cNvSpPr>
          <p:nvPr/>
        </p:nvSpPr>
        <p:spPr bwMode="auto">
          <a:xfrm>
            <a:off x="7689850" y="2652713"/>
            <a:ext cx="74613" cy="74612"/>
          </a:xfrm>
          <a:prstGeom prst="ellipse">
            <a:avLst/>
          </a:prstGeom>
          <a:solidFill>
            <a:schemeClr val="accent2"/>
          </a:solidFill>
          <a:ln>
            <a:noFill/>
          </a:ln>
          <a:extLst>
            <a:ext uri="{91240B29-F687-4F45-9708-019B960494DF}">
              <a14:hiddenLine xmlns:a14="http://schemas.microsoft.com/office/drawing/2010/main" w="19050">
                <a:solidFill>
                  <a:srgbClr val="000000"/>
                </a:solidFill>
                <a:round/>
                <a:headEnd/>
                <a:tailEnd/>
              </a14:hiddenLine>
            </a:ext>
          </a:extLst>
        </p:spPr>
        <p:txBody>
          <a:bodyPr wrap="none" anchor="ctr"/>
          <a:lstStyle/>
          <a:p>
            <a:endParaRPr lang="en-US"/>
          </a:p>
        </p:txBody>
      </p:sp>
      <p:sp>
        <p:nvSpPr>
          <p:cNvPr id="36937" name="Oval 98"/>
          <p:cNvSpPr>
            <a:spLocks noChangeArrowheads="1"/>
          </p:cNvSpPr>
          <p:nvPr/>
        </p:nvSpPr>
        <p:spPr bwMode="auto">
          <a:xfrm>
            <a:off x="7762875" y="2654300"/>
            <a:ext cx="74613" cy="74613"/>
          </a:xfrm>
          <a:prstGeom prst="ellipse">
            <a:avLst/>
          </a:prstGeom>
          <a:solidFill>
            <a:schemeClr val="accent2"/>
          </a:solidFill>
          <a:ln>
            <a:noFill/>
          </a:ln>
          <a:extLst>
            <a:ext uri="{91240B29-F687-4F45-9708-019B960494DF}">
              <a14:hiddenLine xmlns:a14="http://schemas.microsoft.com/office/drawing/2010/main" w="19050">
                <a:solidFill>
                  <a:srgbClr val="000000"/>
                </a:solidFill>
                <a:round/>
                <a:headEnd/>
                <a:tailEnd/>
              </a14:hiddenLine>
            </a:ext>
          </a:extLst>
        </p:spPr>
        <p:txBody>
          <a:bodyPr wrap="none" anchor="ctr"/>
          <a:lstStyle/>
          <a:p>
            <a:endParaRPr lang="en-US"/>
          </a:p>
        </p:txBody>
      </p:sp>
      <p:sp>
        <p:nvSpPr>
          <p:cNvPr id="36938" name="Oval 99"/>
          <p:cNvSpPr>
            <a:spLocks noChangeArrowheads="1"/>
          </p:cNvSpPr>
          <p:nvPr/>
        </p:nvSpPr>
        <p:spPr bwMode="auto">
          <a:xfrm>
            <a:off x="7835900" y="2647950"/>
            <a:ext cx="74613" cy="74613"/>
          </a:xfrm>
          <a:prstGeom prst="ellipse">
            <a:avLst/>
          </a:prstGeom>
          <a:solidFill>
            <a:schemeClr val="accent2"/>
          </a:solidFill>
          <a:ln>
            <a:noFill/>
          </a:ln>
          <a:extLst>
            <a:ext uri="{91240B29-F687-4F45-9708-019B960494DF}">
              <a14:hiddenLine xmlns:a14="http://schemas.microsoft.com/office/drawing/2010/main" w="19050">
                <a:solidFill>
                  <a:srgbClr val="000000"/>
                </a:solidFill>
                <a:round/>
                <a:headEnd/>
                <a:tailEnd/>
              </a14:hiddenLine>
            </a:ext>
          </a:extLst>
        </p:spPr>
        <p:txBody>
          <a:bodyPr wrap="none" anchor="ctr"/>
          <a:lstStyle/>
          <a:p>
            <a:endParaRPr lang="en-US"/>
          </a:p>
        </p:txBody>
      </p:sp>
      <p:sp>
        <p:nvSpPr>
          <p:cNvPr id="36939" name="Oval 100"/>
          <p:cNvSpPr>
            <a:spLocks noChangeArrowheads="1"/>
          </p:cNvSpPr>
          <p:nvPr/>
        </p:nvSpPr>
        <p:spPr bwMode="auto">
          <a:xfrm>
            <a:off x="7908925" y="2649538"/>
            <a:ext cx="74613" cy="74612"/>
          </a:xfrm>
          <a:prstGeom prst="ellipse">
            <a:avLst/>
          </a:prstGeom>
          <a:solidFill>
            <a:schemeClr val="accent2"/>
          </a:solidFill>
          <a:ln>
            <a:noFill/>
          </a:ln>
          <a:extLst>
            <a:ext uri="{91240B29-F687-4F45-9708-019B960494DF}">
              <a14:hiddenLine xmlns:a14="http://schemas.microsoft.com/office/drawing/2010/main" w="19050">
                <a:solidFill>
                  <a:srgbClr val="000000"/>
                </a:solidFill>
                <a:round/>
                <a:headEnd/>
                <a:tailEnd/>
              </a14:hiddenLine>
            </a:ext>
          </a:extLst>
        </p:spPr>
        <p:txBody>
          <a:bodyPr wrap="none" anchor="ctr"/>
          <a:lstStyle/>
          <a:p>
            <a:endParaRPr lang="en-US"/>
          </a:p>
        </p:txBody>
      </p:sp>
      <p:sp>
        <p:nvSpPr>
          <p:cNvPr id="36940" name="Oval 101"/>
          <p:cNvSpPr>
            <a:spLocks noChangeArrowheads="1"/>
          </p:cNvSpPr>
          <p:nvPr/>
        </p:nvSpPr>
        <p:spPr bwMode="auto">
          <a:xfrm>
            <a:off x="7981950" y="2659063"/>
            <a:ext cx="74613" cy="74612"/>
          </a:xfrm>
          <a:prstGeom prst="ellipse">
            <a:avLst/>
          </a:prstGeom>
          <a:solidFill>
            <a:schemeClr val="accent2"/>
          </a:solidFill>
          <a:ln>
            <a:noFill/>
          </a:ln>
          <a:extLst>
            <a:ext uri="{91240B29-F687-4F45-9708-019B960494DF}">
              <a14:hiddenLine xmlns:a14="http://schemas.microsoft.com/office/drawing/2010/main" w="19050">
                <a:solidFill>
                  <a:srgbClr val="000000"/>
                </a:solidFill>
                <a:round/>
                <a:headEnd/>
                <a:tailEnd/>
              </a14:hiddenLine>
            </a:ext>
          </a:extLst>
        </p:spPr>
        <p:txBody>
          <a:bodyPr wrap="none" anchor="ctr"/>
          <a:lstStyle/>
          <a:p>
            <a:endParaRPr lang="en-US"/>
          </a:p>
        </p:txBody>
      </p:sp>
      <p:sp>
        <p:nvSpPr>
          <p:cNvPr id="36941" name="Oval 102"/>
          <p:cNvSpPr>
            <a:spLocks noChangeArrowheads="1"/>
          </p:cNvSpPr>
          <p:nvPr/>
        </p:nvSpPr>
        <p:spPr bwMode="auto">
          <a:xfrm>
            <a:off x="8078788" y="2660650"/>
            <a:ext cx="74612" cy="74613"/>
          </a:xfrm>
          <a:prstGeom prst="ellipse">
            <a:avLst/>
          </a:prstGeom>
          <a:solidFill>
            <a:schemeClr val="accent2"/>
          </a:solidFill>
          <a:ln>
            <a:noFill/>
          </a:ln>
          <a:extLst>
            <a:ext uri="{91240B29-F687-4F45-9708-019B960494DF}">
              <a14:hiddenLine xmlns:a14="http://schemas.microsoft.com/office/drawing/2010/main" w="19050">
                <a:solidFill>
                  <a:srgbClr val="000000"/>
                </a:solidFill>
                <a:round/>
                <a:headEnd/>
                <a:tailEnd/>
              </a14:hiddenLine>
            </a:ext>
          </a:extLst>
        </p:spPr>
        <p:txBody>
          <a:bodyPr wrap="none" anchor="ctr"/>
          <a:lstStyle/>
          <a:p>
            <a:endParaRPr lang="en-US"/>
          </a:p>
        </p:txBody>
      </p:sp>
      <p:sp>
        <p:nvSpPr>
          <p:cNvPr id="36942" name="Oval 103"/>
          <p:cNvSpPr>
            <a:spLocks noChangeArrowheads="1"/>
          </p:cNvSpPr>
          <p:nvPr/>
        </p:nvSpPr>
        <p:spPr bwMode="auto">
          <a:xfrm>
            <a:off x="7165975" y="2613025"/>
            <a:ext cx="74613" cy="74613"/>
          </a:xfrm>
          <a:prstGeom prst="ellipse">
            <a:avLst/>
          </a:prstGeom>
          <a:solidFill>
            <a:schemeClr val="accent2"/>
          </a:solidFill>
          <a:ln>
            <a:noFill/>
          </a:ln>
          <a:extLst>
            <a:ext uri="{91240B29-F687-4F45-9708-019B960494DF}">
              <a14:hiddenLine xmlns:a14="http://schemas.microsoft.com/office/drawing/2010/main" w="19050">
                <a:solidFill>
                  <a:srgbClr val="000000"/>
                </a:solidFill>
                <a:round/>
                <a:headEnd/>
                <a:tailEnd/>
              </a14:hiddenLine>
            </a:ext>
          </a:extLst>
        </p:spPr>
        <p:txBody>
          <a:bodyPr wrap="none" anchor="ctr"/>
          <a:lstStyle/>
          <a:p>
            <a:endParaRPr lang="en-US"/>
          </a:p>
        </p:txBody>
      </p:sp>
      <p:sp>
        <p:nvSpPr>
          <p:cNvPr id="36943" name="Oval 104"/>
          <p:cNvSpPr>
            <a:spLocks noChangeArrowheads="1"/>
          </p:cNvSpPr>
          <p:nvPr/>
        </p:nvSpPr>
        <p:spPr bwMode="auto">
          <a:xfrm>
            <a:off x="7239000" y="2622550"/>
            <a:ext cx="74613" cy="74613"/>
          </a:xfrm>
          <a:prstGeom prst="ellipse">
            <a:avLst/>
          </a:prstGeom>
          <a:solidFill>
            <a:schemeClr val="accent2"/>
          </a:solidFill>
          <a:ln>
            <a:noFill/>
          </a:ln>
          <a:extLst>
            <a:ext uri="{91240B29-F687-4F45-9708-019B960494DF}">
              <a14:hiddenLine xmlns:a14="http://schemas.microsoft.com/office/drawing/2010/main" w="19050">
                <a:solidFill>
                  <a:srgbClr val="000000"/>
                </a:solidFill>
                <a:round/>
                <a:headEnd/>
                <a:tailEnd/>
              </a14:hiddenLine>
            </a:ext>
          </a:extLst>
        </p:spPr>
        <p:txBody>
          <a:bodyPr wrap="none" anchor="ctr"/>
          <a:lstStyle/>
          <a:p>
            <a:endParaRPr lang="en-US"/>
          </a:p>
        </p:txBody>
      </p:sp>
      <p:sp>
        <p:nvSpPr>
          <p:cNvPr id="36944" name="Oval 105"/>
          <p:cNvSpPr>
            <a:spLocks noChangeArrowheads="1"/>
          </p:cNvSpPr>
          <p:nvPr/>
        </p:nvSpPr>
        <p:spPr bwMode="auto">
          <a:xfrm>
            <a:off x="7312025" y="2624138"/>
            <a:ext cx="74613" cy="74612"/>
          </a:xfrm>
          <a:prstGeom prst="ellipse">
            <a:avLst/>
          </a:prstGeom>
          <a:solidFill>
            <a:schemeClr val="accent2"/>
          </a:solidFill>
          <a:ln>
            <a:noFill/>
          </a:ln>
          <a:extLst>
            <a:ext uri="{91240B29-F687-4F45-9708-019B960494DF}">
              <a14:hiddenLine xmlns:a14="http://schemas.microsoft.com/office/drawing/2010/main" w="19050">
                <a:solidFill>
                  <a:srgbClr val="000000"/>
                </a:solidFill>
                <a:round/>
                <a:headEnd/>
                <a:tailEnd/>
              </a14:hiddenLine>
            </a:ext>
          </a:extLst>
        </p:spPr>
        <p:txBody>
          <a:bodyPr wrap="none" anchor="ctr"/>
          <a:lstStyle/>
          <a:p>
            <a:endParaRPr lang="en-US"/>
          </a:p>
        </p:txBody>
      </p:sp>
      <p:sp>
        <p:nvSpPr>
          <p:cNvPr id="36945" name="Oval 106"/>
          <p:cNvSpPr>
            <a:spLocks noChangeArrowheads="1"/>
          </p:cNvSpPr>
          <p:nvPr/>
        </p:nvSpPr>
        <p:spPr bwMode="auto">
          <a:xfrm>
            <a:off x="7385050" y="2617788"/>
            <a:ext cx="74613" cy="74612"/>
          </a:xfrm>
          <a:prstGeom prst="ellipse">
            <a:avLst/>
          </a:prstGeom>
          <a:solidFill>
            <a:schemeClr val="accent2"/>
          </a:solidFill>
          <a:ln>
            <a:noFill/>
          </a:ln>
          <a:extLst>
            <a:ext uri="{91240B29-F687-4F45-9708-019B960494DF}">
              <a14:hiddenLine xmlns:a14="http://schemas.microsoft.com/office/drawing/2010/main" w="19050">
                <a:solidFill>
                  <a:srgbClr val="000000"/>
                </a:solidFill>
                <a:round/>
                <a:headEnd/>
                <a:tailEnd/>
              </a14:hiddenLine>
            </a:ext>
          </a:extLst>
        </p:spPr>
        <p:txBody>
          <a:bodyPr wrap="none" anchor="ctr"/>
          <a:lstStyle/>
          <a:p>
            <a:endParaRPr lang="en-US"/>
          </a:p>
        </p:txBody>
      </p:sp>
      <p:sp>
        <p:nvSpPr>
          <p:cNvPr id="36946" name="Oval 107"/>
          <p:cNvSpPr>
            <a:spLocks noChangeArrowheads="1"/>
          </p:cNvSpPr>
          <p:nvPr/>
        </p:nvSpPr>
        <p:spPr bwMode="auto">
          <a:xfrm>
            <a:off x="7458075" y="2619375"/>
            <a:ext cx="74613" cy="74613"/>
          </a:xfrm>
          <a:prstGeom prst="ellipse">
            <a:avLst/>
          </a:prstGeom>
          <a:solidFill>
            <a:schemeClr val="accent2"/>
          </a:solidFill>
          <a:ln>
            <a:noFill/>
          </a:ln>
          <a:extLst>
            <a:ext uri="{91240B29-F687-4F45-9708-019B960494DF}">
              <a14:hiddenLine xmlns:a14="http://schemas.microsoft.com/office/drawing/2010/main" w="19050">
                <a:solidFill>
                  <a:srgbClr val="000000"/>
                </a:solidFill>
                <a:round/>
                <a:headEnd/>
                <a:tailEnd/>
              </a14:hiddenLine>
            </a:ext>
          </a:extLst>
        </p:spPr>
        <p:txBody>
          <a:bodyPr wrap="none" anchor="ctr"/>
          <a:lstStyle/>
          <a:p>
            <a:endParaRPr lang="en-US"/>
          </a:p>
        </p:txBody>
      </p:sp>
      <p:sp>
        <p:nvSpPr>
          <p:cNvPr id="36947" name="Oval 108"/>
          <p:cNvSpPr>
            <a:spLocks noChangeArrowheads="1"/>
          </p:cNvSpPr>
          <p:nvPr/>
        </p:nvSpPr>
        <p:spPr bwMode="auto">
          <a:xfrm>
            <a:off x="7531100" y="2628900"/>
            <a:ext cx="74613" cy="74613"/>
          </a:xfrm>
          <a:prstGeom prst="ellipse">
            <a:avLst/>
          </a:prstGeom>
          <a:solidFill>
            <a:schemeClr val="accent2"/>
          </a:solidFill>
          <a:ln>
            <a:noFill/>
          </a:ln>
          <a:extLst>
            <a:ext uri="{91240B29-F687-4F45-9708-019B960494DF}">
              <a14:hiddenLine xmlns:a14="http://schemas.microsoft.com/office/drawing/2010/main" w="19050">
                <a:solidFill>
                  <a:srgbClr val="000000"/>
                </a:solidFill>
                <a:round/>
                <a:headEnd/>
                <a:tailEnd/>
              </a14:hiddenLine>
            </a:ext>
          </a:extLst>
        </p:spPr>
        <p:txBody>
          <a:bodyPr wrap="none" anchor="ctr"/>
          <a:lstStyle/>
          <a:p>
            <a:endParaRPr lang="en-US"/>
          </a:p>
        </p:txBody>
      </p:sp>
      <p:sp>
        <p:nvSpPr>
          <p:cNvPr id="36948" name="Oval 109"/>
          <p:cNvSpPr>
            <a:spLocks noChangeArrowheads="1"/>
          </p:cNvSpPr>
          <p:nvPr/>
        </p:nvSpPr>
        <p:spPr bwMode="auto">
          <a:xfrm>
            <a:off x="7627938" y="2630488"/>
            <a:ext cx="74612" cy="74612"/>
          </a:xfrm>
          <a:prstGeom prst="ellipse">
            <a:avLst/>
          </a:prstGeom>
          <a:solidFill>
            <a:schemeClr val="accent2"/>
          </a:solidFill>
          <a:ln>
            <a:noFill/>
          </a:ln>
          <a:extLst>
            <a:ext uri="{91240B29-F687-4F45-9708-019B960494DF}">
              <a14:hiddenLine xmlns:a14="http://schemas.microsoft.com/office/drawing/2010/main" w="19050">
                <a:solidFill>
                  <a:srgbClr val="000000"/>
                </a:solidFill>
                <a:round/>
                <a:headEnd/>
                <a:tailEnd/>
              </a14:hiddenLine>
            </a:ext>
          </a:extLst>
        </p:spPr>
        <p:txBody>
          <a:bodyPr wrap="none" anchor="ctr"/>
          <a:lstStyle/>
          <a:p>
            <a:endParaRPr lang="en-US"/>
          </a:p>
        </p:txBody>
      </p:sp>
      <p:sp>
        <p:nvSpPr>
          <p:cNvPr id="36949" name="Oval 110"/>
          <p:cNvSpPr>
            <a:spLocks noChangeArrowheads="1"/>
          </p:cNvSpPr>
          <p:nvPr/>
        </p:nvSpPr>
        <p:spPr bwMode="auto">
          <a:xfrm>
            <a:off x="6754813" y="2630488"/>
            <a:ext cx="74612" cy="74612"/>
          </a:xfrm>
          <a:prstGeom prst="ellipse">
            <a:avLst/>
          </a:prstGeom>
          <a:solidFill>
            <a:schemeClr val="accent2"/>
          </a:solidFill>
          <a:ln>
            <a:noFill/>
          </a:ln>
          <a:extLst>
            <a:ext uri="{91240B29-F687-4F45-9708-019B960494DF}">
              <a14:hiddenLine xmlns:a14="http://schemas.microsoft.com/office/drawing/2010/main" w="19050">
                <a:solidFill>
                  <a:srgbClr val="000000"/>
                </a:solidFill>
                <a:round/>
                <a:headEnd/>
                <a:tailEnd/>
              </a14:hiddenLine>
            </a:ext>
          </a:extLst>
        </p:spPr>
        <p:txBody>
          <a:bodyPr wrap="none" anchor="ctr"/>
          <a:lstStyle/>
          <a:p>
            <a:endParaRPr lang="en-US"/>
          </a:p>
        </p:txBody>
      </p:sp>
      <p:sp>
        <p:nvSpPr>
          <p:cNvPr id="36950" name="Oval 111"/>
          <p:cNvSpPr>
            <a:spLocks noChangeArrowheads="1"/>
          </p:cNvSpPr>
          <p:nvPr/>
        </p:nvSpPr>
        <p:spPr bwMode="auto">
          <a:xfrm>
            <a:off x="6827838" y="2640013"/>
            <a:ext cx="74612" cy="74612"/>
          </a:xfrm>
          <a:prstGeom prst="ellipse">
            <a:avLst/>
          </a:prstGeom>
          <a:solidFill>
            <a:schemeClr val="accent2"/>
          </a:solidFill>
          <a:ln>
            <a:noFill/>
          </a:ln>
          <a:extLst>
            <a:ext uri="{91240B29-F687-4F45-9708-019B960494DF}">
              <a14:hiddenLine xmlns:a14="http://schemas.microsoft.com/office/drawing/2010/main" w="19050">
                <a:solidFill>
                  <a:srgbClr val="000000"/>
                </a:solidFill>
                <a:round/>
                <a:headEnd/>
                <a:tailEnd/>
              </a14:hiddenLine>
            </a:ext>
          </a:extLst>
        </p:spPr>
        <p:txBody>
          <a:bodyPr wrap="none" anchor="ctr"/>
          <a:lstStyle/>
          <a:p>
            <a:endParaRPr lang="en-US"/>
          </a:p>
        </p:txBody>
      </p:sp>
      <p:sp>
        <p:nvSpPr>
          <p:cNvPr id="36951" name="Oval 112"/>
          <p:cNvSpPr>
            <a:spLocks noChangeArrowheads="1"/>
          </p:cNvSpPr>
          <p:nvPr/>
        </p:nvSpPr>
        <p:spPr bwMode="auto">
          <a:xfrm>
            <a:off x="6900863" y="2641600"/>
            <a:ext cx="74612" cy="74613"/>
          </a:xfrm>
          <a:prstGeom prst="ellipse">
            <a:avLst/>
          </a:prstGeom>
          <a:solidFill>
            <a:schemeClr val="accent2"/>
          </a:solidFill>
          <a:ln>
            <a:noFill/>
          </a:ln>
          <a:extLst>
            <a:ext uri="{91240B29-F687-4F45-9708-019B960494DF}">
              <a14:hiddenLine xmlns:a14="http://schemas.microsoft.com/office/drawing/2010/main" w="19050">
                <a:solidFill>
                  <a:srgbClr val="000000"/>
                </a:solidFill>
                <a:round/>
                <a:headEnd/>
                <a:tailEnd/>
              </a14:hiddenLine>
            </a:ext>
          </a:extLst>
        </p:spPr>
        <p:txBody>
          <a:bodyPr wrap="none" anchor="ctr"/>
          <a:lstStyle/>
          <a:p>
            <a:endParaRPr lang="en-US"/>
          </a:p>
        </p:txBody>
      </p:sp>
      <p:sp>
        <p:nvSpPr>
          <p:cNvPr id="36952" name="Oval 113"/>
          <p:cNvSpPr>
            <a:spLocks noChangeArrowheads="1"/>
          </p:cNvSpPr>
          <p:nvPr/>
        </p:nvSpPr>
        <p:spPr bwMode="auto">
          <a:xfrm>
            <a:off x="6973888" y="2635250"/>
            <a:ext cx="74612" cy="74613"/>
          </a:xfrm>
          <a:prstGeom prst="ellipse">
            <a:avLst/>
          </a:prstGeom>
          <a:solidFill>
            <a:schemeClr val="accent2"/>
          </a:solidFill>
          <a:ln>
            <a:noFill/>
          </a:ln>
          <a:extLst>
            <a:ext uri="{91240B29-F687-4F45-9708-019B960494DF}">
              <a14:hiddenLine xmlns:a14="http://schemas.microsoft.com/office/drawing/2010/main" w="19050">
                <a:solidFill>
                  <a:srgbClr val="000000"/>
                </a:solidFill>
                <a:round/>
                <a:headEnd/>
                <a:tailEnd/>
              </a14:hiddenLine>
            </a:ext>
          </a:extLst>
        </p:spPr>
        <p:txBody>
          <a:bodyPr wrap="none" anchor="ctr"/>
          <a:lstStyle/>
          <a:p>
            <a:endParaRPr lang="en-US"/>
          </a:p>
        </p:txBody>
      </p:sp>
      <p:sp>
        <p:nvSpPr>
          <p:cNvPr id="36953" name="Oval 114"/>
          <p:cNvSpPr>
            <a:spLocks noChangeArrowheads="1"/>
          </p:cNvSpPr>
          <p:nvPr/>
        </p:nvSpPr>
        <p:spPr bwMode="auto">
          <a:xfrm>
            <a:off x="7046913" y="2636838"/>
            <a:ext cx="74612" cy="74612"/>
          </a:xfrm>
          <a:prstGeom prst="ellipse">
            <a:avLst/>
          </a:prstGeom>
          <a:solidFill>
            <a:schemeClr val="accent2"/>
          </a:solidFill>
          <a:ln>
            <a:noFill/>
          </a:ln>
          <a:extLst>
            <a:ext uri="{91240B29-F687-4F45-9708-019B960494DF}">
              <a14:hiddenLine xmlns:a14="http://schemas.microsoft.com/office/drawing/2010/main" w="19050">
                <a:solidFill>
                  <a:srgbClr val="000000"/>
                </a:solidFill>
                <a:round/>
                <a:headEnd/>
                <a:tailEnd/>
              </a14:hiddenLine>
            </a:ext>
          </a:extLst>
        </p:spPr>
        <p:txBody>
          <a:bodyPr wrap="none" anchor="ctr"/>
          <a:lstStyle/>
          <a:p>
            <a:endParaRPr lang="en-US"/>
          </a:p>
        </p:txBody>
      </p:sp>
      <p:sp>
        <p:nvSpPr>
          <p:cNvPr id="36954" name="Oval 115"/>
          <p:cNvSpPr>
            <a:spLocks noChangeArrowheads="1"/>
          </p:cNvSpPr>
          <p:nvPr/>
        </p:nvSpPr>
        <p:spPr bwMode="auto">
          <a:xfrm>
            <a:off x="7119938" y="2646363"/>
            <a:ext cx="74612" cy="74612"/>
          </a:xfrm>
          <a:prstGeom prst="ellipse">
            <a:avLst/>
          </a:prstGeom>
          <a:solidFill>
            <a:schemeClr val="accent2"/>
          </a:solidFill>
          <a:ln>
            <a:noFill/>
          </a:ln>
          <a:extLst>
            <a:ext uri="{91240B29-F687-4F45-9708-019B960494DF}">
              <a14:hiddenLine xmlns:a14="http://schemas.microsoft.com/office/drawing/2010/main" w="19050">
                <a:solidFill>
                  <a:srgbClr val="000000"/>
                </a:solidFill>
                <a:round/>
                <a:headEnd/>
                <a:tailEnd/>
              </a14:hiddenLine>
            </a:ext>
          </a:extLst>
        </p:spPr>
        <p:txBody>
          <a:bodyPr wrap="none" anchor="ctr"/>
          <a:lstStyle/>
          <a:p>
            <a:endParaRPr lang="en-US"/>
          </a:p>
        </p:txBody>
      </p:sp>
      <p:sp>
        <p:nvSpPr>
          <p:cNvPr id="36955" name="Oval 116"/>
          <p:cNvSpPr>
            <a:spLocks noChangeArrowheads="1"/>
          </p:cNvSpPr>
          <p:nvPr/>
        </p:nvSpPr>
        <p:spPr bwMode="auto">
          <a:xfrm>
            <a:off x="7216775" y="2647950"/>
            <a:ext cx="74613" cy="74613"/>
          </a:xfrm>
          <a:prstGeom prst="ellipse">
            <a:avLst/>
          </a:prstGeom>
          <a:solidFill>
            <a:schemeClr val="accent2"/>
          </a:solidFill>
          <a:ln>
            <a:noFill/>
          </a:ln>
          <a:extLst>
            <a:ext uri="{91240B29-F687-4F45-9708-019B960494DF}">
              <a14:hiddenLine xmlns:a14="http://schemas.microsoft.com/office/drawing/2010/main" w="19050">
                <a:solidFill>
                  <a:srgbClr val="000000"/>
                </a:solidFill>
                <a:round/>
                <a:headEnd/>
                <a:tailEnd/>
              </a14:hiddenLine>
            </a:ext>
          </a:extLst>
        </p:spPr>
        <p:txBody>
          <a:bodyPr wrap="none" anchor="ctr"/>
          <a:lstStyle/>
          <a:p>
            <a:endParaRPr lang="en-US"/>
          </a:p>
        </p:txBody>
      </p:sp>
      <p:sp>
        <p:nvSpPr>
          <p:cNvPr id="36956" name="Oval 117"/>
          <p:cNvSpPr>
            <a:spLocks noChangeArrowheads="1"/>
          </p:cNvSpPr>
          <p:nvPr/>
        </p:nvSpPr>
        <p:spPr bwMode="auto">
          <a:xfrm>
            <a:off x="6407150" y="2624138"/>
            <a:ext cx="74613" cy="74612"/>
          </a:xfrm>
          <a:prstGeom prst="ellipse">
            <a:avLst/>
          </a:prstGeom>
          <a:solidFill>
            <a:schemeClr val="accent2"/>
          </a:solidFill>
          <a:ln>
            <a:noFill/>
          </a:ln>
          <a:extLst>
            <a:ext uri="{91240B29-F687-4F45-9708-019B960494DF}">
              <a14:hiddenLine xmlns:a14="http://schemas.microsoft.com/office/drawing/2010/main" w="19050">
                <a:solidFill>
                  <a:srgbClr val="000000"/>
                </a:solidFill>
                <a:round/>
                <a:headEnd/>
                <a:tailEnd/>
              </a14:hiddenLine>
            </a:ext>
          </a:extLst>
        </p:spPr>
        <p:txBody>
          <a:bodyPr wrap="none" anchor="ctr"/>
          <a:lstStyle/>
          <a:p>
            <a:endParaRPr lang="en-US"/>
          </a:p>
        </p:txBody>
      </p:sp>
      <p:sp>
        <p:nvSpPr>
          <p:cNvPr id="36957" name="Oval 118"/>
          <p:cNvSpPr>
            <a:spLocks noChangeArrowheads="1"/>
          </p:cNvSpPr>
          <p:nvPr/>
        </p:nvSpPr>
        <p:spPr bwMode="auto">
          <a:xfrm>
            <a:off x="6480175" y="2633663"/>
            <a:ext cx="74613" cy="74612"/>
          </a:xfrm>
          <a:prstGeom prst="ellipse">
            <a:avLst/>
          </a:prstGeom>
          <a:solidFill>
            <a:schemeClr val="accent2"/>
          </a:solidFill>
          <a:ln>
            <a:noFill/>
          </a:ln>
          <a:extLst>
            <a:ext uri="{91240B29-F687-4F45-9708-019B960494DF}">
              <a14:hiddenLine xmlns:a14="http://schemas.microsoft.com/office/drawing/2010/main" w="19050">
                <a:solidFill>
                  <a:srgbClr val="000000"/>
                </a:solidFill>
                <a:round/>
                <a:headEnd/>
                <a:tailEnd/>
              </a14:hiddenLine>
            </a:ext>
          </a:extLst>
        </p:spPr>
        <p:txBody>
          <a:bodyPr wrap="none" anchor="ctr"/>
          <a:lstStyle/>
          <a:p>
            <a:endParaRPr lang="en-US"/>
          </a:p>
        </p:txBody>
      </p:sp>
      <p:sp>
        <p:nvSpPr>
          <p:cNvPr id="36958" name="Oval 119"/>
          <p:cNvSpPr>
            <a:spLocks noChangeArrowheads="1"/>
          </p:cNvSpPr>
          <p:nvPr/>
        </p:nvSpPr>
        <p:spPr bwMode="auto">
          <a:xfrm>
            <a:off x="6553200" y="2635250"/>
            <a:ext cx="74613" cy="74613"/>
          </a:xfrm>
          <a:prstGeom prst="ellipse">
            <a:avLst/>
          </a:prstGeom>
          <a:solidFill>
            <a:schemeClr val="accent2"/>
          </a:solidFill>
          <a:ln>
            <a:noFill/>
          </a:ln>
          <a:extLst>
            <a:ext uri="{91240B29-F687-4F45-9708-019B960494DF}">
              <a14:hiddenLine xmlns:a14="http://schemas.microsoft.com/office/drawing/2010/main" w="19050">
                <a:solidFill>
                  <a:srgbClr val="000000"/>
                </a:solidFill>
                <a:round/>
                <a:headEnd/>
                <a:tailEnd/>
              </a14:hiddenLine>
            </a:ext>
          </a:extLst>
        </p:spPr>
        <p:txBody>
          <a:bodyPr wrap="none" anchor="ctr"/>
          <a:lstStyle/>
          <a:p>
            <a:endParaRPr lang="en-US"/>
          </a:p>
        </p:txBody>
      </p:sp>
      <p:sp>
        <p:nvSpPr>
          <p:cNvPr id="36959" name="Oval 120"/>
          <p:cNvSpPr>
            <a:spLocks noChangeArrowheads="1"/>
          </p:cNvSpPr>
          <p:nvPr/>
        </p:nvSpPr>
        <p:spPr bwMode="auto">
          <a:xfrm>
            <a:off x="6626225" y="2628900"/>
            <a:ext cx="74613" cy="74613"/>
          </a:xfrm>
          <a:prstGeom prst="ellipse">
            <a:avLst/>
          </a:prstGeom>
          <a:solidFill>
            <a:schemeClr val="accent2"/>
          </a:solidFill>
          <a:ln>
            <a:noFill/>
          </a:ln>
          <a:extLst>
            <a:ext uri="{91240B29-F687-4F45-9708-019B960494DF}">
              <a14:hiddenLine xmlns:a14="http://schemas.microsoft.com/office/drawing/2010/main" w="19050">
                <a:solidFill>
                  <a:srgbClr val="000000"/>
                </a:solidFill>
                <a:round/>
                <a:headEnd/>
                <a:tailEnd/>
              </a14:hiddenLine>
            </a:ext>
          </a:extLst>
        </p:spPr>
        <p:txBody>
          <a:bodyPr wrap="none" anchor="ctr"/>
          <a:lstStyle/>
          <a:p>
            <a:endParaRPr lang="en-US"/>
          </a:p>
        </p:txBody>
      </p:sp>
      <p:sp>
        <p:nvSpPr>
          <p:cNvPr id="36960" name="Oval 121"/>
          <p:cNvSpPr>
            <a:spLocks noChangeArrowheads="1"/>
          </p:cNvSpPr>
          <p:nvPr/>
        </p:nvSpPr>
        <p:spPr bwMode="auto">
          <a:xfrm>
            <a:off x="6699250" y="2630488"/>
            <a:ext cx="74613" cy="74612"/>
          </a:xfrm>
          <a:prstGeom prst="ellipse">
            <a:avLst/>
          </a:prstGeom>
          <a:solidFill>
            <a:schemeClr val="accent2"/>
          </a:solidFill>
          <a:ln>
            <a:noFill/>
          </a:ln>
          <a:extLst>
            <a:ext uri="{91240B29-F687-4F45-9708-019B960494DF}">
              <a14:hiddenLine xmlns:a14="http://schemas.microsoft.com/office/drawing/2010/main" w="19050">
                <a:solidFill>
                  <a:srgbClr val="000000"/>
                </a:solidFill>
                <a:round/>
                <a:headEnd/>
                <a:tailEnd/>
              </a14:hiddenLine>
            </a:ext>
          </a:extLst>
        </p:spPr>
        <p:txBody>
          <a:bodyPr wrap="none" anchor="ctr"/>
          <a:lstStyle/>
          <a:p>
            <a:endParaRPr lang="en-US"/>
          </a:p>
        </p:txBody>
      </p:sp>
      <p:sp>
        <p:nvSpPr>
          <p:cNvPr id="36961" name="Oval 122"/>
          <p:cNvSpPr>
            <a:spLocks noChangeArrowheads="1"/>
          </p:cNvSpPr>
          <p:nvPr/>
        </p:nvSpPr>
        <p:spPr bwMode="auto">
          <a:xfrm>
            <a:off x="6772275" y="2640013"/>
            <a:ext cx="74613" cy="74612"/>
          </a:xfrm>
          <a:prstGeom prst="ellipse">
            <a:avLst/>
          </a:prstGeom>
          <a:solidFill>
            <a:schemeClr val="accent2"/>
          </a:solidFill>
          <a:ln>
            <a:noFill/>
          </a:ln>
          <a:extLst>
            <a:ext uri="{91240B29-F687-4F45-9708-019B960494DF}">
              <a14:hiddenLine xmlns:a14="http://schemas.microsoft.com/office/drawing/2010/main" w="19050">
                <a:solidFill>
                  <a:srgbClr val="000000"/>
                </a:solidFill>
                <a:round/>
                <a:headEnd/>
                <a:tailEnd/>
              </a14:hiddenLine>
            </a:ext>
          </a:extLst>
        </p:spPr>
        <p:txBody>
          <a:bodyPr wrap="none" anchor="ctr"/>
          <a:lstStyle/>
          <a:p>
            <a:endParaRPr lang="en-US"/>
          </a:p>
        </p:txBody>
      </p:sp>
      <p:sp>
        <p:nvSpPr>
          <p:cNvPr id="36962" name="Oval 123"/>
          <p:cNvSpPr>
            <a:spLocks noChangeArrowheads="1"/>
          </p:cNvSpPr>
          <p:nvPr/>
        </p:nvSpPr>
        <p:spPr bwMode="auto">
          <a:xfrm>
            <a:off x="6869113" y="2641600"/>
            <a:ext cx="74612" cy="74613"/>
          </a:xfrm>
          <a:prstGeom prst="ellipse">
            <a:avLst/>
          </a:prstGeom>
          <a:solidFill>
            <a:schemeClr val="accent2"/>
          </a:solidFill>
          <a:ln>
            <a:noFill/>
          </a:ln>
          <a:extLst>
            <a:ext uri="{91240B29-F687-4F45-9708-019B960494DF}">
              <a14:hiddenLine xmlns:a14="http://schemas.microsoft.com/office/drawing/2010/main" w="19050">
                <a:solidFill>
                  <a:srgbClr val="000000"/>
                </a:solidFill>
                <a:round/>
                <a:headEnd/>
                <a:tailEnd/>
              </a14:hiddenLine>
            </a:ext>
          </a:extLst>
        </p:spPr>
        <p:txBody>
          <a:bodyPr wrap="none" anchor="ctr"/>
          <a:lstStyle/>
          <a:p>
            <a:endParaRPr lang="en-US"/>
          </a:p>
        </p:txBody>
      </p:sp>
      <p:sp>
        <p:nvSpPr>
          <p:cNvPr id="36963" name="Oval 124"/>
          <p:cNvSpPr>
            <a:spLocks noChangeArrowheads="1"/>
          </p:cNvSpPr>
          <p:nvPr/>
        </p:nvSpPr>
        <p:spPr bwMode="auto">
          <a:xfrm>
            <a:off x="6067425" y="2657475"/>
            <a:ext cx="74613" cy="74613"/>
          </a:xfrm>
          <a:prstGeom prst="ellipse">
            <a:avLst/>
          </a:prstGeom>
          <a:solidFill>
            <a:schemeClr val="accent2"/>
          </a:solidFill>
          <a:ln>
            <a:noFill/>
          </a:ln>
          <a:extLst>
            <a:ext uri="{91240B29-F687-4F45-9708-019B960494DF}">
              <a14:hiddenLine xmlns:a14="http://schemas.microsoft.com/office/drawing/2010/main" w="19050">
                <a:solidFill>
                  <a:srgbClr val="000000"/>
                </a:solidFill>
                <a:round/>
                <a:headEnd/>
                <a:tailEnd/>
              </a14:hiddenLine>
            </a:ext>
          </a:extLst>
        </p:spPr>
        <p:txBody>
          <a:bodyPr wrap="none" anchor="ctr"/>
          <a:lstStyle/>
          <a:p>
            <a:endParaRPr lang="en-US"/>
          </a:p>
        </p:txBody>
      </p:sp>
      <p:sp>
        <p:nvSpPr>
          <p:cNvPr id="36964" name="Oval 125"/>
          <p:cNvSpPr>
            <a:spLocks noChangeArrowheads="1"/>
          </p:cNvSpPr>
          <p:nvPr/>
        </p:nvSpPr>
        <p:spPr bwMode="auto">
          <a:xfrm>
            <a:off x="6140450" y="2667000"/>
            <a:ext cx="74613" cy="74613"/>
          </a:xfrm>
          <a:prstGeom prst="ellipse">
            <a:avLst/>
          </a:prstGeom>
          <a:solidFill>
            <a:schemeClr val="accent2"/>
          </a:solidFill>
          <a:ln>
            <a:noFill/>
          </a:ln>
          <a:extLst>
            <a:ext uri="{91240B29-F687-4F45-9708-019B960494DF}">
              <a14:hiddenLine xmlns:a14="http://schemas.microsoft.com/office/drawing/2010/main" w="19050">
                <a:solidFill>
                  <a:srgbClr val="000000"/>
                </a:solidFill>
                <a:round/>
                <a:headEnd/>
                <a:tailEnd/>
              </a14:hiddenLine>
            </a:ext>
          </a:extLst>
        </p:spPr>
        <p:txBody>
          <a:bodyPr wrap="none" anchor="ctr"/>
          <a:lstStyle/>
          <a:p>
            <a:endParaRPr lang="en-US"/>
          </a:p>
        </p:txBody>
      </p:sp>
      <p:sp>
        <p:nvSpPr>
          <p:cNvPr id="36965" name="Oval 126"/>
          <p:cNvSpPr>
            <a:spLocks noChangeArrowheads="1"/>
          </p:cNvSpPr>
          <p:nvPr/>
        </p:nvSpPr>
        <p:spPr bwMode="auto">
          <a:xfrm>
            <a:off x="6213475" y="2668588"/>
            <a:ext cx="74613" cy="74612"/>
          </a:xfrm>
          <a:prstGeom prst="ellipse">
            <a:avLst/>
          </a:prstGeom>
          <a:solidFill>
            <a:schemeClr val="accent2"/>
          </a:solidFill>
          <a:ln>
            <a:noFill/>
          </a:ln>
          <a:extLst>
            <a:ext uri="{91240B29-F687-4F45-9708-019B960494DF}">
              <a14:hiddenLine xmlns:a14="http://schemas.microsoft.com/office/drawing/2010/main" w="19050">
                <a:solidFill>
                  <a:srgbClr val="000000"/>
                </a:solidFill>
                <a:round/>
                <a:headEnd/>
                <a:tailEnd/>
              </a14:hiddenLine>
            </a:ext>
          </a:extLst>
        </p:spPr>
        <p:txBody>
          <a:bodyPr wrap="none" anchor="ctr"/>
          <a:lstStyle/>
          <a:p>
            <a:endParaRPr lang="en-US"/>
          </a:p>
        </p:txBody>
      </p:sp>
      <p:sp>
        <p:nvSpPr>
          <p:cNvPr id="36966" name="Oval 127"/>
          <p:cNvSpPr>
            <a:spLocks noChangeArrowheads="1"/>
          </p:cNvSpPr>
          <p:nvPr/>
        </p:nvSpPr>
        <p:spPr bwMode="auto">
          <a:xfrm>
            <a:off x="6286500" y="2662238"/>
            <a:ext cx="74613" cy="74612"/>
          </a:xfrm>
          <a:prstGeom prst="ellipse">
            <a:avLst/>
          </a:prstGeom>
          <a:solidFill>
            <a:schemeClr val="accent2"/>
          </a:solidFill>
          <a:ln>
            <a:noFill/>
          </a:ln>
          <a:extLst>
            <a:ext uri="{91240B29-F687-4F45-9708-019B960494DF}">
              <a14:hiddenLine xmlns:a14="http://schemas.microsoft.com/office/drawing/2010/main" w="19050">
                <a:solidFill>
                  <a:srgbClr val="000000"/>
                </a:solidFill>
                <a:round/>
                <a:headEnd/>
                <a:tailEnd/>
              </a14:hiddenLine>
            </a:ext>
          </a:extLst>
        </p:spPr>
        <p:txBody>
          <a:bodyPr wrap="none" anchor="ctr"/>
          <a:lstStyle/>
          <a:p>
            <a:endParaRPr lang="en-US"/>
          </a:p>
        </p:txBody>
      </p:sp>
      <p:sp>
        <p:nvSpPr>
          <p:cNvPr id="36967" name="Oval 128"/>
          <p:cNvSpPr>
            <a:spLocks noChangeArrowheads="1"/>
          </p:cNvSpPr>
          <p:nvPr/>
        </p:nvSpPr>
        <p:spPr bwMode="auto">
          <a:xfrm>
            <a:off x="6359525" y="2663825"/>
            <a:ext cx="74613" cy="74613"/>
          </a:xfrm>
          <a:prstGeom prst="ellipse">
            <a:avLst/>
          </a:prstGeom>
          <a:solidFill>
            <a:schemeClr val="accent2"/>
          </a:solidFill>
          <a:ln>
            <a:noFill/>
          </a:ln>
          <a:extLst>
            <a:ext uri="{91240B29-F687-4F45-9708-019B960494DF}">
              <a14:hiddenLine xmlns:a14="http://schemas.microsoft.com/office/drawing/2010/main" w="19050">
                <a:solidFill>
                  <a:srgbClr val="000000"/>
                </a:solidFill>
                <a:round/>
                <a:headEnd/>
                <a:tailEnd/>
              </a14:hiddenLine>
            </a:ext>
          </a:extLst>
        </p:spPr>
        <p:txBody>
          <a:bodyPr wrap="none" anchor="ctr"/>
          <a:lstStyle/>
          <a:p>
            <a:endParaRPr lang="en-US"/>
          </a:p>
        </p:txBody>
      </p:sp>
      <p:sp>
        <p:nvSpPr>
          <p:cNvPr id="36968" name="Oval 129"/>
          <p:cNvSpPr>
            <a:spLocks noChangeArrowheads="1"/>
          </p:cNvSpPr>
          <p:nvPr/>
        </p:nvSpPr>
        <p:spPr bwMode="auto">
          <a:xfrm>
            <a:off x="6432550" y="2673350"/>
            <a:ext cx="74613" cy="74613"/>
          </a:xfrm>
          <a:prstGeom prst="ellipse">
            <a:avLst/>
          </a:prstGeom>
          <a:solidFill>
            <a:schemeClr val="accent2"/>
          </a:solidFill>
          <a:ln>
            <a:noFill/>
          </a:ln>
          <a:extLst>
            <a:ext uri="{91240B29-F687-4F45-9708-019B960494DF}">
              <a14:hiddenLine xmlns:a14="http://schemas.microsoft.com/office/drawing/2010/main" w="19050">
                <a:solidFill>
                  <a:srgbClr val="000000"/>
                </a:solidFill>
                <a:round/>
                <a:headEnd/>
                <a:tailEnd/>
              </a14:hiddenLine>
            </a:ext>
          </a:extLst>
        </p:spPr>
        <p:txBody>
          <a:bodyPr wrap="none" anchor="ctr"/>
          <a:lstStyle/>
          <a:p>
            <a:endParaRPr lang="en-US"/>
          </a:p>
        </p:txBody>
      </p:sp>
      <p:sp>
        <p:nvSpPr>
          <p:cNvPr id="36969" name="Oval 130"/>
          <p:cNvSpPr>
            <a:spLocks noChangeArrowheads="1"/>
          </p:cNvSpPr>
          <p:nvPr/>
        </p:nvSpPr>
        <p:spPr bwMode="auto">
          <a:xfrm>
            <a:off x="6529388" y="2674938"/>
            <a:ext cx="74612" cy="74612"/>
          </a:xfrm>
          <a:prstGeom prst="ellipse">
            <a:avLst/>
          </a:prstGeom>
          <a:solidFill>
            <a:schemeClr val="accent2"/>
          </a:solidFill>
          <a:ln>
            <a:noFill/>
          </a:ln>
          <a:extLst>
            <a:ext uri="{91240B29-F687-4F45-9708-019B960494DF}">
              <a14:hiddenLine xmlns:a14="http://schemas.microsoft.com/office/drawing/2010/main" w="19050">
                <a:solidFill>
                  <a:srgbClr val="000000"/>
                </a:solidFill>
                <a:round/>
                <a:headEnd/>
                <a:tailEnd/>
              </a14:hiddenLine>
            </a:ext>
          </a:extLst>
        </p:spPr>
        <p:txBody>
          <a:bodyPr wrap="none" anchor="ctr"/>
          <a:lstStyle/>
          <a:p>
            <a:endParaRPr lang="en-US"/>
          </a:p>
        </p:txBody>
      </p:sp>
      <p:sp>
        <p:nvSpPr>
          <p:cNvPr id="36970" name="Oval 131"/>
          <p:cNvSpPr>
            <a:spLocks noChangeArrowheads="1"/>
          </p:cNvSpPr>
          <p:nvPr/>
        </p:nvSpPr>
        <p:spPr bwMode="auto">
          <a:xfrm>
            <a:off x="5695950" y="2643188"/>
            <a:ext cx="74613" cy="74612"/>
          </a:xfrm>
          <a:prstGeom prst="ellipse">
            <a:avLst/>
          </a:prstGeom>
          <a:solidFill>
            <a:schemeClr val="accent2"/>
          </a:solidFill>
          <a:ln>
            <a:noFill/>
          </a:ln>
          <a:extLst>
            <a:ext uri="{91240B29-F687-4F45-9708-019B960494DF}">
              <a14:hiddenLine xmlns:a14="http://schemas.microsoft.com/office/drawing/2010/main" w="19050">
                <a:solidFill>
                  <a:srgbClr val="000000"/>
                </a:solidFill>
                <a:round/>
                <a:headEnd/>
                <a:tailEnd/>
              </a14:hiddenLine>
            </a:ext>
          </a:extLst>
        </p:spPr>
        <p:txBody>
          <a:bodyPr wrap="none" anchor="ctr"/>
          <a:lstStyle/>
          <a:p>
            <a:endParaRPr lang="en-US"/>
          </a:p>
        </p:txBody>
      </p:sp>
      <p:sp>
        <p:nvSpPr>
          <p:cNvPr id="36971" name="Oval 132"/>
          <p:cNvSpPr>
            <a:spLocks noChangeArrowheads="1"/>
          </p:cNvSpPr>
          <p:nvPr/>
        </p:nvSpPr>
        <p:spPr bwMode="auto">
          <a:xfrm>
            <a:off x="5768975" y="2652713"/>
            <a:ext cx="74613" cy="74612"/>
          </a:xfrm>
          <a:prstGeom prst="ellipse">
            <a:avLst/>
          </a:prstGeom>
          <a:solidFill>
            <a:schemeClr val="accent2"/>
          </a:solidFill>
          <a:ln>
            <a:noFill/>
          </a:ln>
          <a:extLst>
            <a:ext uri="{91240B29-F687-4F45-9708-019B960494DF}">
              <a14:hiddenLine xmlns:a14="http://schemas.microsoft.com/office/drawing/2010/main" w="19050">
                <a:solidFill>
                  <a:srgbClr val="000000"/>
                </a:solidFill>
                <a:round/>
                <a:headEnd/>
                <a:tailEnd/>
              </a14:hiddenLine>
            </a:ext>
          </a:extLst>
        </p:spPr>
        <p:txBody>
          <a:bodyPr wrap="none" anchor="ctr"/>
          <a:lstStyle/>
          <a:p>
            <a:endParaRPr lang="en-US"/>
          </a:p>
        </p:txBody>
      </p:sp>
      <p:sp>
        <p:nvSpPr>
          <p:cNvPr id="36972" name="Oval 133"/>
          <p:cNvSpPr>
            <a:spLocks noChangeArrowheads="1"/>
          </p:cNvSpPr>
          <p:nvPr/>
        </p:nvSpPr>
        <p:spPr bwMode="auto">
          <a:xfrm>
            <a:off x="5842000" y="2654300"/>
            <a:ext cx="74613" cy="74613"/>
          </a:xfrm>
          <a:prstGeom prst="ellipse">
            <a:avLst/>
          </a:prstGeom>
          <a:solidFill>
            <a:schemeClr val="accent2"/>
          </a:solidFill>
          <a:ln>
            <a:noFill/>
          </a:ln>
          <a:extLst>
            <a:ext uri="{91240B29-F687-4F45-9708-019B960494DF}">
              <a14:hiddenLine xmlns:a14="http://schemas.microsoft.com/office/drawing/2010/main" w="19050">
                <a:solidFill>
                  <a:srgbClr val="000000"/>
                </a:solidFill>
                <a:round/>
                <a:headEnd/>
                <a:tailEnd/>
              </a14:hiddenLine>
            </a:ext>
          </a:extLst>
        </p:spPr>
        <p:txBody>
          <a:bodyPr wrap="none" anchor="ctr"/>
          <a:lstStyle/>
          <a:p>
            <a:endParaRPr lang="en-US"/>
          </a:p>
        </p:txBody>
      </p:sp>
      <p:sp>
        <p:nvSpPr>
          <p:cNvPr id="36973" name="Oval 134"/>
          <p:cNvSpPr>
            <a:spLocks noChangeArrowheads="1"/>
          </p:cNvSpPr>
          <p:nvPr/>
        </p:nvSpPr>
        <p:spPr bwMode="auto">
          <a:xfrm>
            <a:off x="5915025" y="2647950"/>
            <a:ext cx="74613" cy="74613"/>
          </a:xfrm>
          <a:prstGeom prst="ellipse">
            <a:avLst/>
          </a:prstGeom>
          <a:solidFill>
            <a:schemeClr val="accent2"/>
          </a:solidFill>
          <a:ln>
            <a:noFill/>
          </a:ln>
          <a:extLst>
            <a:ext uri="{91240B29-F687-4F45-9708-019B960494DF}">
              <a14:hiddenLine xmlns:a14="http://schemas.microsoft.com/office/drawing/2010/main" w="19050">
                <a:solidFill>
                  <a:srgbClr val="000000"/>
                </a:solidFill>
                <a:round/>
                <a:headEnd/>
                <a:tailEnd/>
              </a14:hiddenLine>
            </a:ext>
          </a:extLst>
        </p:spPr>
        <p:txBody>
          <a:bodyPr wrap="none" anchor="ctr"/>
          <a:lstStyle/>
          <a:p>
            <a:endParaRPr lang="en-US"/>
          </a:p>
        </p:txBody>
      </p:sp>
      <p:sp>
        <p:nvSpPr>
          <p:cNvPr id="36974" name="Oval 135"/>
          <p:cNvSpPr>
            <a:spLocks noChangeArrowheads="1"/>
          </p:cNvSpPr>
          <p:nvPr/>
        </p:nvSpPr>
        <p:spPr bwMode="auto">
          <a:xfrm>
            <a:off x="5988050" y="2649538"/>
            <a:ext cx="74613" cy="74612"/>
          </a:xfrm>
          <a:prstGeom prst="ellipse">
            <a:avLst/>
          </a:prstGeom>
          <a:solidFill>
            <a:schemeClr val="accent2"/>
          </a:solidFill>
          <a:ln>
            <a:noFill/>
          </a:ln>
          <a:extLst>
            <a:ext uri="{91240B29-F687-4F45-9708-019B960494DF}">
              <a14:hiddenLine xmlns:a14="http://schemas.microsoft.com/office/drawing/2010/main" w="19050">
                <a:solidFill>
                  <a:srgbClr val="000000"/>
                </a:solidFill>
                <a:round/>
                <a:headEnd/>
                <a:tailEnd/>
              </a14:hiddenLine>
            </a:ext>
          </a:extLst>
        </p:spPr>
        <p:txBody>
          <a:bodyPr wrap="none" anchor="ctr"/>
          <a:lstStyle/>
          <a:p>
            <a:endParaRPr lang="en-US"/>
          </a:p>
        </p:txBody>
      </p:sp>
      <p:sp>
        <p:nvSpPr>
          <p:cNvPr id="36975" name="Oval 136"/>
          <p:cNvSpPr>
            <a:spLocks noChangeArrowheads="1"/>
          </p:cNvSpPr>
          <p:nvPr/>
        </p:nvSpPr>
        <p:spPr bwMode="auto">
          <a:xfrm>
            <a:off x="6061075" y="2659063"/>
            <a:ext cx="74613" cy="74612"/>
          </a:xfrm>
          <a:prstGeom prst="ellipse">
            <a:avLst/>
          </a:prstGeom>
          <a:solidFill>
            <a:schemeClr val="accent2"/>
          </a:solidFill>
          <a:ln>
            <a:noFill/>
          </a:ln>
          <a:extLst>
            <a:ext uri="{91240B29-F687-4F45-9708-019B960494DF}">
              <a14:hiddenLine xmlns:a14="http://schemas.microsoft.com/office/drawing/2010/main" w="19050">
                <a:solidFill>
                  <a:srgbClr val="000000"/>
                </a:solidFill>
                <a:round/>
                <a:headEnd/>
                <a:tailEnd/>
              </a14:hiddenLine>
            </a:ext>
          </a:extLst>
        </p:spPr>
        <p:txBody>
          <a:bodyPr wrap="none" anchor="ctr"/>
          <a:lstStyle/>
          <a:p>
            <a:endParaRPr lang="en-US"/>
          </a:p>
        </p:txBody>
      </p:sp>
      <p:sp>
        <p:nvSpPr>
          <p:cNvPr id="36976" name="Oval 137"/>
          <p:cNvSpPr>
            <a:spLocks noChangeArrowheads="1"/>
          </p:cNvSpPr>
          <p:nvPr/>
        </p:nvSpPr>
        <p:spPr bwMode="auto">
          <a:xfrm>
            <a:off x="6157913" y="2660650"/>
            <a:ext cx="74612" cy="74613"/>
          </a:xfrm>
          <a:prstGeom prst="ellipse">
            <a:avLst/>
          </a:prstGeom>
          <a:solidFill>
            <a:schemeClr val="accent2"/>
          </a:solidFill>
          <a:ln>
            <a:noFill/>
          </a:ln>
          <a:extLst>
            <a:ext uri="{91240B29-F687-4F45-9708-019B960494DF}">
              <a14:hiddenLine xmlns:a14="http://schemas.microsoft.com/office/drawing/2010/main" w="19050">
                <a:solidFill>
                  <a:srgbClr val="000000"/>
                </a:solidFill>
                <a:round/>
                <a:headEnd/>
                <a:tailEnd/>
              </a14:hiddenLine>
            </a:ext>
          </a:extLst>
        </p:spPr>
        <p:txBody>
          <a:bodyPr wrap="none" anchor="ctr"/>
          <a:lstStyle/>
          <a:p>
            <a:endParaRPr lang="en-US"/>
          </a:p>
        </p:txBody>
      </p:sp>
      <p:sp>
        <p:nvSpPr>
          <p:cNvPr id="36977" name="Oval 138"/>
          <p:cNvSpPr>
            <a:spLocks noChangeArrowheads="1"/>
          </p:cNvSpPr>
          <p:nvPr/>
        </p:nvSpPr>
        <p:spPr bwMode="auto">
          <a:xfrm>
            <a:off x="5253038" y="2636838"/>
            <a:ext cx="74612" cy="74612"/>
          </a:xfrm>
          <a:prstGeom prst="ellipse">
            <a:avLst/>
          </a:prstGeom>
          <a:solidFill>
            <a:schemeClr val="accent2"/>
          </a:solidFill>
          <a:ln>
            <a:noFill/>
          </a:ln>
          <a:extLst>
            <a:ext uri="{91240B29-F687-4F45-9708-019B960494DF}">
              <a14:hiddenLine xmlns:a14="http://schemas.microsoft.com/office/drawing/2010/main" w="19050">
                <a:solidFill>
                  <a:srgbClr val="000000"/>
                </a:solidFill>
                <a:round/>
                <a:headEnd/>
                <a:tailEnd/>
              </a14:hiddenLine>
            </a:ext>
          </a:extLst>
        </p:spPr>
        <p:txBody>
          <a:bodyPr wrap="none" anchor="ctr"/>
          <a:lstStyle/>
          <a:p>
            <a:endParaRPr lang="en-US"/>
          </a:p>
        </p:txBody>
      </p:sp>
      <p:sp>
        <p:nvSpPr>
          <p:cNvPr id="36978" name="Oval 139"/>
          <p:cNvSpPr>
            <a:spLocks noChangeArrowheads="1"/>
          </p:cNvSpPr>
          <p:nvPr/>
        </p:nvSpPr>
        <p:spPr bwMode="auto">
          <a:xfrm>
            <a:off x="5326063" y="2646363"/>
            <a:ext cx="74612" cy="74612"/>
          </a:xfrm>
          <a:prstGeom prst="ellipse">
            <a:avLst/>
          </a:prstGeom>
          <a:solidFill>
            <a:schemeClr val="accent2"/>
          </a:solidFill>
          <a:ln>
            <a:noFill/>
          </a:ln>
          <a:extLst>
            <a:ext uri="{91240B29-F687-4F45-9708-019B960494DF}">
              <a14:hiddenLine xmlns:a14="http://schemas.microsoft.com/office/drawing/2010/main" w="19050">
                <a:solidFill>
                  <a:srgbClr val="000000"/>
                </a:solidFill>
                <a:round/>
                <a:headEnd/>
                <a:tailEnd/>
              </a14:hiddenLine>
            </a:ext>
          </a:extLst>
        </p:spPr>
        <p:txBody>
          <a:bodyPr wrap="none" anchor="ctr"/>
          <a:lstStyle/>
          <a:p>
            <a:endParaRPr lang="en-US"/>
          </a:p>
        </p:txBody>
      </p:sp>
      <p:sp>
        <p:nvSpPr>
          <p:cNvPr id="36979" name="Oval 140"/>
          <p:cNvSpPr>
            <a:spLocks noChangeArrowheads="1"/>
          </p:cNvSpPr>
          <p:nvPr/>
        </p:nvSpPr>
        <p:spPr bwMode="auto">
          <a:xfrm>
            <a:off x="5399088" y="2647950"/>
            <a:ext cx="74612" cy="74613"/>
          </a:xfrm>
          <a:prstGeom prst="ellipse">
            <a:avLst/>
          </a:prstGeom>
          <a:solidFill>
            <a:schemeClr val="accent2"/>
          </a:solidFill>
          <a:ln>
            <a:noFill/>
          </a:ln>
          <a:extLst>
            <a:ext uri="{91240B29-F687-4F45-9708-019B960494DF}">
              <a14:hiddenLine xmlns:a14="http://schemas.microsoft.com/office/drawing/2010/main" w="19050">
                <a:solidFill>
                  <a:srgbClr val="000000"/>
                </a:solidFill>
                <a:round/>
                <a:headEnd/>
                <a:tailEnd/>
              </a14:hiddenLine>
            </a:ext>
          </a:extLst>
        </p:spPr>
        <p:txBody>
          <a:bodyPr wrap="none" anchor="ctr"/>
          <a:lstStyle/>
          <a:p>
            <a:endParaRPr lang="en-US"/>
          </a:p>
        </p:txBody>
      </p:sp>
      <p:sp>
        <p:nvSpPr>
          <p:cNvPr id="36980" name="Oval 141"/>
          <p:cNvSpPr>
            <a:spLocks noChangeArrowheads="1"/>
          </p:cNvSpPr>
          <p:nvPr/>
        </p:nvSpPr>
        <p:spPr bwMode="auto">
          <a:xfrm>
            <a:off x="5472113" y="2641600"/>
            <a:ext cx="74612" cy="74613"/>
          </a:xfrm>
          <a:prstGeom prst="ellipse">
            <a:avLst/>
          </a:prstGeom>
          <a:solidFill>
            <a:schemeClr val="accent2"/>
          </a:solidFill>
          <a:ln>
            <a:noFill/>
          </a:ln>
          <a:extLst>
            <a:ext uri="{91240B29-F687-4F45-9708-019B960494DF}">
              <a14:hiddenLine xmlns:a14="http://schemas.microsoft.com/office/drawing/2010/main" w="19050">
                <a:solidFill>
                  <a:srgbClr val="000000"/>
                </a:solidFill>
                <a:round/>
                <a:headEnd/>
                <a:tailEnd/>
              </a14:hiddenLine>
            </a:ext>
          </a:extLst>
        </p:spPr>
        <p:txBody>
          <a:bodyPr wrap="none" anchor="ctr"/>
          <a:lstStyle/>
          <a:p>
            <a:endParaRPr lang="en-US"/>
          </a:p>
        </p:txBody>
      </p:sp>
      <p:sp>
        <p:nvSpPr>
          <p:cNvPr id="36981" name="Oval 142"/>
          <p:cNvSpPr>
            <a:spLocks noChangeArrowheads="1"/>
          </p:cNvSpPr>
          <p:nvPr/>
        </p:nvSpPr>
        <p:spPr bwMode="auto">
          <a:xfrm>
            <a:off x="5545138" y="2643188"/>
            <a:ext cx="74612" cy="74612"/>
          </a:xfrm>
          <a:prstGeom prst="ellipse">
            <a:avLst/>
          </a:prstGeom>
          <a:solidFill>
            <a:schemeClr val="accent2"/>
          </a:solidFill>
          <a:ln>
            <a:noFill/>
          </a:ln>
          <a:extLst>
            <a:ext uri="{91240B29-F687-4F45-9708-019B960494DF}">
              <a14:hiddenLine xmlns:a14="http://schemas.microsoft.com/office/drawing/2010/main" w="19050">
                <a:solidFill>
                  <a:srgbClr val="000000"/>
                </a:solidFill>
                <a:round/>
                <a:headEnd/>
                <a:tailEnd/>
              </a14:hiddenLine>
            </a:ext>
          </a:extLst>
        </p:spPr>
        <p:txBody>
          <a:bodyPr wrap="none" anchor="ctr"/>
          <a:lstStyle/>
          <a:p>
            <a:endParaRPr lang="en-US"/>
          </a:p>
        </p:txBody>
      </p:sp>
      <p:sp>
        <p:nvSpPr>
          <p:cNvPr id="36982" name="Oval 143"/>
          <p:cNvSpPr>
            <a:spLocks noChangeArrowheads="1"/>
          </p:cNvSpPr>
          <p:nvPr/>
        </p:nvSpPr>
        <p:spPr bwMode="auto">
          <a:xfrm>
            <a:off x="5618163" y="2652713"/>
            <a:ext cx="74612" cy="74612"/>
          </a:xfrm>
          <a:prstGeom prst="ellipse">
            <a:avLst/>
          </a:prstGeom>
          <a:solidFill>
            <a:schemeClr val="accent2"/>
          </a:solidFill>
          <a:ln>
            <a:noFill/>
          </a:ln>
          <a:extLst>
            <a:ext uri="{91240B29-F687-4F45-9708-019B960494DF}">
              <a14:hiddenLine xmlns:a14="http://schemas.microsoft.com/office/drawing/2010/main" w="19050">
                <a:solidFill>
                  <a:srgbClr val="000000"/>
                </a:solidFill>
                <a:round/>
                <a:headEnd/>
                <a:tailEnd/>
              </a14:hiddenLine>
            </a:ext>
          </a:extLst>
        </p:spPr>
        <p:txBody>
          <a:bodyPr wrap="none" anchor="ctr"/>
          <a:lstStyle/>
          <a:p>
            <a:endParaRPr lang="en-US"/>
          </a:p>
        </p:txBody>
      </p:sp>
      <p:sp>
        <p:nvSpPr>
          <p:cNvPr id="36983" name="Oval 144"/>
          <p:cNvSpPr>
            <a:spLocks noChangeArrowheads="1"/>
          </p:cNvSpPr>
          <p:nvPr/>
        </p:nvSpPr>
        <p:spPr bwMode="auto">
          <a:xfrm>
            <a:off x="5715000" y="2654300"/>
            <a:ext cx="74613" cy="74613"/>
          </a:xfrm>
          <a:prstGeom prst="ellipse">
            <a:avLst/>
          </a:prstGeom>
          <a:solidFill>
            <a:schemeClr val="accent2"/>
          </a:solidFill>
          <a:ln>
            <a:noFill/>
          </a:ln>
          <a:extLst>
            <a:ext uri="{91240B29-F687-4F45-9708-019B960494DF}">
              <a14:hiddenLine xmlns:a14="http://schemas.microsoft.com/office/drawing/2010/main" w="19050">
                <a:solidFill>
                  <a:srgbClr val="000000"/>
                </a:solidFill>
                <a:round/>
                <a:headEnd/>
                <a:tailEnd/>
              </a14:hiddenLine>
            </a:ext>
          </a:extLst>
        </p:spPr>
        <p:txBody>
          <a:bodyPr wrap="none" anchor="ctr"/>
          <a:lstStyle/>
          <a:p>
            <a:endParaRPr lang="en-US"/>
          </a:p>
        </p:txBody>
      </p:sp>
      <p:sp>
        <p:nvSpPr>
          <p:cNvPr id="36984" name="Rectangle 146"/>
          <p:cNvSpPr>
            <a:spLocks noChangeArrowheads="1"/>
          </p:cNvSpPr>
          <p:nvPr/>
        </p:nvSpPr>
        <p:spPr bwMode="auto">
          <a:xfrm>
            <a:off x="4837113" y="1752600"/>
            <a:ext cx="692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sz="1800">
                <a:solidFill>
                  <a:srgbClr val="008000"/>
                </a:solidFill>
              </a:rPr>
              <a:t>1 Ply</a:t>
            </a:r>
          </a:p>
        </p:txBody>
      </p:sp>
      <p:sp>
        <p:nvSpPr>
          <p:cNvPr id="36985" name="Rectangle 147"/>
          <p:cNvSpPr>
            <a:spLocks noChangeArrowheads="1"/>
          </p:cNvSpPr>
          <p:nvPr/>
        </p:nvSpPr>
        <p:spPr bwMode="auto">
          <a:xfrm>
            <a:off x="4608513" y="2590800"/>
            <a:ext cx="692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sz="1800">
                <a:solidFill>
                  <a:schemeClr val="accent2"/>
                </a:solidFill>
              </a:rPr>
              <a:t>2 Ply</a:t>
            </a:r>
          </a:p>
        </p:txBody>
      </p:sp>
      <p:sp>
        <p:nvSpPr>
          <p:cNvPr id="36986" name="Text Box 148"/>
          <p:cNvSpPr txBox="1">
            <a:spLocks noChangeArrowheads="1"/>
          </p:cNvSpPr>
          <p:nvPr/>
        </p:nvSpPr>
        <p:spPr bwMode="auto">
          <a:xfrm>
            <a:off x="170645" y="4654951"/>
            <a:ext cx="312420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a:spcBef>
                <a:spcPct val="50000"/>
              </a:spcBef>
            </a:pPr>
            <a:r>
              <a:rPr lang="en-US" sz="3200" dirty="0">
                <a:latin typeface="Calibri" pitchFamily="34" charset="0"/>
              </a:rPr>
              <a:t>Boundaries for </a:t>
            </a:r>
            <a:r>
              <a:rPr lang="en-US" sz="3200" b="1" i="1" dirty="0">
                <a:latin typeface="Calibri" pitchFamily="34" charset="0"/>
              </a:rPr>
              <a:t>qualitatively</a:t>
            </a:r>
            <a:r>
              <a:rPr lang="en-US" sz="3200" dirty="0">
                <a:latin typeface="Calibri" pitchFamily="34" charset="0"/>
              </a:rPr>
              <a:t> different games…</a:t>
            </a:r>
          </a:p>
        </p:txBody>
      </p:sp>
      <p:sp>
        <p:nvSpPr>
          <p:cNvPr id="36987" name="Oval 149"/>
          <p:cNvSpPr>
            <a:spLocks noChangeArrowheads="1"/>
          </p:cNvSpPr>
          <p:nvPr/>
        </p:nvSpPr>
        <p:spPr bwMode="auto">
          <a:xfrm>
            <a:off x="6596063" y="1592263"/>
            <a:ext cx="192087" cy="168275"/>
          </a:xfrm>
          <a:prstGeom prst="ellipse">
            <a:avLst/>
          </a:prstGeom>
          <a:solidFill>
            <a:schemeClr val="tx1"/>
          </a:solidFill>
          <a:ln>
            <a:noFill/>
          </a:ln>
          <a:extLst>
            <a:ext uri="{91240B29-F687-4F45-9708-019B960494DF}">
              <a14:hiddenLine xmlns:a14="http://schemas.microsoft.com/office/drawing/2010/main" w="19050">
                <a:solidFill>
                  <a:srgbClr val="000000"/>
                </a:solidFill>
                <a:round/>
                <a:headEnd/>
                <a:tailEnd/>
              </a14:hiddenLine>
            </a:ext>
          </a:extLst>
        </p:spPr>
        <p:txBody>
          <a:bodyPr wrap="none" anchor="ctr"/>
          <a:lstStyle/>
          <a:p>
            <a:endParaRPr lang="en-US"/>
          </a:p>
        </p:txBody>
      </p:sp>
      <p:sp>
        <p:nvSpPr>
          <p:cNvPr id="36988" name="Rectangle 150"/>
          <p:cNvSpPr>
            <a:spLocks noChangeArrowheads="1"/>
          </p:cNvSpPr>
          <p:nvPr/>
        </p:nvSpPr>
        <p:spPr bwMode="auto">
          <a:xfrm>
            <a:off x="6705600" y="1295400"/>
            <a:ext cx="692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sz="1800"/>
              <a:t>0 Ply</a:t>
            </a:r>
          </a:p>
        </p:txBody>
      </p:sp>
      <p:sp>
        <p:nvSpPr>
          <p:cNvPr id="36989" name="Text Box 9"/>
          <p:cNvSpPr txBox="1">
            <a:spLocks noChangeArrowheads="1"/>
          </p:cNvSpPr>
          <p:nvPr/>
        </p:nvSpPr>
        <p:spPr bwMode="auto">
          <a:xfrm>
            <a:off x="319825" y="1478756"/>
            <a:ext cx="3925888" cy="1708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nSpc>
                <a:spcPct val="90000"/>
              </a:lnSpc>
              <a:spcBef>
                <a:spcPct val="50000"/>
              </a:spcBef>
            </a:pPr>
            <a:r>
              <a:rPr lang="en-US" sz="2100" dirty="0" smtClean="0">
                <a:latin typeface="Cambria" pitchFamily="18" charset="0"/>
              </a:rPr>
              <a:t>On </a:t>
            </a:r>
            <a:r>
              <a:rPr lang="en-US" sz="2100" dirty="0">
                <a:latin typeface="Cambria" pitchFamily="18" charset="0"/>
              </a:rPr>
              <a:t>average, Connect 4 players have </a:t>
            </a:r>
            <a:r>
              <a:rPr lang="en-US" sz="2100" b="1" dirty="0">
                <a:solidFill>
                  <a:srgbClr val="06961A"/>
                </a:solidFill>
                <a:latin typeface="Cambria" pitchFamily="18" charset="0"/>
              </a:rPr>
              <a:t>seven choices </a:t>
            </a:r>
            <a:r>
              <a:rPr lang="en-US" sz="2100" dirty="0">
                <a:latin typeface="Cambria" pitchFamily="18" charset="0"/>
              </a:rPr>
              <a:t>per move.</a:t>
            </a:r>
          </a:p>
          <a:p>
            <a:pPr>
              <a:lnSpc>
                <a:spcPct val="90000"/>
              </a:lnSpc>
              <a:spcBef>
                <a:spcPct val="50000"/>
              </a:spcBef>
            </a:pPr>
            <a:r>
              <a:rPr lang="en-US" sz="2100" dirty="0" smtClean="0">
                <a:latin typeface="Cambria" pitchFamily="18" charset="0"/>
              </a:rPr>
              <a:t>Chess </a:t>
            </a:r>
            <a:r>
              <a:rPr lang="en-US" sz="2100" dirty="0">
                <a:latin typeface="Cambria" pitchFamily="18" charset="0"/>
              </a:rPr>
              <a:t>players have more, </a:t>
            </a:r>
            <a:r>
              <a:rPr lang="en-US" sz="2100" b="1" dirty="0">
                <a:solidFill>
                  <a:srgbClr val="06961A"/>
                </a:solidFill>
                <a:latin typeface="Cambria" pitchFamily="18" charset="0"/>
              </a:rPr>
              <a:t>perhaps around 40</a:t>
            </a:r>
            <a:r>
              <a:rPr lang="en-US" sz="2100" dirty="0">
                <a:latin typeface="Cambria" pitchFamily="18" charset="0"/>
              </a:rPr>
              <a:t>, possible choices in a given move.</a:t>
            </a:r>
          </a:p>
        </p:txBody>
      </p:sp>
      <p:sp>
        <p:nvSpPr>
          <p:cNvPr id="36990" name="Text Box 31"/>
          <p:cNvSpPr txBox="1">
            <a:spLocks noChangeArrowheads="1"/>
          </p:cNvSpPr>
          <p:nvPr/>
        </p:nvSpPr>
        <p:spPr bwMode="auto">
          <a:xfrm>
            <a:off x="4337485" y="4430713"/>
            <a:ext cx="1885157" cy="369887"/>
          </a:xfrm>
          <a:prstGeom prst="rect">
            <a:avLst/>
          </a:prstGeom>
          <a:solidFill>
            <a:srgbClr val="FFCCCC"/>
          </a:solidFill>
          <a:ln>
            <a:noFill/>
          </a:ln>
          <a:extLst/>
        </p:spPr>
        <p:txBody>
          <a:bodyPr wrap="square">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a:spcBef>
                <a:spcPct val="50000"/>
              </a:spcBef>
            </a:pPr>
            <a:r>
              <a:rPr lang="ja-JP" altLang="en-US" sz="1800" dirty="0">
                <a:latin typeface="Cambria" panose="02040503050406030204" pitchFamily="18" charset="0"/>
              </a:rPr>
              <a:t>“</a:t>
            </a:r>
            <a:r>
              <a:rPr lang="en-US" altLang="ja-JP" sz="1800" dirty="0">
                <a:latin typeface="Cambria" panose="02040503050406030204" pitchFamily="18" charset="0"/>
              </a:rPr>
              <a:t>solved</a:t>
            </a:r>
            <a:r>
              <a:rPr lang="ja-JP" altLang="en-US" sz="1800" dirty="0">
                <a:latin typeface="Cambria" panose="02040503050406030204" pitchFamily="18" charset="0"/>
              </a:rPr>
              <a:t>”</a:t>
            </a:r>
            <a:r>
              <a:rPr lang="en-US" altLang="ja-JP" sz="1800" dirty="0">
                <a:latin typeface="Cambria" panose="02040503050406030204" pitchFamily="18" charset="0"/>
              </a:rPr>
              <a:t> games</a:t>
            </a:r>
            <a:endParaRPr lang="en-US" sz="1800" dirty="0">
              <a:latin typeface="Cambria" panose="02040503050406030204" pitchFamily="18" charset="0"/>
            </a:endParaRPr>
          </a:p>
        </p:txBody>
      </p:sp>
      <p:sp>
        <p:nvSpPr>
          <p:cNvPr id="36991" name="Text Box 33"/>
          <p:cNvSpPr txBox="1">
            <a:spLocks noChangeArrowheads="1"/>
          </p:cNvSpPr>
          <p:nvPr/>
        </p:nvSpPr>
        <p:spPr bwMode="auto">
          <a:xfrm>
            <a:off x="3601679" y="5537379"/>
            <a:ext cx="2620963" cy="369888"/>
          </a:xfrm>
          <a:prstGeom prst="rect">
            <a:avLst/>
          </a:prstGeom>
          <a:solidFill>
            <a:srgbClr val="FFCCCC"/>
          </a:solidFill>
          <a:ln>
            <a:noFill/>
          </a:ln>
          <a:extLst/>
        </p:spPr>
        <p:txBody>
          <a:bodyPr wrap="square">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a:spcBef>
                <a:spcPct val="50000"/>
              </a:spcBef>
            </a:pPr>
            <a:r>
              <a:rPr lang="en-US" sz="1800" dirty="0">
                <a:latin typeface="Cambria" panose="02040503050406030204" pitchFamily="18" charset="0"/>
              </a:rPr>
              <a:t>computer-dominated</a:t>
            </a:r>
          </a:p>
        </p:txBody>
      </p:sp>
      <p:sp>
        <p:nvSpPr>
          <p:cNvPr id="36992" name="Text Box 34"/>
          <p:cNvSpPr txBox="1">
            <a:spLocks noChangeArrowheads="1"/>
          </p:cNvSpPr>
          <p:nvPr/>
        </p:nvSpPr>
        <p:spPr bwMode="auto">
          <a:xfrm>
            <a:off x="3982679" y="6224611"/>
            <a:ext cx="2239963" cy="369888"/>
          </a:xfrm>
          <a:prstGeom prst="rect">
            <a:avLst/>
          </a:prstGeom>
          <a:solidFill>
            <a:srgbClr val="FFCCCC"/>
          </a:solidFill>
          <a:ln>
            <a:noFill/>
          </a:ln>
          <a:extLst/>
        </p:spPr>
        <p:txBody>
          <a:bodyPr wrap="square">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a:spcBef>
                <a:spcPct val="50000"/>
              </a:spcBef>
            </a:pPr>
            <a:r>
              <a:rPr lang="en-US" sz="1800" dirty="0">
                <a:latin typeface="Cambria" panose="02040503050406030204" pitchFamily="18" charset="0"/>
              </a:rPr>
              <a:t>human-dominated</a:t>
            </a:r>
          </a:p>
        </p:txBody>
      </p:sp>
      <p:sp>
        <p:nvSpPr>
          <p:cNvPr id="2" name="Down Arrow 1"/>
          <p:cNvSpPr/>
          <p:nvPr/>
        </p:nvSpPr>
        <p:spPr bwMode="auto">
          <a:xfrm rot="2329211">
            <a:off x="3362336" y="959684"/>
            <a:ext cx="478687" cy="533400"/>
          </a:xfrm>
          <a:prstGeom prst="downArrow">
            <a:avLst/>
          </a:prstGeom>
          <a:solidFill>
            <a:srgbClr val="CCFFCC"/>
          </a:solidFill>
          <a:ln w="9525" cap="flat" cmpd="sng" algn="ctr">
            <a:solidFill>
              <a:srgbClr val="06961A"/>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1" charset="-128"/>
            </a:endParaRPr>
          </a:p>
        </p:txBody>
      </p:sp>
    </p:spTree>
    <p:extLst>
      <p:ext uri="{BB962C8B-B14F-4D97-AF65-F5344CB8AC3E}">
        <p14:creationId xmlns:p14="http://schemas.microsoft.com/office/powerpoint/2010/main" val="88686810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2" descr="picobot"/>
          <p:cNvPicPr>
            <a:picLocks noChangeAspect="1" noChangeArrowheads="1"/>
          </p:cNvPicPr>
          <p:nvPr/>
        </p:nvPicPr>
        <p:blipFill rotWithShape="1">
          <a:blip r:embed="rId2">
            <a:extLst>
              <a:ext uri="{28A0092B-C50C-407E-A947-70E740481C1C}">
                <a14:useLocalDpi xmlns:a14="http://schemas.microsoft.com/office/drawing/2010/main" val="0"/>
              </a:ext>
            </a:extLst>
          </a:blip>
          <a:srcRect l="46741" r="1554"/>
          <a:stretch/>
        </p:blipFill>
        <p:spPr bwMode="auto">
          <a:xfrm>
            <a:off x="4906688" y="2348526"/>
            <a:ext cx="3469213"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0" name="Picture 2" descr="picobot-picoplot"/>
          <p:cNvPicPr>
            <a:picLocks noChangeAspect="1" noChangeArrowheads="1"/>
          </p:cNvPicPr>
          <p:nvPr/>
        </p:nvPicPr>
        <p:blipFill>
          <a:blip r:embed="rId3">
            <a:extLst>
              <a:ext uri="{28A0092B-C50C-407E-A947-70E740481C1C}">
                <a14:useLocalDpi xmlns:a14="http://schemas.microsoft.com/office/drawing/2010/main" val="0"/>
              </a:ext>
            </a:extLst>
          </a:blip>
          <a:srcRect l="12375" t="6291" r="13834" b="4834"/>
          <a:stretch>
            <a:fillRect/>
          </a:stretch>
        </p:blipFill>
        <p:spPr bwMode="auto">
          <a:xfrm>
            <a:off x="381000" y="3116597"/>
            <a:ext cx="3090771" cy="34366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1" name="Text Box 6"/>
          <p:cNvSpPr txBox="1">
            <a:spLocks noChangeArrowheads="1"/>
          </p:cNvSpPr>
          <p:nvPr/>
        </p:nvSpPr>
        <p:spPr bwMode="auto">
          <a:xfrm>
            <a:off x="1147763" y="152400"/>
            <a:ext cx="68580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4200" b="1" i="1" dirty="0" smtClean="0">
                <a:latin typeface="Cambria" panose="02040503050406030204" pitchFamily="18" charset="0"/>
              </a:rPr>
              <a:t>Extra:  </a:t>
            </a:r>
            <a:r>
              <a:rPr lang="en-US" altLang="en-US" sz="4200" dirty="0" err="1" smtClean="0">
                <a:latin typeface="Cambria" panose="02040503050406030204" pitchFamily="18" charset="0"/>
              </a:rPr>
              <a:t>Picobot</a:t>
            </a:r>
            <a:r>
              <a:rPr lang="en-US" altLang="en-US" sz="4200" dirty="0" smtClean="0">
                <a:latin typeface="Cambria" panose="02040503050406030204" pitchFamily="18" charset="0"/>
              </a:rPr>
              <a:t> graphics…</a:t>
            </a:r>
            <a:endParaRPr lang="en-US" altLang="en-US" sz="4200" dirty="0">
              <a:latin typeface="Cambria" panose="02040503050406030204" pitchFamily="18" charset="0"/>
            </a:endParaRPr>
          </a:p>
        </p:txBody>
      </p:sp>
      <p:sp>
        <p:nvSpPr>
          <p:cNvPr id="53252" name="Rectangle 7"/>
          <p:cNvSpPr>
            <a:spLocks noChangeArrowheads="1"/>
          </p:cNvSpPr>
          <p:nvPr/>
        </p:nvSpPr>
        <p:spPr bwMode="auto">
          <a:xfrm>
            <a:off x="533400" y="1078569"/>
            <a:ext cx="4235647" cy="13480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20000"/>
              </a:spcBef>
            </a:pPr>
            <a:r>
              <a:rPr lang="en-US" altLang="en-US" dirty="0">
                <a:solidFill>
                  <a:srgbClr val="000000"/>
                </a:solidFill>
                <a:latin typeface="Cambria" panose="02040503050406030204" pitchFamily="18" charset="0"/>
                <a:cs typeface="Arial" pitchFamily="34" charset="0"/>
              </a:rPr>
              <a:t> Choice of graphical packages </a:t>
            </a:r>
          </a:p>
          <a:p>
            <a:pPr marL="800100" lvl="1" indent="-342900" eaLnBrk="1" hangingPunct="1">
              <a:spcBef>
                <a:spcPct val="20000"/>
              </a:spcBef>
              <a:buFont typeface="Arial" panose="020B0604020202020204" pitchFamily="34" charset="0"/>
              <a:buChar char="•"/>
            </a:pPr>
            <a:r>
              <a:rPr lang="en-US" altLang="en-US" dirty="0" smtClean="0">
                <a:solidFill>
                  <a:srgbClr val="000000"/>
                </a:solidFill>
                <a:latin typeface="Cambria" panose="02040503050406030204" pitchFamily="18" charset="0"/>
                <a:cs typeface="Arial" pitchFamily="34" charset="0"/>
              </a:rPr>
              <a:t>2d:  graphics.py from C4</a:t>
            </a:r>
          </a:p>
          <a:p>
            <a:pPr marL="800100" lvl="1" indent="-342900" eaLnBrk="1" hangingPunct="1">
              <a:spcBef>
                <a:spcPct val="20000"/>
              </a:spcBef>
              <a:buFont typeface="Arial" panose="020B0604020202020204" pitchFamily="34" charset="0"/>
              <a:buChar char="•"/>
            </a:pPr>
            <a:r>
              <a:rPr lang="en-US" altLang="en-US" dirty="0" smtClean="0">
                <a:solidFill>
                  <a:srgbClr val="000000"/>
                </a:solidFill>
                <a:latin typeface="Cambria" panose="02040503050406030204" pitchFamily="18" charset="0"/>
                <a:cs typeface="Arial" pitchFamily="34" charset="0"/>
              </a:rPr>
              <a:t>3d: </a:t>
            </a:r>
            <a:r>
              <a:rPr lang="en-US" altLang="en-US" dirty="0" err="1" smtClean="0">
                <a:solidFill>
                  <a:srgbClr val="000000"/>
                </a:solidFill>
                <a:latin typeface="Cambria" panose="02040503050406030204" pitchFamily="18" charset="0"/>
                <a:cs typeface="Arial" pitchFamily="34" charset="0"/>
              </a:rPr>
              <a:t>VPython</a:t>
            </a:r>
            <a:endParaRPr lang="en-US" altLang="en-US" dirty="0">
              <a:solidFill>
                <a:srgbClr val="000000"/>
              </a:solidFill>
              <a:latin typeface="Cambria" panose="02040503050406030204" pitchFamily="18" charset="0"/>
              <a:cs typeface="Arial" pitchFamily="34" charset="0"/>
            </a:endParaRPr>
          </a:p>
        </p:txBody>
      </p:sp>
      <p:sp>
        <p:nvSpPr>
          <p:cNvPr id="53253" name="Text Box 8"/>
          <p:cNvSpPr txBox="1">
            <a:spLocks noChangeArrowheads="1"/>
          </p:cNvSpPr>
          <p:nvPr/>
        </p:nvSpPr>
        <p:spPr bwMode="auto">
          <a:xfrm rot="20934598">
            <a:off x="932139" y="5622339"/>
            <a:ext cx="1566862" cy="336550"/>
          </a:xfrm>
          <a:prstGeom prst="rect">
            <a:avLst/>
          </a:prstGeom>
          <a:solidFill>
            <a:schemeClr val="bg1">
              <a:lumMod val="95000"/>
            </a:schemeClr>
          </a:solidFill>
          <a:ln>
            <a:noFill/>
          </a:ln>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1600" dirty="0" smtClean="0">
                <a:solidFill>
                  <a:srgbClr val="000000"/>
                </a:solidFill>
                <a:latin typeface="Cambria" panose="02040503050406030204" pitchFamily="18" charset="0"/>
              </a:rPr>
              <a:t>2d version</a:t>
            </a:r>
            <a:r>
              <a:rPr lang="en-US" altLang="en-US" sz="1600" dirty="0">
                <a:solidFill>
                  <a:srgbClr val="000000"/>
                </a:solidFill>
                <a:latin typeface="Cambria" panose="02040503050406030204" pitchFamily="18" charset="0"/>
              </a:rPr>
              <a:t>…</a:t>
            </a:r>
          </a:p>
        </p:txBody>
      </p:sp>
      <p:pic>
        <p:nvPicPr>
          <p:cNvPr id="23" name="Picture 19" descr="alie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64300" y="1905000"/>
            <a:ext cx="965200" cy="132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AutoShape 20"/>
          <p:cNvSpPr>
            <a:spLocks noChangeArrowheads="1"/>
          </p:cNvSpPr>
          <p:nvPr/>
        </p:nvSpPr>
        <p:spPr bwMode="auto">
          <a:xfrm>
            <a:off x="4684319" y="5562600"/>
            <a:ext cx="1386440" cy="515938"/>
          </a:xfrm>
          <a:prstGeom prst="wedgeRectCallout">
            <a:avLst>
              <a:gd name="adj1" fmla="val -68855"/>
              <a:gd name="adj2" fmla="val 101949"/>
            </a:avLst>
          </a:prstGeom>
          <a:solidFill>
            <a:srgbClr val="CCFFCC"/>
          </a:solidFill>
          <a:ln w="9525">
            <a:solidFill>
              <a:srgbClr val="000000"/>
            </a:solidFill>
            <a:miter lim="800000"/>
            <a:headEnd/>
            <a:tailEnd/>
          </a:ln>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a:r>
              <a:rPr lang="en-US" altLang="en-US" sz="1500" dirty="0">
                <a:latin typeface="Comic Sans MS" pitchFamily="66" charset="0"/>
              </a:rPr>
              <a:t>Hey! </a:t>
            </a:r>
            <a:r>
              <a:rPr lang="en-US" altLang="en-US" sz="1500" dirty="0" err="1" smtClean="0">
                <a:latin typeface="Comic Sans MS" pitchFamily="66" charset="0"/>
              </a:rPr>
              <a:t>Picobot</a:t>
            </a:r>
            <a:r>
              <a:rPr lang="en-US" altLang="en-US" sz="1500" dirty="0" smtClean="0">
                <a:latin typeface="Comic Sans MS" pitchFamily="66" charset="0"/>
              </a:rPr>
              <a:t> is </a:t>
            </a:r>
            <a:r>
              <a:rPr lang="en-US" altLang="en-US" sz="1500" dirty="0">
                <a:latin typeface="Comic Sans MS" pitchFamily="66" charset="0"/>
              </a:rPr>
              <a:t>in 3d…</a:t>
            </a:r>
          </a:p>
        </p:txBody>
      </p:sp>
      <p:sp>
        <p:nvSpPr>
          <p:cNvPr id="25" name="AutoShape 21"/>
          <p:cNvSpPr>
            <a:spLocks noChangeArrowheads="1"/>
          </p:cNvSpPr>
          <p:nvPr/>
        </p:nvSpPr>
        <p:spPr bwMode="auto">
          <a:xfrm>
            <a:off x="7467600" y="1752600"/>
            <a:ext cx="1447800" cy="515938"/>
          </a:xfrm>
          <a:prstGeom prst="wedgeRectCallout">
            <a:avLst>
              <a:gd name="adj1" fmla="val -52069"/>
              <a:gd name="adj2" fmla="val 105504"/>
            </a:avLst>
          </a:prstGeom>
          <a:solidFill>
            <a:schemeClr val="bg1">
              <a:lumMod val="95000"/>
            </a:schemeClr>
          </a:solidFill>
          <a:ln w="9525">
            <a:solidFill>
              <a:srgbClr val="000000"/>
            </a:solidFill>
            <a:miter lim="800000"/>
            <a:headEnd/>
            <a:tailEnd/>
          </a:ln>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a:r>
              <a:rPr lang="en-US" altLang="en-US" sz="1500" dirty="0">
                <a:latin typeface="Comic Sans MS" pitchFamily="66" charset="0"/>
              </a:rPr>
              <a:t>Mine's going to be in 5d!</a:t>
            </a:r>
          </a:p>
        </p:txBody>
      </p:sp>
      <p:sp>
        <p:nvSpPr>
          <p:cNvPr id="27" name="Text Box 8"/>
          <p:cNvSpPr txBox="1">
            <a:spLocks noChangeArrowheads="1"/>
          </p:cNvSpPr>
          <p:nvPr/>
        </p:nvSpPr>
        <p:spPr bwMode="auto">
          <a:xfrm rot="20934598">
            <a:off x="4594500" y="2948322"/>
            <a:ext cx="1566862" cy="336550"/>
          </a:xfrm>
          <a:prstGeom prst="rect">
            <a:avLst/>
          </a:prstGeom>
          <a:solidFill>
            <a:schemeClr val="bg1">
              <a:lumMod val="95000"/>
            </a:schemeClr>
          </a:solidFill>
          <a:ln>
            <a:noFill/>
          </a:ln>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1600" dirty="0">
                <a:solidFill>
                  <a:srgbClr val="000000"/>
                </a:solidFill>
                <a:latin typeface="Cambria" panose="02040503050406030204" pitchFamily="18" charset="0"/>
              </a:rPr>
              <a:t>3</a:t>
            </a:r>
            <a:r>
              <a:rPr lang="en-US" altLang="en-US" sz="1600" dirty="0" smtClean="0">
                <a:solidFill>
                  <a:srgbClr val="000000"/>
                </a:solidFill>
                <a:latin typeface="Cambria" panose="02040503050406030204" pitchFamily="18" charset="0"/>
              </a:rPr>
              <a:t>d version</a:t>
            </a:r>
            <a:r>
              <a:rPr lang="en-US" altLang="en-US" sz="1600" dirty="0">
                <a:solidFill>
                  <a:srgbClr val="000000"/>
                </a:solidFill>
                <a:latin typeface="Cambria" panose="02040503050406030204" pitchFamily="18" charset="0"/>
              </a:rPr>
              <a:t>…</a:t>
            </a:r>
          </a:p>
        </p:txBody>
      </p:sp>
      <p:pic>
        <p:nvPicPr>
          <p:cNvPr id="28" name="Picture 27"/>
          <p:cNvPicPr>
            <a:picLocks noChangeAspect="1"/>
          </p:cNvPicPr>
          <p:nvPr/>
        </p:nvPicPr>
        <p:blipFill rotWithShape="1">
          <a:blip r:embed="rId5">
            <a:extLst>
              <a:ext uri="{28A0092B-C50C-407E-A947-70E740481C1C}">
                <a14:useLocalDpi xmlns:a14="http://schemas.microsoft.com/office/drawing/2010/main" val="0"/>
              </a:ext>
            </a:extLst>
          </a:blip>
          <a:srcRect l="42180" t="31848" r="42751" b="37027"/>
          <a:stretch/>
        </p:blipFill>
        <p:spPr>
          <a:xfrm>
            <a:off x="3657600" y="5784056"/>
            <a:ext cx="690561" cy="908659"/>
          </a:xfrm>
          <a:prstGeom prst="rect">
            <a:avLst/>
          </a:prstGeom>
        </p:spPr>
      </p:pic>
    </p:spTree>
    <p:extLst>
      <p:ext uri="{BB962C8B-B14F-4D97-AF65-F5344CB8AC3E}">
        <p14:creationId xmlns:p14="http://schemas.microsoft.com/office/powerpoint/2010/main" val="52447100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6" descr="Picture 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35550" y="4038600"/>
            <a:ext cx="3911600" cy="2667000"/>
          </a:xfrm>
          <a:prstGeom prst="rect">
            <a:avLst/>
          </a:prstGeom>
          <a:noFill/>
          <a:ln w="3810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10" name="Picture 8" descr="Picture 10"/>
          <p:cNvPicPr>
            <a:picLocks noChangeAspect="1" noChangeArrowheads="1"/>
          </p:cNvPicPr>
          <p:nvPr/>
        </p:nvPicPr>
        <p:blipFill>
          <a:blip r:embed="rId3"/>
          <a:srcRect/>
          <a:stretch>
            <a:fillRect/>
          </a:stretch>
        </p:blipFill>
        <p:spPr bwMode="auto">
          <a:xfrm>
            <a:off x="2286000" y="2097088"/>
            <a:ext cx="3924300" cy="2516187"/>
          </a:xfrm>
          <a:prstGeom prst="rect">
            <a:avLst/>
          </a:prstGeom>
          <a:noFill/>
          <a:ln w="38100">
            <a:solidFill>
              <a:schemeClr val="bg1"/>
            </a:solidFill>
            <a:miter lim="800000"/>
            <a:headEnd/>
            <a:tailEnd/>
          </a:ln>
        </p:spPr>
      </p:pic>
      <p:sp>
        <p:nvSpPr>
          <p:cNvPr id="11" name="Text Box 5"/>
          <p:cNvSpPr txBox="1">
            <a:spLocks noChangeArrowheads="1"/>
          </p:cNvSpPr>
          <p:nvPr/>
        </p:nvSpPr>
        <p:spPr bwMode="auto">
          <a:xfrm>
            <a:off x="4473575" y="160338"/>
            <a:ext cx="4043363"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4200" dirty="0" smtClean="0">
                <a:latin typeface="Cambria" panose="02040503050406030204" pitchFamily="18" charset="0"/>
              </a:rPr>
              <a:t>Project options…</a:t>
            </a:r>
            <a:endParaRPr lang="en-US" altLang="en-US" sz="4200" dirty="0">
              <a:latin typeface="Cambria" panose="02040503050406030204" pitchFamily="18" charset="0"/>
            </a:endParaRPr>
          </a:p>
        </p:txBody>
      </p:sp>
      <p:sp>
        <p:nvSpPr>
          <p:cNvPr id="12" name="Rectangle 11"/>
          <p:cNvSpPr>
            <a:spLocks noChangeArrowheads="1"/>
          </p:cNvSpPr>
          <p:nvPr/>
        </p:nvSpPr>
        <p:spPr bwMode="auto">
          <a:xfrm>
            <a:off x="3087196" y="2816225"/>
            <a:ext cx="2480936" cy="1077218"/>
          </a:xfrm>
          <a:prstGeom prst="rect">
            <a:avLst/>
          </a:prstGeom>
          <a:solidFill>
            <a:srgbClr val="CCFFCC"/>
          </a:solidFill>
          <a:ln w="12700">
            <a:solidFill>
              <a:schemeClr val="bg1"/>
            </a:solidFill>
            <a:round/>
            <a:headEnd/>
            <a:tailEnd/>
          </a:ln>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sz="6400" dirty="0" err="1" smtClean="0">
                <a:latin typeface="Cambria" panose="02040503050406030204" pitchFamily="18" charset="0"/>
              </a:rPr>
              <a:t>TextID</a:t>
            </a:r>
            <a:endParaRPr lang="en-US" altLang="en-US" sz="6400" dirty="0">
              <a:latin typeface="Cambria" panose="02040503050406030204" pitchFamily="18" charset="0"/>
            </a:endParaRPr>
          </a:p>
        </p:txBody>
      </p:sp>
      <p:sp>
        <p:nvSpPr>
          <p:cNvPr id="13" name="Rectangle 13"/>
          <p:cNvSpPr>
            <a:spLocks noChangeArrowheads="1"/>
          </p:cNvSpPr>
          <p:nvPr/>
        </p:nvSpPr>
        <p:spPr bwMode="auto">
          <a:xfrm>
            <a:off x="5453918" y="4833938"/>
            <a:ext cx="3073278" cy="1077218"/>
          </a:xfrm>
          <a:prstGeom prst="rect">
            <a:avLst/>
          </a:prstGeom>
          <a:solidFill>
            <a:srgbClr val="FCD4C8"/>
          </a:solidFill>
          <a:ln w="12700">
            <a:solidFill>
              <a:schemeClr val="bg1"/>
            </a:solidFill>
            <a:round/>
            <a:headEnd/>
            <a:tailEnd/>
          </a:ln>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sz="6400" dirty="0" err="1">
                <a:latin typeface="Cambria" panose="02040503050406030204" pitchFamily="18" charset="0"/>
              </a:rPr>
              <a:t>Picobot</a:t>
            </a:r>
            <a:r>
              <a:rPr lang="en-US" altLang="en-US" sz="6400" dirty="0">
                <a:latin typeface="Cambria" panose="02040503050406030204" pitchFamily="18" charset="0"/>
              </a:rPr>
              <a:t>!</a:t>
            </a:r>
          </a:p>
        </p:txBody>
      </p:sp>
      <p:pic>
        <p:nvPicPr>
          <p:cNvPr id="14" name="Picture 6" descr="poo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160338"/>
            <a:ext cx="3448050" cy="2506662"/>
          </a:xfrm>
          <a:prstGeom prst="rect">
            <a:avLst/>
          </a:prstGeom>
          <a:noFill/>
          <a:ln w="38100">
            <a:solidFill>
              <a:schemeClr val="bg1">
                <a:lumMod val="85000"/>
              </a:schemeClr>
            </a:solidFill>
            <a:miter lim="800000"/>
            <a:headEnd/>
            <a:tailEnd/>
          </a:ln>
          <a:extLst>
            <a:ext uri="{909E8E84-426E-40DD-AFC4-6F175D3DCCD1}">
              <a14:hiddenFill xmlns:a14="http://schemas.microsoft.com/office/drawing/2010/main">
                <a:solidFill>
                  <a:srgbClr val="FFFFFF"/>
                </a:solidFill>
              </a14:hiddenFill>
            </a:ext>
          </a:extLst>
        </p:spPr>
      </p:pic>
      <p:sp>
        <p:nvSpPr>
          <p:cNvPr id="15" name="Rectangle 10"/>
          <p:cNvSpPr>
            <a:spLocks noChangeArrowheads="1"/>
          </p:cNvSpPr>
          <p:nvPr/>
        </p:nvSpPr>
        <p:spPr bwMode="auto">
          <a:xfrm>
            <a:off x="934031" y="874713"/>
            <a:ext cx="2226059" cy="1077218"/>
          </a:xfrm>
          <a:prstGeom prst="rect">
            <a:avLst/>
          </a:prstGeom>
          <a:solidFill>
            <a:srgbClr val="CCECFF"/>
          </a:solidFill>
          <a:ln w="12700">
            <a:solidFill>
              <a:schemeClr val="bg1"/>
            </a:solidFill>
            <a:round/>
            <a:headEnd/>
            <a:tailEnd/>
          </a:ln>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sz="6400" dirty="0" err="1" smtClean="0">
                <a:latin typeface="Cambria" panose="02040503050406030204" pitchFamily="18" charset="0"/>
              </a:rPr>
              <a:t>VPool</a:t>
            </a:r>
            <a:endParaRPr lang="en-US" altLang="en-US" sz="6400" dirty="0">
              <a:latin typeface="Cambria" panose="02040503050406030204" pitchFamily="18" charset="0"/>
            </a:endParaRPr>
          </a:p>
        </p:txBody>
      </p:sp>
      <p:sp>
        <p:nvSpPr>
          <p:cNvPr id="16" name="TextBox 15"/>
          <p:cNvSpPr txBox="1"/>
          <p:nvPr/>
        </p:nvSpPr>
        <p:spPr>
          <a:xfrm rot="20622319">
            <a:off x="1960735" y="1847572"/>
            <a:ext cx="1504784" cy="461665"/>
          </a:xfrm>
          <a:prstGeom prst="rect">
            <a:avLst/>
          </a:prstGeom>
          <a:solidFill>
            <a:schemeClr val="bg1">
              <a:lumMod val="50000"/>
            </a:schemeClr>
          </a:solidFill>
        </p:spPr>
        <p:txBody>
          <a:bodyPr wrap="square" rtlCol="0">
            <a:spAutoFit/>
          </a:bodyPr>
          <a:lstStyle/>
          <a:p>
            <a:pPr algn="ctr"/>
            <a:r>
              <a:rPr lang="en-US" b="1" dirty="0" smtClean="0">
                <a:solidFill>
                  <a:schemeClr val="bg1"/>
                </a:solidFill>
                <a:latin typeface="Calibri" panose="020F0502020204030204" pitchFamily="34" charset="0"/>
              </a:rPr>
              <a:t>…</a:t>
            </a:r>
            <a:r>
              <a:rPr lang="en-US" b="1" dirty="0" err="1" smtClean="0">
                <a:solidFill>
                  <a:schemeClr val="bg1"/>
                </a:solidFill>
                <a:latin typeface="Calibri" panose="020F0502020204030204" pitchFamily="34" charset="0"/>
              </a:rPr>
              <a:t>VPython</a:t>
            </a:r>
            <a:endParaRPr lang="en-US" b="1" dirty="0">
              <a:solidFill>
                <a:schemeClr val="bg1"/>
              </a:solidFill>
              <a:latin typeface="Calibri" panose="020F0502020204030204" pitchFamily="34" charset="0"/>
            </a:endParaRPr>
          </a:p>
        </p:txBody>
      </p:sp>
      <p:sp>
        <p:nvSpPr>
          <p:cNvPr id="17" name="TextBox 16"/>
          <p:cNvSpPr txBox="1"/>
          <p:nvPr/>
        </p:nvSpPr>
        <p:spPr>
          <a:xfrm rot="20622319">
            <a:off x="4371768" y="3824890"/>
            <a:ext cx="1493648" cy="461665"/>
          </a:xfrm>
          <a:prstGeom prst="rect">
            <a:avLst/>
          </a:prstGeom>
          <a:solidFill>
            <a:schemeClr val="bg1">
              <a:lumMod val="50000"/>
            </a:schemeClr>
          </a:solidFill>
        </p:spPr>
        <p:txBody>
          <a:bodyPr wrap="square" rtlCol="0">
            <a:spAutoFit/>
          </a:bodyPr>
          <a:lstStyle/>
          <a:p>
            <a:pPr algn="ctr"/>
            <a:r>
              <a:rPr lang="en-US" b="1" dirty="0" smtClean="0">
                <a:solidFill>
                  <a:schemeClr val="bg1"/>
                </a:solidFill>
                <a:latin typeface="Calibri" panose="020F0502020204030204" pitchFamily="34" charset="0"/>
              </a:rPr>
              <a:t>…Markov</a:t>
            </a:r>
            <a:endParaRPr lang="en-US" b="1" dirty="0">
              <a:solidFill>
                <a:schemeClr val="bg1"/>
              </a:solidFill>
              <a:latin typeface="Calibri" panose="020F0502020204030204" pitchFamily="34" charset="0"/>
            </a:endParaRPr>
          </a:p>
        </p:txBody>
      </p:sp>
      <p:sp>
        <p:nvSpPr>
          <p:cNvPr id="18" name="TextBox 17"/>
          <p:cNvSpPr txBox="1"/>
          <p:nvPr/>
        </p:nvSpPr>
        <p:spPr>
          <a:xfrm rot="20622319">
            <a:off x="7204053" y="5861050"/>
            <a:ext cx="1580940" cy="461665"/>
          </a:xfrm>
          <a:prstGeom prst="rect">
            <a:avLst/>
          </a:prstGeom>
          <a:solidFill>
            <a:schemeClr val="bg1">
              <a:lumMod val="50000"/>
            </a:schemeClr>
          </a:solidFill>
        </p:spPr>
        <p:txBody>
          <a:bodyPr wrap="square" rtlCol="0">
            <a:spAutoFit/>
          </a:bodyPr>
          <a:lstStyle/>
          <a:p>
            <a:pPr algn="ctr"/>
            <a:r>
              <a:rPr lang="en-US" b="1" dirty="0" smtClean="0">
                <a:solidFill>
                  <a:schemeClr val="bg1"/>
                </a:solidFill>
                <a:latin typeface="Calibri" panose="020F0502020204030204" pitchFamily="34" charset="0"/>
              </a:rPr>
              <a:t>…</a:t>
            </a:r>
            <a:r>
              <a:rPr lang="en-US" b="1" dirty="0" err="1" smtClean="0">
                <a:solidFill>
                  <a:schemeClr val="bg1"/>
                </a:solidFill>
                <a:latin typeface="Calibri" panose="020F0502020204030204" pitchFamily="34" charset="0"/>
              </a:rPr>
              <a:t>CFour</a:t>
            </a:r>
            <a:endParaRPr lang="en-US" b="1" dirty="0">
              <a:solidFill>
                <a:schemeClr val="bg1"/>
              </a:solidFill>
              <a:latin typeface="Calibri" panose="020F0502020204030204" pitchFamily="34" charset="0"/>
            </a:endParaRPr>
          </a:p>
        </p:txBody>
      </p:sp>
    </p:spTree>
    <p:extLst>
      <p:ext uri="{BB962C8B-B14F-4D97-AF65-F5344CB8AC3E}">
        <p14:creationId xmlns:p14="http://schemas.microsoft.com/office/powerpoint/2010/main" val="157654236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ext Box 5"/>
          <p:cNvSpPr txBox="1">
            <a:spLocks noChangeArrowheads="1"/>
          </p:cNvSpPr>
          <p:nvPr/>
        </p:nvSpPr>
        <p:spPr bwMode="auto">
          <a:xfrm>
            <a:off x="1147763" y="152400"/>
            <a:ext cx="68580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4200" dirty="0" smtClean="0">
                <a:latin typeface="Cambria" panose="02040503050406030204" pitchFamily="18" charset="0"/>
              </a:rPr>
              <a:t>the </a:t>
            </a:r>
            <a:r>
              <a:rPr lang="en-US" altLang="en-US" sz="4200" dirty="0" err="1" smtClean="0">
                <a:latin typeface="Cambria" panose="02040503050406030204" pitchFamily="18" charset="0"/>
              </a:rPr>
              <a:t>TextID</a:t>
            </a:r>
            <a:r>
              <a:rPr lang="en-US" altLang="en-US" sz="4200" dirty="0" smtClean="0">
                <a:latin typeface="Cambria" panose="02040503050406030204" pitchFamily="18" charset="0"/>
              </a:rPr>
              <a:t> project</a:t>
            </a:r>
            <a:endParaRPr lang="en-US" altLang="en-US" sz="4200" dirty="0">
              <a:latin typeface="Cambria" panose="02040503050406030204" pitchFamily="18" charset="0"/>
            </a:endParaRPr>
          </a:p>
        </p:txBody>
      </p:sp>
      <p:sp>
        <p:nvSpPr>
          <p:cNvPr id="2" name="TextBox 1"/>
          <p:cNvSpPr txBox="1"/>
          <p:nvPr/>
        </p:nvSpPr>
        <p:spPr>
          <a:xfrm>
            <a:off x="842963" y="6192252"/>
            <a:ext cx="7467600" cy="461665"/>
          </a:xfrm>
          <a:prstGeom prst="rect">
            <a:avLst/>
          </a:prstGeom>
          <a:noFill/>
        </p:spPr>
        <p:txBody>
          <a:bodyPr wrap="square" rtlCol="0">
            <a:spAutoFit/>
          </a:bodyPr>
          <a:lstStyle/>
          <a:p>
            <a:pPr algn="ctr"/>
            <a:r>
              <a:rPr lang="en-US" dirty="0" smtClean="0">
                <a:latin typeface="Cambria" panose="02040503050406030204" pitchFamily="18" charset="0"/>
              </a:rPr>
              <a:t>First paragraph of </a:t>
            </a:r>
            <a:r>
              <a:rPr lang="en-US" u="sng" dirty="0" smtClean="0">
                <a:latin typeface="Cambria" panose="02040503050406030204" pitchFamily="18" charset="0"/>
              </a:rPr>
              <a:t>The Cuckoo's Calling</a:t>
            </a:r>
            <a:r>
              <a:rPr lang="en-US" dirty="0" smtClean="0">
                <a:latin typeface="Cambria" panose="02040503050406030204" pitchFamily="18" charset="0"/>
              </a:rPr>
              <a:t> by R. Galbraith</a:t>
            </a:r>
            <a:endParaRPr lang="en-US" dirty="0">
              <a:latin typeface="Cambria" panose="02040503050406030204" pitchFamily="18" charset="0"/>
            </a:endParaRPr>
          </a:p>
        </p:txBody>
      </p:sp>
      <p:sp>
        <p:nvSpPr>
          <p:cNvPr id="3" name="Rectangle 2"/>
          <p:cNvSpPr/>
          <p:nvPr/>
        </p:nvSpPr>
        <p:spPr>
          <a:xfrm>
            <a:off x="381000" y="1940581"/>
            <a:ext cx="5715000" cy="2677656"/>
          </a:xfrm>
          <a:prstGeom prst="rect">
            <a:avLst/>
          </a:prstGeom>
        </p:spPr>
        <p:txBody>
          <a:bodyPr wrap="square">
            <a:spAutoFit/>
          </a:bodyPr>
          <a:lstStyle/>
          <a:p>
            <a:pPr algn="ctr"/>
            <a:r>
              <a:rPr lang="en-US" dirty="0">
                <a:latin typeface="Segoe Print" panose="02000600000000000000" pitchFamily="2" charset="0"/>
              </a:rPr>
              <a:t>Though Robin </a:t>
            </a:r>
            <a:r>
              <a:rPr lang="en-US" dirty="0" err="1">
                <a:latin typeface="Segoe Print" panose="02000600000000000000" pitchFamily="2" charset="0"/>
              </a:rPr>
              <a:t>Ellacott’s</a:t>
            </a:r>
            <a:r>
              <a:rPr lang="en-US" dirty="0">
                <a:latin typeface="Segoe Print" panose="02000600000000000000" pitchFamily="2" charset="0"/>
              </a:rPr>
              <a:t> twenty-five years of life had seen their moments of drama and incident, she had never before woken up in the certain knowledge that she would remember the coming day for as long as she lived.</a:t>
            </a:r>
          </a:p>
        </p:txBody>
      </p:sp>
      <p:pic>
        <p:nvPicPr>
          <p:cNvPr id="5" name="Picture 2" descr="C:\Users\Owner\Desktop\imgs_for_Lec22\imgs_for_Lec22\CC_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24600" y="1524000"/>
            <a:ext cx="2453211" cy="35108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379063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Owner\Desktop\imgs_for_Lec22\imgs_for_Lec22\CC_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49673" y="2057400"/>
            <a:ext cx="2453211" cy="3510818"/>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Owner\Desktop\imgs_for_Lec22\imgs_for_Lec22\JKR_0.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4047" y="533400"/>
            <a:ext cx="7966553" cy="9144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Owner\Desktop\imgs_for_Lec22\imgs_for_Lec22\JKR_2.png"/>
          <p:cNvPicPr>
            <a:picLocks noChangeAspect="1" noChangeArrowheads="1"/>
          </p:cNvPicPr>
          <p:nvPr/>
        </p:nvPicPr>
        <p:blipFill rotWithShape="1">
          <a:blip r:embed="rId4">
            <a:extLst>
              <a:ext uri="{28A0092B-C50C-407E-A947-70E740481C1C}">
                <a14:useLocalDpi xmlns:a14="http://schemas.microsoft.com/office/drawing/2010/main" val="0"/>
              </a:ext>
            </a:extLst>
          </a:blip>
          <a:srcRect b="30829"/>
          <a:stretch/>
        </p:blipFill>
        <p:spPr bwMode="auto">
          <a:xfrm>
            <a:off x="276225" y="1905000"/>
            <a:ext cx="5819775" cy="3663218"/>
          </a:xfrm>
          <a:prstGeom prst="rect">
            <a:avLst/>
          </a:prstGeom>
          <a:noFill/>
          <a:extLst>
            <a:ext uri="{909E8E84-426E-40DD-AFC4-6F175D3DCCD1}">
              <a14:hiddenFill xmlns:a14="http://schemas.microsoft.com/office/drawing/2010/main">
                <a:solidFill>
                  <a:srgbClr val="FFFFFF"/>
                </a:solidFill>
              </a14:hiddenFill>
            </a:ext>
          </a:extLst>
        </p:spPr>
      </p:pic>
      <p:sp>
        <p:nvSpPr>
          <p:cNvPr id="3" name="Rounded Rectangle 2"/>
          <p:cNvSpPr/>
          <p:nvPr/>
        </p:nvSpPr>
        <p:spPr>
          <a:xfrm>
            <a:off x="228600" y="3621504"/>
            <a:ext cx="5819775" cy="721895"/>
          </a:xfrm>
          <a:prstGeom prst="roundRect">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p:nvSpPr>
        <p:spPr>
          <a:xfrm>
            <a:off x="2743200" y="6477000"/>
            <a:ext cx="6324600" cy="323165"/>
          </a:xfrm>
          <a:prstGeom prst="rect">
            <a:avLst/>
          </a:prstGeom>
        </p:spPr>
        <p:txBody>
          <a:bodyPr wrap="square">
            <a:spAutoFit/>
          </a:bodyPr>
          <a:lstStyle/>
          <a:p>
            <a:pPr algn="r"/>
            <a:r>
              <a:rPr lang="en-US" sz="1500" dirty="0" smtClean="0">
                <a:latin typeface="Calibri" panose="020F0502020204030204" pitchFamily="34" charset="0"/>
              </a:rPr>
              <a:t>kottke.org/13/08/how-</a:t>
            </a:r>
            <a:r>
              <a:rPr lang="en-US" sz="1500" dirty="0" err="1" smtClean="0">
                <a:latin typeface="Calibri" panose="020F0502020204030204" pitchFamily="34" charset="0"/>
              </a:rPr>
              <a:t>jk</a:t>
            </a:r>
            <a:r>
              <a:rPr lang="en-US" sz="1500" dirty="0" smtClean="0">
                <a:latin typeface="Calibri" panose="020F0502020204030204" pitchFamily="34" charset="0"/>
              </a:rPr>
              <a:t>-</a:t>
            </a:r>
            <a:r>
              <a:rPr lang="en-US" sz="1500" dirty="0" err="1" smtClean="0">
                <a:latin typeface="Calibri" panose="020F0502020204030204" pitchFamily="34" charset="0"/>
              </a:rPr>
              <a:t>rowling</a:t>
            </a:r>
            <a:r>
              <a:rPr lang="en-US" sz="1500" dirty="0" smtClean="0">
                <a:latin typeface="Calibri" panose="020F0502020204030204" pitchFamily="34" charset="0"/>
              </a:rPr>
              <a:t>-was-found-to-be-</a:t>
            </a:r>
            <a:r>
              <a:rPr lang="en-US" sz="1500" dirty="0" err="1" smtClean="0">
                <a:latin typeface="Calibri" panose="020F0502020204030204" pitchFamily="34" charset="0"/>
              </a:rPr>
              <a:t>robert</a:t>
            </a:r>
            <a:r>
              <a:rPr lang="en-US" sz="1500" dirty="0" smtClean="0">
                <a:latin typeface="Calibri" panose="020F0502020204030204" pitchFamily="34" charset="0"/>
              </a:rPr>
              <a:t>-</a:t>
            </a:r>
            <a:r>
              <a:rPr lang="en-US" sz="1500" dirty="0" err="1" smtClean="0">
                <a:latin typeface="Calibri" panose="020F0502020204030204" pitchFamily="34" charset="0"/>
              </a:rPr>
              <a:t>galbraith</a:t>
            </a:r>
            <a:endParaRPr lang="en-US" sz="1500" dirty="0">
              <a:latin typeface="Calibri" panose="020F0502020204030204" pitchFamily="34" charset="0"/>
            </a:endParaRPr>
          </a:p>
        </p:txBody>
      </p:sp>
    </p:spTree>
    <p:extLst>
      <p:ext uri="{BB962C8B-B14F-4D97-AF65-F5344CB8AC3E}">
        <p14:creationId xmlns:p14="http://schemas.microsoft.com/office/powerpoint/2010/main" val="398125946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ounded Rectangle 15"/>
          <p:cNvSpPr/>
          <p:nvPr/>
        </p:nvSpPr>
        <p:spPr>
          <a:xfrm>
            <a:off x="685800" y="4574968"/>
            <a:ext cx="3200400" cy="1216232"/>
          </a:xfrm>
          <a:prstGeom prst="roundRect">
            <a:avLst/>
          </a:prstGeom>
          <a:solidFill>
            <a:srgbClr val="CCEC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ounded Rectangle 14"/>
          <p:cNvSpPr/>
          <p:nvPr/>
        </p:nvSpPr>
        <p:spPr>
          <a:xfrm>
            <a:off x="3608665" y="3293492"/>
            <a:ext cx="2195032" cy="1066800"/>
          </a:xfrm>
          <a:prstGeom prst="roundRect">
            <a:avLst/>
          </a:prstGeom>
          <a:solidFill>
            <a:srgbClr val="CCFFC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ounded Rectangle 4"/>
          <p:cNvSpPr/>
          <p:nvPr/>
        </p:nvSpPr>
        <p:spPr>
          <a:xfrm>
            <a:off x="6059241" y="1981200"/>
            <a:ext cx="2195032" cy="1066800"/>
          </a:xfrm>
          <a:prstGeom prst="roundRect">
            <a:avLst/>
          </a:prstGeom>
          <a:solidFill>
            <a:srgbClr val="FFCCC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Text Box 5"/>
          <p:cNvSpPr txBox="1">
            <a:spLocks noChangeArrowheads="1"/>
          </p:cNvSpPr>
          <p:nvPr/>
        </p:nvSpPr>
        <p:spPr bwMode="auto">
          <a:xfrm>
            <a:off x="1147763" y="152400"/>
            <a:ext cx="68580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4200" dirty="0" smtClean="0">
                <a:latin typeface="Cambria" panose="02040503050406030204" pitchFamily="18" charset="0"/>
              </a:rPr>
              <a:t>the </a:t>
            </a:r>
            <a:r>
              <a:rPr lang="en-US" altLang="en-US" sz="4200" dirty="0" err="1" smtClean="0">
                <a:latin typeface="Cambria" panose="02040503050406030204" pitchFamily="18" charset="0"/>
              </a:rPr>
              <a:t>TextID</a:t>
            </a:r>
            <a:r>
              <a:rPr lang="en-US" altLang="en-US" sz="4200" dirty="0" smtClean="0">
                <a:latin typeface="Cambria" panose="02040503050406030204" pitchFamily="18" charset="0"/>
              </a:rPr>
              <a:t> project</a:t>
            </a:r>
            <a:endParaRPr lang="en-US" altLang="en-US" sz="4200" dirty="0">
              <a:latin typeface="Cambria" panose="02040503050406030204" pitchFamily="18" charset="0"/>
            </a:endParaRPr>
          </a:p>
        </p:txBody>
      </p:sp>
      <p:sp>
        <p:nvSpPr>
          <p:cNvPr id="22" name="Rectangle 4"/>
          <p:cNvSpPr>
            <a:spLocks noChangeArrowheads="1"/>
          </p:cNvSpPr>
          <p:nvPr/>
        </p:nvSpPr>
        <p:spPr bwMode="auto">
          <a:xfrm>
            <a:off x="685800" y="1143000"/>
            <a:ext cx="7555350" cy="13480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20000"/>
              </a:spcBef>
            </a:pPr>
            <a:r>
              <a:rPr lang="en-US" altLang="en-US" dirty="0" smtClean="0">
                <a:solidFill>
                  <a:srgbClr val="000000"/>
                </a:solidFill>
                <a:latin typeface="Cambria" panose="02040503050406030204" pitchFamily="18" charset="0"/>
                <a:cs typeface="Arial" pitchFamily="34" charset="0"/>
              </a:rPr>
              <a:t>Big ideas: </a:t>
            </a:r>
          </a:p>
          <a:p>
            <a:pPr eaLnBrk="1" hangingPunct="1">
              <a:spcBef>
                <a:spcPct val="20000"/>
              </a:spcBef>
            </a:pPr>
            <a:r>
              <a:rPr lang="en-US" altLang="en-US" dirty="0">
                <a:solidFill>
                  <a:srgbClr val="000000"/>
                </a:solidFill>
                <a:latin typeface="Cambria" panose="02040503050406030204" pitchFamily="18" charset="0"/>
                <a:cs typeface="Arial" pitchFamily="34" charset="0"/>
              </a:rPr>
              <a:t> </a:t>
            </a:r>
            <a:r>
              <a:rPr lang="en-US" altLang="en-US" dirty="0" smtClean="0">
                <a:solidFill>
                  <a:srgbClr val="000000"/>
                </a:solidFill>
                <a:latin typeface="Cambria" panose="02040503050406030204" pitchFamily="18" charset="0"/>
                <a:cs typeface="Arial" pitchFamily="34" charset="0"/>
              </a:rPr>
              <a:t>    (1) Build </a:t>
            </a:r>
            <a:r>
              <a:rPr lang="en-US" altLang="en-US" b="1" i="1" dirty="0" smtClean="0">
                <a:solidFill>
                  <a:srgbClr val="000000"/>
                </a:solidFill>
                <a:latin typeface="Cambria" panose="02040503050406030204" pitchFamily="18" charset="0"/>
                <a:cs typeface="Arial" pitchFamily="34" charset="0"/>
              </a:rPr>
              <a:t>lexical </a:t>
            </a:r>
            <a:r>
              <a:rPr lang="en-US" altLang="en-US" dirty="0" smtClean="0">
                <a:solidFill>
                  <a:srgbClr val="000000"/>
                </a:solidFill>
                <a:latin typeface="Cambria" panose="02040503050406030204" pitchFamily="18" charset="0"/>
                <a:cs typeface="Arial" pitchFamily="34" charset="0"/>
              </a:rPr>
              <a:t>models of bodies of text…</a:t>
            </a:r>
          </a:p>
          <a:p>
            <a:pPr eaLnBrk="1" hangingPunct="1">
              <a:spcBef>
                <a:spcPct val="20000"/>
              </a:spcBef>
            </a:pPr>
            <a:r>
              <a:rPr lang="en-US" altLang="en-US" dirty="0">
                <a:solidFill>
                  <a:srgbClr val="000000"/>
                </a:solidFill>
                <a:latin typeface="Cambria" panose="02040503050406030204" pitchFamily="18" charset="0"/>
                <a:cs typeface="Arial" pitchFamily="34" charset="0"/>
              </a:rPr>
              <a:t> </a:t>
            </a:r>
            <a:r>
              <a:rPr lang="en-US" altLang="en-US" dirty="0" smtClean="0">
                <a:solidFill>
                  <a:srgbClr val="000000"/>
                </a:solidFill>
                <a:latin typeface="Cambria" panose="02040503050406030204" pitchFamily="18" charset="0"/>
                <a:cs typeface="Arial" pitchFamily="34" charset="0"/>
              </a:rPr>
              <a:t>    (2) </a:t>
            </a:r>
            <a:r>
              <a:rPr lang="en-US" altLang="en-US" i="1" dirty="0" smtClean="0">
                <a:solidFill>
                  <a:srgbClr val="000000"/>
                </a:solidFill>
                <a:latin typeface="Cambria" panose="02040503050406030204" pitchFamily="18" charset="0"/>
                <a:cs typeface="Arial" pitchFamily="34" charset="0"/>
              </a:rPr>
              <a:t>Use a </a:t>
            </a:r>
            <a:r>
              <a:rPr lang="en-US" altLang="en-US" i="1" dirty="0" smtClean="0">
                <a:solidFill>
                  <a:srgbClr val="000000"/>
                </a:solidFill>
                <a:latin typeface="Cambria" panose="02040503050406030204" pitchFamily="18" charset="0"/>
                <a:cs typeface="Arial" pitchFamily="34" charset="0"/>
              </a:rPr>
              <a:t>similarity score </a:t>
            </a:r>
            <a:r>
              <a:rPr lang="en-US" altLang="en-US" i="1" dirty="0" smtClean="0">
                <a:solidFill>
                  <a:srgbClr val="000000"/>
                </a:solidFill>
                <a:latin typeface="Cambria" panose="02040503050406030204" pitchFamily="18" charset="0"/>
                <a:cs typeface="Arial" pitchFamily="34" charset="0"/>
              </a:rPr>
              <a:t>to measure        </a:t>
            </a:r>
            <a:r>
              <a:rPr lang="en-US" altLang="en-US" b="1" i="1" dirty="0" err="1" smtClean="0">
                <a:solidFill>
                  <a:srgbClr val="C00000"/>
                </a:solidFill>
                <a:latin typeface="Cambria" panose="02040503050406030204" pitchFamily="18" charset="0"/>
                <a:cs typeface="Arial" pitchFamily="34" charset="0"/>
              </a:rPr>
              <a:t>Rowlingness</a:t>
            </a:r>
            <a:endParaRPr lang="en-US" altLang="en-US" b="1" dirty="0" smtClean="0">
              <a:solidFill>
                <a:srgbClr val="C00000"/>
              </a:solidFill>
              <a:latin typeface="Cambria" panose="02040503050406030204" pitchFamily="18" charset="0"/>
              <a:cs typeface="Arial" pitchFamily="34" charset="0"/>
            </a:endParaRPr>
          </a:p>
        </p:txBody>
      </p:sp>
      <p:sp>
        <p:nvSpPr>
          <p:cNvPr id="2" name="Rectangle 1"/>
          <p:cNvSpPr/>
          <p:nvPr/>
        </p:nvSpPr>
        <p:spPr>
          <a:xfrm>
            <a:off x="6172200" y="2474039"/>
            <a:ext cx="2016771" cy="461665"/>
          </a:xfrm>
          <a:prstGeom prst="rect">
            <a:avLst/>
          </a:prstGeom>
        </p:spPr>
        <p:txBody>
          <a:bodyPr wrap="none">
            <a:spAutoFit/>
          </a:bodyPr>
          <a:lstStyle/>
          <a:p>
            <a:pPr eaLnBrk="1" hangingPunct="1">
              <a:spcBef>
                <a:spcPct val="20000"/>
              </a:spcBef>
            </a:pPr>
            <a:r>
              <a:rPr lang="en-US" altLang="en-US" b="1" i="1" dirty="0" err="1" smtClean="0">
                <a:solidFill>
                  <a:srgbClr val="C00000"/>
                </a:solidFill>
                <a:latin typeface="Cambria" panose="02040503050406030204" pitchFamily="18" charset="0"/>
                <a:cs typeface="Arial" pitchFamily="34" charset="0"/>
              </a:rPr>
              <a:t>Shakepearity</a:t>
            </a:r>
            <a:endParaRPr lang="en-US" altLang="en-US" b="1" dirty="0">
              <a:solidFill>
                <a:srgbClr val="C00000"/>
              </a:solidFill>
              <a:latin typeface="Cambria" panose="02040503050406030204" pitchFamily="18" charset="0"/>
              <a:cs typeface="Arial" pitchFamily="34" charset="0"/>
            </a:endParaRPr>
          </a:p>
        </p:txBody>
      </p:sp>
      <p:sp>
        <p:nvSpPr>
          <p:cNvPr id="24" name="Rectangle 23"/>
          <p:cNvSpPr/>
          <p:nvPr/>
        </p:nvSpPr>
        <p:spPr>
          <a:xfrm>
            <a:off x="3733800" y="3406534"/>
            <a:ext cx="1944763" cy="415498"/>
          </a:xfrm>
          <a:prstGeom prst="rect">
            <a:avLst/>
          </a:prstGeom>
        </p:spPr>
        <p:txBody>
          <a:bodyPr wrap="none">
            <a:spAutoFit/>
          </a:bodyPr>
          <a:lstStyle/>
          <a:p>
            <a:pPr eaLnBrk="1" hangingPunct="1">
              <a:spcBef>
                <a:spcPct val="20000"/>
              </a:spcBef>
            </a:pPr>
            <a:r>
              <a:rPr lang="en-US" altLang="en-US" sz="2100" b="1" i="1" dirty="0" err="1" smtClean="0">
                <a:solidFill>
                  <a:srgbClr val="009900"/>
                </a:solidFill>
                <a:latin typeface="Cambria" panose="02040503050406030204" pitchFamily="18" charset="0"/>
                <a:cs typeface="Arial" pitchFamily="34" charset="0"/>
              </a:rPr>
              <a:t>NYTimes-iness</a:t>
            </a:r>
            <a:endParaRPr lang="en-US" altLang="en-US" sz="2100" b="1" dirty="0">
              <a:solidFill>
                <a:srgbClr val="009900"/>
              </a:solidFill>
              <a:latin typeface="Cambria" panose="02040503050406030204" pitchFamily="18" charset="0"/>
              <a:cs typeface="Arial" pitchFamily="34" charset="0"/>
            </a:endParaRPr>
          </a:p>
        </p:txBody>
      </p:sp>
      <p:sp>
        <p:nvSpPr>
          <p:cNvPr id="25" name="Rectangle 24"/>
          <p:cNvSpPr/>
          <p:nvPr/>
        </p:nvSpPr>
        <p:spPr>
          <a:xfrm>
            <a:off x="3733800" y="3813829"/>
            <a:ext cx="1997085" cy="415498"/>
          </a:xfrm>
          <a:prstGeom prst="rect">
            <a:avLst/>
          </a:prstGeom>
        </p:spPr>
        <p:txBody>
          <a:bodyPr wrap="none">
            <a:spAutoFit/>
          </a:bodyPr>
          <a:lstStyle/>
          <a:p>
            <a:pPr eaLnBrk="1" hangingPunct="1">
              <a:spcBef>
                <a:spcPct val="20000"/>
              </a:spcBef>
            </a:pPr>
            <a:r>
              <a:rPr lang="en-US" altLang="en-US" sz="2100" b="1" i="1" dirty="0" err="1" smtClean="0">
                <a:solidFill>
                  <a:srgbClr val="009900"/>
                </a:solidFill>
                <a:latin typeface="Cambria" panose="02040503050406030204" pitchFamily="18" charset="0"/>
                <a:cs typeface="Arial" pitchFamily="34" charset="0"/>
              </a:rPr>
              <a:t>WSJournalicity</a:t>
            </a:r>
            <a:endParaRPr lang="en-US" altLang="en-US" sz="2100" b="1" dirty="0">
              <a:solidFill>
                <a:srgbClr val="009900"/>
              </a:solidFill>
              <a:latin typeface="Cambria" panose="02040503050406030204" pitchFamily="18" charset="0"/>
              <a:cs typeface="Arial" pitchFamily="34" charset="0"/>
            </a:endParaRPr>
          </a:p>
        </p:txBody>
      </p:sp>
      <p:sp>
        <p:nvSpPr>
          <p:cNvPr id="3" name="Rectangle 2"/>
          <p:cNvSpPr/>
          <p:nvPr/>
        </p:nvSpPr>
        <p:spPr>
          <a:xfrm>
            <a:off x="8064137" y="2279353"/>
            <a:ext cx="487954" cy="415498"/>
          </a:xfrm>
          <a:prstGeom prst="rect">
            <a:avLst/>
          </a:prstGeom>
        </p:spPr>
        <p:txBody>
          <a:bodyPr wrap="none">
            <a:spAutoFit/>
          </a:bodyPr>
          <a:lstStyle/>
          <a:p>
            <a:r>
              <a:rPr lang="en-US" sz="2100" dirty="0" smtClean="0">
                <a:solidFill>
                  <a:srgbClr val="000000"/>
                </a:solidFill>
                <a:latin typeface="Cambria" panose="02040503050406030204" pitchFamily="18" charset="0"/>
                <a:cs typeface="Arial" pitchFamily="34" charset="0"/>
              </a:rPr>
              <a:t>vs.</a:t>
            </a:r>
            <a:endParaRPr lang="en-US" sz="2100" dirty="0"/>
          </a:p>
        </p:txBody>
      </p:sp>
      <p:sp>
        <p:nvSpPr>
          <p:cNvPr id="27" name="Rectangle 26"/>
          <p:cNvSpPr/>
          <p:nvPr/>
        </p:nvSpPr>
        <p:spPr>
          <a:xfrm>
            <a:off x="5594983" y="3610324"/>
            <a:ext cx="487954" cy="415498"/>
          </a:xfrm>
          <a:prstGeom prst="rect">
            <a:avLst/>
          </a:prstGeom>
        </p:spPr>
        <p:txBody>
          <a:bodyPr wrap="none">
            <a:spAutoFit/>
          </a:bodyPr>
          <a:lstStyle/>
          <a:p>
            <a:r>
              <a:rPr lang="en-US" sz="2100" dirty="0" smtClean="0">
                <a:solidFill>
                  <a:srgbClr val="000000"/>
                </a:solidFill>
                <a:latin typeface="Cambria" panose="02040503050406030204" pitchFamily="18" charset="0"/>
                <a:cs typeface="Arial" pitchFamily="34" charset="0"/>
              </a:rPr>
              <a:t>vs.</a:t>
            </a:r>
            <a:endParaRPr lang="en-US" sz="2100" dirty="0"/>
          </a:p>
        </p:txBody>
      </p:sp>
      <p:sp>
        <p:nvSpPr>
          <p:cNvPr id="9" name="Rectangle 8"/>
          <p:cNvSpPr/>
          <p:nvPr/>
        </p:nvSpPr>
        <p:spPr>
          <a:xfrm>
            <a:off x="5105400" y="5821680"/>
            <a:ext cx="3726804" cy="738664"/>
          </a:xfrm>
          <a:prstGeom prst="rect">
            <a:avLst/>
          </a:prstGeom>
          <a:solidFill>
            <a:schemeClr val="bg1">
              <a:lumMod val="95000"/>
            </a:schemeClr>
          </a:solidFill>
        </p:spPr>
        <p:txBody>
          <a:bodyPr wrap="square">
            <a:spAutoFit/>
          </a:bodyPr>
          <a:lstStyle/>
          <a:p>
            <a:pPr algn="ctr" eaLnBrk="1" hangingPunct="1">
              <a:spcBef>
                <a:spcPct val="20000"/>
              </a:spcBef>
            </a:pPr>
            <a:r>
              <a:rPr lang="en-US" altLang="en-US" sz="2100" b="1" dirty="0" smtClean="0">
                <a:solidFill>
                  <a:srgbClr val="000000"/>
                </a:solidFill>
                <a:latin typeface="Cambria" panose="02040503050406030204" pitchFamily="18" charset="0"/>
                <a:cs typeface="Arial" pitchFamily="34" charset="0"/>
              </a:rPr>
              <a:t>even better</a:t>
            </a:r>
            <a:r>
              <a:rPr lang="en-US" altLang="en-US" sz="2100" i="1" dirty="0" smtClean="0">
                <a:solidFill>
                  <a:srgbClr val="000000"/>
                </a:solidFill>
                <a:latin typeface="Cambria" panose="02040503050406030204" pitchFamily="18" charset="0"/>
                <a:cs typeface="Arial" pitchFamily="34" charset="0"/>
              </a:rPr>
              <a:t>: your </a:t>
            </a:r>
            <a:r>
              <a:rPr lang="en-US" altLang="en-US" sz="2100" i="1" dirty="0" smtClean="0">
                <a:solidFill>
                  <a:srgbClr val="000000"/>
                </a:solidFill>
                <a:latin typeface="Cambria" panose="02040503050406030204" pitchFamily="18" charset="0"/>
                <a:cs typeface="Arial" pitchFamily="34" charset="0"/>
              </a:rPr>
              <a:t>own choice of </a:t>
            </a:r>
            <a:r>
              <a:rPr lang="en-US" altLang="en-US" sz="2100" i="1" dirty="0" smtClean="0">
                <a:solidFill>
                  <a:srgbClr val="000000"/>
                </a:solidFill>
                <a:latin typeface="Cambria" panose="02040503050406030204" pitchFamily="18" charset="0"/>
                <a:cs typeface="Arial" pitchFamily="34" charset="0"/>
              </a:rPr>
              <a:t>two or more </a:t>
            </a:r>
            <a:r>
              <a:rPr lang="en-US" altLang="en-US" sz="2100" i="1" dirty="0" smtClean="0">
                <a:solidFill>
                  <a:srgbClr val="000000"/>
                </a:solidFill>
                <a:latin typeface="Cambria" panose="02040503050406030204" pitchFamily="18" charset="0"/>
                <a:cs typeface="Arial" pitchFamily="34" charset="0"/>
              </a:rPr>
              <a:t>comparisons…</a:t>
            </a:r>
            <a:endParaRPr lang="en-US" altLang="en-US" sz="2100" dirty="0">
              <a:solidFill>
                <a:srgbClr val="000000"/>
              </a:solidFill>
              <a:latin typeface="Cambria" panose="02040503050406030204" pitchFamily="18" charset="0"/>
              <a:cs typeface="Arial" pitchFamily="34" charset="0"/>
            </a:endParaRPr>
          </a:p>
        </p:txBody>
      </p:sp>
      <p:sp>
        <p:nvSpPr>
          <p:cNvPr id="11" name="Rectangle 10"/>
          <p:cNvSpPr/>
          <p:nvPr/>
        </p:nvSpPr>
        <p:spPr>
          <a:xfrm>
            <a:off x="914400" y="4816007"/>
            <a:ext cx="2315827" cy="415498"/>
          </a:xfrm>
          <a:prstGeom prst="rect">
            <a:avLst/>
          </a:prstGeom>
        </p:spPr>
        <p:txBody>
          <a:bodyPr wrap="none">
            <a:spAutoFit/>
          </a:bodyPr>
          <a:lstStyle/>
          <a:p>
            <a:pPr eaLnBrk="1" hangingPunct="1">
              <a:spcBef>
                <a:spcPct val="20000"/>
              </a:spcBef>
            </a:pPr>
            <a:r>
              <a:rPr lang="en-US" altLang="en-US" sz="2100" b="1" i="1" dirty="0" smtClean="0">
                <a:solidFill>
                  <a:srgbClr val="000AF9"/>
                </a:solidFill>
                <a:latin typeface="Cambria" panose="02040503050406030204" pitchFamily="18" charset="0"/>
                <a:cs typeface="Arial" pitchFamily="34" charset="0"/>
              </a:rPr>
              <a:t>Big Bang Theory?</a:t>
            </a:r>
            <a:endParaRPr lang="en-US" altLang="en-US" sz="2100" b="1" dirty="0">
              <a:solidFill>
                <a:srgbClr val="000AF9"/>
              </a:solidFill>
              <a:latin typeface="Cambria" panose="02040503050406030204" pitchFamily="18" charset="0"/>
              <a:cs typeface="Arial" pitchFamily="34" charset="0"/>
            </a:endParaRPr>
          </a:p>
        </p:txBody>
      </p:sp>
      <p:sp>
        <p:nvSpPr>
          <p:cNvPr id="12" name="Rectangle 11"/>
          <p:cNvSpPr/>
          <p:nvPr/>
        </p:nvSpPr>
        <p:spPr>
          <a:xfrm>
            <a:off x="914400" y="5223302"/>
            <a:ext cx="2873672" cy="415498"/>
          </a:xfrm>
          <a:prstGeom prst="rect">
            <a:avLst/>
          </a:prstGeom>
        </p:spPr>
        <p:txBody>
          <a:bodyPr wrap="none">
            <a:spAutoFit/>
          </a:bodyPr>
          <a:lstStyle/>
          <a:p>
            <a:pPr eaLnBrk="1" hangingPunct="1">
              <a:spcBef>
                <a:spcPct val="20000"/>
              </a:spcBef>
            </a:pPr>
            <a:r>
              <a:rPr lang="en-US" altLang="en-US" sz="2100" b="1" i="1" dirty="0" smtClean="0">
                <a:solidFill>
                  <a:srgbClr val="000AF9"/>
                </a:solidFill>
                <a:latin typeface="Cambria" panose="02040503050406030204" pitchFamily="18" charset="0"/>
                <a:cs typeface="Arial" pitchFamily="34" charset="0"/>
              </a:rPr>
              <a:t>Arrested Development</a:t>
            </a:r>
            <a:endParaRPr lang="en-US" altLang="en-US" sz="2100" b="1" dirty="0">
              <a:solidFill>
                <a:srgbClr val="000AF9"/>
              </a:solidFill>
              <a:latin typeface="Cambria" panose="02040503050406030204" pitchFamily="18" charset="0"/>
              <a:cs typeface="Arial" pitchFamily="34" charset="0"/>
            </a:endParaRPr>
          </a:p>
        </p:txBody>
      </p:sp>
      <p:sp>
        <p:nvSpPr>
          <p:cNvPr id="13" name="Rectangle 12"/>
          <p:cNvSpPr/>
          <p:nvPr/>
        </p:nvSpPr>
        <p:spPr>
          <a:xfrm>
            <a:off x="3176388" y="4813663"/>
            <a:ext cx="487954" cy="415498"/>
          </a:xfrm>
          <a:prstGeom prst="rect">
            <a:avLst/>
          </a:prstGeom>
        </p:spPr>
        <p:txBody>
          <a:bodyPr wrap="none">
            <a:spAutoFit/>
          </a:bodyPr>
          <a:lstStyle/>
          <a:p>
            <a:r>
              <a:rPr lang="en-US" sz="2100" dirty="0" smtClean="0">
                <a:solidFill>
                  <a:srgbClr val="000000"/>
                </a:solidFill>
                <a:latin typeface="Cambria" panose="02040503050406030204" pitchFamily="18" charset="0"/>
                <a:cs typeface="Arial" pitchFamily="34" charset="0"/>
              </a:rPr>
              <a:t>vs.</a:t>
            </a:r>
            <a:endParaRPr lang="en-US" sz="2100" dirty="0"/>
          </a:p>
        </p:txBody>
      </p:sp>
    </p:spTree>
    <p:extLst>
      <p:ext uri="{BB962C8B-B14F-4D97-AF65-F5344CB8AC3E}">
        <p14:creationId xmlns:p14="http://schemas.microsoft.com/office/powerpoint/2010/main" val="71133733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p:cNvCxnSpPr/>
          <p:nvPr/>
        </p:nvCxnSpPr>
        <p:spPr>
          <a:xfrm>
            <a:off x="1219200" y="2743200"/>
            <a:ext cx="6905897" cy="0"/>
          </a:xfrm>
          <a:prstGeom prst="line">
            <a:avLst/>
          </a:prstGeom>
          <a:ln w="762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sp>
        <p:nvSpPr>
          <p:cNvPr id="21" name="Text Box 5"/>
          <p:cNvSpPr txBox="1">
            <a:spLocks noChangeArrowheads="1"/>
          </p:cNvSpPr>
          <p:nvPr/>
        </p:nvSpPr>
        <p:spPr bwMode="auto">
          <a:xfrm>
            <a:off x="304800" y="182562"/>
            <a:ext cx="68580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sz="4200" dirty="0" err="1" smtClean="0">
                <a:latin typeface="Cambria" panose="02040503050406030204" pitchFamily="18" charset="0"/>
              </a:rPr>
              <a:t>TextID</a:t>
            </a:r>
            <a:r>
              <a:rPr lang="en-US" altLang="en-US" sz="4200" dirty="0" smtClean="0">
                <a:latin typeface="Cambria" panose="02040503050406030204" pitchFamily="18" charset="0"/>
              </a:rPr>
              <a:t> </a:t>
            </a:r>
            <a:r>
              <a:rPr lang="en-US" altLang="en-US" sz="4200" b="1" i="1" dirty="0" smtClean="0">
                <a:latin typeface="Cambria" panose="02040503050406030204" pitchFamily="18" charset="0"/>
              </a:rPr>
              <a:t>model</a:t>
            </a:r>
            <a:endParaRPr lang="en-US" altLang="en-US" sz="4200" b="1" i="1" dirty="0">
              <a:latin typeface="Cambria" panose="02040503050406030204" pitchFamily="18" charset="0"/>
            </a:endParaRPr>
          </a:p>
        </p:txBody>
      </p:sp>
      <p:sp>
        <p:nvSpPr>
          <p:cNvPr id="4" name="Rectangle 3"/>
          <p:cNvSpPr/>
          <p:nvPr/>
        </p:nvSpPr>
        <p:spPr>
          <a:xfrm>
            <a:off x="5311699" y="376535"/>
            <a:ext cx="2949846" cy="461665"/>
          </a:xfrm>
          <a:prstGeom prst="rect">
            <a:avLst/>
          </a:prstGeom>
        </p:spPr>
        <p:txBody>
          <a:bodyPr wrap="none">
            <a:spAutoFit/>
          </a:bodyPr>
          <a:lstStyle/>
          <a:p>
            <a:r>
              <a:rPr lang="en-US" b="1" dirty="0" smtClean="0">
                <a:solidFill>
                  <a:srgbClr val="F6890C"/>
                </a:solidFill>
                <a:latin typeface="Courier New" panose="02070309020205020404" pitchFamily="49" charset="0"/>
                <a:cs typeface="Courier New" panose="02070309020205020404" pitchFamily="49" charset="0"/>
              </a:rPr>
              <a:t>class</a:t>
            </a:r>
            <a:r>
              <a:rPr lang="en-US" b="1" dirty="0" smtClean="0">
                <a:latin typeface="Courier New" panose="02070309020205020404" pitchFamily="49" charset="0"/>
                <a:cs typeface="Courier New" panose="02070309020205020404" pitchFamily="49" charset="0"/>
              </a:rPr>
              <a:t> </a:t>
            </a:r>
            <a:r>
              <a:rPr lang="en-US" b="1" dirty="0" err="1" smtClean="0">
                <a:latin typeface="Courier New" panose="02070309020205020404" pitchFamily="49" charset="0"/>
                <a:cs typeface="Courier New" panose="02070309020205020404" pitchFamily="49" charset="0"/>
              </a:rPr>
              <a:t>TextModel</a:t>
            </a:r>
            <a:endParaRPr lang="en-US" b="1" dirty="0">
              <a:latin typeface="Courier New" panose="02070309020205020404" pitchFamily="49" charset="0"/>
              <a:cs typeface="Courier New" panose="02070309020205020404" pitchFamily="49" charset="0"/>
            </a:endParaRPr>
          </a:p>
        </p:txBody>
      </p:sp>
      <p:sp>
        <p:nvSpPr>
          <p:cNvPr id="6" name="TextBox 5"/>
          <p:cNvSpPr txBox="1"/>
          <p:nvPr/>
        </p:nvSpPr>
        <p:spPr>
          <a:xfrm>
            <a:off x="549729" y="1600200"/>
            <a:ext cx="2328027" cy="584775"/>
          </a:xfrm>
          <a:prstGeom prst="rect">
            <a:avLst/>
          </a:prstGeom>
          <a:solidFill>
            <a:srgbClr val="CCECFF"/>
          </a:solidFill>
        </p:spPr>
        <p:txBody>
          <a:bodyPr wrap="square" rtlCol="0">
            <a:spAutoFit/>
          </a:bodyPr>
          <a:lstStyle/>
          <a:p>
            <a:pPr algn="ctr"/>
            <a:r>
              <a:rPr lang="en-US" sz="3200" dirty="0" smtClean="0">
                <a:latin typeface="Cambria" panose="02040503050406030204" pitchFamily="18" charset="0"/>
              </a:rPr>
              <a:t>file w/text:</a:t>
            </a:r>
            <a:endParaRPr lang="en-US" sz="3200" dirty="0">
              <a:latin typeface="Cambria" panose="02040503050406030204" pitchFamily="18" charset="0"/>
            </a:endParaRPr>
          </a:p>
        </p:txBody>
      </p:sp>
      <p:sp>
        <p:nvSpPr>
          <p:cNvPr id="7" name="TextBox 6"/>
          <p:cNvSpPr txBox="1"/>
          <p:nvPr/>
        </p:nvSpPr>
        <p:spPr>
          <a:xfrm>
            <a:off x="704918" y="4547175"/>
            <a:ext cx="2017647" cy="1938992"/>
          </a:xfrm>
          <a:prstGeom prst="rect">
            <a:avLst/>
          </a:prstGeom>
          <a:solidFill>
            <a:srgbClr val="FAE9D6"/>
          </a:solidFill>
        </p:spPr>
        <p:txBody>
          <a:bodyPr wrap="square" rtlCol="0">
            <a:spAutoFit/>
          </a:bodyPr>
          <a:lstStyle/>
          <a:p>
            <a:pPr algn="ctr"/>
            <a:r>
              <a:rPr lang="en-US" sz="2000" dirty="0" smtClean="0">
                <a:latin typeface="Calibri" panose="020F0502020204030204" pitchFamily="34" charset="0"/>
              </a:rPr>
              <a:t>at least 5 Python </a:t>
            </a:r>
            <a:r>
              <a:rPr lang="en-US" sz="2000" dirty="0" smtClean="0">
                <a:latin typeface="Calibri" panose="020F0502020204030204" pitchFamily="34" charset="0"/>
              </a:rPr>
              <a:t>dictionaries</a:t>
            </a:r>
            <a:r>
              <a:rPr lang="en-US" sz="2000" dirty="0" smtClean="0">
                <a:latin typeface="Calibri" panose="020F0502020204030204" pitchFamily="34" charset="0"/>
              </a:rPr>
              <a:t>…</a:t>
            </a:r>
          </a:p>
          <a:p>
            <a:pPr algn="ctr"/>
            <a:endParaRPr lang="en-US" sz="2000" dirty="0">
              <a:latin typeface="Calibri" panose="020F0502020204030204" pitchFamily="34" charset="0"/>
            </a:endParaRPr>
          </a:p>
          <a:p>
            <a:pPr algn="ctr"/>
            <a:r>
              <a:rPr lang="en-US" sz="2000" dirty="0" smtClean="0">
                <a:latin typeface="Calibri" panose="020F0502020204030204" pitchFamily="34" charset="0"/>
              </a:rPr>
              <a:t> </a:t>
            </a:r>
            <a:r>
              <a:rPr lang="en-US" sz="2000" dirty="0">
                <a:latin typeface="Calibri" panose="020F0502020204030204" pitchFamily="34" charset="0"/>
              </a:rPr>
              <a:t>here are the five for the above "Feynman" </a:t>
            </a:r>
            <a:r>
              <a:rPr lang="en-US" sz="2000" dirty="0" smtClean="0">
                <a:latin typeface="Calibri" panose="020F0502020204030204" pitchFamily="34" charset="0"/>
              </a:rPr>
              <a:t>file</a:t>
            </a:r>
            <a:r>
              <a:rPr lang="en-US" sz="2000" dirty="0">
                <a:latin typeface="Calibri" panose="020F0502020204030204" pitchFamily="34" charset="0"/>
              </a:rPr>
              <a:t>:</a:t>
            </a:r>
            <a:endParaRPr lang="en-US" sz="2000" dirty="0">
              <a:latin typeface="Calibri" panose="020F0502020204030204" pitchFamily="34" charset="0"/>
            </a:endParaRPr>
          </a:p>
        </p:txBody>
      </p:sp>
      <p:sp>
        <p:nvSpPr>
          <p:cNvPr id="22" name="TextBox 21"/>
          <p:cNvSpPr txBox="1"/>
          <p:nvPr/>
        </p:nvSpPr>
        <p:spPr>
          <a:xfrm>
            <a:off x="549729" y="3505200"/>
            <a:ext cx="2328027" cy="584775"/>
          </a:xfrm>
          <a:prstGeom prst="rect">
            <a:avLst/>
          </a:prstGeom>
          <a:solidFill>
            <a:srgbClr val="FAE9D6"/>
          </a:solidFill>
        </p:spPr>
        <p:txBody>
          <a:bodyPr wrap="square" rtlCol="0">
            <a:spAutoFit/>
          </a:bodyPr>
          <a:lstStyle/>
          <a:p>
            <a:pPr algn="ctr"/>
            <a:r>
              <a:rPr lang="en-US" sz="3200" dirty="0" smtClean="0">
                <a:latin typeface="Cambria" panose="02040503050406030204" pitchFamily="18" charset="0"/>
              </a:rPr>
              <a:t>the model!</a:t>
            </a:r>
            <a:endParaRPr lang="en-US" sz="3200" dirty="0">
              <a:latin typeface="Cambria" panose="02040503050406030204" pitchFamily="18" charset="0"/>
            </a:endParaRPr>
          </a:p>
        </p:txBody>
      </p:sp>
      <p:sp>
        <p:nvSpPr>
          <p:cNvPr id="3" name="Down Arrow 2"/>
          <p:cNvSpPr/>
          <p:nvPr/>
        </p:nvSpPr>
        <p:spPr>
          <a:xfrm>
            <a:off x="5692699" y="2412274"/>
            <a:ext cx="784301" cy="711926"/>
          </a:xfrm>
          <a:prstGeom prst="downArrow">
            <a:avLst/>
          </a:prstGeom>
          <a:solidFill>
            <a:schemeClr val="bg1">
              <a:lumMod val="85000"/>
            </a:schemeClr>
          </a:solidFill>
          <a:ln w="2857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p:cNvSpPr txBox="1"/>
          <p:nvPr/>
        </p:nvSpPr>
        <p:spPr>
          <a:xfrm>
            <a:off x="914400" y="2589311"/>
            <a:ext cx="2362200" cy="307777"/>
          </a:xfrm>
          <a:prstGeom prst="rect">
            <a:avLst/>
          </a:prstGeom>
          <a:solidFill>
            <a:schemeClr val="bg1">
              <a:lumMod val="85000"/>
            </a:schemeClr>
          </a:solidFill>
        </p:spPr>
        <p:txBody>
          <a:bodyPr wrap="square" rtlCol="0">
            <a:spAutoFit/>
          </a:bodyPr>
          <a:lstStyle/>
          <a:p>
            <a:pPr algn="ctr"/>
            <a:r>
              <a:rPr lang="en-US" sz="1400" dirty="0" smtClean="0">
                <a:latin typeface="Calibri" panose="020F0502020204030204" pitchFamily="34" charset="0"/>
              </a:rPr>
              <a:t>algorithmic building blocks</a:t>
            </a:r>
            <a:endParaRPr lang="en-US" sz="1400" dirty="0">
              <a:latin typeface="Calibri" panose="020F0502020204030204" pitchFamily="34" charset="0"/>
            </a:endParaRPr>
          </a:p>
        </p:txBody>
      </p:sp>
      <p:sp>
        <p:nvSpPr>
          <p:cNvPr id="25" name="Rectangle 24"/>
          <p:cNvSpPr/>
          <p:nvPr/>
        </p:nvSpPr>
        <p:spPr>
          <a:xfrm>
            <a:off x="3373970" y="1410789"/>
            <a:ext cx="5491356" cy="923330"/>
          </a:xfrm>
          <a:prstGeom prst="rect">
            <a:avLst/>
          </a:prstGeom>
        </p:spPr>
        <p:txBody>
          <a:bodyPr wrap="square">
            <a:spAutoFit/>
          </a:bodyPr>
          <a:lstStyle/>
          <a:p>
            <a:r>
              <a:rPr lang="en-US" sz="1800" b="1" dirty="0">
                <a:latin typeface="Calibri" panose="020F0502020204030204" pitchFamily="34" charset="0"/>
              </a:rPr>
              <a:t>Surely you're joking, Mr. </a:t>
            </a:r>
            <a:r>
              <a:rPr lang="en-US" sz="1800" b="1" dirty="0" smtClean="0">
                <a:latin typeface="Calibri" panose="020F0502020204030204" pitchFamily="34" charset="0"/>
              </a:rPr>
              <a:t>Feynman!  Aren't </a:t>
            </a:r>
            <a:r>
              <a:rPr lang="en-US" sz="1800" b="1" dirty="0" err="1">
                <a:latin typeface="Calibri" panose="020F0502020204030204" pitchFamily="34" charset="0"/>
              </a:rPr>
              <a:t>poptarts</a:t>
            </a:r>
            <a:r>
              <a:rPr lang="en-US" sz="1800" b="1" dirty="0">
                <a:latin typeface="Calibri" panose="020F0502020204030204" pitchFamily="34" charset="0"/>
              </a:rPr>
              <a:t> and spam always quantum-entangled? </a:t>
            </a:r>
            <a:r>
              <a:rPr lang="en-US" sz="1800" b="1" dirty="0" smtClean="0">
                <a:latin typeface="Calibri" panose="020F0502020204030204" pitchFamily="34" charset="0"/>
              </a:rPr>
              <a:t> Dr</a:t>
            </a:r>
            <a:r>
              <a:rPr lang="en-US" sz="1800" b="1" dirty="0">
                <a:latin typeface="Calibri" panose="020F0502020204030204" pitchFamily="34" charset="0"/>
              </a:rPr>
              <a:t>. G. </a:t>
            </a:r>
            <a:r>
              <a:rPr lang="en-US" sz="1800" b="1" dirty="0" err="1">
                <a:latin typeface="Calibri" panose="020F0502020204030204" pitchFamily="34" charset="0"/>
              </a:rPr>
              <a:t>Kuenning</a:t>
            </a:r>
            <a:r>
              <a:rPr lang="en-US" sz="1800" b="1" dirty="0">
                <a:latin typeface="Calibri" panose="020F0502020204030204" pitchFamily="34" charset="0"/>
              </a:rPr>
              <a:t> jokes that spam </a:t>
            </a:r>
            <a:r>
              <a:rPr lang="en-US" sz="1800" b="1" dirty="0" err="1">
                <a:latin typeface="Calibri" panose="020F0502020204030204" pitchFamily="34" charset="0"/>
              </a:rPr>
              <a:t>poptarts</a:t>
            </a:r>
            <a:r>
              <a:rPr lang="en-US" sz="1800" b="1" dirty="0">
                <a:latin typeface="Calibri" panose="020F0502020204030204" pitchFamily="34" charset="0"/>
              </a:rPr>
              <a:t> don't exist. </a:t>
            </a:r>
            <a:r>
              <a:rPr lang="en-US" sz="1800" b="1" dirty="0" smtClean="0">
                <a:latin typeface="Calibri" panose="020F0502020204030204" pitchFamily="34" charset="0"/>
              </a:rPr>
              <a:t>That's </a:t>
            </a:r>
            <a:r>
              <a:rPr lang="en-US" sz="1800" b="1" dirty="0">
                <a:latin typeface="Calibri" panose="020F0502020204030204" pitchFamily="34" charset="0"/>
              </a:rPr>
              <a:t>no joke!</a:t>
            </a:r>
          </a:p>
        </p:txBody>
      </p:sp>
      <p:sp>
        <p:nvSpPr>
          <p:cNvPr id="26" name="Rectangle 25"/>
          <p:cNvSpPr/>
          <p:nvPr/>
        </p:nvSpPr>
        <p:spPr>
          <a:xfrm>
            <a:off x="3384928" y="3124200"/>
            <a:ext cx="5301872" cy="3662541"/>
          </a:xfrm>
          <a:prstGeom prst="rect">
            <a:avLst/>
          </a:prstGeom>
        </p:spPr>
        <p:txBody>
          <a:bodyPr wrap="square">
            <a:spAutoFit/>
          </a:bodyPr>
          <a:lstStyle/>
          <a:p>
            <a:r>
              <a:rPr lang="en-US" sz="1600" dirty="0" smtClean="0">
                <a:latin typeface="Calibri" panose="020F0502020204030204" pitchFamily="34" charset="0"/>
              </a:rPr>
              <a:t>{</a:t>
            </a:r>
            <a:r>
              <a:rPr lang="en-US" sz="1600" dirty="0">
                <a:latin typeface="Calibri" panose="020F0502020204030204" pitchFamily="34" charset="0"/>
              </a:rPr>
              <a:t>'and': 1, 'no': 1, 'jokes': 1, '</a:t>
            </a:r>
            <a:r>
              <a:rPr lang="en-US" sz="1600" dirty="0" err="1">
                <a:latin typeface="Calibri" panose="020F0502020204030204" pitchFamily="34" charset="0"/>
              </a:rPr>
              <a:t>quantumentangled</a:t>
            </a:r>
            <a:r>
              <a:rPr lang="en-US" sz="1600" dirty="0">
                <a:latin typeface="Calibri" panose="020F0502020204030204" pitchFamily="34" charset="0"/>
              </a:rPr>
              <a:t>': 1, 'joking': 1, 'spam': 2, 'always': 1, '</a:t>
            </a:r>
            <a:r>
              <a:rPr lang="en-US" sz="1600" dirty="0" err="1">
                <a:latin typeface="Calibri" panose="020F0502020204030204" pitchFamily="34" charset="0"/>
              </a:rPr>
              <a:t>youre</a:t>
            </a:r>
            <a:r>
              <a:rPr lang="en-US" sz="1600" dirty="0">
                <a:latin typeface="Calibri" panose="020F0502020204030204" pitchFamily="34" charset="0"/>
              </a:rPr>
              <a:t>': 1, 'g': 1, 'joke': 1, '</a:t>
            </a:r>
            <a:r>
              <a:rPr lang="en-US" sz="1600" dirty="0" err="1">
                <a:latin typeface="Calibri" panose="020F0502020204030204" pitchFamily="34" charset="0"/>
              </a:rPr>
              <a:t>thats</a:t>
            </a:r>
            <a:r>
              <a:rPr lang="en-US" sz="1600" dirty="0">
                <a:latin typeface="Calibri" panose="020F0502020204030204" pitchFamily="34" charset="0"/>
              </a:rPr>
              <a:t>': 1, '</a:t>
            </a:r>
            <a:r>
              <a:rPr lang="en-US" sz="1600" dirty="0" err="1">
                <a:latin typeface="Calibri" panose="020F0502020204030204" pitchFamily="34" charset="0"/>
              </a:rPr>
              <a:t>feynman</a:t>
            </a:r>
            <a:r>
              <a:rPr lang="en-US" sz="1600" dirty="0">
                <a:latin typeface="Calibri" panose="020F0502020204030204" pitchFamily="34" charset="0"/>
              </a:rPr>
              <a:t>': 1, 'that': 1, 'surely': 1, '</a:t>
            </a:r>
            <a:r>
              <a:rPr lang="en-US" sz="1600" dirty="0" err="1">
                <a:latin typeface="Calibri" panose="020F0502020204030204" pitchFamily="34" charset="0"/>
              </a:rPr>
              <a:t>arent</a:t>
            </a:r>
            <a:r>
              <a:rPr lang="en-US" sz="1600" dirty="0">
                <a:latin typeface="Calibri" panose="020F0502020204030204" pitchFamily="34" charset="0"/>
              </a:rPr>
              <a:t>': 1, '</a:t>
            </a:r>
            <a:r>
              <a:rPr lang="en-US" sz="1600" dirty="0" err="1">
                <a:latin typeface="Calibri" panose="020F0502020204030204" pitchFamily="34" charset="0"/>
              </a:rPr>
              <a:t>mr</a:t>
            </a:r>
            <a:r>
              <a:rPr lang="en-US" sz="1600" dirty="0">
                <a:latin typeface="Calibri" panose="020F0502020204030204" pitchFamily="34" charset="0"/>
              </a:rPr>
              <a:t>': 1, '</a:t>
            </a:r>
            <a:r>
              <a:rPr lang="en-US" sz="1600" dirty="0" err="1">
                <a:latin typeface="Calibri" panose="020F0502020204030204" pitchFamily="34" charset="0"/>
              </a:rPr>
              <a:t>dont</a:t>
            </a:r>
            <a:r>
              <a:rPr lang="en-US" sz="1600" dirty="0">
                <a:latin typeface="Calibri" panose="020F0502020204030204" pitchFamily="34" charset="0"/>
              </a:rPr>
              <a:t>': 1, 'exist': 1, '</a:t>
            </a:r>
            <a:r>
              <a:rPr lang="en-US" sz="1600" dirty="0" err="1">
                <a:latin typeface="Calibri" panose="020F0502020204030204" pitchFamily="34" charset="0"/>
              </a:rPr>
              <a:t>kuenning</a:t>
            </a:r>
            <a:r>
              <a:rPr lang="en-US" sz="1600" dirty="0">
                <a:latin typeface="Calibri" panose="020F0502020204030204" pitchFamily="34" charset="0"/>
              </a:rPr>
              <a:t>': 1, '</a:t>
            </a:r>
            <a:r>
              <a:rPr lang="en-US" sz="1600" dirty="0" err="1">
                <a:latin typeface="Calibri" panose="020F0502020204030204" pitchFamily="34" charset="0"/>
              </a:rPr>
              <a:t>dr</a:t>
            </a:r>
            <a:r>
              <a:rPr lang="en-US" sz="1600" dirty="0">
                <a:latin typeface="Calibri" panose="020F0502020204030204" pitchFamily="34" charset="0"/>
              </a:rPr>
              <a:t>': 1, '</a:t>
            </a:r>
            <a:r>
              <a:rPr lang="en-US" sz="1600" dirty="0" err="1">
                <a:latin typeface="Calibri" panose="020F0502020204030204" pitchFamily="34" charset="0"/>
              </a:rPr>
              <a:t>poptarts</a:t>
            </a:r>
            <a:r>
              <a:rPr lang="en-US" sz="1600" dirty="0">
                <a:latin typeface="Calibri" panose="020F0502020204030204" pitchFamily="34" charset="0"/>
              </a:rPr>
              <a:t>': 2}</a:t>
            </a:r>
          </a:p>
          <a:p>
            <a:endParaRPr lang="en-US" sz="1600" dirty="0">
              <a:latin typeface="Calibri" panose="020F0502020204030204" pitchFamily="34" charset="0"/>
            </a:endParaRPr>
          </a:p>
          <a:p>
            <a:r>
              <a:rPr lang="en-US" sz="1800" dirty="0">
                <a:latin typeface="Calibri" panose="020F0502020204030204" pitchFamily="34" charset="0"/>
              </a:rPr>
              <a:t>{1: 1, 2: 3, 3: 1, 4: 5, 5: 5, 6: 3, 7: 1, 8: 3, 16: 1}</a:t>
            </a:r>
          </a:p>
          <a:p>
            <a:endParaRPr lang="en-US" sz="1600" dirty="0">
              <a:latin typeface="Calibri" panose="020F0502020204030204" pitchFamily="34" charset="0"/>
            </a:endParaRPr>
          </a:p>
          <a:p>
            <a:r>
              <a:rPr lang="en-US" sz="1600" dirty="0">
                <a:latin typeface="Calibri" panose="020F0502020204030204" pitchFamily="34" charset="0"/>
              </a:rPr>
              <a:t>{'and': 1, '</a:t>
            </a:r>
            <a:r>
              <a:rPr lang="en-US" sz="1600" dirty="0" err="1">
                <a:latin typeface="Calibri" panose="020F0502020204030204" pitchFamily="34" charset="0"/>
              </a:rPr>
              <a:t>alwai</a:t>
            </a:r>
            <a:r>
              <a:rPr lang="en-US" sz="1600" dirty="0">
                <a:latin typeface="Calibri" panose="020F0502020204030204" pitchFamily="34" charset="0"/>
              </a:rPr>
              <a:t>': 1, 'sure': 1, '</a:t>
            </a:r>
            <a:r>
              <a:rPr lang="en-US" sz="1600" dirty="0" err="1">
                <a:latin typeface="Calibri" panose="020F0502020204030204" pitchFamily="34" charset="0"/>
              </a:rPr>
              <a:t>quantumentangl</a:t>
            </a:r>
            <a:r>
              <a:rPr lang="en-US" sz="1600" dirty="0">
                <a:latin typeface="Calibri" panose="020F0502020204030204" pitchFamily="34" charset="0"/>
              </a:rPr>
              <a:t>': 1, '</a:t>
            </a:r>
            <a:r>
              <a:rPr lang="en-US" sz="1600" dirty="0" err="1">
                <a:latin typeface="Calibri" panose="020F0502020204030204" pitchFamily="34" charset="0"/>
              </a:rPr>
              <a:t>dont</a:t>
            </a:r>
            <a:r>
              <a:rPr lang="en-US" sz="1600" dirty="0">
                <a:latin typeface="Calibri" panose="020F0502020204030204" pitchFamily="34" charset="0"/>
              </a:rPr>
              <a:t>': 1, 'g': 1, 'spam': 2, 'joke': 3, 'that': 2, '</a:t>
            </a:r>
            <a:r>
              <a:rPr lang="en-US" sz="1600" dirty="0" err="1">
                <a:latin typeface="Calibri" panose="020F0502020204030204" pitchFamily="34" charset="0"/>
              </a:rPr>
              <a:t>poptart</a:t>
            </a:r>
            <a:r>
              <a:rPr lang="en-US" sz="1600" dirty="0">
                <a:latin typeface="Calibri" panose="020F0502020204030204" pitchFamily="34" charset="0"/>
              </a:rPr>
              <a:t>': 2, '</a:t>
            </a:r>
            <a:r>
              <a:rPr lang="en-US" sz="1600" dirty="0" err="1">
                <a:latin typeface="Calibri" panose="020F0502020204030204" pitchFamily="34" charset="0"/>
              </a:rPr>
              <a:t>feynman</a:t>
            </a:r>
            <a:r>
              <a:rPr lang="en-US" sz="1600" dirty="0">
                <a:latin typeface="Calibri" panose="020F0502020204030204" pitchFamily="34" charset="0"/>
              </a:rPr>
              <a:t>': 1, '</a:t>
            </a:r>
            <a:r>
              <a:rPr lang="en-US" sz="1600" dirty="0" err="1">
                <a:latin typeface="Calibri" panose="020F0502020204030204" pitchFamily="34" charset="0"/>
              </a:rPr>
              <a:t>kuen</a:t>
            </a:r>
            <a:r>
              <a:rPr lang="en-US" sz="1600" dirty="0">
                <a:latin typeface="Calibri" panose="020F0502020204030204" pitchFamily="34" charset="0"/>
              </a:rPr>
              <a:t>': 1, '</a:t>
            </a:r>
            <a:r>
              <a:rPr lang="en-US" sz="1600" dirty="0" err="1">
                <a:latin typeface="Calibri" panose="020F0502020204030204" pitchFamily="34" charset="0"/>
              </a:rPr>
              <a:t>arent</a:t>
            </a:r>
            <a:r>
              <a:rPr lang="en-US" sz="1600" dirty="0">
                <a:latin typeface="Calibri" panose="020F0502020204030204" pitchFamily="34" charset="0"/>
              </a:rPr>
              <a:t>': 1, '</a:t>
            </a:r>
            <a:r>
              <a:rPr lang="en-US" sz="1600" dirty="0" err="1">
                <a:latin typeface="Calibri" panose="020F0502020204030204" pitchFamily="34" charset="0"/>
              </a:rPr>
              <a:t>mr</a:t>
            </a:r>
            <a:r>
              <a:rPr lang="en-US" sz="1600" dirty="0">
                <a:latin typeface="Calibri" panose="020F0502020204030204" pitchFamily="34" charset="0"/>
              </a:rPr>
              <a:t>': 1, 'no': 1, 'exist': 1, '</a:t>
            </a:r>
            <a:r>
              <a:rPr lang="en-US" sz="1600" dirty="0" err="1">
                <a:latin typeface="Calibri" panose="020F0502020204030204" pitchFamily="34" charset="0"/>
              </a:rPr>
              <a:t>dr</a:t>
            </a:r>
            <a:r>
              <a:rPr lang="en-US" sz="1600" dirty="0">
                <a:latin typeface="Calibri" panose="020F0502020204030204" pitchFamily="34" charset="0"/>
              </a:rPr>
              <a:t>': 1, 'your': 1}</a:t>
            </a:r>
          </a:p>
          <a:p>
            <a:endParaRPr lang="en-US" sz="1600" dirty="0">
              <a:latin typeface="Calibri" panose="020F0502020204030204" pitchFamily="34" charset="0"/>
            </a:endParaRPr>
          </a:p>
          <a:p>
            <a:r>
              <a:rPr lang="en-US" sz="1800" dirty="0">
                <a:latin typeface="Calibri" panose="020F0502020204030204" pitchFamily="34" charset="0"/>
              </a:rPr>
              <a:t>{9: 1, 3: 1, 5: 1, 6: 1}</a:t>
            </a:r>
          </a:p>
          <a:p>
            <a:endParaRPr lang="en-US" sz="1800" dirty="0">
              <a:latin typeface="Calibri" panose="020F0502020204030204" pitchFamily="34" charset="0"/>
            </a:endParaRPr>
          </a:p>
          <a:p>
            <a:r>
              <a:rPr lang="en-US" sz="1800" dirty="0">
                <a:latin typeface="Calibri" panose="020F0502020204030204" pitchFamily="34" charset="0"/>
              </a:rPr>
              <a:t>{'!': 2, "'": 4, '-': 1, ',': 1, '.': 4, '?': 1}</a:t>
            </a:r>
          </a:p>
        </p:txBody>
      </p:sp>
    </p:spTree>
    <p:extLst>
      <p:ext uri="{BB962C8B-B14F-4D97-AF65-F5344CB8AC3E}">
        <p14:creationId xmlns:p14="http://schemas.microsoft.com/office/powerpoint/2010/main" val="162506968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227" y="182562"/>
            <a:ext cx="3606483" cy="2704862"/>
          </a:xfrm>
          <a:prstGeom prst="rect">
            <a:avLst/>
          </a:prstGeom>
        </p:spPr>
      </p:pic>
      <p:sp>
        <p:nvSpPr>
          <p:cNvPr id="21" name="Text Box 5"/>
          <p:cNvSpPr txBox="1">
            <a:spLocks noChangeArrowheads="1"/>
          </p:cNvSpPr>
          <p:nvPr/>
        </p:nvSpPr>
        <p:spPr bwMode="auto">
          <a:xfrm>
            <a:off x="4191000" y="381000"/>
            <a:ext cx="4343400"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4200" dirty="0" err="1" smtClean="0">
                <a:latin typeface="Cambria" panose="02040503050406030204" pitchFamily="18" charset="0"/>
              </a:rPr>
              <a:t>TextID's</a:t>
            </a:r>
            <a:r>
              <a:rPr lang="en-US" altLang="en-US" sz="4200" dirty="0" smtClean="0">
                <a:latin typeface="Cambria" panose="02040503050406030204" pitchFamily="18" charset="0"/>
              </a:rPr>
              <a:t> </a:t>
            </a:r>
            <a:r>
              <a:rPr lang="en-US" altLang="en-US" sz="4200" i="1" dirty="0" smtClean="0">
                <a:latin typeface="Cambria" panose="02040503050406030204" pitchFamily="18" charset="0"/>
              </a:rPr>
              <a:t>building blocks… ?</a:t>
            </a:r>
            <a:endParaRPr lang="en-US" altLang="en-US" sz="4200" b="1" i="1" dirty="0">
              <a:latin typeface="Cambria" panose="02040503050406030204" pitchFamily="18" charset="0"/>
            </a:endParaRPr>
          </a:p>
        </p:txBody>
      </p:sp>
      <p:grpSp>
        <p:nvGrpSpPr>
          <p:cNvPr id="5" name="Group 24"/>
          <p:cNvGrpSpPr>
            <a:grpSpLocks/>
          </p:cNvGrpSpPr>
          <p:nvPr/>
        </p:nvGrpSpPr>
        <p:grpSpPr bwMode="auto">
          <a:xfrm>
            <a:off x="228600" y="5973572"/>
            <a:ext cx="546100" cy="654050"/>
            <a:chOff x="2928" y="1051"/>
            <a:chExt cx="840" cy="957"/>
          </a:xfrm>
        </p:grpSpPr>
        <p:sp>
          <p:nvSpPr>
            <p:cNvPr id="6" name="Freeform 25"/>
            <p:cNvSpPr>
              <a:spLocks/>
            </p:cNvSpPr>
            <p:nvPr/>
          </p:nvSpPr>
          <p:spPr bwMode="auto">
            <a:xfrm>
              <a:off x="2928" y="1759"/>
              <a:ext cx="810" cy="249"/>
            </a:xfrm>
            <a:custGeom>
              <a:avLst/>
              <a:gdLst>
                <a:gd name="T0" fmla="*/ 52 w 1048"/>
                <a:gd name="T1" fmla="*/ 21 h 250"/>
                <a:gd name="T2" fmla="*/ 90 w 1048"/>
                <a:gd name="T3" fmla="*/ 83 h 250"/>
                <a:gd name="T4" fmla="*/ 94 w 1048"/>
                <a:gd name="T5" fmla="*/ 111 h 250"/>
                <a:gd name="T6" fmla="*/ 98 w 1048"/>
                <a:gd name="T7" fmla="*/ 129 h 250"/>
                <a:gd name="T8" fmla="*/ 103 w 1048"/>
                <a:gd name="T9" fmla="*/ 170 h 250"/>
                <a:gd name="T10" fmla="*/ 73 w 1048"/>
                <a:gd name="T11" fmla="*/ 239 h 250"/>
                <a:gd name="T12" fmla="*/ 8 w 1048"/>
                <a:gd name="T13" fmla="*/ 219 h 250"/>
                <a:gd name="T14" fmla="*/ 0 w 1048"/>
                <a:gd name="T15" fmla="*/ 198 h 250"/>
                <a:gd name="T16" fmla="*/ 2 w 1048"/>
                <a:gd name="T17" fmla="*/ 164 h 250"/>
                <a:gd name="T18" fmla="*/ 9 w 1048"/>
                <a:gd name="T19" fmla="*/ 125 h 250"/>
                <a:gd name="T20" fmla="*/ 20 w 1048"/>
                <a:gd name="T21" fmla="*/ 76 h 250"/>
                <a:gd name="T22" fmla="*/ 28 w 1048"/>
                <a:gd name="T23" fmla="*/ 55 h 250"/>
                <a:gd name="T24" fmla="*/ 32 w 1048"/>
                <a:gd name="T25" fmla="*/ 28 h 250"/>
                <a:gd name="T26" fmla="*/ 37 w 1048"/>
                <a:gd name="T27" fmla="*/ 14 h 250"/>
                <a:gd name="T28" fmla="*/ 49 w 1048"/>
                <a:gd name="T29" fmla="*/ 28 h 250"/>
                <a:gd name="T30" fmla="*/ 52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solidFill>
                  <a:srgbClr val="000000"/>
                </a:solidFill>
              </a:endParaRPr>
            </a:p>
          </p:txBody>
        </p:sp>
        <p:sp>
          <p:nvSpPr>
            <p:cNvPr id="7" name="Oval 26"/>
            <p:cNvSpPr>
              <a:spLocks noChangeArrowheads="1"/>
            </p:cNvSpPr>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8" name="Oval 27"/>
            <p:cNvSpPr>
              <a:spLocks noChangeArrowheads="1"/>
            </p:cNvSpPr>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9" name="Oval 28"/>
            <p:cNvSpPr>
              <a:spLocks noChangeArrowheads="1"/>
            </p:cNvSpPr>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10" name="Oval 29"/>
            <p:cNvSpPr>
              <a:spLocks noChangeArrowheads="1"/>
            </p:cNvSpPr>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11" name="Oval 30"/>
            <p:cNvSpPr>
              <a:spLocks noChangeArrowheads="1"/>
            </p:cNvSpPr>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12" name="Oval 31"/>
            <p:cNvSpPr>
              <a:spLocks noChangeArrowheads="1"/>
            </p:cNvSpPr>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13" name="Oval 32"/>
            <p:cNvSpPr>
              <a:spLocks noChangeArrowheads="1"/>
            </p:cNvSpPr>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14" name="AutoShape 33"/>
            <p:cNvSpPr>
              <a:spLocks noChangeArrowheads="1"/>
            </p:cNvSpPr>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15" name="Freeform 34"/>
            <p:cNvSpPr>
              <a:spLocks/>
            </p:cNvSpPr>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solidFill>
                  <a:srgbClr val="000000"/>
                </a:solidFill>
              </a:endParaRPr>
            </a:p>
          </p:txBody>
        </p:sp>
        <p:sp>
          <p:nvSpPr>
            <p:cNvPr id="16" name="Freeform 35"/>
            <p:cNvSpPr>
              <a:spLocks/>
            </p:cNvSpPr>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solidFill>
                  <a:srgbClr val="000000"/>
                </a:solidFill>
              </a:endParaRPr>
            </a:p>
          </p:txBody>
        </p:sp>
        <p:sp>
          <p:nvSpPr>
            <p:cNvPr id="17" name="Freeform 36"/>
            <p:cNvSpPr>
              <a:spLocks/>
            </p:cNvSpPr>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solidFill>
                  <a:srgbClr val="000000"/>
                </a:solidFill>
              </a:endParaRPr>
            </a:p>
          </p:txBody>
        </p:sp>
        <p:sp>
          <p:nvSpPr>
            <p:cNvPr id="18" name="Freeform 37"/>
            <p:cNvSpPr>
              <a:spLocks/>
            </p:cNvSpPr>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solidFill>
                  <a:srgbClr val="000000"/>
                </a:solidFill>
              </a:endParaRPr>
            </a:p>
          </p:txBody>
        </p:sp>
      </p:grpSp>
      <p:sp>
        <p:nvSpPr>
          <p:cNvPr id="19" name="Text Box 40"/>
          <p:cNvSpPr txBox="1">
            <a:spLocks noChangeArrowheads="1"/>
          </p:cNvSpPr>
          <p:nvPr/>
        </p:nvSpPr>
        <p:spPr bwMode="auto">
          <a:xfrm>
            <a:off x="795026" y="5844466"/>
            <a:ext cx="107840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sz="1400" dirty="0" smtClean="0">
                <a:solidFill>
                  <a:srgbClr val="009900"/>
                </a:solidFill>
                <a:latin typeface="Calibri" panose="020F0502020204030204" pitchFamily="34" charset="0"/>
              </a:rPr>
              <a:t>I don't see a difference!</a:t>
            </a:r>
            <a:endParaRPr lang="en-US" altLang="en-US" sz="1400" dirty="0">
              <a:solidFill>
                <a:srgbClr val="009900"/>
              </a:solidFill>
              <a:latin typeface="Calibri" panose="020F0502020204030204" pitchFamily="34" charset="0"/>
            </a:endParaRPr>
          </a:p>
        </p:txBody>
      </p:sp>
      <p:pic>
        <p:nvPicPr>
          <p:cNvPr id="24" name="Picture 2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81645" y="2343264"/>
            <a:ext cx="5607252" cy="4348111"/>
          </a:xfrm>
          <a:prstGeom prst="rect">
            <a:avLst/>
          </a:prstGeom>
        </p:spPr>
      </p:pic>
    </p:spTree>
    <p:extLst>
      <p:ext uri="{BB962C8B-B14F-4D97-AF65-F5344CB8AC3E}">
        <p14:creationId xmlns:p14="http://schemas.microsoft.com/office/powerpoint/2010/main" val="377812452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ounded Rectangle 22"/>
          <p:cNvSpPr/>
          <p:nvPr/>
        </p:nvSpPr>
        <p:spPr>
          <a:xfrm>
            <a:off x="635726" y="1942011"/>
            <a:ext cx="5978640" cy="609600"/>
          </a:xfrm>
          <a:prstGeom prst="roundRect">
            <a:avLst/>
          </a:prstGeom>
          <a:solidFill>
            <a:srgbClr val="CCEC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ounded Rectangle 21"/>
          <p:cNvSpPr/>
          <p:nvPr/>
        </p:nvSpPr>
        <p:spPr>
          <a:xfrm>
            <a:off x="635726" y="4114800"/>
            <a:ext cx="5978640" cy="609600"/>
          </a:xfrm>
          <a:prstGeom prst="roundRect">
            <a:avLst/>
          </a:prstGeom>
          <a:solidFill>
            <a:srgbClr val="CCEC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Rounded Rectangle 1"/>
          <p:cNvSpPr/>
          <p:nvPr/>
        </p:nvSpPr>
        <p:spPr>
          <a:xfrm>
            <a:off x="635726" y="5220789"/>
            <a:ext cx="5978640" cy="609600"/>
          </a:xfrm>
          <a:prstGeom prst="roundRect">
            <a:avLst/>
          </a:prstGeom>
          <a:solidFill>
            <a:srgbClr val="FAE9D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Text Box 5"/>
          <p:cNvSpPr txBox="1">
            <a:spLocks noChangeArrowheads="1"/>
          </p:cNvSpPr>
          <p:nvPr/>
        </p:nvSpPr>
        <p:spPr bwMode="auto">
          <a:xfrm>
            <a:off x="304800" y="182562"/>
            <a:ext cx="8584097"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sz="4200" dirty="0" err="1" smtClean="0">
                <a:latin typeface="Cambria" panose="02040503050406030204" pitchFamily="18" charset="0"/>
              </a:rPr>
              <a:t>TextID's</a:t>
            </a:r>
            <a:r>
              <a:rPr lang="en-US" altLang="en-US" sz="4200" dirty="0" smtClean="0">
                <a:latin typeface="Cambria" panose="02040503050406030204" pitchFamily="18" charset="0"/>
              </a:rPr>
              <a:t> </a:t>
            </a:r>
            <a:r>
              <a:rPr lang="en-US" altLang="en-US" sz="4200" i="1" dirty="0" smtClean="0">
                <a:latin typeface="Cambria" panose="02040503050406030204" pitchFamily="18" charset="0"/>
              </a:rPr>
              <a:t>building blocks…</a:t>
            </a:r>
            <a:endParaRPr lang="en-US" altLang="en-US" sz="4200" b="1" i="1" dirty="0">
              <a:latin typeface="Cambria" panose="02040503050406030204" pitchFamily="18" charset="0"/>
            </a:endParaRPr>
          </a:p>
        </p:txBody>
      </p:sp>
      <p:sp>
        <p:nvSpPr>
          <p:cNvPr id="4" name="Text Box 23"/>
          <p:cNvSpPr txBox="1">
            <a:spLocks noChangeArrowheads="1"/>
          </p:cNvSpPr>
          <p:nvPr/>
        </p:nvSpPr>
        <p:spPr bwMode="auto">
          <a:xfrm>
            <a:off x="838200" y="1429191"/>
            <a:ext cx="7232650" cy="4893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indent="0" eaLnBrk="1" hangingPunct="1">
              <a:spcBef>
                <a:spcPct val="50000"/>
              </a:spcBef>
            </a:pPr>
            <a:r>
              <a:rPr lang="en-US" altLang="en-US" b="1" i="1" dirty="0" smtClean="0">
                <a:solidFill>
                  <a:srgbClr val="000AF9"/>
                </a:solidFill>
                <a:latin typeface="Cambria" panose="02040503050406030204" pitchFamily="18" charset="0"/>
              </a:rPr>
              <a:t>Get text from file…</a:t>
            </a:r>
          </a:p>
          <a:p>
            <a:pPr marL="0" indent="0" eaLnBrk="1" hangingPunct="1">
              <a:spcBef>
                <a:spcPct val="50000"/>
              </a:spcBef>
            </a:pPr>
            <a:endParaRPr lang="en-US" altLang="en-US" b="1" i="1" dirty="0" smtClean="0">
              <a:solidFill>
                <a:srgbClr val="000AF9"/>
              </a:solidFill>
              <a:latin typeface="Cambria" panose="02040503050406030204" pitchFamily="18" charset="0"/>
            </a:endParaRPr>
          </a:p>
          <a:p>
            <a:pPr marL="0" indent="0" eaLnBrk="1" hangingPunct="1">
              <a:spcBef>
                <a:spcPct val="50000"/>
              </a:spcBef>
            </a:pPr>
            <a:endParaRPr lang="en-US" altLang="en-US" b="1" i="1" dirty="0">
              <a:solidFill>
                <a:srgbClr val="000AF9"/>
              </a:solidFill>
              <a:latin typeface="Cambria" panose="02040503050406030204" pitchFamily="18" charset="0"/>
            </a:endParaRPr>
          </a:p>
          <a:p>
            <a:pPr marL="0" indent="0" eaLnBrk="1" hangingPunct="1">
              <a:spcBef>
                <a:spcPct val="50000"/>
              </a:spcBef>
            </a:pPr>
            <a:endParaRPr lang="en-US" altLang="en-US" b="1" i="1" dirty="0" smtClean="0">
              <a:solidFill>
                <a:srgbClr val="000AF9"/>
              </a:solidFill>
              <a:latin typeface="Cambria" panose="02040503050406030204" pitchFamily="18" charset="0"/>
            </a:endParaRPr>
          </a:p>
          <a:p>
            <a:pPr marL="0" indent="0" eaLnBrk="1" hangingPunct="1">
              <a:spcBef>
                <a:spcPct val="50000"/>
              </a:spcBef>
            </a:pPr>
            <a:endParaRPr lang="en-US" altLang="en-US" b="1" i="1" dirty="0">
              <a:solidFill>
                <a:srgbClr val="000AF9"/>
              </a:solidFill>
              <a:latin typeface="Cambria" panose="02040503050406030204" pitchFamily="18" charset="0"/>
            </a:endParaRPr>
          </a:p>
          <a:p>
            <a:pPr marL="0" indent="0" eaLnBrk="1" hangingPunct="1">
              <a:spcBef>
                <a:spcPct val="50000"/>
              </a:spcBef>
            </a:pPr>
            <a:endParaRPr lang="en-US" altLang="en-US" b="1" i="1" dirty="0" smtClean="0">
              <a:solidFill>
                <a:srgbClr val="000AF9"/>
              </a:solidFill>
              <a:latin typeface="Cambria" panose="02040503050406030204" pitchFamily="18" charset="0"/>
            </a:endParaRPr>
          </a:p>
          <a:p>
            <a:pPr marL="0" indent="0" eaLnBrk="1" hangingPunct="1">
              <a:spcBef>
                <a:spcPct val="50000"/>
              </a:spcBef>
            </a:pPr>
            <a:endParaRPr lang="en-US" altLang="en-US" b="1" i="1" dirty="0">
              <a:solidFill>
                <a:srgbClr val="000AF9"/>
              </a:solidFill>
              <a:latin typeface="Cambria" panose="02040503050406030204" pitchFamily="18" charset="0"/>
            </a:endParaRPr>
          </a:p>
          <a:p>
            <a:pPr marL="0" indent="0" eaLnBrk="1" hangingPunct="1">
              <a:spcBef>
                <a:spcPct val="50000"/>
              </a:spcBef>
            </a:pPr>
            <a:endParaRPr lang="en-US" altLang="en-US" b="1" i="1" dirty="0" smtClean="0">
              <a:solidFill>
                <a:srgbClr val="000AF9"/>
              </a:solidFill>
              <a:latin typeface="Cambria" panose="02040503050406030204" pitchFamily="18" charset="0"/>
            </a:endParaRPr>
          </a:p>
          <a:p>
            <a:pPr marL="0" indent="0" eaLnBrk="1" hangingPunct="1">
              <a:spcBef>
                <a:spcPct val="50000"/>
              </a:spcBef>
            </a:pPr>
            <a:r>
              <a:rPr lang="en-US" altLang="en-US" b="1" i="1" dirty="0" smtClean="0">
                <a:solidFill>
                  <a:srgbClr val="000AF9"/>
                </a:solidFill>
                <a:latin typeface="Cambria" panose="02040503050406030204" pitchFamily="18" charset="0"/>
              </a:rPr>
              <a:t>You're </a:t>
            </a:r>
            <a:r>
              <a:rPr lang="en-US" altLang="en-US" b="1" i="1" dirty="0" smtClean="0">
                <a:solidFill>
                  <a:srgbClr val="000AF9"/>
                </a:solidFill>
                <a:latin typeface="Cambria" panose="02040503050406030204" pitchFamily="18" charset="0"/>
              </a:rPr>
              <a:t>ready to </a:t>
            </a:r>
            <a:r>
              <a:rPr lang="en-US" altLang="en-US" b="1" i="1" dirty="0" smtClean="0">
                <a:solidFill>
                  <a:srgbClr val="000AF9"/>
                </a:solidFill>
                <a:latin typeface="Cambria" panose="02040503050406030204" pitchFamily="18" charset="0"/>
              </a:rPr>
              <a:t>score against your model</a:t>
            </a:r>
            <a:r>
              <a:rPr lang="en-US" altLang="en-US" b="1" i="1" dirty="0" smtClean="0">
                <a:solidFill>
                  <a:srgbClr val="000AF9"/>
                </a:solidFill>
                <a:latin typeface="Cambria" panose="02040503050406030204" pitchFamily="18" charset="0"/>
              </a:rPr>
              <a:t>!</a:t>
            </a:r>
            <a:endParaRPr lang="en-US" altLang="en-US" b="1" i="1" dirty="0">
              <a:solidFill>
                <a:srgbClr val="000AF9"/>
              </a:solidFill>
              <a:latin typeface="Cambria" panose="02040503050406030204" pitchFamily="18" charset="0"/>
            </a:endParaRPr>
          </a:p>
        </p:txBody>
      </p:sp>
      <p:grpSp>
        <p:nvGrpSpPr>
          <p:cNvPr id="5" name="Group 24"/>
          <p:cNvGrpSpPr>
            <a:grpSpLocks/>
          </p:cNvGrpSpPr>
          <p:nvPr/>
        </p:nvGrpSpPr>
        <p:grpSpPr bwMode="auto">
          <a:xfrm>
            <a:off x="8304115" y="594201"/>
            <a:ext cx="546100" cy="654050"/>
            <a:chOff x="2928" y="1051"/>
            <a:chExt cx="840" cy="957"/>
          </a:xfrm>
        </p:grpSpPr>
        <p:sp>
          <p:nvSpPr>
            <p:cNvPr id="6" name="Freeform 25"/>
            <p:cNvSpPr>
              <a:spLocks/>
            </p:cNvSpPr>
            <p:nvPr/>
          </p:nvSpPr>
          <p:spPr bwMode="auto">
            <a:xfrm>
              <a:off x="2928" y="1759"/>
              <a:ext cx="810" cy="249"/>
            </a:xfrm>
            <a:custGeom>
              <a:avLst/>
              <a:gdLst>
                <a:gd name="T0" fmla="*/ 52 w 1048"/>
                <a:gd name="T1" fmla="*/ 21 h 250"/>
                <a:gd name="T2" fmla="*/ 90 w 1048"/>
                <a:gd name="T3" fmla="*/ 83 h 250"/>
                <a:gd name="T4" fmla="*/ 94 w 1048"/>
                <a:gd name="T5" fmla="*/ 111 h 250"/>
                <a:gd name="T6" fmla="*/ 98 w 1048"/>
                <a:gd name="T7" fmla="*/ 129 h 250"/>
                <a:gd name="T8" fmla="*/ 103 w 1048"/>
                <a:gd name="T9" fmla="*/ 170 h 250"/>
                <a:gd name="T10" fmla="*/ 73 w 1048"/>
                <a:gd name="T11" fmla="*/ 239 h 250"/>
                <a:gd name="T12" fmla="*/ 8 w 1048"/>
                <a:gd name="T13" fmla="*/ 219 h 250"/>
                <a:gd name="T14" fmla="*/ 0 w 1048"/>
                <a:gd name="T15" fmla="*/ 198 h 250"/>
                <a:gd name="T16" fmla="*/ 2 w 1048"/>
                <a:gd name="T17" fmla="*/ 164 h 250"/>
                <a:gd name="T18" fmla="*/ 9 w 1048"/>
                <a:gd name="T19" fmla="*/ 125 h 250"/>
                <a:gd name="T20" fmla="*/ 20 w 1048"/>
                <a:gd name="T21" fmla="*/ 76 h 250"/>
                <a:gd name="T22" fmla="*/ 28 w 1048"/>
                <a:gd name="T23" fmla="*/ 55 h 250"/>
                <a:gd name="T24" fmla="*/ 32 w 1048"/>
                <a:gd name="T25" fmla="*/ 28 h 250"/>
                <a:gd name="T26" fmla="*/ 37 w 1048"/>
                <a:gd name="T27" fmla="*/ 14 h 250"/>
                <a:gd name="T28" fmla="*/ 49 w 1048"/>
                <a:gd name="T29" fmla="*/ 28 h 250"/>
                <a:gd name="T30" fmla="*/ 52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solidFill>
                  <a:srgbClr val="000000"/>
                </a:solidFill>
              </a:endParaRPr>
            </a:p>
          </p:txBody>
        </p:sp>
        <p:sp>
          <p:nvSpPr>
            <p:cNvPr id="7" name="Oval 26"/>
            <p:cNvSpPr>
              <a:spLocks noChangeArrowheads="1"/>
            </p:cNvSpPr>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8" name="Oval 27"/>
            <p:cNvSpPr>
              <a:spLocks noChangeArrowheads="1"/>
            </p:cNvSpPr>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9" name="Oval 28"/>
            <p:cNvSpPr>
              <a:spLocks noChangeArrowheads="1"/>
            </p:cNvSpPr>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10" name="Oval 29"/>
            <p:cNvSpPr>
              <a:spLocks noChangeArrowheads="1"/>
            </p:cNvSpPr>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11" name="Oval 30"/>
            <p:cNvSpPr>
              <a:spLocks noChangeArrowheads="1"/>
            </p:cNvSpPr>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12" name="Oval 31"/>
            <p:cNvSpPr>
              <a:spLocks noChangeArrowheads="1"/>
            </p:cNvSpPr>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13" name="Oval 32"/>
            <p:cNvSpPr>
              <a:spLocks noChangeArrowheads="1"/>
            </p:cNvSpPr>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14" name="AutoShape 33"/>
            <p:cNvSpPr>
              <a:spLocks noChangeArrowheads="1"/>
            </p:cNvSpPr>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15" name="Freeform 34"/>
            <p:cNvSpPr>
              <a:spLocks/>
            </p:cNvSpPr>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solidFill>
                  <a:srgbClr val="000000"/>
                </a:solidFill>
              </a:endParaRPr>
            </a:p>
          </p:txBody>
        </p:sp>
        <p:sp>
          <p:nvSpPr>
            <p:cNvPr id="16" name="Freeform 35"/>
            <p:cNvSpPr>
              <a:spLocks/>
            </p:cNvSpPr>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solidFill>
                  <a:srgbClr val="000000"/>
                </a:solidFill>
              </a:endParaRPr>
            </a:p>
          </p:txBody>
        </p:sp>
        <p:sp>
          <p:nvSpPr>
            <p:cNvPr id="17" name="Freeform 36"/>
            <p:cNvSpPr>
              <a:spLocks/>
            </p:cNvSpPr>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solidFill>
                  <a:srgbClr val="000000"/>
                </a:solidFill>
              </a:endParaRPr>
            </a:p>
          </p:txBody>
        </p:sp>
        <p:sp>
          <p:nvSpPr>
            <p:cNvPr id="18" name="Freeform 37"/>
            <p:cNvSpPr>
              <a:spLocks/>
            </p:cNvSpPr>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solidFill>
                  <a:srgbClr val="000000"/>
                </a:solidFill>
              </a:endParaRPr>
            </a:p>
          </p:txBody>
        </p:sp>
      </p:grpSp>
      <p:sp>
        <p:nvSpPr>
          <p:cNvPr id="19" name="Text Box 40"/>
          <p:cNvSpPr txBox="1">
            <a:spLocks noChangeArrowheads="1"/>
          </p:cNvSpPr>
          <p:nvPr/>
        </p:nvSpPr>
        <p:spPr bwMode="auto">
          <a:xfrm>
            <a:off x="7098159" y="263878"/>
            <a:ext cx="144939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sz="1800" dirty="0">
                <a:solidFill>
                  <a:srgbClr val="009900"/>
                </a:solidFill>
                <a:latin typeface="Calibri" panose="020F0502020204030204" pitchFamily="34" charset="0"/>
              </a:rPr>
              <a:t>This looks familiar...</a:t>
            </a:r>
          </a:p>
        </p:txBody>
      </p:sp>
    </p:spTree>
    <p:extLst>
      <p:ext uri="{BB962C8B-B14F-4D97-AF65-F5344CB8AC3E}">
        <p14:creationId xmlns:p14="http://schemas.microsoft.com/office/powerpoint/2010/main" val="387426724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ounded Rectangle 22"/>
          <p:cNvSpPr/>
          <p:nvPr/>
        </p:nvSpPr>
        <p:spPr>
          <a:xfrm>
            <a:off x="635726" y="1942011"/>
            <a:ext cx="5978640" cy="609600"/>
          </a:xfrm>
          <a:prstGeom prst="roundRect">
            <a:avLst/>
          </a:prstGeom>
          <a:solidFill>
            <a:srgbClr val="CCEC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ounded Rectangle 21"/>
          <p:cNvSpPr/>
          <p:nvPr/>
        </p:nvSpPr>
        <p:spPr>
          <a:xfrm>
            <a:off x="635726" y="4114800"/>
            <a:ext cx="5978640" cy="609600"/>
          </a:xfrm>
          <a:prstGeom prst="roundRect">
            <a:avLst/>
          </a:prstGeom>
          <a:solidFill>
            <a:srgbClr val="CCEC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Rounded Rectangle 1"/>
          <p:cNvSpPr/>
          <p:nvPr/>
        </p:nvSpPr>
        <p:spPr>
          <a:xfrm>
            <a:off x="635726" y="5220789"/>
            <a:ext cx="5978640" cy="609600"/>
          </a:xfrm>
          <a:prstGeom prst="roundRect">
            <a:avLst/>
          </a:prstGeom>
          <a:solidFill>
            <a:srgbClr val="FAE9D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Text Box 5"/>
          <p:cNvSpPr txBox="1">
            <a:spLocks noChangeArrowheads="1"/>
          </p:cNvSpPr>
          <p:nvPr/>
        </p:nvSpPr>
        <p:spPr bwMode="auto">
          <a:xfrm>
            <a:off x="304800" y="182562"/>
            <a:ext cx="8584097"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sz="4200" dirty="0" err="1" smtClean="0">
                <a:latin typeface="Cambria" panose="02040503050406030204" pitchFamily="18" charset="0"/>
              </a:rPr>
              <a:t>TextID's</a:t>
            </a:r>
            <a:r>
              <a:rPr lang="en-US" altLang="en-US" sz="4200" dirty="0" smtClean="0">
                <a:latin typeface="Cambria" panose="02040503050406030204" pitchFamily="18" charset="0"/>
              </a:rPr>
              <a:t> </a:t>
            </a:r>
            <a:r>
              <a:rPr lang="en-US" altLang="en-US" sz="4200" i="1" dirty="0" smtClean="0">
                <a:latin typeface="Cambria" panose="02040503050406030204" pitchFamily="18" charset="0"/>
              </a:rPr>
              <a:t>building blocks…</a:t>
            </a:r>
            <a:endParaRPr lang="en-US" altLang="en-US" sz="4200" b="1" i="1" dirty="0">
              <a:latin typeface="Cambria" panose="02040503050406030204" pitchFamily="18" charset="0"/>
            </a:endParaRPr>
          </a:p>
        </p:txBody>
      </p:sp>
      <p:sp>
        <p:nvSpPr>
          <p:cNvPr id="4" name="Text Box 23"/>
          <p:cNvSpPr txBox="1">
            <a:spLocks noChangeArrowheads="1"/>
          </p:cNvSpPr>
          <p:nvPr/>
        </p:nvSpPr>
        <p:spPr bwMode="auto">
          <a:xfrm>
            <a:off x="838200" y="1429191"/>
            <a:ext cx="7232650" cy="4893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indent="0" eaLnBrk="1" hangingPunct="1">
              <a:spcBef>
                <a:spcPct val="50000"/>
              </a:spcBef>
            </a:pPr>
            <a:r>
              <a:rPr lang="en-US" altLang="en-US" b="1" i="1" dirty="0" smtClean="0">
                <a:solidFill>
                  <a:srgbClr val="000AF9"/>
                </a:solidFill>
                <a:latin typeface="Cambria" panose="02040503050406030204" pitchFamily="18" charset="0"/>
              </a:rPr>
              <a:t>Get text from file…</a:t>
            </a:r>
          </a:p>
          <a:p>
            <a:pPr marL="0" indent="0" eaLnBrk="1" hangingPunct="1">
              <a:spcBef>
                <a:spcPct val="50000"/>
              </a:spcBef>
            </a:pPr>
            <a:r>
              <a:rPr lang="en-US" altLang="en-US" b="1" i="1" dirty="0" smtClean="0">
                <a:solidFill>
                  <a:srgbClr val="CC3300"/>
                </a:solidFill>
                <a:latin typeface="Cambria" panose="02040503050406030204" pitchFamily="18" charset="0"/>
              </a:rPr>
              <a:t>(1) Clean up the text (first pass)</a:t>
            </a:r>
            <a:endParaRPr lang="en-US" altLang="en-US" b="1" i="1" dirty="0" smtClean="0">
              <a:solidFill>
                <a:srgbClr val="CC3300"/>
              </a:solidFill>
              <a:latin typeface="Cambria" panose="02040503050406030204" pitchFamily="18" charset="0"/>
            </a:endParaRPr>
          </a:p>
          <a:p>
            <a:pPr marL="0" indent="0" eaLnBrk="1" hangingPunct="1">
              <a:spcBef>
                <a:spcPct val="50000"/>
              </a:spcBef>
            </a:pPr>
            <a:r>
              <a:rPr lang="en-US" altLang="en-US" b="1" i="1" dirty="0" smtClean="0">
                <a:solidFill>
                  <a:srgbClr val="000000"/>
                </a:solidFill>
                <a:latin typeface="Cambria" panose="02040503050406030204" pitchFamily="18" charset="0"/>
              </a:rPr>
              <a:t>(2) Model punctuation marks, i.e. count them</a:t>
            </a:r>
          </a:p>
          <a:p>
            <a:pPr marL="0" indent="0" eaLnBrk="1" hangingPunct="1">
              <a:spcBef>
                <a:spcPct val="50000"/>
              </a:spcBef>
            </a:pPr>
            <a:r>
              <a:rPr lang="en-US" altLang="en-US" b="1" i="1" dirty="0" smtClean="0">
                <a:solidFill>
                  <a:srgbClr val="000000"/>
                </a:solidFill>
                <a:latin typeface="Cambria" panose="02040503050406030204" pitchFamily="18" charset="0"/>
              </a:rPr>
              <a:t>(3) Model sentence lengths (using .!?)</a:t>
            </a:r>
          </a:p>
          <a:p>
            <a:pPr marL="0" indent="0" eaLnBrk="1" hangingPunct="1">
              <a:spcBef>
                <a:spcPct val="50000"/>
              </a:spcBef>
            </a:pPr>
            <a:r>
              <a:rPr lang="en-US" altLang="en-US" b="1" i="1" dirty="0" smtClean="0">
                <a:solidFill>
                  <a:srgbClr val="000000"/>
                </a:solidFill>
                <a:latin typeface="Cambria" panose="02040503050406030204" pitchFamily="18" charset="0"/>
              </a:rPr>
              <a:t>(4) Split into words</a:t>
            </a:r>
          </a:p>
          <a:p>
            <a:pPr marL="0" indent="0" eaLnBrk="1" hangingPunct="1">
              <a:spcBef>
                <a:spcPct val="50000"/>
              </a:spcBef>
            </a:pPr>
            <a:r>
              <a:rPr lang="en-US" altLang="en-US" b="1" i="1" dirty="0" smtClean="0">
                <a:solidFill>
                  <a:srgbClr val="CC3300"/>
                </a:solidFill>
                <a:latin typeface="Cambria" panose="02040503050406030204" pitchFamily="18" charset="0"/>
              </a:rPr>
              <a:t>(5) Clean up the words (second pass)</a:t>
            </a:r>
          </a:p>
          <a:p>
            <a:pPr marL="0" indent="0" eaLnBrk="1" hangingPunct="1">
              <a:spcBef>
                <a:spcPct val="50000"/>
              </a:spcBef>
            </a:pPr>
            <a:r>
              <a:rPr lang="en-US" altLang="en-US" b="1" i="1" dirty="0" smtClean="0">
                <a:solidFill>
                  <a:srgbClr val="000000"/>
                </a:solidFill>
                <a:latin typeface="Cambria" panose="02040503050406030204" pitchFamily="18" charset="0"/>
              </a:rPr>
              <a:t>(6) Model words and word lengths</a:t>
            </a:r>
          </a:p>
          <a:p>
            <a:pPr marL="0" indent="0" eaLnBrk="1" hangingPunct="1">
              <a:spcBef>
                <a:spcPct val="50000"/>
              </a:spcBef>
            </a:pPr>
            <a:r>
              <a:rPr lang="en-US" altLang="en-US" b="1" i="1" dirty="0" smtClean="0">
                <a:solidFill>
                  <a:srgbClr val="CC3300"/>
                </a:solidFill>
                <a:latin typeface="Cambria" panose="02040503050406030204" pitchFamily="18" charset="0"/>
              </a:rPr>
              <a:t>(7) Stem words and model those stems</a:t>
            </a:r>
          </a:p>
          <a:p>
            <a:pPr marL="0" indent="0" eaLnBrk="1" hangingPunct="1">
              <a:spcBef>
                <a:spcPct val="50000"/>
              </a:spcBef>
            </a:pPr>
            <a:r>
              <a:rPr lang="en-US" altLang="en-US" b="1" i="1" dirty="0" smtClean="0">
                <a:solidFill>
                  <a:srgbClr val="000AF9"/>
                </a:solidFill>
                <a:latin typeface="Cambria" panose="02040503050406030204" pitchFamily="18" charset="0"/>
              </a:rPr>
              <a:t>You're </a:t>
            </a:r>
            <a:r>
              <a:rPr lang="en-US" altLang="en-US" b="1" i="1" dirty="0" smtClean="0">
                <a:solidFill>
                  <a:srgbClr val="000AF9"/>
                </a:solidFill>
                <a:latin typeface="Cambria" panose="02040503050406030204" pitchFamily="18" charset="0"/>
              </a:rPr>
              <a:t>ready to </a:t>
            </a:r>
            <a:r>
              <a:rPr lang="en-US" altLang="en-US" b="1" i="1" dirty="0" smtClean="0">
                <a:solidFill>
                  <a:srgbClr val="000AF9"/>
                </a:solidFill>
                <a:latin typeface="Cambria" panose="02040503050406030204" pitchFamily="18" charset="0"/>
              </a:rPr>
              <a:t>score against your model</a:t>
            </a:r>
            <a:r>
              <a:rPr lang="en-US" altLang="en-US" b="1" i="1" dirty="0" smtClean="0">
                <a:solidFill>
                  <a:srgbClr val="000AF9"/>
                </a:solidFill>
                <a:latin typeface="Cambria" panose="02040503050406030204" pitchFamily="18" charset="0"/>
              </a:rPr>
              <a:t>!</a:t>
            </a:r>
            <a:endParaRPr lang="en-US" altLang="en-US" b="1" i="1" dirty="0">
              <a:solidFill>
                <a:srgbClr val="000AF9"/>
              </a:solidFill>
              <a:latin typeface="Cambria" panose="02040503050406030204" pitchFamily="18" charset="0"/>
            </a:endParaRPr>
          </a:p>
        </p:txBody>
      </p:sp>
      <p:grpSp>
        <p:nvGrpSpPr>
          <p:cNvPr id="5" name="Group 24"/>
          <p:cNvGrpSpPr>
            <a:grpSpLocks/>
          </p:cNvGrpSpPr>
          <p:nvPr/>
        </p:nvGrpSpPr>
        <p:grpSpPr bwMode="auto">
          <a:xfrm>
            <a:off x="8304115" y="594201"/>
            <a:ext cx="546100" cy="654050"/>
            <a:chOff x="2928" y="1051"/>
            <a:chExt cx="840" cy="957"/>
          </a:xfrm>
        </p:grpSpPr>
        <p:sp>
          <p:nvSpPr>
            <p:cNvPr id="6" name="Freeform 25"/>
            <p:cNvSpPr>
              <a:spLocks/>
            </p:cNvSpPr>
            <p:nvPr/>
          </p:nvSpPr>
          <p:spPr bwMode="auto">
            <a:xfrm>
              <a:off x="2928" y="1759"/>
              <a:ext cx="810" cy="249"/>
            </a:xfrm>
            <a:custGeom>
              <a:avLst/>
              <a:gdLst>
                <a:gd name="T0" fmla="*/ 52 w 1048"/>
                <a:gd name="T1" fmla="*/ 21 h 250"/>
                <a:gd name="T2" fmla="*/ 90 w 1048"/>
                <a:gd name="T3" fmla="*/ 83 h 250"/>
                <a:gd name="T4" fmla="*/ 94 w 1048"/>
                <a:gd name="T5" fmla="*/ 111 h 250"/>
                <a:gd name="T6" fmla="*/ 98 w 1048"/>
                <a:gd name="T7" fmla="*/ 129 h 250"/>
                <a:gd name="T8" fmla="*/ 103 w 1048"/>
                <a:gd name="T9" fmla="*/ 170 h 250"/>
                <a:gd name="T10" fmla="*/ 73 w 1048"/>
                <a:gd name="T11" fmla="*/ 239 h 250"/>
                <a:gd name="T12" fmla="*/ 8 w 1048"/>
                <a:gd name="T13" fmla="*/ 219 h 250"/>
                <a:gd name="T14" fmla="*/ 0 w 1048"/>
                <a:gd name="T15" fmla="*/ 198 h 250"/>
                <a:gd name="T16" fmla="*/ 2 w 1048"/>
                <a:gd name="T17" fmla="*/ 164 h 250"/>
                <a:gd name="T18" fmla="*/ 9 w 1048"/>
                <a:gd name="T19" fmla="*/ 125 h 250"/>
                <a:gd name="T20" fmla="*/ 20 w 1048"/>
                <a:gd name="T21" fmla="*/ 76 h 250"/>
                <a:gd name="T22" fmla="*/ 28 w 1048"/>
                <a:gd name="T23" fmla="*/ 55 h 250"/>
                <a:gd name="T24" fmla="*/ 32 w 1048"/>
                <a:gd name="T25" fmla="*/ 28 h 250"/>
                <a:gd name="T26" fmla="*/ 37 w 1048"/>
                <a:gd name="T27" fmla="*/ 14 h 250"/>
                <a:gd name="T28" fmla="*/ 49 w 1048"/>
                <a:gd name="T29" fmla="*/ 28 h 250"/>
                <a:gd name="T30" fmla="*/ 52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solidFill>
                  <a:srgbClr val="000000"/>
                </a:solidFill>
              </a:endParaRPr>
            </a:p>
          </p:txBody>
        </p:sp>
        <p:sp>
          <p:nvSpPr>
            <p:cNvPr id="7" name="Oval 26"/>
            <p:cNvSpPr>
              <a:spLocks noChangeArrowheads="1"/>
            </p:cNvSpPr>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8" name="Oval 27"/>
            <p:cNvSpPr>
              <a:spLocks noChangeArrowheads="1"/>
            </p:cNvSpPr>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9" name="Oval 28"/>
            <p:cNvSpPr>
              <a:spLocks noChangeArrowheads="1"/>
            </p:cNvSpPr>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10" name="Oval 29"/>
            <p:cNvSpPr>
              <a:spLocks noChangeArrowheads="1"/>
            </p:cNvSpPr>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11" name="Oval 30"/>
            <p:cNvSpPr>
              <a:spLocks noChangeArrowheads="1"/>
            </p:cNvSpPr>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12" name="Oval 31"/>
            <p:cNvSpPr>
              <a:spLocks noChangeArrowheads="1"/>
            </p:cNvSpPr>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13" name="Oval 32"/>
            <p:cNvSpPr>
              <a:spLocks noChangeArrowheads="1"/>
            </p:cNvSpPr>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14" name="AutoShape 33"/>
            <p:cNvSpPr>
              <a:spLocks noChangeArrowheads="1"/>
            </p:cNvSpPr>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15" name="Freeform 34"/>
            <p:cNvSpPr>
              <a:spLocks/>
            </p:cNvSpPr>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solidFill>
                  <a:srgbClr val="000000"/>
                </a:solidFill>
              </a:endParaRPr>
            </a:p>
          </p:txBody>
        </p:sp>
        <p:sp>
          <p:nvSpPr>
            <p:cNvPr id="16" name="Freeform 35"/>
            <p:cNvSpPr>
              <a:spLocks/>
            </p:cNvSpPr>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solidFill>
                  <a:srgbClr val="000000"/>
                </a:solidFill>
              </a:endParaRPr>
            </a:p>
          </p:txBody>
        </p:sp>
        <p:sp>
          <p:nvSpPr>
            <p:cNvPr id="17" name="Freeform 36"/>
            <p:cNvSpPr>
              <a:spLocks/>
            </p:cNvSpPr>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solidFill>
                  <a:srgbClr val="000000"/>
                </a:solidFill>
              </a:endParaRPr>
            </a:p>
          </p:txBody>
        </p:sp>
        <p:sp>
          <p:nvSpPr>
            <p:cNvPr id="18" name="Freeform 37"/>
            <p:cNvSpPr>
              <a:spLocks/>
            </p:cNvSpPr>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solidFill>
                  <a:srgbClr val="000000"/>
                </a:solidFill>
              </a:endParaRPr>
            </a:p>
          </p:txBody>
        </p:sp>
      </p:grpSp>
      <p:sp>
        <p:nvSpPr>
          <p:cNvPr id="19" name="Text Box 40"/>
          <p:cNvSpPr txBox="1">
            <a:spLocks noChangeArrowheads="1"/>
          </p:cNvSpPr>
          <p:nvPr/>
        </p:nvSpPr>
        <p:spPr bwMode="auto">
          <a:xfrm>
            <a:off x="7098159" y="263878"/>
            <a:ext cx="144939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sz="1800" dirty="0">
                <a:solidFill>
                  <a:srgbClr val="009900"/>
                </a:solidFill>
                <a:latin typeface="Calibri" panose="020F0502020204030204" pitchFamily="34" charset="0"/>
              </a:rPr>
              <a:t>This looks familiar...</a:t>
            </a:r>
          </a:p>
        </p:txBody>
      </p:sp>
    </p:spTree>
    <p:extLst>
      <p:ext uri="{BB962C8B-B14F-4D97-AF65-F5344CB8AC3E}">
        <p14:creationId xmlns:p14="http://schemas.microsoft.com/office/powerpoint/2010/main" val="6042769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60728" y="2626816"/>
            <a:ext cx="8610600" cy="4154984"/>
          </a:xfrm>
          <a:prstGeom prst="rect">
            <a:avLst/>
          </a:prstGeom>
        </p:spPr>
        <p:txBody>
          <a:bodyPr wrap="square">
            <a:spAutoFit/>
          </a:bodyPr>
          <a:lstStyle/>
          <a:p>
            <a:r>
              <a:rPr lang="en-US" sz="1800" dirty="0" smtClean="0">
                <a:latin typeface="Calibri" panose="020F0502020204030204" pitchFamily="34" charset="0"/>
              </a:rPr>
              <a:t>{</a:t>
            </a:r>
            <a:r>
              <a:rPr lang="en-US" sz="1800" dirty="0">
                <a:latin typeface="Calibri" panose="020F0502020204030204" pitchFamily="34" charset="0"/>
              </a:rPr>
              <a:t>'and': 1, 'no': 1, 'jokes': 1, '</a:t>
            </a:r>
            <a:r>
              <a:rPr lang="en-US" sz="1800" dirty="0" err="1">
                <a:latin typeface="Calibri" panose="020F0502020204030204" pitchFamily="34" charset="0"/>
              </a:rPr>
              <a:t>quantumentangled</a:t>
            </a:r>
            <a:r>
              <a:rPr lang="en-US" sz="1800" dirty="0">
                <a:latin typeface="Calibri" panose="020F0502020204030204" pitchFamily="34" charset="0"/>
              </a:rPr>
              <a:t>': 1, 'joking': 1, 'spam': 2, 'always': 1, '</a:t>
            </a:r>
            <a:r>
              <a:rPr lang="en-US" sz="1800" dirty="0" err="1">
                <a:latin typeface="Calibri" panose="020F0502020204030204" pitchFamily="34" charset="0"/>
              </a:rPr>
              <a:t>youre</a:t>
            </a:r>
            <a:r>
              <a:rPr lang="en-US" sz="1800" dirty="0">
                <a:latin typeface="Calibri" panose="020F0502020204030204" pitchFamily="34" charset="0"/>
              </a:rPr>
              <a:t>': 1, 'g': 1, 'joke': 1, '</a:t>
            </a:r>
            <a:r>
              <a:rPr lang="en-US" sz="1800" dirty="0" err="1">
                <a:latin typeface="Calibri" panose="020F0502020204030204" pitchFamily="34" charset="0"/>
              </a:rPr>
              <a:t>thats</a:t>
            </a:r>
            <a:r>
              <a:rPr lang="en-US" sz="1800" dirty="0">
                <a:latin typeface="Calibri" panose="020F0502020204030204" pitchFamily="34" charset="0"/>
              </a:rPr>
              <a:t>': 1, '</a:t>
            </a:r>
            <a:r>
              <a:rPr lang="en-US" sz="1800" dirty="0" err="1">
                <a:latin typeface="Calibri" panose="020F0502020204030204" pitchFamily="34" charset="0"/>
              </a:rPr>
              <a:t>feynman</a:t>
            </a:r>
            <a:r>
              <a:rPr lang="en-US" sz="1800" dirty="0">
                <a:latin typeface="Calibri" panose="020F0502020204030204" pitchFamily="34" charset="0"/>
              </a:rPr>
              <a:t>': 1, 'that': 1, 'surely': 1, '</a:t>
            </a:r>
            <a:r>
              <a:rPr lang="en-US" sz="1800" dirty="0" err="1">
                <a:latin typeface="Calibri" panose="020F0502020204030204" pitchFamily="34" charset="0"/>
              </a:rPr>
              <a:t>arent</a:t>
            </a:r>
            <a:r>
              <a:rPr lang="en-US" sz="1800" dirty="0">
                <a:latin typeface="Calibri" panose="020F0502020204030204" pitchFamily="34" charset="0"/>
              </a:rPr>
              <a:t>': 1, '</a:t>
            </a:r>
            <a:r>
              <a:rPr lang="en-US" sz="1800" dirty="0" err="1">
                <a:latin typeface="Calibri" panose="020F0502020204030204" pitchFamily="34" charset="0"/>
              </a:rPr>
              <a:t>mr</a:t>
            </a:r>
            <a:r>
              <a:rPr lang="en-US" sz="1800" dirty="0">
                <a:latin typeface="Calibri" panose="020F0502020204030204" pitchFamily="34" charset="0"/>
              </a:rPr>
              <a:t>': 1, '</a:t>
            </a:r>
            <a:r>
              <a:rPr lang="en-US" sz="1800" dirty="0" err="1">
                <a:latin typeface="Calibri" panose="020F0502020204030204" pitchFamily="34" charset="0"/>
              </a:rPr>
              <a:t>dont</a:t>
            </a:r>
            <a:r>
              <a:rPr lang="en-US" sz="1800" dirty="0">
                <a:latin typeface="Calibri" panose="020F0502020204030204" pitchFamily="34" charset="0"/>
              </a:rPr>
              <a:t>': 1, 'exist': 1, '</a:t>
            </a:r>
            <a:r>
              <a:rPr lang="en-US" sz="1800" dirty="0" err="1">
                <a:latin typeface="Calibri" panose="020F0502020204030204" pitchFamily="34" charset="0"/>
              </a:rPr>
              <a:t>kuenning</a:t>
            </a:r>
            <a:r>
              <a:rPr lang="en-US" sz="1800" dirty="0">
                <a:latin typeface="Calibri" panose="020F0502020204030204" pitchFamily="34" charset="0"/>
              </a:rPr>
              <a:t>': 1, '</a:t>
            </a:r>
            <a:r>
              <a:rPr lang="en-US" sz="1800" dirty="0" err="1">
                <a:latin typeface="Calibri" panose="020F0502020204030204" pitchFamily="34" charset="0"/>
              </a:rPr>
              <a:t>dr</a:t>
            </a:r>
            <a:r>
              <a:rPr lang="en-US" sz="1800" dirty="0">
                <a:latin typeface="Calibri" panose="020F0502020204030204" pitchFamily="34" charset="0"/>
              </a:rPr>
              <a:t>': 1, '</a:t>
            </a:r>
            <a:r>
              <a:rPr lang="en-US" sz="1800" dirty="0" err="1">
                <a:latin typeface="Calibri" panose="020F0502020204030204" pitchFamily="34" charset="0"/>
              </a:rPr>
              <a:t>poptarts</a:t>
            </a:r>
            <a:r>
              <a:rPr lang="en-US" sz="1800" dirty="0">
                <a:latin typeface="Calibri" panose="020F0502020204030204" pitchFamily="34" charset="0"/>
              </a:rPr>
              <a:t>': 2}</a:t>
            </a:r>
          </a:p>
          <a:p>
            <a:endParaRPr lang="en-US" dirty="0">
              <a:latin typeface="Calibri" panose="020F0502020204030204" pitchFamily="34" charset="0"/>
            </a:endParaRPr>
          </a:p>
          <a:p>
            <a:r>
              <a:rPr lang="en-US" dirty="0">
                <a:latin typeface="Calibri" panose="020F0502020204030204" pitchFamily="34" charset="0"/>
              </a:rPr>
              <a:t>{1: 1, 2: 3, 3: 1, 4: 5, 5: 5, 6: 3, 7: 1, 8: 3, 16: 1}</a:t>
            </a:r>
          </a:p>
          <a:p>
            <a:endParaRPr lang="en-US" dirty="0">
              <a:latin typeface="Calibri" panose="020F0502020204030204" pitchFamily="34" charset="0"/>
            </a:endParaRPr>
          </a:p>
          <a:p>
            <a:r>
              <a:rPr lang="en-US" sz="1800" dirty="0">
                <a:latin typeface="Calibri" panose="020F0502020204030204" pitchFamily="34" charset="0"/>
              </a:rPr>
              <a:t>{'and': 1, '</a:t>
            </a:r>
            <a:r>
              <a:rPr lang="en-US" sz="1800" dirty="0" err="1">
                <a:latin typeface="Calibri" panose="020F0502020204030204" pitchFamily="34" charset="0"/>
              </a:rPr>
              <a:t>alwai</a:t>
            </a:r>
            <a:r>
              <a:rPr lang="en-US" sz="1800" dirty="0">
                <a:latin typeface="Calibri" panose="020F0502020204030204" pitchFamily="34" charset="0"/>
              </a:rPr>
              <a:t>': 1, 'sure': 1, '</a:t>
            </a:r>
            <a:r>
              <a:rPr lang="en-US" sz="1800" dirty="0" err="1">
                <a:latin typeface="Calibri" panose="020F0502020204030204" pitchFamily="34" charset="0"/>
              </a:rPr>
              <a:t>quantumentangl</a:t>
            </a:r>
            <a:r>
              <a:rPr lang="en-US" sz="1800" dirty="0">
                <a:latin typeface="Calibri" panose="020F0502020204030204" pitchFamily="34" charset="0"/>
              </a:rPr>
              <a:t>': 1, '</a:t>
            </a:r>
            <a:r>
              <a:rPr lang="en-US" sz="1800" dirty="0" err="1">
                <a:latin typeface="Calibri" panose="020F0502020204030204" pitchFamily="34" charset="0"/>
              </a:rPr>
              <a:t>dont</a:t>
            </a:r>
            <a:r>
              <a:rPr lang="en-US" sz="1800" dirty="0">
                <a:latin typeface="Calibri" panose="020F0502020204030204" pitchFamily="34" charset="0"/>
              </a:rPr>
              <a:t>': 1, 'g': 1, 'spam': 2, 'joke': 3, 'that': 2, '</a:t>
            </a:r>
            <a:r>
              <a:rPr lang="en-US" sz="1800" dirty="0" err="1">
                <a:latin typeface="Calibri" panose="020F0502020204030204" pitchFamily="34" charset="0"/>
              </a:rPr>
              <a:t>poptart</a:t>
            </a:r>
            <a:r>
              <a:rPr lang="en-US" sz="1800" dirty="0">
                <a:latin typeface="Calibri" panose="020F0502020204030204" pitchFamily="34" charset="0"/>
              </a:rPr>
              <a:t>': 2, '</a:t>
            </a:r>
            <a:r>
              <a:rPr lang="en-US" sz="1800" dirty="0" err="1">
                <a:latin typeface="Calibri" panose="020F0502020204030204" pitchFamily="34" charset="0"/>
              </a:rPr>
              <a:t>feynman</a:t>
            </a:r>
            <a:r>
              <a:rPr lang="en-US" sz="1800" dirty="0">
                <a:latin typeface="Calibri" panose="020F0502020204030204" pitchFamily="34" charset="0"/>
              </a:rPr>
              <a:t>': 1, '</a:t>
            </a:r>
            <a:r>
              <a:rPr lang="en-US" sz="1800" dirty="0" err="1">
                <a:latin typeface="Calibri" panose="020F0502020204030204" pitchFamily="34" charset="0"/>
              </a:rPr>
              <a:t>kuen</a:t>
            </a:r>
            <a:r>
              <a:rPr lang="en-US" sz="1800" dirty="0">
                <a:latin typeface="Calibri" panose="020F0502020204030204" pitchFamily="34" charset="0"/>
              </a:rPr>
              <a:t>': 1, '</a:t>
            </a:r>
            <a:r>
              <a:rPr lang="en-US" sz="1800" dirty="0" err="1">
                <a:latin typeface="Calibri" panose="020F0502020204030204" pitchFamily="34" charset="0"/>
              </a:rPr>
              <a:t>arent</a:t>
            </a:r>
            <a:r>
              <a:rPr lang="en-US" sz="1800" dirty="0">
                <a:latin typeface="Calibri" panose="020F0502020204030204" pitchFamily="34" charset="0"/>
              </a:rPr>
              <a:t>': 1, '</a:t>
            </a:r>
            <a:r>
              <a:rPr lang="en-US" sz="1800" dirty="0" err="1">
                <a:latin typeface="Calibri" panose="020F0502020204030204" pitchFamily="34" charset="0"/>
              </a:rPr>
              <a:t>mr</a:t>
            </a:r>
            <a:r>
              <a:rPr lang="en-US" sz="1800" dirty="0">
                <a:latin typeface="Calibri" panose="020F0502020204030204" pitchFamily="34" charset="0"/>
              </a:rPr>
              <a:t>': 1, 'no': 1, 'exist': 1, '</a:t>
            </a:r>
            <a:r>
              <a:rPr lang="en-US" sz="1800" dirty="0" err="1">
                <a:latin typeface="Calibri" panose="020F0502020204030204" pitchFamily="34" charset="0"/>
              </a:rPr>
              <a:t>dr</a:t>
            </a:r>
            <a:r>
              <a:rPr lang="en-US" sz="1800" dirty="0">
                <a:latin typeface="Calibri" panose="020F0502020204030204" pitchFamily="34" charset="0"/>
              </a:rPr>
              <a:t>': 1, 'your': 1}</a:t>
            </a:r>
          </a:p>
          <a:p>
            <a:endParaRPr lang="en-US" dirty="0">
              <a:latin typeface="Calibri" panose="020F0502020204030204" pitchFamily="34" charset="0"/>
            </a:endParaRPr>
          </a:p>
          <a:p>
            <a:r>
              <a:rPr lang="en-US" dirty="0">
                <a:latin typeface="Calibri" panose="020F0502020204030204" pitchFamily="34" charset="0"/>
              </a:rPr>
              <a:t>{9: 1, 3: 1, 5: 1, 6: 1}</a:t>
            </a:r>
          </a:p>
          <a:p>
            <a:endParaRPr lang="en-US" dirty="0">
              <a:latin typeface="Calibri" panose="020F0502020204030204" pitchFamily="34" charset="0"/>
            </a:endParaRPr>
          </a:p>
          <a:p>
            <a:r>
              <a:rPr lang="en-US" dirty="0">
                <a:latin typeface="Calibri" panose="020F0502020204030204" pitchFamily="34" charset="0"/>
              </a:rPr>
              <a:t>{'!': 2, "'": 4, '-': 1, ',': 1, '.': 4, '?': 1}</a:t>
            </a:r>
          </a:p>
        </p:txBody>
      </p:sp>
      <p:sp>
        <p:nvSpPr>
          <p:cNvPr id="4" name="Rectangle 3"/>
          <p:cNvSpPr/>
          <p:nvPr/>
        </p:nvSpPr>
        <p:spPr>
          <a:xfrm>
            <a:off x="707754" y="1290935"/>
            <a:ext cx="2949846" cy="461665"/>
          </a:xfrm>
          <a:prstGeom prst="rect">
            <a:avLst/>
          </a:prstGeom>
          <a:solidFill>
            <a:srgbClr val="FAE9D6"/>
          </a:solidFill>
        </p:spPr>
        <p:txBody>
          <a:bodyPr wrap="none">
            <a:spAutoFit/>
          </a:bodyPr>
          <a:lstStyle/>
          <a:p>
            <a:r>
              <a:rPr lang="en-US" b="1" dirty="0" smtClean="0">
                <a:solidFill>
                  <a:srgbClr val="F6890C"/>
                </a:solidFill>
                <a:latin typeface="Courier New" panose="02070309020205020404" pitchFamily="49" charset="0"/>
                <a:cs typeface="Courier New" panose="02070309020205020404" pitchFamily="49" charset="0"/>
              </a:rPr>
              <a:t>class</a:t>
            </a:r>
            <a:r>
              <a:rPr lang="en-US" b="1" dirty="0" smtClean="0">
                <a:latin typeface="Courier New" panose="02070309020205020404" pitchFamily="49" charset="0"/>
                <a:cs typeface="Courier New" panose="02070309020205020404" pitchFamily="49" charset="0"/>
              </a:rPr>
              <a:t> </a:t>
            </a:r>
            <a:r>
              <a:rPr lang="en-US" b="1" dirty="0" err="1" smtClean="0">
                <a:latin typeface="Courier New" panose="02070309020205020404" pitchFamily="49" charset="0"/>
                <a:cs typeface="Courier New" panose="02070309020205020404" pitchFamily="49" charset="0"/>
              </a:rPr>
              <a:t>TextModel</a:t>
            </a:r>
            <a:endParaRPr lang="en-US" b="1" dirty="0">
              <a:latin typeface="Courier New" panose="02070309020205020404" pitchFamily="49" charset="0"/>
              <a:cs typeface="Courier New" panose="02070309020205020404" pitchFamily="49" charset="0"/>
            </a:endParaRPr>
          </a:p>
        </p:txBody>
      </p:sp>
      <p:sp>
        <p:nvSpPr>
          <p:cNvPr id="7" name="TextBox 6"/>
          <p:cNvSpPr txBox="1"/>
          <p:nvPr/>
        </p:nvSpPr>
        <p:spPr>
          <a:xfrm>
            <a:off x="6431363" y="5845314"/>
            <a:ext cx="2331637" cy="707886"/>
          </a:xfrm>
          <a:prstGeom prst="rect">
            <a:avLst/>
          </a:prstGeom>
          <a:solidFill>
            <a:srgbClr val="FAE9D6"/>
          </a:solidFill>
        </p:spPr>
        <p:txBody>
          <a:bodyPr wrap="square" rtlCol="0">
            <a:spAutoFit/>
          </a:bodyPr>
          <a:lstStyle/>
          <a:p>
            <a:pPr algn="ctr"/>
            <a:r>
              <a:rPr lang="en-US" sz="2000" i="1" dirty="0" smtClean="0">
                <a:latin typeface="Cambria" panose="02040503050406030204" pitchFamily="18" charset="0"/>
              </a:rPr>
              <a:t>mine has 5 Python </a:t>
            </a:r>
            <a:r>
              <a:rPr lang="en-US" sz="2000" i="1" dirty="0" smtClean="0">
                <a:latin typeface="Cambria" panose="02040503050406030204" pitchFamily="18" charset="0"/>
              </a:rPr>
              <a:t>dictionaries…</a:t>
            </a:r>
            <a:endParaRPr lang="en-US" sz="2000" i="1" dirty="0">
              <a:latin typeface="Cambria" panose="02040503050406030204" pitchFamily="18" charset="0"/>
            </a:endParaRPr>
          </a:p>
        </p:txBody>
      </p:sp>
      <p:sp>
        <p:nvSpPr>
          <p:cNvPr id="8" name="Rectangle 7"/>
          <p:cNvSpPr/>
          <p:nvPr/>
        </p:nvSpPr>
        <p:spPr>
          <a:xfrm>
            <a:off x="8091189" y="2243348"/>
            <a:ext cx="771430" cy="369332"/>
          </a:xfrm>
          <a:prstGeom prst="rect">
            <a:avLst/>
          </a:prstGeom>
          <a:solidFill>
            <a:srgbClr val="CCECFF"/>
          </a:solidFill>
        </p:spPr>
        <p:txBody>
          <a:bodyPr wrap="none">
            <a:spAutoFit/>
          </a:bodyPr>
          <a:lstStyle/>
          <a:p>
            <a:r>
              <a:rPr lang="en-US" sz="1800" b="1" dirty="0">
                <a:latin typeface="Calibri" panose="020F0502020204030204" pitchFamily="34" charset="0"/>
              </a:rPr>
              <a:t>words</a:t>
            </a:r>
            <a:endParaRPr lang="en-US" sz="1800" b="1" dirty="0"/>
          </a:p>
        </p:txBody>
      </p:sp>
      <p:sp>
        <p:nvSpPr>
          <p:cNvPr id="22" name="Rectangle 21"/>
          <p:cNvSpPr/>
          <p:nvPr/>
        </p:nvSpPr>
        <p:spPr>
          <a:xfrm>
            <a:off x="6096000" y="3860465"/>
            <a:ext cx="1430200" cy="369332"/>
          </a:xfrm>
          <a:prstGeom prst="rect">
            <a:avLst/>
          </a:prstGeom>
          <a:solidFill>
            <a:srgbClr val="CCECFF"/>
          </a:solidFill>
        </p:spPr>
        <p:txBody>
          <a:bodyPr wrap="none">
            <a:spAutoFit/>
          </a:bodyPr>
          <a:lstStyle/>
          <a:p>
            <a:r>
              <a:rPr lang="en-US" sz="1800" b="1" dirty="0" smtClean="0">
                <a:latin typeface="Calibri" panose="020F0502020204030204" pitchFamily="34" charset="0"/>
              </a:rPr>
              <a:t>word lengths</a:t>
            </a:r>
            <a:endParaRPr lang="en-US" sz="1800" b="1" dirty="0"/>
          </a:p>
        </p:txBody>
      </p:sp>
      <p:sp>
        <p:nvSpPr>
          <p:cNvPr id="24" name="Rectangle 23"/>
          <p:cNvSpPr/>
          <p:nvPr/>
        </p:nvSpPr>
        <p:spPr>
          <a:xfrm>
            <a:off x="8117479" y="4173191"/>
            <a:ext cx="745140" cy="369332"/>
          </a:xfrm>
          <a:prstGeom prst="rect">
            <a:avLst/>
          </a:prstGeom>
          <a:solidFill>
            <a:srgbClr val="CCECFF"/>
          </a:solidFill>
        </p:spPr>
        <p:txBody>
          <a:bodyPr wrap="none">
            <a:spAutoFit/>
          </a:bodyPr>
          <a:lstStyle/>
          <a:p>
            <a:r>
              <a:rPr lang="en-US" sz="1800" b="1" dirty="0" smtClean="0">
                <a:latin typeface="Calibri" panose="020F0502020204030204" pitchFamily="34" charset="0"/>
              </a:rPr>
              <a:t>stems</a:t>
            </a:r>
            <a:endParaRPr lang="en-US" sz="1800" b="1" dirty="0"/>
          </a:p>
        </p:txBody>
      </p:sp>
      <p:sp>
        <p:nvSpPr>
          <p:cNvPr id="25" name="Rectangle 24"/>
          <p:cNvSpPr/>
          <p:nvPr/>
        </p:nvSpPr>
        <p:spPr>
          <a:xfrm>
            <a:off x="3076497" y="5545204"/>
            <a:ext cx="1790683" cy="369332"/>
          </a:xfrm>
          <a:prstGeom prst="rect">
            <a:avLst/>
          </a:prstGeom>
          <a:solidFill>
            <a:srgbClr val="CCECFF"/>
          </a:solidFill>
        </p:spPr>
        <p:txBody>
          <a:bodyPr wrap="none">
            <a:spAutoFit/>
          </a:bodyPr>
          <a:lstStyle/>
          <a:p>
            <a:r>
              <a:rPr lang="en-US" sz="1800" b="1" dirty="0" smtClean="0">
                <a:latin typeface="Calibri" panose="020F0502020204030204" pitchFamily="34" charset="0"/>
              </a:rPr>
              <a:t>sentence lengths</a:t>
            </a:r>
            <a:endParaRPr lang="en-US" sz="1800" b="1" dirty="0"/>
          </a:p>
        </p:txBody>
      </p:sp>
      <p:sp>
        <p:nvSpPr>
          <p:cNvPr id="26" name="Rectangle 25"/>
          <p:cNvSpPr/>
          <p:nvPr/>
        </p:nvSpPr>
        <p:spPr>
          <a:xfrm>
            <a:off x="4867180" y="6253090"/>
            <a:ext cx="651140" cy="369332"/>
          </a:xfrm>
          <a:prstGeom prst="rect">
            <a:avLst/>
          </a:prstGeom>
          <a:solidFill>
            <a:srgbClr val="CCECFF"/>
          </a:solidFill>
        </p:spPr>
        <p:txBody>
          <a:bodyPr wrap="none">
            <a:spAutoFit/>
          </a:bodyPr>
          <a:lstStyle/>
          <a:p>
            <a:r>
              <a:rPr lang="en-US" sz="1800" b="1" dirty="0" err="1" smtClean="0">
                <a:latin typeface="Calibri" panose="020F0502020204030204" pitchFamily="34" charset="0"/>
              </a:rPr>
              <a:t>punc</a:t>
            </a:r>
            <a:endParaRPr lang="en-US" sz="1800" b="1" dirty="0"/>
          </a:p>
        </p:txBody>
      </p:sp>
      <p:sp>
        <p:nvSpPr>
          <p:cNvPr id="9" name="Rectangle 8"/>
          <p:cNvSpPr/>
          <p:nvPr/>
        </p:nvSpPr>
        <p:spPr>
          <a:xfrm>
            <a:off x="271614" y="2031664"/>
            <a:ext cx="1146468" cy="461665"/>
          </a:xfrm>
          <a:prstGeom prst="rect">
            <a:avLst/>
          </a:prstGeom>
        </p:spPr>
        <p:txBody>
          <a:bodyPr wrap="none">
            <a:spAutoFit/>
          </a:bodyPr>
          <a:lstStyle/>
          <a:p>
            <a:r>
              <a:rPr lang="en-US" dirty="0" smtClean="0">
                <a:solidFill>
                  <a:srgbClr val="000AF9"/>
                </a:solidFill>
                <a:latin typeface="Calibri" panose="020F0502020204030204" pitchFamily="34" charset="0"/>
              </a:rPr>
              <a:t>Model: </a:t>
            </a:r>
            <a:endParaRPr lang="en-US" sz="1800" dirty="0">
              <a:latin typeface="Calibri" panose="020F0502020204030204" pitchFamily="34" charset="0"/>
            </a:endParaRPr>
          </a:p>
        </p:txBody>
      </p:sp>
      <p:sp>
        <p:nvSpPr>
          <p:cNvPr id="27" name="Rectangle 26"/>
          <p:cNvSpPr/>
          <p:nvPr/>
        </p:nvSpPr>
        <p:spPr>
          <a:xfrm>
            <a:off x="2040764" y="152400"/>
            <a:ext cx="702436" cy="461665"/>
          </a:xfrm>
          <a:prstGeom prst="rect">
            <a:avLst/>
          </a:prstGeom>
        </p:spPr>
        <p:txBody>
          <a:bodyPr wrap="none">
            <a:spAutoFit/>
          </a:bodyPr>
          <a:lstStyle/>
          <a:p>
            <a:pPr algn="r"/>
            <a:r>
              <a:rPr lang="en-US" dirty="0" smtClean="0">
                <a:solidFill>
                  <a:srgbClr val="000AF9"/>
                </a:solidFill>
                <a:latin typeface="Calibri" panose="020F0502020204030204" pitchFamily="34" charset="0"/>
              </a:rPr>
              <a:t>File:</a:t>
            </a:r>
            <a:endParaRPr lang="en-US" sz="1800" dirty="0">
              <a:latin typeface="Calibri" panose="020F0502020204030204" pitchFamily="34" charset="0"/>
            </a:endParaRPr>
          </a:p>
        </p:txBody>
      </p:sp>
      <p:sp>
        <p:nvSpPr>
          <p:cNvPr id="10" name="Rectangle 9"/>
          <p:cNvSpPr/>
          <p:nvPr/>
        </p:nvSpPr>
        <p:spPr>
          <a:xfrm>
            <a:off x="2770189" y="149831"/>
            <a:ext cx="6209555" cy="1015663"/>
          </a:xfrm>
          <a:prstGeom prst="rect">
            <a:avLst/>
          </a:prstGeom>
        </p:spPr>
        <p:txBody>
          <a:bodyPr wrap="square">
            <a:spAutoFit/>
          </a:bodyPr>
          <a:lstStyle/>
          <a:p>
            <a:pPr algn="r"/>
            <a:r>
              <a:rPr lang="en-US" sz="2000" b="1" dirty="0">
                <a:latin typeface="Calibri" panose="020F0502020204030204" pitchFamily="34" charset="0"/>
              </a:rPr>
              <a:t>Surely you're joking, Mr. </a:t>
            </a:r>
            <a:r>
              <a:rPr lang="en-US" sz="2000" b="1" dirty="0" smtClean="0">
                <a:latin typeface="Calibri" panose="020F0502020204030204" pitchFamily="34" charset="0"/>
              </a:rPr>
              <a:t>Feynman!  Aren't </a:t>
            </a:r>
            <a:r>
              <a:rPr lang="en-US" sz="2000" b="1" dirty="0" err="1">
                <a:latin typeface="Calibri" panose="020F0502020204030204" pitchFamily="34" charset="0"/>
              </a:rPr>
              <a:t>poptarts</a:t>
            </a:r>
            <a:r>
              <a:rPr lang="en-US" sz="2000" b="1" dirty="0">
                <a:latin typeface="Calibri" panose="020F0502020204030204" pitchFamily="34" charset="0"/>
              </a:rPr>
              <a:t> and spam always quantum-entangled? </a:t>
            </a:r>
            <a:r>
              <a:rPr lang="en-US" sz="2000" b="1" dirty="0" smtClean="0">
                <a:latin typeface="Calibri" panose="020F0502020204030204" pitchFamily="34" charset="0"/>
              </a:rPr>
              <a:t> Dr</a:t>
            </a:r>
            <a:r>
              <a:rPr lang="en-US" sz="2000" b="1" dirty="0">
                <a:latin typeface="Calibri" panose="020F0502020204030204" pitchFamily="34" charset="0"/>
              </a:rPr>
              <a:t>. G. </a:t>
            </a:r>
            <a:r>
              <a:rPr lang="en-US" sz="2000" b="1" dirty="0" err="1">
                <a:latin typeface="Calibri" panose="020F0502020204030204" pitchFamily="34" charset="0"/>
              </a:rPr>
              <a:t>Kuenning</a:t>
            </a:r>
            <a:r>
              <a:rPr lang="en-US" sz="2000" b="1" dirty="0">
                <a:latin typeface="Calibri" panose="020F0502020204030204" pitchFamily="34" charset="0"/>
              </a:rPr>
              <a:t> jokes that spam </a:t>
            </a:r>
            <a:r>
              <a:rPr lang="en-US" sz="2000" b="1" dirty="0" err="1">
                <a:latin typeface="Calibri" panose="020F0502020204030204" pitchFamily="34" charset="0"/>
              </a:rPr>
              <a:t>poptarts</a:t>
            </a:r>
            <a:r>
              <a:rPr lang="en-US" sz="2000" b="1" dirty="0">
                <a:latin typeface="Calibri" panose="020F0502020204030204" pitchFamily="34" charset="0"/>
              </a:rPr>
              <a:t> don't exist. </a:t>
            </a:r>
            <a:r>
              <a:rPr lang="en-US" sz="2000" b="1" dirty="0" smtClean="0">
                <a:latin typeface="Calibri" panose="020F0502020204030204" pitchFamily="34" charset="0"/>
              </a:rPr>
              <a:t>That's </a:t>
            </a:r>
            <a:r>
              <a:rPr lang="en-US" sz="2000" b="1" dirty="0">
                <a:latin typeface="Calibri" panose="020F0502020204030204" pitchFamily="34" charset="0"/>
              </a:rPr>
              <a:t>no joke!</a:t>
            </a:r>
          </a:p>
        </p:txBody>
      </p:sp>
      <p:sp>
        <p:nvSpPr>
          <p:cNvPr id="28" name="Down Arrow 27"/>
          <p:cNvSpPr/>
          <p:nvPr/>
        </p:nvSpPr>
        <p:spPr>
          <a:xfrm>
            <a:off x="5006899" y="1497874"/>
            <a:ext cx="784301" cy="711926"/>
          </a:xfrm>
          <a:prstGeom prst="downArrow">
            <a:avLst/>
          </a:prstGeom>
          <a:solidFill>
            <a:srgbClr val="FAE9D6"/>
          </a:solidFill>
          <a:ln w="2857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4248429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15"/>
          <p:cNvSpPr>
            <a:spLocks noChangeArrowheads="1"/>
          </p:cNvSpPr>
          <p:nvPr/>
        </p:nvSpPr>
        <p:spPr bwMode="auto">
          <a:xfrm>
            <a:off x="266700" y="712787"/>
            <a:ext cx="5410200" cy="4976813"/>
          </a:xfrm>
          <a:prstGeom prst="rect">
            <a:avLst/>
          </a:prstGeom>
          <a:noFill/>
          <a:ln w="28575">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pic>
        <p:nvPicPr>
          <p:cNvPr id="37891" name="Picture 5" descr="Picture 2.png"/>
          <p:cNvPicPr>
            <a:picLocks noChangeAspect="1"/>
          </p:cNvPicPr>
          <p:nvPr/>
        </p:nvPicPr>
        <p:blipFill>
          <a:blip r:embed="rId2">
            <a:extLst>
              <a:ext uri="{28A0092B-C50C-407E-A947-70E740481C1C}">
                <a14:useLocalDpi xmlns:a14="http://schemas.microsoft.com/office/drawing/2010/main" val="0"/>
              </a:ext>
            </a:extLst>
          </a:blip>
          <a:srcRect l="8897" r="10017"/>
          <a:stretch>
            <a:fillRect/>
          </a:stretch>
        </p:blipFill>
        <p:spPr bwMode="auto">
          <a:xfrm>
            <a:off x="622300" y="966787"/>
            <a:ext cx="4860925" cy="452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3" name="Rounded Rectangle 4"/>
          <p:cNvSpPr>
            <a:spLocks noChangeArrowheads="1"/>
          </p:cNvSpPr>
          <p:nvPr/>
        </p:nvSpPr>
        <p:spPr bwMode="auto">
          <a:xfrm>
            <a:off x="1485900" y="1931987"/>
            <a:ext cx="3048000" cy="381000"/>
          </a:xfrm>
          <a:prstGeom prst="roundRect">
            <a:avLst>
              <a:gd name="adj" fmla="val 16667"/>
            </a:avLst>
          </a:prstGeom>
          <a:solidFill>
            <a:srgbClr val="00B050">
              <a:alpha val="18039"/>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 name="Text Box 31"/>
          <p:cNvSpPr txBox="1">
            <a:spLocks noChangeArrowheads="1"/>
          </p:cNvSpPr>
          <p:nvPr/>
        </p:nvSpPr>
        <p:spPr bwMode="auto">
          <a:xfrm>
            <a:off x="632618" y="5976936"/>
            <a:ext cx="4678363" cy="461963"/>
          </a:xfrm>
          <a:prstGeom prst="rect">
            <a:avLst/>
          </a:prstGeom>
          <a:solidFill>
            <a:srgbClr val="CCFFCC"/>
          </a:solidFill>
          <a:ln>
            <a:noFill/>
          </a:ln>
          <a:extLst/>
        </p:spPr>
        <p:txBody>
          <a:bodyPr>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a:spcBef>
                <a:spcPct val="50000"/>
              </a:spcBef>
            </a:pPr>
            <a:r>
              <a:rPr lang="en-US" dirty="0">
                <a:latin typeface="Cambria" panose="02040503050406030204" pitchFamily="18" charset="0"/>
              </a:rPr>
              <a:t>Connect 4 was solved in </a:t>
            </a:r>
            <a:r>
              <a:rPr lang="en-US" b="1" dirty="0">
                <a:latin typeface="Cambria" panose="02040503050406030204" pitchFamily="18" charset="0"/>
              </a:rPr>
              <a:t>1988</a:t>
            </a:r>
            <a:r>
              <a:rPr lang="en-US" dirty="0">
                <a:latin typeface="Cambria" panose="02040503050406030204" pitchFamily="18" charset="0"/>
              </a:rPr>
              <a:t>.</a:t>
            </a:r>
          </a:p>
        </p:txBody>
      </p:sp>
      <p:sp>
        <p:nvSpPr>
          <p:cNvPr id="7" name="Oval 1050"/>
          <p:cNvSpPr>
            <a:spLocks noChangeArrowheads="1"/>
          </p:cNvSpPr>
          <p:nvPr/>
        </p:nvSpPr>
        <p:spPr bwMode="auto">
          <a:xfrm>
            <a:off x="6156325" y="1543843"/>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8" name="Oval 1051" descr="Dark vertical"/>
          <p:cNvSpPr>
            <a:spLocks noChangeArrowheads="1"/>
          </p:cNvSpPr>
          <p:nvPr/>
        </p:nvSpPr>
        <p:spPr bwMode="auto">
          <a:xfrm>
            <a:off x="6156325" y="1905793"/>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9" name="Oval 1053" descr="Dark vertical"/>
          <p:cNvSpPr>
            <a:spLocks noChangeArrowheads="1"/>
          </p:cNvSpPr>
          <p:nvPr/>
        </p:nvSpPr>
        <p:spPr bwMode="auto">
          <a:xfrm>
            <a:off x="6156325" y="2632868"/>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10" name="Oval 1054"/>
          <p:cNvSpPr>
            <a:spLocks noChangeArrowheads="1"/>
          </p:cNvSpPr>
          <p:nvPr/>
        </p:nvSpPr>
        <p:spPr bwMode="auto">
          <a:xfrm>
            <a:off x="6156325" y="2996406"/>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11" name="Oval 1055"/>
          <p:cNvSpPr>
            <a:spLocks noChangeArrowheads="1"/>
          </p:cNvSpPr>
          <p:nvPr/>
        </p:nvSpPr>
        <p:spPr bwMode="auto">
          <a:xfrm>
            <a:off x="6156325" y="3359943"/>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12" name="Oval 1056"/>
          <p:cNvSpPr>
            <a:spLocks noChangeArrowheads="1"/>
          </p:cNvSpPr>
          <p:nvPr/>
        </p:nvSpPr>
        <p:spPr bwMode="auto">
          <a:xfrm>
            <a:off x="6537325" y="1543843"/>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13" name="Oval 1057"/>
          <p:cNvSpPr>
            <a:spLocks noChangeArrowheads="1"/>
          </p:cNvSpPr>
          <p:nvPr/>
        </p:nvSpPr>
        <p:spPr bwMode="auto">
          <a:xfrm>
            <a:off x="6537325" y="1905793"/>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14" name="Oval 1058"/>
          <p:cNvSpPr>
            <a:spLocks noChangeArrowheads="1"/>
          </p:cNvSpPr>
          <p:nvPr/>
        </p:nvSpPr>
        <p:spPr bwMode="auto">
          <a:xfrm>
            <a:off x="6537325" y="2269331"/>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15" name="Oval 1059"/>
          <p:cNvSpPr>
            <a:spLocks noChangeArrowheads="1"/>
          </p:cNvSpPr>
          <p:nvPr/>
        </p:nvSpPr>
        <p:spPr bwMode="auto">
          <a:xfrm>
            <a:off x="6537325" y="2632868"/>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16" name="Oval 1060"/>
          <p:cNvSpPr>
            <a:spLocks noChangeArrowheads="1"/>
          </p:cNvSpPr>
          <p:nvPr/>
        </p:nvSpPr>
        <p:spPr bwMode="auto">
          <a:xfrm>
            <a:off x="6537325" y="2996406"/>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17" name="Oval 1061"/>
          <p:cNvSpPr>
            <a:spLocks noChangeArrowheads="1"/>
          </p:cNvSpPr>
          <p:nvPr/>
        </p:nvSpPr>
        <p:spPr bwMode="auto">
          <a:xfrm>
            <a:off x="6918325" y="1543843"/>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18" name="Oval 1062"/>
          <p:cNvSpPr>
            <a:spLocks noChangeArrowheads="1"/>
          </p:cNvSpPr>
          <p:nvPr/>
        </p:nvSpPr>
        <p:spPr bwMode="auto">
          <a:xfrm>
            <a:off x="6918325" y="1905793"/>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19" name="Oval 1063"/>
          <p:cNvSpPr>
            <a:spLocks noChangeArrowheads="1"/>
          </p:cNvSpPr>
          <p:nvPr/>
        </p:nvSpPr>
        <p:spPr bwMode="auto">
          <a:xfrm>
            <a:off x="6918325" y="2269331"/>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20" name="Oval 1064"/>
          <p:cNvSpPr>
            <a:spLocks noChangeArrowheads="1"/>
          </p:cNvSpPr>
          <p:nvPr/>
        </p:nvSpPr>
        <p:spPr bwMode="auto">
          <a:xfrm>
            <a:off x="6918325" y="2632868"/>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21" name="Oval 1065"/>
          <p:cNvSpPr>
            <a:spLocks noChangeArrowheads="1"/>
          </p:cNvSpPr>
          <p:nvPr/>
        </p:nvSpPr>
        <p:spPr bwMode="auto">
          <a:xfrm>
            <a:off x="7677150" y="2994818"/>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22" name="Oval 1066"/>
          <p:cNvSpPr>
            <a:spLocks noChangeArrowheads="1"/>
          </p:cNvSpPr>
          <p:nvPr/>
        </p:nvSpPr>
        <p:spPr bwMode="auto">
          <a:xfrm>
            <a:off x="7299325" y="1543843"/>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23" name="Oval 1067"/>
          <p:cNvSpPr>
            <a:spLocks noChangeArrowheads="1"/>
          </p:cNvSpPr>
          <p:nvPr/>
        </p:nvSpPr>
        <p:spPr bwMode="auto">
          <a:xfrm>
            <a:off x="7299325" y="1905793"/>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24" name="Oval 1069"/>
          <p:cNvSpPr>
            <a:spLocks noChangeArrowheads="1"/>
          </p:cNvSpPr>
          <p:nvPr/>
        </p:nvSpPr>
        <p:spPr bwMode="auto">
          <a:xfrm>
            <a:off x="7299325" y="2632868"/>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25" name="Oval 1071"/>
          <p:cNvSpPr>
            <a:spLocks noChangeArrowheads="1"/>
          </p:cNvSpPr>
          <p:nvPr/>
        </p:nvSpPr>
        <p:spPr bwMode="auto">
          <a:xfrm>
            <a:off x="7680325" y="1543843"/>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26" name="Oval 1072"/>
          <p:cNvSpPr>
            <a:spLocks noChangeArrowheads="1"/>
          </p:cNvSpPr>
          <p:nvPr/>
        </p:nvSpPr>
        <p:spPr bwMode="auto">
          <a:xfrm>
            <a:off x="7680325" y="1905793"/>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27" name="Oval 1073"/>
          <p:cNvSpPr>
            <a:spLocks noChangeArrowheads="1"/>
          </p:cNvSpPr>
          <p:nvPr/>
        </p:nvSpPr>
        <p:spPr bwMode="auto">
          <a:xfrm>
            <a:off x="7680325" y="2269331"/>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28" name="Oval 1074"/>
          <p:cNvSpPr>
            <a:spLocks noChangeArrowheads="1"/>
          </p:cNvSpPr>
          <p:nvPr/>
        </p:nvSpPr>
        <p:spPr bwMode="auto">
          <a:xfrm>
            <a:off x="7680325" y="2632868"/>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29" name="Oval 1075"/>
          <p:cNvSpPr>
            <a:spLocks noChangeArrowheads="1"/>
          </p:cNvSpPr>
          <p:nvPr/>
        </p:nvSpPr>
        <p:spPr bwMode="auto">
          <a:xfrm>
            <a:off x="7680325" y="3359943"/>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30" name="Oval 1076"/>
          <p:cNvSpPr>
            <a:spLocks noChangeArrowheads="1"/>
          </p:cNvSpPr>
          <p:nvPr/>
        </p:nvSpPr>
        <p:spPr bwMode="auto">
          <a:xfrm>
            <a:off x="8061325" y="1543843"/>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31" name="Oval 1077"/>
          <p:cNvSpPr>
            <a:spLocks noChangeArrowheads="1"/>
          </p:cNvSpPr>
          <p:nvPr/>
        </p:nvSpPr>
        <p:spPr bwMode="auto">
          <a:xfrm>
            <a:off x="8061325" y="1905793"/>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32" name="Oval 1078"/>
          <p:cNvSpPr>
            <a:spLocks noChangeArrowheads="1"/>
          </p:cNvSpPr>
          <p:nvPr/>
        </p:nvSpPr>
        <p:spPr bwMode="auto">
          <a:xfrm>
            <a:off x="8061325" y="2269331"/>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33" name="Oval 1079"/>
          <p:cNvSpPr>
            <a:spLocks noChangeArrowheads="1"/>
          </p:cNvSpPr>
          <p:nvPr/>
        </p:nvSpPr>
        <p:spPr bwMode="auto">
          <a:xfrm>
            <a:off x="8061325" y="2632868"/>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34" name="Oval 1080"/>
          <p:cNvSpPr>
            <a:spLocks noChangeArrowheads="1"/>
          </p:cNvSpPr>
          <p:nvPr/>
        </p:nvSpPr>
        <p:spPr bwMode="auto">
          <a:xfrm>
            <a:off x="8061325" y="2996406"/>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35" name="Oval 1081"/>
          <p:cNvSpPr>
            <a:spLocks noChangeArrowheads="1"/>
          </p:cNvSpPr>
          <p:nvPr/>
        </p:nvSpPr>
        <p:spPr bwMode="auto">
          <a:xfrm>
            <a:off x="8442325" y="1543843"/>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36" name="Oval 1082"/>
          <p:cNvSpPr>
            <a:spLocks noChangeArrowheads="1"/>
          </p:cNvSpPr>
          <p:nvPr/>
        </p:nvSpPr>
        <p:spPr bwMode="auto">
          <a:xfrm>
            <a:off x="8442325" y="1905793"/>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37" name="Oval 1083"/>
          <p:cNvSpPr>
            <a:spLocks noChangeArrowheads="1"/>
          </p:cNvSpPr>
          <p:nvPr/>
        </p:nvSpPr>
        <p:spPr bwMode="auto">
          <a:xfrm>
            <a:off x="8442325" y="2269331"/>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38" name="Oval 1084"/>
          <p:cNvSpPr>
            <a:spLocks noChangeArrowheads="1"/>
          </p:cNvSpPr>
          <p:nvPr/>
        </p:nvSpPr>
        <p:spPr bwMode="auto">
          <a:xfrm>
            <a:off x="8442325" y="2632868"/>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39" name="Oval 1085"/>
          <p:cNvSpPr>
            <a:spLocks noChangeArrowheads="1"/>
          </p:cNvSpPr>
          <p:nvPr/>
        </p:nvSpPr>
        <p:spPr bwMode="auto">
          <a:xfrm>
            <a:off x="8442325" y="2996406"/>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40" name="Oval 1086"/>
          <p:cNvSpPr>
            <a:spLocks noChangeArrowheads="1"/>
          </p:cNvSpPr>
          <p:nvPr/>
        </p:nvSpPr>
        <p:spPr bwMode="auto">
          <a:xfrm>
            <a:off x="8442325" y="3359943"/>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41" name="Rectangle 1087"/>
          <p:cNvSpPr>
            <a:spLocks noChangeArrowheads="1"/>
          </p:cNvSpPr>
          <p:nvPr/>
        </p:nvSpPr>
        <p:spPr bwMode="auto">
          <a:xfrm>
            <a:off x="6096000" y="1459706"/>
            <a:ext cx="2714625" cy="2278062"/>
          </a:xfrm>
          <a:prstGeom prst="rect">
            <a:avLst/>
          </a:prstGeom>
          <a:noFill/>
          <a:ln w="28575">
            <a:solidFill>
              <a:srgbClr val="008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42" name="Oval 1102" descr="Dark vertical"/>
          <p:cNvSpPr>
            <a:spLocks noChangeArrowheads="1"/>
          </p:cNvSpPr>
          <p:nvPr/>
        </p:nvSpPr>
        <p:spPr bwMode="auto">
          <a:xfrm>
            <a:off x="6546850" y="3367881"/>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43" name="Oval 1103" descr="Dark vertical"/>
          <p:cNvSpPr>
            <a:spLocks noChangeArrowheads="1"/>
          </p:cNvSpPr>
          <p:nvPr/>
        </p:nvSpPr>
        <p:spPr bwMode="auto">
          <a:xfrm>
            <a:off x="6927850" y="3367881"/>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44" name="Oval 1104" descr="Dark vertical"/>
          <p:cNvSpPr>
            <a:spLocks noChangeArrowheads="1"/>
          </p:cNvSpPr>
          <p:nvPr/>
        </p:nvSpPr>
        <p:spPr bwMode="auto">
          <a:xfrm>
            <a:off x="7308850" y="3367881"/>
            <a:ext cx="304800" cy="304800"/>
          </a:xfrm>
          <a:prstGeom prst="ellipse">
            <a:avLst/>
          </a:prstGeom>
          <a:solidFill>
            <a:schemeClr val="tx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45" name="Oval 1105" descr="Dark vertical"/>
          <p:cNvSpPr>
            <a:spLocks noChangeArrowheads="1"/>
          </p:cNvSpPr>
          <p:nvPr/>
        </p:nvSpPr>
        <p:spPr bwMode="auto">
          <a:xfrm>
            <a:off x="6921500" y="2999581"/>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46" name="Oval 1106"/>
          <p:cNvSpPr>
            <a:spLocks noChangeArrowheads="1"/>
          </p:cNvSpPr>
          <p:nvPr/>
        </p:nvSpPr>
        <p:spPr bwMode="auto">
          <a:xfrm>
            <a:off x="8061325" y="3353593"/>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47" name="Oval 1053" descr="Dark vertical"/>
          <p:cNvSpPr>
            <a:spLocks noChangeArrowheads="1"/>
          </p:cNvSpPr>
          <p:nvPr/>
        </p:nvSpPr>
        <p:spPr bwMode="auto">
          <a:xfrm>
            <a:off x="6159500" y="2266156"/>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48" name="Oval 1105" descr="Dark vertical"/>
          <p:cNvSpPr>
            <a:spLocks noChangeArrowheads="1"/>
          </p:cNvSpPr>
          <p:nvPr/>
        </p:nvSpPr>
        <p:spPr bwMode="auto">
          <a:xfrm>
            <a:off x="7300912" y="2994818"/>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49" name="Oval 1105" descr="Dark vertical"/>
          <p:cNvSpPr>
            <a:spLocks noChangeArrowheads="1"/>
          </p:cNvSpPr>
          <p:nvPr/>
        </p:nvSpPr>
        <p:spPr bwMode="auto">
          <a:xfrm>
            <a:off x="7299325" y="2266156"/>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2" name="Down Arrow 1"/>
          <p:cNvSpPr/>
          <p:nvPr/>
        </p:nvSpPr>
        <p:spPr bwMode="auto">
          <a:xfrm rot="10800000">
            <a:off x="7210062" y="3833948"/>
            <a:ext cx="533400" cy="1220787"/>
          </a:xfrm>
          <a:prstGeom prst="downArrow">
            <a:avLst/>
          </a:prstGeom>
          <a:solidFill>
            <a:srgbClr val="FAE9D6"/>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08" charset="0"/>
              <a:ea typeface="ＭＳ Ｐゴシック" pitchFamily="-108" charset="-128"/>
              <a:cs typeface="ＭＳ Ｐゴシック" pitchFamily="-108" charset="-128"/>
            </a:endParaRPr>
          </a:p>
        </p:txBody>
      </p:sp>
      <p:sp>
        <p:nvSpPr>
          <p:cNvPr id="50" name="Down Arrow 49"/>
          <p:cNvSpPr/>
          <p:nvPr/>
        </p:nvSpPr>
        <p:spPr bwMode="auto">
          <a:xfrm>
            <a:off x="7585438" y="227013"/>
            <a:ext cx="533400" cy="1220787"/>
          </a:xfrm>
          <a:prstGeom prst="downArrow">
            <a:avLst/>
          </a:prstGeom>
          <a:solidFill>
            <a:schemeClr val="bg1">
              <a:lumMod val="8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08" charset="0"/>
              <a:ea typeface="ＭＳ Ｐゴシック" pitchFamily="-108" charset="-128"/>
              <a:cs typeface="ＭＳ Ｐゴシック" pitchFamily="-108" charset="-128"/>
            </a:endParaRPr>
          </a:p>
        </p:txBody>
      </p:sp>
      <p:sp>
        <p:nvSpPr>
          <p:cNvPr id="51" name="Down Arrow 50"/>
          <p:cNvSpPr/>
          <p:nvPr/>
        </p:nvSpPr>
        <p:spPr bwMode="auto">
          <a:xfrm>
            <a:off x="6794863" y="227013"/>
            <a:ext cx="533400" cy="1220787"/>
          </a:xfrm>
          <a:prstGeom prst="downArrow">
            <a:avLst/>
          </a:prstGeom>
          <a:solidFill>
            <a:schemeClr val="bg1">
              <a:lumMod val="8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08" charset="0"/>
              <a:ea typeface="ＭＳ Ｐゴシック" pitchFamily="-108" charset="-128"/>
              <a:cs typeface="ＭＳ Ｐゴシック" pitchFamily="-108" charset="-128"/>
            </a:endParaRPr>
          </a:p>
        </p:txBody>
      </p:sp>
      <p:sp>
        <p:nvSpPr>
          <p:cNvPr id="3" name="TextBox 2"/>
          <p:cNvSpPr txBox="1"/>
          <p:nvPr/>
        </p:nvSpPr>
        <p:spPr>
          <a:xfrm>
            <a:off x="6386511" y="117901"/>
            <a:ext cx="2206625" cy="707886"/>
          </a:xfrm>
          <a:prstGeom prst="rect">
            <a:avLst/>
          </a:prstGeom>
          <a:solidFill>
            <a:schemeClr val="bg1">
              <a:lumMod val="85000"/>
            </a:schemeClr>
          </a:solidFill>
        </p:spPr>
        <p:txBody>
          <a:bodyPr wrap="square" rtlCol="0">
            <a:spAutoFit/>
          </a:bodyPr>
          <a:lstStyle/>
          <a:p>
            <a:pPr algn="ctr"/>
            <a:r>
              <a:rPr lang="en-US" sz="2000" dirty="0" smtClean="0">
                <a:latin typeface="Calibri" panose="020F0502020204030204" pitchFamily="34" charset="0"/>
              </a:rPr>
              <a:t>draw/tie with perfect play</a:t>
            </a:r>
            <a:endParaRPr lang="en-US" sz="2000" dirty="0">
              <a:latin typeface="Calibri" panose="020F0502020204030204" pitchFamily="34" charset="0"/>
            </a:endParaRPr>
          </a:p>
        </p:txBody>
      </p:sp>
      <p:sp>
        <p:nvSpPr>
          <p:cNvPr id="53" name="TextBox 52"/>
          <p:cNvSpPr txBox="1"/>
          <p:nvPr/>
        </p:nvSpPr>
        <p:spPr>
          <a:xfrm>
            <a:off x="6388100" y="4981714"/>
            <a:ext cx="2206625" cy="707886"/>
          </a:xfrm>
          <a:prstGeom prst="rect">
            <a:avLst/>
          </a:prstGeom>
          <a:solidFill>
            <a:srgbClr val="FAE9D6"/>
          </a:solidFill>
        </p:spPr>
        <p:txBody>
          <a:bodyPr wrap="square" rtlCol="0">
            <a:spAutoFit/>
          </a:bodyPr>
          <a:lstStyle/>
          <a:p>
            <a:pPr algn="ctr"/>
            <a:r>
              <a:rPr lang="en-US" sz="2000" dirty="0" smtClean="0">
                <a:latin typeface="Calibri" panose="020F0502020204030204" pitchFamily="34" charset="0"/>
              </a:rPr>
              <a:t>first-player win (with perfect play)</a:t>
            </a:r>
            <a:endParaRPr lang="en-US" sz="2000" dirty="0">
              <a:latin typeface="Calibri" panose="020F0502020204030204" pitchFamily="34" charset="0"/>
            </a:endParaRPr>
          </a:p>
        </p:txBody>
      </p:sp>
      <p:sp>
        <p:nvSpPr>
          <p:cNvPr id="54" name="Down Arrow 53"/>
          <p:cNvSpPr/>
          <p:nvPr/>
        </p:nvSpPr>
        <p:spPr bwMode="auto">
          <a:xfrm rot="10800000">
            <a:off x="8012293" y="3821973"/>
            <a:ext cx="409938" cy="755469"/>
          </a:xfrm>
          <a:prstGeom prst="downArrow">
            <a:avLst/>
          </a:prstGeom>
          <a:solidFill>
            <a:srgbClr val="CC33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08" charset="0"/>
              <a:ea typeface="ＭＳ Ｐゴシック" pitchFamily="-108" charset="-128"/>
              <a:cs typeface="ＭＳ Ｐゴシック" pitchFamily="-108" charset="-128"/>
            </a:endParaRPr>
          </a:p>
        </p:txBody>
      </p:sp>
      <p:sp>
        <p:nvSpPr>
          <p:cNvPr id="55" name="Down Arrow 54"/>
          <p:cNvSpPr/>
          <p:nvPr/>
        </p:nvSpPr>
        <p:spPr bwMode="auto">
          <a:xfrm rot="10800000">
            <a:off x="8442325" y="3833948"/>
            <a:ext cx="409938" cy="755469"/>
          </a:xfrm>
          <a:prstGeom prst="downArrow">
            <a:avLst/>
          </a:prstGeom>
          <a:solidFill>
            <a:srgbClr val="CC33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08" charset="0"/>
              <a:ea typeface="ＭＳ Ｐゴシック" pitchFamily="-108" charset="-128"/>
              <a:cs typeface="ＭＳ Ｐゴシック" pitchFamily="-108" charset="-128"/>
            </a:endParaRPr>
          </a:p>
        </p:txBody>
      </p:sp>
      <p:sp>
        <p:nvSpPr>
          <p:cNvPr id="56" name="Down Arrow 55"/>
          <p:cNvSpPr/>
          <p:nvPr/>
        </p:nvSpPr>
        <p:spPr bwMode="auto">
          <a:xfrm rot="10800000">
            <a:off x="6107293" y="3821973"/>
            <a:ext cx="409938" cy="755469"/>
          </a:xfrm>
          <a:prstGeom prst="downArrow">
            <a:avLst/>
          </a:prstGeom>
          <a:solidFill>
            <a:srgbClr val="CC33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08" charset="0"/>
              <a:ea typeface="ＭＳ Ｐゴシック" pitchFamily="-108" charset="-128"/>
              <a:cs typeface="ＭＳ Ｐゴシック" pitchFamily="-108" charset="-128"/>
            </a:endParaRPr>
          </a:p>
        </p:txBody>
      </p:sp>
      <p:sp>
        <p:nvSpPr>
          <p:cNvPr id="57" name="Down Arrow 56"/>
          <p:cNvSpPr/>
          <p:nvPr/>
        </p:nvSpPr>
        <p:spPr bwMode="auto">
          <a:xfrm rot="10800000">
            <a:off x="6537325" y="3833948"/>
            <a:ext cx="409938" cy="755469"/>
          </a:xfrm>
          <a:prstGeom prst="downArrow">
            <a:avLst/>
          </a:prstGeom>
          <a:solidFill>
            <a:srgbClr val="CC33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08" charset="0"/>
              <a:ea typeface="ＭＳ Ｐゴシック" pitchFamily="-108" charset="-128"/>
              <a:cs typeface="ＭＳ Ｐゴシック" pitchFamily="-108" charset="-128"/>
            </a:endParaRPr>
          </a:p>
        </p:txBody>
      </p:sp>
      <p:sp>
        <p:nvSpPr>
          <p:cNvPr id="58" name="TextBox 57"/>
          <p:cNvSpPr txBox="1"/>
          <p:nvPr/>
        </p:nvSpPr>
        <p:spPr>
          <a:xfrm>
            <a:off x="4560708" y="4225128"/>
            <a:ext cx="1763892" cy="523220"/>
          </a:xfrm>
          <a:prstGeom prst="rect">
            <a:avLst/>
          </a:prstGeom>
          <a:solidFill>
            <a:srgbClr val="CC3300"/>
          </a:solidFill>
        </p:spPr>
        <p:txBody>
          <a:bodyPr wrap="square" rtlCol="0">
            <a:spAutoFit/>
          </a:bodyPr>
          <a:lstStyle/>
          <a:p>
            <a:pPr algn="ctr"/>
            <a:r>
              <a:rPr lang="en-US" sz="1400" b="1" dirty="0" smtClean="0">
                <a:solidFill>
                  <a:schemeClr val="bg1"/>
                </a:solidFill>
                <a:latin typeface="Calibri" panose="020F0502020204030204" pitchFamily="34" charset="0"/>
              </a:rPr>
              <a:t>first-player losses (with perfect play)</a:t>
            </a:r>
            <a:endParaRPr lang="en-US" sz="1400" b="1" dirty="0">
              <a:solidFill>
                <a:schemeClr val="bg1"/>
              </a:solidFill>
              <a:latin typeface="Calibri" panose="020F0502020204030204" pitchFamily="34" charset="0"/>
            </a:endParaRPr>
          </a:p>
        </p:txBody>
      </p:sp>
    </p:spTree>
    <p:extLst>
      <p:ext uri="{BB962C8B-B14F-4D97-AF65-F5344CB8AC3E}">
        <p14:creationId xmlns:p14="http://schemas.microsoft.com/office/powerpoint/2010/main" val="255254556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 Box 5"/>
          <p:cNvSpPr txBox="1">
            <a:spLocks noChangeArrowheads="1"/>
          </p:cNvSpPr>
          <p:nvPr/>
        </p:nvSpPr>
        <p:spPr bwMode="auto">
          <a:xfrm>
            <a:off x="304800" y="182562"/>
            <a:ext cx="8584097"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sz="4200" dirty="0" err="1" smtClean="0">
                <a:latin typeface="Cambria" panose="02040503050406030204" pitchFamily="18" charset="0"/>
              </a:rPr>
              <a:t>TextID's</a:t>
            </a:r>
            <a:r>
              <a:rPr lang="en-US" altLang="en-US" sz="4200" dirty="0" smtClean="0">
                <a:latin typeface="Cambria" panose="02040503050406030204" pitchFamily="18" charset="0"/>
              </a:rPr>
              <a:t>  </a:t>
            </a:r>
            <a:r>
              <a:rPr lang="en-US" altLang="en-US" sz="4200" i="1" dirty="0" smtClean="0">
                <a:latin typeface="Cambria" panose="02040503050406030204" pitchFamily="18" charset="0"/>
              </a:rPr>
              <a:t>library resources</a:t>
            </a:r>
            <a:endParaRPr lang="en-US" altLang="en-US" sz="4200" b="1" i="1" dirty="0">
              <a:latin typeface="Cambria" panose="02040503050406030204" pitchFamily="18" charset="0"/>
            </a:endParaRPr>
          </a:p>
        </p:txBody>
      </p:sp>
      <p:grpSp>
        <p:nvGrpSpPr>
          <p:cNvPr id="5" name="Group 24"/>
          <p:cNvGrpSpPr>
            <a:grpSpLocks/>
          </p:cNvGrpSpPr>
          <p:nvPr/>
        </p:nvGrpSpPr>
        <p:grpSpPr bwMode="auto">
          <a:xfrm>
            <a:off x="8392810" y="431739"/>
            <a:ext cx="546100" cy="654050"/>
            <a:chOff x="2928" y="1051"/>
            <a:chExt cx="840" cy="957"/>
          </a:xfrm>
        </p:grpSpPr>
        <p:sp>
          <p:nvSpPr>
            <p:cNvPr id="6" name="Freeform 25"/>
            <p:cNvSpPr>
              <a:spLocks/>
            </p:cNvSpPr>
            <p:nvPr/>
          </p:nvSpPr>
          <p:spPr bwMode="auto">
            <a:xfrm>
              <a:off x="2928" y="1759"/>
              <a:ext cx="810" cy="249"/>
            </a:xfrm>
            <a:custGeom>
              <a:avLst/>
              <a:gdLst>
                <a:gd name="T0" fmla="*/ 52 w 1048"/>
                <a:gd name="T1" fmla="*/ 21 h 250"/>
                <a:gd name="T2" fmla="*/ 90 w 1048"/>
                <a:gd name="T3" fmla="*/ 83 h 250"/>
                <a:gd name="T4" fmla="*/ 94 w 1048"/>
                <a:gd name="T5" fmla="*/ 111 h 250"/>
                <a:gd name="T6" fmla="*/ 98 w 1048"/>
                <a:gd name="T7" fmla="*/ 129 h 250"/>
                <a:gd name="T8" fmla="*/ 103 w 1048"/>
                <a:gd name="T9" fmla="*/ 170 h 250"/>
                <a:gd name="T10" fmla="*/ 73 w 1048"/>
                <a:gd name="T11" fmla="*/ 239 h 250"/>
                <a:gd name="T12" fmla="*/ 8 w 1048"/>
                <a:gd name="T13" fmla="*/ 219 h 250"/>
                <a:gd name="T14" fmla="*/ 0 w 1048"/>
                <a:gd name="T15" fmla="*/ 198 h 250"/>
                <a:gd name="T16" fmla="*/ 2 w 1048"/>
                <a:gd name="T17" fmla="*/ 164 h 250"/>
                <a:gd name="T18" fmla="*/ 9 w 1048"/>
                <a:gd name="T19" fmla="*/ 125 h 250"/>
                <a:gd name="T20" fmla="*/ 20 w 1048"/>
                <a:gd name="T21" fmla="*/ 76 h 250"/>
                <a:gd name="T22" fmla="*/ 28 w 1048"/>
                <a:gd name="T23" fmla="*/ 55 h 250"/>
                <a:gd name="T24" fmla="*/ 32 w 1048"/>
                <a:gd name="T25" fmla="*/ 28 h 250"/>
                <a:gd name="T26" fmla="*/ 37 w 1048"/>
                <a:gd name="T27" fmla="*/ 14 h 250"/>
                <a:gd name="T28" fmla="*/ 49 w 1048"/>
                <a:gd name="T29" fmla="*/ 28 h 250"/>
                <a:gd name="T30" fmla="*/ 52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solidFill>
                  <a:srgbClr val="000000"/>
                </a:solidFill>
              </a:endParaRPr>
            </a:p>
          </p:txBody>
        </p:sp>
        <p:sp>
          <p:nvSpPr>
            <p:cNvPr id="7" name="Oval 26"/>
            <p:cNvSpPr>
              <a:spLocks noChangeArrowheads="1"/>
            </p:cNvSpPr>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8" name="Oval 27"/>
            <p:cNvSpPr>
              <a:spLocks noChangeArrowheads="1"/>
            </p:cNvSpPr>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9" name="Oval 28"/>
            <p:cNvSpPr>
              <a:spLocks noChangeArrowheads="1"/>
            </p:cNvSpPr>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10" name="Oval 29"/>
            <p:cNvSpPr>
              <a:spLocks noChangeArrowheads="1"/>
            </p:cNvSpPr>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11" name="Oval 30"/>
            <p:cNvSpPr>
              <a:spLocks noChangeArrowheads="1"/>
            </p:cNvSpPr>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12" name="Oval 31"/>
            <p:cNvSpPr>
              <a:spLocks noChangeArrowheads="1"/>
            </p:cNvSpPr>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13" name="Oval 32"/>
            <p:cNvSpPr>
              <a:spLocks noChangeArrowheads="1"/>
            </p:cNvSpPr>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14" name="AutoShape 33"/>
            <p:cNvSpPr>
              <a:spLocks noChangeArrowheads="1"/>
            </p:cNvSpPr>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15" name="Freeform 34"/>
            <p:cNvSpPr>
              <a:spLocks/>
            </p:cNvSpPr>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solidFill>
                  <a:srgbClr val="000000"/>
                </a:solidFill>
              </a:endParaRPr>
            </a:p>
          </p:txBody>
        </p:sp>
        <p:sp>
          <p:nvSpPr>
            <p:cNvPr id="16" name="Freeform 35"/>
            <p:cNvSpPr>
              <a:spLocks/>
            </p:cNvSpPr>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solidFill>
                  <a:srgbClr val="000000"/>
                </a:solidFill>
              </a:endParaRPr>
            </a:p>
          </p:txBody>
        </p:sp>
        <p:sp>
          <p:nvSpPr>
            <p:cNvPr id="17" name="Freeform 36"/>
            <p:cNvSpPr>
              <a:spLocks/>
            </p:cNvSpPr>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solidFill>
                  <a:srgbClr val="000000"/>
                </a:solidFill>
              </a:endParaRPr>
            </a:p>
          </p:txBody>
        </p:sp>
        <p:sp>
          <p:nvSpPr>
            <p:cNvPr id="18" name="Freeform 37"/>
            <p:cNvSpPr>
              <a:spLocks/>
            </p:cNvSpPr>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solidFill>
                  <a:srgbClr val="000000"/>
                </a:solidFill>
              </a:endParaRPr>
            </a:p>
          </p:txBody>
        </p:sp>
      </p:grpSp>
      <p:sp>
        <p:nvSpPr>
          <p:cNvPr id="19" name="Text Box 40"/>
          <p:cNvSpPr txBox="1">
            <a:spLocks noChangeArrowheads="1"/>
          </p:cNvSpPr>
          <p:nvPr/>
        </p:nvSpPr>
        <p:spPr bwMode="auto">
          <a:xfrm>
            <a:off x="7061086" y="177824"/>
            <a:ext cx="1449396"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sz="900" dirty="0" smtClean="0">
                <a:solidFill>
                  <a:srgbClr val="009900"/>
                </a:solidFill>
                <a:latin typeface="Calibri" panose="020F0502020204030204" pitchFamily="34" charset="0"/>
              </a:rPr>
              <a:t>I bet t</a:t>
            </a:r>
            <a:r>
              <a:rPr lang="en-US" altLang="en-US" sz="900" dirty="0" smtClean="0">
                <a:solidFill>
                  <a:srgbClr val="009900"/>
                </a:solidFill>
                <a:latin typeface="Calibri" panose="020F0502020204030204" pitchFamily="34" charset="0"/>
              </a:rPr>
              <a:t>hey told you the age of the library was over…</a:t>
            </a:r>
          </a:p>
          <a:p>
            <a:pPr algn="ctr" eaLnBrk="1" hangingPunct="1"/>
            <a:r>
              <a:rPr lang="en-US" altLang="en-US" sz="900" dirty="0" smtClean="0">
                <a:solidFill>
                  <a:srgbClr val="009900"/>
                </a:solidFill>
                <a:latin typeface="Calibri" panose="020F0502020204030204" pitchFamily="34" charset="0"/>
              </a:rPr>
              <a:t>but It's just begun!</a:t>
            </a:r>
            <a:endParaRPr lang="en-US" altLang="en-US" sz="900" dirty="0">
              <a:solidFill>
                <a:srgbClr val="009900"/>
              </a:solidFill>
              <a:latin typeface="Calibri" panose="020F0502020204030204" pitchFamily="34" charset="0"/>
            </a:endParaRPr>
          </a:p>
        </p:txBody>
      </p:sp>
      <p:pic>
        <p:nvPicPr>
          <p:cNvPr id="20" name="Picture 1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2914" y="2032276"/>
            <a:ext cx="3404643" cy="482324"/>
          </a:xfrm>
          <a:prstGeom prst="rect">
            <a:avLst/>
          </a:prstGeom>
          <a:ln w="38100">
            <a:solidFill>
              <a:srgbClr val="009900"/>
            </a:solidFill>
          </a:ln>
        </p:spPr>
      </p:pic>
      <p:pic>
        <p:nvPicPr>
          <p:cNvPr id="22" name="Picture 2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2914" y="1219200"/>
            <a:ext cx="6679622" cy="476306"/>
          </a:xfrm>
          <a:prstGeom prst="rect">
            <a:avLst/>
          </a:prstGeom>
          <a:ln>
            <a:solidFill>
              <a:srgbClr val="000AF9"/>
            </a:solidFill>
          </a:ln>
        </p:spPr>
      </p:pic>
      <p:pic>
        <p:nvPicPr>
          <p:cNvPr id="23" name="Picture 2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80846" y="1828800"/>
            <a:ext cx="4505954" cy="495369"/>
          </a:xfrm>
          <a:prstGeom prst="rect">
            <a:avLst/>
          </a:prstGeom>
          <a:ln>
            <a:solidFill>
              <a:srgbClr val="000AF9"/>
            </a:solidFill>
          </a:ln>
        </p:spPr>
      </p:pic>
      <p:pic>
        <p:nvPicPr>
          <p:cNvPr id="24" name="Picture 2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9034" y="3587040"/>
            <a:ext cx="7893409" cy="695401"/>
          </a:xfrm>
          <a:prstGeom prst="rect">
            <a:avLst/>
          </a:prstGeom>
        </p:spPr>
      </p:pic>
      <p:pic>
        <p:nvPicPr>
          <p:cNvPr id="25" name="Picture 2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5800" y="2769326"/>
            <a:ext cx="7750172" cy="650966"/>
          </a:xfrm>
          <a:prstGeom prst="rect">
            <a:avLst/>
          </a:prstGeom>
        </p:spPr>
      </p:pic>
      <p:pic>
        <p:nvPicPr>
          <p:cNvPr id="26" name="Picture 25"/>
          <p:cNvPicPr>
            <a:picLocks noChangeAspect="1"/>
          </p:cNvPicPr>
          <p:nvPr/>
        </p:nvPicPr>
        <p:blipFill rotWithShape="1">
          <a:blip r:embed="rId7">
            <a:extLst>
              <a:ext uri="{28A0092B-C50C-407E-A947-70E740481C1C}">
                <a14:useLocalDpi xmlns:a14="http://schemas.microsoft.com/office/drawing/2010/main" val="0"/>
              </a:ext>
            </a:extLst>
          </a:blip>
          <a:srcRect b="43406"/>
          <a:stretch/>
        </p:blipFill>
        <p:spPr>
          <a:xfrm>
            <a:off x="711926" y="4487245"/>
            <a:ext cx="7834524" cy="2142155"/>
          </a:xfrm>
          <a:prstGeom prst="rect">
            <a:avLst/>
          </a:prstGeom>
        </p:spPr>
      </p:pic>
    </p:spTree>
    <p:extLst>
      <p:ext uri="{BB962C8B-B14F-4D97-AF65-F5344CB8AC3E}">
        <p14:creationId xmlns:p14="http://schemas.microsoft.com/office/powerpoint/2010/main" val="354607356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ext Box 5"/>
          <p:cNvSpPr txBox="1">
            <a:spLocks noChangeArrowheads="1"/>
          </p:cNvSpPr>
          <p:nvPr/>
        </p:nvSpPr>
        <p:spPr bwMode="auto">
          <a:xfrm>
            <a:off x="304800" y="235539"/>
            <a:ext cx="289877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4200" dirty="0">
                <a:solidFill>
                  <a:srgbClr val="000000"/>
                </a:solidFill>
                <a:latin typeface="Cambria" panose="02040503050406030204" pitchFamily="18" charset="0"/>
              </a:rPr>
              <a:t>Stemming</a:t>
            </a:r>
          </a:p>
        </p:txBody>
      </p:sp>
      <p:grpSp>
        <p:nvGrpSpPr>
          <p:cNvPr id="41988" name="Group 15"/>
          <p:cNvGrpSpPr>
            <a:grpSpLocks/>
          </p:cNvGrpSpPr>
          <p:nvPr/>
        </p:nvGrpSpPr>
        <p:grpSpPr bwMode="auto">
          <a:xfrm>
            <a:off x="1351547" y="6106674"/>
            <a:ext cx="533064" cy="547891"/>
            <a:chOff x="2928" y="1051"/>
            <a:chExt cx="840" cy="957"/>
          </a:xfrm>
        </p:grpSpPr>
        <p:sp>
          <p:nvSpPr>
            <p:cNvPr id="42009" name="Freeform 16"/>
            <p:cNvSpPr>
              <a:spLocks/>
            </p:cNvSpPr>
            <p:nvPr/>
          </p:nvSpPr>
          <p:spPr bwMode="auto">
            <a:xfrm>
              <a:off x="2928" y="1759"/>
              <a:ext cx="810" cy="249"/>
            </a:xfrm>
            <a:custGeom>
              <a:avLst/>
              <a:gdLst>
                <a:gd name="T0" fmla="*/ 52 w 1048"/>
                <a:gd name="T1" fmla="*/ 21 h 250"/>
                <a:gd name="T2" fmla="*/ 90 w 1048"/>
                <a:gd name="T3" fmla="*/ 83 h 250"/>
                <a:gd name="T4" fmla="*/ 94 w 1048"/>
                <a:gd name="T5" fmla="*/ 111 h 250"/>
                <a:gd name="T6" fmla="*/ 98 w 1048"/>
                <a:gd name="T7" fmla="*/ 129 h 250"/>
                <a:gd name="T8" fmla="*/ 103 w 1048"/>
                <a:gd name="T9" fmla="*/ 170 h 250"/>
                <a:gd name="T10" fmla="*/ 73 w 1048"/>
                <a:gd name="T11" fmla="*/ 239 h 250"/>
                <a:gd name="T12" fmla="*/ 8 w 1048"/>
                <a:gd name="T13" fmla="*/ 219 h 250"/>
                <a:gd name="T14" fmla="*/ 0 w 1048"/>
                <a:gd name="T15" fmla="*/ 198 h 250"/>
                <a:gd name="T16" fmla="*/ 2 w 1048"/>
                <a:gd name="T17" fmla="*/ 164 h 250"/>
                <a:gd name="T18" fmla="*/ 9 w 1048"/>
                <a:gd name="T19" fmla="*/ 125 h 250"/>
                <a:gd name="T20" fmla="*/ 20 w 1048"/>
                <a:gd name="T21" fmla="*/ 76 h 250"/>
                <a:gd name="T22" fmla="*/ 28 w 1048"/>
                <a:gd name="T23" fmla="*/ 55 h 250"/>
                <a:gd name="T24" fmla="*/ 32 w 1048"/>
                <a:gd name="T25" fmla="*/ 28 h 250"/>
                <a:gd name="T26" fmla="*/ 37 w 1048"/>
                <a:gd name="T27" fmla="*/ 14 h 250"/>
                <a:gd name="T28" fmla="*/ 49 w 1048"/>
                <a:gd name="T29" fmla="*/ 28 h 250"/>
                <a:gd name="T30" fmla="*/ 52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solidFill>
                  <a:srgbClr val="000000"/>
                </a:solidFill>
              </a:endParaRPr>
            </a:p>
          </p:txBody>
        </p:sp>
        <p:sp>
          <p:nvSpPr>
            <p:cNvPr id="42010" name="Oval 17"/>
            <p:cNvSpPr>
              <a:spLocks noChangeArrowheads="1"/>
            </p:cNvSpPr>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42011" name="Oval 18"/>
            <p:cNvSpPr>
              <a:spLocks noChangeArrowheads="1"/>
            </p:cNvSpPr>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42012" name="Oval 19"/>
            <p:cNvSpPr>
              <a:spLocks noChangeArrowheads="1"/>
            </p:cNvSpPr>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42013" name="Oval 20"/>
            <p:cNvSpPr>
              <a:spLocks noChangeArrowheads="1"/>
            </p:cNvSpPr>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42014" name="Oval 21"/>
            <p:cNvSpPr>
              <a:spLocks noChangeArrowheads="1"/>
            </p:cNvSpPr>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42015" name="Oval 22"/>
            <p:cNvSpPr>
              <a:spLocks noChangeArrowheads="1"/>
            </p:cNvSpPr>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42016" name="Oval 23"/>
            <p:cNvSpPr>
              <a:spLocks noChangeArrowheads="1"/>
            </p:cNvSpPr>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42017" name="AutoShape 24"/>
            <p:cNvSpPr>
              <a:spLocks noChangeArrowheads="1"/>
            </p:cNvSpPr>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42018" name="Freeform 25"/>
            <p:cNvSpPr>
              <a:spLocks/>
            </p:cNvSpPr>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solidFill>
                  <a:srgbClr val="000000"/>
                </a:solidFill>
              </a:endParaRPr>
            </a:p>
          </p:txBody>
        </p:sp>
        <p:sp>
          <p:nvSpPr>
            <p:cNvPr id="42019" name="Freeform 26"/>
            <p:cNvSpPr>
              <a:spLocks/>
            </p:cNvSpPr>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solidFill>
                  <a:srgbClr val="000000"/>
                </a:solidFill>
              </a:endParaRPr>
            </a:p>
          </p:txBody>
        </p:sp>
        <p:sp>
          <p:nvSpPr>
            <p:cNvPr id="42020" name="Freeform 27"/>
            <p:cNvSpPr>
              <a:spLocks/>
            </p:cNvSpPr>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solidFill>
                  <a:srgbClr val="000000"/>
                </a:solidFill>
              </a:endParaRPr>
            </a:p>
          </p:txBody>
        </p:sp>
        <p:sp>
          <p:nvSpPr>
            <p:cNvPr id="42021" name="Freeform 28"/>
            <p:cNvSpPr>
              <a:spLocks/>
            </p:cNvSpPr>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solidFill>
                  <a:srgbClr val="000000"/>
                </a:solidFill>
              </a:endParaRPr>
            </a:p>
          </p:txBody>
        </p:sp>
      </p:grpSp>
      <p:sp>
        <p:nvSpPr>
          <p:cNvPr id="18" name="Text Box 5"/>
          <p:cNvSpPr txBox="1">
            <a:spLocks noChangeArrowheads="1"/>
          </p:cNvSpPr>
          <p:nvPr/>
        </p:nvSpPr>
        <p:spPr bwMode="auto">
          <a:xfrm>
            <a:off x="228600" y="5875842"/>
            <a:ext cx="136596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1200" dirty="0" smtClean="0">
                <a:solidFill>
                  <a:srgbClr val="000000"/>
                </a:solidFill>
                <a:latin typeface="Cambria" panose="02040503050406030204" pitchFamily="18" charset="0"/>
              </a:rPr>
              <a:t>Or </a:t>
            </a:r>
            <a:r>
              <a:rPr lang="en-US" altLang="en-US" sz="1200" i="1" dirty="0" smtClean="0">
                <a:solidFill>
                  <a:srgbClr val="000000"/>
                </a:solidFill>
                <a:latin typeface="Cambria" panose="02040503050406030204" pitchFamily="18" charset="0"/>
              </a:rPr>
              <a:t>tries </a:t>
            </a:r>
            <a:r>
              <a:rPr lang="en-US" altLang="en-US" sz="1200" dirty="0" smtClean="0">
                <a:solidFill>
                  <a:srgbClr val="000000"/>
                </a:solidFill>
                <a:latin typeface="Cambria" panose="02040503050406030204" pitchFamily="18" charset="0"/>
              </a:rPr>
              <a:t>to output the root!</a:t>
            </a:r>
            <a:endParaRPr lang="en-US" altLang="en-US" sz="1200" dirty="0">
              <a:solidFill>
                <a:srgbClr val="000000"/>
              </a:solidFill>
              <a:latin typeface="Cambria" panose="02040503050406030204" pitchFamily="18" charset="0"/>
            </a:endParaRPr>
          </a:p>
        </p:txBody>
      </p:sp>
      <p:sp>
        <p:nvSpPr>
          <p:cNvPr id="19" name="Text Box 5"/>
          <p:cNvSpPr txBox="1">
            <a:spLocks noChangeArrowheads="1"/>
          </p:cNvSpPr>
          <p:nvPr/>
        </p:nvSpPr>
        <p:spPr bwMode="auto">
          <a:xfrm>
            <a:off x="990600" y="1447800"/>
            <a:ext cx="405875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b="1" dirty="0" smtClean="0">
                <a:solidFill>
                  <a:srgbClr val="000000"/>
                </a:solidFill>
                <a:latin typeface="Courier New" panose="02070309020205020404" pitchFamily="49" charset="0"/>
                <a:cs typeface="Courier New" panose="02070309020205020404" pitchFamily="49" charset="0"/>
              </a:rPr>
              <a:t>stem( </a:t>
            </a:r>
            <a:r>
              <a:rPr lang="en-US" altLang="en-US" b="1" dirty="0" smtClean="0">
                <a:solidFill>
                  <a:srgbClr val="009900"/>
                </a:solidFill>
                <a:latin typeface="Courier New" panose="02070309020205020404" pitchFamily="49" charset="0"/>
                <a:cs typeface="Courier New" panose="02070309020205020404" pitchFamily="49" charset="0"/>
              </a:rPr>
              <a:t>"party"</a:t>
            </a:r>
            <a:r>
              <a:rPr lang="en-US" altLang="en-US" b="1" dirty="0" smtClean="0">
                <a:solidFill>
                  <a:srgbClr val="000000"/>
                </a:solidFill>
                <a:latin typeface="Courier New" panose="02070309020205020404" pitchFamily="49" charset="0"/>
                <a:cs typeface="Courier New" panose="02070309020205020404" pitchFamily="49" charset="0"/>
              </a:rPr>
              <a:t> )</a:t>
            </a:r>
            <a:endParaRPr lang="en-US" altLang="en-US" b="1" dirty="0">
              <a:solidFill>
                <a:srgbClr val="000000"/>
              </a:solidFill>
              <a:latin typeface="Courier New" panose="02070309020205020404" pitchFamily="49" charset="0"/>
              <a:cs typeface="Courier New" panose="02070309020205020404" pitchFamily="49" charset="0"/>
            </a:endParaRPr>
          </a:p>
        </p:txBody>
      </p:sp>
      <p:sp>
        <p:nvSpPr>
          <p:cNvPr id="20" name="Text Box 5"/>
          <p:cNvSpPr txBox="1">
            <a:spLocks noChangeArrowheads="1"/>
          </p:cNvSpPr>
          <p:nvPr/>
        </p:nvSpPr>
        <p:spPr bwMode="auto">
          <a:xfrm>
            <a:off x="5943600" y="1447800"/>
            <a:ext cx="23622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b="1" dirty="0" smtClean="0">
                <a:solidFill>
                  <a:srgbClr val="009900"/>
                </a:solidFill>
                <a:latin typeface="Courier New" panose="02070309020205020404" pitchFamily="49" charset="0"/>
                <a:cs typeface="Courier New" panose="02070309020205020404" pitchFamily="49" charset="0"/>
              </a:rPr>
              <a:t>"</a:t>
            </a:r>
            <a:r>
              <a:rPr lang="en-US" altLang="en-US" b="1" dirty="0" err="1" smtClean="0">
                <a:solidFill>
                  <a:srgbClr val="009900"/>
                </a:solidFill>
                <a:latin typeface="Courier New" panose="02070309020205020404" pitchFamily="49" charset="0"/>
                <a:cs typeface="Courier New" panose="02070309020205020404" pitchFamily="49" charset="0"/>
              </a:rPr>
              <a:t>parti</a:t>
            </a:r>
            <a:r>
              <a:rPr lang="en-US" altLang="en-US" b="1" dirty="0" smtClean="0">
                <a:solidFill>
                  <a:srgbClr val="009900"/>
                </a:solidFill>
                <a:latin typeface="Courier New" panose="02070309020205020404" pitchFamily="49" charset="0"/>
                <a:cs typeface="Courier New" panose="02070309020205020404" pitchFamily="49" charset="0"/>
              </a:rPr>
              <a:t>"</a:t>
            </a:r>
            <a:endParaRPr lang="en-US" altLang="en-US" b="1" dirty="0">
              <a:solidFill>
                <a:srgbClr val="000000"/>
              </a:solidFill>
              <a:latin typeface="Courier New" panose="02070309020205020404" pitchFamily="49" charset="0"/>
              <a:cs typeface="Courier New" panose="02070309020205020404" pitchFamily="49" charset="0"/>
            </a:endParaRPr>
          </a:p>
        </p:txBody>
      </p:sp>
      <p:sp>
        <p:nvSpPr>
          <p:cNvPr id="2" name="Right Arrow 1"/>
          <p:cNvSpPr/>
          <p:nvPr/>
        </p:nvSpPr>
        <p:spPr>
          <a:xfrm>
            <a:off x="4800600" y="1471864"/>
            <a:ext cx="685800" cy="432375"/>
          </a:xfrm>
          <a:prstGeom prst="rightArrow">
            <a:avLst/>
          </a:prstGeom>
          <a:solidFill>
            <a:schemeClr val="bg1">
              <a:lumMod val="85000"/>
            </a:schemeClr>
          </a:solidFill>
          <a:ln>
            <a:solidFill>
              <a:srgbClr val="0099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Text Box 5"/>
          <p:cNvSpPr txBox="1">
            <a:spLocks noChangeArrowheads="1"/>
          </p:cNvSpPr>
          <p:nvPr/>
        </p:nvSpPr>
        <p:spPr bwMode="auto">
          <a:xfrm>
            <a:off x="990600" y="2082225"/>
            <a:ext cx="405875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b="1" dirty="0" smtClean="0">
                <a:solidFill>
                  <a:srgbClr val="000000"/>
                </a:solidFill>
                <a:latin typeface="Courier New" panose="02070309020205020404" pitchFamily="49" charset="0"/>
                <a:cs typeface="Courier New" panose="02070309020205020404" pitchFamily="49" charset="0"/>
              </a:rPr>
              <a:t>stem( </a:t>
            </a:r>
            <a:r>
              <a:rPr lang="en-US" altLang="en-US" b="1" dirty="0" smtClean="0">
                <a:solidFill>
                  <a:srgbClr val="009900"/>
                </a:solidFill>
                <a:latin typeface="Courier New" panose="02070309020205020404" pitchFamily="49" charset="0"/>
                <a:cs typeface="Courier New" panose="02070309020205020404" pitchFamily="49" charset="0"/>
              </a:rPr>
              <a:t>"parties"</a:t>
            </a:r>
            <a:r>
              <a:rPr lang="en-US" altLang="en-US" b="1" dirty="0" smtClean="0">
                <a:solidFill>
                  <a:srgbClr val="000000"/>
                </a:solidFill>
                <a:latin typeface="Courier New" panose="02070309020205020404" pitchFamily="49" charset="0"/>
                <a:cs typeface="Courier New" panose="02070309020205020404" pitchFamily="49" charset="0"/>
              </a:rPr>
              <a:t> )</a:t>
            </a:r>
            <a:endParaRPr lang="en-US" altLang="en-US" b="1" dirty="0">
              <a:solidFill>
                <a:srgbClr val="000000"/>
              </a:solidFill>
              <a:latin typeface="Courier New" panose="02070309020205020404" pitchFamily="49" charset="0"/>
              <a:cs typeface="Courier New" panose="02070309020205020404" pitchFamily="49" charset="0"/>
            </a:endParaRPr>
          </a:p>
        </p:txBody>
      </p:sp>
      <p:sp>
        <p:nvSpPr>
          <p:cNvPr id="23" name="Text Box 5"/>
          <p:cNvSpPr txBox="1">
            <a:spLocks noChangeArrowheads="1"/>
          </p:cNvSpPr>
          <p:nvPr/>
        </p:nvSpPr>
        <p:spPr bwMode="auto">
          <a:xfrm>
            <a:off x="5943600" y="2082225"/>
            <a:ext cx="23622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b="1" dirty="0" smtClean="0">
                <a:solidFill>
                  <a:srgbClr val="009900"/>
                </a:solidFill>
                <a:latin typeface="Courier New" panose="02070309020205020404" pitchFamily="49" charset="0"/>
                <a:cs typeface="Courier New" panose="02070309020205020404" pitchFamily="49" charset="0"/>
              </a:rPr>
              <a:t>"</a:t>
            </a:r>
            <a:r>
              <a:rPr lang="en-US" altLang="en-US" b="1" dirty="0" err="1" smtClean="0">
                <a:solidFill>
                  <a:srgbClr val="009900"/>
                </a:solidFill>
                <a:latin typeface="Courier New" panose="02070309020205020404" pitchFamily="49" charset="0"/>
                <a:cs typeface="Courier New" panose="02070309020205020404" pitchFamily="49" charset="0"/>
              </a:rPr>
              <a:t>parti</a:t>
            </a:r>
            <a:r>
              <a:rPr lang="en-US" altLang="en-US" b="1" dirty="0" smtClean="0">
                <a:solidFill>
                  <a:srgbClr val="009900"/>
                </a:solidFill>
                <a:latin typeface="Courier New" panose="02070309020205020404" pitchFamily="49" charset="0"/>
                <a:cs typeface="Courier New" panose="02070309020205020404" pitchFamily="49" charset="0"/>
              </a:rPr>
              <a:t>"</a:t>
            </a:r>
            <a:endParaRPr lang="en-US" altLang="en-US" b="1" dirty="0">
              <a:solidFill>
                <a:srgbClr val="000000"/>
              </a:solidFill>
              <a:latin typeface="Courier New" panose="02070309020205020404" pitchFamily="49" charset="0"/>
              <a:cs typeface="Courier New" panose="02070309020205020404" pitchFamily="49" charset="0"/>
            </a:endParaRPr>
          </a:p>
        </p:txBody>
      </p:sp>
      <p:sp>
        <p:nvSpPr>
          <p:cNvPr id="24" name="Right Arrow 23"/>
          <p:cNvSpPr/>
          <p:nvPr/>
        </p:nvSpPr>
        <p:spPr>
          <a:xfrm>
            <a:off x="4800600" y="2106289"/>
            <a:ext cx="685800" cy="432375"/>
          </a:xfrm>
          <a:prstGeom prst="rightArrow">
            <a:avLst/>
          </a:prstGeom>
          <a:solidFill>
            <a:schemeClr val="bg1">
              <a:lumMod val="85000"/>
            </a:schemeClr>
          </a:solidFill>
          <a:ln>
            <a:solidFill>
              <a:srgbClr val="0099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Text Box 5"/>
          <p:cNvSpPr txBox="1">
            <a:spLocks noChangeArrowheads="1"/>
          </p:cNvSpPr>
          <p:nvPr/>
        </p:nvSpPr>
        <p:spPr bwMode="auto">
          <a:xfrm>
            <a:off x="990600" y="4262735"/>
            <a:ext cx="405875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b="1" dirty="0" smtClean="0">
                <a:solidFill>
                  <a:srgbClr val="000000"/>
                </a:solidFill>
                <a:latin typeface="Courier New" panose="02070309020205020404" pitchFamily="49" charset="0"/>
                <a:cs typeface="Courier New" panose="02070309020205020404" pitchFamily="49" charset="0"/>
              </a:rPr>
              <a:t>stem( </a:t>
            </a:r>
            <a:r>
              <a:rPr lang="en-US" altLang="en-US" b="1" dirty="0" smtClean="0">
                <a:solidFill>
                  <a:srgbClr val="009900"/>
                </a:solidFill>
                <a:latin typeface="Courier New" panose="02070309020205020404" pitchFamily="49" charset="0"/>
                <a:cs typeface="Courier New" panose="02070309020205020404" pitchFamily="49" charset="0"/>
              </a:rPr>
              <a:t>"love"</a:t>
            </a:r>
            <a:r>
              <a:rPr lang="en-US" altLang="en-US" b="1" dirty="0" smtClean="0">
                <a:solidFill>
                  <a:srgbClr val="000000"/>
                </a:solidFill>
                <a:latin typeface="Courier New" panose="02070309020205020404" pitchFamily="49" charset="0"/>
                <a:cs typeface="Courier New" panose="02070309020205020404" pitchFamily="49" charset="0"/>
              </a:rPr>
              <a:t> )</a:t>
            </a:r>
            <a:endParaRPr lang="en-US" altLang="en-US" b="1" dirty="0">
              <a:solidFill>
                <a:srgbClr val="000000"/>
              </a:solidFill>
              <a:latin typeface="Courier New" panose="02070309020205020404" pitchFamily="49" charset="0"/>
              <a:cs typeface="Courier New" panose="02070309020205020404" pitchFamily="49" charset="0"/>
            </a:endParaRPr>
          </a:p>
        </p:txBody>
      </p:sp>
      <p:sp>
        <p:nvSpPr>
          <p:cNvPr id="26" name="Text Box 5"/>
          <p:cNvSpPr txBox="1">
            <a:spLocks noChangeArrowheads="1"/>
          </p:cNvSpPr>
          <p:nvPr/>
        </p:nvSpPr>
        <p:spPr bwMode="auto">
          <a:xfrm>
            <a:off x="5943600" y="4262735"/>
            <a:ext cx="23622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b="1" dirty="0" smtClean="0">
                <a:solidFill>
                  <a:srgbClr val="009900"/>
                </a:solidFill>
                <a:latin typeface="Courier New" panose="02070309020205020404" pitchFamily="49" charset="0"/>
                <a:cs typeface="Courier New" panose="02070309020205020404" pitchFamily="49" charset="0"/>
              </a:rPr>
              <a:t>"</a:t>
            </a:r>
            <a:r>
              <a:rPr lang="en-US" altLang="en-US" b="1" dirty="0" err="1" smtClean="0">
                <a:solidFill>
                  <a:srgbClr val="009900"/>
                </a:solidFill>
                <a:latin typeface="Courier New" panose="02070309020205020404" pitchFamily="49" charset="0"/>
                <a:cs typeface="Courier New" panose="02070309020205020404" pitchFamily="49" charset="0"/>
              </a:rPr>
              <a:t>lov</a:t>
            </a:r>
            <a:r>
              <a:rPr lang="en-US" altLang="en-US" b="1" dirty="0" smtClean="0">
                <a:solidFill>
                  <a:srgbClr val="009900"/>
                </a:solidFill>
                <a:latin typeface="Courier New" panose="02070309020205020404" pitchFamily="49" charset="0"/>
                <a:cs typeface="Courier New" panose="02070309020205020404" pitchFamily="49" charset="0"/>
              </a:rPr>
              <a:t>"</a:t>
            </a:r>
            <a:endParaRPr lang="en-US" altLang="en-US" b="1" dirty="0">
              <a:solidFill>
                <a:srgbClr val="000000"/>
              </a:solidFill>
              <a:latin typeface="Courier New" panose="02070309020205020404" pitchFamily="49" charset="0"/>
              <a:cs typeface="Courier New" panose="02070309020205020404" pitchFamily="49" charset="0"/>
            </a:endParaRPr>
          </a:p>
        </p:txBody>
      </p:sp>
      <p:sp>
        <p:nvSpPr>
          <p:cNvPr id="27" name="Right Arrow 26"/>
          <p:cNvSpPr/>
          <p:nvPr/>
        </p:nvSpPr>
        <p:spPr>
          <a:xfrm>
            <a:off x="4800600" y="4286799"/>
            <a:ext cx="685800" cy="432375"/>
          </a:xfrm>
          <a:prstGeom prst="rightArrow">
            <a:avLst/>
          </a:prstGeom>
          <a:solidFill>
            <a:schemeClr val="bg1">
              <a:lumMod val="85000"/>
            </a:schemeClr>
          </a:solidFill>
          <a:ln>
            <a:solidFill>
              <a:srgbClr val="0099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Text Box 5"/>
          <p:cNvSpPr txBox="1">
            <a:spLocks noChangeArrowheads="1"/>
          </p:cNvSpPr>
          <p:nvPr/>
        </p:nvSpPr>
        <p:spPr bwMode="auto">
          <a:xfrm>
            <a:off x="990600" y="4872335"/>
            <a:ext cx="405875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b="1" dirty="0" smtClean="0">
                <a:solidFill>
                  <a:srgbClr val="000000"/>
                </a:solidFill>
                <a:latin typeface="Courier New" panose="02070309020205020404" pitchFamily="49" charset="0"/>
                <a:cs typeface="Courier New" panose="02070309020205020404" pitchFamily="49" charset="0"/>
              </a:rPr>
              <a:t>stem( </a:t>
            </a:r>
            <a:r>
              <a:rPr lang="en-US" altLang="en-US" b="1" dirty="0" smtClean="0">
                <a:solidFill>
                  <a:srgbClr val="009900"/>
                </a:solidFill>
                <a:latin typeface="Courier New" panose="02070309020205020404" pitchFamily="49" charset="0"/>
                <a:cs typeface="Courier New" panose="02070309020205020404" pitchFamily="49" charset="0"/>
              </a:rPr>
              <a:t>"loving"</a:t>
            </a:r>
            <a:r>
              <a:rPr lang="en-US" altLang="en-US" b="1" dirty="0" smtClean="0">
                <a:solidFill>
                  <a:srgbClr val="000000"/>
                </a:solidFill>
                <a:latin typeface="Courier New" panose="02070309020205020404" pitchFamily="49" charset="0"/>
                <a:cs typeface="Courier New" panose="02070309020205020404" pitchFamily="49" charset="0"/>
              </a:rPr>
              <a:t> )</a:t>
            </a:r>
            <a:endParaRPr lang="en-US" altLang="en-US" b="1" dirty="0">
              <a:solidFill>
                <a:srgbClr val="000000"/>
              </a:solidFill>
              <a:latin typeface="Courier New" panose="02070309020205020404" pitchFamily="49" charset="0"/>
              <a:cs typeface="Courier New" panose="02070309020205020404" pitchFamily="49" charset="0"/>
            </a:endParaRPr>
          </a:p>
        </p:txBody>
      </p:sp>
      <p:sp>
        <p:nvSpPr>
          <p:cNvPr id="29" name="Text Box 5"/>
          <p:cNvSpPr txBox="1">
            <a:spLocks noChangeArrowheads="1"/>
          </p:cNvSpPr>
          <p:nvPr/>
        </p:nvSpPr>
        <p:spPr bwMode="auto">
          <a:xfrm>
            <a:off x="5943600" y="4872335"/>
            <a:ext cx="23622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b="1" dirty="0" smtClean="0">
                <a:solidFill>
                  <a:srgbClr val="009900"/>
                </a:solidFill>
                <a:latin typeface="Courier New" panose="02070309020205020404" pitchFamily="49" charset="0"/>
                <a:cs typeface="Courier New" panose="02070309020205020404" pitchFamily="49" charset="0"/>
              </a:rPr>
              <a:t>"</a:t>
            </a:r>
            <a:r>
              <a:rPr lang="en-US" altLang="en-US" b="1" dirty="0" err="1" smtClean="0">
                <a:solidFill>
                  <a:srgbClr val="009900"/>
                </a:solidFill>
                <a:latin typeface="Courier New" panose="02070309020205020404" pitchFamily="49" charset="0"/>
                <a:cs typeface="Courier New" panose="02070309020205020404" pitchFamily="49" charset="0"/>
              </a:rPr>
              <a:t>lov</a:t>
            </a:r>
            <a:r>
              <a:rPr lang="en-US" altLang="en-US" b="1" dirty="0" smtClean="0">
                <a:solidFill>
                  <a:srgbClr val="009900"/>
                </a:solidFill>
                <a:latin typeface="Courier New" panose="02070309020205020404" pitchFamily="49" charset="0"/>
                <a:cs typeface="Courier New" panose="02070309020205020404" pitchFamily="49" charset="0"/>
              </a:rPr>
              <a:t>"</a:t>
            </a:r>
            <a:endParaRPr lang="en-US" altLang="en-US" b="1" dirty="0">
              <a:solidFill>
                <a:srgbClr val="000000"/>
              </a:solidFill>
              <a:latin typeface="Courier New" panose="02070309020205020404" pitchFamily="49" charset="0"/>
              <a:cs typeface="Courier New" panose="02070309020205020404" pitchFamily="49" charset="0"/>
            </a:endParaRPr>
          </a:p>
        </p:txBody>
      </p:sp>
      <p:sp>
        <p:nvSpPr>
          <p:cNvPr id="30" name="Right Arrow 29"/>
          <p:cNvSpPr/>
          <p:nvPr/>
        </p:nvSpPr>
        <p:spPr>
          <a:xfrm>
            <a:off x="4800600" y="4896399"/>
            <a:ext cx="685800" cy="432375"/>
          </a:xfrm>
          <a:prstGeom prst="rightArrow">
            <a:avLst/>
          </a:prstGeom>
          <a:solidFill>
            <a:schemeClr val="bg1">
              <a:lumMod val="85000"/>
            </a:schemeClr>
          </a:solidFill>
          <a:ln>
            <a:solidFill>
              <a:srgbClr val="0099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p:cNvSpPr txBox="1"/>
          <p:nvPr/>
        </p:nvSpPr>
        <p:spPr>
          <a:xfrm>
            <a:off x="2705100" y="3055203"/>
            <a:ext cx="4533900" cy="830997"/>
          </a:xfrm>
          <a:prstGeom prst="rect">
            <a:avLst/>
          </a:prstGeom>
          <a:noFill/>
        </p:spPr>
        <p:txBody>
          <a:bodyPr wrap="square" rtlCol="0">
            <a:spAutoFit/>
          </a:bodyPr>
          <a:lstStyle/>
          <a:p>
            <a:pPr algn="ctr"/>
            <a:r>
              <a:rPr lang="en-US" dirty="0" smtClean="0">
                <a:latin typeface="Cambria" panose="02040503050406030204" pitchFamily="18" charset="0"/>
              </a:rPr>
              <a:t>An algorithm that outputs the </a:t>
            </a:r>
            <a:r>
              <a:rPr lang="en-US" b="1" u="sng" dirty="0" smtClean="0">
                <a:latin typeface="Cambria" panose="02040503050406030204" pitchFamily="18" charset="0"/>
              </a:rPr>
              <a:t>root</a:t>
            </a:r>
            <a:r>
              <a:rPr lang="en-US" dirty="0" smtClean="0">
                <a:latin typeface="Cambria" panose="02040503050406030204" pitchFamily="18" charset="0"/>
              </a:rPr>
              <a:t> of the input word. </a:t>
            </a:r>
            <a:endParaRPr lang="en-US" dirty="0">
              <a:latin typeface="Cambria" panose="02040503050406030204" pitchFamily="18" charset="0"/>
            </a:endParaRPr>
          </a:p>
        </p:txBody>
      </p:sp>
      <p:sp>
        <p:nvSpPr>
          <p:cNvPr id="32" name="Right Arrow 31"/>
          <p:cNvSpPr/>
          <p:nvPr/>
        </p:nvSpPr>
        <p:spPr>
          <a:xfrm rot="14255356">
            <a:off x="6822064" y="5373717"/>
            <a:ext cx="512258" cy="432375"/>
          </a:xfrm>
          <a:prstGeom prst="rightArrow">
            <a:avLst/>
          </a:prstGeom>
          <a:solidFill>
            <a:srgbClr val="CCFFCC"/>
          </a:solidFill>
          <a:ln>
            <a:solidFill>
              <a:srgbClr val="0099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Rectangle 3"/>
          <p:cNvSpPr/>
          <p:nvPr/>
        </p:nvSpPr>
        <p:spPr>
          <a:xfrm>
            <a:off x="5288624" y="5922009"/>
            <a:ext cx="3601310" cy="830997"/>
          </a:xfrm>
          <a:prstGeom prst="rect">
            <a:avLst/>
          </a:prstGeom>
        </p:spPr>
        <p:txBody>
          <a:bodyPr wrap="square">
            <a:spAutoFit/>
          </a:bodyPr>
          <a:lstStyle/>
          <a:p>
            <a:pPr algn="ctr"/>
            <a:r>
              <a:rPr lang="en-US" dirty="0" smtClean="0">
                <a:solidFill>
                  <a:srgbClr val="009900"/>
                </a:solidFill>
                <a:latin typeface="Cambria" panose="02040503050406030204" pitchFamily="18" charset="0"/>
              </a:rPr>
              <a:t>these don't have to be words, just </a:t>
            </a:r>
            <a:r>
              <a:rPr lang="en-US" b="1" dirty="0" smtClean="0">
                <a:solidFill>
                  <a:srgbClr val="009900"/>
                </a:solidFill>
                <a:latin typeface="Cambria" panose="02040503050406030204" pitchFamily="18" charset="0"/>
              </a:rPr>
              <a:t>stems</a:t>
            </a:r>
            <a:r>
              <a:rPr lang="en-US" dirty="0" smtClean="0">
                <a:solidFill>
                  <a:srgbClr val="009900"/>
                </a:solidFill>
                <a:latin typeface="Cambria" panose="02040503050406030204" pitchFamily="18" charset="0"/>
              </a:rPr>
              <a:t>…</a:t>
            </a:r>
            <a:endParaRPr lang="en-US" dirty="0">
              <a:solidFill>
                <a:srgbClr val="009900"/>
              </a:solidFill>
            </a:endParaRPr>
          </a:p>
        </p:txBody>
      </p:sp>
    </p:spTree>
    <p:extLst>
      <p:ext uri="{BB962C8B-B14F-4D97-AF65-F5344CB8AC3E}">
        <p14:creationId xmlns:p14="http://schemas.microsoft.com/office/powerpoint/2010/main" val="171877904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ext Box 5"/>
          <p:cNvSpPr txBox="1">
            <a:spLocks noChangeArrowheads="1"/>
          </p:cNvSpPr>
          <p:nvPr/>
        </p:nvSpPr>
        <p:spPr bwMode="auto">
          <a:xfrm>
            <a:off x="4226145" y="121600"/>
            <a:ext cx="146490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1200" i="1" dirty="0" smtClean="0">
                <a:solidFill>
                  <a:srgbClr val="009900"/>
                </a:solidFill>
                <a:latin typeface="Cambria" panose="02040503050406030204" pitchFamily="18" charset="0"/>
              </a:rPr>
              <a:t>getting to the root of the problem…</a:t>
            </a:r>
            <a:endParaRPr lang="en-US" altLang="en-US" sz="1200" i="1" dirty="0">
              <a:solidFill>
                <a:srgbClr val="009900"/>
              </a:solidFill>
              <a:latin typeface="Cambria" panose="02040503050406030204" pitchFamily="18" charset="0"/>
            </a:endParaRPr>
          </a:p>
        </p:txBody>
      </p:sp>
      <p:grpSp>
        <p:nvGrpSpPr>
          <p:cNvPr id="14" name="Group 13"/>
          <p:cNvGrpSpPr/>
          <p:nvPr/>
        </p:nvGrpSpPr>
        <p:grpSpPr>
          <a:xfrm>
            <a:off x="5834057" y="121600"/>
            <a:ext cx="2838190" cy="473995"/>
            <a:chOff x="170016" y="228152"/>
            <a:chExt cx="2838190" cy="473995"/>
          </a:xfrm>
        </p:grpSpPr>
        <p:sp>
          <p:nvSpPr>
            <p:cNvPr id="4" name="Rounded Rectangle 3"/>
            <p:cNvSpPr/>
            <p:nvPr/>
          </p:nvSpPr>
          <p:spPr>
            <a:xfrm>
              <a:off x="170016" y="228152"/>
              <a:ext cx="2838190" cy="461963"/>
            </a:xfrm>
            <a:prstGeom prst="roundRect">
              <a:avLst/>
            </a:prstGeom>
            <a:solidFill>
              <a:srgbClr val="CCFFC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987" name="Text Box 10"/>
            <p:cNvSpPr txBox="1">
              <a:spLocks noChangeArrowheads="1"/>
            </p:cNvSpPr>
            <p:nvPr/>
          </p:nvSpPr>
          <p:spPr bwMode="auto">
            <a:xfrm>
              <a:off x="218144" y="240184"/>
              <a:ext cx="2762835" cy="4619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b="1" dirty="0" err="1">
                  <a:solidFill>
                    <a:srgbClr val="FF6600"/>
                  </a:solidFill>
                  <a:latin typeface="Courier New" pitchFamily="49" charset="0"/>
                </a:rPr>
                <a:t>def</a:t>
              </a:r>
              <a:r>
                <a:rPr lang="en-US" altLang="en-US" b="1" dirty="0">
                  <a:solidFill>
                    <a:srgbClr val="FF6600"/>
                  </a:solidFill>
                  <a:latin typeface="Courier New" pitchFamily="49" charset="0"/>
                </a:rPr>
                <a:t> </a:t>
              </a:r>
              <a:r>
                <a:rPr lang="en-US" altLang="en-US" b="1" dirty="0">
                  <a:solidFill>
                    <a:srgbClr val="000000"/>
                  </a:solidFill>
                  <a:latin typeface="Courier New" pitchFamily="49" charset="0"/>
                </a:rPr>
                <a:t>stem( </a:t>
              </a:r>
              <a:r>
                <a:rPr lang="en-US" altLang="en-US" b="1" dirty="0" smtClean="0">
                  <a:solidFill>
                    <a:srgbClr val="000000"/>
                  </a:solidFill>
                  <a:latin typeface="Courier New" pitchFamily="49" charset="0"/>
                </a:rPr>
                <a:t>w </a:t>
              </a:r>
              <a:r>
                <a:rPr lang="en-US" altLang="en-US" b="1" dirty="0">
                  <a:solidFill>
                    <a:srgbClr val="000000"/>
                  </a:solidFill>
                  <a:latin typeface="Courier New" pitchFamily="49" charset="0"/>
                </a:rPr>
                <a:t>):   </a:t>
              </a:r>
            </a:p>
          </p:txBody>
        </p:sp>
      </p:grpSp>
      <p:grpSp>
        <p:nvGrpSpPr>
          <p:cNvPr id="41988" name="Group 15"/>
          <p:cNvGrpSpPr>
            <a:grpSpLocks/>
          </p:cNvGrpSpPr>
          <p:nvPr/>
        </p:nvGrpSpPr>
        <p:grpSpPr bwMode="auto">
          <a:xfrm>
            <a:off x="3867484" y="326049"/>
            <a:ext cx="445766" cy="430020"/>
            <a:chOff x="2928" y="1051"/>
            <a:chExt cx="840" cy="957"/>
          </a:xfrm>
        </p:grpSpPr>
        <p:sp>
          <p:nvSpPr>
            <p:cNvPr id="42009" name="Freeform 16"/>
            <p:cNvSpPr>
              <a:spLocks/>
            </p:cNvSpPr>
            <p:nvPr/>
          </p:nvSpPr>
          <p:spPr bwMode="auto">
            <a:xfrm>
              <a:off x="2928" y="1759"/>
              <a:ext cx="810" cy="249"/>
            </a:xfrm>
            <a:custGeom>
              <a:avLst/>
              <a:gdLst>
                <a:gd name="T0" fmla="*/ 52 w 1048"/>
                <a:gd name="T1" fmla="*/ 21 h 250"/>
                <a:gd name="T2" fmla="*/ 90 w 1048"/>
                <a:gd name="T3" fmla="*/ 83 h 250"/>
                <a:gd name="T4" fmla="*/ 94 w 1048"/>
                <a:gd name="T5" fmla="*/ 111 h 250"/>
                <a:gd name="T6" fmla="*/ 98 w 1048"/>
                <a:gd name="T7" fmla="*/ 129 h 250"/>
                <a:gd name="T8" fmla="*/ 103 w 1048"/>
                <a:gd name="T9" fmla="*/ 170 h 250"/>
                <a:gd name="T10" fmla="*/ 73 w 1048"/>
                <a:gd name="T11" fmla="*/ 239 h 250"/>
                <a:gd name="T12" fmla="*/ 8 w 1048"/>
                <a:gd name="T13" fmla="*/ 219 h 250"/>
                <a:gd name="T14" fmla="*/ 0 w 1048"/>
                <a:gd name="T15" fmla="*/ 198 h 250"/>
                <a:gd name="T16" fmla="*/ 2 w 1048"/>
                <a:gd name="T17" fmla="*/ 164 h 250"/>
                <a:gd name="T18" fmla="*/ 9 w 1048"/>
                <a:gd name="T19" fmla="*/ 125 h 250"/>
                <a:gd name="T20" fmla="*/ 20 w 1048"/>
                <a:gd name="T21" fmla="*/ 76 h 250"/>
                <a:gd name="T22" fmla="*/ 28 w 1048"/>
                <a:gd name="T23" fmla="*/ 55 h 250"/>
                <a:gd name="T24" fmla="*/ 32 w 1048"/>
                <a:gd name="T25" fmla="*/ 28 h 250"/>
                <a:gd name="T26" fmla="*/ 37 w 1048"/>
                <a:gd name="T27" fmla="*/ 14 h 250"/>
                <a:gd name="T28" fmla="*/ 49 w 1048"/>
                <a:gd name="T29" fmla="*/ 28 h 250"/>
                <a:gd name="T30" fmla="*/ 52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solidFill>
                  <a:srgbClr val="000000"/>
                </a:solidFill>
              </a:endParaRPr>
            </a:p>
          </p:txBody>
        </p:sp>
        <p:sp>
          <p:nvSpPr>
            <p:cNvPr id="42010" name="Oval 17"/>
            <p:cNvSpPr>
              <a:spLocks noChangeArrowheads="1"/>
            </p:cNvSpPr>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42011" name="Oval 18"/>
            <p:cNvSpPr>
              <a:spLocks noChangeArrowheads="1"/>
            </p:cNvSpPr>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42012" name="Oval 19"/>
            <p:cNvSpPr>
              <a:spLocks noChangeArrowheads="1"/>
            </p:cNvSpPr>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42013" name="Oval 20"/>
            <p:cNvSpPr>
              <a:spLocks noChangeArrowheads="1"/>
            </p:cNvSpPr>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42014" name="Oval 21"/>
            <p:cNvSpPr>
              <a:spLocks noChangeArrowheads="1"/>
            </p:cNvSpPr>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42015" name="Oval 22"/>
            <p:cNvSpPr>
              <a:spLocks noChangeArrowheads="1"/>
            </p:cNvSpPr>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42016" name="Oval 23"/>
            <p:cNvSpPr>
              <a:spLocks noChangeArrowheads="1"/>
            </p:cNvSpPr>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42017" name="AutoShape 24"/>
            <p:cNvSpPr>
              <a:spLocks noChangeArrowheads="1"/>
            </p:cNvSpPr>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42018" name="Freeform 25"/>
            <p:cNvSpPr>
              <a:spLocks/>
            </p:cNvSpPr>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solidFill>
                  <a:srgbClr val="000000"/>
                </a:solidFill>
              </a:endParaRPr>
            </a:p>
          </p:txBody>
        </p:sp>
        <p:sp>
          <p:nvSpPr>
            <p:cNvPr id="42019" name="Freeform 26"/>
            <p:cNvSpPr>
              <a:spLocks/>
            </p:cNvSpPr>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solidFill>
                  <a:srgbClr val="000000"/>
                </a:solidFill>
              </a:endParaRPr>
            </a:p>
          </p:txBody>
        </p:sp>
        <p:sp>
          <p:nvSpPr>
            <p:cNvPr id="42020" name="Freeform 27"/>
            <p:cNvSpPr>
              <a:spLocks/>
            </p:cNvSpPr>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solidFill>
                  <a:srgbClr val="000000"/>
                </a:solidFill>
              </a:endParaRPr>
            </a:p>
          </p:txBody>
        </p:sp>
        <p:sp>
          <p:nvSpPr>
            <p:cNvPr id="42021" name="Freeform 28"/>
            <p:cNvSpPr>
              <a:spLocks/>
            </p:cNvSpPr>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solidFill>
                  <a:srgbClr val="000000"/>
                </a:solidFill>
              </a:endParaRPr>
            </a:p>
          </p:txBody>
        </p:sp>
      </p:grpSp>
      <p:sp>
        <p:nvSpPr>
          <p:cNvPr id="42001" name="Rectangle 40"/>
          <p:cNvSpPr>
            <a:spLocks noChangeArrowheads="1"/>
          </p:cNvSpPr>
          <p:nvPr/>
        </p:nvSpPr>
        <p:spPr bwMode="auto">
          <a:xfrm>
            <a:off x="5691052" y="812074"/>
            <a:ext cx="3124200" cy="553998"/>
          </a:xfrm>
          <a:prstGeom prst="rect">
            <a:avLst/>
          </a:prstGeom>
          <a:solidFill>
            <a:srgbClr val="CCFFCC"/>
          </a:solidFill>
          <a:ln>
            <a:noFill/>
          </a:ln>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sz="1500" dirty="0" smtClean="0">
                <a:solidFill>
                  <a:srgbClr val="000000"/>
                </a:solidFill>
                <a:latin typeface="Calibri" panose="020F0502020204030204" pitchFamily="34" charset="0"/>
              </a:rPr>
              <a:t>Find an English exception to each of these stemming patterns:</a:t>
            </a:r>
            <a:endParaRPr lang="en-US" altLang="en-US" sz="1500" dirty="0">
              <a:solidFill>
                <a:srgbClr val="000000"/>
              </a:solidFill>
              <a:latin typeface="Calibri" panose="020F0502020204030204" pitchFamily="34" charset="0"/>
            </a:endParaRPr>
          </a:p>
        </p:txBody>
      </p:sp>
      <p:sp>
        <p:nvSpPr>
          <p:cNvPr id="48" name="Text Box 5"/>
          <p:cNvSpPr txBox="1">
            <a:spLocks noChangeArrowheads="1"/>
          </p:cNvSpPr>
          <p:nvPr/>
        </p:nvSpPr>
        <p:spPr bwMode="auto">
          <a:xfrm>
            <a:off x="58019" y="929976"/>
            <a:ext cx="4500918"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2100" i="1" dirty="0" smtClean="0">
                <a:solidFill>
                  <a:srgbClr val="000000"/>
                </a:solidFill>
                <a:latin typeface="Cambria" panose="02040503050406030204" pitchFamily="18" charset="0"/>
              </a:rPr>
              <a:t>Name(s): </a:t>
            </a:r>
            <a:r>
              <a:rPr lang="en-US" altLang="en-US" sz="2100" i="1" dirty="0" smtClean="0">
                <a:solidFill>
                  <a:srgbClr val="000000"/>
                </a:solidFill>
                <a:latin typeface="Cambria" panose="02040503050406030204" pitchFamily="18" charset="0"/>
              </a:rPr>
              <a:t>______________________________</a:t>
            </a:r>
            <a:endParaRPr lang="en-US" altLang="en-US" sz="2100" i="1" dirty="0">
              <a:solidFill>
                <a:srgbClr val="000000"/>
              </a:solidFill>
              <a:latin typeface="Cambria" panose="02040503050406030204" pitchFamily="18" charset="0"/>
            </a:endParaRPr>
          </a:p>
        </p:txBody>
      </p:sp>
      <p:grpSp>
        <p:nvGrpSpPr>
          <p:cNvPr id="13" name="Group 12"/>
          <p:cNvGrpSpPr/>
          <p:nvPr/>
        </p:nvGrpSpPr>
        <p:grpSpPr>
          <a:xfrm>
            <a:off x="-127967" y="5562600"/>
            <a:ext cx="6366044" cy="461665"/>
            <a:chOff x="253033" y="6091535"/>
            <a:chExt cx="6366044" cy="461665"/>
          </a:xfrm>
        </p:grpSpPr>
        <p:sp>
          <p:nvSpPr>
            <p:cNvPr id="44" name="Text Box 10"/>
            <p:cNvSpPr txBox="1">
              <a:spLocks noChangeArrowheads="1"/>
            </p:cNvSpPr>
            <p:nvPr/>
          </p:nvSpPr>
          <p:spPr bwMode="auto">
            <a:xfrm>
              <a:off x="253033" y="6091535"/>
              <a:ext cx="3497691"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r" eaLnBrk="1" hangingPunct="1"/>
              <a:r>
                <a:rPr lang="en-US" altLang="en-US" b="1" dirty="0" smtClean="0">
                  <a:solidFill>
                    <a:srgbClr val="000000"/>
                  </a:solidFill>
                  <a:latin typeface="Courier New" pitchFamily="49" charset="0"/>
                </a:rPr>
                <a:t>stem(</a:t>
              </a:r>
              <a:r>
                <a:rPr lang="en-US" altLang="en-US" b="1" dirty="0" smtClean="0">
                  <a:solidFill>
                    <a:srgbClr val="009900"/>
                  </a:solidFill>
                  <a:latin typeface="Courier New" pitchFamily="49" charset="0"/>
                </a:rPr>
                <a:t>'stemming'</a:t>
              </a:r>
              <a:r>
                <a:rPr lang="en-US" altLang="en-US" b="1" dirty="0" smtClean="0">
                  <a:solidFill>
                    <a:srgbClr val="000000"/>
                  </a:solidFill>
                  <a:latin typeface="Courier New" pitchFamily="49" charset="0"/>
                </a:rPr>
                <a:t>)   </a:t>
              </a:r>
              <a:endParaRPr lang="en-US" altLang="en-US" b="1" dirty="0">
                <a:solidFill>
                  <a:srgbClr val="000000"/>
                </a:solidFill>
                <a:latin typeface="Courier New" pitchFamily="49" charset="0"/>
              </a:endParaRPr>
            </a:p>
          </p:txBody>
        </p:sp>
        <p:sp>
          <p:nvSpPr>
            <p:cNvPr id="49" name="Text Box 10"/>
            <p:cNvSpPr txBox="1">
              <a:spLocks noChangeArrowheads="1"/>
            </p:cNvSpPr>
            <p:nvPr/>
          </p:nvSpPr>
          <p:spPr bwMode="auto">
            <a:xfrm>
              <a:off x="4495800" y="6091535"/>
              <a:ext cx="2123277"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b="1" dirty="0" smtClean="0">
                  <a:solidFill>
                    <a:srgbClr val="009900"/>
                  </a:solidFill>
                  <a:latin typeface="Courier New" pitchFamily="49" charset="0"/>
                </a:rPr>
                <a:t>'stem'</a:t>
              </a:r>
              <a:r>
                <a:rPr lang="en-US" altLang="en-US" b="1" dirty="0" smtClean="0">
                  <a:solidFill>
                    <a:srgbClr val="000000"/>
                  </a:solidFill>
                  <a:latin typeface="Courier New" pitchFamily="49" charset="0"/>
                </a:rPr>
                <a:t>   </a:t>
              </a:r>
              <a:endParaRPr lang="en-US" altLang="en-US" b="1" dirty="0">
                <a:solidFill>
                  <a:srgbClr val="000000"/>
                </a:solidFill>
                <a:latin typeface="Courier New" pitchFamily="49" charset="0"/>
              </a:endParaRPr>
            </a:p>
          </p:txBody>
        </p:sp>
        <p:sp>
          <p:nvSpPr>
            <p:cNvPr id="2" name="Right Arrow 1"/>
            <p:cNvSpPr/>
            <p:nvPr/>
          </p:nvSpPr>
          <p:spPr>
            <a:xfrm>
              <a:off x="3931427" y="6116667"/>
              <a:ext cx="488173" cy="411401"/>
            </a:xfrm>
            <a:prstGeom prst="rightArrow">
              <a:avLst/>
            </a:prstGeom>
            <a:solidFill>
              <a:srgbClr val="CCFFCC"/>
            </a:solidFill>
            <a:ln>
              <a:solidFill>
                <a:srgbClr val="0099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7" name="Group 6"/>
          <p:cNvGrpSpPr/>
          <p:nvPr/>
        </p:nvGrpSpPr>
        <p:grpSpPr>
          <a:xfrm>
            <a:off x="-152400" y="2100943"/>
            <a:ext cx="6366044" cy="461665"/>
            <a:chOff x="228600" y="2667000"/>
            <a:chExt cx="6366044" cy="461665"/>
          </a:xfrm>
        </p:grpSpPr>
        <p:sp>
          <p:nvSpPr>
            <p:cNvPr id="50" name="Text Box 10"/>
            <p:cNvSpPr txBox="1">
              <a:spLocks noChangeArrowheads="1"/>
            </p:cNvSpPr>
            <p:nvPr/>
          </p:nvSpPr>
          <p:spPr bwMode="auto">
            <a:xfrm>
              <a:off x="228600" y="2667000"/>
              <a:ext cx="3497691"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r" eaLnBrk="1" hangingPunct="1"/>
              <a:r>
                <a:rPr lang="en-US" altLang="en-US" b="1" dirty="0" smtClean="0">
                  <a:solidFill>
                    <a:srgbClr val="000000"/>
                  </a:solidFill>
                  <a:latin typeface="Courier New" pitchFamily="49" charset="0"/>
                </a:rPr>
                <a:t>stem(</a:t>
              </a:r>
              <a:r>
                <a:rPr lang="en-US" altLang="en-US" b="1" dirty="0" smtClean="0">
                  <a:solidFill>
                    <a:srgbClr val="009900"/>
                  </a:solidFill>
                  <a:latin typeface="Courier New" pitchFamily="49" charset="0"/>
                </a:rPr>
                <a:t>'party'</a:t>
              </a:r>
              <a:r>
                <a:rPr lang="en-US" altLang="en-US" b="1" dirty="0" smtClean="0">
                  <a:solidFill>
                    <a:srgbClr val="000000"/>
                  </a:solidFill>
                  <a:latin typeface="Courier New" pitchFamily="49" charset="0"/>
                </a:rPr>
                <a:t>)   </a:t>
              </a:r>
              <a:endParaRPr lang="en-US" altLang="en-US" b="1" dirty="0">
                <a:solidFill>
                  <a:srgbClr val="000000"/>
                </a:solidFill>
                <a:latin typeface="Courier New" pitchFamily="49" charset="0"/>
              </a:endParaRPr>
            </a:p>
          </p:txBody>
        </p:sp>
        <p:sp>
          <p:nvSpPr>
            <p:cNvPr id="51" name="Text Box 10"/>
            <p:cNvSpPr txBox="1">
              <a:spLocks noChangeArrowheads="1"/>
            </p:cNvSpPr>
            <p:nvPr/>
          </p:nvSpPr>
          <p:spPr bwMode="auto">
            <a:xfrm>
              <a:off x="4471367" y="2667000"/>
              <a:ext cx="2123277"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b="1" dirty="0" smtClean="0">
                  <a:solidFill>
                    <a:srgbClr val="009900"/>
                  </a:solidFill>
                  <a:latin typeface="Courier New" pitchFamily="49" charset="0"/>
                </a:rPr>
                <a:t>'</a:t>
              </a:r>
              <a:r>
                <a:rPr lang="en-US" altLang="en-US" b="1" dirty="0" err="1" smtClean="0">
                  <a:solidFill>
                    <a:srgbClr val="009900"/>
                  </a:solidFill>
                  <a:latin typeface="Courier New" pitchFamily="49" charset="0"/>
                </a:rPr>
                <a:t>parti</a:t>
              </a:r>
              <a:r>
                <a:rPr lang="en-US" altLang="en-US" b="1" dirty="0" smtClean="0">
                  <a:solidFill>
                    <a:srgbClr val="009900"/>
                  </a:solidFill>
                  <a:latin typeface="Courier New" pitchFamily="49" charset="0"/>
                </a:rPr>
                <a:t>'</a:t>
              </a:r>
              <a:r>
                <a:rPr lang="en-US" altLang="en-US" b="1" dirty="0" smtClean="0">
                  <a:solidFill>
                    <a:srgbClr val="000000"/>
                  </a:solidFill>
                  <a:latin typeface="Courier New" pitchFamily="49" charset="0"/>
                </a:rPr>
                <a:t>   </a:t>
              </a:r>
              <a:endParaRPr lang="en-US" altLang="en-US" b="1" dirty="0">
                <a:solidFill>
                  <a:srgbClr val="000000"/>
                </a:solidFill>
                <a:latin typeface="Courier New" pitchFamily="49" charset="0"/>
              </a:endParaRPr>
            </a:p>
          </p:txBody>
        </p:sp>
        <p:sp>
          <p:nvSpPr>
            <p:cNvPr id="52" name="Right Arrow 51"/>
            <p:cNvSpPr/>
            <p:nvPr/>
          </p:nvSpPr>
          <p:spPr>
            <a:xfrm>
              <a:off x="3906994" y="2692132"/>
              <a:ext cx="488173" cy="411401"/>
            </a:xfrm>
            <a:prstGeom prst="rightArrow">
              <a:avLst/>
            </a:prstGeom>
            <a:solidFill>
              <a:srgbClr val="CCFFCC"/>
            </a:solidFill>
            <a:ln>
              <a:solidFill>
                <a:srgbClr val="0099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6" name="Group 5"/>
          <p:cNvGrpSpPr/>
          <p:nvPr/>
        </p:nvGrpSpPr>
        <p:grpSpPr>
          <a:xfrm>
            <a:off x="-152400" y="1524000"/>
            <a:ext cx="6366044" cy="461665"/>
            <a:chOff x="228600" y="1905000"/>
            <a:chExt cx="6366044" cy="461665"/>
          </a:xfrm>
        </p:grpSpPr>
        <p:sp>
          <p:nvSpPr>
            <p:cNvPr id="53" name="Text Box 10"/>
            <p:cNvSpPr txBox="1">
              <a:spLocks noChangeArrowheads="1"/>
            </p:cNvSpPr>
            <p:nvPr/>
          </p:nvSpPr>
          <p:spPr bwMode="auto">
            <a:xfrm>
              <a:off x="228600" y="1905000"/>
              <a:ext cx="3497691"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r" eaLnBrk="1" hangingPunct="1"/>
              <a:r>
                <a:rPr lang="en-US" altLang="en-US" b="1" dirty="0" smtClean="0">
                  <a:solidFill>
                    <a:srgbClr val="000000"/>
                  </a:solidFill>
                  <a:latin typeface="Courier New" pitchFamily="49" charset="0"/>
                </a:rPr>
                <a:t>stem(</a:t>
              </a:r>
              <a:r>
                <a:rPr lang="en-US" altLang="en-US" b="1" dirty="0" smtClean="0">
                  <a:solidFill>
                    <a:srgbClr val="009900"/>
                  </a:solidFill>
                  <a:latin typeface="Courier New" pitchFamily="49" charset="0"/>
                </a:rPr>
                <a:t>'parties'</a:t>
              </a:r>
              <a:r>
                <a:rPr lang="en-US" altLang="en-US" b="1" dirty="0" smtClean="0">
                  <a:solidFill>
                    <a:srgbClr val="000000"/>
                  </a:solidFill>
                  <a:latin typeface="Courier New" pitchFamily="49" charset="0"/>
                </a:rPr>
                <a:t>)   </a:t>
              </a:r>
              <a:endParaRPr lang="en-US" altLang="en-US" b="1" dirty="0">
                <a:solidFill>
                  <a:srgbClr val="000000"/>
                </a:solidFill>
                <a:latin typeface="Courier New" pitchFamily="49" charset="0"/>
              </a:endParaRPr>
            </a:p>
          </p:txBody>
        </p:sp>
        <p:sp>
          <p:nvSpPr>
            <p:cNvPr id="54" name="Text Box 10"/>
            <p:cNvSpPr txBox="1">
              <a:spLocks noChangeArrowheads="1"/>
            </p:cNvSpPr>
            <p:nvPr/>
          </p:nvSpPr>
          <p:spPr bwMode="auto">
            <a:xfrm>
              <a:off x="4471367" y="1905000"/>
              <a:ext cx="2123277"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b="1" dirty="0" smtClean="0">
                  <a:solidFill>
                    <a:srgbClr val="009900"/>
                  </a:solidFill>
                  <a:latin typeface="Courier New" pitchFamily="49" charset="0"/>
                </a:rPr>
                <a:t>'</a:t>
              </a:r>
              <a:r>
                <a:rPr lang="en-US" altLang="en-US" b="1" dirty="0" err="1" smtClean="0">
                  <a:solidFill>
                    <a:srgbClr val="009900"/>
                  </a:solidFill>
                  <a:latin typeface="Courier New" pitchFamily="49" charset="0"/>
                </a:rPr>
                <a:t>parti</a:t>
              </a:r>
              <a:r>
                <a:rPr lang="en-US" altLang="en-US" b="1" dirty="0" smtClean="0">
                  <a:solidFill>
                    <a:srgbClr val="009900"/>
                  </a:solidFill>
                  <a:latin typeface="Courier New" pitchFamily="49" charset="0"/>
                </a:rPr>
                <a:t>'</a:t>
              </a:r>
              <a:r>
                <a:rPr lang="en-US" altLang="en-US" b="1" dirty="0" smtClean="0">
                  <a:solidFill>
                    <a:srgbClr val="000000"/>
                  </a:solidFill>
                  <a:latin typeface="Courier New" pitchFamily="49" charset="0"/>
                </a:rPr>
                <a:t>   </a:t>
              </a:r>
              <a:endParaRPr lang="en-US" altLang="en-US" b="1" dirty="0">
                <a:solidFill>
                  <a:srgbClr val="000000"/>
                </a:solidFill>
                <a:latin typeface="Courier New" pitchFamily="49" charset="0"/>
              </a:endParaRPr>
            </a:p>
          </p:txBody>
        </p:sp>
        <p:sp>
          <p:nvSpPr>
            <p:cNvPr id="55" name="Right Arrow 54"/>
            <p:cNvSpPr/>
            <p:nvPr/>
          </p:nvSpPr>
          <p:spPr>
            <a:xfrm>
              <a:off x="3906994" y="1930132"/>
              <a:ext cx="488173" cy="411401"/>
            </a:xfrm>
            <a:prstGeom prst="rightArrow">
              <a:avLst/>
            </a:prstGeom>
            <a:solidFill>
              <a:srgbClr val="CCFFCC"/>
            </a:solidFill>
            <a:ln>
              <a:solidFill>
                <a:srgbClr val="0099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9" name="Group 8"/>
          <p:cNvGrpSpPr/>
          <p:nvPr/>
        </p:nvGrpSpPr>
        <p:grpSpPr>
          <a:xfrm>
            <a:off x="-152400" y="3254829"/>
            <a:ext cx="6366044" cy="461665"/>
            <a:chOff x="228600" y="3957935"/>
            <a:chExt cx="6366044" cy="461665"/>
          </a:xfrm>
        </p:grpSpPr>
        <p:sp>
          <p:nvSpPr>
            <p:cNvPr id="56" name="Text Box 10"/>
            <p:cNvSpPr txBox="1">
              <a:spLocks noChangeArrowheads="1"/>
            </p:cNvSpPr>
            <p:nvPr/>
          </p:nvSpPr>
          <p:spPr bwMode="auto">
            <a:xfrm>
              <a:off x="228600" y="3957935"/>
              <a:ext cx="3497691"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r" eaLnBrk="1" hangingPunct="1"/>
              <a:r>
                <a:rPr lang="en-US" altLang="en-US" b="1" dirty="0" smtClean="0">
                  <a:solidFill>
                    <a:srgbClr val="000000"/>
                  </a:solidFill>
                  <a:latin typeface="Courier New" pitchFamily="49" charset="0"/>
                </a:rPr>
                <a:t>stem(</a:t>
              </a:r>
              <a:r>
                <a:rPr lang="en-US" altLang="en-US" b="1" dirty="0" smtClean="0">
                  <a:solidFill>
                    <a:srgbClr val="009900"/>
                  </a:solidFill>
                  <a:latin typeface="Courier New" pitchFamily="49" charset="0"/>
                </a:rPr>
                <a:t>'loving'</a:t>
              </a:r>
              <a:r>
                <a:rPr lang="en-US" altLang="en-US" b="1" dirty="0" smtClean="0">
                  <a:solidFill>
                    <a:srgbClr val="000000"/>
                  </a:solidFill>
                  <a:latin typeface="Courier New" pitchFamily="49" charset="0"/>
                </a:rPr>
                <a:t>)   </a:t>
              </a:r>
              <a:endParaRPr lang="en-US" altLang="en-US" b="1" dirty="0">
                <a:solidFill>
                  <a:srgbClr val="000000"/>
                </a:solidFill>
                <a:latin typeface="Courier New" pitchFamily="49" charset="0"/>
              </a:endParaRPr>
            </a:p>
          </p:txBody>
        </p:sp>
        <p:sp>
          <p:nvSpPr>
            <p:cNvPr id="57" name="Text Box 10"/>
            <p:cNvSpPr txBox="1">
              <a:spLocks noChangeArrowheads="1"/>
            </p:cNvSpPr>
            <p:nvPr/>
          </p:nvSpPr>
          <p:spPr bwMode="auto">
            <a:xfrm>
              <a:off x="4471367" y="3957935"/>
              <a:ext cx="2123277"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b="1" dirty="0" smtClean="0">
                  <a:solidFill>
                    <a:srgbClr val="009900"/>
                  </a:solidFill>
                  <a:latin typeface="Courier New" pitchFamily="49" charset="0"/>
                </a:rPr>
                <a:t>'</a:t>
              </a:r>
              <a:r>
                <a:rPr lang="en-US" altLang="en-US" b="1" dirty="0" err="1" smtClean="0">
                  <a:solidFill>
                    <a:srgbClr val="009900"/>
                  </a:solidFill>
                  <a:latin typeface="Courier New" pitchFamily="49" charset="0"/>
                </a:rPr>
                <a:t>lov</a:t>
              </a:r>
              <a:r>
                <a:rPr lang="en-US" altLang="en-US" b="1" dirty="0" smtClean="0">
                  <a:solidFill>
                    <a:srgbClr val="009900"/>
                  </a:solidFill>
                  <a:latin typeface="Courier New" pitchFamily="49" charset="0"/>
                </a:rPr>
                <a:t>'</a:t>
              </a:r>
              <a:r>
                <a:rPr lang="en-US" altLang="en-US" b="1" dirty="0" smtClean="0">
                  <a:solidFill>
                    <a:srgbClr val="000000"/>
                  </a:solidFill>
                  <a:latin typeface="Courier New" pitchFamily="49" charset="0"/>
                </a:rPr>
                <a:t>   </a:t>
              </a:r>
              <a:endParaRPr lang="en-US" altLang="en-US" b="1" dirty="0">
                <a:solidFill>
                  <a:srgbClr val="000000"/>
                </a:solidFill>
                <a:latin typeface="Courier New" pitchFamily="49" charset="0"/>
              </a:endParaRPr>
            </a:p>
          </p:txBody>
        </p:sp>
        <p:sp>
          <p:nvSpPr>
            <p:cNvPr id="58" name="Right Arrow 57"/>
            <p:cNvSpPr/>
            <p:nvPr/>
          </p:nvSpPr>
          <p:spPr>
            <a:xfrm>
              <a:off x="3906994" y="3983067"/>
              <a:ext cx="488173" cy="411401"/>
            </a:xfrm>
            <a:prstGeom prst="rightArrow">
              <a:avLst/>
            </a:prstGeom>
            <a:solidFill>
              <a:srgbClr val="CCFFCC"/>
            </a:solidFill>
            <a:ln>
              <a:solidFill>
                <a:srgbClr val="0099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8" name="Group 7"/>
          <p:cNvGrpSpPr/>
          <p:nvPr/>
        </p:nvGrpSpPr>
        <p:grpSpPr>
          <a:xfrm>
            <a:off x="-152400" y="2677886"/>
            <a:ext cx="6366044" cy="461665"/>
            <a:chOff x="228600" y="3348335"/>
            <a:chExt cx="6366044" cy="461665"/>
          </a:xfrm>
        </p:grpSpPr>
        <p:sp>
          <p:nvSpPr>
            <p:cNvPr id="59" name="Text Box 10"/>
            <p:cNvSpPr txBox="1">
              <a:spLocks noChangeArrowheads="1"/>
            </p:cNvSpPr>
            <p:nvPr/>
          </p:nvSpPr>
          <p:spPr bwMode="auto">
            <a:xfrm>
              <a:off x="228600" y="3348335"/>
              <a:ext cx="3497691"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r" eaLnBrk="1" hangingPunct="1"/>
              <a:r>
                <a:rPr lang="en-US" altLang="en-US" b="1" dirty="0" smtClean="0">
                  <a:solidFill>
                    <a:srgbClr val="000000"/>
                  </a:solidFill>
                  <a:latin typeface="Courier New" pitchFamily="49" charset="0"/>
                </a:rPr>
                <a:t>stem(</a:t>
              </a:r>
              <a:r>
                <a:rPr lang="en-US" altLang="en-US" b="1" dirty="0" smtClean="0">
                  <a:solidFill>
                    <a:srgbClr val="009900"/>
                  </a:solidFill>
                  <a:latin typeface="Courier New" pitchFamily="49" charset="0"/>
                </a:rPr>
                <a:t>'love'</a:t>
              </a:r>
              <a:r>
                <a:rPr lang="en-US" altLang="en-US" b="1" dirty="0" smtClean="0">
                  <a:solidFill>
                    <a:srgbClr val="000000"/>
                  </a:solidFill>
                  <a:latin typeface="Courier New" pitchFamily="49" charset="0"/>
                </a:rPr>
                <a:t>)   </a:t>
              </a:r>
              <a:endParaRPr lang="en-US" altLang="en-US" b="1" dirty="0">
                <a:solidFill>
                  <a:srgbClr val="000000"/>
                </a:solidFill>
                <a:latin typeface="Courier New" pitchFamily="49" charset="0"/>
              </a:endParaRPr>
            </a:p>
          </p:txBody>
        </p:sp>
        <p:sp>
          <p:nvSpPr>
            <p:cNvPr id="60" name="Text Box 10"/>
            <p:cNvSpPr txBox="1">
              <a:spLocks noChangeArrowheads="1"/>
            </p:cNvSpPr>
            <p:nvPr/>
          </p:nvSpPr>
          <p:spPr bwMode="auto">
            <a:xfrm>
              <a:off x="4471367" y="3348335"/>
              <a:ext cx="2123277"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b="1" dirty="0" smtClean="0">
                  <a:solidFill>
                    <a:srgbClr val="009900"/>
                  </a:solidFill>
                  <a:latin typeface="Courier New" pitchFamily="49" charset="0"/>
                </a:rPr>
                <a:t>'</a:t>
              </a:r>
              <a:r>
                <a:rPr lang="en-US" altLang="en-US" b="1" dirty="0" err="1" smtClean="0">
                  <a:solidFill>
                    <a:srgbClr val="009900"/>
                  </a:solidFill>
                  <a:latin typeface="Courier New" pitchFamily="49" charset="0"/>
                </a:rPr>
                <a:t>lov</a:t>
              </a:r>
              <a:r>
                <a:rPr lang="en-US" altLang="en-US" b="1" dirty="0" smtClean="0">
                  <a:solidFill>
                    <a:srgbClr val="009900"/>
                  </a:solidFill>
                  <a:latin typeface="Courier New" pitchFamily="49" charset="0"/>
                </a:rPr>
                <a:t>'</a:t>
              </a:r>
              <a:r>
                <a:rPr lang="en-US" altLang="en-US" b="1" dirty="0" smtClean="0">
                  <a:solidFill>
                    <a:srgbClr val="000000"/>
                  </a:solidFill>
                  <a:latin typeface="Courier New" pitchFamily="49" charset="0"/>
                </a:rPr>
                <a:t>   </a:t>
              </a:r>
              <a:endParaRPr lang="en-US" altLang="en-US" b="1" dirty="0">
                <a:solidFill>
                  <a:srgbClr val="000000"/>
                </a:solidFill>
                <a:latin typeface="Courier New" pitchFamily="49" charset="0"/>
              </a:endParaRPr>
            </a:p>
          </p:txBody>
        </p:sp>
        <p:sp>
          <p:nvSpPr>
            <p:cNvPr id="61" name="Right Arrow 60"/>
            <p:cNvSpPr/>
            <p:nvPr/>
          </p:nvSpPr>
          <p:spPr>
            <a:xfrm>
              <a:off x="3906994" y="3373467"/>
              <a:ext cx="488173" cy="411401"/>
            </a:xfrm>
            <a:prstGeom prst="rightArrow">
              <a:avLst/>
            </a:prstGeom>
            <a:solidFill>
              <a:srgbClr val="CCFFCC"/>
            </a:solidFill>
            <a:ln>
              <a:solidFill>
                <a:srgbClr val="0099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10" name="Group 9"/>
          <p:cNvGrpSpPr/>
          <p:nvPr/>
        </p:nvGrpSpPr>
        <p:grpSpPr>
          <a:xfrm>
            <a:off x="-152400" y="3831772"/>
            <a:ext cx="6366044" cy="461665"/>
            <a:chOff x="228600" y="4572000"/>
            <a:chExt cx="6366044" cy="461665"/>
          </a:xfrm>
        </p:grpSpPr>
        <p:sp>
          <p:nvSpPr>
            <p:cNvPr id="62" name="Text Box 10"/>
            <p:cNvSpPr txBox="1">
              <a:spLocks noChangeArrowheads="1"/>
            </p:cNvSpPr>
            <p:nvPr/>
          </p:nvSpPr>
          <p:spPr bwMode="auto">
            <a:xfrm>
              <a:off x="228600" y="4572000"/>
              <a:ext cx="3497691"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r" eaLnBrk="1" hangingPunct="1"/>
              <a:r>
                <a:rPr lang="en-US" altLang="en-US" b="1" dirty="0" smtClean="0">
                  <a:solidFill>
                    <a:srgbClr val="000000"/>
                  </a:solidFill>
                  <a:latin typeface="Courier New" pitchFamily="49" charset="0"/>
                </a:rPr>
                <a:t>stem(</a:t>
              </a:r>
              <a:r>
                <a:rPr lang="en-US" altLang="en-US" b="1" dirty="0" smtClean="0">
                  <a:solidFill>
                    <a:srgbClr val="009900"/>
                  </a:solidFill>
                  <a:latin typeface="Courier New" pitchFamily="49" charset="0"/>
                </a:rPr>
                <a:t>'quickly'</a:t>
              </a:r>
              <a:r>
                <a:rPr lang="en-US" altLang="en-US" b="1" dirty="0" smtClean="0">
                  <a:solidFill>
                    <a:srgbClr val="000000"/>
                  </a:solidFill>
                  <a:latin typeface="Courier New" pitchFamily="49" charset="0"/>
                </a:rPr>
                <a:t>)   </a:t>
              </a:r>
              <a:endParaRPr lang="en-US" altLang="en-US" b="1" dirty="0">
                <a:solidFill>
                  <a:srgbClr val="000000"/>
                </a:solidFill>
                <a:latin typeface="Courier New" pitchFamily="49" charset="0"/>
              </a:endParaRPr>
            </a:p>
          </p:txBody>
        </p:sp>
        <p:sp>
          <p:nvSpPr>
            <p:cNvPr id="63" name="Text Box 10"/>
            <p:cNvSpPr txBox="1">
              <a:spLocks noChangeArrowheads="1"/>
            </p:cNvSpPr>
            <p:nvPr/>
          </p:nvSpPr>
          <p:spPr bwMode="auto">
            <a:xfrm>
              <a:off x="4471367" y="4572000"/>
              <a:ext cx="2123277"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b="1" dirty="0" smtClean="0">
                  <a:solidFill>
                    <a:srgbClr val="009900"/>
                  </a:solidFill>
                  <a:latin typeface="Courier New" pitchFamily="49" charset="0"/>
                </a:rPr>
                <a:t>'quick'</a:t>
              </a:r>
              <a:r>
                <a:rPr lang="en-US" altLang="en-US" b="1" dirty="0" smtClean="0">
                  <a:solidFill>
                    <a:srgbClr val="000000"/>
                  </a:solidFill>
                  <a:latin typeface="Courier New" pitchFamily="49" charset="0"/>
                </a:rPr>
                <a:t>   </a:t>
              </a:r>
              <a:endParaRPr lang="en-US" altLang="en-US" b="1" dirty="0">
                <a:solidFill>
                  <a:srgbClr val="000000"/>
                </a:solidFill>
                <a:latin typeface="Courier New" pitchFamily="49" charset="0"/>
              </a:endParaRPr>
            </a:p>
          </p:txBody>
        </p:sp>
        <p:sp>
          <p:nvSpPr>
            <p:cNvPr id="64" name="Right Arrow 63"/>
            <p:cNvSpPr/>
            <p:nvPr/>
          </p:nvSpPr>
          <p:spPr>
            <a:xfrm>
              <a:off x="3906994" y="4597132"/>
              <a:ext cx="488173" cy="411401"/>
            </a:xfrm>
            <a:prstGeom prst="rightArrow">
              <a:avLst/>
            </a:prstGeom>
            <a:solidFill>
              <a:srgbClr val="CCFFCC"/>
            </a:solidFill>
            <a:ln>
              <a:solidFill>
                <a:srgbClr val="0099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12" name="Group 11"/>
          <p:cNvGrpSpPr/>
          <p:nvPr/>
        </p:nvGrpSpPr>
        <p:grpSpPr>
          <a:xfrm>
            <a:off x="-152400" y="4985658"/>
            <a:ext cx="6366044" cy="461665"/>
            <a:chOff x="228600" y="5558135"/>
            <a:chExt cx="6366044" cy="461665"/>
          </a:xfrm>
        </p:grpSpPr>
        <p:sp>
          <p:nvSpPr>
            <p:cNvPr id="65" name="Text Box 10"/>
            <p:cNvSpPr txBox="1">
              <a:spLocks noChangeArrowheads="1"/>
            </p:cNvSpPr>
            <p:nvPr/>
          </p:nvSpPr>
          <p:spPr bwMode="auto">
            <a:xfrm>
              <a:off x="228600" y="5558135"/>
              <a:ext cx="3497691"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r" eaLnBrk="1" hangingPunct="1"/>
              <a:r>
                <a:rPr lang="en-US" altLang="en-US" b="1" dirty="0" smtClean="0">
                  <a:solidFill>
                    <a:srgbClr val="000000"/>
                  </a:solidFill>
                  <a:latin typeface="Courier New" pitchFamily="49" charset="0"/>
                </a:rPr>
                <a:t>stem(</a:t>
              </a:r>
              <a:r>
                <a:rPr lang="en-US" altLang="en-US" b="1" dirty="0" smtClean="0">
                  <a:solidFill>
                    <a:srgbClr val="009900"/>
                  </a:solidFill>
                  <a:latin typeface="Courier New" pitchFamily="49" charset="0"/>
                </a:rPr>
                <a:t>'stems'</a:t>
              </a:r>
              <a:r>
                <a:rPr lang="en-US" altLang="en-US" b="1" dirty="0" smtClean="0">
                  <a:solidFill>
                    <a:srgbClr val="000000"/>
                  </a:solidFill>
                  <a:latin typeface="Courier New" pitchFamily="49" charset="0"/>
                </a:rPr>
                <a:t>)   </a:t>
              </a:r>
              <a:endParaRPr lang="en-US" altLang="en-US" b="1" dirty="0">
                <a:solidFill>
                  <a:srgbClr val="000000"/>
                </a:solidFill>
                <a:latin typeface="Courier New" pitchFamily="49" charset="0"/>
              </a:endParaRPr>
            </a:p>
          </p:txBody>
        </p:sp>
        <p:sp>
          <p:nvSpPr>
            <p:cNvPr id="66" name="Text Box 10"/>
            <p:cNvSpPr txBox="1">
              <a:spLocks noChangeArrowheads="1"/>
            </p:cNvSpPr>
            <p:nvPr/>
          </p:nvSpPr>
          <p:spPr bwMode="auto">
            <a:xfrm>
              <a:off x="4471367" y="5558135"/>
              <a:ext cx="2123277"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b="1" dirty="0" smtClean="0">
                  <a:solidFill>
                    <a:srgbClr val="009900"/>
                  </a:solidFill>
                  <a:latin typeface="Courier New" pitchFamily="49" charset="0"/>
                </a:rPr>
                <a:t>'stem'</a:t>
              </a:r>
              <a:r>
                <a:rPr lang="en-US" altLang="en-US" b="1" dirty="0" smtClean="0">
                  <a:solidFill>
                    <a:srgbClr val="000000"/>
                  </a:solidFill>
                  <a:latin typeface="Courier New" pitchFamily="49" charset="0"/>
                </a:rPr>
                <a:t>   </a:t>
              </a:r>
              <a:endParaRPr lang="en-US" altLang="en-US" b="1" dirty="0">
                <a:solidFill>
                  <a:srgbClr val="000000"/>
                </a:solidFill>
                <a:latin typeface="Courier New" pitchFamily="49" charset="0"/>
              </a:endParaRPr>
            </a:p>
          </p:txBody>
        </p:sp>
        <p:sp>
          <p:nvSpPr>
            <p:cNvPr id="67" name="Right Arrow 66"/>
            <p:cNvSpPr/>
            <p:nvPr/>
          </p:nvSpPr>
          <p:spPr>
            <a:xfrm>
              <a:off x="3906994" y="5583267"/>
              <a:ext cx="488173" cy="411401"/>
            </a:xfrm>
            <a:prstGeom prst="rightArrow">
              <a:avLst/>
            </a:prstGeom>
            <a:solidFill>
              <a:srgbClr val="CCFFCC"/>
            </a:solidFill>
            <a:ln>
              <a:solidFill>
                <a:srgbClr val="0099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11" name="Group 10"/>
          <p:cNvGrpSpPr/>
          <p:nvPr/>
        </p:nvGrpSpPr>
        <p:grpSpPr>
          <a:xfrm>
            <a:off x="-152400" y="4408715"/>
            <a:ext cx="6366044" cy="461665"/>
            <a:chOff x="228600" y="5024735"/>
            <a:chExt cx="6366044" cy="461665"/>
          </a:xfrm>
        </p:grpSpPr>
        <p:sp>
          <p:nvSpPr>
            <p:cNvPr id="68" name="Text Box 10"/>
            <p:cNvSpPr txBox="1">
              <a:spLocks noChangeArrowheads="1"/>
            </p:cNvSpPr>
            <p:nvPr/>
          </p:nvSpPr>
          <p:spPr bwMode="auto">
            <a:xfrm>
              <a:off x="228600" y="5024735"/>
              <a:ext cx="3497691"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r" eaLnBrk="1" hangingPunct="1"/>
              <a:r>
                <a:rPr lang="en-US" altLang="en-US" b="1" dirty="0" smtClean="0">
                  <a:solidFill>
                    <a:srgbClr val="000000"/>
                  </a:solidFill>
                  <a:latin typeface="Courier New" pitchFamily="49" charset="0"/>
                </a:rPr>
                <a:t>stem(</a:t>
              </a:r>
              <a:r>
                <a:rPr lang="en-US" altLang="en-US" b="1" dirty="0" smtClean="0">
                  <a:solidFill>
                    <a:srgbClr val="009900"/>
                  </a:solidFill>
                  <a:latin typeface="Courier New" pitchFamily="49" charset="0"/>
                </a:rPr>
                <a:t>'quickest'</a:t>
              </a:r>
              <a:r>
                <a:rPr lang="en-US" altLang="en-US" b="1" dirty="0" smtClean="0">
                  <a:solidFill>
                    <a:srgbClr val="000000"/>
                  </a:solidFill>
                  <a:latin typeface="Courier New" pitchFamily="49" charset="0"/>
                </a:rPr>
                <a:t>)   </a:t>
              </a:r>
              <a:endParaRPr lang="en-US" altLang="en-US" b="1" dirty="0">
                <a:solidFill>
                  <a:srgbClr val="000000"/>
                </a:solidFill>
                <a:latin typeface="Courier New" pitchFamily="49" charset="0"/>
              </a:endParaRPr>
            </a:p>
          </p:txBody>
        </p:sp>
        <p:sp>
          <p:nvSpPr>
            <p:cNvPr id="69" name="Text Box 10"/>
            <p:cNvSpPr txBox="1">
              <a:spLocks noChangeArrowheads="1"/>
            </p:cNvSpPr>
            <p:nvPr/>
          </p:nvSpPr>
          <p:spPr bwMode="auto">
            <a:xfrm>
              <a:off x="4471367" y="5024735"/>
              <a:ext cx="2123277"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b="1" dirty="0" smtClean="0">
                  <a:solidFill>
                    <a:srgbClr val="009900"/>
                  </a:solidFill>
                  <a:latin typeface="Courier New" pitchFamily="49" charset="0"/>
                </a:rPr>
                <a:t>'quick'</a:t>
              </a:r>
              <a:r>
                <a:rPr lang="en-US" altLang="en-US" b="1" dirty="0" smtClean="0">
                  <a:solidFill>
                    <a:srgbClr val="000000"/>
                  </a:solidFill>
                  <a:latin typeface="Courier New" pitchFamily="49" charset="0"/>
                </a:rPr>
                <a:t>   </a:t>
              </a:r>
              <a:endParaRPr lang="en-US" altLang="en-US" b="1" dirty="0">
                <a:solidFill>
                  <a:srgbClr val="000000"/>
                </a:solidFill>
                <a:latin typeface="Courier New" pitchFamily="49" charset="0"/>
              </a:endParaRPr>
            </a:p>
          </p:txBody>
        </p:sp>
        <p:sp>
          <p:nvSpPr>
            <p:cNvPr id="70" name="Right Arrow 69"/>
            <p:cNvSpPr/>
            <p:nvPr/>
          </p:nvSpPr>
          <p:spPr>
            <a:xfrm>
              <a:off x="3906994" y="5049867"/>
              <a:ext cx="488173" cy="411401"/>
            </a:xfrm>
            <a:prstGeom prst="rightArrow">
              <a:avLst/>
            </a:prstGeom>
            <a:solidFill>
              <a:srgbClr val="CCFFCC"/>
            </a:solidFill>
            <a:ln>
              <a:solidFill>
                <a:srgbClr val="0099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72" name="Group 71"/>
          <p:cNvGrpSpPr/>
          <p:nvPr/>
        </p:nvGrpSpPr>
        <p:grpSpPr>
          <a:xfrm>
            <a:off x="-126274" y="6167735"/>
            <a:ext cx="6366044" cy="461665"/>
            <a:chOff x="253033" y="6091535"/>
            <a:chExt cx="6366044" cy="461665"/>
          </a:xfrm>
        </p:grpSpPr>
        <p:sp>
          <p:nvSpPr>
            <p:cNvPr id="73" name="Text Box 10"/>
            <p:cNvSpPr txBox="1">
              <a:spLocks noChangeArrowheads="1"/>
            </p:cNvSpPr>
            <p:nvPr/>
          </p:nvSpPr>
          <p:spPr bwMode="auto">
            <a:xfrm>
              <a:off x="253033" y="6091535"/>
              <a:ext cx="3497691"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r" eaLnBrk="1" hangingPunct="1"/>
              <a:r>
                <a:rPr lang="en-US" altLang="en-US" b="1" dirty="0" smtClean="0">
                  <a:solidFill>
                    <a:srgbClr val="000000"/>
                  </a:solidFill>
                  <a:latin typeface="Courier New" pitchFamily="49" charset="0"/>
                </a:rPr>
                <a:t>stem(</a:t>
              </a:r>
              <a:r>
                <a:rPr lang="en-US" altLang="en-US" b="1" dirty="0" smtClean="0">
                  <a:solidFill>
                    <a:srgbClr val="009900"/>
                  </a:solidFill>
                  <a:latin typeface="Courier New" pitchFamily="49" charset="0"/>
                </a:rPr>
                <a:t>__________</a:t>
              </a:r>
              <a:r>
                <a:rPr lang="en-US" altLang="en-US" b="1" dirty="0" smtClean="0">
                  <a:solidFill>
                    <a:srgbClr val="000000"/>
                  </a:solidFill>
                  <a:latin typeface="Courier New" pitchFamily="49" charset="0"/>
                </a:rPr>
                <a:t>)   </a:t>
              </a:r>
              <a:endParaRPr lang="en-US" altLang="en-US" b="1" dirty="0">
                <a:solidFill>
                  <a:srgbClr val="000000"/>
                </a:solidFill>
                <a:latin typeface="Courier New" pitchFamily="49" charset="0"/>
              </a:endParaRPr>
            </a:p>
          </p:txBody>
        </p:sp>
        <p:sp>
          <p:nvSpPr>
            <p:cNvPr id="74" name="Text Box 10"/>
            <p:cNvSpPr txBox="1">
              <a:spLocks noChangeArrowheads="1"/>
            </p:cNvSpPr>
            <p:nvPr/>
          </p:nvSpPr>
          <p:spPr bwMode="auto">
            <a:xfrm>
              <a:off x="4495800" y="6091535"/>
              <a:ext cx="2123277"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b="1" dirty="0" smtClean="0">
                  <a:solidFill>
                    <a:srgbClr val="009900"/>
                  </a:solidFill>
                  <a:latin typeface="Courier New" pitchFamily="49" charset="0"/>
                </a:rPr>
                <a:t> _______</a:t>
              </a:r>
              <a:r>
                <a:rPr lang="en-US" altLang="en-US" b="1" dirty="0" smtClean="0">
                  <a:solidFill>
                    <a:srgbClr val="000000"/>
                  </a:solidFill>
                  <a:latin typeface="Courier New" pitchFamily="49" charset="0"/>
                </a:rPr>
                <a:t>   </a:t>
              </a:r>
              <a:endParaRPr lang="en-US" altLang="en-US" b="1" dirty="0">
                <a:solidFill>
                  <a:srgbClr val="000000"/>
                </a:solidFill>
                <a:latin typeface="Courier New" pitchFamily="49" charset="0"/>
              </a:endParaRPr>
            </a:p>
          </p:txBody>
        </p:sp>
        <p:sp>
          <p:nvSpPr>
            <p:cNvPr id="75" name="Right Arrow 74"/>
            <p:cNvSpPr/>
            <p:nvPr/>
          </p:nvSpPr>
          <p:spPr>
            <a:xfrm>
              <a:off x="3931427" y="6116667"/>
              <a:ext cx="488173" cy="411401"/>
            </a:xfrm>
            <a:prstGeom prst="rightArrow">
              <a:avLst/>
            </a:prstGeom>
            <a:solidFill>
              <a:srgbClr val="CCFFCC"/>
            </a:solidFill>
            <a:ln>
              <a:solidFill>
                <a:srgbClr val="0099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76" name="Text Box 5"/>
          <p:cNvSpPr txBox="1">
            <a:spLocks noChangeArrowheads="1"/>
          </p:cNvSpPr>
          <p:nvPr/>
        </p:nvSpPr>
        <p:spPr bwMode="auto">
          <a:xfrm>
            <a:off x="1853111" y="1815737"/>
            <a:ext cx="1464907"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900" i="1" dirty="0" smtClean="0">
                <a:solidFill>
                  <a:srgbClr val="000000"/>
                </a:solidFill>
                <a:latin typeface="Cambria" panose="02040503050406030204" pitchFamily="18" charset="0"/>
              </a:rPr>
              <a:t>ends in </a:t>
            </a:r>
            <a:r>
              <a:rPr lang="en-US" altLang="en-US" sz="900" i="1" dirty="0" err="1" smtClean="0">
                <a:solidFill>
                  <a:srgbClr val="000000"/>
                </a:solidFill>
                <a:latin typeface="Cambria" panose="02040503050406030204" pitchFamily="18" charset="0"/>
              </a:rPr>
              <a:t>ies</a:t>
            </a:r>
            <a:endParaRPr lang="en-US" altLang="en-US" sz="900" i="1" dirty="0">
              <a:solidFill>
                <a:srgbClr val="000000"/>
              </a:solidFill>
              <a:latin typeface="Cambria" panose="02040503050406030204" pitchFamily="18" charset="0"/>
            </a:endParaRPr>
          </a:p>
        </p:txBody>
      </p:sp>
      <p:sp>
        <p:nvSpPr>
          <p:cNvPr id="77" name="Text Box 5"/>
          <p:cNvSpPr txBox="1">
            <a:spLocks noChangeArrowheads="1"/>
          </p:cNvSpPr>
          <p:nvPr/>
        </p:nvSpPr>
        <p:spPr bwMode="auto">
          <a:xfrm>
            <a:off x="1676400" y="2423105"/>
            <a:ext cx="1464907"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900" i="1" dirty="0" smtClean="0">
                <a:solidFill>
                  <a:srgbClr val="000000"/>
                </a:solidFill>
                <a:latin typeface="Cambria" panose="02040503050406030204" pitchFamily="18" charset="0"/>
              </a:rPr>
              <a:t>ends in cons + y</a:t>
            </a:r>
            <a:endParaRPr lang="en-US" altLang="en-US" sz="900" i="1" dirty="0">
              <a:solidFill>
                <a:srgbClr val="000000"/>
              </a:solidFill>
              <a:latin typeface="Cambria" panose="02040503050406030204" pitchFamily="18" charset="0"/>
            </a:endParaRPr>
          </a:p>
        </p:txBody>
      </p:sp>
      <p:sp>
        <p:nvSpPr>
          <p:cNvPr id="78" name="Text Box 5"/>
          <p:cNvSpPr txBox="1">
            <a:spLocks noChangeArrowheads="1"/>
          </p:cNvSpPr>
          <p:nvPr/>
        </p:nvSpPr>
        <p:spPr bwMode="auto">
          <a:xfrm>
            <a:off x="1754778" y="2970751"/>
            <a:ext cx="1464907"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900" i="1" dirty="0" smtClean="0">
                <a:solidFill>
                  <a:srgbClr val="000000"/>
                </a:solidFill>
                <a:latin typeface="Cambria" panose="02040503050406030204" pitchFamily="18" charset="0"/>
              </a:rPr>
              <a:t>ends in vow + cons + e</a:t>
            </a:r>
            <a:endParaRPr lang="en-US" altLang="en-US" sz="900" i="1" dirty="0">
              <a:solidFill>
                <a:srgbClr val="000000"/>
              </a:solidFill>
              <a:latin typeface="Cambria" panose="02040503050406030204" pitchFamily="18" charset="0"/>
            </a:endParaRPr>
          </a:p>
        </p:txBody>
      </p:sp>
      <p:sp>
        <p:nvSpPr>
          <p:cNvPr id="79" name="Text Box 5"/>
          <p:cNvSpPr txBox="1">
            <a:spLocks noChangeArrowheads="1"/>
          </p:cNvSpPr>
          <p:nvPr/>
        </p:nvSpPr>
        <p:spPr bwMode="auto">
          <a:xfrm>
            <a:off x="1576426" y="3574976"/>
            <a:ext cx="1464907"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900" i="1" dirty="0" smtClean="0">
                <a:solidFill>
                  <a:srgbClr val="000000"/>
                </a:solidFill>
                <a:latin typeface="Cambria" panose="02040503050406030204" pitchFamily="18" charset="0"/>
              </a:rPr>
              <a:t>ends in vow + cons + </a:t>
            </a:r>
            <a:r>
              <a:rPr lang="en-US" altLang="en-US" sz="900" i="1" dirty="0" err="1" smtClean="0">
                <a:solidFill>
                  <a:srgbClr val="000000"/>
                </a:solidFill>
                <a:latin typeface="Cambria" panose="02040503050406030204" pitchFamily="18" charset="0"/>
              </a:rPr>
              <a:t>ing</a:t>
            </a:r>
            <a:endParaRPr lang="en-US" altLang="en-US" sz="900" i="1" dirty="0">
              <a:solidFill>
                <a:srgbClr val="000000"/>
              </a:solidFill>
              <a:latin typeface="Cambria" panose="02040503050406030204" pitchFamily="18" charset="0"/>
            </a:endParaRPr>
          </a:p>
        </p:txBody>
      </p:sp>
      <p:sp>
        <p:nvSpPr>
          <p:cNvPr id="80" name="Text Box 5"/>
          <p:cNvSpPr txBox="1">
            <a:spLocks noChangeArrowheads="1"/>
          </p:cNvSpPr>
          <p:nvPr/>
        </p:nvSpPr>
        <p:spPr bwMode="auto">
          <a:xfrm>
            <a:off x="1421674" y="5878231"/>
            <a:ext cx="1464907"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900" i="1" dirty="0" smtClean="0">
                <a:solidFill>
                  <a:srgbClr val="000000"/>
                </a:solidFill>
                <a:latin typeface="Cambria" panose="02040503050406030204" pitchFamily="18" charset="0"/>
              </a:rPr>
              <a:t>ends in vow + 2*cons + </a:t>
            </a:r>
            <a:r>
              <a:rPr lang="en-US" altLang="en-US" sz="900" i="1" dirty="0" err="1" smtClean="0">
                <a:solidFill>
                  <a:srgbClr val="000000"/>
                </a:solidFill>
                <a:latin typeface="Cambria" panose="02040503050406030204" pitchFamily="18" charset="0"/>
              </a:rPr>
              <a:t>ing</a:t>
            </a:r>
            <a:endParaRPr lang="en-US" altLang="en-US" sz="900" i="1" dirty="0">
              <a:solidFill>
                <a:srgbClr val="000000"/>
              </a:solidFill>
              <a:latin typeface="Cambria" panose="02040503050406030204" pitchFamily="18" charset="0"/>
            </a:endParaRPr>
          </a:p>
        </p:txBody>
      </p:sp>
      <p:sp>
        <p:nvSpPr>
          <p:cNvPr id="81" name="Text Box 5"/>
          <p:cNvSpPr txBox="1">
            <a:spLocks noChangeArrowheads="1"/>
          </p:cNvSpPr>
          <p:nvPr/>
        </p:nvSpPr>
        <p:spPr bwMode="auto">
          <a:xfrm>
            <a:off x="1490372" y="4175840"/>
            <a:ext cx="1464907"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900" i="1" dirty="0" smtClean="0">
                <a:solidFill>
                  <a:srgbClr val="000000"/>
                </a:solidFill>
                <a:latin typeface="Cambria" panose="02040503050406030204" pitchFamily="18" charset="0"/>
              </a:rPr>
              <a:t>ends in </a:t>
            </a:r>
            <a:r>
              <a:rPr lang="en-US" altLang="en-US" sz="900" i="1" dirty="0" err="1" smtClean="0">
                <a:solidFill>
                  <a:srgbClr val="000000"/>
                </a:solidFill>
                <a:latin typeface="Cambria" panose="02040503050406030204" pitchFamily="18" charset="0"/>
              </a:rPr>
              <a:t>ly</a:t>
            </a:r>
            <a:endParaRPr lang="en-US" altLang="en-US" sz="900" i="1" dirty="0">
              <a:solidFill>
                <a:srgbClr val="000000"/>
              </a:solidFill>
              <a:latin typeface="Cambria" panose="02040503050406030204" pitchFamily="18" charset="0"/>
            </a:endParaRPr>
          </a:p>
        </p:txBody>
      </p:sp>
      <p:sp>
        <p:nvSpPr>
          <p:cNvPr id="82" name="Text Box 5"/>
          <p:cNvSpPr txBox="1">
            <a:spLocks noChangeArrowheads="1"/>
          </p:cNvSpPr>
          <p:nvPr/>
        </p:nvSpPr>
        <p:spPr bwMode="auto">
          <a:xfrm>
            <a:off x="1423852" y="4722168"/>
            <a:ext cx="1464907"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900" i="1" dirty="0" smtClean="0">
                <a:solidFill>
                  <a:srgbClr val="000000"/>
                </a:solidFill>
                <a:latin typeface="Cambria" panose="02040503050406030204" pitchFamily="18" charset="0"/>
              </a:rPr>
              <a:t>ends in </a:t>
            </a:r>
            <a:r>
              <a:rPr lang="en-US" altLang="en-US" sz="900" i="1" dirty="0" err="1" smtClean="0">
                <a:solidFill>
                  <a:srgbClr val="000000"/>
                </a:solidFill>
                <a:latin typeface="Cambria" panose="02040503050406030204" pitchFamily="18" charset="0"/>
              </a:rPr>
              <a:t>est</a:t>
            </a:r>
            <a:endParaRPr lang="en-US" altLang="en-US" sz="900" i="1" dirty="0">
              <a:solidFill>
                <a:srgbClr val="000000"/>
              </a:solidFill>
              <a:latin typeface="Cambria" panose="02040503050406030204" pitchFamily="18" charset="0"/>
            </a:endParaRPr>
          </a:p>
        </p:txBody>
      </p:sp>
      <p:sp>
        <p:nvSpPr>
          <p:cNvPr id="83" name="Text Box 5"/>
          <p:cNvSpPr txBox="1">
            <a:spLocks noChangeArrowheads="1"/>
          </p:cNvSpPr>
          <p:nvPr/>
        </p:nvSpPr>
        <p:spPr bwMode="auto">
          <a:xfrm>
            <a:off x="1637439" y="5292579"/>
            <a:ext cx="1464907"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900" i="1" dirty="0" smtClean="0">
                <a:solidFill>
                  <a:srgbClr val="000000"/>
                </a:solidFill>
                <a:latin typeface="Cambria" panose="02040503050406030204" pitchFamily="18" charset="0"/>
              </a:rPr>
              <a:t>ends in s</a:t>
            </a:r>
            <a:endParaRPr lang="en-US" altLang="en-US" sz="900" i="1" dirty="0">
              <a:solidFill>
                <a:srgbClr val="000000"/>
              </a:solidFill>
              <a:latin typeface="Cambria" panose="02040503050406030204" pitchFamily="18" charset="0"/>
            </a:endParaRPr>
          </a:p>
        </p:txBody>
      </p:sp>
      <p:sp>
        <p:nvSpPr>
          <p:cNvPr id="84" name="Text Box 5"/>
          <p:cNvSpPr txBox="1">
            <a:spLocks noChangeArrowheads="1"/>
          </p:cNvSpPr>
          <p:nvPr/>
        </p:nvSpPr>
        <p:spPr bwMode="auto">
          <a:xfrm>
            <a:off x="1308463" y="6550968"/>
            <a:ext cx="1729237"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900" i="1" dirty="0" smtClean="0">
                <a:solidFill>
                  <a:srgbClr val="000000"/>
                </a:solidFill>
                <a:latin typeface="Cambria" panose="02040503050406030204" pitchFamily="18" charset="0"/>
              </a:rPr>
              <a:t>create your own stemming rule</a:t>
            </a:r>
            <a:endParaRPr lang="en-US" altLang="en-US" sz="900" i="1" dirty="0">
              <a:solidFill>
                <a:srgbClr val="000000"/>
              </a:solidFill>
              <a:latin typeface="Cambria" panose="02040503050406030204" pitchFamily="18" charset="0"/>
            </a:endParaRPr>
          </a:p>
        </p:txBody>
      </p:sp>
      <p:sp>
        <p:nvSpPr>
          <p:cNvPr id="86" name="Text Box 5"/>
          <p:cNvSpPr txBox="1">
            <a:spLocks noChangeArrowheads="1"/>
          </p:cNvSpPr>
          <p:nvPr/>
        </p:nvSpPr>
        <p:spPr bwMode="auto">
          <a:xfrm>
            <a:off x="190516" y="141403"/>
            <a:ext cx="4500918"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sz="4200" i="1" dirty="0" smtClean="0">
                <a:solidFill>
                  <a:srgbClr val="000000"/>
                </a:solidFill>
                <a:latin typeface="Cambria" panose="02040503050406030204" pitchFamily="18" charset="0"/>
              </a:rPr>
              <a:t>Stemming!</a:t>
            </a:r>
            <a:endParaRPr lang="en-US" altLang="en-US" sz="4200" i="1" dirty="0">
              <a:solidFill>
                <a:srgbClr val="000000"/>
              </a:solidFill>
              <a:latin typeface="Cambria" panose="02040503050406030204" pitchFamily="18" charset="0"/>
            </a:endParaRPr>
          </a:p>
        </p:txBody>
      </p:sp>
    </p:spTree>
    <p:extLst>
      <p:ext uri="{BB962C8B-B14F-4D97-AF65-F5344CB8AC3E}">
        <p14:creationId xmlns:p14="http://schemas.microsoft.com/office/powerpoint/2010/main" val="175527574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 Box 5"/>
          <p:cNvSpPr txBox="1">
            <a:spLocks noChangeArrowheads="1"/>
          </p:cNvSpPr>
          <p:nvPr/>
        </p:nvSpPr>
        <p:spPr bwMode="auto">
          <a:xfrm>
            <a:off x="304800" y="182562"/>
            <a:ext cx="41148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sz="4200" dirty="0" smtClean="0">
                <a:latin typeface="Cambria" panose="02040503050406030204" pitchFamily="18" charset="0"/>
              </a:rPr>
              <a:t>Model </a:t>
            </a:r>
            <a:r>
              <a:rPr lang="en-US" altLang="en-US" sz="4200" i="1" dirty="0" smtClean="0">
                <a:latin typeface="Cambria" panose="02040503050406030204" pitchFamily="18" charset="0"/>
              </a:rPr>
              <a:t>matching</a:t>
            </a:r>
            <a:endParaRPr lang="en-US" altLang="en-US" sz="4200" b="1" i="1" dirty="0">
              <a:latin typeface="Cambria" panose="02040503050406030204" pitchFamily="18" charset="0"/>
            </a:endParaRPr>
          </a:p>
        </p:txBody>
      </p:sp>
      <p:sp>
        <p:nvSpPr>
          <p:cNvPr id="4" name="Text Box 23"/>
          <p:cNvSpPr txBox="1">
            <a:spLocks noChangeArrowheads="1"/>
          </p:cNvSpPr>
          <p:nvPr/>
        </p:nvSpPr>
        <p:spPr bwMode="auto">
          <a:xfrm>
            <a:off x="5257800" y="132982"/>
            <a:ext cx="3080084" cy="830997"/>
          </a:xfrm>
          <a:prstGeom prst="rect">
            <a:avLst/>
          </a:prstGeom>
          <a:solidFill>
            <a:srgbClr val="CCFFCC"/>
          </a:solidFill>
          <a:ln>
            <a:noFill/>
          </a:ln>
          <a:extLst/>
        </p:spPr>
        <p:txBody>
          <a:bodyPr wrap="square">
            <a:spAutoFit/>
          </a:bodyPr>
          <a:lstStyle>
            <a:lvl1pPr marL="342900" indent="-342900"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indent="0" algn="ctr" eaLnBrk="1" hangingPunct="1">
              <a:spcBef>
                <a:spcPct val="50000"/>
              </a:spcBef>
            </a:pPr>
            <a:r>
              <a:rPr lang="en-US" altLang="en-US" dirty="0" smtClean="0">
                <a:solidFill>
                  <a:srgbClr val="000000"/>
                </a:solidFill>
                <a:latin typeface="Cambria" panose="02040503050406030204" pitchFamily="18" charset="0"/>
              </a:rPr>
              <a:t>Suppose we have two dictionaries:</a:t>
            </a:r>
            <a:endParaRPr lang="en-US" altLang="en-US" dirty="0">
              <a:solidFill>
                <a:srgbClr val="000000"/>
              </a:solidFill>
              <a:latin typeface="Cambria" panose="02040503050406030204" pitchFamily="18" charset="0"/>
            </a:endParaRPr>
          </a:p>
        </p:txBody>
      </p:sp>
      <p:sp>
        <p:nvSpPr>
          <p:cNvPr id="20" name="TextBox 19"/>
          <p:cNvSpPr txBox="1"/>
          <p:nvPr/>
        </p:nvSpPr>
        <p:spPr>
          <a:xfrm>
            <a:off x="685800" y="1644133"/>
            <a:ext cx="2590800" cy="1200329"/>
          </a:xfrm>
          <a:prstGeom prst="rect">
            <a:avLst/>
          </a:prstGeom>
          <a:noFill/>
        </p:spPr>
        <p:txBody>
          <a:bodyPr wrap="square" rtlCol="0">
            <a:spAutoFit/>
          </a:bodyPr>
          <a:lstStyle/>
          <a:p>
            <a:pPr algn="ctr"/>
            <a:r>
              <a:rPr lang="en-US" dirty="0" smtClean="0">
                <a:latin typeface="Calibri" panose="020F0502020204030204" pitchFamily="34" charset="0"/>
              </a:rPr>
              <a:t>WS: { </a:t>
            </a:r>
            <a:r>
              <a:rPr lang="en-US" dirty="0" smtClean="0">
                <a:solidFill>
                  <a:srgbClr val="009900"/>
                </a:solidFill>
                <a:latin typeface="Calibri" panose="020F0502020204030204" pitchFamily="34" charset="0"/>
              </a:rPr>
              <a:t>"love"</a:t>
            </a:r>
            <a:r>
              <a:rPr lang="en-US" dirty="0" smtClean="0">
                <a:latin typeface="Calibri" panose="020F0502020204030204" pitchFamily="34" charset="0"/>
              </a:rPr>
              <a:t>: 50, </a:t>
            </a:r>
          </a:p>
          <a:p>
            <a:pPr algn="ctr"/>
            <a:r>
              <a:rPr lang="en-US" dirty="0">
                <a:solidFill>
                  <a:srgbClr val="009900"/>
                </a:solidFill>
                <a:latin typeface="Calibri" panose="020F0502020204030204" pitchFamily="34" charset="0"/>
              </a:rPr>
              <a:t> </a:t>
            </a:r>
            <a:r>
              <a:rPr lang="en-US" dirty="0" smtClean="0">
                <a:solidFill>
                  <a:srgbClr val="009900"/>
                </a:solidFill>
                <a:latin typeface="Calibri" panose="020F0502020204030204" pitchFamily="34" charset="0"/>
              </a:rPr>
              <a:t>          "spell"</a:t>
            </a:r>
            <a:r>
              <a:rPr lang="en-US" dirty="0" smtClean="0">
                <a:latin typeface="Calibri" panose="020F0502020204030204" pitchFamily="34" charset="0"/>
              </a:rPr>
              <a:t>: 8, </a:t>
            </a:r>
          </a:p>
          <a:p>
            <a:pPr algn="ctr"/>
            <a:r>
              <a:rPr lang="en-US" dirty="0">
                <a:latin typeface="Calibri" panose="020F0502020204030204" pitchFamily="34" charset="0"/>
              </a:rPr>
              <a:t> </a:t>
            </a:r>
            <a:r>
              <a:rPr lang="en-US" dirty="0" smtClean="0">
                <a:latin typeface="Calibri" panose="020F0502020204030204" pitchFamily="34" charset="0"/>
              </a:rPr>
              <a:t>          </a:t>
            </a:r>
            <a:r>
              <a:rPr lang="en-US" dirty="0" smtClean="0">
                <a:latin typeface="Calibri" panose="020F0502020204030204" pitchFamily="34" charset="0"/>
              </a:rPr>
              <a:t>   </a:t>
            </a:r>
            <a:r>
              <a:rPr lang="en-US" dirty="0" smtClean="0">
                <a:solidFill>
                  <a:srgbClr val="009900"/>
                </a:solidFill>
                <a:latin typeface="Calibri" panose="020F0502020204030204" pitchFamily="34" charset="0"/>
              </a:rPr>
              <a:t>"</a:t>
            </a:r>
            <a:r>
              <a:rPr lang="en-US" dirty="0" smtClean="0">
                <a:solidFill>
                  <a:srgbClr val="009900"/>
                </a:solidFill>
                <a:latin typeface="Calibri" panose="020F0502020204030204" pitchFamily="34" charset="0"/>
              </a:rPr>
              <a:t>thou"</a:t>
            </a:r>
            <a:r>
              <a:rPr lang="en-US" dirty="0" smtClean="0">
                <a:latin typeface="Calibri" panose="020F0502020204030204" pitchFamily="34" charset="0"/>
              </a:rPr>
              <a:t>: 42 }</a:t>
            </a:r>
            <a:endParaRPr lang="en-US" dirty="0">
              <a:latin typeface="Calibri" panose="020F0502020204030204" pitchFamily="34" charset="0"/>
            </a:endParaRPr>
          </a:p>
        </p:txBody>
      </p:sp>
      <p:sp>
        <p:nvSpPr>
          <p:cNvPr id="8" name="TextBox 7"/>
          <p:cNvSpPr txBox="1"/>
          <p:nvPr/>
        </p:nvSpPr>
        <p:spPr>
          <a:xfrm>
            <a:off x="4038600" y="1459468"/>
            <a:ext cx="4228813" cy="1569660"/>
          </a:xfrm>
          <a:prstGeom prst="rect">
            <a:avLst/>
          </a:prstGeom>
          <a:noFill/>
        </p:spPr>
        <p:txBody>
          <a:bodyPr wrap="square" rtlCol="0">
            <a:spAutoFit/>
          </a:bodyPr>
          <a:lstStyle/>
          <a:p>
            <a:pPr algn="ctr"/>
            <a:r>
              <a:rPr lang="en-US" i="1" dirty="0" smtClean="0">
                <a:latin typeface="Calibri" panose="020F0502020204030204" pitchFamily="34" charset="0"/>
              </a:rPr>
              <a:t>Unknown file</a:t>
            </a:r>
            <a:r>
              <a:rPr lang="en-US" dirty="0" smtClean="0">
                <a:latin typeface="Calibri" panose="020F0502020204030204" pitchFamily="34" charset="0"/>
              </a:rPr>
              <a:t>: </a:t>
            </a:r>
            <a:r>
              <a:rPr lang="en-US" dirty="0" smtClean="0">
                <a:latin typeface="Calibri" panose="020F0502020204030204" pitchFamily="34" charset="0"/>
              </a:rPr>
              <a:t>{ </a:t>
            </a:r>
            <a:r>
              <a:rPr lang="en-US" dirty="0" smtClean="0">
                <a:solidFill>
                  <a:srgbClr val="009900"/>
                </a:solidFill>
                <a:latin typeface="Calibri" panose="020F0502020204030204" pitchFamily="34" charset="0"/>
              </a:rPr>
              <a:t>"love"</a:t>
            </a:r>
            <a:r>
              <a:rPr lang="en-US" dirty="0" smtClean="0">
                <a:latin typeface="Calibri" panose="020F0502020204030204" pitchFamily="34" charset="0"/>
              </a:rPr>
              <a:t>: 3,  </a:t>
            </a:r>
            <a:endParaRPr lang="en-US" dirty="0" smtClean="0">
              <a:latin typeface="Calibri" panose="020F0502020204030204" pitchFamily="34" charset="0"/>
            </a:endParaRPr>
          </a:p>
          <a:p>
            <a:pPr algn="ctr"/>
            <a:r>
              <a:rPr lang="en-US" dirty="0">
                <a:solidFill>
                  <a:srgbClr val="009900"/>
                </a:solidFill>
                <a:latin typeface="Calibri" panose="020F0502020204030204" pitchFamily="34" charset="0"/>
              </a:rPr>
              <a:t> </a:t>
            </a:r>
            <a:r>
              <a:rPr lang="en-US" dirty="0" smtClean="0">
                <a:solidFill>
                  <a:srgbClr val="009900"/>
                </a:solidFill>
                <a:latin typeface="Calibri" panose="020F0502020204030204" pitchFamily="34" charset="0"/>
              </a:rPr>
              <a:t>                             </a:t>
            </a:r>
            <a:r>
              <a:rPr lang="en-US" dirty="0" smtClean="0">
                <a:solidFill>
                  <a:srgbClr val="009900"/>
                </a:solidFill>
                <a:latin typeface="Calibri" panose="020F0502020204030204" pitchFamily="34" charset="0"/>
              </a:rPr>
              <a:t>"</a:t>
            </a:r>
            <a:r>
              <a:rPr lang="en-US" dirty="0" smtClean="0">
                <a:solidFill>
                  <a:srgbClr val="009900"/>
                </a:solidFill>
                <a:latin typeface="Calibri" panose="020F0502020204030204" pitchFamily="34" charset="0"/>
              </a:rPr>
              <a:t>thou"</a:t>
            </a:r>
            <a:r>
              <a:rPr lang="en-US" dirty="0" smtClean="0">
                <a:latin typeface="Calibri" panose="020F0502020204030204" pitchFamily="34" charset="0"/>
              </a:rPr>
              <a:t>: 1,</a:t>
            </a:r>
          </a:p>
          <a:p>
            <a:pPr algn="ctr"/>
            <a:r>
              <a:rPr lang="en-US" dirty="0">
                <a:latin typeface="Calibri" panose="020F0502020204030204" pitchFamily="34" charset="0"/>
              </a:rPr>
              <a:t> </a:t>
            </a:r>
            <a:r>
              <a:rPr lang="en-US" dirty="0" smtClean="0">
                <a:latin typeface="Calibri" panose="020F0502020204030204" pitchFamily="34" charset="0"/>
              </a:rPr>
              <a:t>         </a:t>
            </a:r>
            <a:r>
              <a:rPr lang="en-US" dirty="0" smtClean="0">
                <a:latin typeface="Calibri" panose="020F0502020204030204" pitchFamily="34" charset="0"/>
              </a:rPr>
              <a:t>                       </a:t>
            </a:r>
            <a:r>
              <a:rPr lang="en-US" dirty="0" smtClean="0">
                <a:solidFill>
                  <a:srgbClr val="009900"/>
                </a:solidFill>
                <a:latin typeface="Calibri" panose="020F0502020204030204" pitchFamily="34" charset="0"/>
              </a:rPr>
              <a:t>"</a:t>
            </a:r>
            <a:r>
              <a:rPr lang="en-US" dirty="0" smtClean="0">
                <a:solidFill>
                  <a:srgbClr val="009900"/>
                </a:solidFill>
                <a:latin typeface="Calibri" panose="020F0502020204030204" pitchFamily="34" charset="0"/>
              </a:rPr>
              <a:t>potter"</a:t>
            </a:r>
            <a:r>
              <a:rPr lang="en-US" dirty="0" smtClean="0">
                <a:latin typeface="Calibri" panose="020F0502020204030204" pitchFamily="34" charset="0"/>
              </a:rPr>
              <a:t>: 2, </a:t>
            </a:r>
            <a:endParaRPr lang="en-US" dirty="0" smtClean="0">
              <a:latin typeface="Calibri" panose="020F0502020204030204" pitchFamily="34" charset="0"/>
            </a:endParaRPr>
          </a:p>
          <a:p>
            <a:pPr algn="ctr"/>
            <a:r>
              <a:rPr lang="en-US" dirty="0">
                <a:solidFill>
                  <a:srgbClr val="009900"/>
                </a:solidFill>
                <a:latin typeface="Calibri" panose="020F0502020204030204" pitchFamily="34" charset="0"/>
              </a:rPr>
              <a:t> </a:t>
            </a:r>
            <a:r>
              <a:rPr lang="en-US" dirty="0" smtClean="0">
                <a:solidFill>
                  <a:srgbClr val="009900"/>
                </a:solidFill>
                <a:latin typeface="Calibri" panose="020F0502020204030204" pitchFamily="34" charset="0"/>
              </a:rPr>
              <a:t>                                </a:t>
            </a:r>
            <a:r>
              <a:rPr lang="en-US" dirty="0" smtClean="0">
                <a:solidFill>
                  <a:srgbClr val="009900"/>
                </a:solidFill>
                <a:latin typeface="Calibri" panose="020F0502020204030204" pitchFamily="34" charset="0"/>
              </a:rPr>
              <a:t>"</a:t>
            </a:r>
            <a:r>
              <a:rPr lang="en-US" dirty="0" smtClean="0">
                <a:solidFill>
                  <a:srgbClr val="009900"/>
                </a:solidFill>
                <a:latin typeface="Calibri" panose="020F0502020204030204" pitchFamily="34" charset="0"/>
              </a:rPr>
              <a:t>spam"</a:t>
            </a:r>
            <a:r>
              <a:rPr lang="en-US" dirty="0" smtClean="0">
                <a:latin typeface="Calibri" panose="020F0502020204030204" pitchFamily="34" charset="0"/>
              </a:rPr>
              <a:t>: 4 }</a:t>
            </a:r>
            <a:endParaRPr lang="en-US" dirty="0">
              <a:latin typeface="Calibri" panose="020F0502020204030204" pitchFamily="34" charset="0"/>
            </a:endParaRPr>
          </a:p>
        </p:txBody>
      </p:sp>
      <p:grpSp>
        <p:nvGrpSpPr>
          <p:cNvPr id="13" name="Group 15"/>
          <p:cNvGrpSpPr>
            <a:grpSpLocks/>
          </p:cNvGrpSpPr>
          <p:nvPr/>
        </p:nvGrpSpPr>
        <p:grpSpPr bwMode="auto">
          <a:xfrm>
            <a:off x="8521673" y="6285029"/>
            <a:ext cx="533064" cy="483708"/>
            <a:chOff x="2928" y="1051"/>
            <a:chExt cx="840" cy="957"/>
          </a:xfrm>
        </p:grpSpPr>
        <p:sp>
          <p:nvSpPr>
            <p:cNvPr id="14" name="Freeform 16"/>
            <p:cNvSpPr>
              <a:spLocks/>
            </p:cNvSpPr>
            <p:nvPr/>
          </p:nvSpPr>
          <p:spPr bwMode="auto">
            <a:xfrm>
              <a:off x="2928" y="1759"/>
              <a:ext cx="810" cy="249"/>
            </a:xfrm>
            <a:custGeom>
              <a:avLst/>
              <a:gdLst>
                <a:gd name="T0" fmla="*/ 52 w 1048"/>
                <a:gd name="T1" fmla="*/ 21 h 250"/>
                <a:gd name="T2" fmla="*/ 90 w 1048"/>
                <a:gd name="T3" fmla="*/ 83 h 250"/>
                <a:gd name="T4" fmla="*/ 94 w 1048"/>
                <a:gd name="T5" fmla="*/ 111 h 250"/>
                <a:gd name="T6" fmla="*/ 98 w 1048"/>
                <a:gd name="T7" fmla="*/ 129 h 250"/>
                <a:gd name="T8" fmla="*/ 103 w 1048"/>
                <a:gd name="T9" fmla="*/ 170 h 250"/>
                <a:gd name="T10" fmla="*/ 73 w 1048"/>
                <a:gd name="T11" fmla="*/ 239 h 250"/>
                <a:gd name="T12" fmla="*/ 8 w 1048"/>
                <a:gd name="T13" fmla="*/ 219 h 250"/>
                <a:gd name="T14" fmla="*/ 0 w 1048"/>
                <a:gd name="T15" fmla="*/ 198 h 250"/>
                <a:gd name="T16" fmla="*/ 2 w 1048"/>
                <a:gd name="T17" fmla="*/ 164 h 250"/>
                <a:gd name="T18" fmla="*/ 9 w 1048"/>
                <a:gd name="T19" fmla="*/ 125 h 250"/>
                <a:gd name="T20" fmla="*/ 20 w 1048"/>
                <a:gd name="T21" fmla="*/ 76 h 250"/>
                <a:gd name="T22" fmla="*/ 28 w 1048"/>
                <a:gd name="T23" fmla="*/ 55 h 250"/>
                <a:gd name="T24" fmla="*/ 32 w 1048"/>
                <a:gd name="T25" fmla="*/ 28 h 250"/>
                <a:gd name="T26" fmla="*/ 37 w 1048"/>
                <a:gd name="T27" fmla="*/ 14 h 250"/>
                <a:gd name="T28" fmla="*/ 49 w 1048"/>
                <a:gd name="T29" fmla="*/ 28 h 250"/>
                <a:gd name="T30" fmla="*/ 52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solidFill>
                  <a:srgbClr val="000000"/>
                </a:solidFill>
              </a:endParaRPr>
            </a:p>
          </p:txBody>
        </p:sp>
        <p:sp>
          <p:nvSpPr>
            <p:cNvPr id="15" name="Oval 17"/>
            <p:cNvSpPr>
              <a:spLocks noChangeArrowheads="1"/>
            </p:cNvSpPr>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16" name="Oval 18"/>
            <p:cNvSpPr>
              <a:spLocks noChangeArrowheads="1"/>
            </p:cNvSpPr>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17" name="Oval 19"/>
            <p:cNvSpPr>
              <a:spLocks noChangeArrowheads="1"/>
            </p:cNvSpPr>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18" name="Oval 20"/>
            <p:cNvSpPr>
              <a:spLocks noChangeArrowheads="1"/>
            </p:cNvSpPr>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19" name="Oval 21"/>
            <p:cNvSpPr>
              <a:spLocks noChangeArrowheads="1"/>
            </p:cNvSpPr>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24" name="Oval 22"/>
            <p:cNvSpPr>
              <a:spLocks noChangeArrowheads="1"/>
            </p:cNvSpPr>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25" name="Oval 23"/>
            <p:cNvSpPr>
              <a:spLocks noChangeArrowheads="1"/>
            </p:cNvSpPr>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26" name="AutoShape 24"/>
            <p:cNvSpPr>
              <a:spLocks noChangeArrowheads="1"/>
            </p:cNvSpPr>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27" name="Freeform 25"/>
            <p:cNvSpPr>
              <a:spLocks/>
            </p:cNvSpPr>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solidFill>
                  <a:srgbClr val="000000"/>
                </a:solidFill>
              </a:endParaRPr>
            </a:p>
          </p:txBody>
        </p:sp>
        <p:sp>
          <p:nvSpPr>
            <p:cNvPr id="28" name="Freeform 26"/>
            <p:cNvSpPr>
              <a:spLocks/>
            </p:cNvSpPr>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solidFill>
                  <a:srgbClr val="000000"/>
                </a:solidFill>
              </a:endParaRPr>
            </a:p>
          </p:txBody>
        </p:sp>
        <p:sp>
          <p:nvSpPr>
            <p:cNvPr id="29" name="Freeform 27"/>
            <p:cNvSpPr>
              <a:spLocks/>
            </p:cNvSpPr>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solidFill>
                  <a:srgbClr val="000000"/>
                </a:solidFill>
              </a:endParaRPr>
            </a:p>
          </p:txBody>
        </p:sp>
        <p:sp>
          <p:nvSpPr>
            <p:cNvPr id="30" name="Freeform 28"/>
            <p:cNvSpPr>
              <a:spLocks/>
            </p:cNvSpPr>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solidFill>
                  <a:srgbClr val="000000"/>
                </a:solidFill>
              </a:endParaRPr>
            </a:p>
          </p:txBody>
        </p:sp>
      </p:grpSp>
      <p:sp>
        <p:nvSpPr>
          <p:cNvPr id="31" name="Text Box 5"/>
          <p:cNvSpPr txBox="1">
            <a:spLocks noChangeArrowheads="1"/>
          </p:cNvSpPr>
          <p:nvPr/>
        </p:nvSpPr>
        <p:spPr bwMode="auto">
          <a:xfrm>
            <a:off x="6790036" y="5943600"/>
            <a:ext cx="201993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1200" dirty="0" smtClean="0">
                <a:solidFill>
                  <a:srgbClr val="000000"/>
                </a:solidFill>
                <a:latin typeface="Cambria" panose="02040503050406030204" pitchFamily="18" charset="0"/>
              </a:rPr>
              <a:t>These must have been some </a:t>
            </a:r>
            <a:r>
              <a:rPr lang="en-US" altLang="en-US" sz="1200" i="1" dirty="0" smtClean="0">
                <a:solidFill>
                  <a:srgbClr val="000000"/>
                </a:solidFill>
                <a:latin typeface="Cambria" panose="02040503050406030204" pitchFamily="18" charset="0"/>
              </a:rPr>
              <a:t>really</a:t>
            </a:r>
            <a:r>
              <a:rPr lang="en-US" altLang="en-US" sz="1200" dirty="0" smtClean="0">
                <a:solidFill>
                  <a:srgbClr val="000000"/>
                </a:solidFill>
                <a:latin typeface="Cambria" panose="02040503050406030204" pitchFamily="18" charset="0"/>
              </a:rPr>
              <a:t> avant-garde texts!</a:t>
            </a:r>
            <a:endParaRPr lang="en-US" altLang="en-US" sz="1200" dirty="0">
              <a:solidFill>
                <a:srgbClr val="000000"/>
              </a:solidFill>
              <a:latin typeface="Cambria" panose="02040503050406030204" pitchFamily="18" charset="0"/>
            </a:endParaRPr>
          </a:p>
        </p:txBody>
      </p:sp>
    </p:spTree>
    <p:extLst>
      <p:ext uri="{BB962C8B-B14F-4D97-AF65-F5344CB8AC3E}">
        <p14:creationId xmlns:p14="http://schemas.microsoft.com/office/powerpoint/2010/main" val="59809169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 Box 5"/>
          <p:cNvSpPr txBox="1">
            <a:spLocks noChangeArrowheads="1"/>
          </p:cNvSpPr>
          <p:nvPr/>
        </p:nvSpPr>
        <p:spPr bwMode="auto">
          <a:xfrm>
            <a:off x="304800" y="182562"/>
            <a:ext cx="41148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sz="4200" dirty="0" smtClean="0">
                <a:latin typeface="Cambria" panose="02040503050406030204" pitchFamily="18" charset="0"/>
              </a:rPr>
              <a:t>Model </a:t>
            </a:r>
            <a:r>
              <a:rPr lang="en-US" altLang="en-US" sz="4200" i="1" dirty="0" smtClean="0">
                <a:latin typeface="Cambria" panose="02040503050406030204" pitchFamily="18" charset="0"/>
              </a:rPr>
              <a:t>matching</a:t>
            </a:r>
            <a:endParaRPr lang="en-US" altLang="en-US" sz="4200" b="1" i="1" dirty="0">
              <a:latin typeface="Cambria" panose="02040503050406030204" pitchFamily="18" charset="0"/>
            </a:endParaRPr>
          </a:p>
        </p:txBody>
      </p:sp>
      <p:sp>
        <p:nvSpPr>
          <p:cNvPr id="4" name="Text Box 23"/>
          <p:cNvSpPr txBox="1">
            <a:spLocks noChangeArrowheads="1"/>
          </p:cNvSpPr>
          <p:nvPr/>
        </p:nvSpPr>
        <p:spPr bwMode="auto">
          <a:xfrm>
            <a:off x="5257800" y="132982"/>
            <a:ext cx="3080084" cy="830997"/>
          </a:xfrm>
          <a:prstGeom prst="rect">
            <a:avLst/>
          </a:prstGeom>
          <a:solidFill>
            <a:srgbClr val="CCFFCC"/>
          </a:solidFill>
          <a:ln>
            <a:noFill/>
          </a:ln>
          <a:extLst/>
        </p:spPr>
        <p:txBody>
          <a:bodyPr wrap="square">
            <a:spAutoFit/>
          </a:bodyPr>
          <a:lstStyle>
            <a:lvl1pPr marL="342900" indent="-342900"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indent="0" algn="ctr" eaLnBrk="1" hangingPunct="1">
              <a:spcBef>
                <a:spcPct val="50000"/>
              </a:spcBef>
            </a:pPr>
            <a:r>
              <a:rPr lang="en-US" altLang="en-US" dirty="0" smtClean="0">
                <a:solidFill>
                  <a:srgbClr val="000000"/>
                </a:solidFill>
                <a:latin typeface="Cambria" panose="02040503050406030204" pitchFamily="18" charset="0"/>
              </a:rPr>
              <a:t>Suppose we have two dictionaries:</a:t>
            </a:r>
            <a:endParaRPr lang="en-US" altLang="en-US" dirty="0">
              <a:solidFill>
                <a:srgbClr val="000000"/>
              </a:solidFill>
              <a:latin typeface="Cambria" panose="02040503050406030204" pitchFamily="18" charset="0"/>
            </a:endParaRPr>
          </a:p>
        </p:txBody>
      </p:sp>
      <p:sp>
        <p:nvSpPr>
          <p:cNvPr id="20" name="TextBox 19"/>
          <p:cNvSpPr txBox="1"/>
          <p:nvPr/>
        </p:nvSpPr>
        <p:spPr>
          <a:xfrm>
            <a:off x="685800" y="1644133"/>
            <a:ext cx="2590800" cy="1200329"/>
          </a:xfrm>
          <a:prstGeom prst="rect">
            <a:avLst/>
          </a:prstGeom>
          <a:noFill/>
        </p:spPr>
        <p:txBody>
          <a:bodyPr wrap="square" rtlCol="0">
            <a:spAutoFit/>
          </a:bodyPr>
          <a:lstStyle/>
          <a:p>
            <a:pPr algn="ctr"/>
            <a:r>
              <a:rPr lang="en-US" dirty="0" smtClean="0">
                <a:latin typeface="Calibri" panose="020F0502020204030204" pitchFamily="34" charset="0"/>
              </a:rPr>
              <a:t>WS: { </a:t>
            </a:r>
            <a:r>
              <a:rPr lang="en-US" dirty="0" smtClean="0">
                <a:solidFill>
                  <a:srgbClr val="009900"/>
                </a:solidFill>
                <a:latin typeface="Calibri" panose="020F0502020204030204" pitchFamily="34" charset="0"/>
              </a:rPr>
              <a:t>"love"</a:t>
            </a:r>
            <a:r>
              <a:rPr lang="en-US" dirty="0" smtClean="0">
                <a:latin typeface="Calibri" panose="020F0502020204030204" pitchFamily="34" charset="0"/>
              </a:rPr>
              <a:t>: 50, </a:t>
            </a:r>
          </a:p>
          <a:p>
            <a:pPr algn="ctr"/>
            <a:r>
              <a:rPr lang="en-US" dirty="0">
                <a:solidFill>
                  <a:srgbClr val="009900"/>
                </a:solidFill>
                <a:latin typeface="Calibri" panose="020F0502020204030204" pitchFamily="34" charset="0"/>
              </a:rPr>
              <a:t> </a:t>
            </a:r>
            <a:r>
              <a:rPr lang="en-US" dirty="0" smtClean="0">
                <a:solidFill>
                  <a:srgbClr val="009900"/>
                </a:solidFill>
                <a:latin typeface="Calibri" panose="020F0502020204030204" pitchFamily="34" charset="0"/>
              </a:rPr>
              <a:t>          "spell"</a:t>
            </a:r>
            <a:r>
              <a:rPr lang="en-US" dirty="0" smtClean="0">
                <a:latin typeface="Calibri" panose="020F0502020204030204" pitchFamily="34" charset="0"/>
              </a:rPr>
              <a:t>: 8, </a:t>
            </a:r>
          </a:p>
          <a:p>
            <a:pPr algn="ctr"/>
            <a:r>
              <a:rPr lang="en-US" dirty="0">
                <a:latin typeface="Calibri" panose="020F0502020204030204" pitchFamily="34" charset="0"/>
              </a:rPr>
              <a:t> </a:t>
            </a:r>
            <a:r>
              <a:rPr lang="en-US" dirty="0" smtClean="0">
                <a:latin typeface="Calibri" panose="020F0502020204030204" pitchFamily="34" charset="0"/>
              </a:rPr>
              <a:t>          </a:t>
            </a:r>
            <a:r>
              <a:rPr lang="en-US" dirty="0" smtClean="0">
                <a:latin typeface="Calibri" panose="020F0502020204030204" pitchFamily="34" charset="0"/>
              </a:rPr>
              <a:t>   </a:t>
            </a:r>
            <a:r>
              <a:rPr lang="en-US" dirty="0" smtClean="0">
                <a:solidFill>
                  <a:srgbClr val="009900"/>
                </a:solidFill>
                <a:latin typeface="Calibri" panose="020F0502020204030204" pitchFamily="34" charset="0"/>
              </a:rPr>
              <a:t>"</a:t>
            </a:r>
            <a:r>
              <a:rPr lang="en-US" dirty="0" smtClean="0">
                <a:solidFill>
                  <a:srgbClr val="009900"/>
                </a:solidFill>
                <a:latin typeface="Calibri" panose="020F0502020204030204" pitchFamily="34" charset="0"/>
              </a:rPr>
              <a:t>thou"</a:t>
            </a:r>
            <a:r>
              <a:rPr lang="en-US" dirty="0" smtClean="0">
                <a:latin typeface="Calibri" panose="020F0502020204030204" pitchFamily="34" charset="0"/>
              </a:rPr>
              <a:t>: 42 }</a:t>
            </a:r>
            <a:endParaRPr lang="en-US" dirty="0">
              <a:latin typeface="Calibri" panose="020F0502020204030204" pitchFamily="34" charset="0"/>
            </a:endParaRPr>
          </a:p>
        </p:txBody>
      </p:sp>
      <p:sp>
        <p:nvSpPr>
          <p:cNvPr id="8" name="TextBox 7"/>
          <p:cNvSpPr txBox="1"/>
          <p:nvPr/>
        </p:nvSpPr>
        <p:spPr>
          <a:xfrm>
            <a:off x="4038600" y="1459468"/>
            <a:ext cx="4228813" cy="1569660"/>
          </a:xfrm>
          <a:prstGeom prst="rect">
            <a:avLst/>
          </a:prstGeom>
          <a:noFill/>
        </p:spPr>
        <p:txBody>
          <a:bodyPr wrap="square" rtlCol="0">
            <a:spAutoFit/>
          </a:bodyPr>
          <a:lstStyle/>
          <a:p>
            <a:pPr algn="ctr"/>
            <a:r>
              <a:rPr lang="en-US" i="1" dirty="0" smtClean="0">
                <a:latin typeface="Calibri" panose="020F0502020204030204" pitchFamily="34" charset="0"/>
              </a:rPr>
              <a:t>Unknown file</a:t>
            </a:r>
            <a:r>
              <a:rPr lang="en-US" dirty="0" smtClean="0">
                <a:latin typeface="Calibri" panose="020F0502020204030204" pitchFamily="34" charset="0"/>
              </a:rPr>
              <a:t>: </a:t>
            </a:r>
            <a:r>
              <a:rPr lang="en-US" dirty="0" smtClean="0">
                <a:latin typeface="Calibri" panose="020F0502020204030204" pitchFamily="34" charset="0"/>
              </a:rPr>
              <a:t>{ </a:t>
            </a:r>
            <a:r>
              <a:rPr lang="en-US" dirty="0" smtClean="0">
                <a:solidFill>
                  <a:srgbClr val="009900"/>
                </a:solidFill>
                <a:latin typeface="Calibri" panose="020F0502020204030204" pitchFamily="34" charset="0"/>
              </a:rPr>
              <a:t>"love"</a:t>
            </a:r>
            <a:r>
              <a:rPr lang="en-US" dirty="0" smtClean="0">
                <a:latin typeface="Calibri" panose="020F0502020204030204" pitchFamily="34" charset="0"/>
              </a:rPr>
              <a:t>: 3,  </a:t>
            </a:r>
            <a:endParaRPr lang="en-US" dirty="0" smtClean="0">
              <a:latin typeface="Calibri" panose="020F0502020204030204" pitchFamily="34" charset="0"/>
            </a:endParaRPr>
          </a:p>
          <a:p>
            <a:pPr algn="ctr"/>
            <a:r>
              <a:rPr lang="en-US" dirty="0">
                <a:solidFill>
                  <a:srgbClr val="009900"/>
                </a:solidFill>
                <a:latin typeface="Calibri" panose="020F0502020204030204" pitchFamily="34" charset="0"/>
              </a:rPr>
              <a:t> </a:t>
            </a:r>
            <a:r>
              <a:rPr lang="en-US" dirty="0" smtClean="0">
                <a:solidFill>
                  <a:srgbClr val="009900"/>
                </a:solidFill>
                <a:latin typeface="Calibri" panose="020F0502020204030204" pitchFamily="34" charset="0"/>
              </a:rPr>
              <a:t>                             </a:t>
            </a:r>
            <a:r>
              <a:rPr lang="en-US" dirty="0" smtClean="0">
                <a:solidFill>
                  <a:srgbClr val="009900"/>
                </a:solidFill>
                <a:latin typeface="Calibri" panose="020F0502020204030204" pitchFamily="34" charset="0"/>
              </a:rPr>
              <a:t>"</a:t>
            </a:r>
            <a:r>
              <a:rPr lang="en-US" dirty="0" smtClean="0">
                <a:solidFill>
                  <a:srgbClr val="009900"/>
                </a:solidFill>
                <a:latin typeface="Calibri" panose="020F0502020204030204" pitchFamily="34" charset="0"/>
              </a:rPr>
              <a:t>thou"</a:t>
            </a:r>
            <a:r>
              <a:rPr lang="en-US" dirty="0" smtClean="0">
                <a:latin typeface="Calibri" panose="020F0502020204030204" pitchFamily="34" charset="0"/>
              </a:rPr>
              <a:t>: 1,</a:t>
            </a:r>
          </a:p>
          <a:p>
            <a:pPr algn="ctr"/>
            <a:r>
              <a:rPr lang="en-US" dirty="0">
                <a:latin typeface="Calibri" panose="020F0502020204030204" pitchFamily="34" charset="0"/>
              </a:rPr>
              <a:t> </a:t>
            </a:r>
            <a:r>
              <a:rPr lang="en-US" dirty="0" smtClean="0">
                <a:latin typeface="Calibri" panose="020F0502020204030204" pitchFamily="34" charset="0"/>
              </a:rPr>
              <a:t>         </a:t>
            </a:r>
            <a:r>
              <a:rPr lang="en-US" dirty="0" smtClean="0">
                <a:latin typeface="Calibri" panose="020F0502020204030204" pitchFamily="34" charset="0"/>
              </a:rPr>
              <a:t>                       </a:t>
            </a:r>
            <a:r>
              <a:rPr lang="en-US" dirty="0" smtClean="0">
                <a:solidFill>
                  <a:srgbClr val="009900"/>
                </a:solidFill>
                <a:latin typeface="Calibri" panose="020F0502020204030204" pitchFamily="34" charset="0"/>
              </a:rPr>
              <a:t>"</a:t>
            </a:r>
            <a:r>
              <a:rPr lang="en-US" dirty="0" smtClean="0">
                <a:solidFill>
                  <a:srgbClr val="009900"/>
                </a:solidFill>
                <a:latin typeface="Calibri" panose="020F0502020204030204" pitchFamily="34" charset="0"/>
              </a:rPr>
              <a:t>potter"</a:t>
            </a:r>
            <a:r>
              <a:rPr lang="en-US" dirty="0" smtClean="0">
                <a:latin typeface="Calibri" panose="020F0502020204030204" pitchFamily="34" charset="0"/>
              </a:rPr>
              <a:t>: 2, </a:t>
            </a:r>
            <a:endParaRPr lang="en-US" dirty="0" smtClean="0">
              <a:latin typeface="Calibri" panose="020F0502020204030204" pitchFamily="34" charset="0"/>
            </a:endParaRPr>
          </a:p>
          <a:p>
            <a:pPr algn="ctr"/>
            <a:r>
              <a:rPr lang="en-US" dirty="0">
                <a:solidFill>
                  <a:srgbClr val="009900"/>
                </a:solidFill>
                <a:latin typeface="Calibri" panose="020F0502020204030204" pitchFamily="34" charset="0"/>
              </a:rPr>
              <a:t> </a:t>
            </a:r>
            <a:r>
              <a:rPr lang="en-US" dirty="0" smtClean="0">
                <a:solidFill>
                  <a:srgbClr val="009900"/>
                </a:solidFill>
                <a:latin typeface="Calibri" panose="020F0502020204030204" pitchFamily="34" charset="0"/>
              </a:rPr>
              <a:t>                                </a:t>
            </a:r>
            <a:r>
              <a:rPr lang="en-US" dirty="0" smtClean="0">
                <a:solidFill>
                  <a:srgbClr val="009900"/>
                </a:solidFill>
                <a:latin typeface="Calibri" panose="020F0502020204030204" pitchFamily="34" charset="0"/>
              </a:rPr>
              <a:t>"</a:t>
            </a:r>
            <a:r>
              <a:rPr lang="en-US" dirty="0" smtClean="0">
                <a:solidFill>
                  <a:srgbClr val="009900"/>
                </a:solidFill>
                <a:latin typeface="Calibri" panose="020F0502020204030204" pitchFamily="34" charset="0"/>
              </a:rPr>
              <a:t>spam"</a:t>
            </a:r>
            <a:r>
              <a:rPr lang="en-US" dirty="0" smtClean="0">
                <a:latin typeface="Calibri" panose="020F0502020204030204" pitchFamily="34" charset="0"/>
              </a:rPr>
              <a:t>: 4 }</a:t>
            </a:r>
            <a:endParaRPr lang="en-US" dirty="0">
              <a:latin typeface="Calibri" panose="020F0502020204030204" pitchFamily="34" charset="0"/>
            </a:endParaRPr>
          </a:p>
        </p:txBody>
      </p:sp>
      <p:sp>
        <p:nvSpPr>
          <p:cNvPr id="9" name="Text Box 23"/>
          <p:cNvSpPr txBox="1">
            <a:spLocks noChangeArrowheads="1"/>
          </p:cNvSpPr>
          <p:nvPr/>
        </p:nvSpPr>
        <p:spPr bwMode="auto">
          <a:xfrm>
            <a:off x="404948" y="5552182"/>
            <a:ext cx="8305800" cy="1077218"/>
          </a:xfrm>
          <a:prstGeom prst="rect">
            <a:avLst/>
          </a:prstGeom>
          <a:noFill/>
          <a:ln w="28575">
            <a:solidFill>
              <a:srgbClr val="CCFFCC"/>
            </a:solidFill>
          </a:ln>
          <a:extLst/>
        </p:spPr>
        <p:txBody>
          <a:bodyPr wrap="square">
            <a:spAutoFit/>
          </a:bodyPr>
          <a:lstStyle>
            <a:lvl1pPr marL="342900" indent="-342900"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indent="0" algn="ctr" eaLnBrk="1" hangingPunct="1">
              <a:spcBef>
                <a:spcPct val="50000"/>
              </a:spcBef>
            </a:pPr>
            <a:r>
              <a:rPr lang="en-US" altLang="en-US" sz="3200" dirty="0" smtClean="0">
                <a:solidFill>
                  <a:srgbClr val="000000"/>
                </a:solidFill>
                <a:latin typeface="Cambria" panose="02040503050406030204" pitchFamily="18" charset="0"/>
              </a:rPr>
              <a:t>What's the probability that the </a:t>
            </a:r>
            <a:r>
              <a:rPr lang="en-US" sz="3200" i="1" dirty="0">
                <a:latin typeface="Calibri" panose="020F0502020204030204" pitchFamily="34" charset="0"/>
              </a:rPr>
              <a:t>Unknown file</a:t>
            </a:r>
            <a:r>
              <a:rPr lang="en-US" altLang="en-US" sz="3200" dirty="0" smtClean="0">
                <a:solidFill>
                  <a:srgbClr val="000000"/>
                </a:solidFill>
                <a:latin typeface="Cambria" panose="02040503050406030204" pitchFamily="18" charset="0"/>
              </a:rPr>
              <a:t> came from the </a:t>
            </a:r>
            <a:r>
              <a:rPr lang="en-US" sz="3200" i="1" dirty="0" smtClean="0">
                <a:latin typeface="Calibri" panose="020F0502020204030204" pitchFamily="34" charset="0"/>
              </a:rPr>
              <a:t>WS </a:t>
            </a:r>
            <a:r>
              <a:rPr lang="en-US" altLang="en-US" sz="3200" dirty="0" smtClean="0">
                <a:solidFill>
                  <a:srgbClr val="000000"/>
                </a:solidFill>
                <a:latin typeface="Cambria" panose="02040503050406030204" pitchFamily="18" charset="0"/>
              </a:rPr>
              <a:t>distribution? </a:t>
            </a:r>
            <a:endParaRPr lang="en-US" altLang="en-US" sz="3200" dirty="0">
              <a:solidFill>
                <a:srgbClr val="000000"/>
              </a:solidFill>
              <a:latin typeface="Cambria" panose="02040503050406030204" pitchFamily="18" charset="0"/>
            </a:endParaRPr>
          </a:p>
        </p:txBody>
      </p:sp>
      <p:sp>
        <p:nvSpPr>
          <p:cNvPr id="3" name="Down Arrow 2"/>
          <p:cNvSpPr/>
          <p:nvPr/>
        </p:nvSpPr>
        <p:spPr>
          <a:xfrm rot="10800000">
            <a:off x="6553200" y="3471442"/>
            <a:ext cx="1092926" cy="2182121"/>
          </a:xfrm>
          <a:prstGeom prst="downArrow">
            <a:avLst/>
          </a:prstGeom>
          <a:solidFill>
            <a:srgbClr val="CCFFCC"/>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93017298"/>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 Box 5"/>
          <p:cNvSpPr txBox="1">
            <a:spLocks noChangeArrowheads="1"/>
          </p:cNvSpPr>
          <p:nvPr/>
        </p:nvSpPr>
        <p:spPr bwMode="auto">
          <a:xfrm>
            <a:off x="304800" y="182562"/>
            <a:ext cx="41148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sz="4200" dirty="0" smtClean="0">
                <a:latin typeface="Cambria" panose="02040503050406030204" pitchFamily="18" charset="0"/>
              </a:rPr>
              <a:t>Model </a:t>
            </a:r>
            <a:r>
              <a:rPr lang="en-US" altLang="en-US" sz="4200" i="1" dirty="0" smtClean="0">
                <a:latin typeface="Cambria" panose="02040503050406030204" pitchFamily="18" charset="0"/>
              </a:rPr>
              <a:t>matching</a:t>
            </a:r>
            <a:endParaRPr lang="en-US" altLang="en-US" sz="4200" b="1" i="1" dirty="0">
              <a:latin typeface="Cambria" panose="02040503050406030204" pitchFamily="18" charset="0"/>
            </a:endParaRPr>
          </a:p>
        </p:txBody>
      </p:sp>
      <p:sp>
        <p:nvSpPr>
          <p:cNvPr id="4" name="Text Box 23"/>
          <p:cNvSpPr txBox="1">
            <a:spLocks noChangeArrowheads="1"/>
          </p:cNvSpPr>
          <p:nvPr/>
        </p:nvSpPr>
        <p:spPr bwMode="auto">
          <a:xfrm>
            <a:off x="5257800" y="132982"/>
            <a:ext cx="3080084" cy="830997"/>
          </a:xfrm>
          <a:prstGeom prst="rect">
            <a:avLst/>
          </a:prstGeom>
          <a:solidFill>
            <a:srgbClr val="CCFFCC"/>
          </a:solidFill>
          <a:ln>
            <a:noFill/>
          </a:ln>
          <a:extLst/>
        </p:spPr>
        <p:txBody>
          <a:bodyPr wrap="square">
            <a:spAutoFit/>
          </a:bodyPr>
          <a:lstStyle>
            <a:lvl1pPr marL="342900" indent="-342900"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indent="0" algn="ctr" eaLnBrk="1" hangingPunct="1">
              <a:spcBef>
                <a:spcPct val="50000"/>
              </a:spcBef>
            </a:pPr>
            <a:r>
              <a:rPr lang="en-US" altLang="en-US" dirty="0" smtClean="0">
                <a:solidFill>
                  <a:srgbClr val="000000"/>
                </a:solidFill>
                <a:latin typeface="Cambria" panose="02040503050406030204" pitchFamily="18" charset="0"/>
              </a:rPr>
              <a:t>Suppose we have two dictionaries:</a:t>
            </a:r>
            <a:endParaRPr lang="en-US" altLang="en-US" dirty="0">
              <a:solidFill>
                <a:srgbClr val="000000"/>
              </a:solidFill>
              <a:latin typeface="Cambria" panose="02040503050406030204" pitchFamily="18" charset="0"/>
            </a:endParaRPr>
          </a:p>
        </p:txBody>
      </p:sp>
      <p:sp>
        <p:nvSpPr>
          <p:cNvPr id="20" name="TextBox 19"/>
          <p:cNvSpPr txBox="1"/>
          <p:nvPr/>
        </p:nvSpPr>
        <p:spPr>
          <a:xfrm>
            <a:off x="685800" y="1644133"/>
            <a:ext cx="2590800" cy="1200329"/>
          </a:xfrm>
          <a:prstGeom prst="rect">
            <a:avLst/>
          </a:prstGeom>
          <a:noFill/>
        </p:spPr>
        <p:txBody>
          <a:bodyPr wrap="square" rtlCol="0">
            <a:spAutoFit/>
          </a:bodyPr>
          <a:lstStyle/>
          <a:p>
            <a:pPr algn="ctr"/>
            <a:r>
              <a:rPr lang="en-US" dirty="0" smtClean="0">
                <a:latin typeface="Calibri" panose="020F0502020204030204" pitchFamily="34" charset="0"/>
              </a:rPr>
              <a:t>WS: { </a:t>
            </a:r>
            <a:r>
              <a:rPr lang="en-US" dirty="0" smtClean="0">
                <a:solidFill>
                  <a:srgbClr val="009900"/>
                </a:solidFill>
                <a:latin typeface="Calibri" panose="020F0502020204030204" pitchFamily="34" charset="0"/>
              </a:rPr>
              <a:t>"love"</a:t>
            </a:r>
            <a:r>
              <a:rPr lang="en-US" dirty="0" smtClean="0">
                <a:latin typeface="Calibri" panose="020F0502020204030204" pitchFamily="34" charset="0"/>
              </a:rPr>
              <a:t>: 50, </a:t>
            </a:r>
          </a:p>
          <a:p>
            <a:pPr algn="ctr"/>
            <a:r>
              <a:rPr lang="en-US" dirty="0">
                <a:solidFill>
                  <a:srgbClr val="009900"/>
                </a:solidFill>
                <a:latin typeface="Calibri" panose="020F0502020204030204" pitchFamily="34" charset="0"/>
              </a:rPr>
              <a:t> </a:t>
            </a:r>
            <a:r>
              <a:rPr lang="en-US" dirty="0" smtClean="0">
                <a:solidFill>
                  <a:srgbClr val="009900"/>
                </a:solidFill>
                <a:latin typeface="Calibri" panose="020F0502020204030204" pitchFamily="34" charset="0"/>
              </a:rPr>
              <a:t>          "spell"</a:t>
            </a:r>
            <a:r>
              <a:rPr lang="en-US" dirty="0" smtClean="0">
                <a:latin typeface="Calibri" panose="020F0502020204030204" pitchFamily="34" charset="0"/>
              </a:rPr>
              <a:t>: 8, </a:t>
            </a:r>
          </a:p>
          <a:p>
            <a:pPr algn="ctr"/>
            <a:r>
              <a:rPr lang="en-US" dirty="0">
                <a:latin typeface="Calibri" panose="020F0502020204030204" pitchFamily="34" charset="0"/>
              </a:rPr>
              <a:t> </a:t>
            </a:r>
            <a:r>
              <a:rPr lang="en-US" dirty="0" smtClean="0">
                <a:latin typeface="Calibri" panose="020F0502020204030204" pitchFamily="34" charset="0"/>
              </a:rPr>
              <a:t>          </a:t>
            </a:r>
            <a:r>
              <a:rPr lang="en-US" dirty="0" smtClean="0">
                <a:latin typeface="Calibri" panose="020F0502020204030204" pitchFamily="34" charset="0"/>
              </a:rPr>
              <a:t>   </a:t>
            </a:r>
            <a:r>
              <a:rPr lang="en-US" dirty="0" smtClean="0">
                <a:solidFill>
                  <a:srgbClr val="009900"/>
                </a:solidFill>
                <a:latin typeface="Calibri" panose="020F0502020204030204" pitchFamily="34" charset="0"/>
              </a:rPr>
              <a:t>"</a:t>
            </a:r>
            <a:r>
              <a:rPr lang="en-US" dirty="0" smtClean="0">
                <a:solidFill>
                  <a:srgbClr val="009900"/>
                </a:solidFill>
                <a:latin typeface="Calibri" panose="020F0502020204030204" pitchFamily="34" charset="0"/>
              </a:rPr>
              <a:t>thou"</a:t>
            </a:r>
            <a:r>
              <a:rPr lang="en-US" dirty="0" smtClean="0">
                <a:latin typeface="Calibri" panose="020F0502020204030204" pitchFamily="34" charset="0"/>
              </a:rPr>
              <a:t>: 42 }</a:t>
            </a:r>
            <a:endParaRPr lang="en-US" dirty="0">
              <a:latin typeface="Calibri" panose="020F0502020204030204" pitchFamily="34" charset="0"/>
            </a:endParaRPr>
          </a:p>
        </p:txBody>
      </p:sp>
      <p:sp>
        <p:nvSpPr>
          <p:cNvPr id="8" name="TextBox 7"/>
          <p:cNvSpPr txBox="1"/>
          <p:nvPr/>
        </p:nvSpPr>
        <p:spPr>
          <a:xfrm>
            <a:off x="4038600" y="1459468"/>
            <a:ext cx="4228813" cy="1569660"/>
          </a:xfrm>
          <a:prstGeom prst="rect">
            <a:avLst/>
          </a:prstGeom>
          <a:noFill/>
        </p:spPr>
        <p:txBody>
          <a:bodyPr wrap="square" rtlCol="0">
            <a:spAutoFit/>
          </a:bodyPr>
          <a:lstStyle/>
          <a:p>
            <a:pPr algn="ctr"/>
            <a:r>
              <a:rPr lang="en-US" i="1" dirty="0" smtClean="0">
                <a:latin typeface="Calibri" panose="020F0502020204030204" pitchFamily="34" charset="0"/>
              </a:rPr>
              <a:t>Unknown file</a:t>
            </a:r>
            <a:r>
              <a:rPr lang="en-US" dirty="0" smtClean="0">
                <a:latin typeface="Calibri" panose="020F0502020204030204" pitchFamily="34" charset="0"/>
              </a:rPr>
              <a:t>: </a:t>
            </a:r>
            <a:r>
              <a:rPr lang="en-US" dirty="0" smtClean="0">
                <a:latin typeface="Calibri" panose="020F0502020204030204" pitchFamily="34" charset="0"/>
              </a:rPr>
              <a:t>{ </a:t>
            </a:r>
            <a:r>
              <a:rPr lang="en-US" dirty="0" smtClean="0">
                <a:solidFill>
                  <a:srgbClr val="009900"/>
                </a:solidFill>
                <a:latin typeface="Calibri" panose="020F0502020204030204" pitchFamily="34" charset="0"/>
              </a:rPr>
              <a:t>"love"</a:t>
            </a:r>
            <a:r>
              <a:rPr lang="en-US" dirty="0" smtClean="0">
                <a:latin typeface="Calibri" panose="020F0502020204030204" pitchFamily="34" charset="0"/>
              </a:rPr>
              <a:t>: 3,  </a:t>
            </a:r>
            <a:endParaRPr lang="en-US" dirty="0" smtClean="0">
              <a:latin typeface="Calibri" panose="020F0502020204030204" pitchFamily="34" charset="0"/>
            </a:endParaRPr>
          </a:p>
          <a:p>
            <a:pPr algn="ctr"/>
            <a:r>
              <a:rPr lang="en-US" dirty="0">
                <a:solidFill>
                  <a:srgbClr val="009900"/>
                </a:solidFill>
                <a:latin typeface="Calibri" panose="020F0502020204030204" pitchFamily="34" charset="0"/>
              </a:rPr>
              <a:t> </a:t>
            </a:r>
            <a:r>
              <a:rPr lang="en-US" dirty="0" smtClean="0">
                <a:solidFill>
                  <a:srgbClr val="009900"/>
                </a:solidFill>
                <a:latin typeface="Calibri" panose="020F0502020204030204" pitchFamily="34" charset="0"/>
              </a:rPr>
              <a:t>                             </a:t>
            </a:r>
            <a:r>
              <a:rPr lang="en-US" dirty="0" smtClean="0">
                <a:solidFill>
                  <a:srgbClr val="009900"/>
                </a:solidFill>
                <a:latin typeface="Calibri" panose="020F0502020204030204" pitchFamily="34" charset="0"/>
              </a:rPr>
              <a:t>"</a:t>
            </a:r>
            <a:r>
              <a:rPr lang="en-US" dirty="0" smtClean="0">
                <a:solidFill>
                  <a:srgbClr val="009900"/>
                </a:solidFill>
                <a:latin typeface="Calibri" panose="020F0502020204030204" pitchFamily="34" charset="0"/>
              </a:rPr>
              <a:t>thou"</a:t>
            </a:r>
            <a:r>
              <a:rPr lang="en-US" dirty="0" smtClean="0">
                <a:latin typeface="Calibri" panose="020F0502020204030204" pitchFamily="34" charset="0"/>
              </a:rPr>
              <a:t>: 1,</a:t>
            </a:r>
          </a:p>
          <a:p>
            <a:pPr algn="ctr"/>
            <a:r>
              <a:rPr lang="en-US" dirty="0">
                <a:latin typeface="Calibri" panose="020F0502020204030204" pitchFamily="34" charset="0"/>
              </a:rPr>
              <a:t> </a:t>
            </a:r>
            <a:r>
              <a:rPr lang="en-US" dirty="0" smtClean="0">
                <a:latin typeface="Calibri" panose="020F0502020204030204" pitchFamily="34" charset="0"/>
              </a:rPr>
              <a:t>         </a:t>
            </a:r>
            <a:r>
              <a:rPr lang="en-US" dirty="0" smtClean="0">
                <a:latin typeface="Calibri" panose="020F0502020204030204" pitchFamily="34" charset="0"/>
              </a:rPr>
              <a:t>                       </a:t>
            </a:r>
            <a:r>
              <a:rPr lang="en-US" dirty="0" smtClean="0">
                <a:solidFill>
                  <a:srgbClr val="009900"/>
                </a:solidFill>
                <a:latin typeface="Calibri" panose="020F0502020204030204" pitchFamily="34" charset="0"/>
              </a:rPr>
              <a:t>"</a:t>
            </a:r>
            <a:r>
              <a:rPr lang="en-US" dirty="0" smtClean="0">
                <a:solidFill>
                  <a:srgbClr val="009900"/>
                </a:solidFill>
                <a:latin typeface="Calibri" panose="020F0502020204030204" pitchFamily="34" charset="0"/>
              </a:rPr>
              <a:t>potter"</a:t>
            </a:r>
            <a:r>
              <a:rPr lang="en-US" dirty="0" smtClean="0">
                <a:latin typeface="Calibri" panose="020F0502020204030204" pitchFamily="34" charset="0"/>
              </a:rPr>
              <a:t>: 2, </a:t>
            </a:r>
            <a:endParaRPr lang="en-US" dirty="0" smtClean="0">
              <a:latin typeface="Calibri" panose="020F0502020204030204" pitchFamily="34" charset="0"/>
            </a:endParaRPr>
          </a:p>
          <a:p>
            <a:pPr algn="ctr"/>
            <a:r>
              <a:rPr lang="en-US" dirty="0">
                <a:solidFill>
                  <a:srgbClr val="009900"/>
                </a:solidFill>
                <a:latin typeface="Calibri" panose="020F0502020204030204" pitchFamily="34" charset="0"/>
              </a:rPr>
              <a:t> </a:t>
            </a:r>
            <a:r>
              <a:rPr lang="en-US" dirty="0" smtClean="0">
                <a:solidFill>
                  <a:srgbClr val="009900"/>
                </a:solidFill>
                <a:latin typeface="Calibri" panose="020F0502020204030204" pitchFamily="34" charset="0"/>
              </a:rPr>
              <a:t>                                </a:t>
            </a:r>
            <a:r>
              <a:rPr lang="en-US" dirty="0" smtClean="0">
                <a:solidFill>
                  <a:srgbClr val="009900"/>
                </a:solidFill>
                <a:latin typeface="Calibri" panose="020F0502020204030204" pitchFamily="34" charset="0"/>
              </a:rPr>
              <a:t>"</a:t>
            </a:r>
            <a:r>
              <a:rPr lang="en-US" dirty="0" smtClean="0">
                <a:solidFill>
                  <a:srgbClr val="009900"/>
                </a:solidFill>
                <a:latin typeface="Calibri" panose="020F0502020204030204" pitchFamily="34" charset="0"/>
              </a:rPr>
              <a:t>spam"</a:t>
            </a:r>
            <a:r>
              <a:rPr lang="en-US" dirty="0" smtClean="0">
                <a:latin typeface="Calibri" panose="020F0502020204030204" pitchFamily="34" charset="0"/>
              </a:rPr>
              <a:t>: 4 }</a:t>
            </a:r>
            <a:endParaRPr lang="en-US" dirty="0">
              <a:latin typeface="Calibri" panose="020F0502020204030204" pitchFamily="34" charset="0"/>
            </a:endParaRPr>
          </a:p>
        </p:txBody>
      </p:sp>
      <p:sp>
        <p:nvSpPr>
          <p:cNvPr id="9" name="Text Box 23"/>
          <p:cNvSpPr txBox="1">
            <a:spLocks noChangeArrowheads="1"/>
          </p:cNvSpPr>
          <p:nvPr/>
        </p:nvSpPr>
        <p:spPr bwMode="auto">
          <a:xfrm>
            <a:off x="404948" y="5552182"/>
            <a:ext cx="8305800" cy="1077218"/>
          </a:xfrm>
          <a:prstGeom prst="rect">
            <a:avLst/>
          </a:prstGeom>
          <a:noFill/>
          <a:ln w="28575">
            <a:solidFill>
              <a:srgbClr val="CCFFCC"/>
            </a:solidFill>
          </a:ln>
          <a:extLst/>
        </p:spPr>
        <p:txBody>
          <a:bodyPr wrap="square">
            <a:spAutoFit/>
          </a:bodyPr>
          <a:lstStyle>
            <a:lvl1pPr marL="342900" indent="-342900"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indent="0" algn="ctr" eaLnBrk="1" hangingPunct="1">
              <a:spcBef>
                <a:spcPct val="50000"/>
              </a:spcBef>
            </a:pPr>
            <a:r>
              <a:rPr lang="en-US" altLang="en-US" sz="3200" dirty="0" smtClean="0">
                <a:solidFill>
                  <a:srgbClr val="000000"/>
                </a:solidFill>
                <a:latin typeface="Cambria" panose="02040503050406030204" pitchFamily="18" charset="0"/>
              </a:rPr>
              <a:t>What's the probability that the </a:t>
            </a:r>
            <a:r>
              <a:rPr lang="en-US" sz="3200" i="1" dirty="0">
                <a:latin typeface="Calibri" panose="020F0502020204030204" pitchFamily="34" charset="0"/>
              </a:rPr>
              <a:t>Unknown file</a:t>
            </a:r>
            <a:r>
              <a:rPr lang="en-US" altLang="en-US" sz="3200" dirty="0" smtClean="0">
                <a:solidFill>
                  <a:srgbClr val="000000"/>
                </a:solidFill>
                <a:latin typeface="Cambria" panose="02040503050406030204" pitchFamily="18" charset="0"/>
              </a:rPr>
              <a:t> came from the </a:t>
            </a:r>
            <a:r>
              <a:rPr lang="en-US" sz="3200" i="1" dirty="0" smtClean="0">
                <a:latin typeface="Calibri" panose="020F0502020204030204" pitchFamily="34" charset="0"/>
              </a:rPr>
              <a:t>WS </a:t>
            </a:r>
            <a:r>
              <a:rPr lang="en-US" altLang="en-US" sz="3200" dirty="0" smtClean="0">
                <a:solidFill>
                  <a:srgbClr val="000000"/>
                </a:solidFill>
                <a:latin typeface="Cambria" panose="02040503050406030204" pitchFamily="18" charset="0"/>
              </a:rPr>
              <a:t>distribution? </a:t>
            </a:r>
            <a:endParaRPr lang="en-US" altLang="en-US" sz="3200" dirty="0">
              <a:solidFill>
                <a:srgbClr val="000000"/>
              </a:solidFill>
              <a:latin typeface="Cambria" panose="02040503050406030204" pitchFamily="18" charset="0"/>
            </a:endParaRPr>
          </a:p>
        </p:txBody>
      </p:sp>
      <p:sp>
        <p:nvSpPr>
          <p:cNvPr id="3" name="Down Arrow 2"/>
          <p:cNvSpPr/>
          <p:nvPr/>
        </p:nvSpPr>
        <p:spPr>
          <a:xfrm rot="10800000">
            <a:off x="6553200" y="3471442"/>
            <a:ext cx="1092926" cy="2182121"/>
          </a:xfrm>
          <a:prstGeom prst="downArrow">
            <a:avLst/>
          </a:prstGeom>
          <a:solidFill>
            <a:srgbClr val="CCFFCC"/>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extBox 11"/>
          <p:cNvSpPr txBox="1"/>
          <p:nvPr/>
        </p:nvSpPr>
        <p:spPr>
          <a:xfrm rot="21192812">
            <a:off x="740038" y="3725561"/>
            <a:ext cx="4762212" cy="1200329"/>
          </a:xfrm>
          <a:prstGeom prst="rect">
            <a:avLst/>
          </a:prstGeom>
          <a:solidFill>
            <a:schemeClr val="bg1">
              <a:lumMod val="95000"/>
            </a:schemeClr>
          </a:solidFill>
        </p:spPr>
        <p:txBody>
          <a:bodyPr wrap="square" rtlCol="0">
            <a:spAutoFit/>
          </a:bodyPr>
          <a:lstStyle/>
          <a:p>
            <a:pPr algn="ctr"/>
            <a:r>
              <a:rPr lang="en-US" dirty="0" smtClean="0">
                <a:solidFill>
                  <a:srgbClr val="009900"/>
                </a:solidFill>
                <a:latin typeface="Cambria" panose="02040503050406030204" pitchFamily="18" charset="0"/>
              </a:rPr>
              <a:t>let's just pretend that the words are all independent of each other, with </a:t>
            </a:r>
            <a:r>
              <a:rPr lang="en-US" dirty="0" smtClean="0">
                <a:latin typeface="Calibri" panose="020F0502020204030204" pitchFamily="34" charset="0"/>
              </a:rPr>
              <a:t>WS</a:t>
            </a:r>
            <a:r>
              <a:rPr lang="en-US" dirty="0" smtClean="0">
                <a:solidFill>
                  <a:srgbClr val="009900"/>
                </a:solidFill>
                <a:latin typeface="Cambria" panose="02040503050406030204" pitchFamily="18" charset="0"/>
              </a:rPr>
              <a:t> as the source…</a:t>
            </a:r>
            <a:endParaRPr lang="en-US" dirty="0">
              <a:solidFill>
                <a:srgbClr val="009900"/>
              </a:solidFill>
              <a:latin typeface="Cambria" panose="02040503050406030204" pitchFamily="18" charset="0"/>
            </a:endParaRPr>
          </a:p>
        </p:txBody>
      </p:sp>
    </p:spTree>
    <p:extLst>
      <p:ext uri="{BB962C8B-B14F-4D97-AF65-F5344CB8AC3E}">
        <p14:creationId xmlns:p14="http://schemas.microsoft.com/office/powerpoint/2010/main" val="66736895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 Box 5"/>
          <p:cNvSpPr txBox="1">
            <a:spLocks noChangeArrowheads="1"/>
          </p:cNvSpPr>
          <p:nvPr/>
        </p:nvSpPr>
        <p:spPr bwMode="auto">
          <a:xfrm>
            <a:off x="304800" y="182562"/>
            <a:ext cx="41148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sz="4200" dirty="0" smtClean="0">
                <a:latin typeface="Cambria" panose="02040503050406030204" pitchFamily="18" charset="0"/>
              </a:rPr>
              <a:t>Model </a:t>
            </a:r>
            <a:r>
              <a:rPr lang="en-US" altLang="en-US" sz="4200" i="1" dirty="0" smtClean="0">
                <a:latin typeface="Cambria" panose="02040503050406030204" pitchFamily="18" charset="0"/>
              </a:rPr>
              <a:t>matching</a:t>
            </a:r>
            <a:endParaRPr lang="en-US" altLang="en-US" sz="4200" b="1" i="1" dirty="0">
              <a:latin typeface="Cambria" panose="02040503050406030204" pitchFamily="18" charset="0"/>
            </a:endParaRPr>
          </a:p>
        </p:txBody>
      </p:sp>
      <p:sp>
        <p:nvSpPr>
          <p:cNvPr id="4" name="Text Box 23"/>
          <p:cNvSpPr txBox="1">
            <a:spLocks noChangeArrowheads="1"/>
          </p:cNvSpPr>
          <p:nvPr/>
        </p:nvSpPr>
        <p:spPr bwMode="auto">
          <a:xfrm>
            <a:off x="5257800" y="132982"/>
            <a:ext cx="3080084" cy="830997"/>
          </a:xfrm>
          <a:prstGeom prst="rect">
            <a:avLst/>
          </a:prstGeom>
          <a:solidFill>
            <a:srgbClr val="CCFFCC"/>
          </a:solidFill>
          <a:ln>
            <a:noFill/>
          </a:ln>
          <a:extLst/>
        </p:spPr>
        <p:txBody>
          <a:bodyPr wrap="square">
            <a:spAutoFit/>
          </a:bodyPr>
          <a:lstStyle>
            <a:lvl1pPr marL="342900" indent="-342900"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indent="0" algn="ctr" eaLnBrk="1" hangingPunct="1">
              <a:spcBef>
                <a:spcPct val="50000"/>
              </a:spcBef>
            </a:pPr>
            <a:r>
              <a:rPr lang="en-US" altLang="en-US" dirty="0" smtClean="0">
                <a:solidFill>
                  <a:srgbClr val="000000"/>
                </a:solidFill>
                <a:latin typeface="Cambria" panose="02040503050406030204" pitchFamily="18" charset="0"/>
              </a:rPr>
              <a:t>Suppose we have two dictionaries:</a:t>
            </a:r>
            <a:endParaRPr lang="en-US" altLang="en-US" dirty="0">
              <a:solidFill>
                <a:srgbClr val="000000"/>
              </a:solidFill>
              <a:latin typeface="Cambria" panose="02040503050406030204" pitchFamily="18" charset="0"/>
            </a:endParaRPr>
          </a:p>
        </p:txBody>
      </p:sp>
      <p:sp>
        <p:nvSpPr>
          <p:cNvPr id="20" name="TextBox 19"/>
          <p:cNvSpPr txBox="1"/>
          <p:nvPr/>
        </p:nvSpPr>
        <p:spPr>
          <a:xfrm>
            <a:off x="685800" y="1644133"/>
            <a:ext cx="2590800" cy="1200329"/>
          </a:xfrm>
          <a:prstGeom prst="rect">
            <a:avLst/>
          </a:prstGeom>
          <a:noFill/>
        </p:spPr>
        <p:txBody>
          <a:bodyPr wrap="square" rtlCol="0">
            <a:spAutoFit/>
          </a:bodyPr>
          <a:lstStyle/>
          <a:p>
            <a:pPr algn="ctr"/>
            <a:r>
              <a:rPr lang="en-US" dirty="0" smtClean="0">
                <a:latin typeface="Calibri" panose="020F0502020204030204" pitchFamily="34" charset="0"/>
              </a:rPr>
              <a:t>WS: { </a:t>
            </a:r>
            <a:r>
              <a:rPr lang="en-US" dirty="0" smtClean="0">
                <a:solidFill>
                  <a:srgbClr val="009900"/>
                </a:solidFill>
                <a:latin typeface="Calibri" panose="020F0502020204030204" pitchFamily="34" charset="0"/>
              </a:rPr>
              <a:t>"love"</a:t>
            </a:r>
            <a:r>
              <a:rPr lang="en-US" dirty="0" smtClean="0">
                <a:latin typeface="Calibri" panose="020F0502020204030204" pitchFamily="34" charset="0"/>
              </a:rPr>
              <a:t>: 50, </a:t>
            </a:r>
          </a:p>
          <a:p>
            <a:pPr algn="ctr"/>
            <a:r>
              <a:rPr lang="en-US" dirty="0">
                <a:solidFill>
                  <a:srgbClr val="009900"/>
                </a:solidFill>
                <a:latin typeface="Calibri" panose="020F0502020204030204" pitchFamily="34" charset="0"/>
              </a:rPr>
              <a:t> </a:t>
            </a:r>
            <a:r>
              <a:rPr lang="en-US" dirty="0" smtClean="0">
                <a:solidFill>
                  <a:srgbClr val="009900"/>
                </a:solidFill>
                <a:latin typeface="Calibri" panose="020F0502020204030204" pitchFamily="34" charset="0"/>
              </a:rPr>
              <a:t>          "spell"</a:t>
            </a:r>
            <a:r>
              <a:rPr lang="en-US" dirty="0" smtClean="0">
                <a:latin typeface="Calibri" panose="020F0502020204030204" pitchFamily="34" charset="0"/>
              </a:rPr>
              <a:t>: 8, </a:t>
            </a:r>
          </a:p>
          <a:p>
            <a:pPr algn="ctr"/>
            <a:r>
              <a:rPr lang="en-US" dirty="0">
                <a:latin typeface="Calibri" panose="020F0502020204030204" pitchFamily="34" charset="0"/>
              </a:rPr>
              <a:t> </a:t>
            </a:r>
            <a:r>
              <a:rPr lang="en-US" dirty="0" smtClean="0">
                <a:latin typeface="Calibri" panose="020F0502020204030204" pitchFamily="34" charset="0"/>
              </a:rPr>
              <a:t>          </a:t>
            </a:r>
            <a:r>
              <a:rPr lang="en-US" dirty="0" smtClean="0">
                <a:latin typeface="Calibri" panose="020F0502020204030204" pitchFamily="34" charset="0"/>
              </a:rPr>
              <a:t>   </a:t>
            </a:r>
            <a:r>
              <a:rPr lang="en-US" dirty="0" smtClean="0">
                <a:solidFill>
                  <a:srgbClr val="009900"/>
                </a:solidFill>
                <a:latin typeface="Calibri" panose="020F0502020204030204" pitchFamily="34" charset="0"/>
              </a:rPr>
              <a:t>"</a:t>
            </a:r>
            <a:r>
              <a:rPr lang="en-US" dirty="0" smtClean="0">
                <a:solidFill>
                  <a:srgbClr val="009900"/>
                </a:solidFill>
                <a:latin typeface="Calibri" panose="020F0502020204030204" pitchFamily="34" charset="0"/>
              </a:rPr>
              <a:t>thou"</a:t>
            </a:r>
            <a:r>
              <a:rPr lang="en-US" dirty="0" smtClean="0">
                <a:latin typeface="Calibri" panose="020F0502020204030204" pitchFamily="34" charset="0"/>
              </a:rPr>
              <a:t>: 42 }</a:t>
            </a:r>
            <a:endParaRPr lang="en-US" dirty="0">
              <a:latin typeface="Calibri" panose="020F0502020204030204" pitchFamily="34" charset="0"/>
            </a:endParaRPr>
          </a:p>
        </p:txBody>
      </p:sp>
      <p:sp>
        <p:nvSpPr>
          <p:cNvPr id="8" name="TextBox 7"/>
          <p:cNvSpPr txBox="1"/>
          <p:nvPr/>
        </p:nvSpPr>
        <p:spPr>
          <a:xfrm>
            <a:off x="4038600" y="1459468"/>
            <a:ext cx="4228813" cy="1569660"/>
          </a:xfrm>
          <a:prstGeom prst="rect">
            <a:avLst/>
          </a:prstGeom>
          <a:noFill/>
        </p:spPr>
        <p:txBody>
          <a:bodyPr wrap="square" rtlCol="0">
            <a:spAutoFit/>
          </a:bodyPr>
          <a:lstStyle/>
          <a:p>
            <a:pPr algn="ctr"/>
            <a:r>
              <a:rPr lang="en-US" i="1" dirty="0" smtClean="0">
                <a:latin typeface="Calibri" panose="020F0502020204030204" pitchFamily="34" charset="0"/>
              </a:rPr>
              <a:t>Unknown file</a:t>
            </a:r>
            <a:r>
              <a:rPr lang="en-US" dirty="0" smtClean="0">
                <a:latin typeface="Calibri" panose="020F0502020204030204" pitchFamily="34" charset="0"/>
              </a:rPr>
              <a:t>: </a:t>
            </a:r>
            <a:r>
              <a:rPr lang="en-US" dirty="0" smtClean="0">
                <a:latin typeface="Calibri" panose="020F0502020204030204" pitchFamily="34" charset="0"/>
              </a:rPr>
              <a:t>{ </a:t>
            </a:r>
            <a:r>
              <a:rPr lang="en-US" dirty="0" smtClean="0">
                <a:solidFill>
                  <a:srgbClr val="009900"/>
                </a:solidFill>
                <a:latin typeface="Calibri" panose="020F0502020204030204" pitchFamily="34" charset="0"/>
              </a:rPr>
              <a:t>"love"</a:t>
            </a:r>
            <a:r>
              <a:rPr lang="en-US" dirty="0" smtClean="0">
                <a:latin typeface="Calibri" panose="020F0502020204030204" pitchFamily="34" charset="0"/>
              </a:rPr>
              <a:t>: 3,  </a:t>
            </a:r>
            <a:endParaRPr lang="en-US" dirty="0" smtClean="0">
              <a:latin typeface="Calibri" panose="020F0502020204030204" pitchFamily="34" charset="0"/>
            </a:endParaRPr>
          </a:p>
          <a:p>
            <a:pPr algn="ctr"/>
            <a:r>
              <a:rPr lang="en-US" dirty="0">
                <a:solidFill>
                  <a:srgbClr val="009900"/>
                </a:solidFill>
                <a:latin typeface="Calibri" panose="020F0502020204030204" pitchFamily="34" charset="0"/>
              </a:rPr>
              <a:t> </a:t>
            </a:r>
            <a:r>
              <a:rPr lang="en-US" dirty="0" smtClean="0">
                <a:solidFill>
                  <a:srgbClr val="009900"/>
                </a:solidFill>
                <a:latin typeface="Calibri" panose="020F0502020204030204" pitchFamily="34" charset="0"/>
              </a:rPr>
              <a:t>                             </a:t>
            </a:r>
            <a:r>
              <a:rPr lang="en-US" dirty="0" smtClean="0">
                <a:solidFill>
                  <a:srgbClr val="009900"/>
                </a:solidFill>
                <a:latin typeface="Calibri" panose="020F0502020204030204" pitchFamily="34" charset="0"/>
              </a:rPr>
              <a:t>"</a:t>
            </a:r>
            <a:r>
              <a:rPr lang="en-US" dirty="0" smtClean="0">
                <a:solidFill>
                  <a:srgbClr val="009900"/>
                </a:solidFill>
                <a:latin typeface="Calibri" panose="020F0502020204030204" pitchFamily="34" charset="0"/>
              </a:rPr>
              <a:t>thou"</a:t>
            </a:r>
            <a:r>
              <a:rPr lang="en-US" dirty="0" smtClean="0">
                <a:latin typeface="Calibri" panose="020F0502020204030204" pitchFamily="34" charset="0"/>
              </a:rPr>
              <a:t>: 1,</a:t>
            </a:r>
          </a:p>
          <a:p>
            <a:pPr algn="ctr"/>
            <a:r>
              <a:rPr lang="en-US" dirty="0">
                <a:latin typeface="Calibri" panose="020F0502020204030204" pitchFamily="34" charset="0"/>
              </a:rPr>
              <a:t> </a:t>
            </a:r>
            <a:r>
              <a:rPr lang="en-US" dirty="0" smtClean="0">
                <a:latin typeface="Calibri" panose="020F0502020204030204" pitchFamily="34" charset="0"/>
              </a:rPr>
              <a:t>         </a:t>
            </a:r>
            <a:r>
              <a:rPr lang="en-US" dirty="0" smtClean="0">
                <a:latin typeface="Calibri" panose="020F0502020204030204" pitchFamily="34" charset="0"/>
              </a:rPr>
              <a:t>                       </a:t>
            </a:r>
            <a:r>
              <a:rPr lang="en-US" dirty="0" smtClean="0">
                <a:solidFill>
                  <a:srgbClr val="009900"/>
                </a:solidFill>
                <a:latin typeface="Calibri" panose="020F0502020204030204" pitchFamily="34" charset="0"/>
              </a:rPr>
              <a:t>"</a:t>
            </a:r>
            <a:r>
              <a:rPr lang="en-US" dirty="0" smtClean="0">
                <a:solidFill>
                  <a:srgbClr val="009900"/>
                </a:solidFill>
                <a:latin typeface="Calibri" panose="020F0502020204030204" pitchFamily="34" charset="0"/>
              </a:rPr>
              <a:t>potter"</a:t>
            </a:r>
            <a:r>
              <a:rPr lang="en-US" dirty="0" smtClean="0">
                <a:latin typeface="Calibri" panose="020F0502020204030204" pitchFamily="34" charset="0"/>
              </a:rPr>
              <a:t>: 2, </a:t>
            </a:r>
            <a:endParaRPr lang="en-US" dirty="0" smtClean="0">
              <a:latin typeface="Calibri" panose="020F0502020204030204" pitchFamily="34" charset="0"/>
            </a:endParaRPr>
          </a:p>
          <a:p>
            <a:pPr algn="ctr"/>
            <a:r>
              <a:rPr lang="en-US" dirty="0">
                <a:solidFill>
                  <a:srgbClr val="009900"/>
                </a:solidFill>
                <a:latin typeface="Calibri" panose="020F0502020204030204" pitchFamily="34" charset="0"/>
              </a:rPr>
              <a:t> </a:t>
            </a:r>
            <a:r>
              <a:rPr lang="en-US" dirty="0" smtClean="0">
                <a:solidFill>
                  <a:srgbClr val="009900"/>
                </a:solidFill>
                <a:latin typeface="Calibri" panose="020F0502020204030204" pitchFamily="34" charset="0"/>
              </a:rPr>
              <a:t>                                </a:t>
            </a:r>
            <a:r>
              <a:rPr lang="en-US" dirty="0" smtClean="0">
                <a:solidFill>
                  <a:srgbClr val="009900"/>
                </a:solidFill>
                <a:latin typeface="Calibri" panose="020F0502020204030204" pitchFamily="34" charset="0"/>
              </a:rPr>
              <a:t>"</a:t>
            </a:r>
            <a:r>
              <a:rPr lang="en-US" dirty="0" smtClean="0">
                <a:solidFill>
                  <a:srgbClr val="009900"/>
                </a:solidFill>
                <a:latin typeface="Calibri" panose="020F0502020204030204" pitchFamily="34" charset="0"/>
              </a:rPr>
              <a:t>spam"</a:t>
            </a:r>
            <a:r>
              <a:rPr lang="en-US" dirty="0" smtClean="0">
                <a:latin typeface="Calibri" panose="020F0502020204030204" pitchFamily="34" charset="0"/>
              </a:rPr>
              <a:t>: 4 }</a:t>
            </a:r>
            <a:endParaRPr lang="en-US" dirty="0">
              <a:latin typeface="Calibri" panose="020F0502020204030204" pitchFamily="34" charset="0"/>
            </a:endParaRPr>
          </a:p>
        </p:txBody>
      </p:sp>
      <p:sp>
        <p:nvSpPr>
          <p:cNvPr id="9" name="Text Box 23"/>
          <p:cNvSpPr txBox="1">
            <a:spLocks noChangeArrowheads="1"/>
          </p:cNvSpPr>
          <p:nvPr/>
        </p:nvSpPr>
        <p:spPr bwMode="auto">
          <a:xfrm>
            <a:off x="404948" y="5552182"/>
            <a:ext cx="8305800" cy="1077218"/>
          </a:xfrm>
          <a:prstGeom prst="rect">
            <a:avLst/>
          </a:prstGeom>
          <a:noFill/>
          <a:ln w="28575">
            <a:solidFill>
              <a:srgbClr val="CCFFCC"/>
            </a:solidFill>
          </a:ln>
          <a:extLst/>
        </p:spPr>
        <p:txBody>
          <a:bodyPr wrap="square">
            <a:spAutoFit/>
          </a:bodyPr>
          <a:lstStyle>
            <a:lvl1pPr marL="342900" indent="-342900"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indent="0" algn="ctr" eaLnBrk="1" hangingPunct="1">
              <a:spcBef>
                <a:spcPct val="50000"/>
              </a:spcBef>
            </a:pPr>
            <a:r>
              <a:rPr lang="en-US" altLang="en-US" sz="3200" dirty="0" smtClean="0">
                <a:solidFill>
                  <a:srgbClr val="000000"/>
                </a:solidFill>
                <a:latin typeface="Cambria" panose="02040503050406030204" pitchFamily="18" charset="0"/>
              </a:rPr>
              <a:t>What's the probability that the </a:t>
            </a:r>
            <a:r>
              <a:rPr lang="en-US" sz="3200" i="1" dirty="0">
                <a:latin typeface="Calibri" panose="020F0502020204030204" pitchFamily="34" charset="0"/>
              </a:rPr>
              <a:t>Unknown file</a:t>
            </a:r>
            <a:r>
              <a:rPr lang="en-US" altLang="en-US" sz="3200" dirty="0" smtClean="0">
                <a:solidFill>
                  <a:srgbClr val="000000"/>
                </a:solidFill>
                <a:latin typeface="Cambria" panose="02040503050406030204" pitchFamily="18" charset="0"/>
              </a:rPr>
              <a:t> came from the </a:t>
            </a:r>
            <a:r>
              <a:rPr lang="en-US" sz="3200" i="1" dirty="0" smtClean="0">
                <a:latin typeface="Calibri" panose="020F0502020204030204" pitchFamily="34" charset="0"/>
              </a:rPr>
              <a:t>WS </a:t>
            </a:r>
            <a:r>
              <a:rPr lang="en-US" altLang="en-US" sz="3200" dirty="0" smtClean="0">
                <a:solidFill>
                  <a:srgbClr val="000000"/>
                </a:solidFill>
                <a:latin typeface="Cambria" panose="02040503050406030204" pitchFamily="18" charset="0"/>
              </a:rPr>
              <a:t>distribution? </a:t>
            </a:r>
            <a:endParaRPr lang="en-US" altLang="en-US" sz="3200" dirty="0">
              <a:solidFill>
                <a:srgbClr val="000000"/>
              </a:solidFill>
              <a:latin typeface="Cambria" panose="02040503050406030204" pitchFamily="18" charset="0"/>
            </a:endParaRPr>
          </a:p>
        </p:txBody>
      </p:sp>
      <p:sp>
        <p:nvSpPr>
          <p:cNvPr id="10" name="Rounded Rectangle 9"/>
          <p:cNvSpPr/>
          <p:nvPr/>
        </p:nvSpPr>
        <p:spPr>
          <a:xfrm>
            <a:off x="304800" y="3665392"/>
            <a:ext cx="8434516" cy="1440008"/>
          </a:xfrm>
          <a:prstGeom prst="roundRect">
            <a:avLst/>
          </a:prstGeom>
          <a:solidFill>
            <a:srgbClr val="CCFFC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p:cNvSpPr txBox="1"/>
          <p:nvPr/>
        </p:nvSpPr>
        <p:spPr>
          <a:xfrm>
            <a:off x="432077" y="3163669"/>
            <a:ext cx="3709565" cy="646331"/>
          </a:xfrm>
          <a:prstGeom prst="rect">
            <a:avLst/>
          </a:prstGeom>
          <a:solidFill>
            <a:schemeClr val="bg1">
              <a:lumMod val="95000"/>
            </a:schemeClr>
          </a:solidFill>
          <a:ln>
            <a:noFill/>
          </a:ln>
        </p:spPr>
        <p:txBody>
          <a:bodyPr wrap="square" rtlCol="0">
            <a:spAutoFit/>
          </a:bodyPr>
          <a:lstStyle/>
          <a:p>
            <a:pPr algn="ctr"/>
            <a:r>
              <a:rPr lang="en-US" sz="1800" dirty="0" smtClean="0">
                <a:latin typeface="Cambria" panose="02040503050406030204" pitchFamily="18" charset="0"/>
              </a:rPr>
              <a:t>the </a:t>
            </a:r>
            <a:r>
              <a:rPr lang="en-US" sz="1800" b="1" i="1" dirty="0" smtClean="0">
                <a:latin typeface="Calibri" panose="020F0502020204030204" pitchFamily="34" charset="0"/>
              </a:rPr>
              <a:t>WS</a:t>
            </a:r>
            <a:r>
              <a:rPr lang="en-US" sz="1800" dirty="0" smtClean="0">
                <a:latin typeface="Cambria" panose="02040503050406030204" pitchFamily="18" charset="0"/>
              </a:rPr>
              <a:t>-based probability of each word in </a:t>
            </a:r>
            <a:r>
              <a:rPr lang="en-US" sz="1800" b="1" i="1" dirty="0" smtClean="0">
                <a:latin typeface="Calibri" panose="020F0502020204030204" pitchFamily="34" charset="0"/>
              </a:rPr>
              <a:t>Unknown File</a:t>
            </a:r>
            <a:endParaRPr lang="en-US" sz="1800" b="1" i="1" dirty="0">
              <a:latin typeface="Calibri" panose="020F0502020204030204" pitchFamily="34" charset="0"/>
            </a:endParaRPr>
          </a:p>
        </p:txBody>
      </p:sp>
      <p:grpSp>
        <p:nvGrpSpPr>
          <p:cNvPr id="13" name="Group 12"/>
          <p:cNvGrpSpPr/>
          <p:nvPr/>
        </p:nvGrpSpPr>
        <p:grpSpPr>
          <a:xfrm>
            <a:off x="585916" y="4074695"/>
            <a:ext cx="478016" cy="551765"/>
            <a:chOff x="545432" y="3962400"/>
            <a:chExt cx="478016" cy="551765"/>
          </a:xfrm>
        </p:grpSpPr>
        <p:sp>
          <p:nvSpPr>
            <p:cNvPr id="14" name="Rectangle 13"/>
            <p:cNvSpPr/>
            <p:nvPr/>
          </p:nvSpPr>
          <p:spPr>
            <a:xfrm>
              <a:off x="609600" y="3962400"/>
              <a:ext cx="380232" cy="323165"/>
            </a:xfrm>
            <a:prstGeom prst="rect">
              <a:avLst/>
            </a:prstGeom>
          </p:spPr>
          <p:txBody>
            <a:bodyPr wrap="none">
              <a:spAutoFit/>
            </a:bodyPr>
            <a:lstStyle/>
            <a:p>
              <a:pPr algn="ctr"/>
              <a:r>
                <a:rPr lang="en-US" sz="1500" dirty="0">
                  <a:latin typeface="Calibri" panose="020F0502020204030204" pitchFamily="34" charset="0"/>
                </a:rPr>
                <a:t>50</a:t>
              </a:r>
              <a:endParaRPr lang="en-US" sz="1500" dirty="0"/>
            </a:p>
          </p:txBody>
        </p:sp>
        <p:sp>
          <p:nvSpPr>
            <p:cNvPr id="15" name="Rectangle 14"/>
            <p:cNvSpPr/>
            <p:nvPr/>
          </p:nvSpPr>
          <p:spPr>
            <a:xfrm>
              <a:off x="545432" y="4191000"/>
              <a:ext cx="478016" cy="323165"/>
            </a:xfrm>
            <a:prstGeom prst="rect">
              <a:avLst/>
            </a:prstGeom>
          </p:spPr>
          <p:txBody>
            <a:bodyPr wrap="none">
              <a:spAutoFit/>
            </a:bodyPr>
            <a:lstStyle/>
            <a:p>
              <a:pPr algn="ctr"/>
              <a:r>
                <a:rPr lang="en-US" sz="1500" dirty="0" smtClean="0">
                  <a:latin typeface="Calibri" panose="020F0502020204030204" pitchFamily="34" charset="0"/>
                </a:rPr>
                <a:t>100</a:t>
              </a:r>
              <a:endParaRPr lang="en-US" sz="1500" dirty="0"/>
            </a:p>
          </p:txBody>
        </p:sp>
        <p:cxnSp>
          <p:nvCxnSpPr>
            <p:cNvPr id="16" name="Straight Connector 15"/>
            <p:cNvCxnSpPr/>
            <p:nvPr/>
          </p:nvCxnSpPr>
          <p:spPr>
            <a:xfrm>
              <a:off x="670140" y="4236277"/>
              <a:ext cx="228600" cy="0"/>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17" name="Group 16"/>
          <p:cNvGrpSpPr/>
          <p:nvPr/>
        </p:nvGrpSpPr>
        <p:grpSpPr>
          <a:xfrm>
            <a:off x="1119316" y="4074695"/>
            <a:ext cx="478016" cy="551765"/>
            <a:chOff x="545432" y="3962400"/>
            <a:chExt cx="478016" cy="551765"/>
          </a:xfrm>
        </p:grpSpPr>
        <p:sp>
          <p:nvSpPr>
            <p:cNvPr id="18" name="Rectangle 17"/>
            <p:cNvSpPr/>
            <p:nvPr/>
          </p:nvSpPr>
          <p:spPr>
            <a:xfrm>
              <a:off x="609600" y="3962400"/>
              <a:ext cx="380232" cy="323165"/>
            </a:xfrm>
            <a:prstGeom prst="rect">
              <a:avLst/>
            </a:prstGeom>
          </p:spPr>
          <p:txBody>
            <a:bodyPr wrap="none">
              <a:spAutoFit/>
            </a:bodyPr>
            <a:lstStyle/>
            <a:p>
              <a:pPr algn="ctr"/>
              <a:r>
                <a:rPr lang="en-US" sz="1500" dirty="0">
                  <a:latin typeface="Calibri" panose="020F0502020204030204" pitchFamily="34" charset="0"/>
                </a:rPr>
                <a:t>50</a:t>
              </a:r>
              <a:endParaRPr lang="en-US" sz="1500" dirty="0"/>
            </a:p>
          </p:txBody>
        </p:sp>
        <p:sp>
          <p:nvSpPr>
            <p:cNvPr id="19" name="Rectangle 18"/>
            <p:cNvSpPr/>
            <p:nvPr/>
          </p:nvSpPr>
          <p:spPr>
            <a:xfrm>
              <a:off x="545432" y="4191000"/>
              <a:ext cx="478016" cy="323165"/>
            </a:xfrm>
            <a:prstGeom prst="rect">
              <a:avLst/>
            </a:prstGeom>
          </p:spPr>
          <p:txBody>
            <a:bodyPr wrap="none">
              <a:spAutoFit/>
            </a:bodyPr>
            <a:lstStyle/>
            <a:p>
              <a:pPr algn="ctr"/>
              <a:r>
                <a:rPr lang="en-US" sz="1500" dirty="0" smtClean="0">
                  <a:latin typeface="Calibri" panose="020F0502020204030204" pitchFamily="34" charset="0"/>
                </a:rPr>
                <a:t>100</a:t>
              </a:r>
              <a:endParaRPr lang="en-US" sz="1500" dirty="0"/>
            </a:p>
          </p:txBody>
        </p:sp>
        <p:cxnSp>
          <p:nvCxnSpPr>
            <p:cNvPr id="22" name="Straight Connector 21"/>
            <p:cNvCxnSpPr/>
            <p:nvPr/>
          </p:nvCxnSpPr>
          <p:spPr>
            <a:xfrm>
              <a:off x="670140" y="4236277"/>
              <a:ext cx="228600" cy="0"/>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23" name="Group 22"/>
          <p:cNvGrpSpPr/>
          <p:nvPr/>
        </p:nvGrpSpPr>
        <p:grpSpPr>
          <a:xfrm>
            <a:off x="1627892" y="4074695"/>
            <a:ext cx="478016" cy="551765"/>
            <a:chOff x="545432" y="3962400"/>
            <a:chExt cx="478016" cy="551765"/>
          </a:xfrm>
        </p:grpSpPr>
        <p:sp>
          <p:nvSpPr>
            <p:cNvPr id="24" name="Rectangle 23"/>
            <p:cNvSpPr/>
            <p:nvPr/>
          </p:nvSpPr>
          <p:spPr>
            <a:xfrm>
              <a:off x="609600" y="3962400"/>
              <a:ext cx="380232" cy="323165"/>
            </a:xfrm>
            <a:prstGeom prst="rect">
              <a:avLst/>
            </a:prstGeom>
          </p:spPr>
          <p:txBody>
            <a:bodyPr wrap="none">
              <a:spAutoFit/>
            </a:bodyPr>
            <a:lstStyle/>
            <a:p>
              <a:pPr algn="ctr"/>
              <a:r>
                <a:rPr lang="en-US" sz="1500" dirty="0">
                  <a:latin typeface="Calibri" panose="020F0502020204030204" pitchFamily="34" charset="0"/>
                </a:rPr>
                <a:t>50</a:t>
              </a:r>
              <a:endParaRPr lang="en-US" sz="1500" dirty="0"/>
            </a:p>
          </p:txBody>
        </p:sp>
        <p:sp>
          <p:nvSpPr>
            <p:cNvPr id="25" name="Rectangle 24"/>
            <p:cNvSpPr/>
            <p:nvPr/>
          </p:nvSpPr>
          <p:spPr>
            <a:xfrm>
              <a:off x="545432" y="4191000"/>
              <a:ext cx="478016" cy="323165"/>
            </a:xfrm>
            <a:prstGeom prst="rect">
              <a:avLst/>
            </a:prstGeom>
          </p:spPr>
          <p:txBody>
            <a:bodyPr wrap="none">
              <a:spAutoFit/>
            </a:bodyPr>
            <a:lstStyle/>
            <a:p>
              <a:pPr algn="ctr"/>
              <a:r>
                <a:rPr lang="en-US" sz="1500" dirty="0" smtClean="0">
                  <a:latin typeface="Calibri" panose="020F0502020204030204" pitchFamily="34" charset="0"/>
                </a:rPr>
                <a:t>100</a:t>
              </a:r>
              <a:endParaRPr lang="en-US" sz="1500" dirty="0"/>
            </a:p>
          </p:txBody>
        </p:sp>
        <p:cxnSp>
          <p:nvCxnSpPr>
            <p:cNvPr id="26" name="Straight Connector 25"/>
            <p:cNvCxnSpPr/>
            <p:nvPr/>
          </p:nvCxnSpPr>
          <p:spPr>
            <a:xfrm>
              <a:off x="670140" y="4236277"/>
              <a:ext cx="228600" cy="0"/>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27" name="Group 26"/>
          <p:cNvGrpSpPr/>
          <p:nvPr/>
        </p:nvGrpSpPr>
        <p:grpSpPr>
          <a:xfrm>
            <a:off x="2165300" y="4074695"/>
            <a:ext cx="478016" cy="551765"/>
            <a:chOff x="545432" y="3962400"/>
            <a:chExt cx="478016" cy="551765"/>
          </a:xfrm>
        </p:grpSpPr>
        <p:sp>
          <p:nvSpPr>
            <p:cNvPr id="28" name="Rectangle 27"/>
            <p:cNvSpPr/>
            <p:nvPr/>
          </p:nvSpPr>
          <p:spPr>
            <a:xfrm>
              <a:off x="609599" y="3962400"/>
              <a:ext cx="380232" cy="323165"/>
            </a:xfrm>
            <a:prstGeom prst="rect">
              <a:avLst/>
            </a:prstGeom>
          </p:spPr>
          <p:txBody>
            <a:bodyPr wrap="none">
              <a:spAutoFit/>
            </a:bodyPr>
            <a:lstStyle/>
            <a:p>
              <a:pPr algn="ctr"/>
              <a:r>
                <a:rPr lang="en-US" sz="1500" dirty="0" smtClean="0">
                  <a:latin typeface="Calibri" panose="020F0502020204030204" pitchFamily="34" charset="0"/>
                </a:rPr>
                <a:t>42</a:t>
              </a:r>
              <a:endParaRPr lang="en-US" sz="1500" dirty="0"/>
            </a:p>
          </p:txBody>
        </p:sp>
        <p:sp>
          <p:nvSpPr>
            <p:cNvPr id="29" name="Rectangle 28"/>
            <p:cNvSpPr/>
            <p:nvPr/>
          </p:nvSpPr>
          <p:spPr>
            <a:xfrm>
              <a:off x="545432" y="4191000"/>
              <a:ext cx="478016" cy="323165"/>
            </a:xfrm>
            <a:prstGeom prst="rect">
              <a:avLst/>
            </a:prstGeom>
          </p:spPr>
          <p:txBody>
            <a:bodyPr wrap="none">
              <a:spAutoFit/>
            </a:bodyPr>
            <a:lstStyle/>
            <a:p>
              <a:pPr algn="ctr"/>
              <a:r>
                <a:rPr lang="en-US" sz="1500" dirty="0" smtClean="0">
                  <a:latin typeface="Calibri" panose="020F0502020204030204" pitchFamily="34" charset="0"/>
                </a:rPr>
                <a:t>100</a:t>
              </a:r>
              <a:endParaRPr lang="en-US" sz="1500" dirty="0"/>
            </a:p>
          </p:txBody>
        </p:sp>
        <p:cxnSp>
          <p:nvCxnSpPr>
            <p:cNvPr id="30" name="Straight Connector 29"/>
            <p:cNvCxnSpPr/>
            <p:nvPr/>
          </p:nvCxnSpPr>
          <p:spPr>
            <a:xfrm>
              <a:off x="670140" y="4236277"/>
              <a:ext cx="228600" cy="0"/>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35" name="Oval 34"/>
          <p:cNvSpPr/>
          <p:nvPr/>
        </p:nvSpPr>
        <p:spPr>
          <a:xfrm>
            <a:off x="1073596" y="4337383"/>
            <a:ext cx="45720" cy="45719"/>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Oval 35"/>
          <p:cNvSpPr/>
          <p:nvPr/>
        </p:nvSpPr>
        <p:spPr>
          <a:xfrm>
            <a:off x="1606996" y="4337383"/>
            <a:ext cx="45720" cy="45719"/>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Oval 36"/>
          <p:cNvSpPr/>
          <p:nvPr/>
        </p:nvSpPr>
        <p:spPr>
          <a:xfrm>
            <a:off x="2116332" y="4337383"/>
            <a:ext cx="45720" cy="45719"/>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Oval 37"/>
          <p:cNvSpPr/>
          <p:nvPr/>
        </p:nvSpPr>
        <p:spPr>
          <a:xfrm>
            <a:off x="2661764" y="4337383"/>
            <a:ext cx="45720" cy="45719"/>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Rectangle 38"/>
          <p:cNvSpPr/>
          <p:nvPr/>
        </p:nvSpPr>
        <p:spPr>
          <a:xfrm rot="20163774">
            <a:off x="591178" y="4625071"/>
            <a:ext cx="445378" cy="276999"/>
          </a:xfrm>
          <a:prstGeom prst="rect">
            <a:avLst/>
          </a:prstGeom>
        </p:spPr>
        <p:txBody>
          <a:bodyPr wrap="none">
            <a:spAutoFit/>
          </a:bodyPr>
          <a:lstStyle/>
          <a:p>
            <a:r>
              <a:rPr lang="en-US" sz="1200" dirty="0" smtClean="0">
                <a:latin typeface="Calibri" panose="020F0502020204030204" pitchFamily="34" charset="0"/>
              </a:rPr>
              <a:t>love</a:t>
            </a:r>
            <a:endParaRPr lang="en-US" sz="1200" dirty="0"/>
          </a:p>
        </p:txBody>
      </p:sp>
      <p:sp>
        <p:nvSpPr>
          <p:cNvPr id="40" name="Rectangle 39"/>
          <p:cNvSpPr/>
          <p:nvPr/>
        </p:nvSpPr>
        <p:spPr>
          <a:xfrm rot="20163774">
            <a:off x="1118161" y="4625071"/>
            <a:ext cx="445378" cy="276999"/>
          </a:xfrm>
          <a:prstGeom prst="rect">
            <a:avLst/>
          </a:prstGeom>
        </p:spPr>
        <p:txBody>
          <a:bodyPr wrap="none">
            <a:spAutoFit/>
          </a:bodyPr>
          <a:lstStyle/>
          <a:p>
            <a:r>
              <a:rPr lang="en-US" sz="1200" dirty="0" smtClean="0">
                <a:latin typeface="Calibri" panose="020F0502020204030204" pitchFamily="34" charset="0"/>
              </a:rPr>
              <a:t>love</a:t>
            </a:r>
            <a:endParaRPr lang="en-US" sz="1200" dirty="0"/>
          </a:p>
        </p:txBody>
      </p:sp>
      <p:sp>
        <p:nvSpPr>
          <p:cNvPr id="41" name="Rectangle 40"/>
          <p:cNvSpPr/>
          <p:nvPr/>
        </p:nvSpPr>
        <p:spPr>
          <a:xfrm rot="20163774">
            <a:off x="1623489" y="4625071"/>
            <a:ext cx="445378" cy="276999"/>
          </a:xfrm>
          <a:prstGeom prst="rect">
            <a:avLst/>
          </a:prstGeom>
        </p:spPr>
        <p:txBody>
          <a:bodyPr wrap="none">
            <a:spAutoFit/>
          </a:bodyPr>
          <a:lstStyle/>
          <a:p>
            <a:r>
              <a:rPr lang="en-US" sz="1200" dirty="0" smtClean="0">
                <a:latin typeface="Calibri" panose="020F0502020204030204" pitchFamily="34" charset="0"/>
              </a:rPr>
              <a:t>love</a:t>
            </a:r>
            <a:endParaRPr lang="en-US" sz="1200" dirty="0"/>
          </a:p>
        </p:txBody>
      </p:sp>
      <p:sp>
        <p:nvSpPr>
          <p:cNvPr id="42" name="Rectangle 41"/>
          <p:cNvSpPr/>
          <p:nvPr/>
        </p:nvSpPr>
        <p:spPr>
          <a:xfrm rot="20163774">
            <a:off x="2172650" y="4625071"/>
            <a:ext cx="478016" cy="276999"/>
          </a:xfrm>
          <a:prstGeom prst="rect">
            <a:avLst/>
          </a:prstGeom>
        </p:spPr>
        <p:txBody>
          <a:bodyPr wrap="none">
            <a:spAutoFit/>
          </a:bodyPr>
          <a:lstStyle/>
          <a:p>
            <a:r>
              <a:rPr lang="en-US" sz="1200" dirty="0" smtClean="0">
                <a:latin typeface="Calibri" panose="020F0502020204030204" pitchFamily="34" charset="0"/>
              </a:rPr>
              <a:t>thou</a:t>
            </a:r>
            <a:endParaRPr lang="en-US" sz="1200" dirty="0"/>
          </a:p>
        </p:txBody>
      </p:sp>
      <p:sp>
        <p:nvSpPr>
          <p:cNvPr id="43" name="Rectangle 42"/>
          <p:cNvSpPr/>
          <p:nvPr/>
        </p:nvSpPr>
        <p:spPr>
          <a:xfrm rot="20163774">
            <a:off x="2785372" y="4625071"/>
            <a:ext cx="575157" cy="276999"/>
          </a:xfrm>
          <a:prstGeom prst="rect">
            <a:avLst/>
          </a:prstGeom>
        </p:spPr>
        <p:txBody>
          <a:bodyPr wrap="none">
            <a:spAutoFit/>
          </a:bodyPr>
          <a:lstStyle/>
          <a:p>
            <a:r>
              <a:rPr lang="en-US" sz="1200" dirty="0" smtClean="0">
                <a:latin typeface="Calibri" panose="020F0502020204030204" pitchFamily="34" charset="0"/>
              </a:rPr>
              <a:t>potter</a:t>
            </a:r>
            <a:endParaRPr lang="en-US" sz="1200" dirty="0"/>
          </a:p>
        </p:txBody>
      </p:sp>
      <p:sp>
        <p:nvSpPr>
          <p:cNvPr id="48" name="Rectangle 47"/>
          <p:cNvSpPr/>
          <p:nvPr/>
        </p:nvSpPr>
        <p:spPr>
          <a:xfrm rot="20163774">
            <a:off x="3308151" y="4625071"/>
            <a:ext cx="575157" cy="276999"/>
          </a:xfrm>
          <a:prstGeom prst="rect">
            <a:avLst/>
          </a:prstGeom>
        </p:spPr>
        <p:txBody>
          <a:bodyPr wrap="none">
            <a:spAutoFit/>
          </a:bodyPr>
          <a:lstStyle/>
          <a:p>
            <a:r>
              <a:rPr lang="en-US" sz="1200" dirty="0" smtClean="0">
                <a:latin typeface="Calibri" panose="020F0502020204030204" pitchFamily="34" charset="0"/>
              </a:rPr>
              <a:t>potter</a:t>
            </a:r>
            <a:endParaRPr lang="en-US" sz="1200" dirty="0"/>
          </a:p>
        </p:txBody>
      </p:sp>
      <p:sp>
        <p:nvSpPr>
          <p:cNvPr id="53" name="Rectangle 52"/>
          <p:cNvSpPr/>
          <p:nvPr/>
        </p:nvSpPr>
        <p:spPr>
          <a:xfrm rot="20163774">
            <a:off x="3896223" y="4625071"/>
            <a:ext cx="522900" cy="276999"/>
          </a:xfrm>
          <a:prstGeom prst="rect">
            <a:avLst/>
          </a:prstGeom>
        </p:spPr>
        <p:txBody>
          <a:bodyPr wrap="none">
            <a:spAutoFit/>
          </a:bodyPr>
          <a:lstStyle/>
          <a:p>
            <a:r>
              <a:rPr lang="en-US" sz="1200" dirty="0" smtClean="0">
                <a:latin typeface="Calibri" panose="020F0502020204030204" pitchFamily="34" charset="0"/>
              </a:rPr>
              <a:t>spam</a:t>
            </a:r>
            <a:endParaRPr lang="en-US" sz="1200" dirty="0"/>
          </a:p>
        </p:txBody>
      </p:sp>
      <p:sp>
        <p:nvSpPr>
          <p:cNvPr id="58" name="Rectangle 57"/>
          <p:cNvSpPr/>
          <p:nvPr/>
        </p:nvSpPr>
        <p:spPr>
          <a:xfrm rot="20163774">
            <a:off x="4384880" y="4625071"/>
            <a:ext cx="522900" cy="276999"/>
          </a:xfrm>
          <a:prstGeom prst="rect">
            <a:avLst/>
          </a:prstGeom>
        </p:spPr>
        <p:txBody>
          <a:bodyPr wrap="none">
            <a:spAutoFit/>
          </a:bodyPr>
          <a:lstStyle/>
          <a:p>
            <a:r>
              <a:rPr lang="en-US" sz="1200" dirty="0" smtClean="0">
                <a:latin typeface="Calibri" panose="020F0502020204030204" pitchFamily="34" charset="0"/>
              </a:rPr>
              <a:t>spam</a:t>
            </a:r>
            <a:endParaRPr lang="en-US" sz="1200" dirty="0"/>
          </a:p>
        </p:txBody>
      </p:sp>
      <p:sp>
        <p:nvSpPr>
          <p:cNvPr id="63" name="Rectangle 62"/>
          <p:cNvSpPr/>
          <p:nvPr/>
        </p:nvSpPr>
        <p:spPr>
          <a:xfrm rot="20163774">
            <a:off x="4872802" y="4625071"/>
            <a:ext cx="522900" cy="276999"/>
          </a:xfrm>
          <a:prstGeom prst="rect">
            <a:avLst/>
          </a:prstGeom>
        </p:spPr>
        <p:txBody>
          <a:bodyPr wrap="none">
            <a:spAutoFit/>
          </a:bodyPr>
          <a:lstStyle/>
          <a:p>
            <a:r>
              <a:rPr lang="en-US" sz="1200" dirty="0" smtClean="0">
                <a:latin typeface="Calibri" panose="020F0502020204030204" pitchFamily="34" charset="0"/>
              </a:rPr>
              <a:t>spam</a:t>
            </a:r>
            <a:endParaRPr lang="en-US" sz="1200" dirty="0"/>
          </a:p>
        </p:txBody>
      </p:sp>
      <p:sp>
        <p:nvSpPr>
          <p:cNvPr id="68" name="Rectangle 67"/>
          <p:cNvSpPr/>
          <p:nvPr/>
        </p:nvSpPr>
        <p:spPr>
          <a:xfrm rot="20163774">
            <a:off x="5344023" y="4625071"/>
            <a:ext cx="522900" cy="276999"/>
          </a:xfrm>
          <a:prstGeom prst="rect">
            <a:avLst/>
          </a:prstGeom>
        </p:spPr>
        <p:txBody>
          <a:bodyPr wrap="none">
            <a:spAutoFit/>
          </a:bodyPr>
          <a:lstStyle/>
          <a:p>
            <a:r>
              <a:rPr lang="en-US" sz="1200" dirty="0" smtClean="0">
                <a:latin typeface="Calibri" panose="020F0502020204030204" pitchFamily="34" charset="0"/>
              </a:rPr>
              <a:t>spam</a:t>
            </a:r>
            <a:endParaRPr lang="en-US" sz="1200" dirty="0"/>
          </a:p>
        </p:txBody>
      </p:sp>
      <p:sp>
        <p:nvSpPr>
          <p:cNvPr id="2" name="TextBox 1"/>
          <p:cNvSpPr txBox="1"/>
          <p:nvPr/>
        </p:nvSpPr>
        <p:spPr>
          <a:xfrm>
            <a:off x="5953662" y="3874176"/>
            <a:ext cx="533400" cy="923330"/>
          </a:xfrm>
          <a:prstGeom prst="rect">
            <a:avLst/>
          </a:prstGeom>
          <a:noFill/>
        </p:spPr>
        <p:txBody>
          <a:bodyPr wrap="square" rtlCol="0">
            <a:spAutoFit/>
          </a:bodyPr>
          <a:lstStyle/>
          <a:p>
            <a:r>
              <a:rPr lang="en-US" sz="5400" dirty="0" smtClean="0">
                <a:latin typeface="Calibri" panose="020F0502020204030204" pitchFamily="34" charset="0"/>
              </a:rPr>
              <a:t>=</a:t>
            </a:r>
            <a:endParaRPr lang="en-US" sz="5400" dirty="0">
              <a:latin typeface="Calibri" panose="020F0502020204030204" pitchFamily="34" charset="0"/>
            </a:endParaRPr>
          </a:p>
        </p:txBody>
      </p:sp>
      <p:sp>
        <p:nvSpPr>
          <p:cNvPr id="69" name="TextBox 68"/>
          <p:cNvSpPr txBox="1"/>
          <p:nvPr/>
        </p:nvSpPr>
        <p:spPr>
          <a:xfrm>
            <a:off x="6668854" y="4105472"/>
            <a:ext cx="1841862" cy="584775"/>
          </a:xfrm>
          <a:prstGeom prst="rect">
            <a:avLst/>
          </a:prstGeom>
          <a:solidFill>
            <a:schemeClr val="bg1"/>
          </a:solidFill>
          <a:ln w="28575">
            <a:solidFill>
              <a:schemeClr val="bg1"/>
            </a:solidFill>
          </a:ln>
        </p:spPr>
        <p:txBody>
          <a:bodyPr wrap="square" rtlCol="0">
            <a:spAutoFit/>
          </a:bodyPr>
          <a:lstStyle/>
          <a:p>
            <a:pPr algn="ctr"/>
            <a:r>
              <a:rPr lang="en-US" sz="3200" dirty="0" smtClean="0">
                <a:latin typeface="Calibri" panose="020F0502020204030204" pitchFamily="34" charset="0"/>
              </a:rPr>
              <a:t>0.0525</a:t>
            </a:r>
            <a:endParaRPr lang="en-US" sz="3200" dirty="0">
              <a:latin typeface="Calibri" panose="020F0502020204030204" pitchFamily="34" charset="0"/>
            </a:endParaRPr>
          </a:p>
        </p:txBody>
      </p:sp>
      <p:sp>
        <p:nvSpPr>
          <p:cNvPr id="70" name="Down Arrow 69"/>
          <p:cNvSpPr/>
          <p:nvPr/>
        </p:nvSpPr>
        <p:spPr>
          <a:xfrm rot="10800000">
            <a:off x="7467601" y="4754880"/>
            <a:ext cx="609602" cy="873350"/>
          </a:xfrm>
          <a:prstGeom prst="downArrow">
            <a:avLst>
              <a:gd name="adj1" fmla="val 50000"/>
              <a:gd name="adj2" fmla="val 56428"/>
            </a:avLst>
          </a:prstGeom>
          <a:solidFill>
            <a:srgbClr val="CCFFCC"/>
          </a:solidFill>
          <a:ln w="3810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1" name="Oval 70"/>
          <p:cNvSpPr/>
          <p:nvPr/>
        </p:nvSpPr>
        <p:spPr>
          <a:xfrm>
            <a:off x="3302726" y="4343400"/>
            <a:ext cx="45720" cy="45719"/>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2" name="Oval 71"/>
          <p:cNvSpPr/>
          <p:nvPr/>
        </p:nvSpPr>
        <p:spPr>
          <a:xfrm>
            <a:off x="3840480" y="4343400"/>
            <a:ext cx="45720" cy="45719"/>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3" name="Oval 72"/>
          <p:cNvSpPr/>
          <p:nvPr/>
        </p:nvSpPr>
        <p:spPr>
          <a:xfrm>
            <a:off x="4373880" y="4343400"/>
            <a:ext cx="45720" cy="45719"/>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4" name="Oval 73"/>
          <p:cNvSpPr/>
          <p:nvPr/>
        </p:nvSpPr>
        <p:spPr>
          <a:xfrm>
            <a:off x="4857206" y="4343400"/>
            <a:ext cx="45720" cy="45719"/>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5" name="Oval 74"/>
          <p:cNvSpPr/>
          <p:nvPr/>
        </p:nvSpPr>
        <p:spPr>
          <a:xfrm>
            <a:off x="5338354" y="4343400"/>
            <a:ext cx="45720" cy="45719"/>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9521302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 Box 5"/>
          <p:cNvSpPr txBox="1">
            <a:spLocks noChangeArrowheads="1"/>
          </p:cNvSpPr>
          <p:nvPr/>
        </p:nvSpPr>
        <p:spPr bwMode="auto">
          <a:xfrm>
            <a:off x="304800" y="182562"/>
            <a:ext cx="41148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sz="4200" dirty="0" smtClean="0">
                <a:latin typeface="Cambria" panose="02040503050406030204" pitchFamily="18" charset="0"/>
              </a:rPr>
              <a:t>Model </a:t>
            </a:r>
            <a:r>
              <a:rPr lang="en-US" altLang="en-US" sz="4200" i="1" dirty="0" smtClean="0">
                <a:latin typeface="Cambria" panose="02040503050406030204" pitchFamily="18" charset="0"/>
              </a:rPr>
              <a:t>matching</a:t>
            </a:r>
            <a:endParaRPr lang="en-US" altLang="en-US" sz="4200" b="1" i="1" dirty="0">
              <a:latin typeface="Cambria" panose="02040503050406030204" pitchFamily="18" charset="0"/>
            </a:endParaRPr>
          </a:p>
        </p:txBody>
      </p:sp>
      <p:sp>
        <p:nvSpPr>
          <p:cNvPr id="4" name="Text Box 23"/>
          <p:cNvSpPr txBox="1">
            <a:spLocks noChangeArrowheads="1"/>
          </p:cNvSpPr>
          <p:nvPr/>
        </p:nvSpPr>
        <p:spPr bwMode="auto">
          <a:xfrm>
            <a:off x="5257800" y="132982"/>
            <a:ext cx="3080084" cy="830997"/>
          </a:xfrm>
          <a:prstGeom prst="rect">
            <a:avLst/>
          </a:prstGeom>
          <a:solidFill>
            <a:srgbClr val="CCFFCC"/>
          </a:solidFill>
          <a:ln>
            <a:noFill/>
          </a:ln>
          <a:extLst/>
        </p:spPr>
        <p:txBody>
          <a:bodyPr wrap="square">
            <a:spAutoFit/>
          </a:bodyPr>
          <a:lstStyle>
            <a:lvl1pPr marL="342900" indent="-342900"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indent="0" algn="ctr" eaLnBrk="1" hangingPunct="1">
              <a:spcBef>
                <a:spcPct val="50000"/>
              </a:spcBef>
            </a:pPr>
            <a:r>
              <a:rPr lang="en-US" altLang="en-US" dirty="0" smtClean="0">
                <a:solidFill>
                  <a:srgbClr val="000000"/>
                </a:solidFill>
                <a:latin typeface="Cambria" panose="02040503050406030204" pitchFamily="18" charset="0"/>
              </a:rPr>
              <a:t>Suppose we have two dictionaries:</a:t>
            </a:r>
            <a:endParaRPr lang="en-US" altLang="en-US" dirty="0">
              <a:solidFill>
                <a:srgbClr val="000000"/>
              </a:solidFill>
              <a:latin typeface="Cambria" panose="02040503050406030204" pitchFamily="18" charset="0"/>
            </a:endParaRPr>
          </a:p>
        </p:txBody>
      </p:sp>
      <p:sp>
        <p:nvSpPr>
          <p:cNvPr id="20" name="TextBox 19"/>
          <p:cNvSpPr txBox="1"/>
          <p:nvPr/>
        </p:nvSpPr>
        <p:spPr>
          <a:xfrm>
            <a:off x="685800" y="1644133"/>
            <a:ext cx="2590800" cy="1200329"/>
          </a:xfrm>
          <a:prstGeom prst="rect">
            <a:avLst/>
          </a:prstGeom>
          <a:noFill/>
        </p:spPr>
        <p:txBody>
          <a:bodyPr wrap="square" rtlCol="0">
            <a:spAutoFit/>
          </a:bodyPr>
          <a:lstStyle/>
          <a:p>
            <a:pPr algn="ctr"/>
            <a:r>
              <a:rPr lang="en-US" dirty="0" smtClean="0">
                <a:latin typeface="Calibri" panose="020F0502020204030204" pitchFamily="34" charset="0"/>
              </a:rPr>
              <a:t>WS: { </a:t>
            </a:r>
            <a:r>
              <a:rPr lang="en-US" dirty="0" smtClean="0">
                <a:solidFill>
                  <a:srgbClr val="009900"/>
                </a:solidFill>
                <a:latin typeface="Calibri" panose="020F0502020204030204" pitchFamily="34" charset="0"/>
              </a:rPr>
              <a:t>"love"</a:t>
            </a:r>
            <a:r>
              <a:rPr lang="en-US" dirty="0" smtClean="0">
                <a:latin typeface="Calibri" panose="020F0502020204030204" pitchFamily="34" charset="0"/>
              </a:rPr>
              <a:t>: 50, </a:t>
            </a:r>
          </a:p>
          <a:p>
            <a:pPr algn="ctr"/>
            <a:r>
              <a:rPr lang="en-US" dirty="0">
                <a:solidFill>
                  <a:srgbClr val="009900"/>
                </a:solidFill>
                <a:latin typeface="Calibri" panose="020F0502020204030204" pitchFamily="34" charset="0"/>
              </a:rPr>
              <a:t> </a:t>
            </a:r>
            <a:r>
              <a:rPr lang="en-US" dirty="0" smtClean="0">
                <a:solidFill>
                  <a:srgbClr val="009900"/>
                </a:solidFill>
                <a:latin typeface="Calibri" panose="020F0502020204030204" pitchFamily="34" charset="0"/>
              </a:rPr>
              <a:t>          "spell"</a:t>
            </a:r>
            <a:r>
              <a:rPr lang="en-US" dirty="0" smtClean="0">
                <a:latin typeface="Calibri" panose="020F0502020204030204" pitchFamily="34" charset="0"/>
              </a:rPr>
              <a:t>: 8, </a:t>
            </a:r>
          </a:p>
          <a:p>
            <a:pPr algn="ctr"/>
            <a:r>
              <a:rPr lang="en-US" dirty="0">
                <a:latin typeface="Calibri" panose="020F0502020204030204" pitchFamily="34" charset="0"/>
              </a:rPr>
              <a:t> </a:t>
            </a:r>
            <a:r>
              <a:rPr lang="en-US" dirty="0" smtClean="0">
                <a:latin typeface="Calibri" panose="020F0502020204030204" pitchFamily="34" charset="0"/>
              </a:rPr>
              <a:t>          </a:t>
            </a:r>
            <a:r>
              <a:rPr lang="en-US" dirty="0" smtClean="0">
                <a:latin typeface="Calibri" panose="020F0502020204030204" pitchFamily="34" charset="0"/>
              </a:rPr>
              <a:t>   </a:t>
            </a:r>
            <a:r>
              <a:rPr lang="en-US" dirty="0" smtClean="0">
                <a:solidFill>
                  <a:srgbClr val="009900"/>
                </a:solidFill>
                <a:latin typeface="Calibri" panose="020F0502020204030204" pitchFamily="34" charset="0"/>
              </a:rPr>
              <a:t>"</a:t>
            </a:r>
            <a:r>
              <a:rPr lang="en-US" dirty="0" smtClean="0">
                <a:solidFill>
                  <a:srgbClr val="009900"/>
                </a:solidFill>
                <a:latin typeface="Calibri" panose="020F0502020204030204" pitchFamily="34" charset="0"/>
              </a:rPr>
              <a:t>thou"</a:t>
            </a:r>
            <a:r>
              <a:rPr lang="en-US" dirty="0" smtClean="0">
                <a:latin typeface="Calibri" panose="020F0502020204030204" pitchFamily="34" charset="0"/>
              </a:rPr>
              <a:t>: 42 }</a:t>
            </a:r>
            <a:endParaRPr lang="en-US" dirty="0">
              <a:latin typeface="Calibri" panose="020F0502020204030204" pitchFamily="34" charset="0"/>
            </a:endParaRPr>
          </a:p>
        </p:txBody>
      </p:sp>
      <p:sp>
        <p:nvSpPr>
          <p:cNvPr id="8" name="TextBox 7"/>
          <p:cNvSpPr txBox="1"/>
          <p:nvPr/>
        </p:nvSpPr>
        <p:spPr>
          <a:xfrm>
            <a:off x="4038600" y="1459468"/>
            <a:ext cx="4228813" cy="1569660"/>
          </a:xfrm>
          <a:prstGeom prst="rect">
            <a:avLst/>
          </a:prstGeom>
          <a:noFill/>
        </p:spPr>
        <p:txBody>
          <a:bodyPr wrap="square" rtlCol="0">
            <a:spAutoFit/>
          </a:bodyPr>
          <a:lstStyle/>
          <a:p>
            <a:pPr algn="ctr"/>
            <a:r>
              <a:rPr lang="en-US" i="1" dirty="0" smtClean="0">
                <a:latin typeface="Calibri" panose="020F0502020204030204" pitchFamily="34" charset="0"/>
              </a:rPr>
              <a:t>Unknown file</a:t>
            </a:r>
            <a:r>
              <a:rPr lang="en-US" dirty="0" smtClean="0">
                <a:latin typeface="Calibri" panose="020F0502020204030204" pitchFamily="34" charset="0"/>
              </a:rPr>
              <a:t>: </a:t>
            </a:r>
            <a:r>
              <a:rPr lang="en-US" dirty="0" smtClean="0">
                <a:latin typeface="Calibri" panose="020F0502020204030204" pitchFamily="34" charset="0"/>
              </a:rPr>
              <a:t>{ </a:t>
            </a:r>
            <a:r>
              <a:rPr lang="en-US" dirty="0" smtClean="0">
                <a:solidFill>
                  <a:srgbClr val="009900"/>
                </a:solidFill>
                <a:latin typeface="Calibri" panose="020F0502020204030204" pitchFamily="34" charset="0"/>
              </a:rPr>
              <a:t>"love"</a:t>
            </a:r>
            <a:r>
              <a:rPr lang="en-US" dirty="0" smtClean="0">
                <a:latin typeface="Calibri" panose="020F0502020204030204" pitchFamily="34" charset="0"/>
              </a:rPr>
              <a:t>: 3,  </a:t>
            </a:r>
            <a:endParaRPr lang="en-US" dirty="0" smtClean="0">
              <a:latin typeface="Calibri" panose="020F0502020204030204" pitchFamily="34" charset="0"/>
            </a:endParaRPr>
          </a:p>
          <a:p>
            <a:pPr algn="ctr"/>
            <a:r>
              <a:rPr lang="en-US" dirty="0">
                <a:solidFill>
                  <a:srgbClr val="009900"/>
                </a:solidFill>
                <a:latin typeface="Calibri" panose="020F0502020204030204" pitchFamily="34" charset="0"/>
              </a:rPr>
              <a:t> </a:t>
            </a:r>
            <a:r>
              <a:rPr lang="en-US" dirty="0" smtClean="0">
                <a:solidFill>
                  <a:srgbClr val="009900"/>
                </a:solidFill>
                <a:latin typeface="Calibri" panose="020F0502020204030204" pitchFamily="34" charset="0"/>
              </a:rPr>
              <a:t>                             </a:t>
            </a:r>
            <a:r>
              <a:rPr lang="en-US" dirty="0" smtClean="0">
                <a:solidFill>
                  <a:srgbClr val="009900"/>
                </a:solidFill>
                <a:latin typeface="Calibri" panose="020F0502020204030204" pitchFamily="34" charset="0"/>
              </a:rPr>
              <a:t>"</a:t>
            </a:r>
            <a:r>
              <a:rPr lang="en-US" dirty="0" smtClean="0">
                <a:solidFill>
                  <a:srgbClr val="009900"/>
                </a:solidFill>
                <a:latin typeface="Calibri" panose="020F0502020204030204" pitchFamily="34" charset="0"/>
              </a:rPr>
              <a:t>thou"</a:t>
            </a:r>
            <a:r>
              <a:rPr lang="en-US" dirty="0" smtClean="0">
                <a:latin typeface="Calibri" panose="020F0502020204030204" pitchFamily="34" charset="0"/>
              </a:rPr>
              <a:t>: 1,</a:t>
            </a:r>
          </a:p>
          <a:p>
            <a:pPr algn="ctr"/>
            <a:r>
              <a:rPr lang="en-US" dirty="0">
                <a:latin typeface="Calibri" panose="020F0502020204030204" pitchFamily="34" charset="0"/>
              </a:rPr>
              <a:t> </a:t>
            </a:r>
            <a:r>
              <a:rPr lang="en-US" dirty="0" smtClean="0">
                <a:latin typeface="Calibri" panose="020F0502020204030204" pitchFamily="34" charset="0"/>
              </a:rPr>
              <a:t>         </a:t>
            </a:r>
            <a:r>
              <a:rPr lang="en-US" dirty="0" smtClean="0">
                <a:latin typeface="Calibri" panose="020F0502020204030204" pitchFamily="34" charset="0"/>
              </a:rPr>
              <a:t>                       </a:t>
            </a:r>
            <a:r>
              <a:rPr lang="en-US" dirty="0" smtClean="0">
                <a:solidFill>
                  <a:srgbClr val="009900"/>
                </a:solidFill>
                <a:latin typeface="Calibri" panose="020F0502020204030204" pitchFamily="34" charset="0"/>
              </a:rPr>
              <a:t>"</a:t>
            </a:r>
            <a:r>
              <a:rPr lang="en-US" dirty="0" smtClean="0">
                <a:solidFill>
                  <a:srgbClr val="009900"/>
                </a:solidFill>
                <a:latin typeface="Calibri" panose="020F0502020204030204" pitchFamily="34" charset="0"/>
              </a:rPr>
              <a:t>potter"</a:t>
            </a:r>
            <a:r>
              <a:rPr lang="en-US" dirty="0" smtClean="0">
                <a:latin typeface="Calibri" panose="020F0502020204030204" pitchFamily="34" charset="0"/>
              </a:rPr>
              <a:t>: 2, </a:t>
            </a:r>
            <a:endParaRPr lang="en-US" dirty="0" smtClean="0">
              <a:latin typeface="Calibri" panose="020F0502020204030204" pitchFamily="34" charset="0"/>
            </a:endParaRPr>
          </a:p>
          <a:p>
            <a:pPr algn="ctr"/>
            <a:r>
              <a:rPr lang="en-US" dirty="0">
                <a:solidFill>
                  <a:srgbClr val="009900"/>
                </a:solidFill>
                <a:latin typeface="Calibri" panose="020F0502020204030204" pitchFamily="34" charset="0"/>
              </a:rPr>
              <a:t> </a:t>
            </a:r>
            <a:r>
              <a:rPr lang="en-US" dirty="0" smtClean="0">
                <a:solidFill>
                  <a:srgbClr val="009900"/>
                </a:solidFill>
                <a:latin typeface="Calibri" panose="020F0502020204030204" pitchFamily="34" charset="0"/>
              </a:rPr>
              <a:t>                                </a:t>
            </a:r>
            <a:r>
              <a:rPr lang="en-US" dirty="0" smtClean="0">
                <a:solidFill>
                  <a:srgbClr val="009900"/>
                </a:solidFill>
                <a:latin typeface="Calibri" panose="020F0502020204030204" pitchFamily="34" charset="0"/>
              </a:rPr>
              <a:t>"</a:t>
            </a:r>
            <a:r>
              <a:rPr lang="en-US" dirty="0" smtClean="0">
                <a:solidFill>
                  <a:srgbClr val="009900"/>
                </a:solidFill>
                <a:latin typeface="Calibri" panose="020F0502020204030204" pitchFamily="34" charset="0"/>
              </a:rPr>
              <a:t>spam"</a:t>
            </a:r>
            <a:r>
              <a:rPr lang="en-US" dirty="0" smtClean="0">
                <a:latin typeface="Calibri" panose="020F0502020204030204" pitchFamily="34" charset="0"/>
              </a:rPr>
              <a:t>: 4 }</a:t>
            </a:r>
            <a:endParaRPr lang="en-US" dirty="0">
              <a:latin typeface="Calibri" panose="020F0502020204030204" pitchFamily="34" charset="0"/>
            </a:endParaRPr>
          </a:p>
        </p:txBody>
      </p:sp>
      <p:sp>
        <p:nvSpPr>
          <p:cNvPr id="9" name="Text Box 23"/>
          <p:cNvSpPr txBox="1">
            <a:spLocks noChangeArrowheads="1"/>
          </p:cNvSpPr>
          <p:nvPr/>
        </p:nvSpPr>
        <p:spPr bwMode="auto">
          <a:xfrm>
            <a:off x="404948" y="5552182"/>
            <a:ext cx="8305800" cy="1077218"/>
          </a:xfrm>
          <a:prstGeom prst="rect">
            <a:avLst/>
          </a:prstGeom>
          <a:noFill/>
          <a:ln w="28575">
            <a:solidFill>
              <a:srgbClr val="CCFFCC"/>
            </a:solidFill>
          </a:ln>
          <a:extLst/>
        </p:spPr>
        <p:txBody>
          <a:bodyPr wrap="square">
            <a:spAutoFit/>
          </a:bodyPr>
          <a:lstStyle>
            <a:lvl1pPr marL="342900" indent="-342900"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indent="0" algn="ctr" eaLnBrk="1" hangingPunct="1">
              <a:spcBef>
                <a:spcPct val="50000"/>
              </a:spcBef>
            </a:pPr>
            <a:r>
              <a:rPr lang="en-US" altLang="en-US" sz="3200" dirty="0" smtClean="0">
                <a:solidFill>
                  <a:srgbClr val="000000"/>
                </a:solidFill>
                <a:latin typeface="Cambria" panose="02040503050406030204" pitchFamily="18" charset="0"/>
              </a:rPr>
              <a:t>What's the probability that the </a:t>
            </a:r>
            <a:r>
              <a:rPr lang="en-US" sz="3200" i="1" dirty="0">
                <a:latin typeface="Calibri" panose="020F0502020204030204" pitchFamily="34" charset="0"/>
              </a:rPr>
              <a:t>Unknown file</a:t>
            </a:r>
            <a:r>
              <a:rPr lang="en-US" altLang="en-US" sz="3200" dirty="0" smtClean="0">
                <a:solidFill>
                  <a:srgbClr val="000000"/>
                </a:solidFill>
                <a:latin typeface="Cambria" panose="02040503050406030204" pitchFamily="18" charset="0"/>
              </a:rPr>
              <a:t> came from the </a:t>
            </a:r>
            <a:r>
              <a:rPr lang="en-US" sz="3200" i="1" dirty="0" smtClean="0">
                <a:latin typeface="Calibri" panose="020F0502020204030204" pitchFamily="34" charset="0"/>
              </a:rPr>
              <a:t>WS </a:t>
            </a:r>
            <a:r>
              <a:rPr lang="en-US" altLang="en-US" sz="3200" dirty="0" smtClean="0">
                <a:solidFill>
                  <a:srgbClr val="000000"/>
                </a:solidFill>
                <a:latin typeface="Cambria" panose="02040503050406030204" pitchFamily="18" charset="0"/>
              </a:rPr>
              <a:t>distribution? </a:t>
            </a:r>
            <a:endParaRPr lang="en-US" altLang="en-US" sz="3200" dirty="0">
              <a:solidFill>
                <a:srgbClr val="000000"/>
              </a:solidFill>
              <a:latin typeface="Cambria" panose="02040503050406030204" pitchFamily="18" charset="0"/>
            </a:endParaRPr>
          </a:p>
        </p:txBody>
      </p:sp>
      <p:sp>
        <p:nvSpPr>
          <p:cNvPr id="10" name="Rounded Rectangle 9"/>
          <p:cNvSpPr/>
          <p:nvPr/>
        </p:nvSpPr>
        <p:spPr>
          <a:xfrm>
            <a:off x="304800" y="3665392"/>
            <a:ext cx="8434516" cy="1440008"/>
          </a:xfrm>
          <a:prstGeom prst="roundRect">
            <a:avLst/>
          </a:prstGeom>
          <a:solidFill>
            <a:srgbClr val="CCFFC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p:cNvSpPr txBox="1"/>
          <p:nvPr/>
        </p:nvSpPr>
        <p:spPr>
          <a:xfrm>
            <a:off x="432077" y="3163669"/>
            <a:ext cx="3709565" cy="646331"/>
          </a:xfrm>
          <a:prstGeom prst="rect">
            <a:avLst/>
          </a:prstGeom>
          <a:solidFill>
            <a:schemeClr val="bg1">
              <a:lumMod val="95000"/>
            </a:schemeClr>
          </a:solidFill>
          <a:ln>
            <a:noFill/>
          </a:ln>
        </p:spPr>
        <p:txBody>
          <a:bodyPr wrap="square" rtlCol="0">
            <a:spAutoFit/>
          </a:bodyPr>
          <a:lstStyle/>
          <a:p>
            <a:pPr algn="ctr"/>
            <a:r>
              <a:rPr lang="en-US" sz="1800" dirty="0" smtClean="0">
                <a:latin typeface="Cambria" panose="02040503050406030204" pitchFamily="18" charset="0"/>
              </a:rPr>
              <a:t>the </a:t>
            </a:r>
            <a:r>
              <a:rPr lang="en-US" sz="1800" b="1" i="1" dirty="0" smtClean="0">
                <a:latin typeface="Calibri" panose="020F0502020204030204" pitchFamily="34" charset="0"/>
              </a:rPr>
              <a:t>WS</a:t>
            </a:r>
            <a:r>
              <a:rPr lang="en-US" sz="1800" dirty="0" smtClean="0">
                <a:latin typeface="Cambria" panose="02040503050406030204" pitchFamily="18" charset="0"/>
              </a:rPr>
              <a:t>-based probability of each word in </a:t>
            </a:r>
            <a:r>
              <a:rPr lang="en-US" sz="1800" b="1" i="1" dirty="0" smtClean="0">
                <a:latin typeface="Calibri" panose="020F0502020204030204" pitchFamily="34" charset="0"/>
              </a:rPr>
              <a:t>Unknown File</a:t>
            </a:r>
            <a:endParaRPr lang="en-US" sz="1800" b="1" i="1" dirty="0">
              <a:latin typeface="Calibri" panose="020F0502020204030204" pitchFamily="34" charset="0"/>
            </a:endParaRPr>
          </a:p>
        </p:txBody>
      </p:sp>
      <p:grpSp>
        <p:nvGrpSpPr>
          <p:cNvPr id="13" name="Group 12"/>
          <p:cNvGrpSpPr/>
          <p:nvPr/>
        </p:nvGrpSpPr>
        <p:grpSpPr>
          <a:xfrm>
            <a:off x="585916" y="4074695"/>
            <a:ext cx="478016" cy="551765"/>
            <a:chOff x="545432" y="3962400"/>
            <a:chExt cx="478016" cy="551765"/>
          </a:xfrm>
        </p:grpSpPr>
        <p:sp>
          <p:nvSpPr>
            <p:cNvPr id="14" name="Rectangle 13"/>
            <p:cNvSpPr/>
            <p:nvPr/>
          </p:nvSpPr>
          <p:spPr>
            <a:xfrm>
              <a:off x="609600" y="3962400"/>
              <a:ext cx="380232" cy="323165"/>
            </a:xfrm>
            <a:prstGeom prst="rect">
              <a:avLst/>
            </a:prstGeom>
          </p:spPr>
          <p:txBody>
            <a:bodyPr wrap="none">
              <a:spAutoFit/>
            </a:bodyPr>
            <a:lstStyle/>
            <a:p>
              <a:pPr algn="ctr"/>
              <a:r>
                <a:rPr lang="en-US" sz="1500" dirty="0">
                  <a:latin typeface="Calibri" panose="020F0502020204030204" pitchFamily="34" charset="0"/>
                </a:rPr>
                <a:t>50</a:t>
              </a:r>
              <a:endParaRPr lang="en-US" sz="1500" dirty="0"/>
            </a:p>
          </p:txBody>
        </p:sp>
        <p:sp>
          <p:nvSpPr>
            <p:cNvPr id="15" name="Rectangle 14"/>
            <p:cNvSpPr/>
            <p:nvPr/>
          </p:nvSpPr>
          <p:spPr>
            <a:xfrm>
              <a:off x="545432" y="4191000"/>
              <a:ext cx="478016" cy="323165"/>
            </a:xfrm>
            <a:prstGeom prst="rect">
              <a:avLst/>
            </a:prstGeom>
          </p:spPr>
          <p:txBody>
            <a:bodyPr wrap="none">
              <a:spAutoFit/>
            </a:bodyPr>
            <a:lstStyle/>
            <a:p>
              <a:pPr algn="ctr"/>
              <a:r>
                <a:rPr lang="en-US" sz="1500" dirty="0" smtClean="0">
                  <a:latin typeface="Calibri" panose="020F0502020204030204" pitchFamily="34" charset="0"/>
                </a:rPr>
                <a:t>100</a:t>
              </a:r>
              <a:endParaRPr lang="en-US" sz="1500" dirty="0"/>
            </a:p>
          </p:txBody>
        </p:sp>
        <p:cxnSp>
          <p:nvCxnSpPr>
            <p:cNvPr id="16" name="Straight Connector 15"/>
            <p:cNvCxnSpPr/>
            <p:nvPr/>
          </p:nvCxnSpPr>
          <p:spPr>
            <a:xfrm>
              <a:off x="670140" y="4236277"/>
              <a:ext cx="228600" cy="0"/>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17" name="Group 16"/>
          <p:cNvGrpSpPr/>
          <p:nvPr/>
        </p:nvGrpSpPr>
        <p:grpSpPr>
          <a:xfrm>
            <a:off x="1119316" y="4074695"/>
            <a:ext cx="478016" cy="551765"/>
            <a:chOff x="545432" y="3962400"/>
            <a:chExt cx="478016" cy="551765"/>
          </a:xfrm>
        </p:grpSpPr>
        <p:sp>
          <p:nvSpPr>
            <p:cNvPr id="18" name="Rectangle 17"/>
            <p:cNvSpPr/>
            <p:nvPr/>
          </p:nvSpPr>
          <p:spPr>
            <a:xfrm>
              <a:off x="609600" y="3962400"/>
              <a:ext cx="380232" cy="323165"/>
            </a:xfrm>
            <a:prstGeom prst="rect">
              <a:avLst/>
            </a:prstGeom>
          </p:spPr>
          <p:txBody>
            <a:bodyPr wrap="none">
              <a:spAutoFit/>
            </a:bodyPr>
            <a:lstStyle/>
            <a:p>
              <a:pPr algn="ctr"/>
              <a:r>
                <a:rPr lang="en-US" sz="1500" dirty="0">
                  <a:latin typeface="Calibri" panose="020F0502020204030204" pitchFamily="34" charset="0"/>
                </a:rPr>
                <a:t>50</a:t>
              </a:r>
              <a:endParaRPr lang="en-US" sz="1500" dirty="0"/>
            </a:p>
          </p:txBody>
        </p:sp>
        <p:sp>
          <p:nvSpPr>
            <p:cNvPr id="19" name="Rectangle 18"/>
            <p:cNvSpPr/>
            <p:nvPr/>
          </p:nvSpPr>
          <p:spPr>
            <a:xfrm>
              <a:off x="545432" y="4191000"/>
              <a:ext cx="478016" cy="323165"/>
            </a:xfrm>
            <a:prstGeom prst="rect">
              <a:avLst/>
            </a:prstGeom>
          </p:spPr>
          <p:txBody>
            <a:bodyPr wrap="none">
              <a:spAutoFit/>
            </a:bodyPr>
            <a:lstStyle/>
            <a:p>
              <a:pPr algn="ctr"/>
              <a:r>
                <a:rPr lang="en-US" sz="1500" dirty="0" smtClean="0">
                  <a:latin typeface="Calibri" panose="020F0502020204030204" pitchFamily="34" charset="0"/>
                </a:rPr>
                <a:t>100</a:t>
              </a:r>
              <a:endParaRPr lang="en-US" sz="1500" dirty="0"/>
            </a:p>
          </p:txBody>
        </p:sp>
        <p:cxnSp>
          <p:nvCxnSpPr>
            <p:cNvPr id="22" name="Straight Connector 21"/>
            <p:cNvCxnSpPr/>
            <p:nvPr/>
          </p:nvCxnSpPr>
          <p:spPr>
            <a:xfrm>
              <a:off x="670140" y="4236277"/>
              <a:ext cx="228600" cy="0"/>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23" name="Group 22"/>
          <p:cNvGrpSpPr/>
          <p:nvPr/>
        </p:nvGrpSpPr>
        <p:grpSpPr>
          <a:xfrm>
            <a:off x="1627892" y="4074695"/>
            <a:ext cx="478016" cy="551765"/>
            <a:chOff x="545432" y="3962400"/>
            <a:chExt cx="478016" cy="551765"/>
          </a:xfrm>
        </p:grpSpPr>
        <p:sp>
          <p:nvSpPr>
            <p:cNvPr id="24" name="Rectangle 23"/>
            <p:cNvSpPr/>
            <p:nvPr/>
          </p:nvSpPr>
          <p:spPr>
            <a:xfrm>
              <a:off x="609600" y="3962400"/>
              <a:ext cx="380232" cy="323165"/>
            </a:xfrm>
            <a:prstGeom prst="rect">
              <a:avLst/>
            </a:prstGeom>
          </p:spPr>
          <p:txBody>
            <a:bodyPr wrap="none">
              <a:spAutoFit/>
            </a:bodyPr>
            <a:lstStyle/>
            <a:p>
              <a:pPr algn="ctr"/>
              <a:r>
                <a:rPr lang="en-US" sz="1500" dirty="0">
                  <a:latin typeface="Calibri" panose="020F0502020204030204" pitchFamily="34" charset="0"/>
                </a:rPr>
                <a:t>50</a:t>
              </a:r>
              <a:endParaRPr lang="en-US" sz="1500" dirty="0"/>
            </a:p>
          </p:txBody>
        </p:sp>
        <p:sp>
          <p:nvSpPr>
            <p:cNvPr id="25" name="Rectangle 24"/>
            <p:cNvSpPr/>
            <p:nvPr/>
          </p:nvSpPr>
          <p:spPr>
            <a:xfrm>
              <a:off x="545432" y="4191000"/>
              <a:ext cx="478016" cy="323165"/>
            </a:xfrm>
            <a:prstGeom prst="rect">
              <a:avLst/>
            </a:prstGeom>
          </p:spPr>
          <p:txBody>
            <a:bodyPr wrap="none">
              <a:spAutoFit/>
            </a:bodyPr>
            <a:lstStyle/>
            <a:p>
              <a:pPr algn="ctr"/>
              <a:r>
                <a:rPr lang="en-US" sz="1500" dirty="0" smtClean="0">
                  <a:latin typeface="Calibri" panose="020F0502020204030204" pitchFamily="34" charset="0"/>
                </a:rPr>
                <a:t>100</a:t>
              </a:r>
              <a:endParaRPr lang="en-US" sz="1500" dirty="0"/>
            </a:p>
          </p:txBody>
        </p:sp>
        <p:cxnSp>
          <p:nvCxnSpPr>
            <p:cNvPr id="26" name="Straight Connector 25"/>
            <p:cNvCxnSpPr/>
            <p:nvPr/>
          </p:nvCxnSpPr>
          <p:spPr>
            <a:xfrm>
              <a:off x="670140" y="4236277"/>
              <a:ext cx="228600" cy="0"/>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27" name="Group 26"/>
          <p:cNvGrpSpPr/>
          <p:nvPr/>
        </p:nvGrpSpPr>
        <p:grpSpPr>
          <a:xfrm>
            <a:off x="2165300" y="4074695"/>
            <a:ext cx="478016" cy="551765"/>
            <a:chOff x="545432" y="3962400"/>
            <a:chExt cx="478016" cy="551765"/>
          </a:xfrm>
        </p:grpSpPr>
        <p:sp>
          <p:nvSpPr>
            <p:cNvPr id="28" name="Rectangle 27"/>
            <p:cNvSpPr/>
            <p:nvPr/>
          </p:nvSpPr>
          <p:spPr>
            <a:xfrm>
              <a:off x="609599" y="3962400"/>
              <a:ext cx="380232" cy="323165"/>
            </a:xfrm>
            <a:prstGeom prst="rect">
              <a:avLst/>
            </a:prstGeom>
          </p:spPr>
          <p:txBody>
            <a:bodyPr wrap="none">
              <a:spAutoFit/>
            </a:bodyPr>
            <a:lstStyle/>
            <a:p>
              <a:pPr algn="ctr"/>
              <a:r>
                <a:rPr lang="en-US" sz="1500" dirty="0" smtClean="0">
                  <a:latin typeface="Calibri" panose="020F0502020204030204" pitchFamily="34" charset="0"/>
                </a:rPr>
                <a:t>42</a:t>
              </a:r>
              <a:endParaRPr lang="en-US" sz="1500" dirty="0"/>
            </a:p>
          </p:txBody>
        </p:sp>
        <p:sp>
          <p:nvSpPr>
            <p:cNvPr id="29" name="Rectangle 28"/>
            <p:cNvSpPr/>
            <p:nvPr/>
          </p:nvSpPr>
          <p:spPr>
            <a:xfrm>
              <a:off x="545432" y="4191000"/>
              <a:ext cx="478016" cy="323165"/>
            </a:xfrm>
            <a:prstGeom prst="rect">
              <a:avLst/>
            </a:prstGeom>
          </p:spPr>
          <p:txBody>
            <a:bodyPr wrap="none">
              <a:spAutoFit/>
            </a:bodyPr>
            <a:lstStyle/>
            <a:p>
              <a:pPr algn="ctr"/>
              <a:r>
                <a:rPr lang="en-US" sz="1500" dirty="0" smtClean="0">
                  <a:latin typeface="Calibri" panose="020F0502020204030204" pitchFamily="34" charset="0"/>
                </a:rPr>
                <a:t>100</a:t>
              </a:r>
              <a:endParaRPr lang="en-US" sz="1500" dirty="0"/>
            </a:p>
          </p:txBody>
        </p:sp>
        <p:cxnSp>
          <p:nvCxnSpPr>
            <p:cNvPr id="30" name="Straight Connector 29"/>
            <p:cNvCxnSpPr/>
            <p:nvPr/>
          </p:nvCxnSpPr>
          <p:spPr>
            <a:xfrm>
              <a:off x="670140" y="4236277"/>
              <a:ext cx="228600" cy="0"/>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31" name="Group 30"/>
          <p:cNvGrpSpPr/>
          <p:nvPr/>
        </p:nvGrpSpPr>
        <p:grpSpPr>
          <a:xfrm>
            <a:off x="2814560" y="4074695"/>
            <a:ext cx="478016" cy="551765"/>
            <a:chOff x="545432" y="3962400"/>
            <a:chExt cx="478016" cy="551765"/>
          </a:xfrm>
        </p:grpSpPr>
        <p:sp>
          <p:nvSpPr>
            <p:cNvPr id="32" name="Rectangle 31"/>
            <p:cNvSpPr/>
            <p:nvPr/>
          </p:nvSpPr>
          <p:spPr>
            <a:xfrm>
              <a:off x="658491" y="3962400"/>
              <a:ext cx="282449" cy="323165"/>
            </a:xfrm>
            <a:prstGeom prst="rect">
              <a:avLst/>
            </a:prstGeom>
          </p:spPr>
          <p:txBody>
            <a:bodyPr wrap="none">
              <a:spAutoFit/>
            </a:bodyPr>
            <a:lstStyle/>
            <a:p>
              <a:pPr algn="ctr"/>
              <a:r>
                <a:rPr lang="en-US" sz="1500" dirty="0" smtClean="0">
                  <a:latin typeface="Calibri" panose="020F0502020204030204" pitchFamily="34" charset="0"/>
                </a:rPr>
                <a:t>0</a:t>
              </a:r>
              <a:endParaRPr lang="en-US" sz="1500" dirty="0"/>
            </a:p>
          </p:txBody>
        </p:sp>
        <p:sp>
          <p:nvSpPr>
            <p:cNvPr id="33" name="Rectangle 32"/>
            <p:cNvSpPr/>
            <p:nvPr/>
          </p:nvSpPr>
          <p:spPr>
            <a:xfrm>
              <a:off x="545432" y="4191000"/>
              <a:ext cx="478016" cy="323165"/>
            </a:xfrm>
            <a:prstGeom prst="rect">
              <a:avLst/>
            </a:prstGeom>
          </p:spPr>
          <p:txBody>
            <a:bodyPr wrap="none">
              <a:spAutoFit/>
            </a:bodyPr>
            <a:lstStyle/>
            <a:p>
              <a:pPr algn="ctr"/>
              <a:r>
                <a:rPr lang="en-US" sz="1500" dirty="0" smtClean="0">
                  <a:latin typeface="Calibri" panose="020F0502020204030204" pitchFamily="34" charset="0"/>
                </a:rPr>
                <a:t>100</a:t>
              </a:r>
              <a:endParaRPr lang="en-US" sz="1500" dirty="0"/>
            </a:p>
          </p:txBody>
        </p:sp>
        <p:cxnSp>
          <p:nvCxnSpPr>
            <p:cNvPr id="34" name="Straight Connector 33"/>
            <p:cNvCxnSpPr/>
            <p:nvPr/>
          </p:nvCxnSpPr>
          <p:spPr>
            <a:xfrm>
              <a:off x="670140" y="4236277"/>
              <a:ext cx="228600" cy="0"/>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35" name="Oval 34"/>
          <p:cNvSpPr/>
          <p:nvPr/>
        </p:nvSpPr>
        <p:spPr>
          <a:xfrm>
            <a:off x="1073596" y="4337383"/>
            <a:ext cx="45720" cy="45719"/>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Oval 35"/>
          <p:cNvSpPr/>
          <p:nvPr/>
        </p:nvSpPr>
        <p:spPr>
          <a:xfrm>
            <a:off x="1606996" y="4337383"/>
            <a:ext cx="45720" cy="45719"/>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Oval 36"/>
          <p:cNvSpPr/>
          <p:nvPr/>
        </p:nvSpPr>
        <p:spPr>
          <a:xfrm>
            <a:off x="2116332" y="4337383"/>
            <a:ext cx="45720" cy="45719"/>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Oval 37"/>
          <p:cNvSpPr/>
          <p:nvPr/>
        </p:nvSpPr>
        <p:spPr>
          <a:xfrm>
            <a:off x="2661764" y="4337383"/>
            <a:ext cx="45720" cy="45719"/>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Rectangle 38"/>
          <p:cNvSpPr/>
          <p:nvPr/>
        </p:nvSpPr>
        <p:spPr>
          <a:xfrm rot="20163774">
            <a:off x="591178" y="4625071"/>
            <a:ext cx="445378" cy="276999"/>
          </a:xfrm>
          <a:prstGeom prst="rect">
            <a:avLst/>
          </a:prstGeom>
        </p:spPr>
        <p:txBody>
          <a:bodyPr wrap="none">
            <a:spAutoFit/>
          </a:bodyPr>
          <a:lstStyle/>
          <a:p>
            <a:r>
              <a:rPr lang="en-US" sz="1200" dirty="0" smtClean="0">
                <a:latin typeface="Calibri" panose="020F0502020204030204" pitchFamily="34" charset="0"/>
              </a:rPr>
              <a:t>love</a:t>
            </a:r>
            <a:endParaRPr lang="en-US" sz="1200" dirty="0"/>
          </a:p>
        </p:txBody>
      </p:sp>
      <p:sp>
        <p:nvSpPr>
          <p:cNvPr id="40" name="Rectangle 39"/>
          <p:cNvSpPr/>
          <p:nvPr/>
        </p:nvSpPr>
        <p:spPr>
          <a:xfrm rot="20163774">
            <a:off x="1118161" y="4625071"/>
            <a:ext cx="445378" cy="276999"/>
          </a:xfrm>
          <a:prstGeom prst="rect">
            <a:avLst/>
          </a:prstGeom>
        </p:spPr>
        <p:txBody>
          <a:bodyPr wrap="none">
            <a:spAutoFit/>
          </a:bodyPr>
          <a:lstStyle/>
          <a:p>
            <a:r>
              <a:rPr lang="en-US" sz="1200" dirty="0" smtClean="0">
                <a:latin typeface="Calibri" panose="020F0502020204030204" pitchFamily="34" charset="0"/>
              </a:rPr>
              <a:t>love</a:t>
            </a:r>
            <a:endParaRPr lang="en-US" sz="1200" dirty="0"/>
          </a:p>
        </p:txBody>
      </p:sp>
      <p:sp>
        <p:nvSpPr>
          <p:cNvPr id="41" name="Rectangle 40"/>
          <p:cNvSpPr/>
          <p:nvPr/>
        </p:nvSpPr>
        <p:spPr>
          <a:xfrm rot="20163774">
            <a:off x="1623489" y="4625071"/>
            <a:ext cx="445378" cy="276999"/>
          </a:xfrm>
          <a:prstGeom prst="rect">
            <a:avLst/>
          </a:prstGeom>
        </p:spPr>
        <p:txBody>
          <a:bodyPr wrap="none">
            <a:spAutoFit/>
          </a:bodyPr>
          <a:lstStyle/>
          <a:p>
            <a:r>
              <a:rPr lang="en-US" sz="1200" dirty="0" smtClean="0">
                <a:latin typeface="Calibri" panose="020F0502020204030204" pitchFamily="34" charset="0"/>
              </a:rPr>
              <a:t>love</a:t>
            </a:r>
            <a:endParaRPr lang="en-US" sz="1200" dirty="0"/>
          </a:p>
        </p:txBody>
      </p:sp>
      <p:sp>
        <p:nvSpPr>
          <p:cNvPr id="42" name="Rectangle 41"/>
          <p:cNvSpPr/>
          <p:nvPr/>
        </p:nvSpPr>
        <p:spPr>
          <a:xfrm rot="20163774">
            <a:off x="2172650" y="4625071"/>
            <a:ext cx="478016" cy="276999"/>
          </a:xfrm>
          <a:prstGeom prst="rect">
            <a:avLst/>
          </a:prstGeom>
        </p:spPr>
        <p:txBody>
          <a:bodyPr wrap="none">
            <a:spAutoFit/>
          </a:bodyPr>
          <a:lstStyle/>
          <a:p>
            <a:r>
              <a:rPr lang="en-US" sz="1200" dirty="0" smtClean="0">
                <a:latin typeface="Calibri" panose="020F0502020204030204" pitchFamily="34" charset="0"/>
              </a:rPr>
              <a:t>thou</a:t>
            </a:r>
            <a:endParaRPr lang="en-US" sz="1200" dirty="0"/>
          </a:p>
        </p:txBody>
      </p:sp>
      <p:sp>
        <p:nvSpPr>
          <p:cNvPr id="43" name="Rectangle 42"/>
          <p:cNvSpPr/>
          <p:nvPr/>
        </p:nvSpPr>
        <p:spPr>
          <a:xfrm rot="20163774">
            <a:off x="2785372" y="4625071"/>
            <a:ext cx="575157" cy="276999"/>
          </a:xfrm>
          <a:prstGeom prst="rect">
            <a:avLst/>
          </a:prstGeom>
        </p:spPr>
        <p:txBody>
          <a:bodyPr wrap="none">
            <a:spAutoFit/>
          </a:bodyPr>
          <a:lstStyle/>
          <a:p>
            <a:r>
              <a:rPr lang="en-US" sz="1200" dirty="0" smtClean="0">
                <a:latin typeface="Calibri" panose="020F0502020204030204" pitchFamily="34" charset="0"/>
              </a:rPr>
              <a:t>potter</a:t>
            </a:r>
            <a:endParaRPr lang="en-US" sz="1200" dirty="0"/>
          </a:p>
        </p:txBody>
      </p:sp>
      <p:grpSp>
        <p:nvGrpSpPr>
          <p:cNvPr id="44" name="Group 43"/>
          <p:cNvGrpSpPr/>
          <p:nvPr/>
        </p:nvGrpSpPr>
        <p:grpSpPr>
          <a:xfrm>
            <a:off x="3337339" y="4074695"/>
            <a:ext cx="478016" cy="551765"/>
            <a:chOff x="545432" y="3962400"/>
            <a:chExt cx="478016" cy="551765"/>
          </a:xfrm>
        </p:grpSpPr>
        <p:sp>
          <p:nvSpPr>
            <p:cNvPr id="45" name="Rectangle 44"/>
            <p:cNvSpPr/>
            <p:nvPr/>
          </p:nvSpPr>
          <p:spPr>
            <a:xfrm>
              <a:off x="658491" y="3962400"/>
              <a:ext cx="282449" cy="323165"/>
            </a:xfrm>
            <a:prstGeom prst="rect">
              <a:avLst/>
            </a:prstGeom>
          </p:spPr>
          <p:txBody>
            <a:bodyPr wrap="none">
              <a:spAutoFit/>
            </a:bodyPr>
            <a:lstStyle/>
            <a:p>
              <a:pPr algn="ctr"/>
              <a:r>
                <a:rPr lang="en-US" sz="1500" dirty="0" smtClean="0">
                  <a:latin typeface="Calibri" panose="020F0502020204030204" pitchFamily="34" charset="0"/>
                </a:rPr>
                <a:t>0</a:t>
              </a:r>
              <a:endParaRPr lang="en-US" sz="1500" dirty="0"/>
            </a:p>
          </p:txBody>
        </p:sp>
        <p:sp>
          <p:nvSpPr>
            <p:cNvPr id="46" name="Rectangle 45"/>
            <p:cNvSpPr/>
            <p:nvPr/>
          </p:nvSpPr>
          <p:spPr>
            <a:xfrm>
              <a:off x="545432" y="4191000"/>
              <a:ext cx="478016" cy="323165"/>
            </a:xfrm>
            <a:prstGeom prst="rect">
              <a:avLst/>
            </a:prstGeom>
          </p:spPr>
          <p:txBody>
            <a:bodyPr wrap="none">
              <a:spAutoFit/>
            </a:bodyPr>
            <a:lstStyle/>
            <a:p>
              <a:pPr algn="ctr"/>
              <a:r>
                <a:rPr lang="en-US" sz="1500" dirty="0" smtClean="0">
                  <a:latin typeface="Calibri" panose="020F0502020204030204" pitchFamily="34" charset="0"/>
                </a:rPr>
                <a:t>100</a:t>
              </a:r>
              <a:endParaRPr lang="en-US" sz="1500" dirty="0"/>
            </a:p>
          </p:txBody>
        </p:sp>
        <p:cxnSp>
          <p:nvCxnSpPr>
            <p:cNvPr id="47" name="Straight Connector 46"/>
            <p:cNvCxnSpPr/>
            <p:nvPr/>
          </p:nvCxnSpPr>
          <p:spPr>
            <a:xfrm>
              <a:off x="670140" y="4236277"/>
              <a:ext cx="228600" cy="0"/>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48" name="Rectangle 47"/>
          <p:cNvSpPr/>
          <p:nvPr/>
        </p:nvSpPr>
        <p:spPr>
          <a:xfrm rot="20163774">
            <a:off x="3308151" y="4625071"/>
            <a:ext cx="575157" cy="276999"/>
          </a:xfrm>
          <a:prstGeom prst="rect">
            <a:avLst/>
          </a:prstGeom>
        </p:spPr>
        <p:txBody>
          <a:bodyPr wrap="none">
            <a:spAutoFit/>
          </a:bodyPr>
          <a:lstStyle/>
          <a:p>
            <a:r>
              <a:rPr lang="en-US" sz="1200" dirty="0" smtClean="0">
                <a:latin typeface="Calibri" panose="020F0502020204030204" pitchFamily="34" charset="0"/>
              </a:rPr>
              <a:t>potter</a:t>
            </a:r>
            <a:endParaRPr lang="en-US" sz="1200" dirty="0"/>
          </a:p>
        </p:txBody>
      </p:sp>
      <p:grpSp>
        <p:nvGrpSpPr>
          <p:cNvPr id="49" name="Group 48"/>
          <p:cNvGrpSpPr/>
          <p:nvPr/>
        </p:nvGrpSpPr>
        <p:grpSpPr>
          <a:xfrm>
            <a:off x="3899283" y="4074695"/>
            <a:ext cx="478016" cy="551765"/>
            <a:chOff x="545432" y="3962400"/>
            <a:chExt cx="478016" cy="551765"/>
          </a:xfrm>
        </p:grpSpPr>
        <p:sp>
          <p:nvSpPr>
            <p:cNvPr id="50" name="Rectangle 49"/>
            <p:cNvSpPr/>
            <p:nvPr/>
          </p:nvSpPr>
          <p:spPr>
            <a:xfrm>
              <a:off x="658491" y="3962400"/>
              <a:ext cx="282449" cy="323165"/>
            </a:xfrm>
            <a:prstGeom prst="rect">
              <a:avLst/>
            </a:prstGeom>
          </p:spPr>
          <p:txBody>
            <a:bodyPr wrap="none">
              <a:spAutoFit/>
            </a:bodyPr>
            <a:lstStyle/>
            <a:p>
              <a:pPr algn="ctr"/>
              <a:r>
                <a:rPr lang="en-US" sz="1500" dirty="0" smtClean="0">
                  <a:latin typeface="Calibri" panose="020F0502020204030204" pitchFamily="34" charset="0"/>
                </a:rPr>
                <a:t>0</a:t>
              </a:r>
              <a:endParaRPr lang="en-US" sz="1500" dirty="0"/>
            </a:p>
          </p:txBody>
        </p:sp>
        <p:sp>
          <p:nvSpPr>
            <p:cNvPr id="51" name="Rectangle 50"/>
            <p:cNvSpPr/>
            <p:nvPr/>
          </p:nvSpPr>
          <p:spPr>
            <a:xfrm>
              <a:off x="545432" y="4191000"/>
              <a:ext cx="478016" cy="323165"/>
            </a:xfrm>
            <a:prstGeom prst="rect">
              <a:avLst/>
            </a:prstGeom>
          </p:spPr>
          <p:txBody>
            <a:bodyPr wrap="none">
              <a:spAutoFit/>
            </a:bodyPr>
            <a:lstStyle/>
            <a:p>
              <a:pPr algn="ctr"/>
              <a:r>
                <a:rPr lang="en-US" sz="1500" dirty="0" smtClean="0">
                  <a:latin typeface="Calibri" panose="020F0502020204030204" pitchFamily="34" charset="0"/>
                </a:rPr>
                <a:t>100</a:t>
              </a:r>
              <a:endParaRPr lang="en-US" sz="1500" dirty="0"/>
            </a:p>
          </p:txBody>
        </p:sp>
        <p:cxnSp>
          <p:nvCxnSpPr>
            <p:cNvPr id="52" name="Straight Connector 51"/>
            <p:cNvCxnSpPr/>
            <p:nvPr/>
          </p:nvCxnSpPr>
          <p:spPr>
            <a:xfrm>
              <a:off x="670140" y="4236277"/>
              <a:ext cx="228600" cy="0"/>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53" name="Rectangle 52"/>
          <p:cNvSpPr/>
          <p:nvPr/>
        </p:nvSpPr>
        <p:spPr>
          <a:xfrm rot="20163774">
            <a:off x="3896223" y="4625071"/>
            <a:ext cx="522900" cy="276999"/>
          </a:xfrm>
          <a:prstGeom prst="rect">
            <a:avLst/>
          </a:prstGeom>
        </p:spPr>
        <p:txBody>
          <a:bodyPr wrap="none">
            <a:spAutoFit/>
          </a:bodyPr>
          <a:lstStyle/>
          <a:p>
            <a:r>
              <a:rPr lang="en-US" sz="1200" dirty="0" smtClean="0">
                <a:latin typeface="Calibri" panose="020F0502020204030204" pitchFamily="34" charset="0"/>
              </a:rPr>
              <a:t>spam</a:t>
            </a:r>
            <a:endParaRPr lang="en-US" sz="1200" dirty="0"/>
          </a:p>
        </p:txBody>
      </p:sp>
      <p:grpSp>
        <p:nvGrpSpPr>
          <p:cNvPr id="54" name="Group 53"/>
          <p:cNvGrpSpPr/>
          <p:nvPr/>
        </p:nvGrpSpPr>
        <p:grpSpPr>
          <a:xfrm>
            <a:off x="4387940" y="4074695"/>
            <a:ext cx="478016" cy="551765"/>
            <a:chOff x="545432" y="3962400"/>
            <a:chExt cx="478016" cy="551765"/>
          </a:xfrm>
        </p:grpSpPr>
        <p:sp>
          <p:nvSpPr>
            <p:cNvPr id="55" name="Rectangle 54"/>
            <p:cNvSpPr/>
            <p:nvPr/>
          </p:nvSpPr>
          <p:spPr>
            <a:xfrm>
              <a:off x="658491" y="3962400"/>
              <a:ext cx="282449" cy="323165"/>
            </a:xfrm>
            <a:prstGeom prst="rect">
              <a:avLst/>
            </a:prstGeom>
          </p:spPr>
          <p:txBody>
            <a:bodyPr wrap="none">
              <a:spAutoFit/>
            </a:bodyPr>
            <a:lstStyle/>
            <a:p>
              <a:pPr algn="ctr"/>
              <a:r>
                <a:rPr lang="en-US" sz="1500" dirty="0" smtClean="0">
                  <a:latin typeface="Calibri" panose="020F0502020204030204" pitchFamily="34" charset="0"/>
                </a:rPr>
                <a:t>0</a:t>
              </a:r>
              <a:endParaRPr lang="en-US" sz="1500" dirty="0"/>
            </a:p>
          </p:txBody>
        </p:sp>
        <p:sp>
          <p:nvSpPr>
            <p:cNvPr id="56" name="Rectangle 55"/>
            <p:cNvSpPr/>
            <p:nvPr/>
          </p:nvSpPr>
          <p:spPr>
            <a:xfrm>
              <a:off x="545432" y="4191000"/>
              <a:ext cx="478016" cy="323165"/>
            </a:xfrm>
            <a:prstGeom prst="rect">
              <a:avLst/>
            </a:prstGeom>
          </p:spPr>
          <p:txBody>
            <a:bodyPr wrap="none">
              <a:spAutoFit/>
            </a:bodyPr>
            <a:lstStyle/>
            <a:p>
              <a:pPr algn="ctr"/>
              <a:r>
                <a:rPr lang="en-US" sz="1500" dirty="0" smtClean="0">
                  <a:latin typeface="Calibri" panose="020F0502020204030204" pitchFamily="34" charset="0"/>
                </a:rPr>
                <a:t>100</a:t>
              </a:r>
              <a:endParaRPr lang="en-US" sz="1500" dirty="0"/>
            </a:p>
          </p:txBody>
        </p:sp>
        <p:cxnSp>
          <p:nvCxnSpPr>
            <p:cNvPr id="57" name="Straight Connector 56"/>
            <p:cNvCxnSpPr/>
            <p:nvPr/>
          </p:nvCxnSpPr>
          <p:spPr>
            <a:xfrm>
              <a:off x="670140" y="4236277"/>
              <a:ext cx="228600" cy="0"/>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58" name="Rectangle 57"/>
          <p:cNvSpPr/>
          <p:nvPr/>
        </p:nvSpPr>
        <p:spPr>
          <a:xfrm rot="20163774">
            <a:off x="4384880" y="4625071"/>
            <a:ext cx="522900" cy="276999"/>
          </a:xfrm>
          <a:prstGeom prst="rect">
            <a:avLst/>
          </a:prstGeom>
        </p:spPr>
        <p:txBody>
          <a:bodyPr wrap="none">
            <a:spAutoFit/>
          </a:bodyPr>
          <a:lstStyle/>
          <a:p>
            <a:r>
              <a:rPr lang="en-US" sz="1200" dirty="0" smtClean="0">
                <a:latin typeface="Calibri" panose="020F0502020204030204" pitchFamily="34" charset="0"/>
              </a:rPr>
              <a:t>spam</a:t>
            </a:r>
            <a:endParaRPr lang="en-US" sz="1200" dirty="0"/>
          </a:p>
        </p:txBody>
      </p:sp>
      <p:grpSp>
        <p:nvGrpSpPr>
          <p:cNvPr id="59" name="Group 58"/>
          <p:cNvGrpSpPr/>
          <p:nvPr/>
        </p:nvGrpSpPr>
        <p:grpSpPr>
          <a:xfrm>
            <a:off x="4875862" y="4074695"/>
            <a:ext cx="478016" cy="551765"/>
            <a:chOff x="545432" y="3962400"/>
            <a:chExt cx="478016" cy="551765"/>
          </a:xfrm>
        </p:grpSpPr>
        <p:sp>
          <p:nvSpPr>
            <p:cNvPr id="60" name="Rectangle 59"/>
            <p:cNvSpPr/>
            <p:nvPr/>
          </p:nvSpPr>
          <p:spPr>
            <a:xfrm>
              <a:off x="658491" y="3962400"/>
              <a:ext cx="282449" cy="323165"/>
            </a:xfrm>
            <a:prstGeom prst="rect">
              <a:avLst/>
            </a:prstGeom>
          </p:spPr>
          <p:txBody>
            <a:bodyPr wrap="none">
              <a:spAutoFit/>
            </a:bodyPr>
            <a:lstStyle/>
            <a:p>
              <a:pPr algn="ctr"/>
              <a:r>
                <a:rPr lang="en-US" sz="1500" dirty="0" smtClean="0">
                  <a:latin typeface="Calibri" panose="020F0502020204030204" pitchFamily="34" charset="0"/>
                </a:rPr>
                <a:t>0</a:t>
              </a:r>
              <a:endParaRPr lang="en-US" sz="1500" dirty="0"/>
            </a:p>
          </p:txBody>
        </p:sp>
        <p:sp>
          <p:nvSpPr>
            <p:cNvPr id="61" name="Rectangle 60"/>
            <p:cNvSpPr/>
            <p:nvPr/>
          </p:nvSpPr>
          <p:spPr>
            <a:xfrm>
              <a:off x="545432" y="4191000"/>
              <a:ext cx="478016" cy="323165"/>
            </a:xfrm>
            <a:prstGeom prst="rect">
              <a:avLst/>
            </a:prstGeom>
          </p:spPr>
          <p:txBody>
            <a:bodyPr wrap="none">
              <a:spAutoFit/>
            </a:bodyPr>
            <a:lstStyle/>
            <a:p>
              <a:pPr algn="ctr"/>
              <a:r>
                <a:rPr lang="en-US" sz="1500" dirty="0" smtClean="0">
                  <a:latin typeface="Calibri" panose="020F0502020204030204" pitchFamily="34" charset="0"/>
                </a:rPr>
                <a:t>100</a:t>
              </a:r>
              <a:endParaRPr lang="en-US" sz="1500" dirty="0"/>
            </a:p>
          </p:txBody>
        </p:sp>
        <p:cxnSp>
          <p:nvCxnSpPr>
            <p:cNvPr id="62" name="Straight Connector 61"/>
            <p:cNvCxnSpPr/>
            <p:nvPr/>
          </p:nvCxnSpPr>
          <p:spPr>
            <a:xfrm>
              <a:off x="670140" y="4236277"/>
              <a:ext cx="228600" cy="0"/>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63" name="Rectangle 62"/>
          <p:cNvSpPr/>
          <p:nvPr/>
        </p:nvSpPr>
        <p:spPr>
          <a:xfrm rot="20163774">
            <a:off x="4872802" y="4625071"/>
            <a:ext cx="522900" cy="276999"/>
          </a:xfrm>
          <a:prstGeom prst="rect">
            <a:avLst/>
          </a:prstGeom>
        </p:spPr>
        <p:txBody>
          <a:bodyPr wrap="none">
            <a:spAutoFit/>
          </a:bodyPr>
          <a:lstStyle/>
          <a:p>
            <a:r>
              <a:rPr lang="en-US" sz="1200" dirty="0" smtClean="0">
                <a:latin typeface="Calibri" panose="020F0502020204030204" pitchFamily="34" charset="0"/>
              </a:rPr>
              <a:t>spam</a:t>
            </a:r>
            <a:endParaRPr lang="en-US" sz="1200" dirty="0"/>
          </a:p>
        </p:txBody>
      </p:sp>
      <p:grpSp>
        <p:nvGrpSpPr>
          <p:cNvPr id="64" name="Group 63"/>
          <p:cNvGrpSpPr/>
          <p:nvPr/>
        </p:nvGrpSpPr>
        <p:grpSpPr>
          <a:xfrm>
            <a:off x="5347083" y="4074695"/>
            <a:ext cx="478016" cy="551765"/>
            <a:chOff x="545432" y="3962400"/>
            <a:chExt cx="478016" cy="551765"/>
          </a:xfrm>
        </p:grpSpPr>
        <p:sp>
          <p:nvSpPr>
            <p:cNvPr id="65" name="Rectangle 64"/>
            <p:cNvSpPr/>
            <p:nvPr/>
          </p:nvSpPr>
          <p:spPr>
            <a:xfrm>
              <a:off x="658491" y="3962400"/>
              <a:ext cx="282449" cy="323165"/>
            </a:xfrm>
            <a:prstGeom prst="rect">
              <a:avLst/>
            </a:prstGeom>
          </p:spPr>
          <p:txBody>
            <a:bodyPr wrap="none">
              <a:spAutoFit/>
            </a:bodyPr>
            <a:lstStyle/>
            <a:p>
              <a:pPr algn="ctr"/>
              <a:r>
                <a:rPr lang="en-US" sz="1500" dirty="0" smtClean="0">
                  <a:latin typeface="Calibri" panose="020F0502020204030204" pitchFamily="34" charset="0"/>
                </a:rPr>
                <a:t>0</a:t>
              </a:r>
              <a:endParaRPr lang="en-US" sz="1500" dirty="0"/>
            </a:p>
          </p:txBody>
        </p:sp>
        <p:sp>
          <p:nvSpPr>
            <p:cNvPr id="66" name="Rectangle 65"/>
            <p:cNvSpPr/>
            <p:nvPr/>
          </p:nvSpPr>
          <p:spPr>
            <a:xfrm>
              <a:off x="545432" y="4191000"/>
              <a:ext cx="478016" cy="323165"/>
            </a:xfrm>
            <a:prstGeom prst="rect">
              <a:avLst/>
            </a:prstGeom>
          </p:spPr>
          <p:txBody>
            <a:bodyPr wrap="none">
              <a:spAutoFit/>
            </a:bodyPr>
            <a:lstStyle/>
            <a:p>
              <a:pPr algn="ctr"/>
              <a:r>
                <a:rPr lang="en-US" sz="1500" dirty="0" smtClean="0">
                  <a:latin typeface="Calibri" panose="020F0502020204030204" pitchFamily="34" charset="0"/>
                </a:rPr>
                <a:t>100</a:t>
              </a:r>
              <a:endParaRPr lang="en-US" sz="1500" dirty="0"/>
            </a:p>
          </p:txBody>
        </p:sp>
        <p:cxnSp>
          <p:nvCxnSpPr>
            <p:cNvPr id="67" name="Straight Connector 66"/>
            <p:cNvCxnSpPr/>
            <p:nvPr/>
          </p:nvCxnSpPr>
          <p:spPr>
            <a:xfrm>
              <a:off x="670140" y="4236277"/>
              <a:ext cx="228600" cy="0"/>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68" name="Rectangle 67"/>
          <p:cNvSpPr/>
          <p:nvPr/>
        </p:nvSpPr>
        <p:spPr>
          <a:xfrm rot="20163774">
            <a:off x="5344023" y="4625071"/>
            <a:ext cx="522900" cy="276999"/>
          </a:xfrm>
          <a:prstGeom prst="rect">
            <a:avLst/>
          </a:prstGeom>
        </p:spPr>
        <p:txBody>
          <a:bodyPr wrap="none">
            <a:spAutoFit/>
          </a:bodyPr>
          <a:lstStyle/>
          <a:p>
            <a:r>
              <a:rPr lang="en-US" sz="1200" dirty="0" smtClean="0">
                <a:latin typeface="Calibri" panose="020F0502020204030204" pitchFamily="34" charset="0"/>
              </a:rPr>
              <a:t>spam</a:t>
            </a:r>
            <a:endParaRPr lang="en-US" sz="1200" dirty="0"/>
          </a:p>
        </p:txBody>
      </p:sp>
      <p:sp>
        <p:nvSpPr>
          <p:cNvPr id="2" name="TextBox 1"/>
          <p:cNvSpPr txBox="1"/>
          <p:nvPr/>
        </p:nvSpPr>
        <p:spPr>
          <a:xfrm>
            <a:off x="5953662" y="3874176"/>
            <a:ext cx="533400" cy="923330"/>
          </a:xfrm>
          <a:prstGeom prst="rect">
            <a:avLst/>
          </a:prstGeom>
          <a:noFill/>
        </p:spPr>
        <p:txBody>
          <a:bodyPr wrap="square" rtlCol="0">
            <a:spAutoFit/>
          </a:bodyPr>
          <a:lstStyle/>
          <a:p>
            <a:r>
              <a:rPr lang="en-US" sz="5400" dirty="0" smtClean="0">
                <a:latin typeface="Calibri" panose="020F0502020204030204" pitchFamily="34" charset="0"/>
              </a:rPr>
              <a:t>=</a:t>
            </a:r>
            <a:endParaRPr lang="en-US" sz="5400" dirty="0">
              <a:latin typeface="Calibri" panose="020F0502020204030204" pitchFamily="34" charset="0"/>
            </a:endParaRPr>
          </a:p>
        </p:txBody>
      </p:sp>
      <p:sp>
        <p:nvSpPr>
          <p:cNvPr id="69" name="TextBox 68"/>
          <p:cNvSpPr txBox="1"/>
          <p:nvPr/>
        </p:nvSpPr>
        <p:spPr>
          <a:xfrm>
            <a:off x="6668854" y="4105472"/>
            <a:ext cx="1841862" cy="584775"/>
          </a:xfrm>
          <a:prstGeom prst="rect">
            <a:avLst/>
          </a:prstGeom>
          <a:solidFill>
            <a:schemeClr val="bg1"/>
          </a:solidFill>
          <a:ln w="28575">
            <a:solidFill>
              <a:schemeClr val="bg1"/>
            </a:solidFill>
          </a:ln>
        </p:spPr>
        <p:txBody>
          <a:bodyPr wrap="square" rtlCol="0">
            <a:spAutoFit/>
          </a:bodyPr>
          <a:lstStyle/>
          <a:p>
            <a:pPr algn="ctr"/>
            <a:r>
              <a:rPr lang="en-US" sz="3200" b="1" dirty="0" smtClean="0">
                <a:solidFill>
                  <a:srgbClr val="CC3300"/>
                </a:solidFill>
                <a:latin typeface="Calibri" panose="020F0502020204030204" pitchFamily="34" charset="0"/>
              </a:rPr>
              <a:t>0.0</a:t>
            </a:r>
            <a:endParaRPr lang="en-US" sz="3200" b="1" dirty="0">
              <a:solidFill>
                <a:srgbClr val="CC3300"/>
              </a:solidFill>
              <a:latin typeface="Calibri" panose="020F0502020204030204" pitchFamily="34" charset="0"/>
            </a:endParaRPr>
          </a:p>
        </p:txBody>
      </p:sp>
      <p:sp>
        <p:nvSpPr>
          <p:cNvPr id="70" name="Down Arrow 69"/>
          <p:cNvSpPr/>
          <p:nvPr/>
        </p:nvSpPr>
        <p:spPr>
          <a:xfrm rot="10800000">
            <a:off x="7239001" y="4754880"/>
            <a:ext cx="609602" cy="873350"/>
          </a:xfrm>
          <a:prstGeom prst="downArrow">
            <a:avLst>
              <a:gd name="adj1" fmla="val 50000"/>
              <a:gd name="adj2" fmla="val 56428"/>
            </a:avLst>
          </a:prstGeom>
          <a:solidFill>
            <a:srgbClr val="FAE9D6"/>
          </a:solidFill>
          <a:ln w="3810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1" name="Oval 70"/>
          <p:cNvSpPr/>
          <p:nvPr/>
        </p:nvSpPr>
        <p:spPr>
          <a:xfrm>
            <a:off x="3302726" y="4343400"/>
            <a:ext cx="45720" cy="45719"/>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2" name="Oval 71"/>
          <p:cNvSpPr/>
          <p:nvPr/>
        </p:nvSpPr>
        <p:spPr>
          <a:xfrm>
            <a:off x="3840480" y="4343400"/>
            <a:ext cx="45720" cy="45719"/>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3" name="Oval 72"/>
          <p:cNvSpPr/>
          <p:nvPr/>
        </p:nvSpPr>
        <p:spPr>
          <a:xfrm>
            <a:off x="4373880" y="4343400"/>
            <a:ext cx="45720" cy="45719"/>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4" name="Oval 73"/>
          <p:cNvSpPr/>
          <p:nvPr/>
        </p:nvSpPr>
        <p:spPr>
          <a:xfrm>
            <a:off x="4857206" y="4343400"/>
            <a:ext cx="45720" cy="45719"/>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5" name="Oval 74"/>
          <p:cNvSpPr/>
          <p:nvPr/>
        </p:nvSpPr>
        <p:spPr>
          <a:xfrm>
            <a:off x="5338354" y="4343400"/>
            <a:ext cx="45720" cy="45719"/>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p:cNvSpPr txBox="1"/>
          <p:nvPr/>
        </p:nvSpPr>
        <p:spPr>
          <a:xfrm>
            <a:off x="6819764" y="3342226"/>
            <a:ext cx="1540042" cy="646331"/>
          </a:xfrm>
          <a:prstGeom prst="rect">
            <a:avLst/>
          </a:prstGeom>
          <a:solidFill>
            <a:srgbClr val="FAE9D6"/>
          </a:solidFill>
        </p:spPr>
        <p:txBody>
          <a:bodyPr wrap="square" rtlCol="0">
            <a:spAutoFit/>
          </a:bodyPr>
          <a:lstStyle/>
          <a:p>
            <a:pPr algn="ctr"/>
            <a:r>
              <a:rPr lang="en-US" sz="1800" dirty="0" smtClean="0">
                <a:solidFill>
                  <a:srgbClr val="C00000"/>
                </a:solidFill>
                <a:latin typeface="Calibri" panose="020F0502020204030204" pitchFamily="34" charset="0"/>
              </a:rPr>
              <a:t>correct, but </a:t>
            </a:r>
            <a:r>
              <a:rPr lang="en-US" sz="1800" b="1" i="1" dirty="0" smtClean="0">
                <a:solidFill>
                  <a:srgbClr val="C00000"/>
                </a:solidFill>
                <a:latin typeface="Calibri" panose="020F0502020204030204" pitchFamily="34" charset="0"/>
              </a:rPr>
              <a:t>not helpful</a:t>
            </a:r>
            <a:r>
              <a:rPr lang="en-US" sz="1800" dirty="0" smtClean="0">
                <a:solidFill>
                  <a:srgbClr val="C00000"/>
                </a:solidFill>
                <a:latin typeface="Calibri" panose="020F0502020204030204" pitchFamily="34" charset="0"/>
              </a:rPr>
              <a:t>!</a:t>
            </a:r>
            <a:endParaRPr lang="en-US" sz="1800" dirty="0">
              <a:solidFill>
                <a:srgbClr val="C00000"/>
              </a:solidFill>
              <a:latin typeface="Calibri" panose="020F0502020204030204" pitchFamily="34" charset="0"/>
            </a:endParaRPr>
          </a:p>
        </p:txBody>
      </p:sp>
    </p:spTree>
    <p:extLst>
      <p:ext uri="{BB962C8B-B14F-4D97-AF65-F5344CB8AC3E}">
        <p14:creationId xmlns:p14="http://schemas.microsoft.com/office/powerpoint/2010/main" val="4162564735"/>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 Box 5"/>
          <p:cNvSpPr txBox="1">
            <a:spLocks noChangeArrowheads="1"/>
          </p:cNvSpPr>
          <p:nvPr/>
        </p:nvSpPr>
        <p:spPr bwMode="auto">
          <a:xfrm>
            <a:off x="304800" y="182562"/>
            <a:ext cx="41148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sz="4200" dirty="0" smtClean="0">
                <a:latin typeface="Cambria" panose="02040503050406030204" pitchFamily="18" charset="0"/>
              </a:rPr>
              <a:t>Model </a:t>
            </a:r>
            <a:r>
              <a:rPr lang="en-US" altLang="en-US" sz="4200" i="1" dirty="0" smtClean="0">
                <a:latin typeface="Cambria" panose="02040503050406030204" pitchFamily="18" charset="0"/>
              </a:rPr>
              <a:t>matching</a:t>
            </a:r>
            <a:endParaRPr lang="en-US" altLang="en-US" sz="4200" b="1" i="1" dirty="0">
              <a:latin typeface="Cambria" panose="02040503050406030204" pitchFamily="18" charset="0"/>
            </a:endParaRPr>
          </a:p>
        </p:txBody>
      </p:sp>
      <p:sp>
        <p:nvSpPr>
          <p:cNvPr id="4" name="Text Box 23"/>
          <p:cNvSpPr txBox="1">
            <a:spLocks noChangeArrowheads="1"/>
          </p:cNvSpPr>
          <p:nvPr/>
        </p:nvSpPr>
        <p:spPr bwMode="auto">
          <a:xfrm>
            <a:off x="5257800" y="132982"/>
            <a:ext cx="3080084" cy="830997"/>
          </a:xfrm>
          <a:prstGeom prst="rect">
            <a:avLst/>
          </a:prstGeom>
          <a:solidFill>
            <a:srgbClr val="CCFFCC"/>
          </a:solidFill>
          <a:ln>
            <a:noFill/>
          </a:ln>
          <a:extLst/>
        </p:spPr>
        <p:txBody>
          <a:bodyPr wrap="square">
            <a:spAutoFit/>
          </a:bodyPr>
          <a:lstStyle>
            <a:lvl1pPr marL="342900" indent="-342900"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indent="0" algn="ctr" eaLnBrk="1" hangingPunct="1">
              <a:spcBef>
                <a:spcPct val="50000"/>
              </a:spcBef>
            </a:pPr>
            <a:r>
              <a:rPr lang="en-US" altLang="en-US" dirty="0" smtClean="0">
                <a:solidFill>
                  <a:srgbClr val="000000"/>
                </a:solidFill>
                <a:latin typeface="Cambria" panose="02040503050406030204" pitchFamily="18" charset="0"/>
              </a:rPr>
              <a:t>Suppose we have two dictionaries:</a:t>
            </a:r>
            <a:endParaRPr lang="en-US" altLang="en-US" dirty="0">
              <a:solidFill>
                <a:srgbClr val="000000"/>
              </a:solidFill>
              <a:latin typeface="Cambria" panose="02040503050406030204" pitchFamily="18" charset="0"/>
            </a:endParaRPr>
          </a:p>
        </p:txBody>
      </p:sp>
      <p:sp>
        <p:nvSpPr>
          <p:cNvPr id="20" name="TextBox 19"/>
          <p:cNvSpPr txBox="1"/>
          <p:nvPr/>
        </p:nvSpPr>
        <p:spPr>
          <a:xfrm>
            <a:off x="685800" y="1644133"/>
            <a:ext cx="2590800" cy="1200329"/>
          </a:xfrm>
          <a:prstGeom prst="rect">
            <a:avLst/>
          </a:prstGeom>
          <a:noFill/>
        </p:spPr>
        <p:txBody>
          <a:bodyPr wrap="square" rtlCol="0">
            <a:spAutoFit/>
          </a:bodyPr>
          <a:lstStyle/>
          <a:p>
            <a:pPr algn="ctr"/>
            <a:r>
              <a:rPr lang="en-US" dirty="0" smtClean="0">
                <a:latin typeface="Calibri" panose="020F0502020204030204" pitchFamily="34" charset="0"/>
              </a:rPr>
              <a:t>WS: { </a:t>
            </a:r>
            <a:r>
              <a:rPr lang="en-US" dirty="0" smtClean="0">
                <a:solidFill>
                  <a:srgbClr val="009900"/>
                </a:solidFill>
                <a:latin typeface="Calibri" panose="020F0502020204030204" pitchFamily="34" charset="0"/>
              </a:rPr>
              <a:t>"love"</a:t>
            </a:r>
            <a:r>
              <a:rPr lang="en-US" dirty="0" smtClean="0">
                <a:latin typeface="Calibri" panose="020F0502020204030204" pitchFamily="34" charset="0"/>
              </a:rPr>
              <a:t>: 50, </a:t>
            </a:r>
          </a:p>
          <a:p>
            <a:pPr algn="ctr"/>
            <a:r>
              <a:rPr lang="en-US" dirty="0">
                <a:solidFill>
                  <a:srgbClr val="009900"/>
                </a:solidFill>
                <a:latin typeface="Calibri" panose="020F0502020204030204" pitchFamily="34" charset="0"/>
              </a:rPr>
              <a:t> </a:t>
            </a:r>
            <a:r>
              <a:rPr lang="en-US" dirty="0" smtClean="0">
                <a:solidFill>
                  <a:srgbClr val="009900"/>
                </a:solidFill>
                <a:latin typeface="Calibri" panose="020F0502020204030204" pitchFamily="34" charset="0"/>
              </a:rPr>
              <a:t>          "spell"</a:t>
            </a:r>
            <a:r>
              <a:rPr lang="en-US" dirty="0" smtClean="0">
                <a:latin typeface="Calibri" panose="020F0502020204030204" pitchFamily="34" charset="0"/>
              </a:rPr>
              <a:t>: 8, </a:t>
            </a:r>
          </a:p>
          <a:p>
            <a:pPr algn="ctr"/>
            <a:r>
              <a:rPr lang="en-US" dirty="0">
                <a:latin typeface="Calibri" panose="020F0502020204030204" pitchFamily="34" charset="0"/>
              </a:rPr>
              <a:t> </a:t>
            </a:r>
            <a:r>
              <a:rPr lang="en-US" dirty="0" smtClean="0">
                <a:latin typeface="Calibri" panose="020F0502020204030204" pitchFamily="34" charset="0"/>
              </a:rPr>
              <a:t>          </a:t>
            </a:r>
            <a:r>
              <a:rPr lang="en-US" dirty="0" smtClean="0">
                <a:latin typeface="Calibri" panose="020F0502020204030204" pitchFamily="34" charset="0"/>
              </a:rPr>
              <a:t>   </a:t>
            </a:r>
            <a:r>
              <a:rPr lang="en-US" dirty="0" smtClean="0">
                <a:solidFill>
                  <a:srgbClr val="009900"/>
                </a:solidFill>
                <a:latin typeface="Calibri" panose="020F0502020204030204" pitchFamily="34" charset="0"/>
              </a:rPr>
              <a:t>"</a:t>
            </a:r>
            <a:r>
              <a:rPr lang="en-US" dirty="0" smtClean="0">
                <a:solidFill>
                  <a:srgbClr val="009900"/>
                </a:solidFill>
                <a:latin typeface="Calibri" panose="020F0502020204030204" pitchFamily="34" charset="0"/>
              </a:rPr>
              <a:t>thou"</a:t>
            </a:r>
            <a:r>
              <a:rPr lang="en-US" dirty="0" smtClean="0">
                <a:latin typeface="Calibri" panose="020F0502020204030204" pitchFamily="34" charset="0"/>
              </a:rPr>
              <a:t>: 42 }</a:t>
            </a:r>
            <a:endParaRPr lang="en-US" dirty="0">
              <a:latin typeface="Calibri" panose="020F0502020204030204" pitchFamily="34" charset="0"/>
            </a:endParaRPr>
          </a:p>
        </p:txBody>
      </p:sp>
      <p:sp>
        <p:nvSpPr>
          <p:cNvPr id="8" name="TextBox 7"/>
          <p:cNvSpPr txBox="1"/>
          <p:nvPr/>
        </p:nvSpPr>
        <p:spPr>
          <a:xfrm>
            <a:off x="4038600" y="1459468"/>
            <a:ext cx="4228813" cy="1569660"/>
          </a:xfrm>
          <a:prstGeom prst="rect">
            <a:avLst/>
          </a:prstGeom>
          <a:noFill/>
        </p:spPr>
        <p:txBody>
          <a:bodyPr wrap="square" rtlCol="0">
            <a:spAutoFit/>
          </a:bodyPr>
          <a:lstStyle/>
          <a:p>
            <a:pPr algn="ctr"/>
            <a:r>
              <a:rPr lang="en-US" i="1" dirty="0" smtClean="0">
                <a:latin typeface="Calibri" panose="020F0502020204030204" pitchFamily="34" charset="0"/>
              </a:rPr>
              <a:t>Unknown file</a:t>
            </a:r>
            <a:r>
              <a:rPr lang="en-US" dirty="0" smtClean="0">
                <a:latin typeface="Calibri" panose="020F0502020204030204" pitchFamily="34" charset="0"/>
              </a:rPr>
              <a:t>: </a:t>
            </a:r>
            <a:r>
              <a:rPr lang="en-US" dirty="0" smtClean="0">
                <a:latin typeface="Calibri" panose="020F0502020204030204" pitchFamily="34" charset="0"/>
              </a:rPr>
              <a:t>{ </a:t>
            </a:r>
            <a:r>
              <a:rPr lang="en-US" dirty="0" smtClean="0">
                <a:solidFill>
                  <a:srgbClr val="009900"/>
                </a:solidFill>
                <a:latin typeface="Calibri" panose="020F0502020204030204" pitchFamily="34" charset="0"/>
              </a:rPr>
              <a:t>"love"</a:t>
            </a:r>
            <a:r>
              <a:rPr lang="en-US" dirty="0" smtClean="0">
                <a:latin typeface="Calibri" panose="020F0502020204030204" pitchFamily="34" charset="0"/>
              </a:rPr>
              <a:t>: 3,  </a:t>
            </a:r>
            <a:endParaRPr lang="en-US" dirty="0" smtClean="0">
              <a:latin typeface="Calibri" panose="020F0502020204030204" pitchFamily="34" charset="0"/>
            </a:endParaRPr>
          </a:p>
          <a:p>
            <a:pPr algn="ctr"/>
            <a:r>
              <a:rPr lang="en-US" dirty="0">
                <a:solidFill>
                  <a:srgbClr val="009900"/>
                </a:solidFill>
                <a:latin typeface="Calibri" panose="020F0502020204030204" pitchFamily="34" charset="0"/>
              </a:rPr>
              <a:t> </a:t>
            </a:r>
            <a:r>
              <a:rPr lang="en-US" dirty="0" smtClean="0">
                <a:solidFill>
                  <a:srgbClr val="009900"/>
                </a:solidFill>
                <a:latin typeface="Calibri" panose="020F0502020204030204" pitchFamily="34" charset="0"/>
              </a:rPr>
              <a:t>                             </a:t>
            </a:r>
            <a:r>
              <a:rPr lang="en-US" dirty="0" smtClean="0">
                <a:solidFill>
                  <a:srgbClr val="009900"/>
                </a:solidFill>
                <a:latin typeface="Calibri" panose="020F0502020204030204" pitchFamily="34" charset="0"/>
              </a:rPr>
              <a:t>"</a:t>
            </a:r>
            <a:r>
              <a:rPr lang="en-US" dirty="0" smtClean="0">
                <a:solidFill>
                  <a:srgbClr val="009900"/>
                </a:solidFill>
                <a:latin typeface="Calibri" panose="020F0502020204030204" pitchFamily="34" charset="0"/>
              </a:rPr>
              <a:t>thou"</a:t>
            </a:r>
            <a:r>
              <a:rPr lang="en-US" dirty="0" smtClean="0">
                <a:latin typeface="Calibri" panose="020F0502020204030204" pitchFamily="34" charset="0"/>
              </a:rPr>
              <a:t>: 1,</a:t>
            </a:r>
          </a:p>
          <a:p>
            <a:pPr algn="ctr"/>
            <a:r>
              <a:rPr lang="en-US" dirty="0">
                <a:latin typeface="Calibri" panose="020F0502020204030204" pitchFamily="34" charset="0"/>
              </a:rPr>
              <a:t> </a:t>
            </a:r>
            <a:r>
              <a:rPr lang="en-US" dirty="0" smtClean="0">
                <a:latin typeface="Calibri" panose="020F0502020204030204" pitchFamily="34" charset="0"/>
              </a:rPr>
              <a:t>         </a:t>
            </a:r>
            <a:r>
              <a:rPr lang="en-US" dirty="0" smtClean="0">
                <a:latin typeface="Calibri" panose="020F0502020204030204" pitchFamily="34" charset="0"/>
              </a:rPr>
              <a:t>                       </a:t>
            </a:r>
            <a:r>
              <a:rPr lang="en-US" dirty="0" smtClean="0">
                <a:solidFill>
                  <a:srgbClr val="009900"/>
                </a:solidFill>
                <a:latin typeface="Calibri" panose="020F0502020204030204" pitchFamily="34" charset="0"/>
              </a:rPr>
              <a:t>"</a:t>
            </a:r>
            <a:r>
              <a:rPr lang="en-US" dirty="0" smtClean="0">
                <a:solidFill>
                  <a:srgbClr val="009900"/>
                </a:solidFill>
                <a:latin typeface="Calibri" panose="020F0502020204030204" pitchFamily="34" charset="0"/>
              </a:rPr>
              <a:t>potter"</a:t>
            </a:r>
            <a:r>
              <a:rPr lang="en-US" dirty="0" smtClean="0">
                <a:latin typeface="Calibri" panose="020F0502020204030204" pitchFamily="34" charset="0"/>
              </a:rPr>
              <a:t>: 2, </a:t>
            </a:r>
            <a:endParaRPr lang="en-US" dirty="0" smtClean="0">
              <a:latin typeface="Calibri" panose="020F0502020204030204" pitchFamily="34" charset="0"/>
            </a:endParaRPr>
          </a:p>
          <a:p>
            <a:pPr algn="ctr"/>
            <a:r>
              <a:rPr lang="en-US" dirty="0">
                <a:solidFill>
                  <a:srgbClr val="009900"/>
                </a:solidFill>
                <a:latin typeface="Calibri" panose="020F0502020204030204" pitchFamily="34" charset="0"/>
              </a:rPr>
              <a:t> </a:t>
            </a:r>
            <a:r>
              <a:rPr lang="en-US" dirty="0" smtClean="0">
                <a:solidFill>
                  <a:srgbClr val="009900"/>
                </a:solidFill>
                <a:latin typeface="Calibri" panose="020F0502020204030204" pitchFamily="34" charset="0"/>
              </a:rPr>
              <a:t>                                </a:t>
            </a:r>
            <a:r>
              <a:rPr lang="en-US" dirty="0" smtClean="0">
                <a:solidFill>
                  <a:srgbClr val="009900"/>
                </a:solidFill>
                <a:latin typeface="Calibri" panose="020F0502020204030204" pitchFamily="34" charset="0"/>
              </a:rPr>
              <a:t>"</a:t>
            </a:r>
            <a:r>
              <a:rPr lang="en-US" dirty="0" smtClean="0">
                <a:solidFill>
                  <a:srgbClr val="009900"/>
                </a:solidFill>
                <a:latin typeface="Calibri" panose="020F0502020204030204" pitchFamily="34" charset="0"/>
              </a:rPr>
              <a:t>spam"</a:t>
            </a:r>
            <a:r>
              <a:rPr lang="en-US" dirty="0" smtClean="0">
                <a:latin typeface="Calibri" panose="020F0502020204030204" pitchFamily="34" charset="0"/>
              </a:rPr>
              <a:t>: 4 }</a:t>
            </a:r>
            <a:endParaRPr lang="en-US" dirty="0">
              <a:latin typeface="Calibri" panose="020F0502020204030204" pitchFamily="34" charset="0"/>
            </a:endParaRPr>
          </a:p>
        </p:txBody>
      </p:sp>
      <p:sp>
        <p:nvSpPr>
          <p:cNvPr id="9" name="Text Box 23"/>
          <p:cNvSpPr txBox="1">
            <a:spLocks noChangeArrowheads="1"/>
          </p:cNvSpPr>
          <p:nvPr/>
        </p:nvSpPr>
        <p:spPr bwMode="auto">
          <a:xfrm>
            <a:off x="404948" y="5552182"/>
            <a:ext cx="8305800" cy="1077218"/>
          </a:xfrm>
          <a:prstGeom prst="rect">
            <a:avLst/>
          </a:prstGeom>
          <a:noFill/>
          <a:ln w="28575">
            <a:solidFill>
              <a:srgbClr val="CCFFCC"/>
            </a:solidFill>
          </a:ln>
          <a:extLst/>
        </p:spPr>
        <p:txBody>
          <a:bodyPr wrap="square">
            <a:spAutoFit/>
          </a:bodyPr>
          <a:lstStyle>
            <a:lvl1pPr marL="342900" indent="-342900"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indent="0" algn="ctr" eaLnBrk="1" hangingPunct="1">
              <a:spcBef>
                <a:spcPct val="50000"/>
              </a:spcBef>
            </a:pPr>
            <a:r>
              <a:rPr lang="en-US" altLang="en-US" sz="3200" dirty="0" smtClean="0">
                <a:solidFill>
                  <a:srgbClr val="000000"/>
                </a:solidFill>
                <a:latin typeface="Cambria" panose="02040503050406030204" pitchFamily="18" charset="0"/>
              </a:rPr>
              <a:t>What's the probability that the </a:t>
            </a:r>
            <a:r>
              <a:rPr lang="en-US" sz="3200" i="1" dirty="0">
                <a:latin typeface="Calibri" panose="020F0502020204030204" pitchFamily="34" charset="0"/>
              </a:rPr>
              <a:t>Unknown file</a:t>
            </a:r>
            <a:r>
              <a:rPr lang="en-US" altLang="en-US" sz="3200" dirty="0" smtClean="0">
                <a:solidFill>
                  <a:srgbClr val="000000"/>
                </a:solidFill>
                <a:latin typeface="Cambria" panose="02040503050406030204" pitchFamily="18" charset="0"/>
              </a:rPr>
              <a:t> came from the </a:t>
            </a:r>
            <a:r>
              <a:rPr lang="en-US" sz="3200" i="1" dirty="0" smtClean="0">
                <a:latin typeface="Calibri" panose="020F0502020204030204" pitchFamily="34" charset="0"/>
              </a:rPr>
              <a:t>WS </a:t>
            </a:r>
            <a:r>
              <a:rPr lang="en-US" altLang="en-US" sz="3200" dirty="0" smtClean="0">
                <a:solidFill>
                  <a:srgbClr val="000000"/>
                </a:solidFill>
                <a:latin typeface="Cambria" panose="02040503050406030204" pitchFamily="18" charset="0"/>
              </a:rPr>
              <a:t>distribution? </a:t>
            </a:r>
            <a:endParaRPr lang="en-US" altLang="en-US" sz="3200" dirty="0">
              <a:solidFill>
                <a:srgbClr val="000000"/>
              </a:solidFill>
              <a:latin typeface="Cambria" panose="02040503050406030204" pitchFamily="18" charset="0"/>
            </a:endParaRPr>
          </a:p>
        </p:txBody>
      </p:sp>
      <p:sp>
        <p:nvSpPr>
          <p:cNvPr id="10" name="Rounded Rectangle 9"/>
          <p:cNvSpPr/>
          <p:nvPr/>
        </p:nvSpPr>
        <p:spPr>
          <a:xfrm>
            <a:off x="304800" y="3665392"/>
            <a:ext cx="8434516" cy="1440008"/>
          </a:xfrm>
          <a:prstGeom prst="roundRect">
            <a:avLst/>
          </a:prstGeom>
          <a:solidFill>
            <a:srgbClr val="CCFFC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p:cNvSpPr txBox="1"/>
          <p:nvPr/>
        </p:nvSpPr>
        <p:spPr>
          <a:xfrm>
            <a:off x="432077" y="3163669"/>
            <a:ext cx="3709565" cy="646331"/>
          </a:xfrm>
          <a:prstGeom prst="rect">
            <a:avLst/>
          </a:prstGeom>
          <a:solidFill>
            <a:schemeClr val="bg1">
              <a:lumMod val="95000"/>
            </a:schemeClr>
          </a:solidFill>
          <a:ln>
            <a:noFill/>
          </a:ln>
        </p:spPr>
        <p:txBody>
          <a:bodyPr wrap="square" rtlCol="0">
            <a:spAutoFit/>
          </a:bodyPr>
          <a:lstStyle/>
          <a:p>
            <a:pPr algn="ctr"/>
            <a:r>
              <a:rPr lang="en-US" sz="1800" dirty="0" smtClean="0">
                <a:latin typeface="Cambria" panose="02040503050406030204" pitchFamily="18" charset="0"/>
              </a:rPr>
              <a:t>the </a:t>
            </a:r>
            <a:r>
              <a:rPr lang="en-US" sz="1800" b="1" i="1" dirty="0" smtClean="0">
                <a:latin typeface="Calibri" panose="020F0502020204030204" pitchFamily="34" charset="0"/>
              </a:rPr>
              <a:t>WS</a:t>
            </a:r>
            <a:r>
              <a:rPr lang="en-US" sz="1800" dirty="0" smtClean="0">
                <a:latin typeface="Cambria" panose="02040503050406030204" pitchFamily="18" charset="0"/>
              </a:rPr>
              <a:t>-based probability of each word in </a:t>
            </a:r>
            <a:r>
              <a:rPr lang="en-US" sz="1800" b="1" i="1" dirty="0" smtClean="0">
                <a:latin typeface="Calibri" panose="020F0502020204030204" pitchFamily="34" charset="0"/>
              </a:rPr>
              <a:t>Unknown File</a:t>
            </a:r>
            <a:endParaRPr lang="en-US" sz="1800" b="1" i="1" dirty="0">
              <a:latin typeface="Calibri" panose="020F0502020204030204" pitchFamily="34" charset="0"/>
            </a:endParaRPr>
          </a:p>
        </p:txBody>
      </p:sp>
      <p:grpSp>
        <p:nvGrpSpPr>
          <p:cNvPr id="13" name="Group 12"/>
          <p:cNvGrpSpPr/>
          <p:nvPr/>
        </p:nvGrpSpPr>
        <p:grpSpPr>
          <a:xfrm>
            <a:off x="585916" y="4074695"/>
            <a:ext cx="478016" cy="551765"/>
            <a:chOff x="545432" y="3962400"/>
            <a:chExt cx="478016" cy="551765"/>
          </a:xfrm>
        </p:grpSpPr>
        <p:sp>
          <p:nvSpPr>
            <p:cNvPr id="14" name="Rectangle 13"/>
            <p:cNvSpPr/>
            <p:nvPr/>
          </p:nvSpPr>
          <p:spPr>
            <a:xfrm>
              <a:off x="609600" y="3962400"/>
              <a:ext cx="380232" cy="323165"/>
            </a:xfrm>
            <a:prstGeom prst="rect">
              <a:avLst/>
            </a:prstGeom>
          </p:spPr>
          <p:txBody>
            <a:bodyPr wrap="none">
              <a:spAutoFit/>
            </a:bodyPr>
            <a:lstStyle/>
            <a:p>
              <a:pPr algn="ctr"/>
              <a:r>
                <a:rPr lang="en-US" sz="1500" dirty="0">
                  <a:latin typeface="Calibri" panose="020F0502020204030204" pitchFamily="34" charset="0"/>
                </a:rPr>
                <a:t>50</a:t>
              </a:r>
              <a:endParaRPr lang="en-US" sz="1500" dirty="0"/>
            </a:p>
          </p:txBody>
        </p:sp>
        <p:sp>
          <p:nvSpPr>
            <p:cNvPr id="15" name="Rectangle 14"/>
            <p:cNvSpPr/>
            <p:nvPr/>
          </p:nvSpPr>
          <p:spPr>
            <a:xfrm>
              <a:off x="545432" y="4191000"/>
              <a:ext cx="478016" cy="323165"/>
            </a:xfrm>
            <a:prstGeom prst="rect">
              <a:avLst/>
            </a:prstGeom>
          </p:spPr>
          <p:txBody>
            <a:bodyPr wrap="none">
              <a:spAutoFit/>
            </a:bodyPr>
            <a:lstStyle/>
            <a:p>
              <a:pPr algn="ctr"/>
              <a:r>
                <a:rPr lang="en-US" sz="1500" dirty="0" smtClean="0">
                  <a:latin typeface="Calibri" panose="020F0502020204030204" pitchFamily="34" charset="0"/>
                </a:rPr>
                <a:t>100</a:t>
              </a:r>
              <a:endParaRPr lang="en-US" sz="1500" dirty="0"/>
            </a:p>
          </p:txBody>
        </p:sp>
        <p:cxnSp>
          <p:nvCxnSpPr>
            <p:cNvPr id="16" name="Straight Connector 15"/>
            <p:cNvCxnSpPr/>
            <p:nvPr/>
          </p:nvCxnSpPr>
          <p:spPr>
            <a:xfrm>
              <a:off x="670140" y="4236277"/>
              <a:ext cx="228600" cy="0"/>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17" name="Group 16"/>
          <p:cNvGrpSpPr/>
          <p:nvPr/>
        </p:nvGrpSpPr>
        <p:grpSpPr>
          <a:xfrm>
            <a:off x="1119316" y="4074695"/>
            <a:ext cx="478016" cy="551765"/>
            <a:chOff x="545432" y="3962400"/>
            <a:chExt cx="478016" cy="551765"/>
          </a:xfrm>
        </p:grpSpPr>
        <p:sp>
          <p:nvSpPr>
            <p:cNvPr id="18" name="Rectangle 17"/>
            <p:cNvSpPr/>
            <p:nvPr/>
          </p:nvSpPr>
          <p:spPr>
            <a:xfrm>
              <a:off x="609600" y="3962400"/>
              <a:ext cx="380232" cy="323165"/>
            </a:xfrm>
            <a:prstGeom prst="rect">
              <a:avLst/>
            </a:prstGeom>
          </p:spPr>
          <p:txBody>
            <a:bodyPr wrap="none">
              <a:spAutoFit/>
            </a:bodyPr>
            <a:lstStyle/>
            <a:p>
              <a:pPr algn="ctr"/>
              <a:r>
                <a:rPr lang="en-US" sz="1500" dirty="0">
                  <a:latin typeface="Calibri" panose="020F0502020204030204" pitchFamily="34" charset="0"/>
                </a:rPr>
                <a:t>50</a:t>
              </a:r>
              <a:endParaRPr lang="en-US" sz="1500" dirty="0"/>
            </a:p>
          </p:txBody>
        </p:sp>
        <p:sp>
          <p:nvSpPr>
            <p:cNvPr id="19" name="Rectangle 18"/>
            <p:cNvSpPr/>
            <p:nvPr/>
          </p:nvSpPr>
          <p:spPr>
            <a:xfrm>
              <a:off x="545432" y="4191000"/>
              <a:ext cx="478016" cy="323165"/>
            </a:xfrm>
            <a:prstGeom prst="rect">
              <a:avLst/>
            </a:prstGeom>
          </p:spPr>
          <p:txBody>
            <a:bodyPr wrap="none">
              <a:spAutoFit/>
            </a:bodyPr>
            <a:lstStyle/>
            <a:p>
              <a:pPr algn="ctr"/>
              <a:r>
                <a:rPr lang="en-US" sz="1500" dirty="0" smtClean="0">
                  <a:latin typeface="Calibri" panose="020F0502020204030204" pitchFamily="34" charset="0"/>
                </a:rPr>
                <a:t>100</a:t>
              </a:r>
              <a:endParaRPr lang="en-US" sz="1500" dirty="0"/>
            </a:p>
          </p:txBody>
        </p:sp>
        <p:cxnSp>
          <p:nvCxnSpPr>
            <p:cNvPr id="22" name="Straight Connector 21"/>
            <p:cNvCxnSpPr/>
            <p:nvPr/>
          </p:nvCxnSpPr>
          <p:spPr>
            <a:xfrm>
              <a:off x="670140" y="4236277"/>
              <a:ext cx="228600" cy="0"/>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23" name="Group 22"/>
          <p:cNvGrpSpPr/>
          <p:nvPr/>
        </p:nvGrpSpPr>
        <p:grpSpPr>
          <a:xfrm>
            <a:off x="1627892" y="4074695"/>
            <a:ext cx="478016" cy="551765"/>
            <a:chOff x="545432" y="3962400"/>
            <a:chExt cx="478016" cy="551765"/>
          </a:xfrm>
        </p:grpSpPr>
        <p:sp>
          <p:nvSpPr>
            <p:cNvPr id="24" name="Rectangle 23"/>
            <p:cNvSpPr/>
            <p:nvPr/>
          </p:nvSpPr>
          <p:spPr>
            <a:xfrm>
              <a:off x="609600" y="3962400"/>
              <a:ext cx="380232" cy="323165"/>
            </a:xfrm>
            <a:prstGeom prst="rect">
              <a:avLst/>
            </a:prstGeom>
          </p:spPr>
          <p:txBody>
            <a:bodyPr wrap="none">
              <a:spAutoFit/>
            </a:bodyPr>
            <a:lstStyle/>
            <a:p>
              <a:pPr algn="ctr"/>
              <a:r>
                <a:rPr lang="en-US" sz="1500" dirty="0">
                  <a:latin typeface="Calibri" panose="020F0502020204030204" pitchFamily="34" charset="0"/>
                </a:rPr>
                <a:t>50</a:t>
              </a:r>
              <a:endParaRPr lang="en-US" sz="1500" dirty="0"/>
            </a:p>
          </p:txBody>
        </p:sp>
        <p:sp>
          <p:nvSpPr>
            <p:cNvPr id="25" name="Rectangle 24"/>
            <p:cNvSpPr/>
            <p:nvPr/>
          </p:nvSpPr>
          <p:spPr>
            <a:xfrm>
              <a:off x="545432" y="4191000"/>
              <a:ext cx="478016" cy="323165"/>
            </a:xfrm>
            <a:prstGeom prst="rect">
              <a:avLst/>
            </a:prstGeom>
          </p:spPr>
          <p:txBody>
            <a:bodyPr wrap="none">
              <a:spAutoFit/>
            </a:bodyPr>
            <a:lstStyle/>
            <a:p>
              <a:pPr algn="ctr"/>
              <a:r>
                <a:rPr lang="en-US" sz="1500" dirty="0" smtClean="0">
                  <a:latin typeface="Calibri" panose="020F0502020204030204" pitchFamily="34" charset="0"/>
                </a:rPr>
                <a:t>100</a:t>
              </a:r>
              <a:endParaRPr lang="en-US" sz="1500" dirty="0"/>
            </a:p>
          </p:txBody>
        </p:sp>
        <p:cxnSp>
          <p:nvCxnSpPr>
            <p:cNvPr id="26" name="Straight Connector 25"/>
            <p:cNvCxnSpPr/>
            <p:nvPr/>
          </p:nvCxnSpPr>
          <p:spPr>
            <a:xfrm>
              <a:off x="670140" y="4236277"/>
              <a:ext cx="228600" cy="0"/>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27" name="Group 26"/>
          <p:cNvGrpSpPr/>
          <p:nvPr/>
        </p:nvGrpSpPr>
        <p:grpSpPr>
          <a:xfrm>
            <a:off x="2165300" y="4074695"/>
            <a:ext cx="478016" cy="551765"/>
            <a:chOff x="545432" y="3962400"/>
            <a:chExt cx="478016" cy="551765"/>
          </a:xfrm>
        </p:grpSpPr>
        <p:sp>
          <p:nvSpPr>
            <p:cNvPr id="28" name="Rectangle 27"/>
            <p:cNvSpPr/>
            <p:nvPr/>
          </p:nvSpPr>
          <p:spPr>
            <a:xfrm>
              <a:off x="609599" y="3962400"/>
              <a:ext cx="380232" cy="323165"/>
            </a:xfrm>
            <a:prstGeom prst="rect">
              <a:avLst/>
            </a:prstGeom>
          </p:spPr>
          <p:txBody>
            <a:bodyPr wrap="none">
              <a:spAutoFit/>
            </a:bodyPr>
            <a:lstStyle/>
            <a:p>
              <a:pPr algn="ctr"/>
              <a:r>
                <a:rPr lang="en-US" sz="1500" dirty="0" smtClean="0">
                  <a:latin typeface="Calibri" panose="020F0502020204030204" pitchFamily="34" charset="0"/>
                </a:rPr>
                <a:t>42</a:t>
              </a:r>
              <a:endParaRPr lang="en-US" sz="1500" dirty="0"/>
            </a:p>
          </p:txBody>
        </p:sp>
        <p:sp>
          <p:nvSpPr>
            <p:cNvPr id="29" name="Rectangle 28"/>
            <p:cNvSpPr/>
            <p:nvPr/>
          </p:nvSpPr>
          <p:spPr>
            <a:xfrm>
              <a:off x="545432" y="4191000"/>
              <a:ext cx="478016" cy="323165"/>
            </a:xfrm>
            <a:prstGeom prst="rect">
              <a:avLst/>
            </a:prstGeom>
          </p:spPr>
          <p:txBody>
            <a:bodyPr wrap="none">
              <a:spAutoFit/>
            </a:bodyPr>
            <a:lstStyle/>
            <a:p>
              <a:pPr algn="ctr"/>
              <a:r>
                <a:rPr lang="en-US" sz="1500" dirty="0" smtClean="0">
                  <a:latin typeface="Calibri" panose="020F0502020204030204" pitchFamily="34" charset="0"/>
                </a:rPr>
                <a:t>100</a:t>
              </a:r>
              <a:endParaRPr lang="en-US" sz="1500" dirty="0"/>
            </a:p>
          </p:txBody>
        </p:sp>
        <p:cxnSp>
          <p:nvCxnSpPr>
            <p:cNvPr id="30" name="Straight Connector 29"/>
            <p:cNvCxnSpPr/>
            <p:nvPr/>
          </p:nvCxnSpPr>
          <p:spPr>
            <a:xfrm>
              <a:off x="670140" y="4236277"/>
              <a:ext cx="228600" cy="0"/>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31" name="Group 30"/>
          <p:cNvGrpSpPr/>
          <p:nvPr/>
        </p:nvGrpSpPr>
        <p:grpSpPr>
          <a:xfrm>
            <a:off x="2814560" y="4074695"/>
            <a:ext cx="478016" cy="551765"/>
            <a:chOff x="545432" y="3962400"/>
            <a:chExt cx="478016" cy="551765"/>
          </a:xfrm>
        </p:grpSpPr>
        <p:sp>
          <p:nvSpPr>
            <p:cNvPr id="32" name="Rectangle 31"/>
            <p:cNvSpPr/>
            <p:nvPr/>
          </p:nvSpPr>
          <p:spPr>
            <a:xfrm>
              <a:off x="658490" y="3962400"/>
              <a:ext cx="282450" cy="323165"/>
            </a:xfrm>
            <a:prstGeom prst="rect">
              <a:avLst/>
            </a:prstGeom>
          </p:spPr>
          <p:txBody>
            <a:bodyPr wrap="none">
              <a:spAutoFit/>
            </a:bodyPr>
            <a:lstStyle/>
            <a:p>
              <a:pPr algn="ctr"/>
              <a:r>
                <a:rPr lang="en-US" sz="1500" dirty="0">
                  <a:latin typeface="Calibri" panose="020F0502020204030204" pitchFamily="34" charset="0"/>
                </a:rPr>
                <a:t>1</a:t>
              </a:r>
              <a:endParaRPr lang="en-US" sz="1500" dirty="0"/>
            </a:p>
          </p:txBody>
        </p:sp>
        <p:sp>
          <p:nvSpPr>
            <p:cNvPr id="33" name="Rectangle 32"/>
            <p:cNvSpPr/>
            <p:nvPr/>
          </p:nvSpPr>
          <p:spPr>
            <a:xfrm>
              <a:off x="545432" y="4191000"/>
              <a:ext cx="478016" cy="323165"/>
            </a:xfrm>
            <a:prstGeom prst="rect">
              <a:avLst/>
            </a:prstGeom>
          </p:spPr>
          <p:txBody>
            <a:bodyPr wrap="none">
              <a:spAutoFit/>
            </a:bodyPr>
            <a:lstStyle/>
            <a:p>
              <a:pPr algn="ctr"/>
              <a:r>
                <a:rPr lang="en-US" sz="1500" dirty="0" smtClean="0">
                  <a:latin typeface="Calibri" panose="020F0502020204030204" pitchFamily="34" charset="0"/>
                </a:rPr>
                <a:t>100</a:t>
              </a:r>
              <a:endParaRPr lang="en-US" sz="1500" dirty="0"/>
            </a:p>
          </p:txBody>
        </p:sp>
        <p:cxnSp>
          <p:nvCxnSpPr>
            <p:cNvPr id="34" name="Straight Connector 33"/>
            <p:cNvCxnSpPr/>
            <p:nvPr/>
          </p:nvCxnSpPr>
          <p:spPr>
            <a:xfrm>
              <a:off x="670140" y="4236277"/>
              <a:ext cx="228600" cy="0"/>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35" name="Oval 34"/>
          <p:cNvSpPr/>
          <p:nvPr/>
        </p:nvSpPr>
        <p:spPr>
          <a:xfrm>
            <a:off x="1073596" y="4337383"/>
            <a:ext cx="45720" cy="45719"/>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Oval 35"/>
          <p:cNvSpPr/>
          <p:nvPr/>
        </p:nvSpPr>
        <p:spPr>
          <a:xfrm>
            <a:off x="1606996" y="4337383"/>
            <a:ext cx="45720" cy="45719"/>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Oval 36"/>
          <p:cNvSpPr/>
          <p:nvPr/>
        </p:nvSpPr>
        <p:spPr>
          <a:xfrm>
            <a:off x="2116332" y="4337383"/>
            <a:ext cx="45720" cy="45719"/>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Oval 37"/>
          <p:cNvSpPr/>
          <p:nvPr/>
        </p:nvSpPr>
        <p:spPr>
          <a:xfrm>
            <a:off x="2661764" y="4337383"/>
            <a:ext cx="45720" cy="45719"/>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Rectangle 38"/>
          <p:cNvSpPr/>
          <p:nvPr/>
        </p:nvSpPr>
        <p:spPr>
          <a:xfrm rot="20163774">
            <a:off x="591178" y="4625071"/>
            <a:ext cx="445378" cy="276999"/>
          </a:xfrm>
          <a:prstGeom prst="rect">
            <a:avLst/>
          </a:prstGeom>
        </p:spPr>
        <p:txBody>
          <a:bodyPr wrap="none">
            <a:spAutoFit/>
          </a:bodyPr>
          <a:lstStyle/>
          <a:p>
            <a:r>
              <a:rPr lang="en-US" sz="1200" dirty="0" smtClean="0">
                <a:latin typeface="Calibri" panose="020F0502020204030204" pitchFamily="34" charset="0"/>
              </a:rPr>
              <a:t>love</a:t>
            </a:r>
            <a:endParaRPr lang="en-US" sz="1200" dirty="0"/>
          </a:p>
        </p:txBody>
      </p:sp>
      <p:sp>
        <p:nvSpPr>
          <p:cNvPr id="40" name="Rectangle 39"/>
          <p:cNvSpPr/>
          <p:nvPr/>
        </p:nvSpPr>
        <p:spPr>
          <a:xfrm rot="20163774">
            <a:off x="1118161" y="4625071"/>
            <a:ext cx="445378" cy="276999"/>
          </a:xfrm>
          <a:prstGeom prst="rect">
            <a:avLst/>
          </a:prstGeom>
        </p:spPr>
        <p:txBody>
          <a:bodyPr wrap="none">
            <a:spAutoFit/>
          </a:bodyPr>
          <a:lstStyle/>
          <a:p>
            <a:r>
              <a:rPr lang="en-US" sz="1200" dirty="0" smtClean="0">
                <a:latin typeface="Calibri" panose="020F0502020204030204" pitchFamily="34" charset="0"/>
              </a:rPr>
              <a:t>love</a:t>
            </a:r>
            <a:endParaRPr lang="en-US" sz="1200" dirty="0"/>
          </a:p>
        </p:txBody>
      </p:sp>
      <p:sp>
        <p:nvSpPr>
          <p:cNvPr id="41" name="Rectangle 40"/>
          <p:cNvSpPr/>
          <p:nvPr/>
        </p:nvSpPr>
        <p:spPr>
          <a:xfrm rot="20163774">
            <a:off x="1623489" y="4625071"/>
            <a:ext cx="445378" cy="276999"/>
          </a:xfrm>
          <a:prstGeom prst="rect">
            <a:avLst/>
          </a:prstGeom>
        </p:spPr>
        <p:txBody>
          <a:bodyPr wrap="none">
            <a:spAutoFit/>
          </a:bodyPr>
          <a:lstStyle/>
          <a:p>
            <a:r>
              <a:rPr lang="en-US" sz="1200" dirty="0" smtClean="0">
                <a:latin typeface="Calibri" panose="020F0502020204030204" pitchFamily="34" charset="0"/>
              </a:rPr>
              <a:t>love</a:t>
            </a:r>
            <a:endParaRPr lang="en-US" sz="1200" dirty="0"/>
          </a:p>
        </p:txBody>
      </p:sp>
      <p:sp>
        <p:nvSpPr>
          <p:cNvPr id="42" name="Rectangle 41"/>
          <p:cNvSpPr/>
          <p:nvPr/>
        </p:nvSpPr>
        <p:spPr>
          <a:xfrm rot="20163774">
            <a:off x="2172650" y="4625071"/>
            <a:ext cx="478016" cy="276999"/>
          </a:xfrm>
          <a:prstGeom prst="rect">
            <a:avLst/>
          </a:prstGeom>
        </p:spPr>
        <p:txBody>
          <a:bodyPr wrap="none">
            <a:spAutoFit/>
          </a:bodyPr>
          <a:lstStyle/>
          <a:p>
            <a:r>
              <a:rPr lang="en-US" sz="1200" dirty="0" smtClean="0">
                <a:latin typeface="Calibri" panose="020F0502020204030204" pitchFamily="34" charset="0"/>
              </a:rPr>
              <a:t>thou</a:t>
            </a:r>
            <a:endParaRPr lang="en-US" sz="1200" dirty="0"/>
          </a:p>
        </p:txBody>
      </p:sp>
      <p:sp>
        <p:nvSpPr>
          <p:cNvPr id="43" name="Rectangle 42"/>
          <p:cNvSpPr/>
          <p:nvPr/>
        </p:nvSpPr>
        <p:spPr>
          <a:xfrm rot="20163774">
            <a:off x="2785372" y="4625071"/>
            <a:ext cx="575157" cy="276999"/>
          </a:xfrm>
          <a:prstGeom prst="rect">
            <a:avLst/>
          </a:prstGeom>
        </p:spPr>
        <p:txBody>
          <a:bodyPr wrap="none">
            <a:spAutoFit/>
          </a:bodyPr>
          <a:lstStyle/>
          <a:p>
            <a:r>
              <a:rPr lang="en-US" sz="1200" dirty="0" smtClean="0">
                <a:latin typeface="Calibri" panose="020F0502020204030204" pitchFamily="34" charset="0"/>
              </a:rPr>
              <a:t>potter</a:t>
            </a:r>
            <a:endParaRPr lang="en-US" sz="1200" dirty="0"/>
          </a:p>
        </p:txBody>
      </p:sp>
      <p:grpSp>
        <p:nvGrpSpPr>
          <p:cNvPr id="44" name="Group 43"/>
          <p:cNvGrpSpPr/>
          <p:nvPr/>
        </p:nvGrpSpPr>
        <p:grpSpPr>
          <a:xfrm>
            <a:off x="3337339" y="4074695"/>
            <a:ext cx="478016" cy="551765"/>
            <a:chOff x="545432" y="3962400"/>
            <a:chExt cx="478016" cy="551765"/>
          </a:xfrm>
        </p:grpSpPr>
        <p:sp>
          <p:nvSpPr>
            <p:cNvPr id="45" name="Rectangle 44"/>
            <p:cNvSpPr/>
            <p:nvPr/>
          </p:nvSpPr>
          <p:spPr>
            <a:xfrm>
              <a:off x="658490" y="3962400"/>
              <a:ext cx="282450" cy="323165"/>
            </a:xfrm>
            <a:prstGeom prst="rect">
              <a:avLst/>
            </a:prstGeom>
          </p:spPr>
          <p:txBody>
            <a:bodyPr wrap="none">
              <a:spAutoFit/>
            </a:bodyPr>
            <a:lstStyle/>
            <a:p>
              <a:pPr algn="ctr"/>
              <a:r>
                <a:rPr lang="en-US" sz="1500" dirty="0">
                  <a:latin typeface="Calibri" panose="020F0502020204030204" pitchFamily="34" charset="0"/>
                </a:rPr>
                <a:t>1</a:t>
              </a:r>
              <a:endParaRPr lang="en-US" sz="1500" dirty="0"/>
            </a:p>
          </p:txBody>
        </p:sp>
        <p:sp>
          <p:nvSpPr>
            <p:cNvPr id="46" name="Rectangle 45"/>
            <p:cNvSpPr/>
            <p:nvPr/>
          </p:nvSpPr>
          <p:spPr>
            <a:xfrm>
              <a:off x="545432" y="4191000"/>
              <a:ext cx="478016" cy="323165"/>
            </a:xfrm>
            <a:prstGeom prst="rect">
              <a:avLst/>
            </a:prstGeom>
          </p:spPr>
          <p:txBody>
            <a:bodyPr wrap="none">
              <a:spAutoFit/>
            </a:bodyPr>
            <a:lstStyle/>
            <a:p>
              <a:pPr algn="ctr"/>
              <a:r>
                <a:rPr lang="en-US" sz="1500" dirty="0" smtClean="0">
                  <a:latin typeface="Calibri" panose="020F0502020204030204" pitchFamily="34" charset="0"/>
                </a:rPr>
                <a:t>100</a:t>
              </a:r>
              <a:endParaRPr lang="en-US" sz="1500" dirty="0"/>
            </a:p>
          </p:txBody>
        </p:sp>
        <p:cxnSp>
          <p:nvCxnSpPr>
            <p:cNvPr id="47" name="Straight Connector 46"/>
            <p:cNvCxnSpPr/>
            <p:nvPr/>
          </p:nvCxnSpPr>
          <p:spPr>
            <a:xfrm>
              <a:off x="670140" y="4236277"/>
              <a:ext cx="228600" cy="0"/>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48" name="Rectangle 47"/>
          <p:cNvSpPr/>
          <p:nvPr/>
        </p:nvSpPr>
        <p:spPr>
          <a:xfrm rot="20163774">
            <a:off x="3308151" y="4625071"/>
            <a:ext cx="575157" cy="276999"/>
          </a:xfrm>
          <a:prstGeom prst="rect">
            <a:avLst/>
          </a:prstGeom>
        </p:spPr>
        <p:txBody>
          <a:bodyPr wrap="none">
            <a:spAutoFit/>
          </a:bodyPr>
          <a:lstStyle/>
          <a:p>
            <a:r>
              <a:rPr lang="en-US" sz="1200" dirty="0" smtClean="0">
                <a:latin typeface="Calibri" panose="020F0502020204030204" pitchFamily="34" charset="0"/>
              </a:rPr>
              <a:t>potter</a:t>
            </a:r>
            <a:endParaRPr lang="en-US" sz="1200" dirty="0"/>
          </a:p>
        </p:txBody>
      </p:sp>
      <p:grpSp>
        <p:nvGrpSpPr>
          <p:cNvPr id="49" name="Group 48"/>
          <p:cNvGrpSpPr/>
          <p:nvPr/>
        </p:nvGrpSpPr>
        <p:grpSpPr>
          <a:xfrm>
            <a:off x="3899283" y="4074695"/>
            <a:ext cx="478016" cy="551765"/>
            <a:chOff x="545432" y="3962400"/>
            <a:chExt cx="478016" cy="551765"/>
          </a:xfrm>
        </p:grpSpPr>
        <p:sp>
          <p:nvSpPr>
            <p:cNvPr id="50" name="Rectangle 49"/>
            <p:cNvSpPr/>
            <p:nvPr/>
          </p:nvSpPr>
          <p:spPr>
            <a:xfrm>
              <a:off x="658490" y="3962400"/>
              <a:ext cx="282450" cy="323165"/>
            </a:xfrm>
            <a:prstGeom prst="rect">
              <a:avLst/>
            </a:prstGeom>
          </p:spPr>
          <p:txBody>
            <a:bodyPr wrap="none">
              <a:spAutoFit/>
            </a:bodyPr>
            <a:lstStyle/>
            <a:p>
              <a:pPr algn="ctr"/>
              <a:r>
                <a:rPr lang="en-US" sz="1500" dirty="0">
                  <a:latin typeface="Calibri" panose="020F0502020204030204" pitchFamily="34" charset="0"/>
                </a:rPr>
                <a:t>1</a:t>
              </a:r>
              <a:endParaRPr lang="en-US" sz="1500" dirty="0"/>
            </a:p>
          </p:txBody>
        </p:sp>
        <p:sp>
          <p:nvSpPr>
            <p:cNvPr id="51" name="Rectangle 50"/>
            <p:cNvSpPr/>
            <p:nvPr/>
          </p:nvSpPr>
          <p:spPr>
            <a:xfrm>
              <a:off x="545432" y="4191000"/>
              <a:ext cx="478016" cy="323165"/>
            </a:xfrm>
            <a:prstGeom prst="rect">
              <a:avLst/>
            </a:prstGeom>
          </p:spPr>
          <p:txBody>
            <a:bodyPr wrap="none">
              <a:spAutoFit/>
            </a:bodyPr>
            <a:lstStyle/>
            <a:p>
              <a:pPr algn="ctr"/>
              <a:r>
                <a:rPr lang="en-US" sz="1500" dirty="0" smtClean="0">
                  <a:latin typeface="Calibri" panose="020F0502020204030204" pitchFamily="34" charset="0"/>
                </a:rPr>
                <a:t>100</a:t>
              </a:r>
              <a:endParaRPr lang="en-US" sz="1500" dirty="0"/>
            </a:p>
          </p:txBody>
        </p:sp>
        <p:cxnSp>
          <p:nvCxnSpPr>
            <p:cNvPr id="52" name="Straight Connector 51"/>
            <p:cNvCxnSpPr/>
            <p:nvPr/>
          </p:nvCxnSpPr>
          <p:spPr>
            <a:xfrm>
              <a:off x="670140" y="4236277"/>
              <a:ext cx="228600" cy="0"/>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53" name="Rectangle 52"/>
          <p:cNvSpPr/>
          <p:nvPr/>
        </p:nvSpPr>
        <p:spPr>
          <a:xfrm rot="20163774">
            <a:off x="3896223" y="4625071"/>
            <a:ext cx="522900" cy="276999"/>
          </a:xfrm>
          <a:prstGeom prst="rect">
            <a:avLst/>
          </a:prstGeom>
        </p:spPr>
        <p:txBody>
          <a:bodyPr wrap="none">
            <a:spAutoFit/>
          </a:bodyPr>
          <a:lstStyle/>
          <a:p>
            <a:r>
              <a:rPr lang="en-US" sz="1200" dirty="0" smtClean="0">
                <a:latin typeface="Calibri" panose="020F0502020204030204" pitchFamily="34" charset="0"/>
              </a:rPr>
              <a:t>spam</a:t>
            </a:r>
            <a:endParaRPr lang="en-US" sz="1200" dirty="0"/>
          </a:p>
        </p:txBody>
      </p:sp>
      <p:grpSp>
        <p:nvGrpSpPr>
          <p:cNvPr id="54" name="Group 53"/>
          <p:cNvGrpSpPr/>
          <p:nvPr/>
        </p:nvGrpSpPr>
        <p:grpSpPr>
          <a:xfrm>
            <a:off x="4387940" y="4074695"/>
            <a:ext cx="478016" cy="551765"/>
            <a:chOff x="545432" y="3962400"/>
            <a:chExt cx="478016" cy="551765"/>
          </a:xfrm>
        </p:grpSpPr>
        <p:sp>
          <p:nvSpPr>
            <p:cNvPr id="55" name="Rectangle 54"/>
            <p:cNvSpPr/>
            <p:nvPr/>
          </p:nvSpPr>
          <p:spPr>
            <a:xfrm>
              <a:off x="658490" y="3962400"/>
              <a:ext cx="282450" cy="323165"/>
            </a:xfrm>
            <a:prstGeom prst="rect">
              <a:avLst/>
            </a:prstGeom>
          </p:spPr>
          <p:txBody>
            <a:bodyPr wrap="none">
              <a:spAutoFit/>
            </a:bodyPr>
            <a:lstStyle/>
            <a:p>
              <a:pPr algn="ctr"/>
              <a:r>
                <a:rPr lang="en-US" sz="1500" dirty="0">
                  <a:latin typeface="Calibri" panose="020F0502020204030204" pitchFamily="34" charset="0"/>
                </a:rPr>
                <a:t>1</a:t>
              </a:r>
              <a:endParaRPr lang="en-US" sz="1500" dirty="0"/>
            </a:p>
          </p:txBody>
        </p:sp>
        <p:sp>
          <p:nvSpPr>
            <p:cNvPr id="56" name="Rectangle 55"/>
            <p:cNvSpPr/>
            <p:nvPr/>
          </p:nvSpPr>
          <p:spPr>
            <a:xfrm>
              <a:off x="545432" y="4191000"/>
              <a:ext cx="478016" cy="323165"/>
            </a:xfrm>
            <a:prstGeom prst="rect">
              <a:avLst/>
            </a:prstGeom>
          </p:spPr>
          <p:txBody>
            <a:bodyPr wrap="none">
              <a:spAutoFit/>
            </a:bodyPr>
            <a:lstStyle/>
            <a:p>
              <a:pPr algn="ctr"/>
              <a:r>
                <a:rPr lang="en-US" sz="1500" dirty="0" smtClean="0">
                  <a:latin typeface="Calibri" panose="020F0502020204030204" pitchFamily="34" charset="0"/>
                </a:rPr>
                <a:t>100</a:t>
              </a:r>
              <a:endParaRPr lang="en-US" sz="1500" dirty="0"/>
            </a:p>
          </p:txBody>
        </p:sp>
        <p:cxnSp>
          <p:nvCxnSpPr>
            <p:cNvPr id="57" name="Straight Connector 56"/>
            <p:cNvCxnSpPr/>
            <p:nvPr/>
          </p:nvCxnSpPr>
          <p:spPr>
            <a:xfrm>
              <a:off x="670140" y="4236277"/>
              <a:ext cx="228600" cy="0"/>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58" name="Rectangle 57"/>
          <p:cNvSpPr/>
          <p:nvPr/>
        </p:nvSpPr>
        <p:spPr>
          <a:xfrm rot="20163774">
            <a:off x="4384880" y="4625071"/>
            <a:ext cx="522900" cy="276999"/>
          </a:xfrm>
          <a:prstGeom prst="rect">
            <a:avLst/>
          </a:prstGeom>
        </p:spPr>
        <p:txBody>
          <a:bodyPr wrap="none">
            <a:spAutoFit/>
          </a:bodyPr>
          <a:lstStyle/>
          <a:p>
            <a:r>
              <a:rPr lang="en-US" sz="1200" dirty="0" smtClean="0">
                <a:latin typeface="Calibri" panose="020F0502020204030204" pitchFamily="34" charset="0"/>
              </a:rPr>
              <a:t>spam</a:t>
            </a:r>
            <a:endParaRPr lang="en-US" sz="1200" dirty="0"/>
          </a:p>
        </p:txBody>
      </p:sp>
      <p:grpSp>
        <p:nvGrpSpPr>
          <p:cNvPr id="59" name="Group 58"/>
          <p:cNvGrpSpPr/>
          <p:nvPr/>
        </p:nvGrpSpPr>
        <p:grpSpPr>
          <a:xfrm>
            <a:off x="4875862" y="4074695"/>
            <a:ext cx="478016" cy="551765"/>
            <a:chOff x="545432" y="3962400"/>
            <a:chExt cx="478016" cy="551765"/>
          </a:xfrm>
        </p:grpSpPr>
        <p:sp>
          <p:nvSpPr>
            <p:cNvPr id="60" name="Rectangle 59"/>
            <p:cNvSpPr/>
            <p:nvPr/>
          </p:nvSpPr>
          <p:spPr>
            <a:xfrm>
              <a:off x="658490" y="3962400"/>
              <a:ext cx="282450" cy="323165"/>
            </a:xfrm>
            <a:prstGeom prst="rect">
              <a:avLst/>
            </a:prstGeom>
          </p:spPr>
          <p:txBody>
            <a:bodyPr wrap="none">
              <a:spAutoFit/>
            </a:bodyPr>
            <a:lstStyle/>
            <a:p>
              <a:pPr algn="ctr"/>
              <a:r>
                <a:rPr lang="en-US" sz="1500" dirty="0">
                  <a:latin typeface="Calibri" panose="020F0502020204030204" pitchFamily="34" charset="0"/>
                </a:rPr>
                <a:t>1</a:t>
              </a:r>
              <a:endParaRPr lang="en-US" sz="1500" dirty="0"/>
            </a:p>
          </p:txBody>
        </p:sp>
        <p:sp>
          <p:nvSpPr>
            <p:cNvPr id="61" name="Rectangle 60"/>
            <p:cNvSpPr/>
            <p:nvPr/>
          </p:nvSpPr>
          <p:spPr>
            <a:xfrm>
              <a:off x="545432" y="4191000"/>
              <a:ext cx="478016" cy="323165"/>
            </a:xfrm>
            <a:prstGeom prst="rect">
              <a:avLst/>
            </a:prstGeom>
          </p:spPr>
          <p:txBody>
            <a:bodyPr wrap="none">
              <a:spAutoFit/>
            </a:bodyPr>
            <a:lstStyle/>
            <a:p>
              <a:pPr algn="ctr"/>
              <a:r>
                <a:rPr lang="en-US" sz="1500" dirty="0" smtClean="0">
                  <a:latin typeface="Calibri" panose="020F0502020204030204" pitchFamily="34" charset="0"/>
                </a:rPr>
                <a:t>100</a:t>
              </a:r>
              <a:endParaRPr lang="en-US" sz="1500" dirty="0"/>
            </a:p>
          </p:txBody>
        </p:sp>
        <p:cxnSp>
          <p:nvCxnSpPr>
            <p:cNvPr id="62" name="Straight Connector 61"/>
            <p:cNvCxnSpPr/>
            <p:nvPr/>
          </p:nvCxnSpPr>
          <p:spPr>
            <a:xfrm>
              <a:off x="670140" y="4236277"/>
              <a:ext cx="228600" cy="0"/>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63" name="Rectangle 62"/>
          <p:cNvSpPr/>
          <p:nvPr/>
        </p:nvSpPr>
        <p:spPr>
          <a:xfrm rot="20163774">
            <a:off x="4872802" y="4625071"/>
            <a:ext cx="522900" cy="276999"/>
          </a:xfrm>
          <a:prstGeom prst="rect">
            <a:avLst/>
          </a:prstGeom>
        </p:spPr>
        <p:txBody>
          <a:bodyPr wrap="none">
            <a:spAutoFit/>
          </a:bodyPr>
          <a:lstStyle/>
          <a:p>
            <a:r>
              <a:rPr lang="en-US" sz="1200" dirty="0" smtClean="0">
                <a:latin typeface="Calibri" panose="020F0502020204030204" pitchFamily="34" charset="0"/>
              </a:rPr>
              <a:t>spam</a:t>
            </a:r>
            <a:endParaRPr lang="en-US" sz="1200" dirty="0"/>
          </a:p>
        </p:txBody>
      </p:sp>
      <p:grpSp>
        <p:nvGrpSpPr>
          <p:cNvPr id="64" name="Group 63"/>
          <p:cNvGrpSpPr/>
          <p:nvPr/>
        </p:nvGrpSpPr>
        <p:grpSpPr>
          <a:xfrm>
            <a:off x="5347083" y="4074695"/>
            <a:ext cx="478016" cy="551765"/>
            <a:chOff x="545432" y="3962400"/>
            <a:chExt cx="478016" cy="551765"/>
          </a:xfrm>
        </p:grpSpPr>
        <p:sp>
          <p:nvSpPr>
            <p:cNvPr id="65" name="Rectangle 64"/>
            <p:cNvSpPr/>
            <p:nvPr/>
          </p:nvSpPr>
          <p:spPr>
            <a:xfrm>
              <a:off x="658490" y="3962400"/>
              <a:ext cx="282450" cy="323165"/>
            </a:xfrm>
            <a:prstGeom prst="rect">
              <a:avLst/>
            </a:prstGeom>
          </p:spPr>
          <p:txBody>
            <a:bodyPr wrap="none">
              <a:spAutoFit/>
            </a:bodyPr>
            <a:lstStyle/>
            <a:p>
              <a:pPr algn="ctr"/>
              <a:r>
                <a:rPr lang="en-US" sz="1500" dirty="0">
                  <a:latin typeface="Calibri" panose="020F0502020204030204" pitchFamily="34" charset="0"/>
                </a:rPr>
                <a:t>1</a:t>
              </a:r>
              <a:endParaRPr lang="en-US" sz="1500" dirty="0"/>
            </a:p>
          </p:txBody>
        </p:sp>
        <p:sp>
          <p:nvSpPr>
            <p:cNvPr id="66" name="Rectangle 65"/>
            <p:cNvSpPr/>
            <p:nvPr/>
          </p:nvSpPr>
          <p:spPr>
            <a:xfrm>
              <a:off x="545432" y="4191000"/>
              <a:ext cx="478016" cy="323165"/>
            </a:xfrm>
            <a:prstGeom prst="rect">
              <a:avLst/>
            </a:prstGeom>
          </p:spPr>
          <p:txBody>
            <a:bodyPr wrap="none">
              <a:spAutoFit/>
            </a:bodyPr>
            <a:lstStyle/>
            <a:p>
              <a:pPr algn="ctr"/>
              <a:r>
                <a:rPr lang="en-US" sz="1500" dirty="0" smtClean="0">
                  <a:latin typeface="Calibri" panose="020F0502020204030204" pitchFamily="34" charset="0"/>
                </a:rPr>
                <a:t>100</a:t>
              </a:r>
              <a:endParaRPr lang="en-US" sz="1500" dirty="0"/>
            </a:p>
          </p:txBody>
        </p:sp>
        <p:cxnSp>
          <p:nvCxnSpPr>
            <p:cNvPr id="67" name="Straight Connector 66"/>
            <p:cNvCxnSpPr/>
            <p:nvPr/>
          </p:nvCxnSpPr>
          <p:spPr>
            <a:xfrm>
              <a:off x="670140" y="4236277"/>
              <a:ext cx="228600" cy="0"/>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68" name="Rectangle 67"/>
          <p:cNvSpPr/>
          <p:nvPr/>
        </p:nvSpPr>
        <p:spPr>
          <a:xfrm rot="20163774">
            <a:off x="5344023" y="4625071"/>
            <a:ext cx="522900" cy="276999"/>
          </a:xfrm>
          <a:prstGeom prst="rect">
            <a:avLst/>
          </a:prstGeom>
        </p:spPr>
        <p:txBody>
          <a:bodyPr wrap="none">
            <a:spAutoFit/>
          </a:bodyPr>
          <a:lstStyle/>
          <a:p>
            <a:r>
              <a:rPr lang="en-US" sz="1200" dirty="0" smtClean="0">
                <a:latin typeface="Calibri" panose="020F0502020204030204" pitchFamily="34" charset="0"/>
              </a:rPr>
              <a:t>spam</a:t>
            </a:r>
            <a:endParaRPr lang="en-US" sz="1200" dirty="0"/>
          </a:p>
        </p:txBody>
      </p:sp>
      <p:sp>
        <p:nvSpPr>
          <p:cNvPr id="2" name="TextBox 1"/>
          <p:cNvSpPr txBox="1"/>
          <p:nvPr/>
        </p:nvSpPr>
        <p:spPr>
          <a:xfrm>
            <a:off x="5953662" y="3874176"/>
            <a:ext cx="533400" cy="923330"/>
          </a:xfrm>
          <a:prstGeom prst="rect">
            <a:avLst/>
          </a:prstGeom>
          <a:noFill/>
        </p:spPr>
        <p:txBody>
          <a:bodyPr wrap="square" rtlCol="0">
            <a:spAutoFit/>
          </a:bodyPr>
          <a:lstStyle/>
          <a:p>
            <a:r>
              <a:rPr lang="en-US" sz="5400" dirty="0" smtClean="0">
                <a:latin typeface="Calibri" panose="020F0502020204030204" pitchFamily="34" charset="0"/>
              </a:rPr>
              <a:t>=</a:t>
            </a:r>
            <a:endParaRPr lang="en-US" sz="5400" dirty="0">
              <a:latin typeface="Calibri" panose="020F0502020204030204" pitchFamily="34" charset="0"/>
            </a:endParaRPr>
          </a:p>
        </p:txBody>
      </p:sp>
      <p:sp>
        <p:nvSpPr>
          <p:cNvPr id="69" name="TextBox 68"/>
          <p:cNvSpPr txBox="1"/>
          <p:nvPr/>
        </p:nvSpPr>
        <p:spPr>
          <a:xfrm>
            <a:off x="6668854" y="4105472"/>
            <a:ext cx="1841862" cy="584775"/>
          </a:xfrm>
          <a:prstGeom prst="rect">
            <a:avLst/>
          </a:prstGeom>
          <a:solidFill>
            <a:schemeClr val="bg1"/>
          </a:solidFill>
          <a:ln w="28575">
            <a:solidFill>
              <a:schemeClr val="bg1"/>
            </a:solidFill>
          </a:ln>
        </p:spPr>
        <p:txBody>
          <a:bodyPr wrap="square" rtlCol="0">
            <a:spAutoFit/>
          </a:bodyPr>
          <a:lstStyle/>
          <a:p>
            <a:pPr algn="ctr"/>
            <a:r>
              <a:rPr lang="en-US" sz="3200" dirty="0" smtClean="0">
                <a:latin typeface="Calibri" panose="020F0502020204030204" pitchFamily="34" charset="0"/>
              </a:rPr>
              <a:t>5.25e-14</a:t>
            </a:r>
            <a:endParaRPr lang="en-US" sz="3200" dirty="0">
              <a:latin typeface="Calibri" panose="020F0502020204030204" pitchFamily="34" charset="0"/>
            </a:endParaRPr>
          </a:p>
        </p:txBody>
      </p:sp>
      <p:sp>
        <p:nvSpPr>
          <p:cNvPr id="70" name="Down Arrow 69"/>
          <p:cNvSpPr/>
          <p:nvPr/>
        </p:nvSpPr>
        <p:spPr>
          <a:xfrm rot="10800000">
            <a:off x="7467601" y="4754880"/>
            <a:ext cx="609602" cy="873350"/>
          </a:xfrm>
          <a:prstGeom prst="downArrow">
            <a:avLst>
              <a:gd name="adj1" fmla="val 50000"/>
              <a:gd name="adj2" fmla="val 56428"/>
            </a:avLst>
          </a:prstGeom>
          <a:solidFill>
            <a:srgbClr val="CCFFCC"/>
          </a:solidFill>
          <a:ln w="3810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1" name="Oval 70"/>
          <p:cNvSpPr/>
          <p:nvPr/>
        </p:nvSpPr>
        <p:spPr>
          <a:xfrm>
            <a:off x="3302726" y="4343400"/>
            <a:ext cx="45720" cy="45719"/>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2" name="Oval 71"/>
          <p:cNvSpPr/>
          <p:nvPr/>
        </p:nvSpPr>
        <p:spPr>
          <a:xfrm>
            <a:off x="3840480" y="4343400"/>
            <a:ext cx="45720" cy="45719"/>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3" name="Oval 72"/>
          <p:cNvSpPr/>
          <p:nvPr/>
        </p:nvSpPr>
        <p:spPr>
          <a:xfrm>
            <a:off x="4373880" y="4343400"/>
            <a:ext cx="45720" cy="45719"/>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4" name="Oval 73"/>
          <p:cNvSpPr/>
          <p:nvPr/>
        </p:nvSpPr>
        <p:spPr>
          <a:xfrm>
            <a:off x="4857206" y="4343400"/>
            <a:ext cx="45720" cy="45719"/>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5" name="Oval 74"/>
          <p:cNvSpPr/>
          <p:nvPr/>
        </p:nvSpPr>
        <p:spPr>
          <a:xfrm>
            <a:off x="5338354" y="4343400"/>
            <a:ext cx="45720" cy="45719"/>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6" name="TextBox 75"/>
          <p:cNvSpPr txBox="1"/>
          <p:nvPr/>
        </p:nvSpPr>
        <p:spPr>
          <a:xfrm>
            <a:off x="6700845" y="3342226"/>
            <a:ext cx="1872744" cy="646331"/>
          </a:xfrm>
          <a:prstGeom prst="rect">
            <a:avLst/>
          </a:prstGeom>
          <a:solidFill>
            <a:srgbClr val="FAE9D6"/>
          </a:solidFill>
        </p:spPr>
        <p:txBody>
          <a:bodyPr wrap="square" rtlCol="0">
            <a:spAutoFit/>
          </a:bodyPr>
          <a:lstStyle/>
          <a:p>
            <a:pPr algn="ctr"/>
            <a:r>
              <a:rPr lang="en-US" sz="1800" dirty="0" smtClean="0">
                <a:solidFill>
                  <a:srgbClr val="C00000"/>
                </a:solidFill>
                <a:latin typeface="Calibri" panose="020F0502020204030204" pitchFamily="34" charset="0"/>
              </a:rPr>
              <a:t>correct + helpful, but </a:t>
            </a:r>
            <a:r>
              <a:rPr lang="en-US" sz="1800" b="1" i="1" dirty="0" smtClean="0">
                <a:solidFill>
                  <a:srgbClr val="C00000"/>
                </a:solidFill>
                <a:latin typeface="Calibri" panose="020F0502020204030204" pitchFamily="34" charset="0"/>
              </a:rPr>
              <a:t>not intuitive</a:t>
            </a:r>
            <a:r>
              <a:rPr lang="en-US" sz="1800" dirty="0" smtClean="0">
                <a:solidFill>
                  <a:srgbClr val="C00000"/>
                </a:solidFill>
                <a:latin typeface="Calibri" panose="020F0502020204030204" pitchFamily="34" charset="0"/>
              </a:rPr>
              <a:t>!</a:t>
            </a:r>
            <a:endParaRPr lang="en-US" sz="1800" dirty="0">
              <a:solidFill>
                <a:srgbClr val="C00000"/>
              </a:solidFill>
              <a:latin typeface="Calibri" panose="020F0502020204030204" pitchFamily="34" charset="0"/>
            </a:endParaRPr>
          </a:p>
        </p:txBody>
      </p:sp>
    </p:spTree>
    <p:extLst>
      <p:ext uri="{BB962C8B-B14F-4D97-AF65-F5344CB8AC3E}">
        <p14:creationId xmlns:p14="http://schemas.microsoft.com/office/powerpoint/2010/main" val="3117005541"/>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 name="Down Arrow 77"/>
          <p:cNvSpPr/>
          <p:nvPr/>
        </p:nvSpPr>
        <p:spPr>
          <a:xfrm>
            <a:off x="3457841" y="5029200"/>
            <a:ext cx="609602" cy="873350"/>
          </a:xfrm>
          <a:prstGeom prst="downArrow">
            <a:avLst>
              <a:gd name="adj1" fmla="val 50000"/>
              <a:gd name="adj2" fmla="val 56428"/>
            </a:avLst>
          </a:prstGeom>
          <a:solidFill>
            <a:srgbClr val="FAE9D6"/>
          </a:solidFill>
          <a:ln w="3810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Text Box 5"/>
          <p:cNvSpPr txBox="1">
            <a:spLocks noChangeArrowheads="1"/>
          </p:cNvSpPr>
          <p:nvPr/>
        </p:nvSpPr>
        <p:spPr bwMode="auto">
          <a:xfrm>
            <a:off x="304800" y="182562"/>
            <a:ext cx="41148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sz="4200" dirty="0" smtClean="0">
                <a:latin typeface="Cambria" panose="02040503050406030204" pitchFamily="18" charset="0"/>
              </a:rPr>
              <a:t>Model </a:t>
            </a:r>
            <a:r>
              <a:rPr lang="en-US" altLang="en-US" sz="4200" i="1" dirty="0" smtClean="0">
                <a:latin typeface="Cambria" panose="02040503050406030204" pitchFamily="18" charset="0"/>
              </a:rPr>
              <a:t>matching</a:t>
            </a:r>
            <a:endParaRPr lang="en-US" altLang="en-US" sz="4200" b="1" i="1" dirty="0">
              <a:latin typeface="Cambria" panose="02040503050406030204" pitchFamily="18" charset="0"/>
            </a:endParaRPr>
          </a:p>
        </p:txBody>
      </p:sp>
      <p:sp>
        <p:nvSpPr>
          <p:cNvPr id="4" name="Text Box 23"/>
          <p:cNvSpPr txBox="1">
            <a:spLocks noChangeArrowheads="1"/>
          </p:cNvSpPr>
          <p:nvPr/>
        </p:nvSpPr>
        <p:spPr bwMode="auto">
          <a:xfrm>
            <a:off x="5257800" y="132982"/>
            <a:ext cx="3080084" cy="830997"/>
          </a:xfrm>
          <a:prstGeom prst="rect">
            <a:avLst/>
          </a:prstGeom>
          <a:solidFill>
            <a:srgbClr val="CCFFCC"/>
          </a:solidFill>
          <a:ln>
            <a:noFill/>
          </a:ln>
          <a:extLst/>
        </p:spPr>
        <p:txBody>
          <a:bodyPr wrap="square">
            <a:spAutoFit/>
          </a:bodyPr>
          <a:lstStyle>
            <a:lvl1pPr marL="342900" indent="-342900"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indent="0" algn="ctr" eaLnBrk="1" hangingPunct="1">
              <a:spcBef>
                <a:spcPct val="50000"/>
              </a:spcBef>
            </a:pPr>
            <a:r>
              <a:rPr lang="en-US" altLang="en-US" dirty="0" smtClean="0">
                <a:solidFill>
                  <a:srgbClr val="000000"/>
                </a:solidFill>
                <a:latin typeface="Cambria" panose="02040503050406030204" pitchFamily="18" charset="0"/>
              </a:rPr>
              <a:t>Suppose we have two dictionaries:</a:t>
            </a:r>
            <a:endParaRPr lang="en-US" altLang="en-US" dirty="0">
              <a:solidFill>
                <a:srgbClr val="000000"/>
              </a:solidFill>
              <a:latin typeface="Cambria" panose="02040503050406030204" pitchFamily="18" charset="0"/>
            </a:endParaRPr>
          </a:p>
        </p:txBody>
      </p:sp>
      <p:sp>
        <p:nvSpPr>
          <p:cNvPr id="20" name="TextBox 19"/>
          <p:cNvSpPr txBox="1"/>
          <p:nvPr/>
        </p:nvSpPr>
        <p:spPr>
          <a:xfrm>
            <a:off x="685800" y="1644133"/>
            <a:ext cx="2590800" cy="1200329"/>
          </a:xfrm>
          <a:prstGeom prst="rect">
            <a:avLst/>
          </a:prstGeom>
          <a:noFill/>
        </p:spPr>
        <p:txBody>
          <a:bodyPr wrap="square" rtlCol="0">
            <a:spAutoFit/>
          </a:bodyPr>
          <a:lstStyle/>
          <a:p>
            <a:pPr algn="ctr"/>
            <a:r>
              <a:rPr lang="en-US" dirty="0" smtClean="0">
                <a:latin typeface="Calibri" panose="020F0502020204030204" pitchFamily="34" charset="0"/>
              </a:rPr>
              <a:t>WS: { </a:t>
            </a:r>
            <a:r>
              <a:rPr lang="en-US" dirty="0" smtClean="0">
                <a:solidFill>
                  <a:srgbClr val="009900"/>
                </a:solidFill>
                <a:latin typeface="Calibri" panose="020F0502020204030204" pitchFamily="34" charset="0"/>
              </a:rPr>
              <a:t>"love"</a:t>
            </a:r>
            <a:r>
              <a:rPr lang="en-US" dirty="0" smtClean="0">
                <a:latin typeface="Calibri" panose="020F0502020204030204" pitchFamily="34" charset="0"/>
              </a:rPr>
              <a:t>: 50, </a:t>
            </a:r>
          </a:p>
          <a:p>
            <a:pPr algn="ctr"/>
            <a:r>
              <a:rPr lang="en-US" dirty="0">
                <a:solidFill>
                  <a:srgbClr val="009900"/>
                </a:solidFill>
                <a:latin typeface="Calibri" panose="020F0502020204030204" pitchFamily="34" charset="0"/>
              </a:rPr>
              <a:t> </a:t>
            </a:r>
            <a:r>
              <a:rPr lang="en-US" dirty="0" smtClean="0">
                <a:solidFill>
                  <a:srgbClr val="009900"/>
                </a:solidFill>
                <a:latin typeface="Calibri" panose="020F0502020204030204" pitchFamily="34" charset="0"/>
              </a:rPr>
              <a:t>          "spell"</a:t>
            </a:r>
            <a:r>
              <a:rPr lang="en-US" dirty="0" smtClean="0">
                <a:latin typeface="Calibri" panose="020F0502020204030204" pitchFamily="34" charset="0"/>
              </a:rPr>
              <a:t>: 8, </a:t>
            </a:r>
          </a:p>
          <a:p>
            <a:pPr algn="ctr"/>
            <a:r>
              <a:rPr lang="en-US" dirty="0">
                <a:latin typeface="Calibri" panose="020F0502020204030204" pitchFamily="34" charset="0"/>
              </a:rPr>
              <a:t> </a:t>
            </a:r>
            <a:r>
              <a:rPr lang="en-US" dirty="0" smtClean="0">
                <a:latin typeface="Calibri" panose="020F0502020204030204" pitchFamily="34" charset="0"/>
              </a:rPr>
              <a:t>          </a:t>
            </a:r>
            <a:r>
              <a:rPr lang="en-US" dirty="0" smtClean="0">
                <a:latin typeface="Calibri" panose="020F0502020204030204" pitchFamily="34" charset="0"/>
              </a:rPr>
              <a:t>   </a:t>
            </a:r>
            <a:r>
              <a:rPr lang="en-US" dirty="0" smtClean="0">
                <a:solidFill>
                  <a:srgbClr val="009900"/>
                </a:solidFill>
                <a:latin typeface="Calibri" panose="020F0502020204030204" pitchFamily="34" charset="0"/>
              </a:rPr>
              <a:t>"</a:t>
            </a:r>
            <a:r>
              <a:rPr lang="en-US" dirty="0" smtClean="0">
                <a:solidFill>
                  <a:srgbClr val="009900"/>
                </a:solidFill>
                <a:latin typeface="Calibri" panose="020F0502020204030204" pitchFamily="34" charset="0"/>
              </a:rPr>
              <a:t>thou"</a:t>
            </a:r>
            <a:r>
              <a:rPr lang="en-US" dirty="0" smtClean="0">
                <a:latin typeface="Calibri" panose="020F0502020204030204" pitchFamily="34" charset="0"/>
              </a:rPr>
              <a:t>: 42 }</a:t>
            </a:r>
            <a:endParaRPr lang="en-US" dirty="0">
              <a:latin typeface="Calibri" panose="020F0502020204030204" pitchFamily="34" charset="0"/>
            </a:endParaRPr>
          </a:p>
        </p:txBody>
      </p:sp>
      <p:sp>
        <p:nvSpPr>
          <p:cNvPr id="8" name="TextBox 7"/>
          <p:cNvSpPr txBox="1"/>
          <p:nvPr/>
        </p:nvSpPr>
        <p:spPr>
          <a:xfrm>
            <a:off x="4038600" y="1459468"/>
            <a:ext cx="4228813" cy="1569660"/>
          </a:xfrm>
          <a:prstGeom prst="rect">
            <a:avLst/>
          </a:prstGeom>
          <a:noFill/>
        </p:spPr>
        <p:txBody>
          <a:bodyPr wrap="square" rtlCol="0">
            <a:spAutoFit/>
          </a:bodyPr>
          <a:lstStyle/>
          <a:p>
            <a:pPr algn="ctr"/>
            <a:r>
              <a:rPr lang="en-US" i="1" dirty="0" smtClean="0">
                <a:latin typeface="Calibri" panose="020F0502020204030204" pitchFamily="34" charset="0"/>
              </a:rPr>
              <a:t>Unknown file</a:t>
            </a:r>
            <a:r>
              <a:rPr lang="en-US" dirty="0" smtClean="0">
                <a:latin typeface="Calibri" panose="020F0502020204030204" pitchFamily="34" charset="0"/>
              </a:rPr>
              <a:t>: </a:t>
            </a:r>
            <a:r>
              <a:rPr lang="en-US" dirty="0" smtClean="0">
                <a:latin typeface="Calibri" panose="020F0502020204030204" pitchFamily="34" charset="0"/>
              </a:rPr>
              <a:t>{ </a:t>
            </a:r>
            <a:r>
              <a:rPr lang="en-US" dirty="0" smtClean="0">
                <a:solidFill>
                  <a:srgbClr val="009900"/>
                </a:solidFill>
                <a:latin typeface="Calibri" panose="020F0502020204030204" pitchFamily="34" charset="0"/>
              </a:rPr>
              <a:t>"love"</a:t>
            </a:r>
            <a:r>
              <a:rPr lang="en-US" dirty="0" smtClean="0">
                <a:latin typeface="Calibri" panose="020F0502020204030204" pitchFamily="34" charset="0"/>
              </a:rPr>
              <a:t>: 3,  </a:t>
            </a:r>
            <a:endParaRPr lang="en-US" dirty="0" smtClean="0">
              <a:latin typeface="Calibri" panose="020F0502020204030204" pitchFamily="34" charset="0"/>
            </a:endParaRPr>
          </a:p>
          <a:p>
            <a:pPr algn="ctr"/>
            <a:r>
              <a:rPr lang="en-US" dirty="0">
                <a:solidFill>
                  <a:srgbClr val="009900"/>
                </a:solidFill>
                <a:latin typeface="Calibri" panose="020F0502020204030204" pitchFamily="34" charset="0"/>
              </a:rPr>
              <a:t> </a:t>
            </a:r>
            <a:r>
              <a:rPr lang="en-US" dirty="0" smtClean="0">
                <a:solidFill>
                  <a:srgbClr val="009900"/>
                </a:solidFill>
                <a:latin typeface="Calibri" panose="020F0502020204030204" pitchFamily="34" charset="0"/>
              </a:rPr>
              <a:t>                             </a:t>
            </a:r>
            <a:r>
              <a:rPr lang="en-US" dirty="0" smtClean="0">
                <a:solidFill>
                  <a:srgbClr val="009900"/>
                </a:solidFill>
                <a:latin typeface="Calibri" panose="020F0502020204030204" pitchFamily="34" charset="0"/>
              </a:rPr>
              <a:t>"</a:t>
            </a:r>
            <a:r>
              <a:rPr lang="en-US" dirty="0" smtClean="0">
                <a:solidFill>
                  <a:srgbClr val="009900"/>
                </a:solidFill>
                <a:latin typeface="Calibri" panose="020F0502020204030204" pitchFamily="34" charset="0"/>
              </a:rPr>
              <a:t>thou"</a:t>
            </a:r>
            <a:r>
              <a:rPr lang="en-US" dirty="0" smtClean="0">
                <a:latin typeface="Calibri" panose="020F0502020204030204" pitchFamily="34" charset="0"/>
              </a:rPr>
              <a:t>: 1,</a:t>
            </a:r>
          </a:p>
          <a:p>
            <a:pPr algn="ctr"/>
            <a:r>
              <a:rPr lang="en-US" dirty="0">
                <a:latin typeface="Calibri" panose="020F0502020204030204" pitchFamily="34" charset="0"/>
              </a:rPr>
              <a:t> </a:t>
            </a:r>
            <a:r>
              <a:rPr lang="en-US" dirty="0" smtClean="0">
                <a:latin typeface="Calibri" panose="020F0502020204030204" pitchFamily="34" charset="0"/>
              </a:rPr>
              <a:t>         </a:t>
            </a:r>
            <a:r>
              <a:rPr lang="en-US" dirty="0" smtClean="0">
                <a:latin typeface="Calibri" panose="020F0502020204030204" pitchFamily="34" charset="0"/>
              </a:rPr>
              <a:t>                       </a:t>
            </a:r>
            <a:r>
              <a:rPr lang="en-US" dirty="0" smtClean="0">
                <a:solidFill>
                  <a:srgbClr val="009900"/>
                </a:solidFill>
                <a:latin typeface="Calibri" panose="020F0502020204030204" pitchFamily="34" charset="0"/>
              </a:rPr>
              <a:t>"</a:t>
            </a:r>
            <a:r>
              <a:rPr lang="en-US" dirty="0" smtClean="0">
                <a:solidFill>
                  <a:srgbClr val="009900"/>
                </a:solidFill>
                <a:latin typeface="Calibri" panose="020F0502020204030204" pitchFamily="34" charset="0"/>
              </a:rPr>
              <a:t>potter"</a:t>
            </a:r>
            <a:r>
              <a:rPr lang="en-US" dirty="0" smtClean="0">
                <a:latin typeface="Calibri" panose="020F0502020204030204" pitchFamily="34" charset="0"/>
              </a:rPr>
              <a:t>: 2, </a:t>
            </a:r>
            <a:endParaRPr lang="en-US" dirty="0" smtClean="0">
              <a:latin typeface="Calibri" panose="020F0502020204030204" pitchFamily="34" charset="0"/>
            </a:endParaRPr>
          </a:p>
          <a:p>
            <a:pPr algn="ctr"/>
            <a:r>
              <a:rPr lang="en-US" dirty="0">
                <a:solidFill>
                  <a:srgbClr val="009900"/>
                </a:solidFill>
                <a:latin typeface="Calibri" panose="020F0502020204030204" pitchFamily="34" charset="0"/>
              </a:rPr>
              <a:t> </a:t>
            </a:r>
            <a:r>
              <a:rPr lang="en-US" dirty="0" smtClean="0">
                <a:solidFill>
                  <a:srgbClr val="009900"/>
                </a:solidFill>
                <a:latin typeface="Calibri" panose="020F0502020204030204" pitchFamily="34" charset="0"/>
              </a:rPr>
              <a:t>                                </a:t>
            </a:r>
            <a:r>
              <a:rPr lang="en-US" dirty="0" smtClean="0">
                <a:solidFill>
                  <a:srgbClr val="009900"/>
                </a:solidFill>
                <a:latin typeface="Calibri" panose="020F0502020204030204" pitchFamily="34" charset="0"/>
              </a:rPr>
              <a:t>"</a:t>
            </a:r>
            <a:r>
              <a:rPr lang="en-US" dirty="0" smtClean="0">
                <a:solidFill>
                  <a:srgbClr val="009900"/>
                </a:solidFill>
                <a:latin typeface="Calibri" panose="020F0502020204030204" pitchFamily="34" charset="0"/>
              </a:rPr>
              <a:t>spam"</a:t>
            </a:r>
            <a:r>
              <a:rPr lang="en-US" dirty="0" smtClean="0">
                <a:latin typeface="Calibri" panose="020F0502020204030204" pitchFamily="34" charset="0"/>
              </a:rPr>
              <a:t>: 4 }</a:t>
            </a:r>
            <a:endParaRPr lang="en-US" dirty="0">
              <a:latin typeface="Calibri" panose="020F0502020204030204" pitchFamily="34" charset="0"/>
            </a:endParaRPr>
          </a:p>
        </p:txBody>
      </p:sp>
      <p:sp>
        <p:nvSpPr>
          <p:cNvPr id="9" name="Text Box 23"/>
          <p:cNvSpPr txBox="1">
            <a:spLocks noChangeArrowheads="1"/>
          </p:cNvSpPr>
          <p:nvPr/>
        </p:nvSpPr>
        <p:spPr bwMode="auto">
          <a:xfrm>
            <a:off x="404948" y="5552182"/>
            <a:ext cx="8305800" cy="1077218"/>
          </a:xfrm>
          <a:prstGeom prst="rect">
            <a:avLst/>
          </a:prstGeom>
          <a:noFill/>
          <a:ln w="28575">
            <a:solidFill>
              <a:srgbClr val="CCFFCC"/>
            </a:solidFill>
          </a:ln>
          <a:extLst/>
        </p:spPr>
        <p:txBody>
          <a:bodyPr wrap="square">
            <a:spAutoFit/>
          </a:bodyPr>
          <a:lstStyle>
            <a:lvl1pPr marL="342900" indent="-342900"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indent="0" algn="ctr" eaLnBrk="1" hangingPunct="1">
              <a:spcBef>
                <a:spcPct val="50000"/>
              </a:spcBef>
            </a:pPr>
            <a:r>
              <a:rPr lang="en-US" altLang="en-US" sz="3200" dirty="0" smtClean="0">
                <a:solidFill>
                  <a:srgbClr val="000000"/>
                </a:solidFill>
                <a:latin typeface="Cambria" panose="02040503050406030204" pitchFamily="18" charset="0"/>
              </a:rPr>
              <a:t>What's the probability that the </a:t>
            </a:r>
            <a:r>
              <a:rPr lang="en-US" sz="3200" i="1" dirty="0">
                <a:latin typeface="Calibri" panose="020F0502020204030204" pitchFamily="34" charset="0"/>
              </a:rPr>
              <a:t>Unknown file</a:t>
            </a:r>
            <a:r>
              <a:rPr lang="en-US" altLang="en-US" sz="3200" dirty="0" smtClean="0">
                <a:solidFill>
                  <a:srgbClr val="000000"/>
                </a:solidFill>
                <a:latin typeface="Cambria" panose="02040503050406030204" pitchFamily="18" charset="0"/>
              </a:rPr>
              <a:t> came from the </a:t>
            </a:r>
            <a:r>
              <a:rPr lang="en-US" sz="3200" i="1" dirty="0" smtClean="0">
                <a:latin typeface="Calibri" panose="020F0502020204030204" pitchFamily="34" charset="0"/>
              </a:rPr>
              <a:t>WS </a:t>
            </a:r>
            <a:r>
              <a:rPr lang="en-US" altLang="en-US" sz="3200" dirty="0" smtClean="0">
                <a:solidFill>
                  <a:srgbClr val="000000"/>
                </a:solidFill>
                <a:latin typeface="Cambria" panose="02040503050406030204" pitchFamily="18" charset="0"/>
              </a:rPr>
              <a:t>distribution? </a:t>
            </a:r>
            <a:endParaRPr lang="en-US" altLang="en-US" sz="3200" dirty="0">
              <a:solidFill>
                <a:srgbClr val="000000"/>
              </a:solidFill>
              <a:latin typeface="Cambria" panose="02040503050406030204" pitchFamily="18" charset="0"/>
            </a:endParaRPr>
          </a:p>
        </p:txBody>
      </p:sp>
      <p:sp>
        <p:nvSpPr>
          <p:cNvPr id="10" name="Rounded Rectangle 9"/>
          <p:cNvSpPr/>
          <p:nvPr/>
        </p:nvSpPr>
        <p:spPr>
          <a:xfrm>
            <a:off x="304800" y="3665392"/>
            <a:ext cx="8434516" cy="1440008"/>
          </a:xfrm>
          <a:prstGeom prst="roundRect">
            <a:avLst/>
          </a:prstGeom>
          <a:solidFill>
            <a:srgbClr val="CCFFC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p:cNvSpPr txBox="1"/>
          <p:nvPr/>
        </p:nvSpPr>
        <p:spPr>
          <a:xfrm>
            <a:off x="432077" y="3163669"/>
            <a:ext cx="3709565" cy="646331"/>
          </a:xfrm>
          <a:prstGeom prst="rect">
            <a:avLst/>
          </a:prstGeom>
          <a:solidFill>
            <a:schemeClr val="bg1">
              <a:lumMod val="95000"/>
            </a:schemeClr>
          </a:solidFill>
          <a:ln>
            <a:noFill/>
          </a:ln>
        </p:spPr>
        <p:txBody>
          <a:bodyPr wrap="square" rtlCol="0">
            <a:spAutoFit/>
          </a:bodyPr>
          <a:lstStyle/>
          <a:p>
            <a:pPr algn="ctr"/>
            <a:r>
              <a:rPr lang="en-US" sz="1800" dirty="0" smtClean="0">
                <a:latin typeface="Cambria" panose="02040503050406030204" pitchFamily="18" charset="0"/>
              </a:rPr>
              <a:t>the </a:t>
            </a:r>
            <a:r>
              <a:rPr lang="en-US" sz="1800" b="1" i="1" dirty="0" smtClean="0">
                <a:latin typeface="Calibri" panose="020F0502020204030204" pitchFamily="34" charset="0"/>
              </a:rPr>
              <a:t>WS</a:t>
            </a:r>
            <a:r>
              <a:rPr lang="en-US" sz="1800" dirty="0" smtClean="0">
                <a:latin typeface="Cambria" panose="02040503050406030204" pitchFamily="18" charset="0"/>
              </a:rPr>
              <a:t>-based probability of each word in </a:t>
            </a:r>
            <a:r>
              <a:rPr lang="en-US" sz="1800" b="1" i="1" dirty="0" smtClean="0">
                <a:latin typeface="Calibri" panose="020F0502020204030204" pitchFamily="34" charset="0"/>
              </a:rPr>
              <a:t>Unknown File</a:t>
            </a:r>
            <a:endParaRPr lang="en-US" sz="1800" b="1" i="1" dirty="0">
              <a:latin typeface="Calibri" panose="020F0502020204030204" pitchFamily="34" charset="0"/>
            </a:endParaRPr>
          </a:p>
        </p:txBody>
      </p:sp>
      <p:grpSp>
        <p:nvGrpSpPr>
          <p:cNvPr id="13" name="Group 12"/>
          <p:cNvGrpSpPr/>
          <p:nvPr/>
        </p:nvGrpSpPr>
        <p:grpSpPr>
          <a:xfrm>
            <a:off x="585916" y="4074695"/>
            <a:ext cx="478016" cy="551765"/>
            <a:chOff x="545432" y="3962400"/>
            <a:chExt cx="478016" cy="551765"/>
          </a:xfrm>
        </p:grpSpPr>
        <p:sp>
          <p:nvSpPr>
            <p:cNvPr id="14" name="Rectangle 13"/>
            <p:cNvSpPr/>
            <p:nvPr/>
          </p:nvSpPr>
          <p:spPr>
            <a:xfrm>
              <a:off x="609600" y="3962400"/>
              <a:ext cx="380232" cy="323165"/>
            </a:xfrm>
            <a:prstGeom prst="rect">
              <a:avLst/>
            </a:prstGeom>
          </p:spPr>
          <p:txBody>
            <a:bodyPr wrap="none">
              <a:spAutoFit/>
            </a:bodyPr>
            <a:lstStyle/>
            <a:p>
              <a:pPr algn="ctr"/>
              <a:r>
                <a:rPr lang="en-US" sz="1500" dirty="0">
                  <a:latin typeface="Calibri" panose="020F0502020204030204" pitchFamily="34" charset="0"/>
                </a:rPr>
                <a:t>50</a:t>
              </a:r>
              <a:endParaRPr lang="en-US" sz="1500" dirty="0"/>
            </a:p>
          </p:txBody>
        </p:sp>
        <p:sp>
          <p:nvSpPr>
            <p:cNvPr id="15" name="Rectangle 14"/>
            <p:cNvSpPr/>
            <p:nvPr/>
          </p:nvSpPr>
          <p:spPr>
            <a:xfrm>
              <a:off x="545432" y="4191000"/>
              <a:ext cx="478016" cy="323165"/>
            </a:xfrm>
            <a:prstGeom prst="rect">
              <a:avLst/>
            </a:prstGeom>
          </p:spPr>
          <p:txBody>
            <a:bodyPr wrap="none">
              <a:spAutoFit/>
            </a:bodyPr>
            <a:lstStyle/>
            <a:p>
              <a:pPr algn="ctr"/>
              <a:r>
                <a:rPr lang="en-US" sz="1500" dirty="0" smtClean="0">
                  <a:latin typeface="Calibri" panose="020F0502020204030204" pitchFamily="34" charset="0"/>
                </a:rPr>
                <a:t>100</a:t>
              </a:r>
              <a:endParaRPr lang="en-US" sz="1500" dirty="0"/>
            </a:p>
          </p:txBody>
        </p:sp>
        <p:cxnSp>
          <p:nvCxnSpPr>
            <p:cNvPr id="16" name="Straight Connector 15"/>
            <p:cNvCxnSpPr/>
            <p:nvPr/>
          </p:nvCxnSpPr>
          <p:spPr>
            <a:xfrm>
              <a:off x="670140" y="4236277"/>
              <a:ext cx="228600" cy="0"/>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17" name="Group 16"/>
          <p:cNvGrpSpPr/>
          <p:nvPr/>
        </p:nvGrpSpPr>
        <p:grpSpPr>
          <a:xfrm>
            <a:off x="1119316" y="4074695"/>
            <a:ext cx="478016" cy="551765"/>
            <a:chOff x="545432" y="3962400"/>
            <a:chExt cx="478016" cy="551765"/>
          </a:xfrm>
        </p:grpSpPr>
        <p:sp>
          <p:nvSpPr>
            <p:cNvPr id="18" name="Rectangle 17"/>
            <p:cNvSpPr/>
            <p:nvPr/>
          </p:nvSpPr>
          <p:spPr>
            <a:xfrm>
              <a:off x="609600" y="3962400"/>
              <a:ext cx="380232" cy="323165"/>
            </a:xfrm>
            <a:prstGeom prst="rect">
              <a:avLst/>
            </a:prstGeom>
          </p:spPr>
          <p:txBody>
            <a:bodyPr wrap="none">
              <a:spAutoFit/>
            </a:bodyPr>
            <a:lstStyle/>
            <a:p>
              <a:pPr algn="ctr"/>
              <a:r>
                <a:rPr lang="en-US" sz="1500" dirty="0">
                  <a:latin typeface="Calibri" panose="020F0502020204030204" pitchFamily="34" charset="0"/>
                </a:rPr>
                <a:t>50</a:t>
              </a:r>
              <a:endParaRPr lang="en-US" sz="1500" dirty="0"/>
            </a:p>
          </p:txBody>
        </p:sp>
        <p:sp>
          <p:nvSpPr>
            <p:cNvPr id="19" name="Rectangle 18"/>
            <p:cNvSpPr/>
            <p:nvPr/>
          </p:nvSpPr>
          <p:spPr>
            <a:xfrm>
              <a:off x="545432" y="4191000"/>
              <a:ext cx="478016" cy="323165"/>
            </a:xfrm>
            <a:prstGeom prst="rect">
              <a:avLst/>
            </a:prstGeom>
          </p:spPr>
          <p:txBody>
            <a:bodyPr wrap="none">
              <a:spAutoFit/>
            </a:bodyPr>
            <a:lstStyle/>
            <a:p>
              <a:pPr algn="ctr"/>
              <a:r>
                <a:rPr lang="en-US" sz="1500" dirty="0" smtClean="0">
                  <a:latin typeface="Calibri" panose="020F0502020204030204" pitchFamily="34" charset="0"/>
                </a:rPr>
                <a:t>100</a:t>
              </a:r>
              <a:endParaRPr lang="en-US" sz="1500" dirty="0"/>
            </a:p>
          </p:txBody>
        </p:sp>
        <p:cxnSp>
          <p:nvCxnSpPr>
            <p:cNvPr id="22" name="Straight Connector 21"/>
            <p:cNvCxnSpPr/>
            <p:nvPr/>
          </p:nvCxnSpPr>
          <p:spPr>
            <a:xfrm>
              <a:off x="670140" y="4236277"/>
              <a:ext cx="228600" cy="0"/>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23" name="Group 22"/>
          <p:cNvGrpSpPr/>
          <p:nvPr/>
        </p:nvGrpSpPr>
        <p:grpSpPr>
          <a:xfrm>
            <a:off x="1627892" y="4074695"/>
            <a:ext cx="478016" cy="551765"/>
            <a:chOff x="545432" y="3962400"/>
            <a:chExt cx="478016" cy="551765"/>
          </a:xfrm>
        </p:grpSpPr>
        <p:sp>
          <p:nvSpPr>
            <p:cNvPr id="24" name="Rectangle 23"/>
            <p:cNvSpPr/>
            <p:nvPr/>
          </p:nvSpPr>
          <p:spPr>
            <a:xfrm>
              <a:off x="609600" y="3962400"/>
              <a:ext cx="380232" cy="323165"/>
            </a:xfrm>
            <a:prstGeom prst="rect">
              <a:avLst/>
            </a:prstGeom>
          </p:spPr>
          <p:txBody>
            <a:bodyPr wrap="none">
              <a:spAutoFit/>
            </a:bodyPr>
            <a:lstStyle/>
            <a:p>
              <a:pPr algn="ctr"/>
              <a:r>
                <a:rPr lang="en-US" sz="1500" dirty="0">
                  <a:latin typeface="Calibri" panose="020F0502020204030204" pitchFamily="34" charset="0"/>
                </a:rPr>
                <a:t>50</a:t>
              </a:r>
              <a:endParaRPr lang="en-US" sz="1500" dirty="0"/>
            </a:p>
          </p:txBody>
        </p:sp>
        <p:sp>
          <p:nvSpPr>
            <p:cNvPr id="25" name="Rectangle 24"/>
            <p:cNvSpPr/>
            <p:nvPr/>
          </p:nvSpPr>
          <p:spPr>
            <a:xfrm>
              <a:off x="545432" y="4191000"/>
              <a:ext cx="478016" cy="323165"/>
            </a:xfrm>
            <a:prstGeom prst="rect">
              <a:avLst/>
            </a:prstGeom>
          </p:spPr>
          <p:txBody>
            <a:bodyPr wrap="none">
              <a:spAutoFit/>
            </a:bodyPr>
            <a:lstStyle/>
            <a:p>
              <a:pPr algn="ctr"/>
              <a:r>
                <a:rPr lang="en-US" sz="1500" dirty="0" smtClean="0">
                  <a:latin typeface="Calibri" panose="020F0502020204030204" pitchFamily="34" charset="0"/>
                </a:rPr>
                <a:t>100</a:t>
              </a:r>
              <a:endParaRPr lang="en-US" sz="1500" dirty="0"/>
            </a:p>
          </p:txBody>
        </p:sp>
        <p:cxnSp>
          <p:nvCxnSpPr>
            <p:cNvPr id="26" name="Straight Connector 25"/>
            <p:cNvCxnSpPr/>
            <p:nvPr/>
          </p:nvCxnSpPr>
          <p:spPr>
            <a:xfrm>
              <a:off x="670140" y="4236277"/>
              <a:ext cx="228600" cy="0"/>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27" name="Group 26"/>
          <p:cNvGrpSpPr/>
          <p:nvPr/>
        </p:nvGrpSpPr>
        <p:grpSpPr>
          <a:xfrm>
            <a:off x="2165300" y="4074695"/>
            <a:ext cx="478016" cy="551765"/>
            <a:chOff x="545432" y="3962400"/>
            <a:chExt cx="478016" cy="551765"/>
          </a:xfrm>
        </p:grpSpPr>
        <p:sp>
          <p:nvSpPr>
            <p:cNvPr id="28" name="Rectangle 27"/>
            <p:cNvSpPr/>
            <p:nvPr/>
          </p:nvSpPr>
          <p:spPr>
            <a:xfrm>
              <a:off x="609599" y="3962400"/>
              <a:ext cx="380232" cy="323165"/>
            </a:xfrm>
            <a:prstGeom prst="rect">
              <a:avLst/>
            </a:prstGeom>
          </p:spPr>
          <p:txBody>
            <a:bodyPr wrap="none">
              <a:spAutoFit/>
            </a:bodyPr>
            <a:lstStyle/>
            <a:p>
              <a:pPr algn="ctr"/>
              <a:r>
                <a:rPr lang="en-US" sz="1500" dirty="0" smtClean="0">
                  <a:latin typeface="Calibri" panose="020F0502020204030204" pitchFamily="34" charset="0"/>
                </a:rPr>
                <a:t>42</a:t>
              </a:r>
              <a:endParaRPr lang="en-US" sz="1500" dirty="0"/>
            </a:p>
          </p:txBody>
        </p:sp>
        <p:sp>
          <p:nvSpPr>
            <p:cNvPr id="29" name="Rectangle 28"/>
            <p:cNvSpPr/>
            <p:nvPr/>
          </p:nvSpPr>
          <p:spPr>
            <a:xfrm>
              <a:off x="545432" y="4191000"/>
              <a:ext cx="478016" cy="323165"/>
            </a:xfrm>
            <a:prstGeom prst="rect">
              <a:avLst/>
            </a:prstGeom>
          </p:spPr>
          <p:txBody>
            <a:bodyPr wrap="none">
              <a:spAutoFit/>
            </a:bodyPr>
            <a:lstStyle/>
            <a:p>
              <a:pPr algn="ctr"/>
              <a:r>
                <a:rPr lang="en-US" sz="1500" dirty="0" smtClean="0">
                  <a:latin typeface="Calibri" panose="020F0502020204030204" pitchFamily="34" charset="0"/>
                </a:rPr>
                <a:t>100</a:t>
              </a:r>
              <a:endParaRPr lang="en-US" sz="1500" dirty="0"/>
            </a:p>
          </p:txBody>
        </p:sp>
        <p:cxnSp>
          <p:nvCxnSpPr>
            <p:cNvPr id="30" name="Straight Connector 29"/>
            <p:cNvCxnSpPr/>
            <p:nvPr/>
          </p:nvCxnSpPr>
          <p:spPr>
            <a:xfrm>
              <a:off x="670140" y="4236277"/>
              <a:ext cx="228600" cy="0"/>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31" name="Group 30"/>
          <p:cNvGrpSpPr/>
          <p:nvPr/>
        </p:nvGrpSpPr>
        <p:grpSpPr>
          <a:xfrm>
            <a:off x="2814560" y="4074695"/>
            <a:ext cx="478016" cy="551765"/>
            <a:chOff x="545432" y="3962400"/>
            <a:chExt cx="478016" cy="551765"/>
          </a:xfrm>
        </p:grpSpPr>
        <p:sp>
          <p:nvSpPr>
            <p:cNvPr id="32" name="Rectangle 31"/>
            <p:cNvSpPr/>
            <p:nvPr/>
          </p:nvSpPr>
          <p:spPr>
            <a:xfrm>
              <a:off x="658490" y="3962400"/>
              <a:ext cx="282450" cy="323165"/>
            </a:xfrm>
            <a:prstGeom prst="rect">
              <a:avLst/>
            </a:prstGeom>
          </p:spPr>
          <p:txBody>
            <a:bodyPr wrap="none">
              <a:spAutoFit/>
            </a:bodyPr>
            <a:lstStyle/>
            <a:p>
              <a:pPr algn="ctr"/>
              <a:r>
                <a:rPr lang="en-US" sz="1500" dirty="0">
                  <a:latin typeface="Calibri" panose="020F0502020204030204" pitchFamily="34" charset="0"/>
                </a:rPr>
                <a:t>1</a:t>
              </a:r>
              <a:endParaRPr lang="en-US" sz="1500" dirty="0"/>
            </a:p>
          </p:txBody>
        </p:sp>
        <p:sp>
          <p:nvSpPr>
            <p:cNvPr id="33" name="Rectangle 32"/>
            <p:cNvSpPr/>
            <p:nvPr/>
          </p:nvSpPr>
          <p:spPr>
            <a:xfrm>
              <a:off x="545432" y="4191000"/>
              <a:ext cx="478016" cy="323165"/>
            </a:xfrm>
            <a:prstGeom prst="rect">
              <a:avLst/>
            </a:prstGeom>
          </p:spPr>
          <p:txBody>
            <a:bodyPr wrap="none">
              <a:spAutoFit/>
            </a:bodyPr>
            <a:lstStyle/>
            <a:p>
              <a:pPr algn="ctr"/>
              <a:r>
                <a:rPr lang="en-US" sz="1500" dirty="0" smtClean="0">
                  <a:latin typeface="Calibri" panose="020F0502020204030204" pitchFamily="34" charset="0"/>
                </a:rPr>
                <a:t>100</a:t>
              </a:r>
              <a:endParaRPr lang="en-US" sz="1500" dirty="0"/>
            </a:p>
          </p:txBody>
        </p:sp>
        <p:cxnSp>
          <p:nvCxnSpPr>
            <p:cNvPr id="34" name="Straight Connector 33"/>
            <p:cNvCxnSpPr/>
            <p:nvPr/>
          </p:nvCxnSpPr>
          <p:spPr>
            <a:xfrm>
              <a:off x="670140" y="4236277"/>
              <a:ext cx="228600" cy="0"/>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35" name="Oval 34"/>
          <p:cNvSpPr/>
          <p:nvPr/>
        </p:nvSpPr>
        <p:spPr>
          <a:xfrm>
            <a:off x="1073596" y="4337383"/>
            <a:ext cx="45720" cy="45719"/>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Oval 35"/>
          <p:cNvSpPr/>
          <p:nvPr/>
        </p:nvSpPr>
        <p:spPr>
          <a:xfrm>
            <a:off x="1606996" y="4337383"/>
            <a:ext cx="45720" cy="45719"/>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Oval 36"/>
          <p:cNvSpPr/>
          <p:nvPr/>
        </p:nvSpPr>
        <p:spPr>
          <a:xfrm>
            <a:off x="2116332" y="4337383"/>
            <a:ext cx="45720" cy="45719"/>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Oval 37"/>
          <p:cNvSpPr/>
          <p:nvPr/>
        </p:nvSpPr>
        <p:spPr>
          <a:xfrm>
            <a:off x="2661764" y="4337383"/>
            <a:ext cx="45720" cy="45719"/>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Rectangle 38"/>
          <p:cNvSpPr/>
          <p:nvPr/>
        </p:nvSpPr>
        <p:spPr>
          <a:xfrm rot="20163774">
            <a:off x="591178" y="4625071"/>
            <a:ext cx="445378" cy="276999"/>
          </a:xfrm>
          <a:prstGeom prst="rect">
            <a:avLst/>
          </a:prstGeom>
        </p:spPr>
        <p:txBody>
          <a:bodyPr wrap="none">
            <a:spAutoFit/>
          </a:bodyPr>
          <a:lstStyle/>
          <a:p>
            <a:r>
              <a:rPr lang="en-US" sz="1200" dirty="0" smtClean="0">
                <a:latin typeface="Calibri" panose="020F0502020204030204" pitchFamily="34" charset="0"/>
              </a:rPr>
              <a:t>love</a:t>
            </a:r>
            <a:endParaRPr lang="en-US" sz="1200" dirty="0"/>
          </a:p>
        </p:txBody>
      </p:sp>
      <p:sp>
        <p:nvSpPr>
          <p:cNvPr id="40" name="Rectangle 39"/>
          <p:cNvSpPr/>
          <p:nvPr/>
        </p:nvSpPr>
        <p:spPr>
          <a:xfrm rot="20163774">
            <a:off x="1118161" y="4625071"/>
            <a:ext cx="445378" cy="276999"/>
          </a:xfrm>
          <a:prstGeom prst="rect">
            <a:avLst/>
          </a:prstGeom>
        </p:spPr>
        <p:txBody>
          <a:bodyPr wrap="none">
            <a:spAutoFit/>
          </a:bodyPr>
          <a:lstStyle/>
          <a:p>
            <a:r>
              <a:rPr lang="en-US" sz="1200" dirty="0" smtClean="0">
                <a:latin typeface="Calibri" panose="020F0502020204030204" pitchFamily="34" charset="0"/>
              </a:rPr>
              <a:t>love</a:t>
            </a:r>
            <a:endParaRPr lang="en-US" sz="1200" dirty="0"/>
          </a:p>
        </p:txBody>
      </p:sp>
      <p:sp>
        <p:nvSpPr>
          <p:cNvPr id="41" name="Rectangle 40"/>
          <p:cNvSpPr/>
          <p:nvPr/>
        </p:nvSpPr>
        <p:spPr>
          <a:xfrm rot="20163774">
            <a:off x="1623489" y="4625071"/>
            <a:ext cx="445378" cy="276999"/>
          </a:xfrm>
          <a:prstGeom prst="rect">
            <a:avLst/>
          </a:prstGeom>
        </p:spPr>
        <p:txBody>
          <a:bodyPr wrap="none">
            <a:spAutoFit/>
          </a:bodyPr>
          <a:lstStyle/>
          <a:p>
            <a:r>
              <a:rPr lang="en-US" sz="1200" dirty="0" smtClean="0">
                <a:latin typeface="Calibri" panose="020F0502020204030204" pitchFamily="34" charset="0"/>
              </a:rPr>
              <a:t>love</a:t>
            </a:r>
            <a:endParaRPr lang="en-US" sz="1200" dirty="0"/>
          </a:p>
        </p:txBody>
      </p:sp>
      <p:sp>
        <p:nvSpPr>
          <p:cNvPr id="42" name="Rectangle 41"/>
          <p:cNvSpPr/>
          <p:nvPr/>
        </p:nvSpPr>
        <p:spPr>
          <a:xfrm rot="20163774">
            <a:off x="2172650" y="4625071"/>
            <a:ext cx="478016" cy="276999"/>
          </a:xfrm>
          <a:prstGeom prst="rect">
            <a:avLst/>
          </a:prstGeom>
        </p:spPr>
        <p:txBody>
          <a:bodyPr wrap="none">
            <a:spAutoFit/>
          </a:bodyPr>
          <a:lstStyle/>
          <a:p>
            <a:r>
              <a:rPr lang="en-US" sz="1200" dirty="0" smtClean="0">
                <a:latin typeface="Calibri" panose="020F0502020204030204" pitchFamily="34" charset="0"/>
              </a:rPr>
              <a:t>thou</a:t>
            </a:r>
            <a:endParaRPr lang="en-US" sz="1200" dirty="0"/>
          </a:p>
        </p:txBody>
      </p:sp>
      <p:sp>
        <p:nvSpPr>
          <p:cNvPr id="43" name="Rectangle 42"/>
          <p:cNvSpPr/>
          <p:nvPr/>
        </p:nvSpPr>
        <p:spPr>
          <a:xfrm rot="20163774">
            <a:off x="2785372" y="4625071"/>
            <a:ext cx="575157" cy="276999"/>
          </a:xfrm>
          <a:prstGeom prst="rect">
            <a:avLst/>
          </a:prstGeom>
        </p:spPr>
        <p:txBody>
          <a:bodyPr wrap="none">
            <a:spAutoFit/>
          </a:bodyPr>
          <a:lstStyle/>
          <a:p>
            <a:r>
              <a:rPr lang="en-US" sz="1200" dirty="0" smtClean="0">
                <a:latin typeface="Calibri" panose="020F0502020204030204" pitchFamily="34" charset="0"/>
              </a:rPr>
              <a:t>potter</a:t>
            </a:r>
            <a:endParaRPr lang="en-US" sz="1200" dirty="0"/>
          </a:p>
        </p:txBody>
      </p:sp>
      <p:grpSp>
        <p:nvGrpSpPr>
          <p:cNvPr id="44" name="Group 43"/>
          <p:cNvGrpSpPr/>
          <p:nvPr/>
        </p:nvGrpSpPr>
        <p:grpSpPr>
          <a:xfrm>
            <a:off x="3337339" y="4074695"/>
            <a:ext cx="478016" cy="551765"/>
            <a:chOff x="545432" y="3962400"/>
            <a:chExt cx="478016" cy="551765"/>
          </a:xfrm>
        </p:grpSpPr>
        <p:sp>
          <p:nvSpPr>
            <p:cNvPr id="45" name="Rectangle 44"/>
            <p:cNvSpPr/>
            <p:nvPr/>
          </p:nvSpPr>
          <p:spPr>
            <a:xfrm>
              <a:off x="658490" y="3962400"/>
              <a:ext cx="282450" cy="323165"/>
            </a:xfrm>
            <a:prstGeom prst="rect">
              <a:avLst/>
            </a:prstGeom>
          </p:spPr>
          <p:txBody>
            <a:bodyPr wrap="none">
              <a:spAutoFit/>
            </a:bodyPr>
            <a:lstStyle/>
            <a:p>
              <a:pPr algn="ctr"/>
              <a:r>
                <a:rPr lang="en-US" sz="1500" dirty="0">
                  <a:latin typeface="Calibri" panose="020F0502020204030204" pitchFamily="34" charset="0"/>
                </a:rPr>
                <a:t>1</a:t>
              </a:r>
              <a:endParaRPr lang="en-US" sz="1500" dirty="0"/>
            </a:p>
          </p:txBody>
        </p:sp>
        <p:sp>
          <p:nvSpPr>
            <p:cNvPr id="46" name="Rectangle 45"/>
            <p:cNvSpPr/>
            <p:nvPr/>
          </p:nvSpPr>
          <p:spPr>
            <a:xfrm>
              <a:off x="545432" y="4191000"/>
              <a:ext cx="478016" cy="323165"/>
            </a:xfrm>
            <a:prstGeom prst="rect">
              <a:avLst/>
            </a:prstGeom>
          </p:spPr>
          <p:txBody>
            <a:bodyPr wrap="none">
              <a:spAutoFit/>
            </a:bodyPr>
            <a:lstStyle/>
            <a:p>
              <a:pPr algn="ctr"/>
              <a:r>
                <a:rPr lang="en-US" sz="1500" dirty="0" smtClean="0">
                  <a:latin typeface="Calibri" panose="020F0502020204030204" pitchFamily="34" charset="0"/>
                </a:rPr>
                <a:t>100</a:t>
              </a:r>
              <a:endParaRPr lang="en-US" sz="1500" dirty="0"/>
            </a:p>
          </p:txBody>
        </p:sp>
        <p:cxnSp>
          <p:nvCxnSpPr>
            <p:cNvPr id="47" name="Straight Connector 46"/>
            <p:cNvCxnSpPr/>
            <p:nvPr/>
          </p:nvCxnSpPr>
          <p:spPr>
            <a:xfrm>
              <a:off x="670140" y="4236277"/>
              <a:ext cx="228600" cy="0"/>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48" name="Rectangle 47"/>
          <p:cNvSpPr/>
          <p:nvPr/>
        </p:nvSpPr>
        <p:spPr>
          <a:xfrm rot="20163774">
            <a:off x="3308151" y="4625071"/>
            <a:ext cx="575157" cy="276999"/>
          </a:xfrm>
          <a:prstGeom prst="rect">
            <a:avLst/>
          </a:prstGeom>
        </p:spPr>
        <p:txBody>
          <a:bodyPr wrap="none">
            <a:spAutoFit/>
          </a:bodyPr>
          <a:lstStyle/>
          <a:p>
            <a:r>
              <a:rPr lang="en-US" sz="1200" dirty="0" smtClean="0">
                <a:latin typeface="Calibri" panose="020F0502020204030204" pitchFamily="34" charset="0"/>
              </a:rPr>
              <a:t>potter</a:t>
            </a:r>
            <a:endParaRPr lang="en-US" sz="1200" dirty="0"/>
          </a:p>
        </p:txBody>
      </p:sp>
      <p:grpSp>
        <p:nvGrpSpPr>
          <p:cNvPr id="49" name="Group 48"/>
          <p:cNvGrpSpPr/>
          <p:nvPr/>
        </p:nvGrpSpPr>
        <p:grpSpPr>
          <a:xfrm>
            <a:off x="3899283" y="4074695"/>
            <a:ext cx="478016" cy="551765"/>
            <a:chOff x="545432" y="3962400"/>
            <a:chExt cx="478016" cy="551765"/>
          </a:xfrm>
        </p:grpSpPr>
        <p:sp>
          <p:nvSpPr>
            <p:cNvPr id="50" name="Rectangle 49"/>
            <p:cNvSpPr/>
            <p:nvPr/>
          </p:nvSpPr>
          <p:spPr>
            <a:xfrm>
              <a:off x="658490" y="3962400"/>
              <a:ext cx="282450" cy="323165"/>
            </a:xfrm>
            <a:prstGeom prst="rect">
              <a:avLst/>
            </a:prstGeom>
          </p:spPr>
          <p:txBody>
            <a:bodyPr wrap="none">
              <a:spAutoFit/>
            </a:bodyPr>
            <a:lstStyle/>
            <a:p>
              <a:pPr algn="ctr"/>
              <a:r>
                <a:rPr lang="en-US" sz="1500" dirty="0">
                  <a:latin typeface="Calibri" panose="020F0502020204030204" pitchFamily="34" charset="0"/>
                </a:rPr>
                <a:t>1</a:t>
              </a:r>
              <a:endParaRPr lang="en-US" sz="1500" dirty="0"/>
            </a:p>
          </p:txBody>
        </p:sp>
        <p:sp>
          <p:nvSpPr>
            <p:cNvPr id="51" name="Rectangle 50"/>
            <p:cNvSpPr/>
            <p:nvPr/>
          </p:nvSpPr>
          <p:spPr>
            <a:xfrm>
              <a:off x="545432" y="4191000"/>
              <a:ext cx="478016" cy="323165"/>
            </a:xfrm>
            <a:prstGeom prst="rect">
              <a:avLst/>
            </a:prstGeom>
          </p:spPr>
          <p:txBody>
            <a:bodyPr wrap="none">
              <a:spAutoFit/>
            </a:bodyPr>
            <a:lstStyle/>
            <a:p>
              <a:pPr algn="ctr"/>
              <a:r>
                <a:rPr lang="en-US" sz="1500" dirty="0" smtClean="0">
                  <a:latin typeface="Calibri" panose="020F0502020204030204" pitchFamily="34" charset="0"/>
                </a:rPr>
                <a:t>100</a:t>
              </a:r>
              <a:endParaRPr lang="en-US" sz="1500" dirty="0"/>
            </a:p>
          </p:txBody>
        </p:sp>
        <p:cxnSp>
          <p:nvCxnSpPr>
            <p:cNvPr id="52" name="Straight Connector 51"/>
            <p:cNvCxnSpPr/>
            <p:nvPr/>
          </p:nvCxnSpPr>
          <p:spPr>
            <a:xfrm>
              <a:off x="670140" y="4236277"/>
              <a:ext cx="228600" cy="0"/>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53" name="Rectangle 52"/>
          <p:cNvSpPr/>
          <p:nvPr/>
        </p:nvSpPr>
        <p:spPr>
          <a:xfrm rot="20163774">
            <a:off x="3896223" y="4625071"/>
            <a:ext cx="522900" cy="276999"/>
          </a:xfrm>
          <a:prstGeom prst="rect">
            <a:avLst/>
          </a:prstGeom>
        </p:spPr>
        <p:txBody>
          <a:bodyPr wrap="none">
            <a:spAutoFit/>
          </a:bodyPr>
          <a:lstStyle/>
          <a:p>
            <a:r>
              <a:rPr lang="en-US" sz="1200" dirty="0" smtClean="0">
                <a:latin typeface="Calibri" panose="020F0502020204030204" pitchFamily="34" charset="0"/>
              </a:rPr>
              <a:t>spam</a:t>
            </a:r>
            <a:endParaRPr lang="en-US" sz="1200" dirty="0"/>
          </a:p>
        </p:txBody>
      </p:sp>
      <p:grpSp>
        <p:nvGrpSpPr>
          <p:cNvPr id="54" name="Group 53"/>
          <p:cNvGrpSpPr/>
          <p:nvPr/>
        </p:nvGrpSpPr>
        <p:grpSpPr>
          <a:xfrm>
            <a:off x="4387940" y="4074695"/>
            <a:ext cx="478016" cy="551765"/>
            <a:chOff x="545432" y="3962400"/>
            <a:chExt cx="478016" cy="551765"/>
          </a:xfrm>
        </p:grpSpPr>
        <p:sp>
          <p:nvSpPr>
            <p:cNvPr id="55" name="Rectangle 54"/>
            <p:cNvSpPr/>
            <p:nvPr/>
          </p:nvSpPr>
          <p:spPr>
            <a:xfrm>
              <a:off x="658490" y="3962400"/>
              <a:ext cx="282450" cy="323165"/>
            </a:xfrm>
            <a:prstGeom prst="rect">
              <a:avLst/>
            </a:prstGeom>
          </p:spPr>
          <p:txBody>
            <a:bodyPr wrap="none">
              <a:spAutoFit/>
            </a:bodyPr>
            <a:lstStyle/>
            <a:p>
              <a:pPr algn="ctr"/>
              <a:r>
                <a:rPr lang="en-US" sz="1500" dirty="0">
                  <a:latin typeface="Calibri" panose="020F0502020204030204" pitchFamily="34" charset="0"/>
                </a:rPr>
                <a:t>1</a:t>
              </a:r>
              <a:endParaRPr lang="en-US" sz="1500" dirty="0"/>
            </a:p>
          </p:txBody>
        </p:sp>
        <p:sp>
          <p:nvSpPr>
            <p:cNvPr id="56" name="Rectangle 55"/>
            <p:cNvSpPr/>
            <p:nvPr/>
          </p:nvSpPr>
          <p:spPr>
            <a:xfrm>
              <a:off x="545432" y="4191000"/>
              <a:ext cx="478016" cy="323165"/>
            </a:xfrm>
            <a:prstGeom prst="rect">
              <a:avLst/>
            </a:prstGeom>
          </p:spPr>
          <p:txBody>
            <a:bodyPr wrap="none">
              <a:spAutoFit/>
            </a:bodyPr>
            <a:lstStyle/>
            <a:p>
              <a:pPr algn="ctr"/>
              <a:r>
                <a:rPr lang="en-US" sz="1500" dirty="0" smtClean="0">
                  <a:latin typeface="Calibri" panose="020F0502020204030204" pitchFamily="34" charset="0"/>
                </a:rPr>
                <a:t>100</a:t>
              </a:r>
              <a:endParaRPr lang="en-US" sz="1500" dirty="0"/>
            </a:p>
          </p:txBody>
        </p:sp>
        <p:cxnSp>
          <p:nvCxnSpPr>
            <p:cNvPr id="57" name="Straight Connector 56"/>
            <p:cNvCxnSpPr/>
            <p:nvPr/>
          </p:nvCxnSpPr>
          <p:spPr>
            <a:xfrm>
              <a:off x="670140" y="4236277"/>
              <a:ext cx="228600" cy="0"/>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58" name="Rectangle 57"/>
          <p:cNvSpPr/>
          <p:nvPr/>
        </p:nvSpPr>
        <p:spPr>
          <a:xfrm rot="20163774">
            <a:off x="4384880" y="4625071"/>
            <a:ext cx="522900" cy="276999"/>
          </a:xfrm>
          <a:prstGeom prst="rect">
            <a:avLst/>
          </a:prstGeom>
        </p:spPr>
        <p:txBody>
          <a:bodyPr wrap="none">
            <a:spAutoFit/>
          </a:bodyPr>
          <a:lstStyle/>
          <a:p>
            <a:r>
              <a:rPr lang="en-US" sz="1200" dirty="0" smtClean="0">
                <a:latin typeface="Calibri" panose="020F0502020204030204" pitchFamily="34" charset="0"/>
              </a:rPr>
              <a:t>spam</a:t>
            </a:r>
            <a:endParaRPr lang="en-US" sz="1200" dirty="0"/>
          </a:p>
        </p:txBody>
      </p:sp>
      <p:grpSp>
        <p:nvGrpSpPr>
          <p:cNvPr id="59" name="Group 58"/>
          <p:cNvGrpSpPr/>
          <p:nvPr/>
        </p:nvGrpSpPr>
        <p:grpSpPr>
          <a:xfrm>
            <a:off x="4875862" y="4074695"/>
            <a:ext cx="478016" cy="551765"/>
            <a:chOff x="545432" y="3962400"/>
            <a:chExt cx="478016" cy="551765"/>
          </a:xfrm>
        </p:grpSpPr>
        <p:sp>
          <p:nvSpPr>
            <p:cNvPr id="60" name="Rectangle 59"/>
            <p:cNvSpPr/>
            <p:nvPr/>
          </p:nvSpPr>
          <p:spPr>
            <a:xfrm>
              <a:off x="658490" y="3962400"/>
              <a:ext cx="282450" cy="323165"/>
            </a:xfrm>
            <a:prstGeom prst="rect">
              <a:avLst/>
            </a:prstGeom>
          </p:spPr>
          <p:txBody>
            <a:bodyPr wrap="none">
              <a:spAutoFit/>
            </a:bodyPr>
            <a:lstStyle/>
            <a:p>
              <a:pPr algn="ctr"/>
              <a:r>
                <a:rPr lang="en-US" sz="1500" dirty="0">
                  <a:latin typeface="Calibri" panose="020F0502020204030204" pitchFamily="34" charset="0"/>
                </a:rPr>
                <a:t>1</a:t>
              </a:r>
              <a:endParaRPr lang="en-US" sz="1500" dirty="0"/>
            </a:p>
          </p:txBody>
        </p:sp>
        <p:sp>
          <p:nvSpPr>
            <p:cNvPr id="61" name="Rectangle 60"/>
            <p:cNvSpPr/>
            <p:nvPr/>
          </p:nvSpPr>
          <p:spPr>
            <a:xfrm>
              <a:off x="545432" y="4191000"/>
              <a:ext cx="478016" cy="323165"/>
            </a:xfrm>
            <a:prstGeom prst="rect">
              <a:avLst/>
            </a:prstGeom>
          </p:spPr>
          <p:txBody>
            <a:bodyPr wrap="none">
              <a:spAutoFit/>
            </a:bodyPr>
            <a:lstStyle/>
            <a:p>
              <a:pPr algn="ctr"/>
              <a:r>
                <a:rPr lang="en-US" sz="1500" dirty="0" smtClean="0">
                  <a:latin typeface="Calibri" panose="020F0502020204030204" pitchFamily="34" charset="0"/>
                </a:rPr>
                <a:t>100</a:t>
              </a:r>
              <a:endParaRPr lang="en-US" sz="1500" dirty="0"/>
            </a:p>
          </p:txBody>
        </p:sp>
        <p:cxnSp>
          <p:nvCxnSpPr>
            <p:cNvPr id="62" name="Straight Connector 61"/>
            <p:cNvCxnSpPr/>
            <p:nvPr/>
          </p:nvCxnSpPr>
          <p:spPr>
            <a:xfrm>
              <a:off x="670140" y="4236277"/>
              <a:ext cx="228600" cy="0"/>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63" name="Rectangle 62"/>
          <p:cNvSpPr/>
          <p:nvPr/>
        </p:nvSpPr>
        <p:spPr>
          <a:xfrm rot="20163774">
            <a:off x="4872802" y="4625071"/>
            <a:ext cx="522900" cy="276999"/>
          </a:xfrm>
          <a:prstGeom prst="rect">
            <a:avLst/>
          </a:prstGeom>
        </p:spPr>
        <p:txBody>
          <a:bodyPr wrap="none">
            <a:spAutoFit/>
          </a:bodyPr>
          <a:lstStyle/>
          <a:p>
            <a:r>
              <a:rPr lang="en-US" sz="1200" dirty="0" smtClean="0">
                <a:latin typeface="Calibri" panose="020F0502020204030204" pitchFamily="34" charset="0"/>
              </a:rPr>
              <a:t>spam</a:t>
            </a:r>
            <a:endParaRPr lang="en-US" sz="1200" dirty="0"/>
          </a:p>
        </p:txBody>
      </p:sp>
      <p:grpSp>
        <p:nvGrpSpPr>
          <p:cNvPr id="64" name="Group 63"/>
          <p:cNvGrpSpPr/>
          <p:nvPr/>
        </p:nvGrpSpPr>
        <p:grpSpPr>
          <a:xfrm>
            <a:off x="5347083" y="4074695"/>
            <a:ext cx="478016" cy="551765"/>
            <a:chOff x="545432" y="3962400"/>
            <a:chExt cx="478016" cy="551765"/>
          </a:xfrm>
        </p:grpSpPr>
        <p:sp>
          <p:nvSpPr>
            <p:cNvPr id="65" name="Rectangle 64"/>
            <p:cNvSpPr/>
            <p:nvPr/>
          </p:nvSpPr>
          <p:spPr>
            <a:xfrm>
              <a:off x="658490" y="3962400"/>
              <a:ext cx="282450" cy="323165"/>
            </a:xfrm>
            <a:prstGeom prst="rect">
              <a:avLst/>
            </a:prstGeom>
          </p:spPr>
          <p:txBody>
            <a:bodyPr wrap="none">
              <a:spAutoFit/>
            </a:bodyPr>
            <a:lstStyle/>
            <a:p>
              <a:pPr algn="ctr"/>
              <a:r>
                <a:rPr lang="en-US" sz="1500" dirty="0">
                  <a:latin typeface="Calibri" panose="020F0502020204030204" pitchFamily="34" charset="0"/>
                </a:rPr>
                <a:t>1</a:t>
              </a:r>
              <a:endParaRPr lang="en-US" sz="1500" dirty="0"/>
            </a:p>
          </p:txBody>
        </p:sp>
        <p:sp>
          <p:nvSpPr>
            <p:cNvPr id="66" name="Rectangle 65"/>
            <p:cNvSpPr/>
            <p:nvPr/>
          </p:nvSpPr>
          <p:spPr>
            <a:xfrm>
              <a:off x="545432" y="4191000"/>
              <a:ext cx="478016" cy="323165"/>
            </a:xfrm>
            <a:prstGeom prst="rect">
              <a:avLst/>
            </a:prstGeom>
          </p:spPr>
          <p:txBody>
            <a:bodyPr wrap="none">
              <a:spAutoFit/>
            </a:bodyPr>
            <a:lstStyle/>
            <a:p>
              <a:pPr algn="ctr"/>
              <a:r>
                <a:rPr lang="en-US" sz="1500" dirty="0" smtClean="0">
                  <a:latin typeface="Calibri" panose="020F0502020204030204" pitchFamily="34" charset="0"/>
                </a:rPr>
                <a:t>100</a:t>
              </a:r>
              <a:endParaRPr lang="en-US" sz="1500" dirty="0"/>
            </a:p>
          </p:txBody>
        </p:sp>
        <p:cxnSp>
          <p:nvCxnSpPr>
            <p:cNvPr id="67" name="Straight Connector 66"/>
            <p:cNvCxnSpPr/>
            <p:nvPr/>
          </p:nvCxnSpPr>
          <p:spPr>
            <a:xfrm>
              <a:off x="670140" y="4236277"/>
              <a:ext cx="228600" cy="0"/>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68" name="Rectangle 67"/>
          <p:cNvSpPr/>
          <p:nvPr/>
        </p:nvSpPr>
        <p:spPr>
          <a:xfrm rot="20163774">
            <a:off x="5344023" y="4625071"/>
            <a:ext cx="522900" cy="276999"/>
          </a:xfrm>
          <a:prstGeom prst="rect">
            <a:avLst/>
          </a:prstGeom>
        </p:spPr>
        <p:txBody>
          <a:bodyPr wrap="none">
            <a:spAutoFit/>
          </a:bodyPr>
          <a:lstStyle/>
          <a:p>
            <a:r>
              <a:rPr lang="en-US" sz="1200" dirty="0" smtClean="0">
                <a:latin typeface="Calibri" panose="020F0502020204030204" pitchFamily="34" charset="0"/>
              </a:rPr>
              <a:t>spam</a:t>
            </a:r>
            <a:endParaRPr lang="en-US" sz="1200" dirty="0"/>
          </a:p>
        </p:txBody>
      </p:sp>
      <p:sp>
        <p:nvSpPr>
          <p:cNvPr id="2" name="TextBox 1"/>
          <p:cNvSpPr txBox="1"/>
          <p:nvPr/>
        </p:nvSpPr>
        <p:spPr>
          <a:xfrm>
            <a:off x="5953662" y="3874176"/>
            <a:ext cx="533400" cy="923330"/>
          </a:xfrm>
          <a:prstGeom prst="rect">
            <a:avLst/>
          </a:prstGeom>
          <a:noFill/>
        </p:spPr>
        <p:txBody>
          <a:bodyPr wrap="square" rtlCol="0">
            <a:spAutoFit/>
          </a:bodyPr>
          <a:lstStyle/>
          <a:p>
            <a:r>
              <a:rPr lang="en-US" sz="5400" dirty="0" smtClean="0">
                <a:latin typeface="Calibri" panose="020F0502020204030204" pitchFamily="34" charset="0"/>
              </a:rPr>
              <a:t>=</a:t>
            </a:r>
            <a:endParaRPr lang="en-US" sz="5400" dirty="0">
              <a:latin typeface="Calibri" panose="020F0502020204030204" pitchFamily="34" charset="0"/>
            </a:endParaRPr>
          </a:p>
        </p:txBody>
      </p:sp>
      <p:sp>
        <p:nvSpPr>
          <p:cNvPr id="69" name="TextBox 68"/>
          <p:cNvSpPr txBox="1"/>
          <p:nvPr/>
        </p:nvSpPr>
        <p:spPr>
          <a:xfrm>
            <a:off x="6668854" y="4105472"/>
            <a:ext cx="1841862" cy="584775"/>
          </a:xfrm>
          <a:prstGeom prst="rect">
            <a:avLst/>
          </a:prstGeom>
          <a:solidFill>
            <a:schemeClr val="bg1"/>
          </a:solidFill>
          <a:ln w="28575">
            <a:solidFill>
              <a:schemeClr val="bg1"/>
            </a:solidFill>
          </a:ln>
        </p:spPr>
        <p:txBody>
          <a:bodyPr wrap="square" rtlCol="0">
            <a:spAutoFit/>
          </a:bodyPr>
          <a:lstStyle/>
          <a:p>
            <a:pPr algn="ctr"/>
            <a:r>
              <a:rPr lang="en-US" sz="3200" dirty="0" smtClean="0">
                <a:latin typeface="Calibri" panose="020F0502020204030204" pitchFamily="34" charset="0"/>
              </a:rPr>
              <a:t>-30.6</a:t>
            </a:r>
            <a:endParaRPr lang="en-US" sz="3200" dirty="0">
              <a:latin typeface="Calibri" panose="020F0502020204030204" pitchFamily="34" charset="0"/>
            </a:endParaRPr>
          </a:p>
        </p:txBody>
      </p:sp>
      <p:sp>
        <p:nvSpPr>
          <p:cNvPr id="70" name="Down Arrow 69"/>
          <p:cNvSpPr/>
          <p:nvPr/>
        </p:nvSpPr>
        <p:spPr>
          <a:xfrm rot="10800000">
            <a:off x="7315198" y="4754880"/>
            <a:ext cx="609602" cy="873350"/>
          </a:xfrm>
          <a:prstGeom prst="downArrow">
            <a:avLst>
              <a:gd name="adj1" fmla="val 50000"/>
              <a:gd name="adj2" fmla="val 56428"/>
            </a:avLst>
          </a:prstGeom>
          <a:solidFill>
            <a:srgbClr val="FAE9D6"/>
          </a:solidFill>
          <a:ln w="3810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1" name="Oval 70"/>
          <p:cNvSpPr/>
          <p:nvPr/>
        </p:nvSpPr>
        <p:spPr>
          <a:xfrm>
            <a:off x="3302726" y="4343400"/>
            <a:ext cx="45720" cy="45719"/>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2" name="Oval 71"/>
          <p:cNvSpPr/>
          <p:nvPr/>
        </p:nvSpPr>
        <p:spPr>
          <a:xfrm>
            <a:off x="3840480" y="4343400"/>
            <a:ext cx="45720" cy="45719"/>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3" name="Oval 72"/>
          <p:cNvSpPr/>
          <p:nvPr/>
        </p:nvSpPr>
        <p:spPr>
          <a:xfrm>
            <a:off x="4373880" y="4343400"/>
            <a:ext cx="45720" cy="45719"/>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4" name="Oval 73"/>
          <p:cNvSpPr/>
          <p:nvPr/>
        </p:nvSpPr>
        <p:spPr>
          <a:xfrm>
            <a:off x="4857206" y="4343400"/>
            <a:ext cx="45720" cy="45719"/>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5" name="Oval 74"/>
          <p:cNvSpPr/>
          <p:nvPr/>
        </p:nvSpPr>
        <p:spPr>
          <a:xfrm>
            <a:off x="5338354" y="4343400"/>
            <a:ext cx="45720" cy="45719"/>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6" name="TextBox 75"/>
          <p:cNvSpPr txBox="1"/>
          <p:nvPr/>
        </p:nvSpPr>
        <p:spPr>
          <a:xfrm rot="21041384">
            <a:off x="1770736" y="4995162"/>
            <a:ext cx="3377336" cy="369332"/>
          </a:xfrm>
          <a:prstGeom prst="rect">
            <a:avLst/>
          </a:prstGeom>
          <a:solidFill>
            <a:srgbClr val="FAE9D6"/>
          </a:solidFill>
        </p:spPr>
        <p:txBody>
          <a:bodyPr wrap="square" rtlCol="0">
            <a:spAutoFit/>
          </a:bodyPr>
          <a:lstStyle/>
          <a:p>
            <a:pPr algn="ctr"/>
            <a:r>
              <a:rPr lang="en-US" sz="1800" dirty="0" smtClean="0">
                <a:solidFill>
                  <a:srgbClr val="C00000"/>
                </a:solidFill>
                <a:latin typeface="Calibri" panose="020F0502020204030204" pitchFamily="34" charset="0"/>
              </a:rPr>
              <a:t>take </a:t>
            </a:r>
            <a:r>
              <a:rPr lang="en-US" sz="1800" b="1" dirty="0" smtClean="0">
                <a:solidFill>
                  <a:srgbClr val="C00000"/>
                </a:solidFill>
                <a:latin typeface="Courier New" panose="02070309020205020404" pitchFamily="49" charset="0"/>
                <a:cs typeface="Courier New" panose="02070309020205020404" pitchFamily="49" charset="0"/>
              </a:rPr>
              <a:t>math.log</a:t>
            </a:r>
            <a:r>
              <a:rPr lang="en-US" sz="1800" dirty="0" smtClean="0">
                <a:solidFill>
                  <a:srgbClr val="C00000"/>
                </a:solidFill>
                <a:latin typeface="Calibri" panose="020F0502020204030204" pitchFamily="34" charset="0"/>
              </a:rPr>
              <a:t> of this value…</a:t>
            </a:r>
            <a:endParaRPr lang="en-US" sz="1800" dirty="0">
              <a:solidFill>
                <a:srgbClr val="C00000"/>
              </a:solidFill>
              <a:latin typeface="Calibri" panose="020F0502020204030204" pitchFamily="34" charset="0"/>
            </a:endParaRPr>
          </a:p>
        </p:txBody>
      </p:sp>
      <p:sp>
        <p:nvSpPr>
          <p:cNvPr id="77" name="TextBox 76"/>
          <p:cNvSpPr txBox="1"/>
          <p:nvPr/>
        </p:nvSpPr>
        <p:spPr>
          <a:xfrm>
            <a:off x="6643150" y="3181477"/>
            <a:ext cx="1941324" cy="830997"/>
          </a:xfrm>
          <a:prstGeom prst="rect">
            <a:avLst/>
          </a:prstGeom>
          <a:solidFill>
            <a:srgbClr val="FAE9D6"/>
          </a:solidFill>
        </p:spPr>
        <p:txBody>
          <a:bodyPr wrap="square" rtlCol="0">
            <a:spAutoFit/>
          </a:bodyPr>
          <a:lstStyle/>
          <a:p>
            <a:pPr algn="ctr"/>
            <a:r>
              <a:rPr lang="en-US" sz="1600" dirty="0" smtClean="0">
                <a:solidFill>
                  <a:srgbClr val="C00000"/>
                </a:solidFill>
                <a:latin typeface="Cambria" panose="02040503050406030204" pitchFamily="18" charset="0"/>
              </a:rPr>
              <a:t>can think of this as an "error" ~ closer to zero is better</a:t>
            </a:r>
            <a:endParaRPr lang="en-US" sz="1600" dirty="0">
              <a:solidFill>
                <a:srgbClr val="C00000"/>
              </a:solidFill>
              <a:latin typeface="Cambria" panose="02040503050406030204" pitchFamily="18" charset="0"/>
            </a:endParaRPr>
          </a:p>
        </p:txBody>
      </p:sp>
    </p:spTree>
    <p:extLst>
      <p:ext uri="{BB962C8B-B14F-4D97-AF65-F5344CB8AC3E}">
        <p14:creationId xmlns:p14="http://schemas.microsoft.com/office/powerpoint/2010/main" val="347725205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14" descr="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709612"/>
            <a:ext cx="7924800" cy="5053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5" name="Rectangle 15"/>
          <p:cNvSpPr>
            <a:spLocks noChangeArrowheads="1"/>
          </p:cNvSpPr>
          <p:nvPr/>
        </p:nvSpPr>
        <p:spPr bwMode="auto">
          <a:xfrm>
            <a:off x="381000" y="609600"/>
            <a:ext cx="3200400" cy="762000"/>
          </a:xfrm>
          <a:prstGeom prst="rect">
            <a:avLst/>
          </a:prstGeom>
          <a:noFill/>
          <a:ln w="28575">
            <a:solidFill>
              <a:srgbClr val="0B04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38917" name="Line 30"/>
          <p:cNvSpPr>
            <a:spLocks noChangeShapeType="1"/>
          </p:cNvSpPr>
          <p:nvPr/>
        </p:nvSpPr>
        <p:spPr bwMode="auto">
          <a:xfrm>
            <a:off x="2800350" y="4605337"/>
            <a:ext cx="3867150" cy="0"/>
          </a:xfrm>
          <a:prstGeom prst="line">
            <a:avLst/>
          </a:prstGeom>
          <a:noFill/>
          <a:ln w="25400">
            <a:solidFill>
              <a:srgbClr val="6E0416"/>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8918" name="Line 30"/>
          <p:cNvSpPr>
            <a:spLocks noChangeShapeType="1"/>
          </p:cNvSpPr>
          <p:nvPr/>
        </p:nvSpPr>
        <p:spPr bwMode="auto">
          <a:xfrm>
            <a:off x="568325" y="5140325"/>
            <a:ext cx="1516063" cy="0"/>
          </a:xfrm>
          <a:prstGeom prst="line">
            <a:avLst/>
          </a:prstGeom>
          <a:noFill/>
          <a:ln w="25400">
            <a:solidFill>
              <a:srgbClr val="008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8919" name="Line 30"/>
          <p:cNvSpPr>
            <a:spLocks noChangeShapeType="1"/>
          </p:cNvSpPr>
          <p:nvPr/>
        </p:nvSpPr>
        <p:spPr bwMode="auto">
          <a:xfrm>
            <a:off x="5661025" y="4876800"/>
            <a:ext cx="2708275" cy="0"/>
          </a:xfrm>
          <a:prstGeom prst="line">
            <a:avLst/>
          </a:prstGeom>
          <a:noFill/>
          <a:ln w="25400">
            <a:solidFill>
              <a:srgbClr val="008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 name="Text Box 31"/>
          <p:cNvSpPr txBox="1">
            <a:spLocks noChangeArrowheads="1"/>
          </p:cNvSpPr>
          <p:nvPr/>
        </p:nvSpPr>
        <p:spPr bwMode="auto">
          <a:xfrm>
            <a:off x="2118518" y="5897561"/>
            <a:ext cx="4678363" cy="461963"/>
          </a:xfrm>
          <a:prstGeom prst="rect">
            <a:avLst/>
          </a:prstGeom>
          <a:solidFill>
            <a:srgbClr val="CCECFF"/>
          </a:solidFill>
          <a:ln>
            <a:noFill/>
          </a:ln>
          <a:extLst/>
        </p:spPr>
        <p:txBody>
          <a:bodyPr>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a:spcBef>
                <a:spcPct val="50000"/>
              </a:spcBef>
            </a:pPr>
            <a:r>
              <a:rPr lang="en-US" dirty="0" smtClean="0">
                <a:latin typeface="Cambria" panose="02040503050406030204" pitchFamily="18" charset="0"/>
              </a:rPr>
              <a:t>Checkers </a:t>
            </a:r>
            <a:r>
              <a:rPr lang="en-US" dirty="0">
                <a:latin typeface="Cambria" panose="02040503050406030204" pitchFamily="18" charset="0"/>
              </a:rPr>
              <a:t>was solved in </a:t>
            </a:r>
            <a:r>
              <a:rPr lang="en-US" b="1" dirty="0" smtClean="0">
                <a:latin typeface="Cambria" panose="02040503050406030204" pitchFamily="18" charset="0"/>
              </a:rPr>
              <a:t>2007</a:t>
            </a:r>
            <a:r>
              <a:rPr lang="en-US" dirty="0" smtClean="0">
                <a:latin typeface="Cambria" panose="02040503050406030204" pitchFamily="18" charset="0"/>
              </a:rPr>
              <a:t>.</a:t>
            </a:r>
            <a:endParaRPr lang="en-US" dirty="0">
              <a:latin typeface="Cambria" panose="02040503050406030204" pitchFamily="18" charset="0"/>
            </a:endParaRPr>
          </a:p>
        </p:txBody>
      </p:sp>
    </p:spTree>
    <p:extLst>
      <p:ext uri="{BB962C8B-B14F-4D97-AF65-F5344CB8AC3E}">
        <p14:creationId xmlns:p14="http://schemas.microsoft.com/office/powerpoint/2010/main" val="595284404"/>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514600" y="3266045"/>
            <a:ext cx="2982420" cy="1579491"/>
          </a:xfrm>
          <a:prstGeom prst="rect">
            <a:avLst/>
          </a:prstGeom>
          <a:solidFill>
            <a:schemeClr val="bg1">
              <a:lumMod val="85000"/>
            </a:schemeClr>
          </a:solidFill>
          <a:ln>
            <a:solidFill>
              <a:schemeClr val="bg1">
                <a:lumMod val="8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 name="Text Box 23"/>
          <p:cNvSpPr txBox="1">
            <a:spLocks noChangeArrowheads="1"/>
          </p:cNvSpPr>
          <p:nvPr/>
        </p:nvSpPr>
        <p:spPr bwMode="auto">
          <a:xfrm>
            <a:off x="304800" y="152400"/>
            <a:ext cx="31242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indent="0" algn="ctr" eaLnBrk="1" hangingPunct="1">
              <a:spcBef>
                <a:spcPct val="50000"/>
              </a:spcBef>
            </a:pPr>
            <a:r>
              <a:rPr lang="en-US" altLang="en-US" dirty="0" smtClean="0">
                <a:solidFill>
                  <a:srgbClr val="000000"/>
                </a:solidFill>
                <a:latin typeface="Cambria" panose="02040503050406030204" pitchFamily="18" charset="0"/>
              </a:rPr>
              <a:t>Suppose we have </a:t>
            </a:r>
            <a:r>
              <a:rPr lang="en-US" altLang="en-US" b="1" i="1" dirty="0" smtClean="0">
                <a:solidFill>
                  <a:srgbClr val="000000"/>
                </a:solidFill>
                <a:latin typeface="Cambria" panose="02040503050406030204" pitchFamily="18" charset="0"/>
              </a:rPr>
              <a:t>two</a:t>
            </a:r>
            <a:r>
              <a:rPr lang="en-US" altLang="en-US" dirty="0" smtClean="0">
                <a:solidFill>
                  <a:srgbClr val="000000"/>
                </a:solidFill>
                <a:latin typeface="Cambria" panose="02040503050406030204" pitchFamily="18" charset="0"/>
              </a:rPr>
              <a:t> </a:t>
            </a:r>
            <a:r>
              <a:rPr lang="en-US" altLang="en-US" dirty="0" err="1" smtClean="0">
                <a:solidFill>
                  <a:srgbClr val="000000"/>
                </a:solidFill>
                <a:latin typeface="Cambria" panose="02040503050406030204" pitchFamily="18" charset="0"/>
              </a:rPr>
              <a:t>TextModels</a:t>
            </a:r>
            <a:r>
              <a:rPr lang="en-US" altLang="en-US" dirty="0" smtClean="0">
                <a:solidFill>
                  <a:srgbClr val="000000"/>
                </a:solidFill>
                <a:latin typeface="Cambria" panose="02040503050406030204" pitchFamily="18" charset="0"/>
              </a:rPr>
              <a:t>:</a:t>
            </a:r>
            <a:endParaRPr lang="en-US" altLang="en-US" dirty="0">
              <a:solidFill>
                <a:srgbClr val="000000"/>
              </a:solidFill>
              <a:latin typeface="Cambria" panose="02040503050406030204" pitchFamily="18" charset="0"/>
            </a:endParaRPr>
          </a:p>
        </p:txBody>
      </p:sp>
      <p:sp>
        <p:nvSpPr>
          <p:cNvPr id="20" name="TextBox 19"/>
          <p:cNvSpPr txBox="1"/>
          <p:nvPr/>
        </p:nvSpPr>
        <p:spPr>
          <a:xfrm>
            <a:off x="620221" y="1625602"/>
            <a:ext cx="3505200" cy="1200329"/>
          </a:xfrm>
          <a:prstGeom prst="rect">
            <a:avLst/>
          </a:prstGeom>
          <a:noFill/>
        </p:spPr>
        <p:txBody>
          <a:bodyPr wrap="square" rtlCol="0">
            <a:spAutoFit/>
          </a:bodyPr>
          <a:lstStyle/>
          <a:p>
            <a:r>
              <a:rPr lang="en-US" dirty="0" smtClean="0">
                <a:latin typeface="Calibri" panose="020F0502020204030204" pitchFamily="34" charset="0"/>
              </a:rPr>
              <a:t>WS: { </a:t>
            </a:r>
            <a:r>
              <a:rPr lang="en-US" dirty="0" smtClean="0">
                <a:solidFill>
                  <a:srgbClr val="009900"/>
                </a:solidFill>
                <a:latin typeface="Calibri" panose="020F0502020204030204" pitchFamily="34" charset="0"/>
              </a:rPr>
              <a:t>"love"</a:t>
            </a:r>
            <a:r>
              <a:rPr lang="en-US" dirty="0" smtClean="0">
                <a:latin typeface="Calibri" panose="020F0502020204030204" pitchFamily="34" charset="0"/>
              </a:rPr>
              <a:t>: 50, </a:t>
            </a:r>
          </a:p>
          <a:p>
            <a:r>
              <a:rPr lang="en-US" dirty="0">
                <a:solidFill>
                  <a:srgbClr val="009900"/>
                </a:solidFill>
                <a:latin typeface="Calibri" panose="020F0502020204030204" pitchFamily="34" charset="0"/>
              </a:rPr>
              <a:t> </a:t>
            </a:r>
            <a:r>
              <a:rPr lang="en-US" dirty="0" smtClean="0">
                <a:solidFill>
                  <a:srgbClr val="009900"/>
                </a:solidFill>
                <a:latin typeface="Calibri" panose="020F0502020204030204" pitchFamily="34" charset="0"/>
              </a:rPr>
              <a:t>          "spell"</a:t>
            </a:r>
            <a:r>
              <a:rPr lang="en-US" dirty="0" smtClean="0">
                <a:latin typeface="Calibri" panose="020F0502020204030204" pitchFamily="34" charset="0"/>
              </a:rPr>
              <a:t>: 8, </a:t>
            </a:r>
          </a:p>
          <a:p>
            <a:r>
              <a:rPr lang="en-US" dirty="0">
                <a:latin typeface="Calibri" panose="020F0502020204030204" pitchFamily="34" charset="0"/>
              </a:rPr>
              <a:t> </a:t>
            </a:r>
            <a:r>
              <a:rPr lang="en-US" dirty="0" smtClean="0">
                <a:latin typeface="Calibri" panose="020F0502020204030204" pitchFamily="34" charset="0"/>
              </a:rPr>
              <a:t>          </a:t>
            </a:r>
            <a:r>
              <a:rPr lang="en-US" dirty="0" smtClean="0">
                <a:solidFill>
                  <a:srgbClr val="009900"/>
                </a:solidFill>
                <a:latin typeface="Calibri" panose="020F0502020204030204" pitchFamily="34" charset="0"/>
              </a:rPr>
              <a:t>"thou"</a:t>
            </a:r>
            <a:r>
              <a:rPr lang="en-US" dirty="0" smtClean="0">
                <a:latin typeface="Calibri" panose="020F0502020204030204" pitchFamily="34" charset="0"/>
              </a:rPr>
              <a:t>: 42 }</a:t>
            </a:r>
            <a:endParaRPr lang="en-US" dirty="0">
              <a:latin typeface="Calibri" panose="020F0502020204030204" pitchFamily="34" charset="0"/>
            </a:endParaRPr>
          </a:p>
        </p:txBody>
      </p:sp>
      <p:sp>
        <p:nvSpPr>
          <p:cNvPr id="22" name="TextBox 21"/>
          <p:cNvSpPr txBox="1"/>
          <p:nvPr/>
        </p:nvSpPr>
        <p:spPr>
          <a:xfrm>
            <a:off x="620221" y="5237965"/>
            <a:ext cx="3352800" cy="1200329"/>
          </a:xfrm>
          <a:prstGeom prst="rect">
            <a:avLst/>
          </a:prstGeom>
          <a:noFill/>
        </p:spPr>
        <p:txBody>
          <a:bodyPr wrap="square" rtlCol="0">
            <a:spAutoFit/>
          </a:bodyPr>
          <a:lstStyle/>
          <a:p>
            <a:r>
              <a:rPr lang="en-US" dirty="0" smtClean="0">
                <a:latin typeface="Calibri" panose="020F0502020204030204" pitchFamily="34" charset="0"/>
              </a:rPr>
              <a:t>JKR: { </a:t>
            </a:r>
            <a:r>
              <a:rPr lang="en-US" dirty="0" smtClean="0">
                <a:solidFill>
                  <a:srgbClr val="009900"/>
                </a:solidFill>
                <a:latin typeface="Calibri" panose="020F0502020204030204" pitchFamily="34" charset="0"/>
              </a:rPr>
              <a:t>"love"</a:t>
            </a:r>
            <a:r>
              <a:rPr lang="en-US" dirty="0" smtClean="0">
                <a:latin typeface="Calibri" panose="020F0502020204030204" pitchFamily="34" charset="0"/>
              </a:rPr>
              <a:t>: 25, </a:t>
            </a:r>
          </a:p>
          <a:p>
            <a:r>
              <a:rPr lang="en-US" dirty="0">
                <a:solidFill>
                  <a:srgbClr val="009900"/>
                </a:solidFill>
                <a:latin typeface="Calibri" panose="020F0502020204030204" pitchFamily="34" charset="0"/>
              </a:rPr>
              <a:t> </a:t>
            </a:r>
            <a:r>
              <a:rPr lang="en-US" dirty="0" smtClean="0">
                <a:solidFill>
                  <a:srgbClr val="009900"/>
                </a:solidFill>
                <a:latin typeface="Calibri" panose="020F0502020204030204" pitchFamily="34" charset="0"/>
              </a:rPr>
              <a:t>          "spell"</a:t>
            </a:r>
            <a:r>
              <a:rPr lang="en-US" dirty="0" smtClean="0">
                <a:latin typeface="Calibri" panose="020F0502020204030204" pitchFamily="34" charset="0"/>
              </a:rPr>
              <a:t>: 275,</a:t>
            </a:r>
          </a:p>
          <a:p>
            <a:r>
              <a:rPr lang="en-US" dirty="0">
                <a:latin typeface="Calibri" panose="020F0502020204030204" pitchFamily="34" charset="0"/>
              </a:rPr>
              <a:t> </a:t>
            </a:r>
            <a:r>
              <a:rPr lang="en-US" dirty="0" smtClean="0">
                <a:latin typeface="Calibri" panose="020F0502020204030204" pitchFamily="34" charset="0"/>
              </a:rPr>
              <a:t>          </a:t>
            </a:r>
            <a:r>
              <a:rPr lang="en-US" dirty="0" smtClean="0">
                <a:solidFill>
                  <a:srgbClr val="009900"/>
                </a:solidFill>
                <a:latin typeface="Calibri" panose="020F0502020204030204" pitchFamily="34" charset="0"/>
              </a:rPr>
              <a:t>"potter"</a:t>
            </a:r>
            <a:r>
              <a:rPr lang="en-US" dirty="0" smtClean="0">
                <a:latin typeface="Calibri" panose="020F0502020204030204" pitchFamily="34" charset="0"/>
              </a:rPr>
              <a:t>: 700 }</a:t>
            </a:r>
            <a:endParaRPr lang="en-US" dirty="0">
              <a:latin typeface="Calibri" panose="020F0502020204030204" pitchFamily="34" charset="0"/>
            </a:endParaRPr>
          </a:p>
        </p:txBody>
      </p:sp>
      <p:sp>
        <p:nvSpPr>
          <p:cNvPr id="8" name="Rounded Rectangle 7"/>
          <p:cNvSpPr/>
          <p:nvPr/>
        </p:nvSpPr>
        <p:spPr>
          <a:xfrm>
            <a:off x="5497021" y="1600200"/>
            <a:ext cx="2808779" cy="1225731"/>
          </a:xfrm>
          <a:prstGeom prst="roundRect">
            <a:avLst/>
          </a:prstGeom>
          <a:solidFill>
            <a:srgbClr val="CCFFC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p:cNvSpPr txBox="1"/>
          <p:nvPr/>
        </p:nvSpPr>
        <p:spPr>
          <a:xfrm>
            <a:off x="5980479" y="1920677"/>
            <a:ext cx="1841862" cy="584775"/>
          </a:xfrm>
          <a:prstGeom prst="rect">
            <a:avLst/>
          </a:prstGeom>
          <a:solidFill>
            <a:schemeClr val="bg1"/>
          </a:solidFill>
          <a:ln w="28575">
            <a:solidFill>
              <a:schemeClr val="bg1"/>
            </a:solidFill>
          </a:ln>
        </p:spPr>
        <p:txBody>
          <a:bodyPr wrap="square" rtlCol="0">
            <a:spAutoFit/>
          </a:bodyPr>
          <a:lstStyle/>
          <a:p>
            <a:pPr algn="ctr"/>
            <a:r>
              <a:rPr lang="en-US" sz="3200" dirty="0" smtClean="0">
                <a:latin typeface="Calibri" panose="020F0502020204030204" pitchFamily="34" charset="0"/>
              </a:rPr>
              <a:t>-30.6</a:t>
            </a:r>
            <a:endParaRPr lang="en-US" sz="3200" dirty="0">
              <a:latin typeface="Calibri" panose="020F0502020204030204" pitchFamily="34" charset="0"/>
            </a:endParaRPr>
          </a:p>
        </p:txBody>
      </p:sp>
      <p:sp>
        <p:nvSpPr>
          <p:cNvPr id="10" name="TextBox 9"/>
          <p:cNvSpPr txBox="1"/>
          <p:nvPr/>
        </p:nvSpPr>
        <p:spPr>
          <a:xfrm>
            <a:off x="1382221" y="3275876"/>
            <a:ext cx="4228813" cy="1569660"/>
          </a:xfrm>
          <a:prstGeom prst="rect">
            <a:avLst/>
          </a:prstGeom>
          <a:noFill/>
        </p:spPr>
        <p:txBody>
          <a:bodyPr wrap="square" rtlCol="0">
            <a:spAutoFit/>
          </a:bodyPr>
          <a:lstStyle/>
          <a:p>
            <a:pPr algn="ctr"/>
            <a:r>
              <a:rPr lang="en-US" i="1" dirty="0" smtClean="0">
                <a:latin typeface="Calibri" panose="020F0502020204030204" pitchFamily="34" charset="0"/>
              </a:rPr>
              <a:t>          </a:t>
            </a:r>
            <a:r>
              <a:rPr lang="en-US" i="1" dirty="0" err="1" smtClean="0">
                <a:latin typeface="Calibri" panose="020F0502020204030204" pitchFamily="34" charset="0"/>
              </a:rPr>
              <a:t>Unk</a:t>
            </a:r>
            <a:r>
              <a:rPr lang="en-US" i="1" dirty="0" smtClean="0">
                <a:latin typeface="Calibri" panose="020F0502020204030204" pitchFamily="34" charset="0"/>
              </a:rPr>
              <a:t>. file</a:t>
            </a:r>
            <a:r>
              <a:rPr lang="en-US" dirty="0" smtClean="0">
                <a:latin typeface="Calibri" panose="020F0502020204030204" pitchFamily="34" charset="0"/>
              </a:rPr>
              <a:t>: </a:t>
            </a:r>
            <a:r>
              <a:rPr lang="en-US" dirty="0" smtClean="0">
                <a:latin typeface="Calibri" panose="020F0502020204030204" pitchFamily="34" charset="0"/>
              </a:rPr>
              <a:t>{ </a:t>
            </a:r>
            <a:r>
              <a:rPr lang="en-US" dirty="0" smtClean="0">
                <a:solidFill>
                  <a:srgbClr val="009900"/>
                </a:solidFill>
                <a:latin typeface="Calibri" panose="020F0502020204030204" pitchFamily="34" charset="0"/>
              </a:rPr>
              <a:t>"love"</a:t>
            </a:r>
            <a:r>
              <a:rPr lang="en-US" dirty="0" smtClean="0">
                <a:latin typeface="Calibri" panose="020F0502020204030204" pitchFamily="34" charset="0"/>
              </a:rPr>
              <a:t>: 3,  </a:t>
            </a:r>
            <a:endParaRPr lang="en-US" dirty="0" smtClean="0">
              <a:latin typeface="Calibri" panose="020F0502020204030204" pitchFamily="34" charset="0"/>
            </a:endParaRPr>
          </a:p>
          <a:p>
            <a:pPr algn="ctr"/>
            <a:r>
              <a:rPr lang="en-US" dirty="0">
                <a:solidFill>
                  <a:srgbClr val="009900"/>
                </a:solidFill>
                <a:latin typeface="Calibri" panose="020F0502020204030204" pitchFamily="34" charset="0"/>
              </a:rPr>
              <a:t> </a:t>
            </a:r>
            <a:r>
              <a:rPr lang="en-US" dirty="0" smtClean="0">
                <a:solidFill>
                  <a:srgbClr val="009900"/>
                </a:solidFill>
                <a:latin typeface="Calibri" panose="020F0502020204030204" pitchFamily="34" charset="0"/>
              </a:rPr>
              <a:t>                             </a:t>
            </a:r>
            <a:r>
              <a:rPr lang="en-US" dirty="0" smtClean="0">
                <a:solidFill>
                  <a:srgbClr val="009900"/>
                </a:solidFill>
                <a:latin typeface="Calibri" panose="020F0502020204030204" pitchFamily="34" charset="0"/>
              </a:rPr>
              <a:t>"</a:t>
            </a:r>
            <a:r>
              <a:rPr lang="en-US" dirty="0" smtClean="0">
                <a:solidFill>
                  <a:srgbClr val="009900"/>
                </a:solidFill>
                <a:latin typeface="Calibri" panose="020F0502020204030204" pitchFamily="34" charset="0"/>
              </a:rPr>
              <a:t>thou"</a:t>
            </a:r>
            <a:r>
              <a:rPr lang="en-US" dirty="0" smtClean="0">
                <a:latin typeface="Calibri" panose="020F0502020204030204" pitchFamily="34" charset="0"/>
              </a:rPr>
              <a:t>: 1,</a:t>
            </a:r>
          </a:p>
          <a:p>
            <a:pPr algn="ctr"/>
            <a:r>
              <a:rPr lang="en-US" dirty="0">
                <a:latin typeface="Calibri" panose="020F0502020204030204" pitchFamily="34" charset="0"/>
              </a:rPr>
              <a:t> </a:t>
            </a:r>
            <a:r>
              <a:rPr lang="en-US" dirty="0" smtClean="0">
                <a:latin typeface="Calibri" panose="020F0502020204030204" pitchFamily="34" charset="0"/>
              </a:rPr>
              <a:t>         </a:t>
            </a:r>
            <a:r>
              <a:rPr lang="en-US" dirty="0" smtClean="0">
                <a:latin typeface="Calibri" panose="020F0502020204030204" pitchFamily="34" charset="0"/>
              </a:rPr>
              <a:t>                       </a:t>
            </a:r>
            <a:r>
              <a:rPr lang="en-US" dirty="0" smtClean="0">
                <a:solidFill>
                  <a:srgbClr val="009900"/>
                </a:solidFill>
                <a:latin typeface="Calibri" panose="020F0502020204030204" pitchFamily="34" charset="0"/>
              </a:rPr>
              <a:t>"</a:t>
            </a:r>
            <a:r>
              <a:rPr lang="en-US" dirty="0" smtClean="0">
                <a:solidFill>
                  <a:srgbClr val="009900"/>
                </a:solidFill>
                <a:latin typeface="Calibri" panose="020F0502020204030204" pitchFamily="34" charset="0"/>
              </a:rPr>
              <a:t>potter"</a:t>
            </a:r>
            <a:r>
              <a:rPr lang="en-US" dirty="0" smtClean="0">
                <a:latin typeface="Calibri" panose="020F0502020204030204" pitchFamily="34" charset="0"/>
              </a:rPr>
              <a:t>: 2, </a:t>
            </a:r>
            <a:endParaRPr lang="en-US" dirty="0" smtClean="0">
              <a:latin typeface="Calibri" panose="020F0502020204030204" pitchFamily="34" charset="0"/>
            </a:endParaRPr>
          </a:p>
          <a:p>
            <a:pPr algn="ctr"/>
            <a:r>
              <a:rPr lang="en-US" dirty="0">
                <a:solidFill>
                  <a:srgbClr val="009900"/>
                </a:solidFill>
                <a:latin typeface="Calibri" panose="020F0502020204030204" pitchFamily="34" charset="0"/>
              </a:rPr>
              <a:t> </a:t>
            </a:r>
            <a:r>
              <a:rPr lang="en-US" dirty="0" smtClean="0">
                <a:solidFill>
                  <a:srgbClr val="009900"/>
                </a:solidFill>
                <a:latin typeface="Calibri" panose="020F0502020204030204" pitchFamily="34" charset="0"/>
              </a:rPr>
              <a:t>                                </a:t>
            </a:r>
            <a:r>
              <a:rPr lang="en-US" dirty="0" smtClean="0">
                <a:solidFill>
                  <a:srgbClr val="009900"/>
                </a:solidFill>
                <a:latin typeface="Calibri" panose="020F0502020204030204" pitchFamily="34" charset="0"/>
              </a:rPr>
              <a:t>"</a:t>
            </a:r>
            <a:r>
              <a:rPr lang="en-US" dirty="0" smtClean="0">
                <a:solidFill>
                  <a:srgbClr val="009900"/>
                </a:solidFill>
                <a:latin typeface="Calibri" panose="020F0502020204030204" pitchFamily="34" charset="0"/>
              </a:rPr>
              <a:t>spam"</a:t>
            </a:r>
            <a:r>
              <a:rPr lang="en-US" dirty="0" smtClean="0">
                <a:latin typeface="Calibri" panose="020F0502020204030204" pitchFamily="34" charset="0"/>
              </a:rPr>
              <a:t>: 4 }</a:t>
            </a:r>
            <a:endParaRPr lang="en-US" dirty="0">
              <a:latin typeface="Calibri" panose="020F0502020204030204" pitchFamily="34" charset="0"/>
            </a:endParaRPr>
          </a:p>
        </p:txBody>
      </p:sp>
      <p:sp>
        <p:nvSpPr>
          <p:cNvPr id="11" name="Down Arrow 10"/>
          <p:cNvSpPr/>
          <p:nvPr/>
        </p:nvSpPr>
        <p:spPr>
          <a:xfrm rot="14899324">
            <a:off x="4362951" y="2166874"/>
            <a:ext cx="609602" cy="873350"/>
          </a:xfrm>
          <a:prstGeom prst="downArrow">
            <a:avLst>
              <a:gd name="adj1" fmla="val 50000"/>
              <a:gd name="adj2" fmla="val 56428"/>
            </a:avLst>
          </a:prstGeom>
          <a:solidFill>
            <a:srgbClr val="CCFFCC"/>
          </a:solidFill>
          <a:ln w="3810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Up-Down Arrow 2"/>
          <p:cNvSpPr/>
          <p:nvPr/>
        </p:nvSpPr>
        <p:spPr>
          <a:xfrm rot="18627196">
            <a:off x="3303745" y="2183618"/>
            <a:ext cx="533400" cy="1066800"/>
          </a:xfrm>
          <a:prstGeom prst="upDownArrow">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 name="Down Arrow 12"/>
          <p:cNvSpPr/>
          <p:nvPr/>
        </p:nvSpPr>
        <p:spPr>
          <a:xfrm rot="16200000">
            <a:off x="4362951" y="5468218"/>
            <a:ext cx="609602" cy="873350"/>
          </a:xfrm>
          <a:prstGeom prst="downArrow">
            <a:avLst>
              <a:gd name="adj1" fmla="val 50000"/>
              <a:gd name="adj2" fmla="val 56428"/>
            </a:avLst>
          </a:prstGeom>
          <a:solidFill>
            <a:srgbClr val="CCECFF"/>
          </a:solidFill>
          <a:ln w="3810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Up-Down Arrow 13"/>
          <p:cNvSpPr/>
          <p:nvPr/>
        </p:nvSpPr>
        <p:spPr>
          <a:xfrm rot="2767297">
            <a:off x="3313332" y="4885737"/>
            <a:ext cx="533400" cy="1066800"/>
          </a:xfrm>
          <a:prstGeom prst="upDownArrow">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 name="Rounded Rectangle 14"/>
          <p:cNvSpPr/>
          <p:nvPr/>
        </p:nvSpPr>
        <p:spPr>
          <a:xfrm>
            <a:off x="5497021" y="5301343"/>
            <a:ext cx="2808779" cy="1225731"/>
          </a:xfrm>
          <a:prstGeom prst="roundRect">
            <a:avLst/>
          </a:prstGeom>
          <a:solidFill>
            <a:srgbClr val="CCEC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TextBox 15"/>
          <p:cNvSpPr txBox="1"/>
          <p:nvPr/>
        </p:nvSpPr>
        <p:spPr>
          <a:xfrm>
            <a:off x="5980479" y="5621820"/>
            <a:ext cx="1841862" cy="584775"/>
          </a:xfrm>
          <a:prstGeom prst="rect">
            <a:avLst/>
          </a:prstGeom>
          <a:solidFill>
            <a:schemeClr val="bg1"/>
          </a:solidFill>
          <a:ln w="28575">
            <a:solidFill>
              <a:schemeClr val="bg1"/>
            </a:solidFill>
          </a:ln>
        </p:spPr>
        <p:txBody>
          <a:bodyPr wrap="square" rtlCol="0">
            <a:spAutoFit/>
          </a:bodyPr>
          <a:lstStyle/>
          <a:p>
            <a:pPr algn="ctr"/>
            <a:r>
              <a:rPr lang="en-US" sz="3200" dirty="0" smtClean="0">
                <a:latin typeface="Calibri" panose="020F0502020204030204" pitchFamily="34" charset="0"/>
              </a:rPr>
              <a:t>-34.8</a:t>
            </a:r>
            <a:endParaRPr lang="en-US" sz="3200" dirty="0">
              <a:latin typeface="Calibri" panose="020F0502020204030204" pitchFamily="34" charset="0"/>
            </a:endParaRPr>
          </a:p>
        </p:txBody>
      </p:sp>
      <p:sp>
        <p:nvSpPr>
          <p:cNvPr id="18" name="Text Box 5"/>
          <p:cNvSpPr txBox="1">
            <a:spLocks noChangeArrowheads="1"/>
          </p:cNvSpPr>
          <p:nvPr/>
        </p:nvSpPr>
        <p:spPr bwMode="auto">
          <a:xfrm>
            <a:off x="2057400" y="244732"/>
            <a:ext cx="6858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r" eaLnBrk="1" hangingPunct="1">
              <a:spcBef>
                <a:spcPct val="50000"/>
              </a:spcBef>
            </a:pPr>
            <a:r>
              <a:rPr lang="en-US" altLang="en-US" sz="3600" i="1" dirty="0" smtClean="0">
                <a:latin typeface="Cambria" panose="02040503050406030204" pitchFamily="18" charset="0"/>
              </a:rPr>
              <a:t>Naïve Bayes </a:t>
            </a:r>
            <a:r>
              <a:rPr lang="en-US" altLang="en-US" sz="3600" dirty="0" smtClean="0">
                <a:latin typeface="Cambria" panose="02040503050406030204" pitchFamily="18" charset="0"/>
              </a:rPr>
              <a:t>classifier</a:t>
            </a:r>
            <a:endParaRPr lang="en-US" altLang="en-US" sz="3600" b="1" i="1" dirty="0">
              <a:latin typeface="Cambria" panose="02040503050406030204" pitchFamily="18" charset="0"/>
            </a:endParaRPr>
          </a:p>
        </p:txBody>
      </p:sp>
      <p:sp>
        <p:nvSpPr>
          <p:cNvPr id="6" name="Rectangle 5"/>
          <p:cNvSpPr/>
          <p:nvPr/>
        </p:nvSpPr>
        <p:spPr>
          <a:xfrm>
            <a:off x="6013425" y="6566263"/>
            <a:ext cx="1802096" cy="230832"/>
          </a:xfrm>
          <a:prstGeom prst="rect">
            <a:avLst/>
          </a:prstGeom>
        </p:spPr>
        <p:txBody>
          <a:bodyPr wrap="none">
            <a:spAutoFit/>
          </a:bodyPr>
          <a:lstStyle/>
          <a:p>
            <a:r>
              <a:rPr lang="en-US" sz="900" dirty="0" smtClean="0">
                <a:latin typeface="Calibri" panose="020F0502020204030204" pitchFamily="34" charset="0"/>
              </a:rPr>
              <a:t>if you use 1/100 for missing values</a:t>
            </a:r>
            <a:endParaRPr lang="en-US" sz="900" dirty="0"/>
          </a:p>
        </p:txBody>
      </p:sp>
      <p:grpSp>
        <p:nvGrpSpPr>
          <p:cNvPr id="24" name="Group 15"/>
          <p:cNvGrpSpPr>
            <a:grpSpLocks/>
          </p:cNvGrpSpPr>
          <p:nvPr/>
        </p:nvGrpSpPr>
        <p:grpSpPr bwMode="auto">
          <a:xfrm>
            <a:off x="8306136" y="3947909"/>
            <a:ext cx="533064" cy="547891"/>
            <a:chOff x="2928" y="1051"/>
            <a:chExt cx="840" cy="957"/>
          </a:xfrm>
        </p:grpSpPr>
        <p:sp>
          <p:nvSpPr>
            <p:cNvPr id="25" name="Freeform 16"/>
            <p:cNvSpPr>
              <a:spLocks/>
            </p:cNvSpPr>
            <p:nvPr/>
          </p:nvSpPr>
          <p:spPr bwMode="auto">
            <a:xfrm>
              <a:off x="2928" y="1759"/>
              <a:ext cx="810" cy="249"/>
            </a:xfrm>
            <a:custGeom>
              <a:avLst/>
              <a:gdLst>
                <a:gd name="T0" fmla="*/ 52 w 1048"/>
                <a:gd name="T1" fmla="*/ 21 h 250"/>
                <a:gd name="T2" fmla="*/ 90 w 1048"/>
                <a:gd name="T3" fmla="*/ 83 h 250"/>
                <a:gd name="T4" fmla="*/ 94 w 1048"/>
                <a:gd name="T5" fmla="*/ 111 h 250"/>
                <a:gd name="T6" fmla="*/ 98 w 1048"/>
                <a:gd name="T7" fmla="*/ 129 h 250"/>
                <a:gd name="T8" fmla="*/ 103 w 1048"/>
                <a:gd name="T9" fmla="*/ 170 h 250"/>
                <a:gd name="T10" fmla="*/ 73 w 1048"/>
                <a:gd name="T11" fmla="*/ 239 h 250"/>
                <a:gd name="T12" fmla="*/ 8 w 1048"/>
                <a:gd name="T13" fmla="*/ 219 h 250"/>
                <a:gd name="T14" fmla="*/ 0 w 1048"/>
                <a:gd name="T15" fmla="*/ 198 h 250"/>
                <a:gd name="T16" fmla="*/ 2 w 1048"/>
                <a:gd name="T17" fmla="*/ 164 h 250"/>
                <a:gd name="T18" fmla="*/ 9 w 1048"/>
                <a:gd name="T19" fmla="*/ 125 h 250"/>
                <a:gd name="T20" fmla="*/ 20 w 1048"/>
                <a:gd name="T21" fmla="*/ 76 h 250"/>
                <a:gd name="T22" fmla="*/ 28 w 1048"/>
                <a:gd name="T23" fmla="*/ 55 h 250"/>
                <a:gd name="T24" fmla="*/ 32 w 1048"/>
                <a:gd name="T25" fmla="*/ 28 h 250"/>
                <a:gd name="T26" fmla="*/ 37 w 1048"/>
                <a:gd name="T27" fmla="*/ 14 h 250"/>
                <a:gd name="T28" fmla="*/ 49 w 1048"/>
                <a:gd name="T29" fmla="*/ 28 h 250"/>
                <a:gd name="T30" fmla="*/ 52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solidFill>
                  <a:srgbClr val="000000"/>
                </a:solidFill>
              </a:endParaRPr>
            </a:p>
          </p:txBody>
        </p:sp>
        <p:sp>
          <p:nvSpPr>
            <p:cNvPr id="26" name="Oval 17"/>
            <p:cNvSpPr>
              <a:spLocks noChangeArrowheads="1"/>
            </p:cNvSpPr>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27" name="Oval 18"/>
            <p:cNvSpPr>
              <a:spLocks noChangeArrowheads="1"/>
            </p:cNvSpPr>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28" name="Oval 19"/>
            <p:cNvSpPr>
              <a:spLocks noChangeArrowheads="1"/>
            </p:cNvSpPr>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29" name="Oval 20"/>
            <p:cNvSpPr>
              <a:spLocks noChangeArrowheads="1"/>
            </p:cNvSpPr>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30" name="Oval 21"/>
            <p:cNvSpPr>
              <a:spLocks noChangeArrowheads="1"/>
            </p:cNvSpPr>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31" name="Oval 22"/>
            <p:cNvSpPr>
              <a:spLocks noChangeArrowheads="1"/>
            </p:cNvSpPr>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32" name="Oval 23"/>
            <p:cNvSpPr>
              <a:spLocks noChangeArrowheads="1"/>
            </p:cNvSpPr>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33" name="AutoShape 24"/>
            <p:cNvSpPr>
              <a:spLocks noChangeArrowheads="1"/>
            </p:cNvSpPr>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34" name="Freeform 25"/>
            <p:cNvSpPr>
              <a:spLocks/>
            </p:cNvSpPr>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solidFill>
                  <a:srgbClr val="000000"/>
                </a:solidFill>
              </a:endParaRPr>
            </a:p>
          </p:txBody>
        </p:sp>
        <p:sp>
          <p:nvSpPr>
            <p:cNvPr id="35" name="Freeform 26"/>
            <p:cNvSpPr>
              <a:spLocks/>
            </p:cNvSpPr>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solidFill>
                  <a:srgbClr val="000000"/>
                </a:solidFill>
              </a:endParaRPr>
            </a:p>
          </p:txBody>
        </p:sp>
        <p:sp>
          <p:nvSpPr>
            <p:cNvPr id="36" name="Freeform 27"/>
            <p:cNvSpPr>
              <a:spLocks/>
            </p:cNvSpPr>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solidFill>
                  <a:srgbClr val="000000"/>
                </a:solidFill>
              </a:endParaRPr>
            </a:p>
          </p:txBody>
        </p:sp>
        <p:sp>
          <p:nvSpPr>
            <p:cNvPr id="37" name="Freeform 28"/>
            <p:cNvSpPr>
              <a:spLocks/>
            </p:cNvSpPr>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solidFill>
                  <a:srgbClr val="000000"/>
                </a:solidFill>
              </a:endParaRPr>
            </a:p>
          </p:txBody>
        </p:sp>
      </p:grpSp>
      <p:sp>
        <p:nvSpPr>
          <p:cNvPr id="38" name="Text Box 5"/>
          <p:cNvSpPr txBox="1">
            <a:spLocks noChangeArrowheads="1"/>
          </p:cNvSpPr>
          <p:nvPr/>
        </p:nvSpPr>
        <p:spPr bwMode="auto">
          <a:xfrm>
            <a:off x="7183189" y="3717077"/>
            <a:ext cx="136596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1200" dirty="0" smtClean="0">
                <a:solidFill>
                  <a:srgbClr val="009900"/>
                </a:solidFill>
                <a:latin typeface="Cambria" panose="02040503050406030204" pitchFamily="18" charset="0"/>
              </a:rPr>
              <a:t>It </a:t>
            </a:r>
            <a:r>
              <a:rPr lang="en-US" altLang="en-US" sz="1200" b="1" i="1" dirty="0" smtClean="0">
                <a:solidFill>
                  <a:srgbClr val="009900"/>
                </a:solidFill>
                <a:latin typeface="Cambria" panose="02040503050406030204" pitchFamily="18" charset="0"/>
              </a:rPr>
              <a:t>looks like </a:t>
            </a:r>
            <a:r>
              <a:rPr lang="en-US" altLang="en-US" sz="1200" dirty="0" smtClean="0">
                <a:solidFill>
                  <a:srgbClr val="009900"/>
                </a:solidFill>
                <a:latin typeface="Cambria" panose="02040503050406030204" pitchFamily="18" charset="0"/>
              </a:rPr>
              <a:t>it was close!</a:t>
            </a:r>
            <a:endParaRPr lang="en-US" altLang="en-US" sz="1200" dirty="0">
              <a:solidFill>
                <a:srgbClr val="009900"/>
              </a:solidFill>
              <a:latin typeface="Cambria" panose="02040503050406030204" pitchFamily="18" charset="0"/>
            </a:endParaRPr>
          </a:p>
        </p:txBody>
      </p:sp>
    </p:spTree>
    <p:extLst>
      <p:ext uri="{BB962C8B-B14F-4D97-AF65-F5344CB8AC3E}">
        <p14:creationId xmlns:p14="http://schemas.microsoft.com/office/powerpoint/2010/main" val="871810625"/>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 Box 5"/>
          <p:cNvSpPr txBox="1">
            <a:spLocks noChangeArrowheads="1"/>
          </p:cNvSpPr>
          <p:nvPr/>
        </p:nvSpPr>
        <p:spPr bwMode="auto">
          <a:xfrm>
            <a:off x="304800" y="182562"/>
            <a:ext cx="6858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sz="3600" dirty="0" smtClean="0">
                <a:latin typeface="Cambria" panose="02040503050406030204" pitchFamily="18" charset="0"/>
              </a:rPr>
              <a:t>Naïve Bayes classification</a:t>
            </a:r>
            <a:endParaRPr lang="en-US" altLang="en-US" sz="3600" b="1" i="1" dirty="0">
              <a:latin typeface="Cambria" panose="02040503050406030204" pitchFamily="18" charset="0"/>
            </a:endParaRPr>
          </a:p>
        </p:txBody>
      </p:sp>
      <p:pic>
        <p:nvPicPr>
          <p:cNvPr id="614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0535" t="30047" r="33093" b="42501"/>
          <a:stretch/>
        </p:blipFill>
        <p:spPr bwMode="auto">
          <a:xfrm>
            <a:off x="1371600" y="1010653"/>
            <a:ext cx="6510647" cy="25707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20616" t="36603" r="2986" b="30670"/>
          <a:stretch/>
        </p:blipFill>
        <p:spPr bwMode="auto">
          <a:xfrm>
            <a:off x="92848" y="3886200"/>
            <a:ext cx="8686799" cy="2481944"/>
          </a:xfrm>
          <a:prstGeom prst="rect">
            <a:avLst/>
          </a:prstGeom>
          <a:noFill/>
          <a:ln w="57150">
            <a:solidFill>
              <a:srgbClr val="F6890C"/>
            </a:solidFill>
            <a:miter lim="800000"/>
            <a:headEnd/>
            <a:tailEnd/>
          </a:ln>
          <a:extLst>
            <a:ext uri="{909E8E84-426E-40DD-AFC4-6F175D3DCCD1}">
              <a14:hiddenFill xmlns:a14="http://schemas.microsoft.com/office/drawing/2010/main">
                <a:solidFill>
                  <a:schemeClr val="accent1"/>
                </a:solidFill>
              </a14:hiddenFill>
            </a:ext>
          </a:extLst>
        </p:spPr>
      </p:pic>
      <p:sp>
        <p:nvSpPr>
          <p:cNvPr id="11" name="TextBox 10"/>
          <p:cNvSpPr txBox="1"/>
          <p:nvPr/>
        </p:nvSpPr>
        <p:spPr>
          <a:xfrm rot="20949426">
            <a:off x="8341857" y="5686924"/>
            <a:ext cx="923707" cy="415498"/>
          </a:xfrm>
          <a:prstGeom prst="rect">
            <a:avLst/>
          </a:prstGeom>
          <a:solidFill>
            <a:srgbClr val="FAE9D6"/>
          </a:solidFill>
        </p:spPr>
        <p:txBody>
          <a:bodyPr wrap="square" rtlCol="0">
            <a:spAutoFit/>
          </a:bodyPr>
          <a:lstStyle/>
          <a:p>
            <a:pPr algn="ctr"/>
            <a:r>
              <a:rPr lang="en-US" sz="2100" dirty="0" smtClean="0">
                <a:latin typeface="Cambria" panose="02040503050406030204" pitchFamily="18" charset="0"/>
              </a:rPr>
              <a:t>done!</a:t>
            </a:r>
            <a:endParaRPr lang="en-US" sz="2100" dirty="0">
              <a:latin typeface="Cambria" panose="02040503050406030204" pitchFamily="18" charset="0"/>
            </a:endParaRPr>
          </a:p>
        </p:txBody>
      </p:sp>
      <p:sp>
        <p:nvSpPr>
          <p:cNvPr id="6" name="Down Arrow 5"/>
          <p:cNvSpPr/>
          <p:nvPr/>
        </p:nvSpPr>
        <p:spPr>
          <a:xfrm rot="5400000">
            <a:off x="7717500" y="5557947"/>
            <a:ext cx="609600" cy="771307"/>
          </a:xfrm>
          <a:prstGeom prst="downArrow">
            <a:avLst/>
          </a:prstGeom>
          <a:solidFill>
            <a:srgbClr val="FAE9D6"/>
          </a:solidFill>
          <a:ln>
            <a:solidFill>
              <a:srgbClr val="F6890C"/>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p:nvSpPr>
        <p:spPr>
          <a:xfrm rot="20943839">
            <a:off x="2140933" y="4732699"/>
            <a:ext cx="5754914" cy="461665"/>
          </a:xfrm>
          <a:prstGeom prst="rect">
            <a:avLst/>
          </a:prstGeom>
          <a:solidFill>
            <a:srgbClr val="FAE9D6"/>
          </a:solidFill>
        </p:spPr>
        <p:txBody>
          <a:bodyPr wrap="square" rtlCol="0">
            <a:spAutoFit/>
          </a:bodyPr>
          <a:lstStyle/>
          <a:p>
            <a:pPr algn="ctr"/>
            <a:r>
              <a:rPr lang="en-US" dirty="0" smtClean="0">
                <a:latin typeface="Cambria" panose="02040503050406030204" pitchFamily="18" charset="0"/>
              </a:rPr>
              <a:t>Don't take these formulas too seriously…</a:t>
            </a:r>
            <a:endParaRPr lang="en-US" dirty="0">
              <a:latin typeface="Cambria" panose="02040503050406030204" pitchFamily="18" charset="0"/>
            </a:endParaRPr>
          </a:p>
        </p:txBody>
      </p:sp>
    </p:spTree>
    <p:extLst>
      <p:ext uri="{BB962C8B-B14F-4D97-AF65-F5344CB8AC3E}">
        <p14:creationId xmlns:p14="http://schemas.microsoft.com/office/powerpoint/2010/main" val="227394545"/>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 Box 5"/>
          <p:cNvSpPr txBox="1">
            <a:spLocks noChangeArrowheads="1"/>
          </p:cNvSpPr>
          <p:nvPr/>
        </p:nvSpPr>
        <p:spPr bwMode="auto">
          <a:xfrm>
            <a:off x="304800" y="182562"/>
            <a:ext cx="6858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sz="3600" dirty="0" smtClean="0">
                <a:latin typeface="Cambria" panose="02040503050406030204" pitchFamily="18" charset="0"/>
              </a:rPr>
              <a:t>Naïve Bayes classification</a:t>
            </a:r>
            <a:endParaRPr lang="en-US" altLang="en-US" sz="3600" b="1" i="1" dirty="0">
              <a:latin typeface="Cambria" panose="02040503050406030204" pitchFamily="18" charset="0"/>
            </a:endParaRPr>
          </a:p>
        </p:txBody>
      </p:sp>
      <p:pic>
        <p:nvPicPr>
          <p:cNvPr id="614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0535" t="30047" r="33093" b="42501"/>
          <a:stretch/>
        </p:blipFill>
        <p:spPr bwMode="auto">
          <a:xfrm>
            <a:off x="1371600" y="1010653"/>
            <a:ext cx="6510647" cy="25707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20616" t="36603" r="2986" b="30670"/>
          <a:stretch/>
        </p:blipFill>
        <p:spPr bwMode="auto">
          <a:xfrm>
            <a:off x="92848" y="3886200"/>
            <a:ext cx="8686799" cy="2481944"/>
          </a:xfrm>
          <a:prstGeom prst="rect">
            <a:avLst/>
          </a:prstGeom>
          <a:noFill/>
          <a:ln w="57150">
            <a:solidFill>
              <a:srgbClr val="F6890C"/>
            </a:solidFill>
            <a:miter lim="800000"/>
            <a:headEnd/>
            <a:tailEnd/>
          </a:ln>
          <a:extLst>
            <a:ext uri="{909E8E84-426E-40DD-AFC4-6F175D3DCCD1}">
              <a14:hiddenFill xmlns:a14="http://schemas.microsoft.com/office/drawing/2010/main">
                <a:solidFill>
                  <a:schemeClr val="accent1"/>
                </a:solidFill>
              </a14:hiddenFill>
            </a:ext>
          </a:extLst>
        </p:spPr>
      </p:pic>
      <p:sp>
        <p:nvSpPr>
          <p:cNvPr id="11" name="TextBox 10"/>
          <p:cNvSpPr txBox="1"/>
          <p:nvPr/>
        </p:nvSpPr>
        <p:spPr>
          <a:xfrm rot="20949426">
            <a:off x="8341857" y="5686924"/>
            <a:ext cx="923707" cy="415498"/>
          </a:xfrm>
          <a:prstGeom prst="rect">
            <a:avLst/>
          </a:prstGeom>
          <a:solidFill>
            <a:srgbClr val="FAE9D6"/>
          </a:solidFill>
        </p:spPr>
        <p:txBody>
          <a:bodyPr wrap="square" rtlCol="0">
            <a:spAutoFit/>
          </a:bodyPr>
          <a:lstStyle/>
          <a:p>
            <a:pPr algn="ctr"/>
            <a:r>
              <a:rPr lang="en-US" sz="2100" dirty="0" smtClean="0">
                <a:latin typeface="Cambria" panose="02040503050406030204" pitchFamily="18" charset="0"/>
              </a:rPr>
              <a:t>done!</a:t>
            </a:r>
            <a:endParaRPr lang="en-US" sz="2100" dirty="0">
              <a:latin typeface="Cambria" panose="02040503050406030204" pitchFamily="18" charset="0"/>
            </a:endParaRPr>
          </a:p>
        </p:txBody>
      </p:sp>
      <p:sp>
        <p:nvSpPr>
          <p:cNvPr id="6" name="Down Arrow 5"/>
          <p:cNvSpPr/>
          <p:nvPr/>
        </p:nvSpPr>
        <p:spPr>
          <a:xfrm rot="5400000">
            <a:off x="7717500" y="5557947"/>
            <a:ext cx="609600" cy="771307"/>
          </a:xfrm>
          <a:prstGeom prst="downArrow">
            <a:avLst/>
          </a:prstGeom>
          <a:solidFill>
            <a:srgbClr val="FAE9D6"/>
          </a:solidFill>
          <a:ln>
            <a:solidFill>
              <a:srgbClr val="F6890C"/>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31822" t="55753" r="7134" b="22895"/>
          <a:stretch/>
        </p:blipFill>
        <p:spPr bwMode="auto">
          <a:xfrm rot="20952891">
            <a:off x="1527647" y="2937885"/>
            <a:ext cx="6330311" cy="1879589"/>
          </a:xfrm>
          <a:prstGeom prst="rect">
            <a:avLst/>
          </a:prstGeom>
          <a:noFill/>
          <a:ln w="9525">
            <a:solidFill>
              <a:srgbClr val="F6890C"/>
            </a:solidFill>
            <a:miter lim="800000"/>
            <a:headEnd/>
            <a:tailEnd/>
          </a:ln>
          <a:extLst>
            <a:ext uri="{909E8E84-426E-40DD-AFC4-6F175D3DCCD1}">
              <a14:hiddenFill xmlns:a14="http://schemas.microsoft.com/office/drawing/2010/main">
                <a:solidFill>
                  <a:schemeClr val="accent1"/>
                </a:solidFill>
              </a14:hiddenFill>
            </a:ext>
          </a:extLst>
        </p:spPr>
      </p:pic>
      <p:sp>
        <p:nvSpPr>
          <p:cNvPr id="8" name="TextBox 7"/>
          <p:cNvSpPr txBox="1"/>
          <p:nvPr/>
        </p:nvSpPr>
        <p:spPr>
          <a:xfrm rot="20943839">
            <a:off x="2140933" y="4760355"/>
            <a:ext cx="5754914" cy="461665"/>
          </a:xfrm>
          <a:prstGeom prst="rect">
            <a:avLst/>
          </a:prstGeom>
          <a:solidFill>
            <a:srgbClr val="FAE9D6"/>
          </a:solidFill>
        </p:spPr>
        <p:txBody>
          <a:bodyPr wrap="square" rtlCol="0">
            <a:spAutoFit/>
          </a:bodyPr>
          <a:lstStyle/>
          <a:p>
            <a:pPr algn="ctr"/>
            <a:r>
              <a:rPr lang="en-US" dirty="0" smtClean="0">
                <a:latin typeface="Cambria" panose="02040503050406030204" pitchFamily="18" charset="0"/>
              </a:rPr>
              <a:t>Don't take these formulas too seriously…</a:t>
            </a:r>
            <a:endParaRPr lang="en-US" dirty="0">
              <a:latin typeface="Cambria" panose="02040503050406030204" pitchFamily="18" charset="0"/>
            </a:endParaRPr>
          </a:p>
        </p:txBody>
      </p:sp>
    </p:spTree>
    <p:extLst>
      <p:ext uri="{BB962C8B-B14F-4D97-AF65-F5344CB8AC3E}">
        <p14:creationId xmlns:p14="http://schemas.microsoft.com/office/powerpoint/2010/main" val="3184182332"/>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6" descr="Picture 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35550" y="4038600"/>
            <a:ext cx="3911600" cy="2667000"/>
          </a:xfrm>
          <a:prstGeom prst="rect">
            <a:avLst/>
          </a:prstGeom>
          <a:noFill/>
          <a:ln w="3810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10" name="Picture 8" descr="Picture 10"/>
          <p:cNvPicPr>
            <a:picLocks noChangeAspect="1" noChangeArrowheads="1"/>
          </p:cNvPicPr>
          <p:nvPr/>
        </p:nvPicPr>
        <p:blipFill>
          <a:blip r:embed="rId3"/>
          <a:srcRect/>
          <a:stretch>
            <a:fillRect/>
          </a:stretch>
        </p:blipFill>
        <p:spPr bwMode="auto">
          <a:xfrm>
            <a:off x="2286000" y="2097088"/>
            <a:ext cx="3924300" cy="2516187"/>
          </a:xfrm>
          <a:prstGeom prst="rect">
            <a:avLst/>
          </a:prstGeom>
          <a:noFill/>
          <a:ln w="38100">
            <a:solidFill>
              <a:schemeClr val="bg1"/>
            </a:solidFill>
            <a:miter lim="800000"/>
            <a:headEnd/>
            <a:tailEnd/>
          </a:ln>
        </p:spPr>
      </p:pic>
      <p:sp>
        <p:nvSpPr>
          <p:cNvPr id="11" name="Text Box 5"/>
          <p:cNvSpPr txBox="1">
            <a:spLocks noChangeArrowheads="1"/>
          </p:cNvSpPr>
          <p:nvPr/>
        </p:nvSpPr>
        <p:spPr bwMode="auto">
          <a:xfrm>
            <a:off x="4473575" y="160338"/>
            <a:ext cx="4043363"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4200" dirty="0" smtClean="0">
                <a:latin typeface="Cambria" panose="02040503050406030204" pitchFamily="18" charset="0"/>
              </a:rPr>
              <a:t>Project options…</a:t>
            </a:r>
            <a:endParaRPr lang="en-US" altLang="en-US" sz="4200" dirty="0">
              <a:latin typeface="Cambria" panose="02040503050406030204" pitchFamily="18" charset="0"/>
            </a:endParaRPr>
          </a:p>
        </p:txBody>
      </p:sp>
      <p:sp>
        <p:nvSpPr>
          <p:cNvPr id="12" name="Rectangle 11"/>
          <p:cNvSpPr>
            <a:spLocks noChangeArrowheads="1"/>
          </p:cNvSpPr>
          <p:nvPr/>
        </p:nvSpPr>
        <p:spPr bwMode="auto">
          <a:xfrm>
            <a:off x="3087196" y="2816225"/>
            <a:ext cx="2480936" cy="1077218"/>
          </a:xfrm>
          <a:prstGeom prst="rect">
            <a:avLst/>
          </a:prstGeom>
          <a:solidFill>
            <a:srgbClr val="CCFFCC"/>
          </a:solidFill>
          <a:ln w="12700">
            <a:solidFill>
              <a:schemeClr val="bg1"/>
            </a:solidFill>
            <a:round/>
            <a:headEnd/>
            <a:tailEnd/>
          </a:ln>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sz="6400" dirty="0" err="1" smtClean="0">
                <a:latin typeface="Cambria" panose="02040503050406030204" pitchFamily="18" charset="0"/>
              </a:rPr>
              <a:t>TextID</a:t>
            </a:r>
            <a:endParaRPr lang="en-US" altLang="en-US" sz="6400" dirty="0">
              <a:latin typeface="Cambria" panose="02040503050406030204" pitchFamily="18" charset="0"/>
            </a:endParaRPr>
          </a:p>
        </p:txBody>
      </p:sp>
      <p:sp>
        <p:nvSpPr>
          <p:cNvPr id="13" name="Rectangle 13"/>
          <p:cNvSpPr>
            <a:spLocks noChangeArrowheads="1"/>
          </p:cNvSpPr>
          <p:nvPr/>
        </p:nvSpPr>
        <p:spPr bwMode="auto">
          <a:xfrm>
            <a:off x="5453918" y="4833938"/>
            <a:ext cx="3073278" cy="1077218"/>
          </a:xfrm>
          <a:prstGeom prst="rect">
            <a:avLst/>
          </a:prstGeom>
          <a:solidFill>
            <a:srgbClr val="FCD4C8"/>
          </a:solidFill>
          <a:ln w="12700">
            <a:solidFill>
              <a:schemeClr val="bg1"/>
            </a:solidFill>
            <a:round/>
            <a:headEnd/>
            <a:tailEnd/>
          </a:ln>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sz="6400" dirty="0" err="1">
                <a:latin typeface="Cambria" panose="02040503050406030204" pitchFamily="18" charset="0"/>
              </a:rPr>
              <a:t>Picobot</a:t>
            </a:r>
            <a:r>
              <a:rPr lang="en-US" altLang="en-US" sz="6400" dirty="0">
                <a:latin typeface="Cambria" panose="02040503050406030204" pitchFamily="18" charset="0"/>
              </a:rPr>
              <a:t>!</a:t>
            </a:r>
          </a:p>
        </p:txBody>
      </p:sp>
      <p:pic>
        <p:nvPicPr>
          <p:cNvPr id="14" name="Picture 6" descr="poo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160338"/>
            <a:ext cx="3448050" cy="2506662"/>
          </a:xfrm>
          <a:prstGeom prst="rect">
            <a:avLst/>
          </a:prstGeom>
          <a:noFill/>
          <a:ln w="38100">
            <a:solidFill>
              <a:schemeClr val="bg1">
                <a:lumMod val="85000"/>
              </a:schemeClr>
            </a:solidFill>
            <a:miter lim="800000"/>
            <a:headEnd/>
            <a:tailEnd/>
          </a:ln>
          <a:extLst>
            <a:ext uri="{909E8E84-426E-40DD-AFC4-6F175D3DCCD1}">
              <a14:hiddenFill xmlns:a14="http://schemas.microsoft.com/office/drawing/2010/main">
                <a:solidFill>
                  <a:srgbClr val="FFFFFF"/>
                </a:solidFill>
              </a14:hiddenFill>
            </a:ext>
          </a:extLst>
        </p:spPr>
      </p:pic>
      <p:sp>
        <p:nvSpPr>
          <p:cNvPr id="15" name="Rectangle 10"/>
          <p:cNvSpPr>
            <a:spLocks noChangeArrowheads="1"/>
          </p:cNvSpPr>
          <p:nvPr/>
        </p:nvSpPr>
        <p:spPr bwMode="auto">
          <a:xfrm>
            <a:off x="934031" y="874713"/>
            <a:ext cx="2226059" cy="1077218"/>
          </a:xfrm>
          <a:prstGeom prst="rect">
            <a:avLst/>
          </a:prstGeom>
          <a:solidFill>
            <a:srgbClr val="CCECFF"/>
          </a:solidFill>
          <a:ln w="12700">
            <a:solidFill>
              <a:schemeClr val="bg1"/>
            </a:solidFill>
            <a:round/>
            <a:headEnd/>
            <a:tailEnd/>
          </a:ln>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sz="6400" dirty="0" err="1" smtClean="0">
                <a:latin typeface="Cambria" panose="02040503050406030204" pitchFamily="18" charset="0"/>
              </a:rPr>
              <a:t>VPool</a:t>
            </a:r>
            <a:endParaRPr lang="en-US" altLang="en-US" sz="6400" dirty="0">
              <a:latin typeface="Cambria" panose="02040503050406030204" pitchFamily="18" charset="0"/>
            </a:endParaRPr>
          </a:p>
        </p:txBody>
      </p:sp>
      <p:sp>
        <p:nvSpPr>
          <p:cNvPr id="16" name="TextBox 15"/>
          <p:cNvSpPr txBox="1"/>
          <p:nvPr/>
        </p:nvSpPr>
        <p:spPr>
          <a:xfrm rot="20622319">
            <a:off x="1960735" y="1847572"/>
            <a:ext cx="1504784" cy="461665"/>
          </a:xfrm>
          <a:prstGeom prst="rect">
            <a:avLst/>
          </a:prstGeom>
          <a:solidFill>
            <a:schemeClr val="bg1">
              <a:lumMod val="50000"/>
            </a:schemeClr>
          </a:solidFill>
        </p:spPr>
        <p:txBody>
          <a:bodyPr wrap="square" rtlCol="0">
            <a:spAutoFit/>
          </a:bodyPr>
          <a:lstStyle/>
          <a:p>
            <a:pPr algn="ctr"/>
            <a:r>
              <a:rPr lang="en-US" b="1" dirty="0" smtClean="0">
                <a:solidFill>
                  <a:schemeClr val="bg1"/>
                </a:solidFill>
                <a:latin typeface="Calibri" panose="020F0502020204030204" pitchFamily="34" charset="0"/>
              </a:rPr>
              <a:t>…</a:t>
            </a:r>
            <a:r>
              <a:rPr lang="en-US" b="1" dirty="0" err="1" smtClean="0">
                <a:solidFill>
                  <a:schemeClr val="bg1"/>
                </a:solidFill>
                <a:latin typeface="Calibri" panose="020F0502020204030204" pitchFamily="34" charset="0"/>
              </a:rPr>
              <a:t>VPython</a:t>
            </a:r>
            <a:endParaRPr lang="en-US" b="1" dirty="0">
              <a:solidFill>
                <a:schemeClr val="bg1"/>
              </a:solidFill>
              <a:latin typeface="Calibri" panose="020F0502020204030204" pitchFamily="34" charset="0"/>
            </a:endParaRPr>
          </a:p>
        </p:txBody>
      </p:sp>
      <p:sp>
        <p:nvSpPr>
          <p:cNvPr id="17" name="TextBox 16"/>
          <p:cNvSpPr txBox="1"/>
          <p:nvPr/>
        </p:nvSpPr>
        <p:spPr>
          <a:xfrm rot="20622319">
            <a:off x="4371768" y="3824890"/>
            <a:ext cx="1493648" cy="461665"/>
          </a:xfrm>
          <a:prstGeom prst="rect">
            <a:avLst/>
          </a:prstGeom>
          <a:solidFill>
            <a:schemeClr val="bg1">
              <a:lumMod val="50000"/>
            </a:schemeClr>
          </a:solidFill>
        </p:spPr>
        <p:txBody>
          <a:bodyPr wrap="square" rtlCol="0">
            <a:spAutoFit/>
          </a:bodyPr>
          <a:lstStyle/>
          <a:p>
            <a:pPr algn="ctr"/>
            <a:r>
              <a:rPr lang="en-US" b="1" dirty="0" smtClean="0">
                <a:solidFill>
                  <a:schemeClr val="bg1"/>
                </a:solidFill>
                <a:latin typeface="Calibri" panose="020F0502020204030204" pitchFamily="34" charset="0"/>
              </a:rPr>
              <a:t>…Markov</a:t>
            </a:r>
            <a:endParaRPr lang="en-US" b="1" dirty="0">
              <a:solidFill>
                <a:schemeClr val="bg1"/>
              </a:solidFill>
              <a:latin typeface="Calibri" panose="020F0502020204030204" pitchFamily="34" charset="0"/>
            </a:endParaRPr>
          </a:p>
        </p:txBody>
      </p:sp>
      <p:sp>
        <p:nvSpPr>
          <p:cNvPr id="18" name="TextBox 17"/>
          <p:cNvSpPr txBox="1"/>
          <p:nvPr/>
        </p:nvSpPr>
        <p:spPr>
          <a:xfrm rot="20622319">
            <a:off x="7204053" y="5861050"/>
            <a:ext cx="1580940" cy="461665"/>
          </a:xfrm>
          <a:prstGeom prst="rect">
            <a:avLst/>
          </a:prstGeom>
          <a:solidFill>
            <a:schemeClr val="bg1">
              <a:lumMod val="50000"/>
            </a:schemeClr>
          </a:solidFill>
        </p:spPr>
        <p:txBody>
          <a:bodyPr wrap="square" rtlCol="0">
            <a:spAutoFit/>
          </a:bodyPr>
          <a:lstStyle/>
          <a:p>
            <a:pPr algn="ctr"/>
            <a:r>
              <a:rPr lang="en-US" b="1" dirty="0" smtClean="0">
                <a:solidFill>
                  <a:schemeClr val="bg1"/>
                </a:solidFill>
                <a:latin typeface="Calibri" panose="020F0502020204030204" pitchFamily="34" charset="0"/>
              </a:rPr>
              <a:t>…</a:t>
            </a:r>
            <a:r>
              <a:rPr lang="en-US" b="1" dirty="0" err="1" smtClean="0">
                <a:solidFill>
                  <a:schemeClr val="bg1"/>
                </a:solidFill>
                <a:latin typeface="Calibri" panose="020F0502020204030204" pitchFamily="34" charset="0"/>
              </a:rPr>
              <a:t>CFour</a:t>
            </a:r>
            <a:endParaRPr lang="en-US" b="1" dirty="0">
              <a:solidFill>
                <a:schemeClr val="bg1"/>
              </a:solidFill>
              <a:latin typeface="Calibri" panose="020F0502020204030204" pitchFamily="34" charset="0"/>
            </a:endParaRPr>
          </a:p>
        </p:txBody>
      </p:sp>
    </p:spTree>
    <p:extLst>
      <p:ext uri="{BB962C8B-B14F-4D97-AF65-F5344CB8AC3E}">
        <p14:creationId xmlns:p14="http://schemas.microsoft.com/office/powerpoint/2010/main" val="1887920167"/>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6" descr="pool"/>
          <p:cNvPicPr>
            <a:picLocks noChangeAspect="1" noChangeArrowheads="1"/>
          </p:cNvPicPr>
          <p:nvPr/>
        </p:nvPicPr>
        <p:blipFill>
          <a:blip r:embed="rId2">
            <a:extLst>
              <a:ext uri="{28A0092B-C50C-407E-A947-70E740481C1C}">
                <a14:useLocalDpi xmlns:a14="http://schemas.microsoft.com/office/drawing/2010/main" val="0"/>
              </a:ext>
            </a:extLst>
          </a:blip>
          <a:srcRect b="10674"/>
          <a:stretch>
            <a:fillRect/>
          </a:stretch>
        </p:blipFill>
        <p:spPr bwMode="auto">
          <a:xfrm>
            <a:off x="313574" y="450098"/>
            <a:ext cx="3629025" cy="285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0483" name="Group 7"/>
          <p:cNvGrpSpPr>
            <a:grpSpLocks/>
          </p:cNvGrpSpPr>
          <p:nvPr/>
        </p:nvGrpSpPr>
        <p:grpSpPr bwMode="auto">
          <a:xfrm>
            <a:off x="10271" y="2817115"/>
            <a:ext cx="606606" cy="733813"/>
            <a:chOff x="2928" y="1051"/>
            <a:chExt cx="840" cy="957"/>
          </a:xfrm>
        </p:grpSpPr>
        <p:sp>
          <p:nvSpPr>
            <p:cNvPr id="20495" name="Freeform 8"/>
            <p:cNvSpPr>
              <a:spLocks/>
            </p:cNvSpPr>
            <p:nvPr/>
          </p:nvSpPr>
          <p:spPr bwMode="auto">
            <a:xfrm>
              <a:off x="2928" y="1759"/>
              <a:ext cx="810" cy="249"/>
            </a:xfrm>
            <a:custGeom>
              <a:avLst/>
              <a:gdLst>
                <a:gd name="T0" fmla="*/ 52 w 1048"/>
                <a:gd name="T1" fmla="*/ 21 h 250"/>
                <a:gd name="T2" fmla="*/ 90 w 1048"/>
                <a:gd name="T3" fmla="*/ 83 h 250"/>
                <a:gd name="T4" fmla="*/ 94 w 1048"/>
                <a:gd name="T5" fmla="*/ 111 h 250"/>
                <a:gd name="T6" fmla="*/ 98 w 1048"/>
                <a:gd name="T7" fmla="*/ 129 h 250"/>
                <a:gd name="T8" fmla="*/ 103 w 1048"/>
                <a:gd name="T9" fmla="*/ 170 h 250"/>
                <a:gd name="T10" fmla="*/ 73 w 1048"/>
                <a:gd name="T11" fmla="*/ 239 h 250"/>
                <a:gd name="T12" fmla="*/ 8 w 1048"/>
                <a:gd name="T13" fmla="*/ 219 h 250"/>
                <a:gd name="T14" fmla="*/ 0 w 1048"/>
                <a:gd name="T15" fmla="*/ 198 h 250"/>
                <a:gd name="T16" fmla="*/ 2 w 1048"/>
                <a:gd name="T17" fmla="*/ 164 h 250"/>
                <a:gd name="T18" fmla="*/ 9 w 1048"/>
                <a:gd name="T19" fmla="*/ 125 h 250"/>
                <a:gd name="T20" fmla="*/ 20 w 1048"/>
                <a:gd name="T21" fmla="*/ 76 h 250"/>
                <a:gd name="T22" fmla="*/ 28 w 1048"/>
                <a:gd name="T23" fmla="*/ 55 h 250"/>
                <a:gd name="T24" fmla="*/ 32 w 1048"/>
                <a:gd name="T25" fmla="*/ 28 h 250"/>
                <a:gd name="T26" fmla="*/ 37 w 1048"/>
                <a:gd name="T27" fmla="*/ 14 h 250"/>
                <a:gd name="T28" fmla="*/ 49 w 1048"/>
                <a:gd name="T29" fmla="*/ 28 h 250"/>
                <a:gd name="T30" fmla="*/ 52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20496" name="Oval 9"/>
            <p:cNvSpPr>
              <a:spLocks noChangeArrowheads="1"/>
            </p:cNvSpPr>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20497" name="Oval 10"/>
            <p:cNvSpPr>
              <a:spLocks noChangeArrowheads="1"/>
            </p:cNvSpPr>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20498" name="Oval 11"/>
            <p:cNvSpPr>
              <a:spLocks noChangeArrowheads="1"/>
            </p:cNvSpPr>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20499" name="Oval 12"/>
            <p:cNvSpPr>
              <a:spLocks noChangeArrowheads="1"/>
            </p:cNvSpPr>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20500" name="Oval 13"/>
            <p:cNvSpPr>
              <a:spLocks noChangeArrowheads="1"/>
            </p:cNvSpPr>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20501" name="Oval 14"/>
            <p:cNvSpPr>
              <a:spLocks noChangeArrowheads="1"/>
            </p:cNvSpPr>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20502" name="Oval 15"/>
            <p:cNvSpPr>
              <a:spLocks noChangeArrowheads="1"/>
            </p:cNvSpPr>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20503" name="AutoShape 16"/>
            <p:cNvSpPr>
              <a:spLocks noChangeArrowheads="1"/>
            </p:cNvSpPr>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20504" name="Freeform 17"/>
            <p:cNvSpPr>
              <a:spLocks/>
            </p:cNvSpPr>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20505" name="Freeform 18"/>
            <p:cNvSpPr>
              <a:spLocks/>
            </p:cNvSpPr>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20506" name="Freeform 19"/>
            <p:cNvSpPr>
              <a:spLocks/>
            </p:cNvSpPr>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20507" name="Freeform 20"/>
            <p:cNvSpPr>
              <a:spLocks/>
            </p:cNvSpPr>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20485" name="Text Box 24"/>
          <p:cNvSpPr txBox="1">
            <a:spLocks noChangeArrowheads="1"/>
          </p:cNvSpPr>
          <p:nvPr/>
        </p:nvSpPr>
        <p:spPr bwMode="auto">
          <a:xfrm>
            <a:off x="718386" y="152400"/>
            <a:ext cx="2819400" cy="739775"/>
          </a:xfrm>
          <a:prstGeom prst="rect">
            <a:avLst/>
          </a:prstGeom>
          <a:solidFill>
            <a:srgbClr val="CCFFCC"/>
          </a:solidFill>
          <a:ln>
            <a:noFill/>
          </a:ln>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2100" dirty="0">
                <a:latin typeface="Cambria" panose="02040503050406030204" pitchFamily="18" charset="0"/>
              </a:rPr>
              <a:t>3d graphics-based game using </a:t>
            </a:r>
            <a:r>
              <a:rPr lang="en-US" altLang="en-US" sz="2100" dirty="0" err="1">
                <a:latin typeface="Cambria" panose="02040503050406030204" pitchFamily="18" charset="0"/>
              </a:rPr>
              <a:t>VPython</a:t>
            </a:r>
            <a:endParaRPr lang="en-US" altLang="en-US" sz="2100" dirty="0">
              <a:latin typeface="Cambria" panose="02040503050406030204" pitchFamily="18" charset="0"/>
            </a:endParaRPr>
          </a:p>
        </p:txBody>
      </p:sp>
      <p:sp>
        <p:nvSpPr>
          <p:cNvPr id="20486" name="Text Box 26"/>
          <p:cNvSpPr txBox="1">
            <a:spLocks noChangeArrowheads="1"/>
          </p:cNvSpPr>
          <p:nvPr/>
        </p:nvSpPr>
        <p:spPr bwMode="auto">
          <a:xfrm>
            <a:off x="4876800" y="84179"/>
            <a:ext cx="3941763"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a:spcBef>
                <a:spcPct val="50000"/>
              </a:spcBef>
            </a:pPr>
            <a:r>
              <a:rPr lang="en-US" altLang="en-US" sz="4200" dirty="0" err="1" smtClean="0">
                <a:latin typeface="Cambria" panose="02040503050406030204" pitchFamily="18" charset="0"/>
              </a:rPr>
              <a:t>vPool</a:t>
            </a:r>
            <a:endParaRPr lang="en-US" altLang="en-US" sz="4200" dirty="0">
              <a:latin typeface="Cambria" panose="02040503050406030204" pitchFamily="18" charset="0"/>
            </a:endParaRPr>
          </a:p>
        </p:txBody>
      </p:sp>
      <p:sp>
        <p:nvSpPr>
          <p:cNvPr id="20487" name="TextBox 24"/>
          <p:cNvSpPr txBox="1">
            <a:spLocks noChangeArrowheads="1"/>
          </p:cNvSpPr>
          <p:nvPr/>
        </p:nvSpPr>
        <p:spPr bwMode="auto">
          <a:xfrm>
            <a:off x="76200" y="2438400"/>
            <a:ext cx="1308615" cy="323165"/>
          </a:xfrm>
          <a:prstGeom prst="rect">
            <a:avLst/>
          </a:prstGeom>
          <a:solidFill>
            <a:schemeClr val="bg1"/>
          </a:solidFill>
          <a:ln>
            <a:noFill/>
          </a:ln>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sz="1500" b="1" dirty="0">
                <a:solidFill>
                  <a:srgbClr val="009900"/>
                </a:solidFill>
                <a:latin typeface="Comic Sans MS" panose="030F0702030302020204" pitchFamily="66" charset="0"/>
              </a:rPr>
              <a:t>Let's play!</a:t>
            </a:r>
          </a:p>
        </p:txBody>
      </p:sp>
      <p:sp>
        <p:nvSpPr>
          <p:cNvPr id="20488" name="TextBox 25"/>
          <p:cNvSpPr txBox="1">
            <a:spLocks noChangeArrowheads="1"/>
          </p:cNvSpPr>
          <p:nvPr/>
        </p:nvSpPr>
        <p:spPr bwMode="auto">
          <a:xfrm>
            <a:off x="2985669" y="1086439"/>
            <a:ext cx="1340853" cy="553998"/>
          </a:xfrm>
          <a:prstGeom prst="rect">
            <a:avLst/>
          </a:prstGeom>
          <a:solidFill>
            <a:schemeClr val="bg1"/>
          </a:solidFill>
          <a:ln>
            <a:noFill/>
          </a:ln>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sz="1500" b="1" dirty="0">
                <a:solidFill>
                  <a:srgbClr val="009900"/>
                </a:solidFill>
                <a:latin typeface="Comic Sans MS" panose="030F0702030302020204" pitchFamily="66" charset="0"/>
              </a:rPr>
              <a:t>I'll take your cue...</a:t>
            </a:r>
          </a:p>
        </p:txBody>
      </p:sp>
      <p:sp>
        <p:nvSpPr>
          <p:cNvPr id="20489" name="Text Box 24"/>
          <p:cNvSpPr txBox="1">
            <a:spLocks noChangeArrowheads="1"/>
          </p:cNvSpPr>
          <p:nvPr/>
        </p:nvSpPr>
        <p:spPr bwMode="auto">
          <a:xfrm>
            <a:off x="914654" y="3505200"/>
            <a:ext cx="3276600" cy="400110"/>
          </a:xfrm>
          <a:prstGeom prst="rect">
            <a:avLst/>
          </a:prstGeom>
          <a:solidFill>
            <a:schemeClr val="bg1">
              <a:lumMod val="95000"/>
            </a:schemeClr>
          </a:solidFill>
          <a:ln>
            <a:noFill/>
          </a:ln>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2000" dirty="0">
                <a:latin typeface="Cambria" panose="02040503050406030204" pitchFamily="18" charset="0"/>
              </a:rPr>
              <a:t>A few </a:t>
            </a:r>
            <a:r>
              <a:rPr lang="en-US" altLang="en-US" sz="2000" dirty="0" smtClean="0">
                <a:latin typeface="Cambria" panose="02040503050406030204" pitchFamily="18" charset="0"/>
              </a:rPr>
              <a:t>constraints…</a:t>
            </a:r>
            <a:endParaRPr lang="en-US" altLang="en-US" sz="2000" dirty="0">
              <a:latin typeface="Cambria" panose="02040503050406030204" pitchFamily="18" charset="0"/>
            </a:endParaRPr>
          </a:p>
        </p:txBody>
      </p:sp>
      <p:sp>
        <p:nvSpPr>
          <p:cNvPr id="20490" name="Text Box 24"/>
          <p:cNvSpPr txBox="1">
            <a:spLocks noChangeArrowheads="1"/>
          </p:cNvSpPr>
          <p:nvPr/>
        </p:nvSpPr>
        <p:spPr bwMode="auto">
          <a:xfrm>
            <a:off x="609126" y="4064790"/>
            <a:ext cx="4012948" cy="338554"/>
          </a:xfrm>
          <a:prstGeom prst="rect">
            <a:avLst/>
          </a:prstGeom>
          <a:noFill/>
          <a:ln w="9525">
            <a:solidFill>
              <a:schemeClr val="bg1">
                <a:lumMod val="85000"/>
              </a:schemeClr>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1600" dirty="0" smtClean="0">
                <a:latin typeface="Cambria" panose="02040503050406030204" pitchFamily="18" charset="0"/>
              </a:rPr>
              <a:t>need  </a:t>
            </a:r>
            <a:r>
              <a:rPr lang="en-US" altLang="en-US" sz="1600" dirty="0" smtClean="0">
                <a:latin typeface="Cambria" panose="02040503050406030204" pitchFamily="18" charset="0"/>
                <a:sym typeface="Symbol"/>
              </a:rPr>
              <a:t></a:t>
            </a:r>
            <a:r>
              <a:rPr lang="en-US" altLang="en-US" sz="1600" dirty="0" smtClean="0">
                <a:latin typeface="Cambria" panose="02040503050406030204" pitchFamily="18" charset="0"/>
              </a:rPr>
              <a:t>4 physically </a:t>
            </a:r>
            <a:r>
              <a:rPr lang="en-US" altLang="en-US" sz="1600" dirty="0">
                <a:latin typeface="Cambria" panose="02040503050406030204" pitchFamily="18" charset="0"/>
              </a:rPr>
              <a:t>interacting </a:t>
            </a:r>
            <a:r>
              <a:rPr lang="en-US" altLang="en-US" sz="1600" dirty="0" smtClean="0">
                <a:latin typeface="Cambria" panose="02040503050406030204" pitchFamily="18" charset="0"/>
              </a:rPr>
              <a:t>objects</a:t>
            </a:r>
            <a:endParaRPr lang="en-US" altLang="en-US" sz="1600" dirty="0">
              <a:latin typeface="Cambria" panose="02040503050406030204" pitchFamily="18" charset="0"/>
            </a:endParaRPr>
          </a:p>
        </p:txBody>
      </p:sp>
      <p:sp>
        <p:nvSpPr>
          <p:cNvPr id="20491" name="Text Box 24"/>
          <p:cNvSpPr txBox="1">
            <a:spLocks noChangeArrowheads="1"/>
          </p:cNvSpPr>
          <p:nvPr/>
        </p:nvSpPr>
        <p:spPr bwMode="auto">
          <a:xfrm>
            <a:off x="609125" y="4562824"/>
            <a:ext cx="4012948" cy="584775"/>
          </a:xfrm>
          <a:prstGeom prst="rect">
            <a:avLst/>
          </a:prstGeom>
          <a:solidFill>
            <a:schemeClr val="bg1">
              <a:lumMod val="95000"/>
            </a:schemeClr>
          </a:solidFill>
          <a:ln>
            <a:noFill/>
          </a:ln>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1600" dirty="0" smtClean="0">
                <a:latin typeface="Cambria" panose="02040503050406030204" pitchFamily="18" charset="0"/>
              </a:rPr>
              <a:t>allow </a:t>
            </a:r>
            <a:r>
              <a:rPr lang="en-US" altLang="en-US" sz="1600" dirty="0">
                <a:latin typeface="Cambria" panose="02040503050406030204" pitchFamily="18" charset="0"/>
              </a:rPr>
              <a:t>the user to direct </a:t>
            </a:r>
            <a:r>
              <a:rPr lang="en-US" altLang="en-US" sz="1600" dirty="0" smtClean="0">
                <a:latin typeface="Cambria" panose="02040503050406030204" pitchFamily="18" charset="0"/>
              </a:rPr>
              <a:t>1+ </a:t>
            </a:r>
            <a:r>
              <a:rPr lang="en-US" altLang="en-US" sz="1600" dirty="0" smtClean="0">
                <a:latin typeface="Cambria" panose="02040503050406030204" pitchFamily="18" charset="0"/>
              </a:rPr>
              <a:t>objects, either key keyboard or mouse</a:t>
            </a:r>
            <a:endParaRPr lang="en-US" altLang="en-US" sz="1600" dirty="0">
              <a:latin typeface="Cambria" panose="02040503050406030204" pitchFamily="18" charset="0"/>
            </a:endParaRPr>
          </a:p>
        </p:txBody>
      </p:sp>
      <p:sp>
        <p:nvSpPr>
          <p:cNvPr id="20492" name="Text Box 24"/>
          <p:cNvSpPr txBox="1">
            <a:spLocks noChangeArrowheads="1"/>
          </p:cNvSpPr>
          <p:nvPr/>
        </p:nvSpPr>
        <p:spPr bwMode="auto">
          <a:xfrm>
            <a:off x="609126" y="5307079"/>
            <a:ext cx="4012948" cy="338554"/>
          </a:xfrm>
          <a:prstGeom prst="rect">
            <a:avLst/>
          </a:prstGeom>
          <a:noFill/>
          <a:ln w="9525">
            <a:solidFill>
              <a:schemeClr val="bg1">
                <a:lumMod val="85000"/>
              </a:schemeClr>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1600" dirty="0" smtClean="0">
                <a:latin typeface="Cambria" panose="02040503050406030204" pitchFamily="18" charset="0"/>
              </a:rPr>
              <a:t>needs </a:t>
            </a:r>
            <a:r>
              <a:rPr lang="en-US" altLang="en-US" sz="1600" dirty="0">
                <a:latin typeface="Cambria" panose="02040503050406030204" pitchFamily="18" charset="0"/>
              </a:rPr>
              <a:t>a game goal + be winnable!</a:t>
            </a:r>
          </a:p>
        </p:txBody>
      </p:sp>
      <p:sp>
        <p:nvSpPr>
          <p:cNvPr id="20493" name="Text Box 24"/>
          <p:cNvSpPr txBox="1">
            <a:spLocks noChangeArrowheads="1"/>
          </p:cNvSpPr>
          <p:nvPr/>
        </p:nvSpPr>
        <p:spPr bwMode="auto">
          <a:xfrm>
            <a:off x="4478922" y="2930605"/>
            <a:ext cx="4512678"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2100" dirty="0">
                <a:solidFill>
                  <a:srgbClr val="000AF9"/>
                </a:solidFill>
                <a:latin typeface="Calibri" pitchFamily="34" charset="0"/>
              </a:rPr>
              <a:t> </a:t>
            </a:r>
            <a:r>
              <a:rPr lang="en-US" altLang="en-US" sz="2100" i="1" dirty="0" smtClean="0">
                <a:solidFill>
                  <a:srgbClr val="000AF9"/>
                </a:solidFill>
                <a:latin typeface="Calibri" pitchFamily="34" charset="0"/>
              </a:rPr>
              <a:t>… it's n</a:t>
            </a:r>
            <a:r>
              <a:rPr lang="en-US" altLang="en-US" sz="2100" i="1" dirty="0" smtClean="0">
                <a:solidFill>
                  <a:srgbClr val="000AF9"/>
                </a:solidFill>
                <a:latin typeface="Calibri" pitchFamily="34" charset="0"/>
              </a:rPr>
              <a:t>ot </a:t>
            </a:r>
            <a:r>
              <a:rPr lang="en-US" altLang="en-US" sz="2100" i="1" dirty="0">
                <a:solidFill>
                  <a:srgbClr val="000AF9"/>
                </a:solidFill>
                <a:latin typeface="Calibri" pitchFamily="34" charset="0"/>
              </a:rPr>
              <a:t>really very constrained at </a:t>
            </a:r>
            <a:r>
              <a:rPr lang="en-US" altLang="en-US" sz="2100" i="1" dirty="0" smtClean="0">
                <a:solidFill>
                  <a:srgbClr val="000AF9"/>
                </a:solidFill>
                <a:latin typeface="Calibri" pitchFamily="34" charset="0"/>
              </a:rPr>
              <a:t>all!</a:t>
            </a:r>
            <a:endParaRPr lang="en-US" altLang="en-US" sz="2100" i="1" dirty="0">
              <a:solidFill>
                <a:srgbClr val="000AF9"/>
              </a:solidFill>
              <a:latin typeface="Calibri" pitchFamily="34" charset="0"/>
            </a:endParaRPr>
          </a:p>
        </p:txBody>
      </p:sp>
      <p:sp>
        <p:nvSpPr>
          <p:cNvPr id="28" name="Text Box 24"/>
          <p:cNvSpPr txBox="1">
            <a:spLocks noChangeArrowheads="1"/>
          </p:cNvSpPr>
          <p:nvPr/>
        </p:nvSpPr>
        <p:spPr bwMode="auto">
          <a:xfrm>
            <a:off x="609125" y="5805113"/>
            <a:ext cx="4012948" cy="830997"/>
          </a:xfrm>
          <a:prstGeom prst="rect">
            <a:avLst/>
          </a:prstGeom>
          <a:solidFill>
            <a:schemeClr val="bg1">
              <a:lumMod val="95000"/>
            </a:schemeClr>
          </a:solidFill>
          <a:ln>
            <a:noFill/>
          </a:ln>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1600" dirty="0" smtClean="0">
                <a:latin typeface="Cambria" panose="02040503050406030204" pitchFamily="18" charset="0"/>
              </a:rPr>
              <a:t>must detect </a:t>
            </a:r>
            <a:r>
              <a:rPr lang="en-US" altLang="en-US" sz="1600" b="1" u="sng" dirty="0" smtClean="0">
                <a:latin typeface="Cambria" panose="02040503050406030204" pitchFamily="18" charset="0"/>
              </a:rPr>
              <a:t>some</a:t>
            </a:r>
            <a:r>
              <a:rPr lang="en-US" altLang="en-US" sz="1600" dirty="0" smtClean="0">
                <a:latin typeface="Cambria" panose="02040503050406030204" pitchFamily="18" charset="0"/>
              </a:rPr>
              <a:t> </a:t>
            </a:r>
            <a:r>
              <a:rPr lang="en-US" altLang="en-US" sz="1600" dirty="0" smtClean="0">
                <a:latin typeface="Cambria" panose="02040503050406030204" pitchFamily="18" charset="0"/>
              </a:rPr>
              <a:t>"linear" and some "spherical" collisions and implement their </a:t>
            </a:r>
            <a:r>
              <a:rPr lang="en-US" altLang="en-US" sz="1600" dirty="0" smtClean="0">
                <a:latin typeface="Cambria" panose="02040503050406030204" pitchFamily="18" charset="0"/>
              </a:rPr>
              <a:t>results on the motion</a:t>
            </a:r>
            <a:endParaRPr lang="en-US" altLang="en-US" sz="1600" dirty="0">
              <a:latin typeface="Cambria" panose="02040503050406030204" pitchFamily="18" charset="0"/>
            </a:endParaRPr>
          </a:p>
        </p:txBody>
      </p:sp>
      <p:pic>
        <p:nvPicPr>
          <p:cNvPr id="20484" name="Picture 21" descr="alie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73849" y="1335740"/>
            <a:ext cx="701206" cy="959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28"/>
          <p:cNvPicPr>
            <a:picLocks noChangeAspect="1"/>
          </p:cNvPicPr>
          <p:nvPr/>
        </p:nvPicPr>
        <p:blipFill rotWithShape="1">
          <a:blip r:embed="rId4">
            <a:extLst>
              <a:ext uri="{28A0092B-C50C-407E-A947-70E740481C1C}">
                <a14:useLocalDpi xmlns:a14="http://schemas.microsoft.com/office/drawing/2010/main" val="0"/>
              </a:ext>
            </a:extLst>
          </a:blip>
          <a:srcRect t="12198" r="20232"/>
          <a:stretch/>
        </p:blipFill>
        <p:spPr>
          <a:xfrm>
            <a:off x="5577984" y="3498930"/>
            <a:ext cx="2604752" cy="2987128"/>
          </a:xfrm>
          <a:prstGeom prst="rect">
            <a:avLst/>
          </a:prstGeom>
        </p:spPr>
      </p:pic>
      <p:pic>
        <p:nvPicPr>
          <p:cNvPr id="30" name="Picture 29"/>
          <p:cNvPicPr>
            <a:picLocks noChangeAspect="1"/>
          </p:cNvPicPr>
          <p:nvPr/>
        </p:nvPicPr>
        <p:blipFill rotWithShape="1">
          <a:blip r:embed="rId5">
            <a:extLst>
              <a:ext uri="{28A0092B-C50C-407E-A947-70E740481C1C}">
                <a14:useLocalDpi xmlns:a14="http://schemas.microsoft.com/office/drawing/2010/main" val="0"/>
              </a:ext>
            </a:extLst>
          </a:blip>
          <a:srcRect l="4502" t="18626" r="37209" b="37027"/>
          <a:stretch/>
        </p:blipFill>
        <p:spPr>
          <a:xfrm>
            <a:off x="5124098" y="1143000"/>
            <a:ext cx="3389729" cy="1642916"/>
          </a:xfrm>
          <a:prstGeom prst="rect">
            <a:avLst/>
          </a:prstGeom>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ext Box 5"/>
          <p:cNvSpPr txBox="1">
            <a:spLocks noChangeArrowheads="1"/>
          </p:cNvSpPr>
          <p:nvPr/>
        </p:nvSpPr>
        <p:spPr bwMode="auto">
          <a:xfrm>
            <a:off x="288925" y="184652"/>
            <a:ext cx="4740276"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a:spcBef>
                <a:spcPct val="50000"/>
              </a:spcBef>
            </a:pPr>
            <a:r>
              <a:rPr lang="en-US" altLang="en-US" sz="4200" dirty="0">
                <a:latin typeface="Cambria" panose="02040503050406030204" pitchFamily="18" charset="0"/>
              </a:rPr>
              <a:t>The </a:t>
            </a:r>
            <a:r>
              <a:rPr lang="en-US" altLang="en-US" sz="4200" dirty="0" err="1">
                <a:latin typeface="Cambria" panose="02040503050406030204" pitchFamily="18" charset="0"/>
              </a:rPr>
              <a:t>vPool</a:t>
            </a:r>
            <a:r>
              <a:rPr lang="en-US" altLang="en-US" sz="4200" dirty="0">
                <a:latin typeface="Cambria" panose="02040503050406030204" pitchFamily="18" charset="0"/>
              </a:rPr>
              <a:t> project</a:t>
            </a:r>
          </a:p>
        </p:txBody>
      </p:sp>
      <p:sp>
        <p:nvSpPr>
          <p:cNvPr id="33796" name="Text Box 12"/>
          <p:cNvSpPr txBox="1">
            <a:spLocks noChangeArrowheads="1"/>
          </p:cNvSpPr>
          <p:nvPr/>
        </p:nvSpPr>
        <p:spPr bwMode="auto">
          <a:xfrm>
            <a:off x="653777" y="2981742"/>
            <a:ext cx="7811590" cy="2123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342900" indent="-342900" eaLnBrk="1" hangingPunct="1">
              <a:spcBef>
                <a:spcPct val="50000"/>
              </a:spcBef>
              <a:buFont typeface="Arial" panose="020B0604020202020204" pitchFamily="34" charset="0"/>
              <a:buChar char="•"/>
            </a:pPr>
            <a:r>
              <a:rPr lang="en-US" altLang="en-US" b="1" i="1" dirty="0" smtClean="0">
                <a:latin typeface="Cambria" panose="02040503050406030204" pitchFamily="18" charset="0"/>
              </a:rPr>
              <a:t>Linear c</a:t>
            </a:r>
            <a:r>
              <a:rPr lang="en-US" altLang="en-US" b="1" i="1" dirty="0" smtClean="0">
                <a:latin typeface="Cambria" panose="02040503050406030204" pitchFamily="18" charset="0"/>
              </a:rPr>
              <a:t>ollisions </a:t>
            </a:r>
            <a:r>
              <a:rPr lang="en-US" altLang="en-US" dirty="0" smtClean="0">
                <a:latin typeface="Cambria" panose="02040503050406030204" pitchFamily="18" charset="0"/>
              </a:rPr>
              <a:t>should </a:t>
            </a:r>
            <a:r>
              <a:rPr lang="en-US" altLang="en-US" dirty="0">
                <a:latin typeface="Cambria" panose="02040503050406030204" pitchFamily="18" charset="0"/>
              </a:rPr>
              <a:t>be </a:t>
            </a:r>
            <a:r>
              <a:rPr lang="en-US" altLang="en-US" dirty="0" smtClean="0">
                <a:latin typeface="Cambria" panose="02040503050406030204" pitchFamily="18" charset="0"/>
              </a:rPr>
              <a:t>somewhere </a:t>
            </a:r>
            <a:r>
              <a:rPr lang="en-US" altLang="en-US" sz="1800" dirty="0" smtClean="0">
                <a:latin typeface="Cambria" panose="02040503050406030204" pitchFamily="18" charset="0"/>
              </a:rPr>
              <a:t>("walls")</a:t>
            </a:r>
            <a:endParaRPr lang="en-US" altLang="en-US" sz="1800" dirty="0">
              <a:latin typeface="Cambria" panose="02040503050406030204" pitchFamily="18" charset="0"/>
            </a:endParaRPr>
          </a:p>
          <a:p>
            <a:pPr marL="342900" indent="-342900" eaLnBrk="1" hangingPunct="1">
              <a:spcBef>
                <a:spcPct val="50000"/>
              </a:spcBef>
              <a:buFont typeface="Arial" panose="020B0604020202020204" pitchFamily="34" charset="0"/>
              <a:buChar char="•"/>
            </a:pPr>
            <a:r>
              <a:rPr lang="en-US" altLang="en-US" b="1" i="1" dirty="0" smtClean="0">
                <a:latin typeface="Cambria" panose="02040503050406030204" pitchFamily="18" charset="0"/>
              </a:rPr>
              <a:t>Spherical collisions </a:t>
            </a:r>
            <a:r>
              <a:rPr lang="en-US" altLang="en-US" dirty="0" smtClean="0">
                <a:latin typeface="Cambria" panose="02040503050406030204" pitchFamily="18" charset="0"/>
              </a:rPr>
              <a:t>should </a:t>
            </a:r>
            <a:r>
              <a:rPr lang="en-US" altLang="en-US" dirty="0">
                <a:latin typeface="Cambria" panose="02040503050406030204" pitchFamily="18" charset="0"/>
              </a:rPr>
              <a:t>be </a:t>
            </a:r>
            <a:r>
              <a:rPr lang="en-US" altLang="en-US" dirty="0" smtClean="0">
                <a:latin typeface="Cambria" panose="02040503050406030204" pitchFamily="18" charset="0"/>
              </a:rPr>
              <a:t>somewhere </a:t>
            </a:r>
            <a:r>
              <a:rPr lang="en-US" altLang="en-US" sz="1800" dirty="0" smtClean="0">
                <a:latin typeface="Cambria" panose="02040503050406030204" pitchFamily="18" charset="0"/>
              </a:rPr>
              <a:t>("points") </a:t>
            </a:r>
            <a:endParaRPr lang="en-US" altLang="en-US" sz="1800" dirty="0">
              <a:latin typeface="Cambria" panose="02040503050406030204" pitchFamily="18" charset="0"/>
            </a:endParaRPr>
          </a:p>
          <a:p>
            <a:pPr marL="342900" indent="-342900" eaLnBrk="1" hangingPunct="1">
              <a:spcBef>
                <a:spcPct val="50000"/>
              </a:spcBef>
              <a:buFont typeface="Arial" panose="020B0604020202020204" pitchFamily="34" charset="0"/>
              <a:buChar char="•"/>
            </a:pPr>
            <a:r>
              <a:rPr lang="en-US" altLang="en-US" dirty="0" smtClean="0">
                <a:latin typeface="Cambria" panose="02040503050406030204" pitchFamily="18" charset="0"/>
              </a:rPr>
              <a:t>You need </a:t>
            </a:r>
            <a:r>
              <a:rPr lang="en-US" altLang="en-US" dirty="0" smtClean="0">
                <a:latin typeface="Cambria" panose="02040503050406030204" pitchFamily="18" charset="0"/>
              </a:rPr>
              <a:t>"pockets" </a:t>
            </a:r>
            <a:r>
              <a:rPr lang="en-US" altLang="en-US" dirty="0">
                <a:latin typeface="Cambria" panose="02040503050406030204" pitchFamily="18" charset="0"/>
              </a:rPr>
              <a:t>– </a:t>
            </a:r>
            <a:r>
              <a:rPr lang="en-US" altLang="en-US" i="1" dirty="0">
                <a:latin typeface="Cambria" panose="02040503050406030204" pitchFamily="18" charset="0"/>
              </a:rPr>
              <a:t>or some other game </a:t>
            </a:r>
            <a:r>
              <a:rPr lang="en-US" altLang="en-US" i="1" dirty="0" smtClean="0">
                <a:latin typeface="Cambria" panose="02040503050406030204" pitchFamily="18" charset="0"/>
              </a:rPr>
              <a:t>objective</a:t>
            </a:r>
          </a:p>
          <a:p>
            <a:pPr marL="342900" indent="-342900" eaLnBrk="1" hangingPunct="1">
              <a:spcBef>
                <a:spcPct val="50000"/>
              </a:spcBef>
              <a:buFont typeface="Arial" panose="020B0604020202020204" pitchFamily="34" charset="0"/>
              <a:buChar char="•"/>
            </a:pPr>
            <a:r>
              <a:rPr lang="en-US" altLang="en-US" dirty="0" smtClean="0">
                <a:latin typeface="Cambria" panose="02040503050406030204" pitchFamily="18" charset="0"/>
              </a:rPr>
              <a:t>You need </a:t>
            </a:r>
            <a:r>
              <a:rPr lang="en-US" altLang="en-US" b="1" u="sng" dirty="0" smtClean="0">
                <a:latin typeface="Cambria" panose="02040503050406030204" pitchFamily="18" charset="0"/>
              </a:rPr>
              <a:t>user control</a:t>
            </a:r>
            <a:r>
              <a:rPr lang="en-US" altLang="en-US" dirty="0" smtClean="0">
                <a:latin typeface="Cambria" panose="02040503050406030204" pitchFamily="18" charset="0"/>
              </a:rPr>
              <a:t> of at least one object </a:t>
            </a:r>
            <a:r>
              <a:rPr lang="en-US" altLang="en-US" sz="1800" dirty="0" smtClean="0">
                <a:latin typeface="Cambria" panose="02040503050406030204" pitchFamily="18" charset="0"/>
              </a:rPr>
              <a:t>(mouse/</a:t>
            </a:r>
            <a:r>
              <a:rPr lang="en-US" altLang="en-US" sz="1800" dirty="0" err="1" smtClean="0">
                <a:latin typeface="Cambria" panose="02040503050406030204" pitchFamily="18" charset="0"/>
              </a:rPr>
              <a:t>kbd</a:t>
            </a:r>
            <a:r>
              <a:rPr lang="en-US" altLang="en-US" sz="1800" dirty="0" smtClean="0">
                <a:latin typeface="Cambria" panose="02040503050406030204" pitchFamily="18" charset="0"/>
              </a:rPr>
              <a:t>)</a:t>
            </a:r>
            <a:endParaRPr lang="en-US" altLang="en-US" sz="1800" dirty="0">
              <a:latin typeface="Cambria" panose="02040503050406030204" pitchFamily="18" charset="0"/>
            </a:endParaRPr>
          </a:p>
        </p:txBody>
      </p:sp>
      <p:grpSp>
        <p:nvGrpSpPr>
          <p:cNvPr id="33799" name="Group 20"/>
          <p:cNvGrpSpPr>
            <a:grpSpLocks/>
          </p:cNvGrpSpPr>
          <p:nvPr/>
        </p:nvGrpSpPr>
        <p:grpSpPr bwMode="auto">
          <a:xfrm>
            <a:off x="8397875" y="1370062"/>
            <a:ext cx="517525" cy="568325"/>
            <a:chOff x="2928" y="1051"/>
            <a:chExt cx="840" cy="957"/>
          </a:xfrm>
        </p:grpSpPr>
        <p:sp>
          <p:nvSpPr>
            <p:cNvPr id="33802" name="Freeform 21"/>
            <p:cNvSpPr>
              <a:spLocks/>
            </p:cNvSpPr>
            <p:nvPr/>
          </p:nvSpPr>
          <p:spPr bwMode="auto">
            <a:xfrm>
              <a:off x="2928" y="1759"/>
              <a:ext cx="810" cy="249"/>
            </a:xfrm>
            <a:custGeom>
              <a:avLst/>
              <a:gdLst>
                <a:gd name="T0" fmla="*/ 52 w 1048"/>
                <a:gd name="T1" fmla="*/ 21 h 250"/>
                <a:gd name="T2" fmla="*/ 90 w 1048"/>
                <a:gd name="T3" fmla="*/ 83 h 250"/>
                <a:gd name="T4" fmla="*/ 94 w 1048"/>
                <a:gd name="T5" fmla="*/ 111 h 250"/>
                <a:gd name="T6" fmla="*/ 98 w 1048"/>
                <a:gd name="T7" fmla="*/ 129 h 250"/>
                <a:gd name="T8" fmla="*/ 103 w 1048"/>
                <a:gd name="T9" fmla="*/ 170 h 250"/>
                <a:gd name="T10" fmla="*/ 73 w 1048"/>
                <a:gd name="T11" fmla="*/ 239 h 250"/>
                <a:gd name="T12" fmla="*/ 8 w 1048"/>
                <a:gd name="T13" fmla="*/ 219 h 250"/>
                <a:gd name="T14" fmla="*/ 0 w 1048"/>
                <a:gd name="T15" fmla="*/ 198 h 250"/>
                <a:gd name="T16" fmla="*/ 2 w 1048"/>
                <a:gd name="T17" fmla="*/ 164 h 250"/>
                <a:gd name="T18" fmla="*/ 9 w 1048"/>
                <a:gd name="T19" fmla="*/ 125 h 250"/>
                <a:gd name="T20" fmla="*/ 20 w 1048"/>
                <a:gd name="T21" fmla="*/ 76 h 250"/>
                <a:gd name="T22" fmla="*/ 28 w 1048"/>
                <a:gd name="T23" fmla="*/ 55 h 250"/>
                <a:gd name="T24" fmla="*/ 32 w 1048"/>
                <a:gd name="T25" fmla="*/ 28 h 250"/>
                <a:gd name="T26" fmla="*/ 37 w 1048"/>
                <a:gd name="T27" fmla="*/ 14 h 250"/>
                <a:gd name="T28" fmla="*/ 49 w 1048"/>
                <a:gd name="T29" fmla="*/ 28 h 250"/>
                <a:gd name="T30" fmla="*/ 52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33803" name="Oval 22"/>
            <p:cNvSpPr>
              <a:spLocks noChangeArrowheads="1"/>
            </p:cNvSpPr>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33804" name="Oval 23"/>
            <p:cNvSpPr>
              <a:spLocks noChangeArrowheads="1"/>
            </p:cNvSpPr>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33805" name="Oval 24"/>
            <p:cNvSpPr>
              <a:spLocks noChangeArrowheads="1"/>
            </p:cNvSpPr>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33806" name="Oval 25"/>
            <p:cNvSpPr>
              <a:spLocks noChangeArrowheads="1"/>
            </p:cNvSpPr>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33807" name="Oval 26"/>
            <p:cNvSpPr>
              <a:spLocks noChangeArrowheads="1"/>
            </p:cNvSpPr>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33808" name="Oval 27"/>
            <p:cNvSpPr>
              <a:spLocks noChangeArrowheads="1"/>
            </p:cNvSpPr>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33809" name="Oval 28"/>
            <p:cNvSpPr>
              <a:spLocks noChangeArrowheads="1"/>
            </p:cNvSpPr>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33810" name="AutoShape 29"/>
            <p:cNvSpPr>
              <a:spLocks noChangeArrowheads="1"/>
            </p:cNvSpPr>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33811" name="Freeform 30"/>
            <p:cNvSpPr>
              <a:spLocks/>
            </p:cNvSpPr>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33812" name="Freeform 31"/>
            <p:cNvSpPr>
              <a:spLocks/>
            </p:cNvSpPr>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33813" name="Freeform 32"/>
            <p:cNvSpPr>
              <a:spLocks/>
            </p:cNvSpPr>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33814" name="Freeform 33"/>
            <p:cNvSpPr>
              <a:spLocks/>
            </p:cNvSpPr>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33800" name="Rectangle 25"/>
          <p:cNvSpPr>
            <a:spLocks noChangeArrowheads="1"/>
          </p:cNvSpPr>
          <p:nvPr/>
        </p:nvSpPr>
        <p:spPr bwMode="auto">
          <a:xfrm>
            <a:off x="5555653" y="181238"/>
            <a:ext cx="3124201"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sz="1400" dirty="0" err="1">
                <a:latin typeface="Calibri" panose="020F0502020204030204" pitchFamily="34" charset="0"/>
              </a:rPr>
              <a:t>VPython</a:t>
            </a:r>
            <a:r>
              <a:rPr lang="en-US" altLang="en-US" sz="1400" dirty="0">
                <a:latin typeface="Calibri" panose="020F0502020204030204" pitchFamily="34" charset="0"/>
              </a:rPr>
              <a:t> was designed to make 3d physics simulations simpler to </a:t>
            </a:r>
            <a:r>
              <a:rPr lang="en-US" altLang="en-US" sz="1400" dirty="0" smtClean="0">
                <a:latin typeface="Calibri" panose="020F0502020204030204" pitchFamily="34" charset="0"/>
              </a:rPr>
              <a:t>program – as a result, the library is physics-free!</a:t>
            </a:r>
            <a:endParaRPr lang="en-US" altLang="en-US" dirty="0">
              <a:latin typeface="Calibri" panose="020F0502020204030204" pitchFamily="34" charset="0"/>
            </a:endParaRPr>
          </a:p>
        </p:txBody>
      </p:sp>
      <p:sp>
        <p:nvSpPr>
          <p:cNvPr id="33801" name="Text Box 16"/>
          <p:cNvSpPr txBox="1">
            <a:spLocks noChangeArrowheads="1"/>
          </p:cNvSpPr>
          <p:nvPr/>
        </p:nvSpPr>
        <p:spPr bwMode="auto">
          <a:xfrm>
            <a:off x="402137" y="1290249"/>
            <a:ext cx="4474663" cy="707886"/>
          </a:xfrm>
          <a:prstGeom prst="rect">
            <a:avLst/>
          </a:prstGeom>
          <a:solidFill>
            <a:srgbClr val="FAE9D6"/>
          </a:solidFill>
          <a:ln>
            <a:noFill/>
          </a:ln>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2000" dirty="0" smtClean="0">
                <a:latin typeface="Cambria" panose="02040503050406030204" pitchFamily="18" charset="0"/>
              </a:rPr>
              <a:t>To now,  </a:t>
            </a:r>
            <a:r>
              <a:rPr lang="en-US" altLang="en-US" sz="2000" dirty="0" err="1" smtClean="0">
                <a:latin typeface="Cambria" panose="02040503050406030204" pitchFamily="18" charset="0"/>
              </a:rPr>
              <a:t>VPython</a:t>
            </a:r>
            <a:r>
              <a:rPr lang="en-US" altLang="en-US" sz="2000" dirty="0" smtClean="0">
                <a:latin typeface="Cambria" panose="02040503050406030204" pitchFamily="18" charset="0"/>
              </a:rPr>
              <a:t> </a:t>
            </a:r>
            <a:r>
              <a:rPr lang="en-US" altLang="en-US" sz="2000" dirty="0">
                <a:latin typeface="Cambria" panose="02040503050406030204" pitchFamily="18" charset="0"/>
              </a:rPr>
              <a:t>has</a:t>
            </a:r>
            <a:r>
              <a:rPr lang="en-US" altLang="en-US" sz="2000" dirty="0">
                <a:solidFill>
                  <a:srgbClr val="CC3300"/>
                </a:solidFill>
                <a:latin typeface="Cambria" panose="02040503050406030204" pitchFamily="18" charset="0"/>
              </a:rPr>
              <a:t> </a:t>
            </a:r>
            <a:r>
              <a:rPr lang="en-US" altLang="en-US" sz="2000" b="1" i="1" dirty="0">
                <a:solidFill>
                  <a:srgbClr val="000AF9"/>
                </a:solidFill>
                <a:latin typeface="Cambria" panose="02040503050406030204" pitchFamily="18" charset="0"/>
              </a:rPr>
              <a:t>eventually</a:t>
            </a:r>
            <a:r>
              <a:rPr lang="en-US" altLang="en-US" sz="2000" i="1" dirty="0">
                <a:solidFill>
                  <a:srgbClr val="CC3300"/>
                </a:solidFill>
                <a:latin typeface="Cambria" panose="02040503050406030204" pitchFamily="18" charset="0"/>
              </a:rPr>
              <a:t> </a:t>
            </a:r>
            <a:r>
              <a:rPr lang="en-US" altLang="en-US" sz="2000" dirty="0" smtClean="0">
                <a:latin typeface="Cambria" panose="02040503050406030204" pitchFamily="18" charset="0"/>
              </a:rPr>
              <a:t>worked </a:t>
            </a:r>
            <a:r>
              <a:rPr lang="en-US" altLang="en-US" sz="2000" dirty="0">
                <a:latin typeface="Cambria" panose="02040503050406030204" pitchFamily="18" charset="0"/>
              </a:rPr>
              <a:t>for </a:t>
            </a:r>
            <a:r>
              <a:rPr lang="en-US" altLang="en-US" sz="2000" dirty="0" smtClean="0">
                <a:latin typeface="Cambria" panose="02040503050406030204" pitchFamily="18" charset="0"/>
              </a:rPr>
              <a:t>everyone</a:t>
            </a:r>
            <a:r>
              <a:rPr lang="en-US" altLang="en-US" sz="2000" dirty="0" smtClean="0">
                <a:latin typeface="Cambria" panose="02040503050406030204" pitchFamily="18" charset="0"/>
              </a:rPr>
              <a:t>. </a:t>
            </a:r>
            <a:r>
              <a:rPr lang="en-US" altLang="en-US" sz="2000" i="1" dirty="0" smtClean="0">
                <a:latin typeface="Cambria" panose="02040503050406030204" pitchFamily="18" charset="0"/>
              </a:rPr>
              <a:t>See us for help!</a:t>
            </a:r>
            <a:endParaRPr lang="en-US" altLang="en-US" sz="2000" i="1" dirty="0">
              <a:latin typeface="Cambria" panose="02040503050406030204" pitchFamily="18" charset="0"/>
            </a:endParaRPr>
          </a:p>
        </p:txBody>
      </p:sp>
      <p:sp>
        <p:nvSpPr>
          <p:cNvPr id="3" name="Rectangle 2"/>
          <p:cNvSpPr/>
          <p:nvPr/>
        </p:nvSpPr>
        <p:spPr>
          <a:xfrm>
            <a:off x="3962400" y="6172200"/>
            <a:ext cx="4880354" cy="461665"/>
          </a:xfrm>
          <a:prstGeom prst="rect">
            <a:avLst/>
          </a:prstGeom>
          <a:solidFill>
            <a:srgbClr val="CCECFF"/>
          </a:solidFill>
        </p:spPr>
        <p:txBody>
          <a:bodyPr wrap="square">
            <a:spAutoFit/>
          </a:bodyPr>
          <a:lstStyle/>
          <a:p>
            <a:pPr algn="r" eaLnBrk="1" hangingPunct="1">
              <a:spcBef>
                <a:spcPct val="50000"/>
              </a:spcBef>
            </a:pPr>
            <a:r>
              <a:rPr lang="en-US" altLang="en-US" i="1" dirty="0">
                <a:latin typeface="Cambria" panose="02040503050406030204" pitchFamily="18" charset="0"/>
              </a:rPr>
              <a:t>A few examples to get you thinking…</a:t>
            </a:r>
            <a:endParaRPr lang="en-US" altLang="en-US" dirty="0">
              <a:latin typeface="Cambria" panose="02040503050406030204" pitchFamily="18" charset="0"/>
            </a:endParaRPr>
          </a:p>
        </p:txBody>
      </p:sp>
      <p:sp>
        <p:nvSpPr>
          <p:cNvPr id="4" name="TextBox 3"/>
          <p:cNvSpPr txBox="1"/>
          <p:nvPr/>
        </p:nvSpPr>
        <p:spPr>
          <a:xfrm>
            <a:off x="6019801" y="1047802"/>
            <a:ext cx="3048000" cy="323165"/>
          </a:xfrm>
          <a:prstGeom prst="rect">
            <a:avLst/>
          </a:prstGeom>
          <a:noFill/>
        </p:spPr>
        <p:txBody>
          <a:bodyPr wrap="square" rtlCol="0">
            <a:spAutoFit/>
          </a:bodyPr>
          <a:lstStyle/>
          <a:p>
            <a:pPr algn="r"/>
            <a:r>
              <a:rPr lang="en-US" sz="1500" dirty="0" smtClean="0">
                <a:solidFill>
                  <a:srgbClr val="009900"/>
                </a:solidFill>
                <a:latin typeface="Cambria" panose="02040503050406030204" pitchFamily="18" charset="0"/>
              </a:rPr>
              <a:t> </a:t>
            </a:r>
            <a:r>
              <a:rPr lang="en-US" sz="1500" dirty="0" smtClean="0">
                <a:solidFill>
                  <a:srgbClr val="009900"/>
                </a:solidFill>
                <a:latin typeface="Cambria" panose="02040503050406030204" pitchFamily="18" charset="0"/>
                <a:sym typeface="Symbol"/>
              </a:rPr>
              <a:t></a:t>
            </a:r>
            <a:r>
              <a:rPr lang="en-US" sz="1500" dirty="0" smtClean="0">
                <a:solidFill>
                  <a:srgbClr val="009900"/>
                </a:solidFill>
                <a:latin typeface="Cambria" panose="02040503050406030204" pitchFamily="18" charset="0"/>
              </a:rPr>
              <a:t> </a:t>
            </a:r>
            <a:r>
              <a:rPr lang="en-US" sz="1500" dirty="0" err="1" smtClean="0">
                <a:solidFill>
                  <a:srgbClr val="009900"/>
                </a:solidFill>
                <a:latin typeface="Cambria" panose="02040503050406030204" pitchFamily="18" charset="0"/>
              </a:rPr>
              <a:t>Phunky</a:t>
            </a:r>
            <a:r>
              <a:rPr lang="en-US" sz="1500" dirty="0" smtClean="0">
                <a:solidFill>
                  <a:srgbClr val="009900"/>
                </a:solidFill>
                <a:latin typeface="Cambria" panose="02040503050406030204" pitchFamily="18" charset="0"/>
              </a:rPr>
              <a:t> Physics is welcome!</a:t>
            </a:r>
            <a:endParaRPr lang="en-US" sz="1500" dirty="0">
              <a:solidFill>
                <a:srgbClr val="009900"/>
              </a:solidFill>
              <a:latin typeface="Cambria" panose="02040503050406030204" pitchFamily="18" charset="0"/>
            </a:endParaRP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ext Box 29"/>
          <p:cNvSpPr txBox="1">
            <a:spLocks noChangeArrowheads="1"/>
          </p:cNvSpPr>
          <p:nvPr>
            <p:custDataLst>
              <p:tags r:id="rId1"/>
            </p:custDataLst>
          </p:nvPr>
        </p:nvSpPr>
        <p:spPr bwMode="auto">
          <a:xfrm>
            <a:off x="990600" y="177800"/>
            <a:ext cx="731520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0" hangingPunct="0">
              <a:spcBef>
                <a:spcPct val="50000"/>
              </a:spcBef>
            </a:pPr>
            <a:r>
              <a:rPr lang="en-US" altLang="en-US" sz="4200" dirty="0" smtClean="0">
                <a:solidFill>
                  <a:srgbClr val="000000"/>
                </a:solidFill>
                <a:latin typeface="Cambria" pitchFamily="18" charset="0"/>
              </a:rPr>
              <a:t>"linear" collisions</a:t>
            </a:r>
            <a:endParaRPr lang="en-US" altLang="en-US" sz="4200" dirty="0" smtClean="0">
              <a:solidFill>
                <a:srgbClr val="000000"/>
              </a:solidFill>
              <a:latin typeface="Cambria" pitchFamily="18" charset="0"/>
            </a:endParaRPr>
          </a:p>
        </p:txBody>
      </p:sp>
      <p:sp>
        <p:nvSpPr>
          <p:cNvPr id="4" name="Text Box 56"/>
          <p:cNvSpPr txBox="1">
            <a:spLocks noChangeArrowheads="1"/>
          </p:cNvSpPr>
          <p:nvPr/>
        </p:nvSpPr>
        <p:spPr bwMode="auto">
          <a:xfrm>
            <a:off x="228600" y="3505200"/>
            <a:ext cx="5257800" cy="3231654"/>
          </a:xfrm>
          <a:prstGeom prst="rect">
            <a:avLst/>
          </a:prstGeom>
          <a:solidFill>
            <a:schemeClr val="bg1">
              <a:lumMod val="95000"/>
            </a:schemeClr>
          </a:solidFill>
          <a:ln>
            <a:noFill/>
          </a:ln>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0" hangingPunct="0">
              <a:spcBef>
                <a:spcPct val="50000"/>
              </a:spcBef>
              <a:defRPr/>
            </a:pPr>
            <a:r>
              <a:rPr lang="en-US" b="1" dirty="0" err="1" smtClean="0">
                <a:solidFill>
                  <a:srgbClr val="C00000"/>
                </a:solidFill>
                <a:latin typeface="Courier New" pitchFamily="49" charset="0"/>
                <a:cs typeface="Courier New" pitchFamily="49" charset="0"/>
              </a:rPr>
              <a:t>ball.vel</a:t>
            </a:r>
            <a:r>
              <a:rPr lang="en-US" b="1" dirty="0" smtClean="0">
                <a:solidFill>
                  <a:srgbClr val="FFFFFF">
                    <a:lumMod val="50000"/>
                  </a:srgbClr>
                </a:solidFill>
                <a:latin typeface="Courier New" pitchFamily="49" charset="0"/>
                <a:cs typeface="Courier New" pitchFamily="49" charset="0"/>
              </a:rPr>
              <a:t> </a:t>
            </a:r>
            <a:r>
              <a:rPr lang="en-US" b="1" dirty="0" smtClean="0">
                <a:latin typeface="Courier New" pitchFamily="49" charset="0"/>
                <a:cs typeface="Courier New" pitchFamily="49" charset="0"/>
              </a:rPr>
              <a:t>=</a:t>
            </a:r>
            <a:r>
              <a:rPr lang="en-US" b="1" dirty="0" smtClean="0">
                <a:solidFill>
                  <a:srgbClr val="FFFFFF">
                    <a:lumMod val="50000"/>
                  </a:srgbClr>
                </a:solidFill>
                <a:latin typeface="Courier New" pitchFamily="49" charset="0"/>
                <a:cs typeface="Courier New" pitchFamily="49" charset="0"/>
              </a:rPr>
              <a:t> </a:t>
            </a:r>
            <a:r>
              <a:rPr lang="en-US" b="1" dirty="0" smtClean="0">
                <a:solidFill>
                  <a:srgbClr val="C00000"/>
                </a:solidFill>
                <a:latin typeface="Courier New" pitchFamily="49" charset="0"/>
                <a:cs typeface="Courier New" pitchFamily="49" charset="0"/>
              </a:rPr>
              <a:t>vector(1,0,1)</a:t>
            </a:r>
          </a:p>
          <a:p>
            <a:pPr eaLnBrk="0" hangingPunct="0">
              <a:spcBef>
                <a:spcPct val="50000"/>
              </a:spcBef>
              <a:defRPr/>
            </a:pPr>
            <a:r>
              <a:rPr lang="en-US" b="1" dirty="0" smtClean="0">
                <a:solidFill>
                  <a:srgbClr val="E97E09"/>
                </a:solidFill>
                <a:latin typeface="Courier New" pitchFamily="49" charset="0"/>
                <a:cs typeface="Courier New" pitchFamily="49" charset="0"/>
              </a:rPr>
              <a:t>while</a:t>
            </a:r>
            <a:r>
              <a:rPr lang="en-US" b="1" dirty="0" smtClean="0">
                <a:solidFill>
                  <a:srgbClr val="C00000"/>
                </a:solidFill>
                <a:latin typeface="Courier New" pitchFamily="49" charset="0"/>
                <a:cs typeface="Courier New" pitchFamily="49" charset="0"/>
              </a:rPr>
              <a:t> </a:t>
            </a:r>
            <a:r>
              <a:rPr lang="en-US" b="1" dirty="0" smtClean="0">
                <a:solidFill>
                  <a:srgbClr val="7030A0"/>
                </a:solidFill>
                <a:latin typeface="Courier New" pitchFamily="49" charset="0"/>
                <a:cs typeface="Courier New" pitchFamily="49" charset="0"/>
              </a:rPr>
              <a:t>True</a:t>
            </a:r>
            <a:r>
              <a:rPr lang="en-US" b="1" dirty="0" smtClean="0">
                <a:solidFill>
                  <a:srgbClr val="C00000"/>
                </a:solidFill>
                <a:latin typeface="Courier New" pitchFamily="49" charset="0"/>
                <a:cs typeface="Courier New" pitchFamily="49" charset="0"/>
              </a:rPr>
              <a:t>:</a:t>
            </a:r>
          </a:p>
          <a:p>
            <a:pPr eaLnBrk="0" hangingPunct="0">
              <a:spcBef>
                <a:spcPct val="50000"/>
              </a:spcBef>
              <a:defRPr/>
            </a:pPr>
            <a:r>
              <a:rPr lang="en-US" b="1" dirty="0" smtClean="0">
                <a:solidFill>
                  <a:srgbClr val="000000"/>
                </a:solidFill>
                <a:latin typeface="Courier New" pitchFamily="49" charset="0"/>
                <a:cs typeface="Courier New" pitchFamily="49" charset="0"/>
              </a:rPr>
              <a:t>   </a:t>
            </a:r>
            <a:r>
              <a:rPr lang="en-US" b="1" dirty="0" err="1" smtClean="0">
                <a:solidFill>
                  <a:srgbClr val="FFFFFF">
                    <a:lumMod val="50000"/>
                  </a:srgbClr>
                </a:solidFill>
                <a:latin typeface="Courier New" pitchFamily="49" charset="0"/>
                <a:cs typeface="Courier New" pitchFamily="49" charset="0"/>
              </a:rPr>
              <a:t>ball.pos</a:t>
            </a:r>
            <a:r>
              <a:rPr lang="en-US" b="1" dirty="0" smtClean="0">
                <a:solidFill>
                  <a:srgbClr val="FFFFFF">
                    <a:lumMod val="50000"/>
                  </a:srgbClr>
                </a:solidFill>
                <a:latin typeface="Courier New" pitchFamily="49" charset="0"/>
                <a:cs typeface="Courier New" pitchFamily="49" charset="0"/>
              </a:rPr>
              <a:t> += </a:t>
            </a:r>
            <a:r>
              <a:rPr lang="en-US" b="1" dirty="0" err="1" smtClean="0">
                <a:solidFill>
                  <a:srgbClr val="FFFFFF">
                    <a:lumMod val="50000"/>
                  </a:srgbClr>
                </a:solidFill>
                <a:latin typeface="Courier New" pitchFamily="49" charset="0"/>
                <a:cs typeface="Courier New" pitchFamily="49" charset="0"/>
              </a:rPr>
              <a:t>dt</a:t>
            </a:r>
            <a:r>
              <a:rPr lang="en-US" b="1" dirty="0" smtClean="0">
                <a:solidFill>
                  <a:srgbClr val="FFFFFF">
                    <a:lumMod val="50000"/>
                  </a:srgbClr>
                </a:solidFill>
                <a:latin typeface="Courier New" pitchFamily="49" charset="0"/>
                <a:cs typeface="Courier New" pitchFamily="49" charset="0"/>
              </a:rPr>
              <a:t>*</a:t>
            </a:r>
            <a:r>
              <a:rPr lang="en-US" b="1" dirty="0" err="1" smtClean="0">
                <a:solidFill>
                  <a:srgbClr val="FFFFFF">
                    <a:lumMod val="50000"/>
                  </a:srgbClr>
                </a:solidFill>
                <a:latin typeface="Courier New" pitchFamily="49" charset="0"/>
                <a:cs typeface="Courier New" pitchFamily="49" charset="0"/>
              </a:rPr>
              <a:t>ball.vel</a:t>
            </a:r>
            <a:endParaRPr lang="en-US" b="1" dirty="0" smtClean="0">
              <a:solidFill>
                <a:srgbClr val="000000"/>
              </a:solidFill>
              <a:latin typeface="Courier New" pitchFamily="49" charset="0"/>
              <a:cs typeface="Courier New" pitchFamily="49" charset="0"/>
            </a:endParaRPr>
          </a:p>
          <a:p>
            <a:pPr eaLnBrk="0" hangingPunct="0">
              <a:spcBef>
                <a:spcPct val="50000"/>
              </a:spcBef>
              <a:defRPr/>
            </a:pPr>
            <a:r>
              <a:rPr lang="en-US" b="1" dirty="0" smtClean="0">
                <a:solidFill>
                  <a:srgbClr val="000000"/>
                </a:solidFill>
                <a:latin typeface="Courier New" pitchFamily="49" charset="0"/>
                <a:cs typeface="Courier New" pitchFamily="49" charset="0"/>
              </a:rPr>
              <a:t>   </a:t>
            </a:r>
            <a:r>
              <a:rPr lang="en-US" b="1" dirty="0" smtClean="0">
                <a:solidFill>
                  <a:srgbClr val="E97E09"/>
                </a:solidFill>
                <a:latin typeface="Courier New" pitchFamily="49" charset="0"/>
                <a:cs typeface="Courier New" pitchFamily="49" charset="0"/>
              </a:rPr>
              <a:t>if</a:t>
            </a:r>
            <a:r>
              <a:rPr lang="en-US" b="1" dirty="0" smtClean="0">
                <a:solidFill>
                  <a:srgbClr val="000000"/>
                </a:solidFill>
                <a:latin typeface="Courier New" pitchFamily="49" charset="0"/>
                <a:cs typeface="Courier New" pitchFamily="49" charset="0"/>
              </a:rPr>
              <a:t> </a:t>
            </a:r>
            <a:r>
              <a:rPr lang="en-US" b="1" dirty="0" err="1" smtClean="0">
                <a:solidFill>
                  <a:srgbClr val="000000"/>
                </a:solidFill>
                <a:latin typeface="Courier New" pitchFamily="49" charset="0"/>
                <a:cs typeface="Courier New" pitchFamily="49" charset="0"/>
              </a:rPr>
              <a:t>ball.pos.x</a:t>
            </a:r>
            <a:r>
              <a:rPr lang="en-US" b="1" dirty="0" smtClean="0">
                <a:solidFill>
                  <a:srgbClr val="000000"/>
                </a:solidFill>
                <a:latin typeface="Courier New" pitchFamily="49" charset="0"/>
                <a:cs typeface="Courier New" pitchFamily="49" charset="0"/>
              </a:rPr>
              <a:t> &gt; </a:t>
            </a:r>
            <a:r>
              <a:rPr lang="en-US" b="1" dirty="0">
                <a:solidFill>
                  <a:srgbClr val="000000"/>
                </a:solidFill>
                <a:latin typeface="Courier New" pitchFamily="49" charset="0"/>
                <a:cs typeface="Courier New" pitchFamily="49" charset="0"/>
              </a:rPr>
              <a:t>1</a:t>
            </a:r>
            <a:r>
              <a:rPr lang="en-US" b="1" dirty="0" smtClean="0">
                <a:solidFill>
                  <a:srgbClr val="000000"/>
                </a:solidFill>
                <a:latin typeface="Courier New" pitchFamily="49" charset="0"/>
                <a:cs typeface="Courier New" pitchFamily="49" charset="0"/>
              </a:rPr>
              <a:t>0:</a:t>
            </a:r>
          </a:p>
          <a:p>
            <a:pPr eaLnBrk="0" hangingPunct="0">
              <a:spcBef>
                <a:spcPct val="50000"/>
              </a:spcBef>
              <a:defRPr/>
            </a:pPr>
            <a:r>
              <a:rPr lang="en-US" b="1" dirty="0" smtClean="0">
                <a:solidFill>
                  <a:srgbClr val="120DFB"/>
                </a:solidFill>
                <a:latin typeface="Courier New" pitchFamily="49" charset="0"/>
                <a:cs typeface="Courier New" pitchFamily="49" charset="0"/>
              </a:rPr>
              <a:t>      </a:t>
            </a:r>
            <a:r>
              <a:rPr lang="en-US" b="1" dirty="0" err="1" smtClean="0">
                <a:solidFill>
                  <a:srgbClr val="120DFB"/>
                </a:solidFill>
                <a:latin typeface="Courier New" pitchFamily="49" charset="0"/>
                <a:cs typeface="Courier New" pitchFamily="49" charset="0"/>
              </a:rPr>
              <a:t>ball.vel.x</a:t>
            </a:r>
            <a:endParaRPr lang="en-US" b="1" dirty="0" smtClean="0">
              <a:solidFill>
                <a:srgbClr val="120DFB"/>
              </a:solidFill>
              <a:latin typeface="Courier New" pitchFamily="49" charset="0"/>
              <a:cs typeface="Courier New" pitchFamily="49" charset="0"/>
            </a:endParaRPr>
          </a:p>
          <a:p>
            <a:pPr eaLnBrk="0" hangingPunct="0">
              <a:spcBef>
                <a:spcPct val="50000"/>
              </a:spcBef>
              <a:defRPr/>
            </a:pPr>
            <a:r>
              <a:rPr lang="en-US" b="1" dirty="0" smtClean="0">
                <a:solidFill>
                  <a:srgbClr val="120DFB"/>
                </a:solidFill>
                <a:latin typeface="Courier New" pitchFamily="49" charset="0"/>
                <a:cs typeface="Courier New" pitchFamily="49" charset="0"/>
              </a:rPr>
              <a:t>      </a:t>
            </a:r>
            <a:r>
              <a:rPr lang="en-US" b="1" dirty="0" err="1" smtClean="0">
                <a:solidFill>
                  <a:srgbClr val="097621"/>
                </a:solidFill>
                <a:latin typeface="Courier New" pitchFamily="49" charset="0"/>
                <a:cs typeface="Courier New" pitchFamily="49" charset="0"/>
              </a:rPr>
              <a:t>ball.pos.x</a:t>
            </a:r>
            <a:endParaRPr lang="en-US" b="1" dirty="0" smtClean="0">
              <a:solidFill>
                <a:srgbClr val="097621"/>
              </a:solidFill>
              <a:latin typeface="Courier New" pitchFamily="49" charset="0"/>
              <a:cs typeface="Courier New" pitchFamily="49" charset="0"/>
            </a:endParaRPr>
          </a:p>
        </p:txBody>
      </p:sp>
      <p:sp>
        <p:nvSpPr>
          <p:cNvPr id="53252" name="Text Box 56"/>
          <p:cNvSpPr txBox="1">
            <a:spLocks noChangeArrowheads="1"/>
          </p:cNvSpPr>
          <p:nvPr/>
        </p:nvSpPr>
        <p:spPr bwMode="auto">
          <a:xfrm>
            <a:off x="838200" y="1667458"/>
            <a:ext cx="342900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0" hangingPunct="0">
              <a:spcBef>
                <a:spcPct val="50000"/>
              </a:spcBef>
            </a:pPr>
            <a:r>
              <a:rPr lang="en-US" altLang="en-US" sz="1800" b="1" i="1" dirty="0" smtClean="0">
                <a:solidFill>
                  <a:srgbClr val="000000"/>
                </a:solidFill>
                <a:latin typeface="Cambria" pitchFamily="18" charset="0"/>
              </a:rPr>
              <a:t>At least some </a:t>
            </a:r>
            <a:r>
              <a:rPr lang="en-US" altLang="en-US" sz="1800" dirty="0" smtClean="0">
                <a:solidFill>
                  <a:srgbClr val="000000"/>
                </a:solidFill>
                <a:latin typeface="Cambria" pitchFamily="18" charset="0"/>
              </a:rPr>
              <a:t>of the game </a:t>
            </a:r>
            <a:r>
              <a:rPr lang="en-US" altLang="en-US" sz="1800" dirty="0" smtClean="0">
                <a:solidFill>
                  <a:srgbClr val="000000"/>
                </a:solidFill>
                <a:latin typeface="Cambria" pitchFamily="18" charset="0"/>
              </a:rPr>
              <a:t>needs to be</a:t>
            </a:r>
            <a:r>
              <a:rPr lang="en-US" altLang="en-US" sz="1800" dirty="0" smtClean="0">
                <a:solidFill>
                  <a:srgbClr val="000000"/>
                </a:solidFill>
                <a:latin typeface="Cambria" pitchFamily="18" charset="0"/>
              </a:rPr>
              <a:t> </a:t>
            </a:r>
            <a:r>
              <a:rPr lang="en-US" altLang="en-US" sz="1800" dirty="0" smtClean="0">
                <a:solidFill>
                  <a:srgbClr val="000000"/>
                </a:solidFill>
                <a:latin typeface="Cambria" pitchFamily="18" charset="0"/>
              </a:rPr>
              <a:t>about </a:t>
            </a:r>
            <a:r>
              <a:rPr lang="en-US" altLang="en-US" sz="1800" i="1" dirty="0" smtClean="0">
                <a:solidFill>
                  <a:srgbClr val="000000"/>
                </a:solidFill>
                <a:latin typeface="Cambria" pitchFamily="18" charset="0"/>
              </a:rPr>
              <a:t>detecting collisions  </a:t>
            </a:r>
            <a:r>
              <a:rPr lang="en-US" altLang="en-US" sz="1800" dirty="0" smtClean="0">
                <a:solidFill>
                  <a:srgbClr val="000000"/>
                </a:solidFill>
                <a:latin typeface="Cambria" pitchFamily="18" charset="0"/>
              </a:rPr>
              <a:t>and </a:t>
            </a:r>
            <a:r>
              <a:rPr lang="en-US" altLang="en-US" sz="1800" i="1" dirty="0">
                <a:solidFill>
                  <a:srgbClr val="000000"/>
                </a:solidFill>
                <a:latin typeface="Cambria" pitchFamily="18" charset="0"/>
              </a:rPr>
              <a:t>changing velocities</a:t>
            </a:r>
            <a:endParaRPr lang="en-US" altLang="en-US" sz="1800" dirty="0" smtClean="0">
              <a:solidFill>
                <a:srgbClr val="000000"/>
              </a:solidFill>
              <a:latin typeface="Cambria" pitchFamily="18" charset="0"/>
            </a:endParaRPr>
          </a:p>
        </p:txBody>
      </p:sp>
      <p:cxnSp>
        <p:nvCxnSpPr>
          <p:cNvPr id="53253" name="Straight Connector 2"/>
          <p:cNvCxnSpPr>
            <a:cxnSpLocks noChangeShapeType="1"/>
          </p:cNvCxnSpPr>
          <p:nvPr/>
        </p:nvCxnSpPr>
        <p:spPr bwMode="auto">
          <a:xfrm>
            <a:off x="8371337" y="1560460"/>
            <a:ext cx="0" cy="2971800"/>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sp>
        <p:nvSpPr>
          <p:cNvPr id="53254" name="Rectangle 5"/>
          <p:cNvSpPr>
            <a:spLocks noChangeArrowheads="1"/>
          </p:cNvSpPr>
          <p:nvPr/>
        </p:nvSpPr>
        <p:spPr bwMode="auto">
          <a:xfrm>
            <a:off x="8001000" y="1143000"/>
            <a:ext cx="739305" cy="369332"/>
          </a:xfrm>
          <a:prstGeom prst="rect">
            <a:avLst/>
          </a:prstGeom>
          <a:solidFill>
            <a:srgbClr val="CCFFCC"/>
          </a:solidFill>
          <a:ln>
            <a:noFill/>
          </a:ln>
        </p:spPr>
        <p:txBody>
          <a:bodyPr wrap="non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0" hangingPunct="0"/>
            <a:r>
              <a:rPr lang="en-US" altLang="en-US" sz="1800" dirty="0" smtClean="0">
                <a:solidFill>
                  <a:srgbClr val="000000"/>
                </a:solidFill>
                <a:latin typeface="Calibri" panose="020F0502020204030204" pitchFamily="34" charset="0"/>
              </a:rPr>
              <a:t>x = 10</a:t>
            </a:r>
          </a:p>
        </p:txBody>
      </p:sp>
      <p:sp>
        <p:nvSpPr>
          <p:cNvPr id="53255" name="Oval 6"/>
          <p:cNvSpPr>
            <a:spLocks noChangeArrowheads="1"/>
          </p:cNvSpPr>
          <p:nvPr/>
        </p:nvSpPr>
        <p:spPr bwMode="auto">
          <a:xfrm>
            <a:off x="6797675" y="4175073"/>
            <a:ext cx="180975" cy="179387"/>
          </a:xfrm>
          <a:prstGeom prst="ellipse">
            <a:avLst/>
          </a:prstGeom>
          <a:solidFill>
            <a:srgbClr val="C00000"/>
          </a:solidFill>
          <a:ln w="9525" algn="ctr">
            <a:solidFill>
              <a:srgbClr val="C00000"/>
            </a:solidFill>
            <a:round/>
            <a:headEnd/>
            <a:tailEnd/>
          </a:ln>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0" hangingPunct="0"/>
            <a:endParaRPr lang="en-US" altLang="en-US" smtClean="0">
              <a:solidFill>
                <a:srgbClr val="000000"/>
              </a:solidFill>
            </a:endParaRPr>
          </a:p>
        </p:txBody>
      </p:sp>
      <p:cxnSp>
        <p:nvCxnSpPr>
          <p:cNvPr id="53256" name="Straight Arrow Connector 8"/>
          <p:cNvCxnSpPr>
            <a:cxnSpLocks noChangeShapeType="1"/>
          </p:cNvCxnSpPr>
          <p:nvPr/>
        </p:nvCxnSpPr>
        <p:spPr bwMode="auto">
          <a:xfrm flipV="1">
            <a:off x="7002462" y="3846460"/>
            <a:ext cx="312738" cy="312738"/>
          </a:xfrm>
          <a:prstGeom prst="straightConnector1">
            <a:avLst/>
          </a:prstGeom>
          <a:noFill/>
          <a:ln w="9525" algn="ctr">
            <a:solidFill>
              <a:srgbClr val="FF0000"/>
            </a:solidFill>
            <a:round/>
            <a:headEnd/>
            <a:tailEnd type="arrow" w="med" len="med"/>
          </a:ln>
          <a:extLst>
            <a:ext uri="{909E8E84-426E-40DD-AFC4-6F175D3DCCD1}">
              <a14:hiddenFill xmlns:a14="http://schemas.microsoft.com/office/drawing/2010/main">
                <a:noFill/>
              </a14:hiddenFill>
            </a:ext>
          </a:extLst>
        </p:spPr>
      </p:cxnSp>
      <p:sp>
        <p:nvSpPr>
          <p:cNvPr id="53257" name="Text Box 56"/>
          <p:cNvSpPr txBox="1">
            <a:spLocks noChangeArrowheads="1"/>
          </p:cNvSpPr>
          <p:nvPr/>
        </p:nvSpPr>
        <p:spPr bwMode="auto">
          <a:xfrm>
            <a:off x="5791200" y="5551487"/>
            <a:ext cx="313848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0" hangingPunct="0">
              <a:spcBef>
                <a:spcPct val="50000"/>
              </a:spcBef>
            </a:pPr>
            <a:r>
              <a:rPr lang="en-US" altLang="en-US" sz="1800" dirty="0" smtClean="0">
                <a:solidFill>
                  <a:srgbClr val="000000"/>
                </a:solidFill>
                <a:latin typeface="Cambria" pitchFamily="18" charset="0"/>
              </a:rPr>
              <a:t>Line ~ wall at x=10</a:t>
            </a:r>
            <a:endParaRPr lang="en-US" altLang="en-US" sz="1800" dirty="0" smtClean="0">
              <a:solidFill>
                <a:srgbClr val="000000"/>
              </a:solidFill>
              <a:latin typeface="Cambria" pitchFamily="18" charset="0"/>
            </a:endParaRPr>
          </a:p>
        </p:txBody>
      </p:sp>
      <p:sp>
        <p:nvSpPr>
          <p:cNvPr id="53258" name="Rectangle 10"/>
          <p:cNvSpPr>
            <a:spLocks noChangeArrowheads="1"/>
          </p:cNvSpPr>
          <p:nvPr/>
        </p:nvSpPr>
        <p:spPr bwMode="auto">
          <a:xfrm>
            <a:off x="6551844" y="5943600"/>
            <a:ext cx="181665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0" hangingPunct="0">
              <a:spcBef>
                <a:spcPct val="50000"/>
              </a:spcBef>
            </a:pPr>
            <a:r>
              <a:rPr lang="en-US" altLang="en-US" sz="1800" dirty="0" smtClean="0">
                <a:solidFill>
                  <a:srgbClr val="000000"/>
                </a:solidFill>
                <a:latin typeface="Cambria" pitchFamily="18" charset="0"/>
              </a:rPr>
              <a:t>How to </a:t>
            </a:r>
            <a:r>
              <a:rPr lang="en-US" altLang="en-US" sz="1800" b="1" dirty="0" smtClean="0">
                <a:solidFill>
                  <a:srgbClr val="000AF9"/>
                </a:solidFill>
                <a:latin typeface="Cambria" pitchFamily="18" charset="0"/>
              </a:rPr>
              <a:t>bounce</a:t>
            </a:r>
            <a:r>
              <a:rPr lang="en-US" altLang="en-US" sz="1800" dirty="0" smtClean="0">
                <a:solidFill>
                  <a:srgbClr val="000000"/>
                </a:solidFill>
                <a:latin typeface="Cambria" pitchFamily="18" charset="0"/>
              </a:rPr>
              <a:t>?</a:t>
            </a:r>
          </a:p>
        </p:txBody>
      </p:sp>
      <p:sp>
        <p:nvSpPr>
          <p:cNvPr id="53259" name="Rectangle 14"/>
          <p:cNvSpPr>
            <a:spLocks noChangeArrowheads="1"/>
          </p:cNvSpPr>
          <p:nvPr/>
        </p:nvSpPr>
        <p:spPr bwMode="auto">
          <a:xfrm>
            <a:off x="6551844" y="6335712"/>
            <a:ext cx="190635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0" hangingPunct="0">
              <a:spcBef>
                <a:spcPct val="50000"/>
              </a:spcBef>
            </a:pPr>
            <a:r>
              <a:rPr lang="en-US" altLang="en-US" sz="1800" b="1" dirty="0">
                <a:solidFill>
                  <a:srgbClr val="009900"/>
                </a:solidFill>
                <a:latin typeface="Cambria" pitchFamily="18" charset="0"/>
              </a:rPr>
              <a:t>W</a:t>
            </a:r>
            <a:r>
              <a:rPr lang="en-US" altLang="en-US" sz="1800" b="1" dirty="0" smtClean="0">
                <a:solidFill>
                  <a:srgbClr val="009900"/>
                </a:solidFill>
                <a:latin typeface="Cambria" pitchFamily="18" charset="0"/>
              </a:rPr>
              <a:t>hat else to do</a:t>
            </a:r>
            <a:r>
              <a:rPr lang="en-US" altLang="en-US" sz="1800" dirty="0" smtClean="0">
                <a:solidFill>
                  <a:srgbClr val="000000"/>
                </a:solidFill>
                <a:latin typeface="Cambria" pitchFamily="18" charset="0"/>
              </a:rPr>
              <a:t>?</a:t>
            </a:r>
          </a:p>
        </p:txBody>
      </p:sp>
      <p:cxnSp>
        <p:nvCxnSpPr>
          <p:cNvPr id="13" name="Straight Connector 2"/>
          <p:cNvCxnSpPr>
            <a:cxnSpLocks noChangeShapeType="1"/>
          </p:cNvCxnSpPr>
          <p:nvPr/>
        </p:nvCxnSpPr>
        <p:spPr bwMode="auto">
          <a:xfrm flipV="1">
            <a:off x="5867045" y="1657036"/>
            <a:ext cx="0" cy="1281906"/>
          </a:xfrm>
          <a:prstGeom prst="line">
            <a:avLst/>
          </a:prstGeom>
          <a:noFill/>
          <a:ln w="28575" algn="ctr">
            <a:solidFill>
              <a:schemeClr val="bg1">
                <a:lumMod val="65000"/>
              </a:schemeClr>
            </a:solidFill>
            <a:round/>
            <a:headEnd type="none" w="med" len="med"/>
            <a:tailEnd type="arrow" w="med" len="med"/>
          </a:ln>
          <a:extLst>
            <a:ext uri="{909E8E84-426E-40DD-AFC4-6F175D3DCCD1}">
              <a14:hiddenFill xmlns:a14="http://schemas.microsoft.com/office/drawing/2010/main">
                <a:noFill/>
              </a14:hiddenFill>
            </a:ext>
          </a:extLst>
        </p:spPr>
      </p:cxnSp>
      <p:sp>
        <p:nvSpPr>
          <p:cNvPr id="5" name="Rectangle 4"/>
          <p:cNvSpPr/>
          <p:nvPr/>
        </p:nvSpPr>
        <p:spPr>
          <a:xfrm>
            <a:off x="5635618" y="1179460"/>
            <a:ext cx="460382" cy="461665"/>
          </a:xfrm>
          <a:prstGeom prst="rect">
            <a:avLst/>
          </a:prstGeom>
        </p:spPr>
        <p:txBody>
          <a:bodyPr wrap="none">
            <a:spAutoFit/>
          </a:bodyPr>
          <a:lstStyle/>
          <a:p>
            <a:r>
              <a:rPr lang="en-US" dirty="0" smtClean="0">
                <a:solidFill>
                  <a:schemeClr val="bg1">
                    <a:lumMod val="65000"/>
                  </a:schemeClr>
                </a:solidFill>
                <a:latin typeface="Calibri" panose="020F0502020204030204" pitchFamily="34" charset="0"/>
              </a:rPr>
              <a:t>+z</a:t>
            </a:r>
            <a:endParaRPr lang="en-US" dirty="0">
              <a:solidFill>
                <a:schemeClr val="bg1">
                  <a:lumMod val="65000"/>
                </a:schemeClr>
              </a:solidFill>
            </a:endParaRPr>
          </a:p>
        </p:txBody>
      </p:sp>
      <p:cxnSp>
        <p:nvCxnSpPr>
          <p:cNvPr id="16" name="Straight Connector 2"/>
          <p:cNvCxnSpPr>
            <a:cxnSpLocks noChangeShapeType="1"/>
          </p:cNvCxnSpPr>
          <p:nvPr/>
        </p:nvCxnSpPr>
        <p:spPr bwMode="auto">
          <a:xfrm>
            <a:off x="7455568" y="5223907"/>
            <a:ext cx="1136204" cy="0"/>
          </a:xfrm>
          <a:prstGeom prst="line">
            <a:avLst/>
          </a:prstGeom>
          <a:noFill/>
          <a:ln w="28575" algn="ctr">
            <a:solidFill>
              <a:schemeClr val="bg1">
                <a:lumMod val="65000"/>
              </a:schemeClr>
            </a:solidFill>
            <a:round/>
            <a:headEnd type="none" w="med" len="med"/>
            <a:tailEnd type="arrow" w="med" len="med"/>
          </a:ln>
          <a:extLst>
            <a:ext uri="{909E8E84-426E-40DD-AFC4-6F175D3DCCD1}">
              <a14:hiddenFill xmlns:a14="http://schemas.microsoft.com/office/drawing/2010/main">
                <a:noFill/>
              </a14:hiddenFill>
            </a:ext>
          </a:extLst>
        </p:spPr>
      </p:cxnSp>
      <p:sp>
        <p:nvSpPr>
          <p:cNvPr id="18" name="Rectangle 17"/>
          <p:cNvSpPr/>
          <p:nvPr/>
        </p:nvSpPr>
        <p:spPr>
          <a:xfrm>
            <a:off x="8650421" y="4973882"/>
            <a:ext cx="471604" cy="461665"/>
          </a:xfrm>
          <a:prstGeom prst="rect">
            <a:avLst/>
          </a:prstGeom>
        </p:spPr>
        <p:txBody>
          <a:bodyPr wrap="none">
            <a:spAutoFit/>
          </a:bodyPr>
          <a:lstStyle/>
          <a:p>
            <a:r>
              <a:rPr lang="en-US" dirty="0" smtClean="0">
                <a:solidFill>
                  <a:schemeClr val="bg1">
                    <a:lumMod val="65000"/>
                  </a:schemeClr>
                </a:solidFill>
                <a:latin typeface="Calibri" panose="020F0502020204030204" pitchFamily="34" charset="0"/>
              </a:rPr>
              <a:t>+x</a:t>
            </a:r>
            <a:endParaRPr lang="en-US" dirty="0">
              <a:solidFill>
                <a:schemeClr val="bg1">
                  <a:lumMod val="65000"/>
                </a:schemeClr>
              </a:solidFill>
            </a:endParaRPr>
          </a:p>
        </p:txBody>
      </p:sp>
      <p:sp>
        <p:nvSpPr>
          <p:cNvPr id="19" name="Right Arrow 18"/>
          <p:cNvSpPr/>
          <p:nvPr/>
        </p:nvSpPr>
        <p:spPr bwMode="auto">
          <a:xfrm>
            <a:off x="6070581" y="6365993"/>
            <a:ext cx="457200" cy="308769"/>
          </a:xfrm>
          <a:prstGeom prst="rightArrow">
            <a:avLst>
              <a:gd name="adj1" fmla="val 36436"/>
              <a:gd name="adj2" fmla="val 50000"/>
            </a:avLst>
          </a:prstGeom>
          <a:solidFill>
            <a:srgbClr val="0099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1" charset="-128"/>
            </a:endParaRPr>
          </a:p>
        </p:txBody>
      </p:sp>
      <p:sp>
        <p:nvSpPr>
          <p:cNvPr id="20" name="Right Arrow 19"/>
          <p:cNvSpPr/>
          <p:nvPr/>
        </p:nvSpPr>
        <p:spPr bwMode="auto">
          <a:xfrm>
            <a:off x="6070581" y="5973881"/>
            <a:ext cx="457200" cy="308769"/>
          </a:xfrm>
          <a:prstGeom prst="rightArrow">
            <a:avLst>
              <a:gd name="adj1" fmla="val 36436"/>
              <a:gd name="adj2" fmla="val 50000"/>
            </a:avLst>
          </a:prstGeom>
          <a:solidFill>
            <a:srgbClr val="000AF9"/>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1" charset="-128"/>
            </a:endParaRPr>
          </a:p>
        </p:txBody>
      </p:sp>
      <p:sp>
        <p:nvSpPr>
          <p:cNvPr id="3" name="Rounded Rectangle 2"/>
          <p:cNvSpPr/>
          <p:nvPr/>
        </p:nvSpPr>
        <p:spPr bwMode="auto">
          <a:xfrm>
            <a:off x="685800" y="4640864"/>
            <a:ext cx="4495800" cy="455560"/>
          </a:xfrm>
          <a:prstGeom prst="round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1" charset="-128"/>
            </a:endParaRPr>
          </a:p>
        </p:txBody>
      </p:sp>
      <p:sp>
        <p:nvSpPr>
          <p:cNvPr id="6" name="Rectangle 5"/>
          <p:cNvSpPr/>
          <p:nvPr/>
        </p:nvSpPr>
        <p:spPr>
          <a:xfrm>
            <a:off x="189411" y="4093843"/>
            <a:ext cx="5074443" cy="1015663"/>
          </a:xfrm>
          <a:prstGeom prst="rect">
            <a:avLst/>
          </a:prstGeom>
        </p:spPr>
        <p:txBody>
          <a:bodyPr wrap="square">
            <a:spAutoFit/>
          </a:bodyPr>
          <a:lstStyle/>
          <a:p>
            <a:pPr eaLnBrk="0" hangingPunct="0">
              <a:spcBef>
                <a:spcPct val="50000"/>
              </a:spcBef>
              <a:defRPr/>
            </a:pPr>
            <a:endParaRPr lang="en-US" b="1" dirty="0">
              <a:solidFill>
                <a:srgbClr val="C00000"/>
              </a:solidFill>
              <a:latin typeface="Courier New" pitchFamily="49" charset="0"/>
              <a:cs typeface="Courier New" pitchFamily="49" charset="0"/>
            </a:endParaRPr>
          </a:p>
          <a:p>
            <a:pPr eaLnBrk="0" hangingPunct="0">
              <a:spcBef>
                <a:spcPct val="50000"/>
              </a:spcBef>
              <a:defRPr/>
            </a:pPr>
            <a:r>
              <a:rPr lang="en-US" b="1" dirty="0">
                <a:solidFill>
                  <a:srgbClr val="000000"/>
                </a:solidFill>
                <a:latin typeface="Courier New" pitchFamily="49" charset="0"/>
                <a:cs typeface="Courier New" pitchFamily="49" charset="0"/>
              </a:rPr>
              <a:t>   </a:t>
            </a:r>
            <a:r>
              <a:rPr lang="en-US" b="1" dirty="0" err="1">
                <a:solidFill>
                  <a:srgbClr val="FFFFFF">
                    <a:lumMod val="50000"/>
                  </a:srgbClr>
                </a:solidFill>
                <a:latin typeface="Courier New" pitchFamily="49" charset="0"/>
                <a:cs typeface="Courier New" pitchFamily="49" charset="0"/>
              </a:rPr>
              <a:t>ball.pos</a:t>
            </a:r>
            <a:r>
              <a:rPr lang="en-US" b="1" dirty="0">
                <a:solidFill>
                  <a:srgbClr val="FFFFFF">
                    <a:lumMod val="50000"/>
                  </a:srgbClr>
                </a:solidFill>
                <a:latin typeface="Courier New" pitchFamily="49" charset="0"/>
                <a:cs typeface="Courier New" pitchFamily="49" charset="0"/>
              </a:rPr>
              <a:t> += </a:t>
            </a:r>
            <a:r>
              <a:rPr lang="en-US" b="1" dirty="0" err="1">
                <a:solidFill>
                  <a:srgbClr val="FFFFFF">
                    <a:lumMod val="50000"/>
                  </a:srgbClr>
                </a:solidFill>
                <a:latin typeface="Courier New" pitchFamily="49" charset="0"/>
                <a:cs typeface="Courier New" pitchFamily="49" charset="0"/>
              </a:rPr>
              <a:t>dt</a:t>
            </a:r>
            <a:r>
              <a:rPr lang="en-US" b="1" dirty="0">
                <a:solidFill>
                  <a:srgbClr val="FFFFFF">
                    <a:lumMod val="50000"/>
                  </a:srgbClr>
                </a:solidFill>
                <a:latin typeface="Courier New" pitchFamily="49" charset="0"/>
                <a:cs typeface="Courier New" pitchFamily="49" charset="0"/>
              </a:rPr>
              <a:t>*</a:t>
            </a:r>
            <a:r>
              <a:rPr lang="en-US" b="1" dirty="0" err="1">
                <a:solidFill>
                  <a:srgbClr val="FFFFFF">
                    <a:lumMod val="50000"/>
                  </a:srgbClr>
                </a:solidFill>
                <a:latin typeface="Courier New" pitchFamily="49" charset="0"/>
                <a:cs typeface="Courier New" pitchFamily="49" charset="0"/>
              </a:rPr>
              <a:t>ball.vel</a:t>
            </a:r>
            <a:endParaRPr lang="en-US" b="1" dirty="0">
              <a:solidFill>
                <a:srgbClr val="000000"/>
              </a:solidFill>
              <a:latin typeface="Courier New" pitchFamily="49" charset="0"/>
              <a:cs typeface="Courier New" pitchFamily="49" charset="0"/>
            </a:endParaRPr>
          </a:p>
        </p:txBody>
      </p:sp>
    </p:spTree>
    <p:extLst>
      <p:ext uri="{BB962C8B-B14F-4D97-AF65-F5344CB8AC3E}">
        <p14:creationId xmlns:p14="http://schemas.microsoft.com/office/powerpoint/2010/main" val="3262292529"/>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3" name="Text Box 56"/>
          <p:cNvSpPr txBox="1">
            <a:spLocks noChangeArrowheads="1"/>
          </p:cNvSpPr>
          <p:nvPr/>
        </p:nvSpPr>
        <p:spPr bwMode="auto">
          <a:xfrm>
            <a:off x="4676775" y="1254125"/>
            <a:ext cx="385762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0" hangingPunct="0">
              <a:spcBef>
                <a:spcPct val="50000"/>
              </a:spcBef>
            </a:pPr>
            <a:r>
              <a:rPr lang="en-US" altLang="en-US" b="1" dirty="0" smtClean="0">
                <a:solidFill>
                  <a:srgbClr val="000000"/>
                </a:solidFill>
                <a:latin typeface="Cambria" pitchFamily="18" charset="0"/>
              </a:rPr>
              <a:t>()  Zeroth </a:t>
            </a:r>
            <a:r>
              <a:rPr lang="en-US" altLang="en-US" dirty="0" smtClean="0">
                <a:solidFill>
                  <a:srgbClr val="000000"/>
                </a:solidFill>
                <a:latin typeface="Cambria" pitchFamily="18" charset="0"/>
              </a:rPr>
              <a:t>approximation:</a:t>
            </a:r>
          </a:p>
        </p:txBody>
      </p:sp>
      <p:sp>
        <p:nvSpPr>
          <p:cNvPr id="56324" name="Oval 1"/>
          <p:cNvSpPr>
            <a:spLocks noChangeArrowheads="1"/>
          </p:cNvSpPr>
          <p:nvPr/>
        </p:nvSpPr>
        <p:spPr bwMode="auto">
          <a:xfrm>
            <a:off x="1071563" y="2611438"/>
            <a:ext cx="1166812" cy="1166812"/>
          </a:xfrm>
          <a:prstGeom prst="ellipse">
            <a:avLst/>
          </a:prstGeom>
          <a:solidFill>
            <a:srgbClr val="CCECFF"/>
          </a:solidFill>
          <a:ln w="9525" algn="ctr">
            <a:solidFill>
              <a:schemeClr val="tx1"/>
            </a:solidFill>
            <a:round/>
            <a:headEnd/>
            <a:tailEnd/>
          </a:ln>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0" hangingPunct="0"/>
            <a:endParaRPr lang="en-US" altLang="en-US" smtClean="0">
              <a:solidFill>
                <a:srgbClr val="000000"/>
              </a:solidFill>
            </a:endParaRPr>
          </a:p>
        </p:txBody>
      </p:sp>
      <p:sp>
        <p:nvSpPr>
          <p:cNvPr id="56325" name="Oval 12"/>
          <p:cNvSpPr>
            <a:spLocks noChangeArrowheads="1"/>
          </p:cNvSpPr>
          <p:nvPr/>
        </p:nvSpPr>
        <p:spPr bwMode="auto">
          <a:xfrm>
            <a:off x="1889125" y="1757363"/>
            <a:ext cx="1166813" cy="1166812"/>
          </a:xfrm>
          <a:prstGeom prst="ellipse">
            <a:avLst/>
          </a:prstGeom>
          <a:solidFill>
            <a:srgbClr val="FFCCCC"/>
          </a:solidFill>
          <a:ln w="9525" algn="ctr">
            <a:solidFill>
              <a:schemeClr val="tx1"/>
            </a:solidFill>
            <a:round/>
            <a:headEnd/>
            <a:tailEnd/>
          </a:ln>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0" hangingPunct="0"/>
            <a:endParaRPr lang="en-US" altLang="en-US" smtClean="0">
              <a:solidFill>
                <a:srgbClr val="000000"/>
              </a:solidFill>
            </a:endParaRPr>
          </a:p>
        </p:txBody>
      </p:sp>
      <p:cxnSp>
        <p:nvCxnSpPr>
          <p:cNvPr id="56326" name="Straight Arrow Connector 13"/>
          <p:cNvCxnSpPr>
            <a:cxnSpLocks noChangeShapeType="1"/>
          </p:cNvCxnSpPr>
          <p:nvPr/>
        </p:nvCxnSpPr>
        <p:spPr bwMode="auto">
          <a:xfrm flipV="1">
            <a:off x="1644650" y="3213100"/>
            <a:ext cx="0" cy="1363663"/>
          </a:xfrm>
          <a:prstGeom prst="straightConnector1">
            <a:avLst/>
          </a:prstGeom>
          <a:noFill/>
          <a:ln w="38100" algn="ctr">
            <a:solidFill>
              <a:srgbClr val="120DFB"/>
            </a:solidFill>
            <a:round/>
            <a:headEnd/>
            <a:tailEnd type="arrow" w="med" len="med"/>
          </a:ln>
          <a:extLst>
            <a:ext uri="{909E8E84-426E-40DD-AFC4-6F175D3DCCD1}">
              <a14:hiddenFill xmlns:a14="http://schemas.microsoft.com/office/drawing/2010/main">
                <a:noFill/>
              </a14:hiddenFill>
            </a:ext>
          </a:extLst>
        </p:spPr>
      </p:cxnSp>
      <p:sp>
        <p:nvSpPr>
          <p:cNvPr id="56327" name="Text Box 56"/>
          <p:cNvSpPr txBox="1">
            <a:spLocks noChangeArrowheads="1"/>
          </p:cNvSpPr>
          <p:nvPr/>
        </p:nvSpPr>
        <p:spPr bwMode="auto">
          <a:xfrm>
            <a:off x="5362575" y="1735138"/>
            <a:ext cx="2790825" cy="78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0" hangingPunct="0">
              <a:spcBef>
                <a:spcPct val="50000"/>
              </a:spcBef>
            </a:pPr>
            <a:r>
              <a:rPr lang="en-US" altLang="en-US" sz="1800" dirty="0" smtClean="0">
                <a:solidFill>
                  <a:srgbClr val="000000"/>
                </a:solidFill>
                <a:latin typeface="Cambria" pitchFamily="18" charset="0"/>
              </a:rPr>
              <a:t>Stop </a:t>
            </a:r>
            <a:r>
              <a:rPr lang="en-US" altLang="en-US" sz="1800" b="1" dirty="0" smtClean="0">
                <a:solidFill>
                  <a:srgbClr val="120DFB"/>
                </a:solidFill>
                <a:latin typeface="Cambria" pitchFamily="18" charset="0"/>
              </a:rPr>
              <a:t>q</a:t>
            </a:r>
            <a:r>
              <a:rPr lang="en-US" altLang="en-US" sz="1800" dirty="0" smtClean="0">
                <a:solidFill>
                  <a:srgbClr val="000000"/>
                </a:solidFill>
                <a:latin typeface="Cambria" pitchFamily="18" charset="0"/>
              </a:rPr>
              <a:t>. </a:t>
            </a:r>
            <a:r>
              <a:rPr lang="en-US" altLang="en-US" sz="1800" dirty="0">
                <a:solidFill>
                  <a:srgbClr val="000000"/>
                </a:solidFill>
                <a:latin typeface="Cambria" pitchFamily="18" charset="0"/>
              </a:rPr>
              <a:t> </a:t>
            </a:r>
            <a:r>
              <a:rPr lang="en-US" altLang="en-US" sz="1800" i="1" dirty="0" smtClean="0">
                <a:solidFill>
                  <a:srgbClr val="000000"/>
                </a:solidFill>
                <a:latin typeface="Cambria" pitchFamily="18" charset="0"/>
              </a:rPr>
              <a:t>Undo any overlap.</a:t>
            </a:r>
            <a:endParaRPr lang="en-US" altLang="en-US" sz="1800" i="1" dirty="0" smtClean="0">
              <a:solidFill>
                <a:srgbClr val="000000"/>
              </a:solidFill>
              <a:latin typeface="Cambria" pitchFamily="18" charset="0"/>
            </a:endParaRPr>
          </a:p>
          <a:p>
            <a:pPr eaLnBrk="0" hangingPunct="0">
              <a:spcBef>
                <a:spcPct val="50000"/>
              </a:spcBef>
            </a:pPr>
            <a:r>
              <a:rPr lang="en-US" altLang="en-US" sz="1800" dirty="0" smtClean="0">
                <a:solidFill>
                  <a:srgbClr val="000000"/>
                </a:solidFill>
                <a:latin typeface="Cambria" pitchFamily="18" charset="0"/>
              </a:rPr>
              <a:t>Make </a:t>
            </a:r>
            <a:r>
              <a:rPr lang="en-US" altLang="en-US" sz="1800" b="1" dirty="0" err="1" smtClean="0">
                <a:solidFill>
                  <a:srgbClr val="FF0000"/>
                </a:solidFill>
                <a:latin typeface="Cambria" pitchFamily="18" charset="0"/>
              </a:rPr>
              <a:t>r</a:t>
            </a:r>
            <a:r>
              <a:rPr lang="en-US" altLang="en-US" sz="1800" dirty="0" err="1" smtClean="0">
                <a:solidFill>
                  <a:srgbClr val="000000"/>
                </a:solidFill>
                <a:latin typeface="Cambria" pitchFamily="18" charset="0"/>
              </a:rPr>
              <a:t>.vel</a:t>
            </a:r>
            <a:r>
              <a:rPr lang="en-US" altLang="en-US" sz="1800" dirty="0" smtClean="0">
                <a:solidFill>
                  <a:srgbClr val="000000"/>
                </a:solidFill>
                <a:latin typeface="Cambria" pitchFamily="18" charset="0"/>
              </a:rPr>
              <a:t> = </a:t>
            </a:r>
            <a:r>
              <a:rPr lang="en-US" altLang="en-US" sz="1800" b="1" dirty="0" err="1" smtClean="0">
                <a:solidFill>
                  <a:srgbClr val="120DFB"/>
                </a:solidFill>
                <a:latin typeface="Cambria" pitchFamily="18" charset="0"/>
              </a:rPr>
              <a:t>q</a:t>
            </a:r>
            <a:r>
              <a:rPr lang="en-US" altLang="en-US" sz="1800" dirty="0" err="1" smtClean="0">
                <a:solidFill>
                  <a:srgbClr val="000000"/>
                </a:solidFill>
                <a:latin typeface="Cambria" pitchFamily="18" charset="0"/>
              </a:rPr>
              <a:t>.vel</a:t>
            </a:r>
            <a:r>
              <a:rPr lang="en-US" altLang="en-US" sz="1800" dirty="0" smtClean="0">
                <a:solidFill>
                  <a:srgbClr val="000000"/>
                </a:solidFill>
                <a:latin typeface="Cambria" pitchFamily="18" charset="0"/>
              </a:rPr>
              <a:t>.</a:t>
            </a:r>
          </a:p>
        </p:txBody>
      </p:sp>
      <p:sp>
        <p:nvSpPr>
          <p:cNvPr id="56328" name="Rectangle 17"/>
          <p:cNvSpPr>
            <a:spLocks noChangeArrowheads="1"/>
          </p:cNvSpPr>
          <p:nvPr/>
        </p:nvSpPr>
        <p:spPr bwMode="auto">
          <a:xfrm>
            <a:off x="887413" y="3414713"/>
            <a:ext cx="36671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0" hangingPunct="0"/>
            <a:r>
              <a:rPr lang="en-US" altLang="en-US" b="1" smtClean="0">
                <a:solidFill>
                  <a:srgbClr val="120DFB"/>
                </a:solidFill>
                <a:latin typeface="Cambria" pitchFamily="18" charset="0"/>
              </a:rPr>
              <a:t>q</a:t>
            </a:r>
            <a:endParaRPr lang="en-US" altLang="en-US" smtClean="0">
              <a:solidFill>
                <a:srgbClr val="000000"/>
              </a:solidFill>
            </a:endParaRPr>
          </a:p>
        </p:txBody>
      </p:sp>
      <p:sp>
        <p:nvSpPr>
          <p:cNvPr id="56329" name="Rectangle 19"/>
          <p:cNvSpPr>
            <a:spLocks noChangeArrowheads="1"/>
          </p:cNvSpPr>
          <p:nvPr/>
        </p:nvSpPr>
        <p:spPr bwMode="auto">
          <a:xfrm>
            <a:off x="2921000" y="2474913"/>
            <a:ext cx="3270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0" hangingPunct="0"/>
            <a:r>
              <a:rPr lang="en-US" altLang="en-US" b="1" smtClean="0">
                <a:solidFill>
                  <a:srgbClr val="FF0000"/>
                </a:solidFill>
                <a:latin typeface="Cambria" pitchFamily="18" charset="0"/>
              </a:rPr>
              <a:t>r</a:t>
            </a:r>
            <a:endParaRPr lang="en-US" altLang="en-US" smtClean="0">
              <a:solidFill>
                <a:srgbClr val="FF0000"/>
              </a:solidFill>
            </a:endParaRPr>
          </a:p>
        </p:txBody>
      </p:sp>
      <p:sp>
        <p:nvSpPr>
          <p:cNvPr id="56332" name="Rectangle 22"/>
          <p:cNvSpPr>
            <a:spLocks noChangeArrowheads="1"/>
          </p:cNvSpPr>
          <p:nvPr/>
        </p:nvSpPr>
        <p:spPr bwMode="auto">
          <a:xfrm>
            <a:off x="1654175" y="4114800"/>
            <a:ext cx="8524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0" hangingPunct="0"/>
            <a:r>
              <a:rPr lang="en-US" altLang="en-US" b="1" smtClean="0">
                <a:solidFill>
                  <a:srgbClr val="120DFB"/>
                </a:solidFill>
                <a:latin typeface="Cambria" pitchFamily="18" charset="0"/>
              </a:rPr>
              <a:t>q.vel</a:t>
            </a:r>
            <a:endParaRPr lang="en-US" altLang="en-US" smtClean="0">
              <a:solidFill>
                <a:srgbClr val="000000"/>
              </a:solidFill>
            </a:endParaRPr>
          </a:p>
        </p:txBody>
      </p:sp>
      <p:sp>
        <p:nvSpPr>
          <p:cNvPr id="20" name="Text Box 29"/>
          <p:cNvSpPr txBox="1">
            <a:spLocks noChangeArrowheads="1"/>
          </p:cNvSpPr>
          <p:nvPr>
            <p:custDataLst>
              <p:tags r:id="rId1"/>
            </p:custDataLst>
          </p:nvPr>
        </p:nvSpPr>
        <p:spPr bwMode="auto">
          <a:xfrm>
            <a:off x="838200" y="177800"/>
            <a:ext cx="731520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0" hangingPunct="0">
              <a:spcBef>
                <a:spcPct val="50000"/>
              </a:spcBef>
            </a:pPr>
            <a:r>
              <a:rPr lang="en-US" altLang="en-US" sz="4200" dirty="0" smtClean="0">
                <a:solidFill>
                  <a:srgbClr val="000000"/>
                </a:solidFill>
                <a:latin typeface="Cambria" pitchFamily="18" charset="0"/>
              </a:rPr>
              <a:t>"Spherical" collisions</a:t>
            </a:r>
          </a:p>
        </p:txBody>
      </p:sp>
      <p:grpSp>
        <p:nvGrpSpPr>
          <p:cNvPr id="19" name="Group 20"/>
          <p:cNvGrpSpPr>
            <a:grpSpLocks/>
          </p:cNvGrpSpPr>
          <p:nvPr/>
        </p:nvGrpSpPr>
        <p:grpSpPr bwMode="auto">
          <a:xfrm>
            <a:off x="228600" y="6135213"/>
            <a:ext cx="517525" cy="568325"/>
            <a:chOff x="2928" y="1051"/>
            <a:chExt cx="840" cy="957"/>
          </a:xfrm>
        </p:grpSpPr>
        <p:sp>
          <p:nvSpPr>
            <p:cNvPr id="21" name="Freeform 21"/>
            <p:cNvSpPr>
              <a:spLocks/>
            </p:cNvSpPr>
            <p:nvPr/>
          </p:nvSpPr>
          <p:spPr bwMode="auto">
            <a:xfrm>
              <a:off x="2928" y="1759"/>
              <a:ext cx="810" cy="249"/>
            </a:xfrm>
            <a:custGeom>
              <a:avLst/>
              <a:gdLst>
                <a:gd name="T0" fmla="*/ 52 w 1048"/>
                <a:gd name="T1" fmla="*/ 21 h 250"/>
                <a:gd name="T2" fmla="*/ 90 w 1048"/>
                <a:gd name="T3" fmla="*/ 83 h 250"/>
                <a:gd name="T4" fmla="*/ 94 w 1048"/>
                <a:gd name="T5" fmla="*/ 111 h 250"/>
                <a:gd name="T6" fmla="*/ 98 w 1048"/>
                <a:gd name="T7" fmla="*/ 129 h 250"/>
                <a:gd name="T8" fmla="*/ 103 w 1048"/>
                <a:gd name="T9" fmla="*/ 170 h 250"/>
                <a:gd name="T10" fmla="*/ 73 w 1048"/>
                <a:gd name="T11" fmla="*/ 239 h 250"/>
                <a:gd name="T12" fmla="*/ 8 w 1048"/>
                <a:gd name="T13" fmla="*/ 219 h 250"/>
                <a:gd name="T14" fmla="*/ 0 w 1048"/>
                <a:gd name="T15" fmla="*/ 198 h 250"/>
                <a:gd name="T16" fmla="*/ 2 w 1048"/>
                <a:gd name="T17" fmla="*/ 164 h 250"/>
                <a:gd name="T18" fmla="*/ 9 w 1048"/>
                <a:gd name="T19" fmla="*/ 125 h 250"/>
                <a:gd name="T20" fmla="*/ 20 w 1048"/>
                <a:gd name="T21" fmla="*/ 76 h 250"/>
                <a:gd name="T22" fmla="*/ 28 w 1048"/>
                <a:gd name="T23" fmla="*/ 55 h 250"/>
                <a:gd name="T24" fmla="*/ 32 w 1048"/>
                <a:gd name="T25" fmla="*/ 28 h 250"/>
                <a:gd name="T26" fmla="*/ 37 w 1048"/>
                <a:gd name="T27" fmla="*/ 14 h 250"/>
                <a:gd name="T28" fmla="*/ 49 w 1048"/>
                <a:gd name="T29" fmla="*/ 28 h 250"/>
                <a:gd name="T30" fmla="*/ 52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22" name="Oval 22"/>
            <p:cNvSpPr>
              <a:spLocks noChangeArrowheads="1"/>
            </p:cNvSpPr>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23" name="Oval 23"/>
            <p:cNvSpPr>
              <a:spLocks noChangeArrowheads="1"/>
            </p:cNvSpPr>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24" name="Oval 24"/>
            <p:cNvSpPr>
              <a:spLocks noChangeArrowheads="1"/>
            </p:cNvSpPr>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25" name="Oval 25"/>
            <p:cNvSpPr>
              <a:spLocks noChangeArrowheads="1"/>
            </p:cNvSpPr>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26" name="Oval 26"/>
            <p:cNvSpPr>
              <a:spLocks noChangeArrowheads="1"/>
            </p:cNvSpPr>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27" name="Oval 27"/>
            <p:cNvSpPr>
              <a:spLocks noChangeArrowheads="1"/>
            </p:cNvSpPr>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28" name="Oval 28"/>
            <p:cNvSpPr>
              <a:spLocks noChangeArrowheads="1"/>
            </p:cNvSpPr>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29" name="AutoShape 29"/>
            <p:cNvSpPr>
              <a:spLocks noChangeArrowheads="1"/>
            </p:cNvSpPr>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30" name="Freeform 30"/>
            <p:cNvSpPr>
              <a:spLocks/>
            </p:cNvSpPr>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31" name="Freeform 31"/>
            <p:cNvSpPr>
              <a:spLocks/>
            </p:cNvSpPr>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32" name="Freeform 32"/>
            <p:cNvSpPr>
              <a:spLocks/>
            </p:cNvSpPr>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33" name="Freeform 33"/>
            <p:cNvSpPr>
              <a:spLocks/>
            </p:cNvSpPr>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34" name="TextBox 33"/>
          <p:cNvSpPr txBox="1"/>
          <p:nvPr/>
        </p:nvSpPr>
        <p:spPr>
          <a:xfrm>
            <a:off x="755196" y="6107170"/>
            <a:ext cx="3048000" cy="323165"/>
          </a:xfrm>
          <a:prstGeom prst="rect">
            <a:avLst/>
          </a:prstGeom>
          <a:noFill/>
        </p:spPr>
        <p:txBody>
          <a:bodyPr wrap="square" rtlCol="0">
            <a:spAutoFit/>
          </a:bodyPr>
          <a:lstStyle/>
          <a:p>
            <a:r>
              <a:rPr lang="en-US" sz="1500" dirty="0" smtClean="0">
                <a:solidFill>
                  <a:srgbClr val="009900"/>
                </a:solidFill>
                <a:latin typeface="Cambria" panose="02040503050406030204" pitchFamily="18" charset="0"/>
              </a:rPr>
              <a:t>Reality is just one eye away!</a:t>
            </a:r>
            <a:endParaRPr lang="en-US" sz="1500" dirty="0">
              <a:solidFill>
                <a:srgbClr val="009900"/>
              </a:solidFill>
              <a:latin typeface="Cambria" panose="02040503050406030204" pitchFamily="18" charset="0"/>
            </a:endParaRPr>
          </a:p>
        </p:txBody>
      </p:sp>
      <p:cxnSp>
        <p:nvCxnSpPr>
          <p:cNvPr id="35" name="Straight Arrow Connector 13"/>
          <p:cNvCxnSpPr>
            <a:cxnSpLocks noChangeShapeType="1"/>
          </p:cNvCxnSpPr>
          <p:nvPr/>
        </p:nvCxnSpPr>
        <p:spPr bwMode="auto">
          <a:xfrm flipV="1">
            <a:off x="2480537" y="955177"/>
            <a:ext cx="0" cy="1363663"/>
          </a:xfrm>
          <a:prstGeom prst="straightConnector1">
            <a:avLst/>
          </a:prstGeom>
          <a:noFill/>
          <a:ln w="38100" algn="ctr">
            <a:solidFill>
              <a:srgbClr val="FF0000"/>
            </a:solidFill>
            <a:round/>
            <a:headEnd/>
            <a:tailEnd type="arrow" w="med" len="med"/>
          </a:ln>
          <a:extLst>
            <a:ext uri="{909E8E84-426E-40DD-AFC4-6F175D3DCCD1}">
              <a14:hiddenFill xmlns:a14="http://schemas.microsoft.com/office/drawing/2010/main">
                <a:noFill/>
              </a14:hiddenFill>
            </a:ext>
          </a:extLst>
        </p:spPr>
      </p:cxnSp>
      <p:sp>
        <p:nvSpPr>
          <p:cNvPr id="36" name="Rectangle 19"/>
          <p:cNvSpPr>
            <a:spLocks noChangeArrowheads="1"/>
          </p:cNvSpPr>
          <p:nvPr/>
        </p:nvSpPr>
        <p:spPr bwMode="auto">
          <a:xfrm>
            <a:off x="2514600" y="990600"/>
            <a:ext cx="78226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0" hangingPunct="0"/>
            <a:r>
              <a:rPr lang="en-US" altLang="en-US" b="1" dirty="0" err="1" smtClean="0">
                <a:solidFill>
                  <a:srgbClr val="FF0000"/>
                </a:solidFill>
                <a:latin typeface="Cambria" pitchFamily="18" charset="0"/>
              </a:rPr>
              <a:t>r.vel</a:t>
            </a:r>
            <a:endParaRPr lang="en-US" altLang="en-US" dirty="0" smtClean="0">
              <a:solidFill>
                <a:srgbClr val="FF0000"/>
              </a:solidFill>
            </a:endParaRPr>
          </a:p>
        </p:txBody>
      </p:sp>
    </p:spTree>
    <p:extLst>
      <p:ext uri="{BB962C8B-B14F-4D97-AF65-F5344CB8AC3E}">
        <p14:creationId xmlns:p14="http://schemas.microsoft.com/office/powerpoint/2010/main" val="1110865575"/>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3" name="Text Box 56"/>
          <p:cNvSpPr txBox="1">
            <a:spLocks noChangeArrowheads="1"/>
          </p:cNvSpPr>
          <p:nvPr/>
        </p:nvSpPr>
        <p:spPr bwMode="auto">
          <a:xfrm>
            <a:off x="4676775" y="1254125"/>
            <a:ext cx="385762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0" hangingPunct="0">
              <a:spcBef>
                <a:spcPct val="50000"/>
              </a:spcBef>
            </a:pPr>
            <a:r>
              <a:rPr lang="en-US" altLang="en-US" b="1" dirty="0" smtClean="0">
                <a:solidFill>
                  <a:srgbClr val="000000"/>
                </a:solidFill>
                <a:latin typeface="Cambria" pitchFamily="18" charset="0"/>
              </a:rPr>
              <a:t>()  Zeroth </a:t>
            </a:r>
            <a:r>
              <a:rPr lang="en-US" altLang="en-US" dirty="0" smtClean="0">
                <a:solidFill>
                  <a:srgbClr val="000000"/>
                </a:solidFill>
                <a:latin typeface="Cambria" pitchFamily="18" charset="0"/>
              </a:rPr>
              <a:t>approximation:</a:t>
            </a:r>
          </a:p>
        </p:txBody>
      </p:sp>
      <p:sp>
        <p:nvSpPr>
          <p:cNvPr id="56324" name="Oval 1"/>
          <p:cNvSpPr>
            <a:spLocks noChangeArrowheads="1"/>
          </p:cNvSpPr>
          <p:nvPr/>
        </p:nvSpPr>
        <p:spPr bwMode="auto">
          <a:xfrm>
            <a:off x="1071563" y="2611438"/>
            <a:ext cx="1166812" cy="1166812"/>
          </a:xfrm>
          <a:prstGeom prst="ellipse">
            <a:avLst/>
          </a:prstGeom>
          <a:solidFill>
            <a:srgbClr val="CCECFF"/>
          </a:solidFill>
          <a:ln w="9525" algn="ctr">
            <a:solidFill>
              <a:schemeClr val="tx1"/>
            </a:solidFill>
            <a:round/>
            <a:headEnd/>
            <a:tailEnd/>
          </a:ln>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0" hangingPunct="0"/>
            <a:endParaRPr lang="en-US" altLang="en-US" smtClean="0">
              <a:solidFill>
                <a:srgbClr val="000000"/>
              </a:solidFill>
            </a:endParaRPr>
          </a:p>
        </p:txBody>
      </p:sp>
      <p:sp>
        <p:nvSpPr>
          <p:cNvPr id="56325" name="Oval 12"/>
          <p:cNvSpPr>
            <a:spLocks noChangeArrowheads="1"/>
          </p:cNvSpPr>
          <p:nvPr/>
        </p:nvSpPr>
        <p:spPr bwMode="auto">
          <a:xfrm>
            <a:off x="1889125" y="1757363"/>
            <a:ext cx="1166813" cy="1166812"/>
          </a:xfrm>
          <a:prstGeom prst="ellipse">
            <a:avLst/>
          </a:prstGeom>
          <a:solidFill>
            <a:srgbClr val="FFCCCC"/>
          </a:solidFill>
          <a:ln w="9525" algn="ctr">
            <a:solidFill>
              <a:schemeClr val="tx1"/>
            </a:solidFill>
            <a:round/>
            <a:headEnd/>
            <a:tailEnd/>
          </a:ln>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0" hangingPunct="0"/>
            <a:endParaRPr lang="en-US" altLang="en-US" smtClean="0">
              <a:solidFill>
                <a:srgbClr val="000000"/>
              </a:solidFill>
            </a:endParaRPr>
          </a:p>
        </p:txBody>
      </p:sp>
      <p:sp>
        <p:nvSpPr>
          <p:cNvPr id="56327" name="Text Box 56"/>
          <p:cNvSpPr txBox="1">
            <a:spLocks noChangeArrowheads="1"/>
          </p:cNvSpPr>
          <p:nvPr/>
        </p:nvSpPr>
        <p:spPr bwMode="auto">
          <a:xfrm>
            <a:off x="5362575" y="1735138"/>
            <a:ext cx="2790825" cy="78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0" hangingPunct="0">
              <a:spcBef>
                <a:spcPct val="50000"/>
              </a:spcBef>
            </a:pPr>
            <a:r>
              <a:rPr lang="en-US" altLang="en-US" sz="1800" dirty="0" smtClean="0">
                <a:solidFill>
                  <a:srgbClr val="000000"/>
                </a:solidFill>
                <a:latin typeface="Cambria" pitchFamily="18" charset="0"/>
              </a:rPr>
              <a:t>Stop </a:t>
            </a:r>
            <a:r>
              <a:rPr lang="en-US" altLang="en-US" sz="1800" b="1" dirty="0" smtClean="0">
                <a:solidFill>
                  <a:srgbClr val="120DFB"/>
                </a:solidFill>
                <a:latin typeface="Cambria" pitchFamily="18" charset="0"/>
              </a:rPr>
              <a:t>q</a:t>
            </a:r>
            <a:r>
              <a:rPr lang="en-US" altLang="en-US" sz="1800" dirty="0" smtClean="0">
                <a:solidFill>
                  <a:srgbClr val="000000"/>
                </a:solidFill>
                <a:latin typeface="Cambria" pitchFamily="18" charset="0"/>
              </a:rPr>
              <a:t>. </a:t>
            </a:r>
            <a:r>
              <a:rPr lang="en-US" altLang="en-US" sz="1800" dirty="0">
                <a:solidFill>
                  <a:srgbClr val="000000"/>
                </a:solidFill>
                <a:latin typeface="Cambria" pitchFamily="18" charset="0"/>
              </a:rPr>
              <a:t> </a:t>
            </a:r>
            <a:r>
              <a:rPr lang="en-US" altLang="en-US" sz="1800" i="1" dirty="0" smtClean="0">
                <a:solidFill>
                  <a:srgbClr val="000000"/>
                </a:solidFill>
                <a:latin typeface="Cambria" pitchFamily="18" charset="0"/>
              </a:rPr>
              <a:t>Undo any overlap.</a:t>
            </a:r>
            <a:endParaRPr lang="en-US" altLang="en-US" sz="1800" i="1" dirty="0" smtClean="0">
              <a:solidFill>
                <a:srgbClr val="000000"/>
              </a:solidFill>
              <a:latin typeface="Cambria" pitchFamily="18" charset="0"/>
            </a:endParaRPr>
          </a:p>
          <a:p>
            <a:pPr eaLnBrk="0" hangingPunct="0">
              <a:spcBef>
                <a:spcPct val="50000"/>
              </a:spcBef>
            </a:pPr>
            <a:r>
              <a:rPr lang="en-US" altLang="en-US" sz="1800" dirty="0" smtClean="0">
                <a:solidFill>
                  <a:srgbClr val="000000"/>
                </a:solidFill>
                <a:latin typeface="Cambria" pitchFamily="18" charset="0"/>
              </a:rPr>
              <a:t>Make </a:t>
            </a:r>
            <a:r>
              <a:rPr lang="en-US" altLang="en-US" sz="1800" b="1" dirty="0" err="1" smtClean="0">
                <a:solidFill>
                  <a:srgbClr val="FF0000"/>
                </a:solidFill>
                <a:latin typeface="Cambria" pitchFamily="18" charset="0"/>
              </a:rPr>
              <a:t>r</a:t>
            </a:r>
            <a:r>
              <a:rPr lang="en-US" altLang="en-US" sz="1800" dirty="0" err="1" smtClean="0">
                <a:solidFill>
                  <a:srgbClr val="000000"/>
                </a:solidFill>
                <a:latin typeface="Cambria" pitchFamily="18" charset="0"/>
              </a:rPr>
              <a:t>.vel</a:t>
            </a:r>
            <a:r>
              <a:rPr lang="en-US" altLang="en-US" sz="1800" dirty="0" smtClean="0">
                <a:solidFill>
                  <a:srgbClr val="000000"/>
                </a:solidFill>
                <a:latin typeface="Cambria" pitchFamily="18" charset="0"/>
              </a:rPr>
              <a:t> = </a:t>
            </a:r>
            <a:r>
              <a:rPr lang="en-US" altLang="en-US" sz="1800" b="1" dirty="0" err="1" smtClean="0">
                <a:solidFill>
                  <a:srgbClr val="120DFB"/>
                </a:solidFill>
                <a:latin typeface="Cambria" pitchFamily="18" charset="0"/>
              </a:rPr>
              <a:t>q</a:t>
            </a:r>
            <a:r>
              <a:rPr lang="en-US" altLang="en-US" sz="1800" dirty="0" err="1" smtClean="0">
                <a:solidFill>
                  <a:srgbClr val="000000"/>
                </a:solidFill>
                <a:latin typeface="Cambria" pitchFamily="18" charset="0"/>
              </a:rPr>
              <a:t>.vel</a:t>
            </a:r>
            <a:r>
              <a:rPr lang="en-US" altLang="en-US" sz="1800" dirty="0" smtClean="0">
                <a:solidFill>
                  <a:srgbClr val="000000"/>
                </a:solidFill>
                <a:latin typeface="Cambria" pitchFamily="18" charset="0"/>
              </a:rPr>
              <a:t>.</a:t>
            </a:r>
          </a:p>
        </p:txBody>
      </p:sp>
      <p:sp>
        <p:nvSpPr>
          <p:cNvPr id="56328" name="Rectangle 17"/>
          <p:cNvSpPr>
            <a:spLocks noChangeArrowheads="1"/>
          </p:cNvSpPr>
          <p:nvPr/>
        </p:nvSpPr>
        <p:spPr bwMode="auto">
          <a:xfrm>
            <a:off x="887413" y="3414713"/>
            <a:ext cx="36671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0" hangingPunct="0"/>
            <a:r>
              <a:rPr lang="en-US" altLang="en-US" b="1" smtClean="0">
                <a:solidFill>
                  <a:srgbClr val="120DFB"/>
                </a:solidFill>
                <a:latin typeface="Cambria" pitchFamily="18" charset="0"/>
              </a:rPr>
              <a:t>q</a:t>
            </a:r>
            <a:endParaRPr lang="en-US" altLang="en-US" smtClean="0">
              <a:solidFill>
                <a:srgbClr val="000000"/>
              </a:solidFill>
            </a:endParaRPr>
          </a:p>
        </p:txBody>
      </p:sp>
      <p:sp>
        <p:nvSpPr>
          <p:cNvPr id="56329" name="Rectangle 19"/>
          <p:cNvSpPr>
            <a:spLocks noChangeArrowheads="1"/>
          </p:cNvSpPr>
          <p:nvPr/>
        </p:nvSpPr>
        <p:spPr bwMode="auto">
          <a:xfrm>
            <a:off x="2921000" y="2474913"/>
            <a:ext cx="3270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0" hangingPunct="0"/>
            <a:r>
              <a:rPr lang="en-US" altLang="en-US" b="1" smtClean="0">
                <a:solidFill>
                  <a:srgbClr val="FF0000"/>
                </a:solidFill>
                <a:latin typeface="Cambria" pitchFamily="18" charset="0"/>
              </a:rPr>
              <a:t>r</a:t>
            </a:r>
            <a:endParaRPr lang="en-US" altLang="en-US" smtClean="0">
              <a:solidFill>
                <a:srgbClr val="FF0000"/>
              </a:solidFill>
            </a:endParaRPr>
          </a:p>
        </p:txBody>
      </p:sp>
      <p:sp>
        <p:nvSpPr>
          <p:cNvPr id="56330" name="Text Box 56"/>
          <p:cNvSpPr txBox="1">
            <a:spLocks noChangeArrowheads="1"/>
          </p:cNvSpPr>
          <p:nvPr/>
        </p:nvSpPr>
        <p:spPr bwMode="auto">
          <a:xfrm>
            <a:off x="4676774" y="2971800"/>
            <a:ext cx="385762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0" hangingPunct="0">
              <a:spcBef>
                <a:spcPct val="50000"/>
              </a:spcBef>
            </a:pPr>
            <a:r>
              <a:rPr lang="en-US" altLang="en-US" b="1" dirty="0" smtClean="0">
                <a:solidFill>
                  <a:srgbClr val="000000"/>
                </a:solidFill>
                <a:latin typeface="Cambria" pitchFamily="18" charset="0"/>
              </a:rPr>
              <a:t>(</a:t>
            </a:r>
            <a:r>
              <a:rPr lang="en-US" altLang="en-US" b="1" dirty="0" err="1" smtClean="0">
                <a:solidFill>
                  <a:srgbClr val="000000"/>
                </a:solidFill>
                <a:latin typeface="Cambria" pitchFamily="18" charset="0"/>
              </a:rPr>
              <a:t>i</a:t>
            </a:r>
            <a:r>
              <a:rPr lang="en-US" altLang="en-US" b="1" dirty="0" smtClean="0">
                <a:solidFill>
                  <a:srgbClr val="000000"/>
                </a:solidFill>
                <a:latin typeface="Cambria" pitchFamily="18" charset="0"/>
              </a:rPr>
              <a:t>)  First </a:t>
            </a:r>
            <a:r>
              <a:rPr lang="en-US" altLang="en-US" dirty="0" smtClean="0">
                <a:solidFill>
                  <a:srgbClr val="000000"/>
                </a:solidFill>
                <a:latin typeface="Cambria" pitchFamily="18" charset="0"/>
              </a:rPr>
              <a:t>approximation:</a:t>
            </a:r>
          </a:p>
        </p:txBody>
      </p:sp>
      <p:sp>
        <p:nvSpPr>
          <p:cNvPr id="56331" name="Text Box 56"/>
          <p:cNvSpPr txBox="1">
            <a:spLocks noChangeArrowheads="1"/>
          </p:cNvSpPr>
          <p:nvPr/>
        </p:nvSpPr>
        <p:spPr bwMode="auto">
          <a:xfrm>
            <a:off x="5362575" y="3476625"/>
            <a:ext cx="279082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0" hangingPunct="0">
              <a:spcBef>
                <a:spcPct val="50000"/>
              </a:spcBef>
            </a:pPr>
            <a:r>
              <a:rPr lang="en-US" altLang="en-US" sz="1800" dirty="0" smtClean="0">
                <a:solidFill>
                  <a:srgbClr val="000000"/>
                </a:solidFill>
                <a:latin typeface="Cambria" pitchFamily="18" charset="0"/>
              </a:rPr>
              <a:t>Stop </a:t>
            </a:r>
            <a:r>
              <a:rPr lang="en-US" altLang="en-US" sz="1800" b="1" dirty="0" smtClean="0">
                <a:solidFill>
                  <a:srgbClr val="120DFB"/>
                </a:solidFill>
                <a:latin typeface="Cambria" pitchFamily="18" charset="0"/>
              </a:rPr>
              <a:t>q</a:t>
            </a:r>
            <a:r>
              <a:rPr lang="en-US" altLang="en-US" sz="1800" dirty="0" smtClean="0">
                <a:solidFill>
                  <a:srgbClr val="000000"/>
                </a:solidFill>
                <a:latin typeface="Cambria" pitchFamily="18" charset="0"/>
              </a:rPr>
              <a:t>. </a:t>
            </a:r>
            <a:r>
              <a:rPr lang="en-US" altLang="en-US" sz="1800" dirty="0" smtClean="0">
                <a:solidFill>
                  <a:srgbClr val="000000"/>
                </a:solidFill>
                <a:latin typeface="Cambria" pitchFamily="18" charset="0"/>
              </a:rPr>
              <a:t> </a:t>
            </a:r>
            <a:r>
              <a:rPr lang="en-US" altLang="en-US" sz="1800" i="1" dirty="0" smtClean="0">
                <a:solidFill>
                  <a:srgbClr val="000000"/>
                </a:solidFill>
                <a:latin typeface="Cambria" pitchFamily="18" charset="0"/>
              </a:rPr>
              <a:t>Undo </a:t>
            </a:r>
            <a:r>
              <a:rPr lang="en-US" altLang="en-US" sz="1800" i="1" dirty="0">
                <a:solidFill>
                  <a:srgbClr val="000000"/>
                </a:solidFill>
                <a:latin typeface="Cambria" pitchFamily="18" charset="0"/>
              </a:rPr>
              <a:t>any overlap.</a:t>
            </a:r>
            <a:endParaRPr lang="en-US" altLang="en-US" sz="1800" dirty="0" smtClean="0">
              <a:solidFill>
                <a:srgbClr val="000000"/>
              </a:solidFill>
              <a:latin typeface="Cambria" pitchFamily="18" charset="0"/>
            </a:endParaRPr>
          </a:p>
          <a:p>
            <a:pPr eaLnBrk="0" hangingPunct="0">
              <a:spcBef>
                <a:spcPct val="50000"/>
              </a:spcBef>
            </a:pPr>
            <a:r>
              <a:rPr lang="en-US" altLang="en-US" sz="1800" dirty="0" smtClean="0">
                <a:solidFill>
                  <a:srgbClr val="000000"/>
                </a:solidFill>
                <a:latin typeface="Cambria" pitchFamily="18" charset="0"/>
              </a:rPr>
              <a:t>Compute </a:t>
            </a:r>
            <a:r>
              <a:rPr lang="en-US" altLang="en-US" sz="1800" b="1" dirty="0" smtClean="0">
                <a:solidFill>
                  <a:srgbClr val="000000"/>
                </a:solidFill>
                <a:latin typeface="Cambria" pitchFamily="18" charset="0"/>
              </a:rPr>
              <a:t>d</a:t>
            </a:r>
            <a:r>
              <a:rPr lang="en-US" altLang="en-US" sz="1800" dirty="0" smtClean="0">
                <a:solidFill>
                  <a:srgbClr val="000000"/>
                </a:solidFill>
                <a:latin typeface="Cambria" pitchFamily="18" charset="0"/>
              </a:rPr>
              <a:t> = </a:t>
            </a:r>
            <a:r>
              <a:rPr lang="en-US" altLang="en-US" sz="1800" b="1" dirty="0" err="1" smtClean="0">
                <a:solidFill>
                  <a:srgbClr val="FF0000"/>
                </a:solidFill>
                <a:latin typeface="Cambria" pitchFamily="18" charset="0"/>
              </a:rPr>
              <a:t>r</a:t>
            </a:r>
            <a:r>
              <a:rPr lang="en-US" altLang="en-US" sz="1800" dirty="0" err="1" smtClean="0">
                <a:solidFill>
                  <a:srgbClr val="000000"/>
                </a:solidFill>
                <a:latin typeface="Cambria" pitchFamily="18" charset="0"/>
              </a:rPr>
              <a:t>.pos</a:t>
            </a:r>
            <a:r>
              <a:rPr lang="en-US" altLang="en-US" sz="1800" dirty="0" smtClean="0">
                <a:solidFill>
                  <a:srgbClr val="000000"/>
                </a:solidFill>
                <a:latin typeface="Cambria" pitchFamily="18" charset="0"/>
              </a:rPr>
              <a:t> – </a:t>
            </a:r>
            <a:r>
              <a:rPr lang="en-US" altLang="en-US" sz="1800" b="1" dirty="0" err="1" smtClean="0">
                <a:solidFill>
                  <a:srgbClr val="120DFB"/>
                </a:solidFill>
                <a:latin typeface="Cambria" pitchFamily="18" charset="0"/>
              </a:rPr>
              <a:t>q</a:t>
            </a:r>
            <a:r>
              <a:rPr lang="en-US" altLang="en-US" sz="1800" dirty="0" err="1" smtClean="0">
                <a:solidFill>
                  <a:srgbClr val="000000"/>
                </a:solidFill>
                <a:latin typeface="Cambria" pitchFamily="18" charset="0"/>
              </a:rPr>
              <a:t>.pos</a:t>
            </a:r>
            <a:endParaRPr lang="en-US" altLang="en-US" sz="1800" dirty="0" smtClean="0">
              <a:solidFill>
                <a:srgbClr val="000000"/>
              </a:solidFill>
              <a:latin typeface="Cambria" pitchFamily="18" charset="0"/>
            </a:endParaRPr>
          </a:p>
          <a:p>
            <a:pPr eaLnBrk="0" hangingPunct="0">
              <a:spcBef>
                <a:spcPct val="50000"/>
              </a:spcBef>
            </a:pPr>
            <a:r>
              <a:rPr lang="en-US" altLang="en-US" sz="1800" dirty="0" smtClean="0">
                <a:solidFill>
                  <a:srgbClr val="000000"/>
                </a:solidFill>
                <a:latin typeface="Cambria" pitchFamily="18" charset="0"/>
              </a:rPr>
              <a:t>Make </a:t>
            </a:r>
            <a:r>
              <a:rPr lang="en-US" altLang="en-US" sz="1800" b="1" dirty="0" err="1" smtClean="0">
                <a:solidFill>
                  <a:srgbClr val="FF0000"/>
                </a:solidFill>
                <a:latin typeface="Cambria" pitchFamily="18" charset="0"/>
              </a:rPr>
              <a:t>r</a:t>
            </a:r>
            <a:r>
              <a:rPr lang="en-US" altLang="en-US" sz="1800" dirty="0" err="1" smtClean="0">
                <a:solidFill>
                  <a:srgbClr val="000000"/>
                </a:solidFill>
                <a:latin typeface="Cambria" pitchFamily="18" charset="0"/>
              </a:rPr>
              <a:t>.vel</a:t>
            </a:r>
            <a:r>
              <a:rPr lang="en-US" altLang="en-US" sz="1800" dirty="0" smtClean="0">
                <a:solidFill>
                  <a:srgbClr val="000000"/>
                </a:solidFill>
                <a:latin typeface="Cambria" pitchFamily="18" charset="0"/>
              </a:rPr>
              <a:t> = </a:t>
            </a:r>
            <a:r>
              <a:rPr lang="en-US" altLang="en-US" sz="1800" b="1" dirty="0" smtClean="0">
                <a:solidFill>
                  <a:srgbClr val="000000"/>
                </a:solidFill>
                <a:latin typeface="Cambria" pitchFamily="18" charset="0"/>
              </a:rPr>
              <a:t>d</a:t>
            </a:r>
            <a:endParaRPr lang="en-US" altLang="en-US" sz="1800" dirty="0" smtClean="0">
              <a:solidFill>
                <a:srgbClr val="000000"/>
              </a:solidFill>
              <a:latin typeface="Cambria" pitchFamily="18" charset="0"/>
            </a:endParaRPr>
          </a:p>
        </p:txBody>
      </p:sp>
      <p:sp>
        <p:nvSpPr>
          <p:cNvPr id="56332" name="Rectangle 22"/>
          <p:cNvSpPr>
            <a:spLocks noChangeArrowheads="1"/>
          </p:cNvSpPr>
          <p:nvPr/>
        </p:nvSpPr>
        <p:spPr bwMode="auto">
          <a:xfrm>
            <a:off x="1654175" y="4114800"/>
            <a:ext cx="8524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0" hangingPunct="0"/>
            <a:r>
              <a:rPr lang="en-US" altLang="en-US" b="1" smtClean="0">
                <a:solidFill>
                  <a:srgbClr val="120DFB"/>
                </a:solidFill>
                <a:latin typeface="Cambria" pitchFamily="18" charset="0"/>
              </a:rPr>
              <a:t>q.vel</a:t>
            </a:r>
            <a:endParaRPr lang="en-US" altLang="en-US" smtClean="0">
              <a:solidFill>
                <a:srgbClr val="000000"/>
              </a:solidFill>
            </a:endParaRPr>
          </a:p>
        </p:txBody>
      </p:sp>
      <p:cxnSp>
        <p:nvCxnSpPr>
          <p:cNvPr id="56334" name="Straight Arrow Connector 27"/>
          <p:cNvCxnSpPr>
            <a:cxnSpLocks noChangeShapeType="1"/>
          </p:cNvCxnSpPr>
          <p:nvPr/>
        </p:nvCxnSpPr>
        <p:spPr bwMode="auto">
          <a:xfrm flipV="1">
            <a:off x="1644650" y="2316163"/>
            <a:ext cx="828675" cy="896937"/>
          </a:xfrm>
          <a:prstGeom prst="straightConnector1">
            <a:avLst/>
          </a:prstGeom>
          <a:noFill/>
          <a:ln w="38100"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56335" name="Rectangle 29"/>
          <p:cNvSpPr>
            <a:spLocks noChangeArrowheads="1"/>
          </p:cNvSpPr>
          <p:nvPr/>
        </p:nvSpPr>
        <p:spPr bwMode="auto">
          <a:xfrm>
            <a:off x="2201863" y="2451100"/>
            <a:ext cx="36988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0" hangingPunct="0"/>
            <a:r>
              <a:rPr lang="en-US" altLang="en-US" b="1" smtClean="0">
                <a:solidFill>
                  <a:srgbClr val="000000"/>
                </a:solidFill>
                <a:latin typeface="Cambria" pitchFamily="18" charset="0"/>
              </a:rPr>
              <a:t>d</a:t>
            </a:r>
            <a:endParaRPr lang="en-US" altLang="en-US" smtClean="0">
              <a:solidFill>
                <a:srgbClr val="000000"/>
              </a:solidFill>
            </a:endParaRPr>
          </a:p>
        </p:txBody>
      </p:sp>
      <p:sp>
        <p:nvSpPr>
          <p:cNvPr id="20" name="Text Box 29"/>
          <p:cNvSpPr txBox="1">
            <a:spLocks noChangeArrowheads="1"/>
          </p:cNvSpPr>
          <p:nvPr>
            <p:custDataLst>
              <p:tags r:id="rId1"/>
            </p:custDataLst>
          </p:nvPr>
        </p:nvSpPr>
        <p:spPr bwMode="auto">
          <a:xfrm>
            <a:off x="838200" y="177800"/>
            <a:ext cx="731520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0" hangingPunct="0">
              <a:spcBef>
                <a:spcPct val="50000"/>
              </a:spcBef>
            </a:pPr>
            <a:r>
              <a:rPr lang="en-US" altLang="en-US" sz="4200" dirty="0" smtClean="0">
                <a:solidFill>
                  <a:srgbClr val="000000"/>
                </a:solidFill>
                <a:latin typeface="Cambria" pitchFamily="18" charset="0"/>
              </a:rPr>
              <a:t>"Spherical" collisions</a:t>
            </a:r>
          </a:p>
        </p:txBody>
      </p:sp>
      <p:grpSp>
        <p:nvGrpSpPr>
          <p:cNvPr id="19" name="Group 20"/>
          <p:cNvGrpSpPr>
            <a:grpSpLocks/>
          </p:cNvGrpSpPr>
          <p:nvPr/>
        </p:nvGrpSpPr>
        <p:grpSpPr bwMode="auto">
          <a:xfrm>
            <a:off x="228600" y="6135213"/>
            <a:ext cx="517525" cy="568325"/>
            <a:chOff x="2928" y="1051"/>
            <a:chExt cx="840" cy="957"/>
          </a:xfrm>
        </p:grpSpPr>
        <p:sp>
          <p:nvSpPr>
            <p:cNvPr id="21" name="Freeform 21"/>
            <p:cNvSpPr>
              <a:spLocks/>
            </p:cNvSpPr>
            <p:nvPr/>
          </p:nvSpPr>
          <p:spPr bwMode="auto">
            <a:xfrm>
              <a:off x="2928" y="1759"/>
              <a:ext cx="810" cy="249"/>
            </a:xfrm>
            <a:custGeom>
              <a:avLst/>
              <a:gdLst>
                <a:gd name="T0" fmla="*/ 52 w 1048"/>
                <a:gd name="T1" fmla="*/ 21 h 250"/>
                <a:gd name="T2" fmla="*/ 90 w 1048"/>
                <a:gd name="T3" fmla="*/ 83 h 250"/>
                <a:gd name="T4" fmla="*/ 94 w 1048"/>
                <a:gd name="T5" fmla="*/ 111 h 250"/>
                <a:gd name="T6" fmla="*/ 98 w 1048"/>
                <a:gd name="T7" fmla="*/ 129 h 250"/>
                <a:gd name="T8" fmla="*/ 103 w 1048"/>
                <a:gd name="T9" fmla="*/ 170 h 250"/>
                <a:gd name="T10" fmla="*/ 73 w 1048"/>
                <a:gd name="T11" fmla="*/ 239 h 250"/>
                <a:gd name="T12" fmla="*/ 8 w 1048"/>
                <a:gd name="T13" fmla="*/ 219 h 250"/>
                <a:gd name="T14" fmla="*/ 0 w 1048"/>
                <a:gd name="T15" fmla="*/ 198 h 250"/>
                <a:gd name="T16" fmla="*/ 2 w 1048"/>
                <a:gd name="T17" fmla="*/ 164 h 250"/>
                <a:gd name="T18" fmla="*/ 9 w 1048"/>
                <a:gd name="T19" fmla="*/ 125 h 250"/>
                <a:gd name="T20" fmla="*/ 20 w 1048"/>
                <a:gd name="T21" fmla="*/ 76 h 250"/>
                <a:gd name="T22" fmla="*/ 28 w 1048"/>
                <a:gd name="T23" fmla="*/ 55 h 250"/>
                <a:gd name="T24" fmla="*/ 32 w 1048"/>
                <a:gd name="T25" fmla="*/ 28 h 250"/>
                <a:gd name="T26" fmla="*/ 37 w 1048"/>
                <a:gd name="T27" fmla="*/ 14 h 250"/>
                <a:gd name="T28" fmla="*/ 49 w 1048"/>
                <a:gd name="T29" fmla="*/ 28 h 250"/>
                <a:gd name="T30" fmla="*/ 52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22" name="Oval 22"/>
            <p:cNvSpPr>
              <a:spLocks noChangeArrowheads="1"/>
            </p:cNvSpPr>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23" name="Oval 23"/>
            <p:cNvSpPr>
              <a:spLocks noChangeArrowheads="1"/>
            </p:cNvSpPr>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24" name="Oval 24"/>
            <p:cNvSpPr>
              <a:spLocks noChangeArrowheads="1"/>
            </p:cNvSpPr>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25" name="Oval 25"/>
            <p:cNvSpPr>
              <a:spLocks noChangeArrowheads="1"/>
            </p:cNvSpPr>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26" name="Oval 26"/>
            <p:cNvSpPr>
              <a:spLocks noChangeArrowheads="1"/>
            </p:cNvSpPr>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27" name="Oval 27"/>
            <p:cNvSpPr>
              <a:spLocks noChangeArrowheads="1"/>
            </p:cNvSpPr>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28" name="Oval 28"/>
            <p:cNvSpPr>
              <a:spLocks noChangeArrowheads="1"/>
            </p:cNvSpPr>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29" name="AutoShape 29"/>
            <p:cNvSpPr>
              <a:spLocks noChangeArrowheads="1"/>
            </p:cNvSpPr>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30" name="Freeform 30"/>
            <p:cNvSpPr>
              <a:spLocks/>
            </p:cNvSpPr>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31" name="Freeform 31"/>
            <p:cNvSpPr>
              <a:spLocks/>
            </p:cNvSpPr>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32" name="Freeform 32"/>
            <p:cNvSpPr>
              <a:spLocks/>
            </p:cNvSpPr>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33" name="Freeform 33"/>
            <p:cNvSpPr>
              <a:spLocks/>
            </p:cNvSpPr>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34" name="TextBox 33"/>
          <p:cNvSpPr txBox="1"/>
          <p:nvPr/>
        </p:nvSpPr>
        <p:spPr>
          <a:xfrm>
            <a:off x="755196" y="6107170"/>
            <a:ext cx="3048000" cy="323165"/>
          </a:xfrm>
          <a:prstGeom prst="rect">
            <a:avLst/>
          </a:prstGeom>
          <a:noFill/>
        </p:spPr>
        <p:txBody>
          <a:bodyPr wrap="square" rtlCol="0">
            <a:spAutoFit/>
          </a:bodyPr>
          <a:lstStyle/>
          <a:p>
            <a:r>
              <a:rPr lang="en-US" sz="1500" dirty="0" smtClean="0">
                <a:solidFill>
                  <a:srgbClr val="009900"/>
                </a:solidFill>
                <a:latin typeface="Cambria" panose="02040503050406030204" pitchFamily="18" charset="0"/>
              </a:rPr>
              <a:t>Reality is just one eye away!</a:t>
            </a:r>
            <a:endParaRPr lang="en-US" sz="1500" dirty="0">
              <a:solidFill>
                <a:srgbClr val="009900"/>
              </a:solidFill>
              <a:latin typeface="Cambria" panose="02040503050406030204" pitchFamily="18" charset="0"/>
            </a:endParaRPr>
          </a:p>
        </p:txBody>
      </p:sp>
      <p:cxnSp>
        <p:nvCxnSpPr>
          <p:cNvPr id="35" name="Straight Arrow Connector 13"/>
          <p:cNvCxnSpPr>
            <a:cxnSpLocks noChangeShapeType="1"/>
          </p:cNvCxnSpPr>
          <p:nvPr/>
        </p:nvCxnSpPr>
        <p:spPr bwMode="auto">
          <a:xfrm flipV="1">
            <a:off x="1644650" y="3213100"/>
            <a:ext cx="0" cy="1363663"/>
          </a:xfrm>
          <a:prstGeom prst="straightConnector1">
            <a:avLst/>
          </a:prstGeom>
          <a:noFill/>
          <a:ln w="38100" algn="ctr">
            <a:solidFill>
              <a:srgbClr val="120DFB"/>
            </a:solidFill>
            <a:round/>
            <a:headEnd/>
            <a:tailEnd type="arrow" w="med" len="med"/>
          </a:ln>
          <a:extLst>
            <a:ext uri="{909E8E84-426E-40DD-AFC4-6F175D3DCCD1}">
              <a14:hiddenFill xmlns:a14="http://schemas.microsoft.com/office/drawing/2010/main">
                <a:noFill/>
              </a14:hiddenFill>
            </a:ext>
          </a:extLst>
        </p:spPr>
      </p:cxnSp>
      <p:cxnSp>
        <p:nvCxnSpPr>
          <p:cNvPr id="36" name="Straight Arrow Connector 27"/>
          <p:cNvCxnSpPr>
            <a:cxnSpLocks noChangeShapeType="1"/>
          </p:cNvCxnSpPr>
          <p:nvPr/>
        </p:nvCxnSpPr>
        <p:spPr bwMode="auto">
          <a:xfrm flipV="1">
            <a:off x="2486388" y="1406163"/>
            <a:ext cx="828675" cy="896937"/>
          </a:xfrm>
          <a:prstGeom prst="straightConnector1">
            <a:avLst/>
          </a:prstGeom>
          <a:noFill/>
          <a:ln w="38100" algn="ctr">
            <a:solidFill>
              <a:srgbClr val="FF0000"/>
            </a:solidFill>
            <a:round/>
            <a:headEnd/>
            <a:tailEnd type="arrow" w="med" len="med"/>
          </a:ln>
          <a:extLst>
            <a:ext uri="{909E8E84-426E-40DD-AFC4-6F175D3DCCD1}">
              <a14:hiddenFill xmlns:a14="http://schemas.microsoft.com/office/drawing/2010/main">
                <a:noFill/>
              </a14:hiddenFill>
            </a:ext>
          </a:extLst>
        </p:spPr>
      </p:cxnSp>
      <p:sp>
        <p:nvSpPr>
          <p:cNvPr id="37" name="Rectangle 19"/>
          <p:cNvSpPr>
            <a:spLocks noChangeArrowheads="1"/>
          </p:cNvSpPr>
          <p:nvPr/>
        </p:nvSpPr>
        <p:spPr bwMode="auto">
          <a:xfrm>
            <a:off x="3248025" y="1447800"/>
            <a:ext cx="78226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0" hangingPunct="0"/>
            <a:r>
              <a:rPr lang="en-US" altLang="en-US" b="1" dirty="0" err="1" smtClean="0">
                <a:solidFill>
                  <a:srgbClr val="FF0000"/>
                </a:solidFill>
                <a:latin typeface="Cambria" pitchFamily="18" charset="0"/>
              </a:rPr>
              <a:t>r.vel</a:t>
            </a:r>
            <a:endParaRPr lang="en-US" altLang="en-US" dirty="0" smtClean="0">
              <a:solidFill>
                <a:srgbClr val="FF0000"/>
              </a:solidFill>
            </a:endParaRPr>
          </a:p>
        </p:txBody>
      </p:sp>
    </p:spTree>
    <p:extLst>
      <p:ext uri="{BB962C8B-B14F-4D97-AF65-F5344CB8AC3E}">
        <p14:creationId xmlns:p14="http://schemas.microsoft.com/office/powerpoint/2010/main" val="2006294175"/>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3" name="Text Box 56"/>
          <p:cNvSpPr txBox="1">
            <a:spLocks noChangeArrowheads="1"/>
          </p:cNvSpPr>
          <p:nvPr/>
        </p:nvSpPr>
        <p:spPr bwMode="auto">
          <a:xfrm>
            <a:off x="4676775" y="1254125"/>
            <a:ext cx="385762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0" hangingPunct="0">
              <a:spcBef>
                <a:spcPct val="50000"/>
              </a:spcBef>
            </a:pPr>
            <a:r>
              <a:rPr lang="en-US" altLang="en-US" b="1" dirty="0" smtClean="0">
                <a:solidFill>
                  <a:srgbClr val="000000"/>
                </a:solidFill>
                <a:latin typeface="Cambria" pitchFamily="18" charset="0"/>
              </a:rPr>
              <a:t>()  Zeroth </a:t>
            </a:r>
            <a:r>
              <a:rPr lang="en-US" altLang="en-US" dirty="0" smtClean="0">
                <a:solidFill>
                  <a:srgbClr val="000000"/>
                </a:solidFill>
                <a:latin typeface="Cambria" pitchFamily="18" charset="0"/>
              </a:rPr>
              <a:t>approximation:</a:t>
            </a:r>
          </a:p>
        </p:txBody>
      </p:sp>
      <p:sp>
        <p:nvSpPr>
          <p:cNvPr id="56324" name="Oval 1"/>
          <p:cNvSpPr>
            <a:spLocks noChangeArrowheads="1"/>
          </p:cNvSpPr>
          <p:nvPr/>
        </p:nvSpPr>
        <p:spPr bwMode="auto">
          <a:xfrm>
            <a:off x="1071563" y="2611438"/>
            <a:ext cx="1166812" cy="1166812"/>
          </a:xfrm>
          <a:prstGeom prst="ellipse">
            <a:avLst/>
          </a:prstGeom>
          <a:solidFill>
            <a:srgbClr val="CCECFF"/>
          </a:solidFill>
          <a:ln w="9525" algn="ctr">
            <a:solidFill>
              <a:schemeClr val="tx1"/>
            </a:solidFill>
            <a:round/>
            <a:headEnd/>
            <a:tailEnd/>
          </a:ln>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0" hangingPunct="0"/>
            <a:endParaRPr lang="en-US" altLang="en-US" smtClean="0">
              <a:solidFill>
                <a:srgbClr val="000000"/>
              </a:solidFill>
            </a:endParaRPr>
          </a:p>
        </p:txBody>
      </p:sp>
      <p:sp>
        <p:nvSpPr>
          <p:cNvPr id="56325" name="Oval 12"/>
          <p:cNvSpPr>
            <a:spLocks noChangeArrowheads="1"/>
          </p:cNvSpPr>
          <p:nvPr/>
        </p:nvSpPr>
        <p:spPr bwMode="auto">
          <a:xfrm>
            <a:off x="1889125" y="1757363"/>
            <a:ext cx="1166813" cy="1166812"/>
          </a:xfrm>
          <a:prstGeom prst="ellipse">
            <a:avLst/>
          </a:prstGeom>
          <a:solidFill>
            <a:srgbClr val="FFCCCC"/>
          </a:solidFill>
          <a:ln w="9525" algn="ctr">
            <a:solidFill>
              <a:schemeClr val="tx1"/>
            </a:solidFill>
            <a:round/>
            <a:headEnd/>
            <a:tailEnd/>
          </a:ln>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0" hangingPunct="0"/>
            <a:endParaRPr lang="en-US" altLang="en-US" smtClean="0">
              <a:solidFill>
                <a:srgbClr val="000000"/>
              </a:solidFill>
            </a:endParaRPr>
          </a:p>
        </p:txBody>
      </p:sp>
      <p:cxnSp>
        <p:nvCxnSpPr>
          <p:cNvPr id="56326" name="Straight Arrow Connector 13"/>
          <p:cNvCxnSpPr>
            <a:cxnSpLocks noChangeShapeType="1"/>
          </p:cNvCxnSpPr>
          <p:nvPr/>
        </p:nvCxnSpPr>
        <p:spPr bwMode="auto">
          <a:xfrm flipV="1">
            <a:off x="1644650" y="3213100"/>
            <a:ext cx="0" cy="1363663"/>
          </a:xfrm>
          <a:prstGeom prst="straightConnector1">
            <a:avLst/>
          </a:prstGeom>
          <a:noFill/>
          <a:ln w="19050" algn="ctr">
            <a:solidFill>
              <a:srgbClr val="120DFB"/>
            </a:solidFill>
            <a:round/>
            <a:headEnd/>
            <a:tailEnd type="arrow" w="med" len="med"/>
          </a:ln>
          <a:extLst>
            <a:ext uri="{909E8E84-426E-40DD-AFC4-6F175D3DCCD1}">
              <a14:hiddenFill xmlns:a14="http://schemas.microsoft.com/office/drawing/2010/main">
                <a:noFill/>
              </a14:hiddenFill>
            </a:ext>
          </a:extLst>
        </p:spPr>
      </p:cxnSp>
      <p:sp>
        <p:nvSpPr>
          <p:cNvPr id="56327" name="Text Box 56"/>
          <p:cNvSpPr txBox="1">
            <a:spLocks noChangeArrowheads="1"/>
          </p:cNvSpPr>
          <p:nvPr/>
        </p:nvSpPr>
        <p:spPr bwMode="auto">
          <a:xfrm>
            <a:off x="5362575" y="1735138"/>
            <a:ext cx="2790825" cy="78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0" hangingPunct="0">
              <a:spcBef>
                <a:spcPct val="50000"/>
              </a:spcBef>
            </a:pPr>
            <a:r>
              <a:rPr lang="en-US" altLang="en-US" sz="1800" dirty="0" smtClean="0">
                <a:solidFill>
                  <a:srgbClr val="000000"/>
                </a:solidFill>
                <a:latin typeface="Cambria" pitchFamily="18" charset="0"/>
              </a:rPr>
              <a:t>Stop </a:t>
            </a:r>
            <a:r>
              <a:rPr lang="en-US" altLang="en-US" sz="1800" b="1" dirty="0" smtClean="0">
                <a:solidFill>
                  <a:srgbClr val="120DFB"/>
                </a:solidFill>
                <a:latin typeface="Cambria" pitchFamily="18" charset="0"/>
              </a:rPr>
              <a:t>q</a:t>
            </a:r>
            <a:r>
              <a:rPr lang="en-US" altLang="en-US" sz="1800" dirty="0" smtClean="0">
                <a:solidFill>
                  <a:srgbClr val="000000"/>
                </a:solidFill>
                <a:latin typeface="Cambria" pitchFamily="18" charset="0"/>
              </a:rPr>
              <a:t>. </a:t>
            </a:r>
            <a:r>
              <a:rPr lang="en-US" altLang="en-US" sz="1800" dirty="0">
                <a:solidFill>
                  <a:srgbClr val="000000"/>
                </a:solidFill>
                <a:latin typeface="Cambria" pitchFamily="18" charset="0"/>
              </a:rPr>
              <a:t> </a:t>
            </a:r>
            <a:r>
              <a:rPr lang="en-US" altLang="en-US" sz="1800" i="1" dirty="0" smtClean="0">
                <a:solidFill>
                  <a:srgbClr val="000000"/>
                </a:solidFill>
                <a:latin typeface="Cambria" pitchFamily="18" charset="0"/>
              </a:rPr>
              <a:t>Undo any overlap.</a:t>
            </a:r>
            <a:endParaRPr lang="en-US" altLang="en-US" sz="1800" i="1" dirty="0" smtClean="0">
              <a:solidFill>
                <a:srgbClr val="000000"/>
              </a:solidFill>
              <a:latin typeface="Cambria" pitchFamily="18" charset="0"/>
            </a:endParaRPr>
          </a:p>
          <a:p>
            <a:pPr eaLnBrk="0" hangingPunct="0">
              <a:spcBef>
                <a:spcPct val="50000"/>
              </a:spcBef>
            </a:pPr>
            <a:r>
              <a:rPr lang="en-US" altLang="en-US" sz="1800" dirty="0" smtClean="0">
                <a:solidFill>
                  <a:srgbClr val="000000"/>
                </a:solidFill>
                <a:latin typeface="Cambria" pitchFamily="18" charset="0"/>
              </a:rPr>
              <a:t>Make </a:t>
            </a:r>
            <a:r>
              <a:rPr lang="en-US" altLang="en-US" sz="1800" b="1" dirty="0" err="1" smtClean="0">
                <a:solidFill>
                  <a:srgbClr val="FF0000"/>
                </a:solidFill>
                <a:latin typeface="Cambria" pitchFamily="18" charset="0"/>
              </a:rPr>
              <a:t>r</a:t>
            </a:r>
            <a:r>
              <a:rPr lang="en-US" altLang="en-US" sz="1800" dirty="0" err="1" smtClean="0">
                <a:solidFill>
                  <a:srgbClr val="000000"/>
                </a:solidFill>
                <a:latin typeface="Cambria" pitchFamily="18" charset="0"/>
              </a:rPr>
              <a:t>.vel</a:t>
            </a:r>
            <a:r>
              <a:rPr lang="en-US" altLang="en-US" sz="1800" dirty="0" smtClean="0">
                <a:solidFill>
                  <a:srgbClr val="000000"/>
                </a:solidFill>
                <a:latin typeface="Cambria" pitchFamily="18" charset="0"/>
              </a:rPr>
              <a:t> = </a:t>
            </a:r>
            <a:r>
              <a:rPr lang="en-US" altLang="en-US" sz="1800" b="1" dirty="0" err="1" smtClean="0">
                <a:solidFill>
                  <a:srgbClr val="120DFB"/>
                </a:solidFill>
                <a:latin typeface="Cambria" pitchFamily="18" charset="0"/>
              </a:rPr>
              <a:t>q</a:t>
            </a:r>
            <a:r>
              <a:rPr lang="en-US" altLang="en-US" sz="1800" dirty="0" err="1" smtClean="0">
                <a:solidFill>
                  <a:srgbClr val="000000"/>
                </a:solidFill>
                <a:latin typeface="Cambria" pitchFamily="18" charset="0"/>
              </a:rPr>
              <a:t>.vel</a:t>
            </a:r>
            <a:r>
              <a:rPr lang="en-US" altLang="en-US" sz="1800" dirty="0" smtClean="0">
                <a:solidFill>
                  <a:srgbClr val="000000"/>
                </a:solidFill>
                <a:latin typeface="Cambria" pitchFamily="18" charset="0"/>
              </a:rPr>
              <a:t>.</a:t>
            </a:r>
          </a:p>
        </p:txBody>
      </p:sp>
      <p:sp>
        <p:nvSpPr>
          <p:cNvPr id="56328" name="Rectangle 17"/>
          <p:cNvSpPr>
            <a:spLocks noChangeArrowheads="1"/>
          </p:cNvSpPr>
          <p:nvPr/>
        </p:nvSpPr>
        <p:spPr bwMode="auto">
          <a:xfrm>
            <a:off x="887413" y="3414713"/>
            <a:ext cx="36671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0" hangingPunct="0"/>
            <a:r>
              <a:rPr lang="en-US" altLang="en-US" b="1" smtClean="0">
                <a:solidFill>
                  <a:srgbClr val="120DFB"/>
                </a:solidFill>
                <a:latin typeface="Cambria" pitchFamily="18" charset="0"/>
              </a:rPr>
              <a:t>q</a:t>
            </a:r>
            <a:endParaRPr lang="en-US" altLang="en-US" smtClean="0">
              <a:solidFill>
                <a:srgbClr val="000000"/>
              </a:solidFill>
            </a:endParaRPr>
          </a:p>
        </p:txBody>
      </p:sp>
      <p:sp>
        <p:nvSpPr>
          <p:cNvPr id="56329" name="Rectangle 19"/>
          <p:cNvSpPr>
            <a:spLocks noChangeArrowheads="1"/>
          </p:cNvSpPr>
          <p:nvPr/>
        </p:nvSpPr>
        <p:spPr bwMode="auto">
          <a:xfrm>
            <a:off x="2921000" y="2474913"/>
            <a:ext cx="3270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0" hangingPunct="0"/>
            <a:r>
              <a:rPr lang="en-US" altLang="en-US" b="1" smtClean="0">
                <a:solidFill>
                  <a:srgbClr val="FF0000"/>
                </a:solidFill>
                <a:latin typeface="Cambria" pitchFamily="18" charset="0"/>
              </a:rPr>
              <a:t>r</a:t>
            </a:r>
            <a:endParaRPr lang="en-US" altLang="en-US" smtClean="0">
              <a:solidFill>
                <a:srgbClr val="FF0000"/>
              </a:solidFill>
            </a:endParaRPr>
          </a:p>
        </p:txBody>
      </p:sp>
      <p:sp>
        <p:nvSpPr>
          <p:cNvPr id="56330" name="Text Box 56"/>
          <p:cNvSpPr txBox="1">
            <a:spLocks noChangeArrowheads="1"/>
          </p:cNvSpPr>
          <p:nvPr/>
        </p:nvSpPr>
        <p:spPr bwMode="auto">
          <a:xfrm>
            <a:off x="4676774" y="2971800"/>
            <a:ext cx="385762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0" hangingPunct="0">
              <a:spcBef>
                <a:spcPct val="50000"/>
              </a:spcBef>
            </a:pPr>
            <a:r>
              <a:rPr lang="en-US" altLang="en-US" b="1" dirty="0" smtClean="0">
                <a:solidFill>
                  <a:srgbClr val="000000"/>
                </a:solidFill>
                <a:latin typeface="Cambria" pitchFamily="18" charset="0"/>
              </a:rPr>
              <a:t>(</a:t>
            </a:r>
            <a:r>
              <a:rPr lang="en-US" altLang="en-US" b="1" dirty="0" err="1" smtClean="0">
                <a:solidFill>
                  <a:srgbClr val="000000"/>
                </a:solidFill>
                <a:latin typeface="Cambria" pitchFamily="18" charset="0"/>
              </a:rPr>
              <a:t>i</a:t>
            </a:r>
            <a:r>
              <a:rPr lang="en-US" altLang="en-US" b="1" dirty="0" smtClean="0">
                <a:solidFill>
                  <a:srgbClr val="000000"/>
                </a:solidFill>
                <a:latin typeface="Cambria" pitchFamily="18" charset="0"/>
              </a:rPr>
              <a:t>)  First </a:t>
            </a:r>
            <a:r>
              <a:rPr lang="en-US" altLang="en-US" dirty="0" smtClean="0">
                <a:solidFill>
                  <a:srgbClr val="000000"/>
                </a:solidFill>
                <a:latin typeface="Cambria" pitchFamily="18" charset="0"/>
              </a:rPr>
              <a:t>approximation:</a:t>
            </a:r>
          </a:p>
        </p:txBody>
      </p:sp>
      <p:sp>
        <p:nvSpPr>
          <p:cNvPr id="56331" name="Text Box 56"/>
          <p:cNvSpPr txBox="1">
            <a:spLocks noChangeArrowheads="1"/>
          </p:cNvSpPr>
          <p:nvPr/>
        </p:nvSpPr>
        <p:spPr bwMode="auto">
          <a:xfrm>
            <a:off x="5362575" y="3476625"/>
            <a:ext cx="279082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0" hangingPunct="0">
              <a:spcBef>
                <a:spcPct val="50000"/>
              </a:spcBef>
            </a:pPr>
            <a:r>
              <a:rPr lang="en-US" altLang="en-US" sz="1800" dirty="0" smtClean="0">
                <a:solidFill>
                  <a:srgbClr val="000000"/>
                </a:solidFill>
                <a:latin typeface="Cambria" pitchFamily="18" charset="0"/>
              </a:rPr>
              <a:t>Stop </a:t>
            </a:r>
            <a:r>
              <a:rPr lang="en-US" altLang="en-US" sz="1800" b="1" dirty="0" smtClean="0">
                <a:solidFill>
                  <a:srgbClr val="120DFB"/>
                </a:solidFill>
                <a:latin typeface="Cambria" pitchFamily="18" charset="0"/>
              </a:rPr>
              <a:t>q</a:t>
            </a:r>
            <a:r>
              <a:rPr lang="en-US" altLang="en-US" sz="1800" dirty="0" smtClean="0">
                <a:solidFill>
                  <a:srgbClr val="000000"/>
                </a:solidFill>
                <a:latin typeface="Cambria" pitchFamily="18" charset="0"/>
              </a:rPr>
              <a:t>. </a:t>
            </a:r>
            <a:r>
              <a:rPr lang="en-US" altLang="en-US" sz="1800" dirty="0" smtClean="0">
                <a:solidFill>
                  <a:srgbClr val="000000"/>
                </a:solidFill>
                <a:latin typeface="Cambria" pitchFamily="18" charset="0"/>
              </a:rPr>
              <a:t> </a:t>
            </a:r>
            <a:r>
              <a:rPr lang="en-US" altLang="en-US" sz="1800" i="1" dirty="0" smtClean="0">
                <a:solidFill>
                  <a:srgbClr val="000000"/>
                </a:solidFill>
                <a:latin typeface="Cambria" pitchFamily="18" charset="0"/>
              </a:rPr>
              <a:t>Undo </a:t>
            </a:r>
            <a:r>
              <a:rPr lang="en-US" altLang="en-US" sz="1800" i="1" dirty="0">
                <a:solidFill>
                  <a:srgbClr val="000000"/>
                </a:solidFill>
                <a:latin typeface="Cambria" pitchFamily="18" charset="0"/>
              </a:rPr>
              <a:t>any overlap.</a:t>
            </a:r>
            <a:endParaRPr lang="en-US" altLang="en-US" sz="1800" dirty="0" smtClean="0">
              <a:solidFill>
                <a:srgbClr val="000000"/>
              </a:solidFill>
              <a:latin typeface="Cambria" pitchFamily="18" charset="0"/>
            </a:endParaRPr>
          </a:p>
          <a:p>
            <a:pPr eaLnBrk="0" hangingPunct="0">
              <a:spcBef>
                <a:spcPct val="50000"/>
              </a:spcBef>
            </a:pPr>
            <a:r>
              <a:rPr lang="en-US" altLang="en-US" sz="1800" dirty="0" smtClean="0">
                <a:solidFill>
                  <a:srgbClr val="000000"/>
                </a:solidFill>
                <a:latin typeface="Cambria" pitchFamily="18" charset="0"/>
              </a:rPr>
              <a:t>Compute </a:t>
            </a:r>
            <a:r>
              <a:rPr lang="en-US" altLang="en-US" sz="1800" b="1" dirty="0" smtClean="0">
                <a:solidFill>
                  <a:srgbClr val="000000"/>
                </a:solidFill>
                <a:latin typeface="Cambria" pitchFamily="18" charset="0"/>
              </a:rPr>
              <a:t>d</a:t>
            </a:r>
            <a:r>
              <a:rPr lang="en-US" altLang="en-US" sz="1800" dirty="0" smtClean="0">
                <a:solidFill>
                  <a:srgbClr val="000000"/>
                </a:solidFill>
                <a:latin typeface="Cambria" pitchFamily="18" charset="0"/>
              </a:rPr>
              <a:t> = </a:t>
            </a:r>
            <a:r>
              <a:rPr lang="en-US" altLang="en-US" sz="1800" b="1" dirty="0" err="1" smtClean="0">
                <a:solidFill>
                  <a:srgbClr val="FF0000"/>
                </a:solidFill>
                <a:latin typeface="Cambria" pitchFamily="18" charset="0"/>
              </a:rPr>
              <a:t>r</a:t>
            </a:r>
            <a:r>
              <a:rPr lang="en-US" altLang="en-US" sz="1800" dirty="0" err="1" smtClean="0">
                <a:solidFill>
                  <a:srgbClr val="000000"/>
                </a:solidFill>
                <a:latin typeface="Cambria" pitchFamily="18" charset="0"/>
              </a:rPr>
              <a:t>.pos</a:t>
            </a:r>
            <a:r>
              <a:rPr lang="en-US" altLang="en-US" sz="1800" dirty="0" smtClean="0">
                <a:solidFill>
                  <a:srgbClr val="000000"/>
                </a:solidFill>
                <a:latin typeface="Cambria" pitchFamily="18" charset="0"/>
              </a:rPr>
              <a:t> – </a:t>
            </a:r>
            <a:r>
              <a:rPr lang="en-US" altLang="en-US" sz="1800" b="1" dirty="0" err="1" smtClean="0">
                <a:solidFill>
                  <a:srgbClr val="120DFB"/>
                </a:solidFill>
                <a:latin typeface="Cambria" pitchFamily="18" charset="0"/>
              </a:rPr>
              <a:t>q</a:t>
            </a:r>
            <a:r>
              <a:rPr lang="en-US" altLang="en-US" sz="1800" dirty="0" err="1" smtClean="0">
                <a:solidFill>
                  <a:srgbClr val="000000"/>
                </a:solidFill>
                <a:latin typeface="Cambria" pitchFamily="18" charset="0"/>
              </a:rPr>
              <a:t>.pos</a:t>
            </a:r>
            <a:endParaRPr lang="en-US" altLang="en-US" sz="1800" dirty="0" smtClean="0">
              <a:solidFill>
                <a:srgbClr val="000000"/>
              </a:solidFill>
              <a:latin typeface="Cambria" pitchFamily="18" charset="0"/>
            </a:endParaRPr>
          </a:p>
          <a:p>
            <a:pPr eaLnBrk="0" hangingPunct="0">
              <a:spcBef>
                <a:spcPct val="50000"/>
              </a:spcBef>
            </a:pPr>
            <a:r>
              <a:rPr lang="en-US" altLang="en-US" sz="1800" dirty="0" smtClean="0">
                <a:solidFill>
                  <a:srgbClr val="000000"/>
                </a:solidFill>
                <a:latin typeface="Cambria" pitchFamily="18" charset="0"/>
              </a:rPr>
              <a:t>Make </a:t>
            </a:r>
            <a:r>
              <a:rPr lang="en-US" altLang="en-US" sz="1800" b="1" dirty="0" err="1" smtClean="0">
                <a:solidFill>
                  <a:srgbClr val="FF0000"/>
                </a:solidFill>
                <a:latin typeface="Cambria" pitchFamily="18" charset="0"/>
              </a:rPr>
              <a:t>r</a:t>
            </a:r>
            <a:r>
              <a:rPr lang="en-US" altLang="en-US" sz="1800" dirty="0" err="1" smtClean="0">
                <a:solidFill>
                  <a:srgbClr val="000000"/>
                </a:solidFill>
                <a:latin typeface="Cambria" pitchFamily="18" charset="0"/>
              </a:rPr>
              <a:t>.vel</a:t>
            </a:r>
            <a:r>
              <a:rPr lang="en-US" altLang="en-US" sz="1800" dirty="0" smtClean="0">
                <a:solidFill>
                  <a:srgbClr val="000000"/>
                </a:solidFill>
                <a:latin typeface="Cambria" pitchFamily="18" charset="0"/>
              </a:rPr>
              <a:t> = </a:t>
            </a:r>
            <a:r>
              <a:rPr lang="en-US" altLang="en-US" sz="1800" b="1" dirty="0" smtClean="0">
                <a:solidFill>
                  <a:srgbClr val="000000"/>
                </a:solidFill>
                <a:latin typeface="Cambria" pitchFamily="18" charset="0"/>
              </a:rPr>
              <a:t>d</a:t>
            </a:r>
            <a:endParaRPr lang="en-US" altLang="en-US" sz="1800" dirty="0" smtClean="0">
              <a:solidFill>
                <a:srgbClr val="000000"/>
              </a:solidFill>
              <a:latin typeface="Cambria" pitchFamily="18" charset="0"/>
            </a:endParaRPr>
          </a:p>
        </p:txBody>
      </p:sp>
      <p:sp>
        <p:nvSpPr>
          <p:cNvPr id="56332" name="Rectangle 22"/>
          <p:cNvSpPr>
            <a:spLocks noChangeArrowheads="1"/>
          </p:cNvSpPr>
          <p:nvPr/>
        </p:nvSpPr>
        <p:spPr bwMode="auto">
          <a:xfrm>
            <a:off x="1654175" y="4114800"/>
            <a:ext cx="137338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0" hangingPunct="0"/>
            <a:r>
              <a:rPr lang="en-US" altLang="en-US" b="1" dirty="0" smtClean="0">
                <a:solidFill>
                  <a:srgbClr val="120DFB"/>
                </a:solidFill>
                <a:latin typeface="Cambria" pitchFamily="18" charset="0"/>
              </a:rPr>
              <a:t>old </a:t>
            </a:r>
            <a:r>
              <a:rPr lang="en-US" altLang="en-US" b="1" dirty="0" err="1" smtClean="0">
                <a:solidFill>
                  <a:srgbClr val="120DFB"/>
                </a:solidFill>
                <a:latin typeface="Cambria" pitchFamily="18" charset="0"/>
              </a:rPr>
              <a:t>q.vel</a:t>
            </a:r>
            <a:endParaRPr lang="en-US" altLang="en-US" dirty="0" smtClean="0">
              <a:solidFill>
                <a:srgbClr val="000000"/>
              </a:solidFill>
            </a:endParaRPr>
          </a:p>
        </p:txBody>
      </p:sp>
      <p:sp>
        <p:nvSpPr>
          <p:cNvPr id="56333" name="Text Box 56"/>
          <p:cNvSpPr txBox="1">
            <a:spLocks noChangeArrowheads="1"/>
          </p:cNvSpPr>
          <p:nvPr/>
        </p:nvSpPr>
        <p:spPr bwMode="auto">
          <a:xfrm>
            <a:off x="4676774" y="5081588"/>
            <a:ext cx="416242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0" hangingPunct="0">
              <a:spcBef>
                <a:spcPct val="50000"/>
              </a:spcBef>
            </a:pPr>
            <a:r>
              <a:rPr lang="en-US" altLang="en-US" b="1" dirty="0" smtClean="0">
                <a:solidFill>
                  <a:srgbClr val="000000"/>
                </a:solidFill>
                <a:latin typeface="Cambria" pitchFamily="18" charset="0"/>
              </a:rPr>
              <a:t>(ii)  Second </a:t>
            </a:r>
            <a:r>
              <a:rPr lang="en-US" altLang="en-US" dirty="0" smtClean="0">
                <a:solidFill>
                  <a:srgbClr val="000000"/>
                </a:solidFill>
                <a:latin typeface="Cambria" pitchFamily="18" charset="0"/>
              </a:rPr>
              <a:t>approximation:</a:t>
            </a:r>
          </a:p>
        </p:txBody>
      </p:sp>
      <p:cxnSp>
        <p:nvCxnSpPr>
          <p:cNvPr id="56334" name="Straight Arrow Connector 27"/>
          <p:cNvCxnSpPr>
            <a:cxnSpLocks noChangeShapeType="1"/>
          </p:cNvCxnSpPr>
          <p:nvPr/>
        </p:nvCxnSpPr>
        <p:spPr bwMode="auto">
          <a:xfrm flipV="1">
            <a:off x="1644650" y="2316163"/>
            <a:ext cx="828675" cy="896937"/>
          </a:xfrm>
          <a:prstGeom prst="straightConnector1">
            <a:avLst/>
          </a:prstGeom>
          <a:noFill/>
          <a:ln w="38100"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56335" name="Rectangle 29"/>
          <p:cNvSpPr>
            <a:spLocks noChangeArrowheads="1"/>
          </p:cNvSpPr>
          <p:nvPr/>
        </p:nvSpPr>
        <p:spPr bwMode="auto">
          <a:xfrm>
            <a:off x="2201863" y="2451100"/>
            <a:ext cx="36988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0" hangingPunct="0"/>
            <a:r>
              <a:rPr lang="en-US" altLang="en-US" b="1" smtClean="0">
                <a:solidFill>
                  <a:srgbClr val="000000"/>
                </a:solidFill>
                <a:latin typeface="Cambria" pitchFamily="18" charset="0"/>
              </a:rPr>
              <a:t>d</a:t>
            </a:r>
            <a:endParaRPr lang="en-US" altLang="en-US" smtClean="0">
              <a:solidFill>
                <a:srgbClr val="000000"/>
              </a:solidFill>
            </a:endParaRPr>
          </a:p>
        </p:txBody>
      </p:sp>
      <p:sp>
        <p:nvSpPr>
          <p:cNvPr id="56336" name="Text Box 56"/>
          <p:cNvSpPr txBox="1">
            <a:spLocks noChangeArrowheads="1"/>
          </p:cNvSpPr>
          <p:nvPr/>
        </p:nvSpPr>
        <p:spPr bwMode="auto">
          <a:xfrm>
            <a:off x="5362575" y="5616575"/>
            <a:ext cx="3171825" cy="78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0" hangingPunct="0">
              <a:spcBef>
                <a:spcPct val="50000"/>
              </a:spcBef>
            </a:pPr>
            <a:r>
              <a:rPr lang="en-US" altLang="en-US" sz="1800" smtClean="0">
                <a:solidFill>
                  <a:srgbClr val="000000"/>
                </a:solidFill>
                <a:latin typeface="Cambria" pitchFamily="18" charset="0"/>
              </a:rPr>
              <a:t>Same as </a:t>
            </a:r>
            <a:r>
              <a:rPr lang="en-US" altLang="en-US" sz="1800" b="1" smtClean="0">
                <a:solidFill>
                  <a:srgbClr val="000000"/>
                </a:solidFill>
                <a:latin typeface="Cambria" pitchFamily="18" charset="0"/>
              </a:rPr>
              <a:t>first</a:t>
            </a:r>
            <a:r>
              <a:rPr lang="en-US" altLang="en-US" sz="1800" smtClean="0">
                <a:solidFill>
                  <a:srgbClr val="000000"/>
                </a:solidFill>
                <a:latin typeface="Cambria" pitchFamily="18" charset="0"/>
              </a:rPr>
              <a:t>, but</a:t>
            </a:r>
          </a:p>
          <a:p>
            <a:pPr eaLnBrk="0" hangingPunct="0">
              <a:spcBef>
                <a:spcPct val="50000"/>
              </a:spcBef>
            </a:pPr>
            <a:r>
              <a:rPr lang="en-US" altLang="en-US" sz="1800" smtClean="0">
                <a:solidFill>
                  <a:srgbClr val="000000"/>
                </a:solidFill>
                <a:latin typeface="Cambria" pitchFamily="18" charset="0"/>
              </a:rPr>
              <a:t>Make </a:t>
            </a:r>
            <a:r>
              <a:rPr lang="en-US" altLang="en-US" sz="1800" b="1" smtClean="0">
                <a:solidFill>
                  <a:srgbClr val="120DFB"/>
                </a:solidFill>
                <a:latin typeface="Cambria" pitchFamily="18" charset="0"/>
              </a:rPr>
              <a:t>q</a:t>
            </a:r>
            <a:r>
              <a:rPr lang="en-US" altLang="en-US" sz="1800" smtClean="0">
                <a:solidFill>
                  <a:srgbClr val="000000"/>
                </a:solidFill>
                <a:latin typeface="Cambria" pitchFamily="18" charset="0"/>
              </a:rPr>
              <a:t>.vel = </a:t>
            </a:r>
            <a:r>
              <a:rPr lang="en-US" altLang="en-US" sz="1800" b="1" smtClean="0">
                <a:solidFill>
                  <a:srgbClr val="000000"/>
                </a:solidFill>
                <a:latin typeface="Cambria" pitchFamily="18" charset="0"/>
              </a:rPr>
              <a:t>d</a:t>
            </a:r>
            <a:r>
              <a:rPr lang="en-US" altLang="en-US" sz="1800" b="1" baseline="42000" smtClean="0">
                <a:solidFill>
                  <a:srgbClr val="000000"/>
                </a:solidFill>
                <a:latin typeface="Cambria" pitchFamily="18" charset="0"/>
                <a:sym typeface="Symbol" pitchFamily="18" charset="2"/>
              </a:rPr>
              <a:t>  </a:t>
            </a:r>
            <a:r>
              <a:rPr lang="en-US" altLang="en-US" sz="1800" smtClean="0">
                <a:solidFill>
                  <a:srgbClr val="000000"/>
                </a:solidFill>
                <a:latin typeface="Cambria" pitchFamily="18" charset="0"/>
                <a:sym typeface="Symbol" pitchFamily="18" charset="2"/>
              </a:rPr>
              <a:t>, at 90 from </a:t>
            </a:r>
            <a:r>
              <a:rPr lang="en-US" altLang="en-US" sz="1800" b="1" smtClean="0">
                <a:solidFill>
                  <a:srgbClr val="000000"/>
                </a:solidFill>
                <a:latin typeface="Cambria" pitchFamily="18" charset="0"/>
                <a:sym typeface="Symbol" pitchFamily="18" charset="2"/>
              </a:rPr>
              <a:t>d</a:t>
            </a:r>
            <a:endParaRPr lang="en-US" altLang="en-US" sz="1800" b="1" smtClean="0">
              <a:solidFill>
                <a:srgbClr val="000000"/>
              </a:solidFill>
              <a:latin typeface="Cambria" pitchFamily="18" charset="0"/>
            </a:endParaRPr>
          </a:p>
        </p:txBody>
      </p:sp>
      <p:cxnSp>
        <p:nvCxnSpPr>
          <p:cNvPr id="56337" name="Straight Arrow Connector 31"/>
          <p:cNvCxnSpPr>
            <a:cxnSpLocks noChangeShapeType="1"/>
          </p:cNvCxnSpPr>
          <p:nvPr/>
        </p:nvCxnSpPr>
        <p:spPr bwMode="auto">
          <a:xfrm flipH="1" flipV="1">
            <a:off x="1022350" y="2770188"/>
            <a:ext cx="631825" cy="474662"/>
          </a:xfrm>
          <a:prstGeom prst="straightConnector1">
            <a:avLst/>
          </a:prstGeom>
          <a:noFill/>
          <a:ln w="38100"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56338" name="Rectangle 34"/>
          <p:cNvSpPr>
            <a:spLocks noChangeArrowheads="1"/>
          </p:cNvSpPr>
          <p:nvPr/>
        </p:nvSpPr>
        <p:spPr bwMode="auto">
          <a:xfrm>
            <a:off x="852488" y="2362200"/>
            <a:ext cx="50323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0" hangingPunct="0"/>
            <a:r>
              <a:rPr lang="en-US" altLang="en-US" b="1" smtClean="0">
                <a:solidFill>
                  <a:srgbClr val="000000"/>
                </a:solidFill>
                <a:latin typeface="Cambria" pitchFamily="18" charset="0"/>
              </a:rPr>
              <a:t>d</a:t>
            </a:r>
            <a:r>
              <a:rPr lang="en-US" altLang="en-US" b="1" baseline="42000" smtClean="0">
                <a:solidFill>
                  <a:srgbClr val="000000"/>
                </a:solidFill>
                <a:latin typeface="Cambria" pitchFamily="18" charset="0"/>
                <a:sym typeface="Symbol" pitchFamily="18" charset="2"/>
              </a:rPr>
              <a:t></a:t>
            </a:r>
            <a:endParaRPr lang="en-US" altLang="en-US" baseline="42000" smtClean="0">
              <a:solidFill>
                <a:srgbClr val="000000"/>
              </a:solidFill>
            </a:endParaRPr>
          </a:p>
        </p:txBody>
      </p:sp>
      <p:sp>
        <p:nvSpPr>
          <p:cNvPr id="20" name="Text Box 29"/>
          <p:cNvSpPr txBox="1">
            <a:spLocks noChangeArrowheads="1"/>
          </p:cNvSpPr>
          <p:nvPr>
            <p:custDataLst>
              <p:tags r:id="rId1"/>
            </p:custDataLst>
          </p:nvPr>
        </p:nvSpPr>
        <p:spPr bwMode="auto">
          <a:xfrm>
            <a:off x="838200" y="177800"/>
            <a:ext cx="731520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0" hangingPunct="0">
              <a:spcBef>
                <a:spcPct val="50000"/>
              </a:spcBef>
            </a:pPr>
            <a:r>
              <a:rPr lang="en-US" altLang="en-US" sz="4200" dirty="0" smtClean="0">
                <a:solidFill>
                  <a:srgbClr val="000000"/>
                </a:solidFill>
                <a:latin typeface="Cambria" pitchFamily="18" charset="0"/>
              </a:rPr>
              <a:t>"Spherical" collisions</a:t>
            </a:r>
          </a:p>
        </p:txBody>
      </p:sp>
      <p:grpSp>
        <p:nvGrpSpPr>
          <p:cNvPr id="19" name="Group 20"/>
          <p:cNvGrpSpPr>
            <a:grpSpLocks/>
          </p:cNvGrpSpPr>
          <p:nvPr/>
        </p:nvGrpSpPr>
        <p:grpSpPr bwMode="auto">
          <a:xfrm>
            <a:off x="228600" y="6135213"/>
            <a:ext cx="517525" cy="568325"/>
            <a:chOff x="2928" y="1051"/>
            <a:chExt cx="840" cy="957"/>
          </a:xfrm>
        </p:grpSpPr>
        <p:sp>
          <p:nvSpPr>
            <p:cNvPr id="21" name="Freeform 21"/>
            <p:cNvSpPr>
              <a:spLocks/>
            </p:cNvSpPr>
            <p:nvPr/>
          </p:nvSpPr>
          <p:spPr bwMode="auto">
            <a:xfrm>
              <a:off x="2928" y="1759"/>
              <a:ext cx="810" cy="249"/>
            </a:xfrm>
            <a:custGeom>
              <a:avLst/>
              <a:gdLst>
                <a:gd name="T0" fmla="*/ 52 w 1048"/>
                <a:gd name="T1" fmla="*/ 21 h 250"/>
                <a:gd name="T2" fmla="*/ 90 w 1048"/>
                <a:gd name="T3" fmla="*/ 83 h 250"/>
                <a:gd name="T4" fmla="*/ 94 w 1048"/>
                <a:gd name="T5" fmla="*/ 111 h 250"/>
                <a:gd name="T6" fmla="*/ 98 w 1048"/>
                <a:gd name="T7" fmla="*/ 129 h 250"/>
                <a:gd name="T8" fmla="*/ 103 w 1048"/>
                <a:gd name="T9" fmla="*/ 170 h 250"/>
                <a:gd name="T10" fmla="*/ 73 w 1048"/>
                <a:gd name="T11" fmla="*/ 239 h 250"/>
                <a:gd name="T12" fmla="*/ 8 w 1048"/>
                <a:gd name="T13" fmla="*/ 219 h 250"/>
                <a:gd name="T14" fmla="*/ 0 w 1048"/>
                <a:gd name="T15" fmla="*/ 198 h 250"/>
                <a:gd name="T16" fmla="*/ 2 w 1048"/>
                <a:gd name="T17" fmla="*/ 164 h 250"/>
                <a:gd name="T18" fmla="*/ 9 w 1048"/>
                <a:gd name="T19" fmla="*/ 125 h 250"/>
                <a:gd name="T20" fmla="*/ 20 w 1048"/>
                <a:gd name="T21" fmla="*/ 76 h 250"/>
                <a:gd name="T22" fmla="*/ 28 w 1048"/>
                <a:gd name="T23" fmla="*/ 55 h 250"/>
                <a:gd name="T24" fmla="*/ 32 w 1048"/>
                <a:gd name="T25" fmla="*/ 28 h 250"/>
                <a:gd name="T26" fmla="*/ 37 w 1048"/>
                <a:gd name="T27" fmla="*/ 14 h 250"/>
                <a:gd name="T28" fmla="*/ 49 w 1048"/>
                <a:gd name="T29" fmla="*/ 28 h 250"/>
                <a:gd name="T30" fmla="*/ 52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22" name="Oval 22"/>
            <p:cNvSpPr>
              <a:spLocks noChangeArrowheads="1"/>
            </p:cNvSpPr>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23" name="Oval 23"/>
            <p:cNvSpPr>
              <a:spLocks noChangeArrowheads="1"/>
            </p:cNvSpPr>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24" name="Oval 24"/>
            <p:cNvSpPr>
              <a:spLocks noChangeArrowheads="1"/>
            </p:cNvSpPr>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25" name="Oval 25"/>
            <p:cNvSpPr>
              <a:spLocks noChangeArrowheads="1"/>
            </p:cNvSpPr>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26" name="Oval 26"/>
            <p:cNvSpPr>
              <a:spLocks noChangeArrowheads="1"/>
            </p:cNvSpPr>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27" name="Oval 27"/>
            <p:cNvSpPr>
              <a:spLocks noChangeArrowheads="1"/>
            </p:cNvSpPr>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28" name="Oval 28"/>
            <p:cNvSpPr>
              <a:spLocks noChangeArrowheads="1"/>
            </p:cNvSpPr>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29" name="AutoShape 29"/>
            <p:cNvSpPr>
              <a:spLocks noChangeArrowheads="1"/>
            </p:cNvSpPr>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30" name="Freeform 30"/>
            <p:cNvSpPr>
              <a:spLocks/>
            </p:cNvSpPr>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31" name="Freeform 31"/>
            <p:cNvSpPr>
              <a:spLocks/>
            </p:cNvSpPr>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32" name="Freeform 32"/>
            <p:cNvSpPr>
              <a:spLocks/>
            </p:cNvSpPr>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33" name="Freeform 33"/>
            <p:cNvSpPr>
              <a:spLocks/>
            </p:cNvSpPr>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34" name="TextBox 33"/>
          <p:cNvSpPr txBox="1"/>
          <p:nvPr/>
        </p:nvSpPr>
        <p:spPr>
          <a:xfrm>
            <a:off x="755196" y="6107170"/>
            <a:ext cx="3048000" cy="323165"/>
          </a:xfrm>
          <a:prstGeom prst="rect">
            <a:avLst/>
          </a:prstGeom>
          <a:noFill/>
        </p:spPr>
        <p:txBody>
          <a:bodyPr wrap="square" rtlCol="0">
            <a:spAutoFit/>
          </a:bodyPr>
          <a:lstStyle/>
          <a:p>
            <a:r>
              <a:rPr lang="en-US" sz="1500" dirty="0" smtClean="0">
                <a:solidFill>
                  <a:srgbClr val="009900"/>
                </a:solidFill>
                <a:latin typeface="Cambria" panose="02040503050406030204" pitchFamily="18" charset="0"/>
              </a:rPr>
              <a:t>Reality is just one eye away!</a:t>
            </a:r>
            <a:endParaRPr lang="en-US" sz="1500" dirty="0">
              <a:solidFill>
                <a:srgbClr val="009900"/>
              </a:solidFill>
              <a:latin typeface="Cambria" panose="02040503050406030204" pitchFamily="18" charset="0"/>
            </a:endParaRPr>
          </a:p>
        </p:txBody>
      </p:sp>
      <p:cxnSp>
        <p:nvCxnSpPr>
          <p:cNvPr id="35" name="Straight Arrow Connector 13"/>
          <p:cNvCxnSpPr>
            <a:cxnSpLocks noChangeShapeType="1"/>
          </p:cNvCxnSpPr>
          <p:nvPr/>
        </p:nvCxnSpPr>
        <p:spPr bwMode="auto">
          <a:xfrm flipV="1">
            <a:off x="1644650" y="3213100"/>
            <a:ext cx="0" cy="1363663"/>
          </a:xfrm>
          <a:prstGeom prst="straightConnector1">
            <a:avLst/>
          </a:prstGeom>
          <a:noFill/>
          <a:ln w="38100" algn="ctr">
            <a:solidFill>
              <a:srgbClr val="120DFB"/>
            </a:solidFill>
            <a:round/>
            <a:headEnd/>
            <a:tailEnd type="arrow" w="med" len="med"/>
          </a:ln>
          <a:extLst>
            <a:ext uri="{909E8E84-426E-40DD-AFC4-6F175D3DCCD1}">
              <a14:hiddenFill xmlns:a14="http://schemas.microsoft.com/office/drawing/2010/main">
                <a:noFill/>
              </a14:hiddenFill>
            </a:ext>
          </a:extLst>
        </p:spPr>
      </p:cxnSp>
      <p:cxnSp>
        <p:nvCxnSpPr>
          <p:cNvPr id="36" name="Straight Arrow Connector 27"/>
          <p:cNvCxnSpPr>
            <a:cxnSpLocks noChangeShapeType="1"/>
          </p:cNvCxnSpPr>
          <p:nvPr/>
        </p:nvCxnSpPr>
        <p:spPr bwMode="auto">
          <a:xfrm flipV="1">
            <a:off x="2486388" y="1406163"/>
            <a:ext cx="828675" cy="896937"/>
          </a:xfrm>
          <a:prstGeom prst="straightConnector1">
            <a:avLst/>
          </a:prstGeom>
          <a:noFill/>
          <a:ln w="38100" algn="ctr">
            <a:solidFill>
              <a:srgbClr val="FF0000"/>
            </a:solidFill>
            <a:round/>
            <a:headEnd/>
            <a:tailEnd type="arrow" w="med" len="med"/>
          </a:ln>
          <a:extLst>
            <a:ext uri="{909E8E84-426E-40DD-AFC4-6F175D3DCCD1}">
              <a14:hiddenFill xmlns:a14="http://schemas.microsoft.com/office/drawing/2010/main">
                <a:noFill/>
              </a14:hiddenFill>
            </a:ext>
          </a:extLst>
        </p:spPr>
      </p:cxnSp>
      <p:sp>
        <p:nvSpPr>
          <p:cNvPr id="37" name="Rectangle 19"/>
          <p:cNvSpPr>
            <a:spLocks noChangeArrowheads="1"/>
          </p:cNvSpPr>
          <p:nvPr/>
        </p:nvSpPr>
        <p:spPr bwMode="auto">
          <a:xfrm>
            <a:off x="3248025" y="1447800"/>
            <a:ext cx="78226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0" hangingPunct="0"/>
            <a:r>
              <a:rPr lang="en-US" altLang="en-US" b="1" dirty="0" err="1" smtClean="0">
                <a:solidFill>
                  <a:srgbClr val="FF0000"/>
                </a:solidFill>
                <a:latin typeface="Cambria" pitchFamily="18" charset="0"/>
              </a:rPr>
              <a:t>r.vel</a:t>
            </a:r>
            <a:endParaRPr lang="en-US" altLang="en-US" dirty="0" smtClean="0">
              <a:solidFill>
                <a:srgbClr val="FF0000"/>
              </a:solidFill>
            </a:endParaRPr>
          </a:p>
        </p:txBody>
      </p:sp>
      <p:sp>
        <p:nvSpPr>
          <p:cNvPr id="38" name="Rectangle 22"/>
          <p:cNvSpPr>
            <a:spLocks noChangeArrowheads="1"/>
          </p:cNvSpPr>
          <p:nvPr/>
        </p:nvSpPr>
        <p:spPr bwMode="auto">
          <a:xfrm>
            <a:off x="0" y="1841435"/>
            <a:ext cx="97241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0" hangingPunct="0"/>
            <a:r>
              <a:rPr lang="en-US" altLang="en-US" b="1" dirty="0" smtClean="0">
                <a:latin typeface="Cambria" pitchFamily="18" charset="0"/>
              </a:rPr>
              <a:t>new </a:t>
            </a:r>
            <a:r>
              <a:rPr lang="en-US" altLang="en-US" b="1" dirty="0" err="1" smtClean="0">
                <a:latin typeface="Cambria" pitchFamily="18" charset="0"/>
              </a:rPr>
              <a:t>q.vel</a:t>
            </a:r>
            <a:endParaRPr lang="en-US" altLang="en-US" dirty="0" smtClean="0"/>
          </a:p>
        </p:txBody>
      </p:sp>
    </p:spTree>
    <p:extLst>
      <p:ext uri="{BB962C8B-B14F-4D97-AF65-F5344CB8AC3E}">
        <p14:creationId xmlns:p14="http://schemas.microsoft.com/office/powerpoint/2010/main" val="200629417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7" name="Text Box 9"/>
          <p:cNvSpPr txBox="1">
            <a:spLocks noChangeArrowheads="1"/>
          </p:cNvSpPr>
          <p:nvPr/>
        </p:nvSpPr>
        <p:spPr bwMode="auto">
          <a:xfrm>
            <a:off x="762000" y="228600"/>
            <a:ext cx="7620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a:spcBef>
                <a:spcPct val="50000"/>
              </a:spcBef>
            </a:pPr>
            <a:r>
              <a:rPr lang="en-US" sz="4000" dirty="0">
                <a:latin typeface="Cambria" panose="02040503050406030204" pitchFamily="18" charset="0"/>
              </a:rPr>
              <a:t>Games'</a:t>
            </a:r>
            <a:r>
              <a:rPr lang="en-US" altLang="ja-JP" sz="4000" dirty="0">
                <a:latin typeface="Cambria" panose="02040503050406030204" pitchFamily="18" charset="0"/>
              </a:rPr>
              <a:t> Branching Factors</a:t>
            </a:r>
            <a:endParaRPr lang="en-US" sz="4000" dirty="0">
              <a:latin typeface="Cambria" panose="02040503050406030204" pitchFamily="18" charset="0"/>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2461338" y="-708739"/>
            <a:ext cx="4267201" cy="8732676"/>
          </a:xfrm>
          <a:prstGeom prst="rect">
            <a:avLst/>
          </a:prstGeom>
        </p:spPr>
      </p:pic>
    </p:spTree>
    <p:extLst>
      <p:ext uri="{BB962C8B-B14F-4D97-AF65-F5344CB8AC3E}">
        <p14:creationId xmlns:p14="http://schemas.microsoft.com/office/powerpoint/2010/main" val="2326188851"/>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5"/>
          <p:cNvPicPr>
            <a:picLocks noChangeAspect="1" noChangeArrowheads="1"/>
          </p:cNvPicPr>
          <p:nvPr/>
        </p:nvPicPr>
        <p:blipFill>
          <a:blip r:embed="rId2">
            <a:extLst>
              <a:ext uri="{28A0092B-C50C-407E-A947-70E740481C1C}">
                <a14:useLocalDpi xmlns:a14="http://schemas.microsoft.com/office/drawing/2010/main" val="0"/>
              </a:ext>
            </a:extLst>
          </a:blip>
          <a:srcRect b="14667"/>
          <a:stretch>
            <a:fillRect/>
          </a:stretch>
        </p:blipFill>
        <p:spPr bwMode="auto">
          <a:xfrm>
            <a:off x="838200" y="1295400"/>
            <a:ext cx="76200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39" name="Text Box 4"/>
          <p:cNvSpPr txBox="1">
            <a:spLocks noChangeArrowheads="1"/>
          </p:cNvSpPr>
          <p:nvPr/>
        </p:nvSpPr>
        <p:spPr bwMode="auto">
          <a:xfrm>
            <a:off x="228600" y="228600"/>
            <a:ext cx="68294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spcBef>
                <a:spcPct val="50000"/>
              </a:spcBef>
            </a:pPr>
            <a:r>
              <a:rPr lang="en-US" altLang="en-US" sz="4200" dirty="0" err="1">
                <a:latin typeface="Cambria" panose="02040503050406030204" pitchFamily="18" charset="0"/>
              </a:rPr>
              <a:t>vPool</a:t>
            </a:r>
            <a:r>
              <a:rPr lang="en-US" altLang="en-US" sz="4200" dirty="0">
                <a:latin typeface="Cambria" panose="02040503050406030204" pitchFamily="18" charset="0"/>
              </a:rPr>
              <a:t> – physics?</a:t>
            </a:r>
            <a:endParaRPr lang="en-US" altLang="en-US" sz="4200" i="1" dirty="0">
              <a:latin typeface="Cambria" panose="02040503050406030204" pitchFamily="18" charset="0"/>
            </a:endParaRPr>
          </a:p>
        </p:txBody>
      </p:sp>
      <p:sp>
        <p:nvSpPr>
          <p:cNvPr id="39940" name="Rectangle 45"/>
          <p:cNvSpPr>
            <a:spLocks noChangeArrowheads="1"/>
          </p:cNvSpPr>
          <p:nvPr/>
        </p:nvSpPr>
        <p:spPr bwMode="auto">
          <a:xfrm>
            <a:off x="4267200" y="457200"/>
            <a:ext cx="449580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eaLnBrk="1" hangingPunct="1"/>
            <a:r>
              <a:rPr lang="en-US" altLang="en-US" sz="1500" b="1" dirty="0">
                <a:latin typeface="Calibri" panose="020F0502020204030204" pitchFamily="34" charset="0"/>
              </a:rPr>
              <a:t>http://en.wikipedia.org/wiki/Elastic_collision</a:t>
            </a:r>
          </a:p>
        </p:txBody>
      </p:sp>
      <p:sp>
        <p:nvSpPr>
          <p:cNvPr id="48" name="Rounded Rectangle 47"/>
          <p:cNvSpPr/>
          <p:nvPr/>
        </p:nvSpPr>
        <p:spPr>
          <a:xfrm>
            <a:off x="2362200" y="2057400"/>
            <a:ext cx="5867400" cy="457200"/>
          </a:xfrm>
          <a:prstGeom prst="roundRect">
            <a:avLst/>
          </a:prstGeom>
          <a:noFill/>
          <a:ln>
            <a:solidFill>
              <a:srgbClr val="AF1EED"/>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9942" name="Rectangle 49"/>
          <p:cNvSpPr>
            <a:spLocks noChangeArrowheads="1"/>
          </p:cNvSpPr>
          <p:nvPr/>
        </p:nvSpPr>
        <p:spPr bwMode="auto">
          <a:xfrm>
            <a:off x="609600" y="6324600"/>
            <a:ext cx="449580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eaLnBrk="1" hangingPunct="1"/>
            <a:r>
              <a:rPr lang="en-US" altLang="en-US" sz="1500" b="1">
                <a:latin typeface="Cambria" pitchFamily="18" charset="0"/>
              </a:rPr>
              <a:t>equations below...</a:t>
            </a:r>
          </a:p>
        </p:txBody>
      </p:sp>
    </p:spTree>
    <p:extLst>
      <p:ext uri="{BB962C8B-B14F-4D97-AF65-F5344CB8AC3E}">
        <p14:creationId xmlns:p14="http://schemas.microsoft.com/office/powerpoint/2010/main" val="4058285852"/>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ext Box 4"/>
          <p:cNvSpPr txBox="1">
            <a:spLocks noChangeArrowheads="1"/>
          </p:cNvSpPr>
          <p:nvPr/>
        </p:nvSpPr>
        <p:spPr bwMode="auto">
          <a:xfrm>
            <a:off x="228600" y="228600"/>
            <a:ext cx="68294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spcBef>
                <a:spcPct val="50000"/>
              </a:spcBef>
            </a:pPr>
            <a:r>
              <a:rPr lang="en-US" altLang="en-US" sz="4200" dirty="0" err="1">
                <a:latin typeface="Cambria" panose="02040503050406030204" pitchFamily="18" charset="0"/>
              </a:rPr>
              <a:t>vPool</a:t>
            </a:r>
            <a:r>
              <a:rPr lang="en-US" altLang="en-US" sz="4200" dirty="0">
                <a:latin typeface="Cambria" panose="02040503050406030204" pitchFamily="18" charset="0"/>
              </a:rPr>
              <a:t> – physics?</a:t>
            </a:r>
            <a:endParaRPr lang="en-US" altLang="en-US" sz="4200" i="1" dirty="0">
              <a:latin typeface="Cambria" panose="02040503050406030204" pitchFamily="18" charset="0"/>
            </a:endParaRPr>
          </a:p>
        </p:txBody>
      </p:sp>
      <p:pic>
        <p:nvPicPr>
          <p:cNvPr id="40963" name="Picture 4" descr="http://upload.wikimedia.org/wikipedia/commons/2/2c/Elastischer_sto%C3%9F_2D.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914400" y="1676400"/>
            <a:ext cx="7334250" cy="4191000"/>
          </a:xfrm>
          <a:prstGeom prst="rect">
            <a:avLst/>
          </a:prstGeom>
          <a:noFill/>
          <a:ln w="9525">
            <a:solidFill>
              <a:srgbClr val="008000"/>
            </a:solidFill>
            <a:miter lim="800000"/>
            <a:headEnd/>
            <a:tailEnd/>
          </a:ln>
          <a:extLst>
            <a:ext uri="{909E8E84-426E-40DD-AFC4-6F175D3DCCD1}">
              <a14:hiddenFill xmlns:a14="http://schemas.microsoft.com/office/drawing/2010/main">
                <a:solidFill>
                  <a:srgbClr val="FFFFFF"/>
                </a:solidFill>
              </a14:hiddenFill>
            </a:ext>
          </a:extLst>
        </p:spPr>
      </p:pic>
      <p:sp>
        <p:nvSpPr>
          <p:cNvPr id="40964" name="Rectangle 45"/>
          <p:cNvSpPr>
            <a:spLocks noChangeArrowheads="1"/>
          </p:cNvSpPr>
          <p:nvPr/>
        </p:nvSpPr>
        <p:spPr bwMode="auto">
          <a:xfrm>
            <a:off x="4267200" y="457200"/>
            <a:ext cx="449580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eaLnBrk="1" hangingPunct="1"/>
            <a:r>
              <a:rPr lang="en-US" altLang="en-US" sz="1500" b="1" dirty="0">
                <a:latin typeface="Calibri" panose="020F0502020204030204" pitchFamily="34" charset="0"/>
              </a:rPr>
              <a:t>http://en.wikipedia.org/wiki/Elastic_collision</a:t>
            </a:r>
          </a:p>
        </p:txBody>
      </p:sp>
    </p:spTree>
    <p:extLst>
      <p:ext uri="{BB962C8B-B14F-4D97-AF65-F5344CB8AC3E}">
        <p14:creationId xmlns:p14="http://schemas.microsoft.com/office/powerpoint/2010/main" val="636191334"/>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046" y="350335"/>
            <a:ext cx="8614954" cy="5364665"/>
          </a:xfrm>
          <a:prstGeom prst="rect">
            <a:avLst/>
          </a:prstGeom>
        </p:spPr>
      </p:pic>
      <p:sp>
        <p:nvSpPr>
          <p:cNvPr id="20" name="Text Box 29"/>
          <p:cNvSpPr txBox="1">
            <a:spLocks noChangeArrowheads="1"/>
          </p:cNvSpPr>
          <p:nvPr>
            <p:custDataLst>
              <p:tags r:id="rId1"/>
            </p:custDataLst>
          </p:nvPr>
        </p:nvSpPr>
        <p:spPr bwMode="auto">
          <a:xfrm>
            <a:off x="6400800" y="172719"/>
            <a:ext cx="2451462" cy="1384995"/>
          </a:xfrm>
          <a:prstGeom prst="rect">
            <a:avLst/>
          </a:prstGeom>
          <a:solidFill>
            <a:srgbClr val="FAE9D6"/>
          </a:solidFill>
          <a:ln>
            <a:noFill/>
          </a:ln>
          <a:extLst/>
        </p:spPr>
        <p:txBody>
          <a:bodyPr wrap="squar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0" hangingPunct="0">
              <a:spcBef>
                <a:spcPct val="50000"/>
              </a:spcBef>
            </a:pPr>
            <a:r>
              <a:rPr lang="en-US" altLang="en-US" sz="4200" b="1" dirty="0" smtClean="0">
                <a:solidFill>
                  <a:srgbClr val="000000"/>
                </a:solidFill>
                <a:latin typeface="Courier New" panose="02070309020205020404" pitchFamily="49" charset="0"/>
                <a:cs typeface="Courier New" panose="02070309020205020404" pitchFamily="49" charset="0"/>
              </a:rPr>
              <a:t>vector</a:t>
            </a:r>
            <a:r>
              <a:rPr lang="en-US" altLang="en-US" sz="4200" dirty="0" smtClean="0">
                <a:solidFill>
                  <a:srgbClr val="000000"/>
                </a:solidFill>
                <a:latin typeface="Cambria" pitchFamily="18" charset="0"/>
              </a:rPr>
              <a:t>  library!</a:t>
            </a:r>
            <a:endParaRPr lang="en-US" altLang="en-US" sz="4200" dirty="0" smtClean="0">
              <a:solidFill>
                <a:srgbClr val="000000"/>
              </a:solidFill>
              <a:latin typeface="Cambria" pitchFamily="18" charset="0"/>
            </a:endParaRPr>
          </a:p>
        </p:txBody>
      </p:sp>
      <p:grpSp>
        <p:nvGrpSpPr>
          <p:cNvPr id="35" name="Group 20"/>
          <p:cNvGrpSpPr>
            <a:grpSpLocks/>
          </p:cNvGrpSpPr>
          <p:nvPr/>
        </p:nvGrpSpPr>
        <p:grpSpPr bwMode="auto">
          <a:xfrm>
            <a:off x="4465320" y="5952331"/>
            <a:ext cx="517525" cy="568325"/>
            <a:chOff x="2928" y="1051"/>
            <a:chExt cx="840" cy="957"/>
          </a:xfrm>
        </p:grpSpPr>
        <p:sp>
          <p:nvSpPr>
            <p:cNvPr id="36" name="Freeform 21"/>
            <p:cNvSpPr>
              <a:spLocks/>
            </p:cNvSpPr>
            <p:nvPr/>
          </p:nvSpPr>
          <p:spPr bwMode="auto">
            <a:xfrm>
              <a:off x="2928" y="1759"/>
              <a:ext cx="810" cy="249"/>
            </a:xfrm>
            <a:custGeom>
              <a:avLst/>
              <a:gdLst>
                <a:gd name="T0" fmla="*/ 52 w 1048"/>
                <a:gd name="T1" fmla="*/ 21 h 250"/>
                <a:gd name="T2" fmla="*/ 90 w 1048"/>
                <a:gd name="T3" fmla="*/ 83 h 250"/>
                <a:gd name="T4" fmla="*/ 94 w 1048"/>
                <a:gd name="T5" fmla="*/ 111 h 250"/>
                <a:gd name="T6" fmla="*/ 98 w 1048"/>
                <a:gd name="T7" fmla="*/ 129 h 250"/>
                <a:gd name="T8" fmla="*/ 103 w 1048"/>
                <a:gd name="T9" fmla="*/ 170 h 250"/>
                <a:gd name="T10" fmla="*/ 73 w 1048"/>
                <a:gd name="T11" fmla="*/ 239 h 250"/>
                <a:gd name="T12" fmla="*/ 8 w 1048"/>
                <a:gd name="T13" fmla="*/ 219 h 250"/>
                <a:gd name="T14" fmla="*/ 0 w 1048"/>
                <a:gd name="T15" fmla="*/ 198 h 250"/>
                <a:gd name="T16" fmla="*/ 2 w 1048"/>
                <a:gd name="T17" fmla="*/ 164 h 250"/>
                <a:gd name="T18" fmla="*/ 9 w 1048"/>
                <a:gd name="T19" fmla="*/ 125 h 250"/>
                <a:gd name="T20" fmla="*/ 20 w 1048"/>
                <a:gd name="T21" fmla="*/ 76 h 250"/>
                <a:gd name="T22" fmla="*/ 28 w 1048"/>
                <a:gd name="T23" fmla="*/ 55 h 250"/>
                <a:gd name="T24" fmla="*/ 32 w 1048"/>
                <a:gd name="T25" fmla="*/ 28 h 250"/>
                <a:gd name="T26" fmla="*/ 37 w 1048"/>
                <a:gd name="T27" fmla="*/ 14 h 250"/>
                <a:gd name="T28" fmla="*/ 49 w 1048"/>
                <a:gd name="T29" fmla="*/ 28 h 250"/>
                <a:gd name="T30" fmla="*/ 52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37" name="Oval 22"/>
            <p:cNvSpPr>
              <a:spLocks noChangeArrowheads="1"/>
            </p:cNvSpPr>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38" name="Oval 23"/>
            <p:cNvSpPr>
              <a:spLocks noChangeArrowheads="1"/>
            </p:cNvSpPr>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39" name="Oval 24"/>
            <p:cNvSpPr>
              <a:spLocks noChangeArrowheads="1"/>
            </p:cNvSpPr>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40" name="Oval 25"/>
            <p:cNvSpPr>
              <a:spLocks noChangeArrowheads="1"/>
            </p:cNvSpPr>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41" name="Oval 26"/>
            <p:cNvSpPr>
              <a:spLocks noChangeArrowheads="1"/>
            </p:cNvSpPr>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42" name="Oval 27"/>
            <p:cNvSpPr>
              <a:spLocks noChangeArrowheads="1"/>
            </p:cNvSpPr>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43" name="Oval 28"/>
            <p:cNvSpPr>
              <a:spLocks noChangeArrowheads="1"/>
            </p:cNvSpPr>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44" name="AutoShape 29"/>
            <p:cNvSpPr>
              <a:spLocks noChangeArrowheads="1"/>
            </p:cNvSpPr>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45" name="Freeform 30"/>
            <p:cNvSpPr>
              <a:spLocks/>
            </p:cNvSpPr>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46" name="Freeform 31"/>
            <p:cNvSpPr>
              <a:spLocks/>
            </p:cNvSpPr>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47" name="Freeform 32"/>
            <p:cNvSpPr>
              <a:spLocks/>
            </p:cNvSpPr>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48" name="Freeform 33"/>
            <p:cNvSpPr>
              <a:spLocks/>
            </p:cNvSpPr>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49" name="TextBox 48"/>
          <p:cNvSpPr txBox="1"/>
          <p:nvPr/>
        </p:nvSpPr>
        <p:spPr>
          <a:xfrm>
            <a:off x="4991916" y="5924288"/>
            <a:ext cx="3740604" cy="323165"/>
          </a:xfrm>
          <a:prstGeom prst="rect">
            <a:avLst/>
          </a:prstGeom>
          <a:noFill/>
        </p:spPr>
        <p:txBody>
          <a:bodyPr wrap="square" rtlCol="0">
            <a:spAutoFit/>
          </a:bodyPr>
          <a:lstStyle/>
          <a:p>
            <a:r>
              <a:rPr lang="en-US" sz="1500" dirty="0" smtClean="0">
                <a:solidFill>
                  <a:srgbClr val="009900"/>
                </a:solidFill>
                <a:latin typeface="Cambria" panose="02040503050406030204" pitchFamily="18" charset="0"/>
              </a:rPr>
              <a:t>This is how I like my vectors: </a:t>
            </a:r>
            <a:r>
              <a:rPr lang="en-US" sz="1500" b="1" i="1" dirty="0" smtClean="0">
                <a:solidFill>
                  <a:srgbClr val="009900"/>
                </a:solidFill>
                <a:latin typeface="Cambria" panose="02040503050406030204" pitchFamily="18" charset="0"/>
              </a:rPr>
              <a:t>well done!</a:t>
            </a:r>
            <a:r>
              <a:rPr lang="en-US" sz="1500" dirty="0" smtClean="0">
                <a:solidFill>
                  <a:srgbClr val="009900"/>
                </a:solidFill>
                <a:latin typeface="Cambria" panose="02040503050406030204" pitchFamily="18" charset="0"/>
              </a:rPr>
              <a:t> </a:t>
            </a:r>
          </a:p>
        </p:txBody>
      </p:sp>
      <p:sp>
        <p:nvSpPr>
          <p:cNvPr id="3" name="Rectangle 2"/>
          <p:cNvSpPr/>
          <p:nvPr/>
        </p:nvSpPr>
        <p:spPr>
          <a:xfrm>
            <a:off x="5032309" y="6167247"/>
            <a:ext cx="1709122" cy="246221"/>
          </a:xfrm>
          <a:prstGeom prst="rect">
            <a:avLst/>
          </a:prstGeom>
        </p:spPr>
        <p:txBody>
          <a:bodyPr wrap="none">
            <a:spAutoFit/>
          </a:bodyPr>
          <a:lstStyle/>
          <a:p>
            <a:pPr algn="ctr"/>
            <a:r>
              <a:rPr lang="en-US" sz="1000" dirty="0">
                <a:solidFill>
                  <a:srgbClr val="009900"/>
                </a:solidFill>
                <a:latin typeface="Cambria" panose="02040503050406030204" pitchFamily="18" charset="0"/>
              </a:rPr>
              <a:t> (or, at least, </a:t>
            </a:r>
            <a:r>
              <a:rPr lang="en-US" sz="1000" i="1" dirty="0">
                <a:solidFill>
                  <a:srgbClr val="009900"/>
                </a:solidFill>
                <a:latin typeface="Cambria" panose="02040503050406030204" pitchFamily="18" charset="0"/>
              </a:rPr>
              <a:t>already </a:t>
            </a:r>
            <a:r>
              <a:rPr lang="en-US" sz="1000" i="1" dirty="0" smtClean="0">
                <a:solidFill>
                  <a:srgbClr val="009900"/>
                </a:solidFill>
                <a:latin typeface="Cambria" panose="02040503050406030204" pitchFamily="18" charset="0"/>
              </a:rPr>
              <a:t>done…</a:t>
            </a:r>
            <a:r>
              <a:rPr lang="en-US" sz="1000" dirty="0" smtClean="0">
                <a:solidFill>
                  <a:srgbClr val="009900"/>
                </a:solidFill>
                <a:latin typeface="Cambria" panose="02040503050406030204" pitchFamily="18" charset="0"/>
              </a:rPr>
              <a:t>)</a:t>
            </a:r>
            <a:endParaRPr lang="en-US" sz="1000" dirty="0"/>
          </a:p>
        </p:txBody>
      </p:sp>
    </p:spTree>
    <p:extLst>
      <p:ext uri="{BB962C8B-B14F-4D97-AF65-F5344CB8AC3E}">
        <p14:creationId xmlns:p14="http://schemas.microsoft.com/office/powerpoint/2010/main" val="2281885521"/>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7400" y="3697288"/>
            <a:ext cx="2797175" cy="2927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4819" name="Text Box 18"/>
          <p:cNvSpPr txBox="1">
            <a:spLocks noChangeArrowheads="1"/>
          </p:cNvSpPr>
          <p:nvPr/>
        </p:nvSpPr>
        <p:spPr bwMode="auto">
          <a:xfrm>
            <a:off x="2286000" y="88900"/>
            <a:ext cx="6553200" cy="6461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r" eaLnBrk="1" hangingPunct="1">
              <a:spcBef>
                <a:spcPct val="50000"/>
              </a:spcBef>
            </a:pPr>
            <a:r>
              <a:rPr lang="en-US" altLang="en-US" sz="3600" dirty="0">
                <a:latin typeface="Cambria" pitchFamily="18" charset="0"/>
              </a:rPr>
              <a:t>other </a:t>
            </a:r>
            <a:r>
              <a:rPr lang="en-US" altLang="en-US" sz="3600" dirty="0" err="1">
                <a:latin typeface="Cambria" pitchFamily="18" charset="0"/>
              </a:rPr>
              <a:t>VPython</a:t>
            </a:r>
            <a:r>
              <a:rPr lang="en-US" altLang="en-US" sz="3600" dirty="0">
                <a:latin typeface="Cambria" pitchFamily="18" charset="0"/>
              </a:rPr>
              <a:t> examples</a:t>
            </a:r>
          </a:p>
        </p:txBody>
      </p:sp>
      <p:sp>
        <p:nvSpPr>
          <p:cNvPr id="12" name="Rectangle 52"/>
          <p:cNvSpPr>
            <a:spLocks noChangeArrowheads="1"/>
          </p:cNvSpPr>
          <p:nvPr/>
        </p:nvSpPr>
        <p:spPr bwMode="auto">
          <a:xfrm>
            <a:off x="2146300" y="5999163"/>
            <a:ext cx="2665413" cy="461962"/>
          </a:xfrm>
          <a:prstGeom prst="rect">
            <a:avLst/>
          </a:prstGeom>
          <a:solidFill>
            <a:schemeClr val="bg1"/>
          </a:solidFill>
          <a:ln w="9525">
            <a:solidFill>
              <a:schemeClr val="bg1">
                <a:lumMod val="75000"/>
              </a:schemeClr>
            </a:solidFill>
            <a:miter lim="800000"/>
            <a:headEnd/>
            <a:tailEnd/>
          </a:ln>
          <a:effectLst/>
        </p:spPr>
        <p:txBody>
          <a:bodyPr>
            <a:spAutoFit/>
          </a:bodyPr>
          <a:lstStyle/>
          <a:p>
            <a:pPr algn="ctr">
              <a:defRPr/>
            </a:pPr>
            <a:r>
              <a:rPr lang="en-US" sz="1200" dirty="0">
                <a:latin typeface="Calibri" pitchFamily="34" charset="0"/>
                <a:ea typeface="ＭＳ Ｐゴシック"/>
              </a:rPr>
              <a:t>boxlighttest.py – very short + simple rotation and lighting example</a:t>
            </a:r>
          </a:p>
        </p:txBody>
      </p:sp>
      <p:pic>
        <p:nvPicPr>
          <p:cNvPr id="3482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7800" y="3448050"/>
            <a:ext cx="3175000" cy="3176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52"/>
          <p:cNvSpPr>
            <a:spLocks noChangeArrowheads="1"/>
          </p:cNvSpPr>
          <p:nvPr/>
        </p:nvSpPr>
        <p:spPr bwMode="auto">
          <a:xfrm>
            <a:off x="7286625" y="3733800"/>
            <a:ext cx="989013" cy="1384300"/>
          </a:xfrm>
          <a:prstGeom prst="rect">
            <a:avLst/>
          </a:prstGeom>
          <a:solidFill>
            <a:schemeClr val="bg1"/>
          </a:solidFill>
          <a:ln w="9525">
            <a:solidFill>
              <a:schemeClr val="bg1">
                <a:lumMod val="75000"/>
              </a:schemeClr>
            </a:solidFill>
            <a:miter lim="800000"/>
            <a:headEnd/>
            <a:tailEnd/>
          </a:ln>
          <a:effectLst/>
        </p:spPr>
        <p:txBody>
          <a:bodyPr>
            <a:spAutoFit/>
          </a:bodyPr>
          <a:lstStyle/>
          <a:p>
            <a:pPr algn="ctr">
              <a:defRPr/>
            </a:pPr>
            <a:r>
              <a:rPr lang="en-US" sz="1200" dirty="0">
                <a:latin typeface="Calibri" pitchFamily="34" charset="0"/>
                <a:ea typeface="ＭＳ Ｐゴシック"/>
              </a:rPr>
              <a:t>texture_and_lighting.py – fancier textures, opacity and a pendulum example</a:t>
            </a:r>
          </a:p>
        </p:txBody>
      </p:sp>
      <p:pic>
        <p:nvPicPr>
          <p:cNvPr id="348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209550"/>
            <a:ext cx="3251200" cy="325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ectangle 52"/>
          <p:cNvSpPr>
            <a:spLocks noChangeArrowheads="1"/>
          </p:cNvSpPr>
          <p:nvPr/>
        </p:nvSpPr>
        <p:spPr bwMode="auto">
          <a:xfrm>
            <a:off x="60325" y="3271838"/>
            <a:ext cx="1331913" cy="461962"/>
          </a:xfrm>
          <a:prstGeom prst="rect">
            <a:avLst/>
          </a:prstGeom>
          <a:solidFill>
            <a:schemeClr val="bg1"/>
          </a:solidFill>
          <a:ln w="9525">
            <a:solidFill>
              <a:schemeClr val="bg1">
                <a:lumMod val="75000"/>
              </a:schemeClr>
            </a:solidFill>
            <a:miter lim="800000"/>
            <a:headEnd/>
            <a:tailEnd/>
          </a:ln>
          <a:effectLst/>
        </p:spPr>
        <p:txBody>
          <a:bodyPr>
            <a:spAutoFit/>
          </a:bodyPr>
          <a:lstStyle/>
          <a:p>
            <a:pPr algn="ctr">
              <a:defRPr/>
            </a:pPr>
            <a:r>
              <a:rPr lang="en-US" sz="1200" dirty="0">
                <a:latin typeface="Calibri" pitchFamily="34" charset="0"/>
                <a:ea typeface="ＭＳ Ｐゴシック"/>
              </a:rPr>
              <a:t>material_test.py – lots of materials</a:t>
            </a:r>
          </a:p>
        </p:txBody>
      </p:sp>
      <p:pic>
        <p:nvPicPr>
          <p:cNvPr id="34825" name="Picture 4"/>
          <p:cNvPicPr>
            <a:picLocks noChangeAspect="1" noChangeArrowheads="1"/>
          </p:cNvPicPr>
          <p:nvPr/>
        </p:nvPicPr>
        <p:blipFill>
          <a:blip r:embed="rId5">
            <a:extLst>
              <a:ext uri="{28A0092B-C50C-407E-A947-70E740481C1C}">
                <a14:useLocalDpi xmlns:a14="http://schemas.microsoft.com/office/drawing/2010/main" val="0"/>
              </a:ext>
            </a:extLst>
          </a:blip>
          <a:srcRect b="34421"/>
          <a:stretch>
            <a:fillRect/>
          </a:stretch>
        </p:blipFill>
        <p:spPr bwMode="auto">
          <a:xfrm>
            <a:off x="4148138" y="873125"/>
            <a:ext cx="3660775" cy="2400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Rectangle 52"/>
          <p:cNvSpPr>
            <a:spLocks noChangeArrowheads="1"/>
          </p:cNvSpPr>
          <p:nvPr/>
        </p:nvSpPr>
        <p:spPr bwMode="auto">
          <a:xfrm>
            <a:off x="6502400" y="1235075"/>
            <a:ext cx="1568450" cy="461963"/>
          </a:xfrm>
          <a:prstGeom prst="rect">
            <a:avLst/>
          </a:prstGeom>
          <a:solidFill>
            <a:schemeClr val="bg1"/>
          </a:solidFill>
          <a:ln w="9525">
            <a:solidFill>
              <a:schemeClr val="bg1">
                <a:lumMod val="75000"/>
              </a:schemeClr>
            </a:solidFill>
            <a:miter lim="800000"/>
            <a:headEnd/>
            <a:tailEnd/>
          </a:ln>
          <a:effectLst/>
        </p:spPr>
        <p:txBody>
          <a:bodyPr>
            <a:spAutoFit/>
          </a:bodyPr>
          <a:lstStyle/>
          <a:p>
            <a:pPr algn="ctr">
              <a:defRPr/>
            </a:pPr>
            <a:r>
              <a:rPr lang="en-US" sz="1200" dirty="0">
                <a:latin typeface="Calibri" pitchFamily="34" charset="0"/>
                <a:ea typeface="ＭＳ Ｐゴシック"/>
              </a:rPr>
              <a:t>tictac.py – a 3d game  of tic-tac-toe</a:t>
            </a:r>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9" name="Text Box 5"/>
          <p:cNvSpPr txBox="1">
            <a:spLocks noChangeArrowheads="1"/>
          </p:cNvSpPr>
          <p:nvPr/>
        </p:nvSpPr>
        <p:spPr bwMode="auto">
          <a:xfrm>
            <a:off x="1147763" y="152400"/>
            <a:ext cx="68580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4200" dirty="0">
                <a:latin typeface="Cambria" panose="02040503050406030204" pitchFamily="18" charset="0"/>
              </a:rPr>
              <a:t>What'</a:t>
            </a:r>
            <a:r>
              <a:rPr lang="en-US" altLang="ja-JP" sz="4200" dirty="0">
                <a:latin typeface="Cambria" panose="02040503050406030204" pitchFamily="18" charset="0"/>
              </a:rPr>
              <a:t>s due?</a:t>
            </a:r>
            <a:endParaRPr lang="en-US" altLang="en-US" sz="4200" dirty="0">
              <a:latin typeface="Cambria" panose="02040503050406030204" pitchFamily="18" charset="0"/>
            </a:endParaRPr>
          </a:p>
        </p:txBody>
      </p:sp>
      <p:grpSp>
        <p:nvGrpSpPr>
          <p:cNvPr id="55303" name="Group 13"/>
          <p:cNvGrpSpPr>
            <a:grpSpLocks/>
          </p:cNvGrpSpPr>
          <p:nvPr/>
        </p:nvGrpSpPr>
        <p:grpSpPr bwMode="auto">
          <a:xfrm>
            <a:off x="6687482" y="6064250"/>
            <a:ext cx="381000" cy="488950"/>
            <a:chOff x="2928" y="1051"/>
            <a:chExt cx="840" cy="957"/>
          </a:xfrm>
        </p:grpSpPr>
        <p:sp>
          <p:nvSpPr>
            <p:cNvPr id="55313" name="Freeform 14"/>
            <p:cNvSpPr>
              <a:spLocks/>
            </p:cNvSpPr>
            <p:nvPr/>
          </p:nvSpPr>
          <p:spPr bwMode="auto">
            <a:xfrm>
              <a:off x="2928" y="1759"/>
              <a:ext cx="810" cy="249"/>
            </a:xfrm>
            <a:custGeom>
              <a:avLst/>
              <a:gdLst>
                <a:gd name="T0" fmla="*/ 52 w 1048"/>
                <a:gd name="T1" fmla="*/ 21 h 250"/>
                <a:gd name="T2" fmla="*/ 90 w 1048"/>
                <a:gd name="T3" fmla="*/ 83 h 250"/>
                <a:gd name="T4" fmla="*/ 94 w 1048"/>
                <a:gd name="T5" fmla="*/ 111 h 250"/>
                <a:gd name="T6" fmla="*/ 98 w 1048"/>
                <a:gd name="T7" fmla="*/ 129 h 250"/>
                <a:gd name="T8" fmla="*/ 103 w 1048"/>
                <a:gd name="T9" fmla="*/ 170 h 250"/>
                <a:gd name="T10" fmla="*/ 73 w 1048"/>
                <a:gd name="T11" fmla="*/ 239 h 250"/>
                <a:gd name="T12" fmla="*/ 8 w 1048"/>
                <a:gd name="T13" fmla="*/ 219 h 250"/>
                <a:gd name="T14" fmla="*/ 0 w 1048"/>
                <a:gd name="T15" fmla="*/ 198 h 250"/>
                <a:gd name="T16" fmla="*/ 2 w 1048"/>
                <a:gd name="T17" fmla="*/ 164 h 250"/>
                <a:gd name="T18" fmla="*/ 9 w 1048"/>
                <a:gd name="T19" fmla="*/ 125 h 250"/>
                <a:gd name="T20" fmla="*/ 20 w 1048"/>
                <a:gd name="T21" fmla="*/ 76 h 250"/>
                <a:gd name="T22" fmla="*/ 28 w 1048"/>
                <a:gd name="T23" fmla="*/ 55 h 250"/>
                <a:gd name="T24" fmla="*/ 32 w 1048"/>
                <a:gd name="T25" fmla="*/ 28 h 250"/>
                <a:gd name="T26" fmla="*/ 37 w 1048"/>
                <a:gd name="T27" fmla="*/ 14 h 250"/>
                <a:gd name="T28" fmla="*/ 49 w 1048"/>
                <a:gd name="T29" fmla="*/ 28 h 250"/>
                <a:gd name="T30" fmla="*/ 52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55314" name="Oval 15"/>
            <p:cNvSpPr>
              <a:spLocks noChangeArrowheads="1"/>
            </p:cNvSpPr>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55315" name="Oval 16"/>
            <p:cNvSpPr>
              <a:spLocks noChangeArrowheads="1"/>
            </p:cNvSpPr>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55316" name="Oval 17"/>
            <p:cNvSpPr>
              <a:spLocks noChangeArrowheads="1"/>
            </p:cNvSpPr>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55317" name="Oval 18"/>
            <p:cNvSpPr>
              <a:spLocks noChangeArrowheads="1"/>
            </p:cNvSpPr>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55318" name="Oval 19"/>
            <p:cNvSpPr>
              <a:spLocks noChangeArrowheads="1"/>
            </p:cNvSpPr>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55319" name="Oval 20"/>
            <p:cNvSpPr>
              <a:spLocks noChangeArrowheads="1"/>
            </p:cNvSpPr>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55320" name="Oval 21"/>
            <p:cNvSpPr>
              <a:spLocks noChangeArrowheads="1"/>
            </p:cNvSpPr>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55321" name="AutoShape 22"/>
            <p:cNvSpPr>
              <a:spLocks noChangeArrowheads="1"/>
            </p:cNvSpPr>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55322" name="Freeform 23"/>
            <p:cNvSpPr>
              <a:spLocks/>
            </p:cNvSpPr>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55323" name="Freeform 24"/>
            <p:cNvSpPr>
              <a:spLocks/>
            </p:cNvSpPr>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55324" name="Freeform 25"/>
            <p:cNvSpPr>
              <a:spLocks/>
            </p:cNvSpPr>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55325" name="Freeform 26"/>
            <p:cNvSpPr>
              <a:spLocks/>
            </p:cNvSpPr>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pic>
        <p:nvPicPr>
          <p:cNvPr id="55304" name="Picture 27" descr="alie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5536474"/>
            <a:ext cx="557213"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5" name="Picture 28" descr="mileston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48240" y="5257800"/>
            <a:ext cx="172085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06" name="AutoShape 29"/>
          <p:cNvSpPr>
            <a:spLocks noChangeArrowheads="1"/>
          </p:cNvSpPr>
          <p:nvPr/>
        </p:nvSpPr>
        <p:spPr bwMode="auto">
          <a:xfrm>
            <a:off x="1636713" y="5307874"/>
            <a:ext cx="1210653" cy="609600"/>
          </a:xfrm>
          <a:prstGeom prst="wedgeRectCallout">
            <a:avLst>
              <a:gd name="adj1" fmla="val -87824"/>
              <a:gd name="adj2" fmla="val 40625"/>
            </a:avLst>
          </a:prstGeom>
          <a:solidFill>
            <a:schemeClr val="bg1">
              <a:lumMod val="85000"/>
            </a:schemeClr>
          </a:solidFill>
          <a:ln w="9525">
            <a:solidFill>
              <a:srgbClr val="000000"/>
            </a:solidFill>
            <a:miter lim="800000"/>
            <a:headEnd/>
            <a:tailEnd/>
          </a:ln>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a:r>
              <a:rPr lang="en-US" altLang="en-US" sz="1600" dirty="0">
                <a:latin typeface="Cambria" panose="02040503050406030204" pitchFamily="18" charset="0"/>
              </a:rPr>
              <a:t>Nice milestone!</a:t>
            </a:r>
          </a:p>
        </p:txBody>
      </p:sp>
      <p:sp>
        <p:nvSpPr>
          <p:cNvPr id="55307" name="AutoShape 30"/>
          <p:cNvSpPr>
            <a:spLocks noChangeArrowheads="1"/>
          </p:cNvSpPr>
          <p:nvPr/>
        </p:nvSpPr>
        <p:spPr bwMode="auto">
          <a:xfrm>
            <a:off x="4767152" y="5494338"/>
            <a:ext cx="1546225" cy="685800"/>
          </a:xfrm>
          <a:prstGeom prst="wedgeRectCallout">
            <a:avLst>
              <a:gd name="adj1" fmla="val 72060"/>
              <a:gd name="adj2" fmla="val 46528"/>
            </a:avLst>
          </a:prstGeom>
          <a:solidFill>
            <a:srgbClr val="CCFFCC"/>
          </a:solidFill>
          <a:ln w="9525">
            <a:solidFill>
              <a:srgbClr val="000000"/>
            </a:solidFill>
            <a:miter lim="800000"/>
            <a:headEnd/>
            <a:tailEnd/>
          </a:ln>
        </p:spPr>
        <p:txBody>
          <a:bodyPr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a:r>
              <a:rPr lang="en-US" altLang="ja-JP" sz="1600" dirty="0" smtClean="0">
                <a:latin typeface="Cambria" panose="02040503050406030204" pitchFamily="18" charset="0"/>
              </a:rPr>
              <a:t>It's a kilometer stone, actually!</a:t>
            </a:r>
            <a:endParaRPr lang="en-US" altLang="en-US" sz="1600" dirty="0">
              <a:latin typeface="Cambria" panose="02040503050406030204" pitchFamily="18" charset="0"/>
            </a:endParaRPr>
          </a:p>
        </p:txBody>
      </p:sp>
      <p:sp>
        <p:nvSpPr>
          <p:cNvPr id="2" name="Rectangle 1"/>
          <p:cNvSpPr/>
          <p:nvPr/>
        </p:nvSpPr>
        <p:spPr>
          <a:xfrm>
            <a:off x="946150" y="1219200"/>
            <a:ext cx="2250937" cy="646331"/>
          </a:xfrm>
          <a:prstGeom prst="rect">
            <a:avLst/>
          </a:prstGeom>
        </p:spPr>
        <p:txBody>
          <a:bodyPr wrap="none">
            <a:spAutoFit/>
          </a:bodyPr>
          <a:lstStyle/>
          <a:p>
            <a:pPr algn="ctr"/>
            <a:r>
              <a:rPr lang="en-US" altLang="ja-JP" sz="3600" dirty="0" smtClean="0">
                <a:latin typeface="Cambria" panose="02040503050406030204" pitchFamily="18" charset="0"/>
              </a:rPr>
              <a:t>Mon. </a:t>
            </a:r>
            <a:r>
              <a:rPr lang="en-US" altLang="ja-JP" sz="3600" dirty="0" smtClean="0">
                <a:latin typeface="Cambria" panose="02040503050406030204" pitchFamily="18" charset="0"/>
              </a:rPr>
              <a:t>12/8</a:t>
            </a:r>
            <a:endParaRPr lang="en-US" sz="3600" dirty="0"/>
          </a:p>
        </p:txBody>
      </p:sp>
      <p:sp>
        <p:nvSpPr>
          <p:cNvPr id="31" name="Rectangle 30"/>
          <p:cNvSpPr/>
          <p:nvPr/>
        </p:nvSpPr>
        <p:spPr>
          <a:xfrm>
            <a:off x="5228113" y="1219199"/>
            <a:ext cx="2184188" cy="646331"/>
          </a:xfrm>
          <a:prstGeom prst="rect">
            <a:avLst/>
          </a:prstGeom>
        </p:spPr>
        <p:txBody>
          <a:bodyPr wrap="none">
            <a:spAutoFit/>
          </a:bodyPr>
          <a:lstStyle/>
          <a:p>
            <a:pPr algn="ctr"/>
            <a:r>
              <a:rPr lang="en-US" altLang="ja-JP" sz="3600" dirty="0" smtClean="0">
                <a:latin typeface="Cambria" panose="02040503050406030204" pitchFamily="18" charset="0"/>
              </a:rPr>
              <a:t>Fri. </a:t>
            </a:r>
            <a:r>
              <a:rPr lang="en-US" altLang="ja-JP" sz="3600" dirty="0" smtClean="0">
                <a:latin typeface="Cambria" panose="02040503050406030204" pitchFamily="18" charset="0"/>
              </a:rPr>
              <a:t>12/12</a:t>
            </a:r>
            <a:endParaRPr lang="en-US" sz="3600" dirty="0"/>
          </a:p>
        </p:txBody>
      </p:sp>
      <p:sp>
        <p:nvSpPr>
          <p:cNvPr id="3" name="TextBox 2"/>
          <p:cNvSpPr txBox="1"/>
          <p:nvPr/>
        </p:nvSpPr>
        <p:spPr>
          <a:xfrm>
            <a:off x="661193" y="2123926"/>
            <a:ext cx="2638425" cy="461665"/>
          </a:xfrm>
          <a:prstGeom prst="rect">
            <a:avLst/>
          </a:prstGeom>
          <a:noFill/>
        </p:spPr>
        <p:txBody>
          <a:bodyPr wrap="square" rtlCol="0">
            <a:spAutoFit/>
          </a:bodyPr>
          <a:lstStyle/>
          <a:p>
            <a:pPr marL="342900" indent="-342900">
              <a:buFont typeface="Arial" panose="020B0604020202020204" pitchFamily="34" charset="0"/>
              <a:buChar char="•"/>
            </a:pPr>
            <a:r>
              <a:rPr lang="en-US" dirty="0" smtClean="0">
                <a:latin typeface="Cambria" panose="02040503050406030204" pitchFamily="18" charset="0"/>
              </a:rPr>
              <a:t>The "milestone"</a:t>
            </a:r>
            <a:endParaRPr lang="en-US" dirty="0">
              <a:latin typeface="Cambria" panose="02040503050406030204" pitchFamily="18" charset="0"/>
            </a:endParaRPr>
          </a:p>
        </p:txBody>
      </p:sp>
      <p:sp>
        <p:nvSpPr>
          <p:cNvPr id="33" name="TextBox 32"/>
          <p:cNvSpPr txBox="1"/>
          <p:nvPr/>
        </p:nvSpPr>
        <p:spPr>
          <a:xfrm>
            <a:off x="657390" y="2879229"/>
            <a:ext cx="3457410" cy="1692771"/>
          </a:xfrm>
          <a:prstGeom prst="rect">
            <a:avLst/>
          </a:prstGeom>
          <a:noFill/>
        </p:spPr>
        <p:txBody>
          <a:bodyPr wrap="square" rtlCol="0">
            <a:spAutoFit/>
          </a:bodyPr>
          <a:lstStyle/>
          <a:p>
            <a:pPr marL="342900" indent="-342900">
              <a:buFont typeface="Arial" panose="020B0604020202020204" pitchFamily="34" charset="0"/>
              <a:buChar char="•"/>
            </a:pPr>
            <a:r>
              <a:rPr lang="en-US" dirty="0" smtClean="0">
                <a:latin typeface="Cambria" panose="02040503050406030204" pitchFamily="18" charset="0"/>
              </a:rPr>
              <a:t>project-specific </a:t>
            </a:r>
            <a:r>
              <a:rPr lang="en-US" dirty="0" smtClean="0">
                <a:latin typeface="Cambria" panose="02040503050406030204" pitchFamily="18" charset="0"/>
              </a:rPr>
              <a:t>tasks ~ ensuring that </a:t>
            </a:r>
            <a:r>
              <a:rPr lang="en-US" dirty="0" smtClean="0">
                <a:latin typeface="Cambria" panose="02040503050406030204" pitchFamily="18" charset="0"/>
              </a:rPr>
              <a:t>everyone's </a:t>
            </a:r>
            <a:r>
              <a:rPr lang="en-US" u="sng" dirty="0" smtClean="0">
                <a:latin typeface="Cambria" panose="02040503050406030204" pitchFamily="18" charset="0"/>
              </a:rPr>
              <a:t>started</a:t>
            </a:r>
            <a:r>
              <a:rPr lang="en-US" dirty="0" smtClean="0">
                <a:latin typeface="Cambria" panose="02040503050406030204" pitchFamily="18" charset="0"/>
              </a:rPr>
              <a:t>!       </a:t>
            </a:r>
          </a:p>
          <a:p>
            <a:pPr marL="342900" indent="-342900">
              <a:buFont typeface="Arial" panose="020B0604020202020204" pitchFamily="34" charset="0"/>
              <a:buChar char="•"/>
            </a:pPr>
            <a:endParaRPr lang="en-US" sz="1600" i="1" dirty="0">
              <a:latin typeface="Cambria" panose="02040503050406030204" pitchFamily="18" charset="0"/>
            </a:endParaRPr>
          </a:p>
          <a:p>
            <a:r>
              <a:rPr lang="en-US" sz="1600" i="1" dirty="0" smtClean="0">
                <a:latin typeface="Cambria" panose="02040503050406030204" pitchFamily="18" charset="0"/>
              </a:rPr>
              <a:t>       (we </a:t>
            </a:r>
            <a:r>
              <a:rPr lang="en-US" sz="1600" b="1" i="1" dirty="0" smtClean="0">
                <a:latin typeface="Cambria" panose="02040503050406030204" pitchFamily="18" charset="0"/>
              </a:rPr>
              <a:t>can't</a:t>
            </a:r>
            <a:r>
              <a:rPr lang="en-US" sz="1600" i="1" dirty="0" smtClean="0">
                <a:latin typeface="Cambria" panose="02040503050406030204" pitchFamily="18" charset="0"/>
              </a:rPr>
              <a:t> grade these in time)</a:t>
            </a:r>
            <a:endParaRPr lang="en-US" sz="1600" i="1" dirty="0">
              <a:latin typeface="Cambria" panose="02040503050406030204" pitchFamily="18" charset="0"/>
            </a:endParaRPr>
          </a:p>
        </p:txBody>
      </p:sp>
      <p:sp>
        <p:nvSpPr>
          <p:cNvPr id="34" name="TextBox 33"/>
          <p:cNvSpPr txBox="1"/>
          <p:nvPr/>
        </p:nvSpPr>
        <p:spPr>
          <a:xfrm>
            <a:off x="4880603" y="2121694"/>
            <a:ext cx="3529807" cy="461665"/>
          </a:xfrm>
          <a:prstGeom prst="rect">
            <a:avLst/>
          </a:prstGeom>
          <a:noFill/>
        </p:spPr>
        <p:txBody>
          <a:bodyPr wrap="square" rtlCol="0">
            <a:spAutoFit/>
          </a:bodyPr>
          <a:lstStyle/>
          <a:p>
            <a:pPr marL="342900" indent="-342900">
              <a:buFont typeface="Arial" panose="020B0604020202020204" pitchFamily="34" charset="0"/>
              <a:buChar char="•"/>
            </a:pPr>
            <a:r>
              <a:rPr lang="en-US" dirty="0" smtClean="0">
                <a:latin typeface="Cambria" panose="02040503050406030204" pitchFamily="18" charset="0"/>
              </a:rPr>
              <a:t>The "final</a:t>
            </a:r>
            <a:r>
              <a:rPr lang="en-US" dirty="0" smtClean="0">
                <a:latin typeface="Cambria" panose="02040503050406030204" pitchFamily="18" charset="0"/>
              </a:rPr>
              <a:t>" @ 8:00pm</a:t>
            </a:r>
            <a:endParaRPr lang="en-US" dirty="0">
              <a:latin typeface="Cambria" panose="02040503050406030204" pitchFamily="18" charset="0"/>
            </a:endParaRPr>
          </a:p>
        </p:txBody>
      </p:sp>
      <p:sp>
        <p:nvSpPr>
          <p:cNvPr id="35" name="TextBox 34"/>
          <p:cNvSpPr txBox="1"/>
          <p:nvPr/>
        </p:nvSpPr>
        <p:spPr>
          <a:xfrm>
            <a:off x="4876800" y="2876997"/>
            <a:ext cx="3810000" cy="1569660"/>
          </a:xfrm>
          <a:prstGeom prst="rect">
            <a:avLst/>
          </a:prstGeom>
          <a:noFill/>
        </p:spPr>
        <p:txBody>
          <a:bodyPr wrap="square" rtlCol="0">
            <a:spAutoFit/>
          </a:bodyPr>
          <a:lstStyle/>
          <a:p>
            <a:pPr marL="342900" indent="-342900">
              <a:buFont typeface="Arial" panose="020B0604020202020204" pitchFamily="34" charset="0"/>
              <a:buChar char="•"/>
            </a:pPr>
            <a:r>
              <a:rPr lang="en-US" dirty="0" smtClean="0">
                <a:latin typeface="Cambria" panose="02040503050406030204" pitchFamily="18" charset="0"/>
              </a:rPr>
              <a:t>A zip file with </a:t>
            </a:r>
            <a:r>
              <a:rPr lang="en-US" dirty="0" smtClean="0">
                <a:latin typeface="Cambria" panose="02040503050406030204" pitchFamily="18" charset="0"/>
              </a:rPr>
              <a:t>everything needed </a:t>
            </a:r>
            <a:r>
              <a:rPr lang="en-US" dirty="0" smtClean="0">
                <a:latin typeface="Cambria" panose="02040503050406030204" pitchFamily="18" charset="0"/>
              </a:rPr>
              <a:t>to run your final project </a:t>
            </a:r>
            <a:r>
              <a:rPr lang="en-US" dirty="0" smtClean="0">
                <a:latin typeface="Cambria" panose="02040503050406030204" pitchFamily="18" charset="0"/>
              </a:rPr>
              <a:t>and </a:t>
            </a:r>
            <a:r>
              <a:rPr lang="en-US" dirty="0" smtClean="0">
                <a:latin typeface="Cambria" panose="02040503050406030204" pitchFamily="18" charset="0"/>
              </a:rPr>
              <a:t>a </a:t>
            </a:r>
            <a:r>
              <a:rPr lang="en-US" b="1" dirty="0" smtClean="0">
                <a:latin typeface="Courier New" panose="02070309020205020404" pitchFamily="49" charset="0"/>
                <a:cs typeface="Courier New" panose="02070309020205020404" pitchFamily="49" charset="0"/>
              </a:rPr>
              <a:t>.txt</a:t>
            </a:r>
            <a:r>
              <a:rPr lang="en-US" dirty="0" smtClean="0">
                <a:latin typeface="Cambria" panose="02040503050406030204" pitchFamily="18" charset="0"/>
              </a:rPr>
              <a:t> file describing </a:t>
            </a:r>
            <a:r>
              <a:rPr lang="en-US" dirty="0" smtClean="0">
                <a:latin typeface="Cambria" panose="02040503050406030204" pitchFamily="18" charset="0"/>
              </a:rPr>
              <a:t>how to do so!</a:t>
            </a:r>
            <a:endParaRPr lang="en-US" dirty="0">
              <a:latin typeface="Cambria" panose="02040503050406030204" pitchFamily="18" charset="0"/>
            </a:endParaRPr>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extBox 24"/>
          <p:cNvSpPr txBox="1">
            <a:spLocks noChangeArrowheads="1"/>
          </p:cNvSpPr>
          <p:nvPr/>
        </p:nvSpPr>
        <p:spPr bwMode="auto">
          <a:xfrm>
            <a:off x="457200" y="292434"/>
            <a:ext cx="7183437"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sz="4200" b="1" i="1" dirty="0" smtClean="0">
                <a:latin typeface="Calibri" pitchFamily="34" charset="0"/>
              </a:rPr>
              <a:t>Enjoy the projects!</a:t>
            </a:r>
            <a:endParaRPr lang="en-US" altLang="en-US" sz="4200" dirty="0">
              <a:latin typeface="Calibri" pitchFamily="34" charset="0"/>
            </a:endParaRPr>
          </a:p>
        </p:txBody>
      </p:sp>
      <p:grpSp>
        <p:nvGrpSpPr>
          <p:cNvPr id="57347" name="Group 25"/>
          <p:cNvGrpSpPr>
            <a:grpSpLocks/>
          </p:cNvGrpSpPr>
          <p:nvPr/>
        </p:nvGrpSpPr>
        <p:grpSpPr bwMode="auto">
          <a:xfrm>
            <a:off x="6989763" y="5144628"/>
            <a:ext cx="412750" cy="519112"/>
            <a:chOff x="2928" y="1051"/>
            <a:chExt cx="840" cy="957"/>
          </a:xfrm>
        </p:grpSpPr>
        <p:sp>
          <p:nvSpPr>
            <p:cNvPr id="57351" name="Freeform 26"/>
            <p:cNvSpPr>
              <a:spLocks/>
            </p:cNvSpPr>
            <p:nvPr/>
          </p:nvSpPr>
          <p:spPr bwMode="auto">
            <a:xfrm>
              <a:off x="2928" y="1759"/>
              <a:ext cx="810" cy="249"/>
            </a:xfrm>
            <a:custGeom>
              <a:avLst/>
              <a:gdLst>
                <a:gd name="T0" fmla="*/ 52 w 1048"/>
                <a:gd name="T1" fmla="*/ 21 h 250"/>
                <a:gd name="T2" fmla="*/ 90 w 1048"/>
                <a:gd name="T3" fmla="*/ 83 h 250"/>
                <a:gd name="T4" fmla="*/ 94 w 1048"/>
                <a:gd name="T5" fmla="*/ 111 h 250"/>
                <a:gd name="T6" fmla="*/ 98 w 1048"/>
                <a:gd name="T7" fmla="*/ 129 h 250"/>
                <a:gd name="T8" fmla="*/ 103 w 1048"/>
                <a:gd name="T9" fmla="*/ 170 h 250"/>
                <a:gd name="T10" fmla="*/ 73 w 1048"/>
                <a:gd name="T11" fmla="*/ 239 h 250"/>
                <a:gd name="T12" fmla="*/ 8 w 1048"/>
                <a:gd name="T13" fmla="*/ 219 h 250"/>
                <a:gd name="T14" fmla="*/ 0 w 1048"/>
                <a:gd name="T15" fmla="*/ 198 h 250"/>
                <a:gd name="T16" fmla="*/ 2 w 1048"/>
                <a:gd name="T17" fmla="*/ 164 h 250"/>
                <a:gd name="T18" fmla="*/ 9 w 1048"/>
                <a:gd name="T19" fmla="*/ 125 h 250"/>
                <a:gd name="T20" fmla="*/ 20 w 1048"/>
                <a:gd name="T21" fmla="*/ 76 h 250"/>
                <a:gd name="T22" fmla="*/ 28 w 1048"/>
                <a:gd name="T23" fmla="*/ 55 h 250"/>
                <a:gd name="T24" fmla="*/ 32 w 1048"/>
                <a:gd name="T25" fmla="*/ 28 h 250"/>
                <a:gd name="T26" fmla="*/ 37 w 1048"/>
                <a:gd name="T27" fmla="*/ 14 h 250"/>
                <a:gd name="T28" fmla="*/ 49 w 1048"/>
                <a:gd name="T29" fmla="*/ 28 h 250"/>
                <a:gd name="T30" fmla="*/ 52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57352" name="Oval 27"/>
            <p:cNvSpPr>
              <a:spLocks noChangeArrowheads="1"/>
            </p:cNvSpPr>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57353" name="Oval 28"/>
            <p:cNvSpPr>
              <a:spLocks noChangeArrowheads="1"/>
            </p:cNvSpPr>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57354" name="Oval 29"/>
            <p:cNvSpPr>
              <a:spLocks noChangeArrowheads="1"/>
            </p:cNvSpPr>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57355" name="Oval 30"/>
            <p:cNvSpPr>
              <a:spLocks noChangeArrowheads="1"/>
            </p:cNvSpPr>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57356" name="Oval 31"/>
            <p:cNvSpPr>
              <a:spLocks noChangeArrowheads="1"/>
            </p:cNvSpPr>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57357" name="Oval 32"/>
            <p:cNvSpPr>
              <a:spLocks noChangeArrowheads="1"/>
            </p:cNvSpPr>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57358" name="Oval 33"/>
            <p:cNvSpPr>
              <a:spLocks noChangeArrowheads="1"/>
            </p:cNvSpPr>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57359" name="AutoShape 34"/>
            <p:cNvSpPr>
              <a:spLocks noChangeArrowheads="1"/>
            </p:cNvSpPr>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57360" name="Freeform 35"/>
            <p:cNvSpPr>
              <a:spLocks/>
            </p:cNvSpPr>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57361" name="Freeform 36"/>
            <p:cNvSpPr>
              <a:spLocks/>
            </p:cNvSpPr>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57362" name="Freeform 37"/>
            <p:cNvSpPr>
              <a:spLocks/>
            </p:cNvSpPr>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57363" name="Freeform 38"/>
            <p:cNvSpPr>
              <a:spLocks/>
            </p:cNvSpPr>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57348" name="Text Box 39"/>
          <p:cNvSpPr txBox="1">
            <a:spLocks noChangeArrowheads="1"/>
          </p:cNvSpPr>
          <p:nvPr/>
        </p:nvSpPr>
        <p:spPr bwMode="auto">
          <a:xfrm>
            <a:off x="6172200" y="4504865"/>
            <a:ext cx="1635125"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sz="1600">
                <a:solidFill>
                  <a:srgbClr val="009900"/>
                </a:solidFill>
                <a:latin typeface="Comic Sans MS" pitchFamily="66" charset="0"/>
              </a:rPr>
              <a:t>An unusual variation on VPool</a:t>
            </a:r>
          </a:p>
        </p:txBody>
      </p:sp>
      <p:pic>
        <p:nvPicPr>
          <p:cNvPr id="57349" name="Picture 42" descr="p3.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14400" y="1447800"/>
            <a:ext cx="5086350" cy="428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50" name="TextBox 24"/>
          <p:cNvSpPr txBox="1">
            <a:spLocks noChangeArrowheads="1"/>
          </p:cNvSpPr>
          <p:nvPr/>
        </p:nvSpPr>
        <p:spPr bwMode="auto">
          <a:xfrm>
            <a:off x="4953000" y="6172200"/>
            <a:ext cx="39211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r" eaLnBrk="1" hangingPunct="1"/>
            <a:r>
              <a:rPr lang="en-US" altLang="en-US" i="1" dirty="0">
                <a:latin typeface="Calibri" pitchFamily="34" charset="0"/>
              </a:rPr>
              <a:t>… the graders certainly do!</a:t>
            </a:r>
          </a:p>
        </p:txBody>
      </p:sp>
    </p:spTree>
    <p:extLst>
      <p:ext uri="{BB962C8B-B14F-4D97-AF65-F5344CB8AC3E}">
        <p14:creationId xmlns:p14="http://schemas.microsoft.com/office/powerpoint/2010/main" val="512067070"/>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extBox 24"/>
          <p:cNvSpPr txBox="1">
            <a:spLocks noChangeArrowheads="1"/>
          </p:cNvSpPr>
          <p:nvPr/>
        </p:nvSpPr>
        <p:spPr bwMode="auto">
          <a:xfrm>
            <a:off x="457200" y="292434"/>
            <a:ext cx="7183437"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sz="4200" b="1" i="1" dirty="0" smtClean="0">
                <a:latin typeface="Calibri" pitchFamily="34" charset="0"/>
              </a:rPr>
              <a:t>Enjoy the projects!</a:t>
            </a:r>
            <a:endParaRPr lang="en-US" altLang="en-US" sz="4200" dirty="0">
              <a:latin typeface="Calibri" pitchFamily="34" charset="0"/>
            </a:endParaRPr>
          </a:p>
        </p:txBody>
      </p:sp>
      <p:grpSp>
        <p:nvGrpSpPr>
          <p:cNvPr id="57347" name="Group 25"/>
          <p:cNvGrpSpPr>
            <a:grpSpLocks/>
          </p:cNvGrpSpPr>
          <p:nvPr/>
        </p:nvGrpSpPr>
        <p:grpSpPr bwMode="auto">
          <a:xfrm>
            <a:off x="6989763" y="5144628"/>
            <a:ext cx="412750" cy="519112"/>
            <a:chOff x="2928" y="1051"/>
            <a:chExt cx="840" cy="957"/>
          </a:xfrm>
        </p:grpSpPr>
        <p:sp>
          <p:nvSpPr>
            <p:cNvPr id="57351" name="Freeform 26"/>
            <p:cNvSpPr>
              <a:spLocks/>
            </p:cNvSpPr>
            <p:nvPr/>
          </p:nvSpPr>
          <p:spPr bwMode="auto">
            <a:xfrm>
              <a:off x="2928" y="1759"/>
              <a:ext cx="810" cy="249"/>
            </a:xfrm>
            <a:custGeom>
              <a:avLst/>
              <a:gdLst>
                <a:gd name="T0" fmla="*/ 52 w 1048"/>
                <a:gd name="T1" fmla="*/ 21 h 250"/>
                <a:gd name="T2" fmla="*/ 90 w 1048"/>
                <a:gd name="T3" fmla="*/ 83 h 250"/>
                <a:gd name="T4" fmla="*/ 94 w 1048"/>
                <a:gd name="T5" fmla="*/ 111 h 250"/>
                <a:gd name="T6" fmla="*/ 98 w 1048"/>
                <a:gd name="T7" fmla="*/ 129 h 250"/>
                <a:gd name="T8" fmla="*/ 103 w 1048"/>
                <a:gd name="T9" fmla="*/ 170 h 250"/>
                <a:gd name="T10" fmla="*/ 73 w 1048"/>
                <a:gd name="T11" fmla="*/ 239 h 250"/>
                <a:gd name="T12" fmla="*/ 8 w 1048"/>
                <a:gd name="T13" fmla="*/ 219 h 250"/>
                <a:gd name="T14" fmla="*/ 0 w 1048"/>
                <a:gd name="T15" fmla="*/ 198 h 250"/>
                <a:gd name="T16" fmla="*/ 2 w 1048"/>
                <a:gd name="T17" fmla="*/ 164 h 250"/>
                <a:gd name="T18" fmla="*/ 9 w 1048"/>
                <a:gd name="T19" fmla="*/ 125 h 250"/>
                <a:gd name="T20" fmla="*/ 20 w 1048"/>
                <a:gd name="T21" fmla="*/ 76 h 250"/>
                <a:gd name="T22" fmla="*/ 28 w 1048"/>
                <a:gd name="T23" fmla="*/ 55 h 250"/>
                <a:gd name="T24" fmla="*/ 32 w 1048"/>
                <a:gd name="T25" fmla="*/ 28 h 250"/>
                <a:gd name="T26" fmla="*/ 37 w 1048"/>
                <a:gd name="T27" fmla="*/ 14 h 250"/>
                <a:gd name="T28" fmla="*/ 49 w 1048"/>
                <a:gd name="T29" fmla="*/ 28 h 250"/>
                <a:gd name="T30" fmla="*/ 52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57352" name="Oval 27"/>
            <p:cNvSpPr>
              <a:spLocks noChangeArrowheads="1"/>
            </p:cNvSpPr>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57353" name="Oval 28"/>
            <p:cNvSpPr>
              <a:spLocks noChangeArrowheads="1"/>
            </p:cNvSpPr>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57354" name="Oval 29"/>
            <p:cNvSpPr>
              <a:spLocks noChangeArrowheads="1"/>
            </p:cNvSpPr>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57355" name="Oval 30"/>
            <p:cNvSpPr>
              <a:spLocks noChangeArrowheads="1"/>
            </p:cNvSpPr>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57356" name="Oval 31"/>
            <p:cNvSpPr>
              <a:spLocks noChangeArrowheads="1"/>
            </p:cNvSpPr>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57357" name="Oval 32"/>
            <p:cNvSpPr>
              <a:spLocks noChangeArrowheads="1"/>
            </p:cNvSpPr>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57358" name="Oval 33"/>
            <p:cNvSpPr>
              <a:spLocks noChangeArrowheads="1"/>
            </p:cNvSpPr>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57359" name="AutoShape 34"/>
            <p:cNvSpPr>
              <a:spLocks noChangeArrowheads="1"/>
            </p:cNvSpPr>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57360" name="Freeform 35"/>
            <p:cNvSpPr>
              <a:spLocks/>
            </p:cNvSpPr>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57361" name="Freeform 36"/>
            <p:cNvSpPr>
              <a:spLocks/>
            </p:cNvSpPr>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57362" name="Freeform 37"/>
            <p:cNvSpPr>
              <a:spLocks/>
            </p:cNvSpPr>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57363" name="Freeform 38"/>
            <p:cNvSpPr>
              <a:spLocks/>
            </p:cNvSpPr>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57348" name="Text Box 39"/>
          <p:cNvSpPr txBox="1">
            <a:spLocks noChangeArrowheads="1"/>
          </p:cNvSpPr>
          <p:nvPr/>
        </p:nvSpPr>
        <p:spPr bwMode="auto">
          <a:xfrm>
            <a:off x="6172200" y="4504865"/>
            <a:ext cx="1635125"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sz="1600">
                <a:solidFill>
                  <a:srgbClr val="009900"/>
                </a:solidFill>
                <a:latin typeface="Comic Sans MS" pitchFamily="66" charset="0"/>
              </a:rPr>
              <a:t>An unusual variation on VPool</a:t>
            </a:r>
          </a:p>
        </p:txBody>
      </p:sp>
      <p:pic>
        <p:nvPicPr>
          <p:cNvPr id="57349" name="Picture 42" descr="p3.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14400" y="1447800"/>
            <a:ext cx="5086350" cy="428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50" name="TextBox 24"/>
          <p:cNvSpPr txBox="1">
            <a:spLocks noChangeArrowheads="1"/>
          </p:cNvSpPr>
          <p:nvPr/>
        </p:nvSpPr>
        <p:spPr bwMode="auto">
          <a:xfrm>
            <a:off x="4953000" y="6172200"/>
            <a:ext cx="39211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r" eaLnBrk="1" hangingPunct="1"/>
            <a:r>
              <a:rPr lang="en-US" altLang="en-US" i="1" dirty="0">
                <a:latin typeface="Calibri" pitchFamily="34" charset="0"/>
              </a:rPr>
              <a:t>… the graders certainly do!</a:t>
            </a:r>
          </a:p>
        </p:txBody>
      </p:sp>
      <p:sp>
        <p:nvSpPr>
          <p:cNvPr id="20" name="TextBox 19"/>
          <p:cNvSpPr txBox="1"/>
          <p:nvPr/>
        </p:nvSpPr>
        <p:spPr>
          <a:xfrm rot="458590">
            <a:off x="300898" y="4934898"/>
            <a:ext cx="4458714" cy="1384995"/>
          </a:xfrm>
          <a:prstGeom prst="rect">
            <a:avLst/>
          </a:prstGeom>
          <a:solidFill>
            <a:srgbClr val="FAE9D6"/>
          </a:solidFill>
          <a:ln>
            <a:solidFill>
              <a:srgbClr val="E97E09"/>
            </a:solidFill>
          </a:ln>
        </p:spPr>
        <p:txBody>
          <a:bodyPr wrap="square" rtlCol="0">
            <a:spAutoFit/>
          </a:bodyPr>
          <a:lstStyle/>
          <a:p>
            <a:pPr algn="ctr"/>
            <a:r>
              <a:rPr lang="en-US" sz="4200" dirty="0" smtClean="0">
                <a:latin typeface="Georgia" panose="02040502050405020303" pitchFamily="18" charset="0"/>
              </a:rPr>
              <a:t>Have a relaxing long weekend!</a:t>
            </a:r>
            <a:endParaRPr lang="en-US" sz="4200" dirty="0">
              <a:latin typeface="Georgia" panose="02040502050405020303" pitchFamily="18" charset="0"/>
            </a:endParaRPr>
          </a:p>
        </p:txBody>
      </p:sp>
    </p:spTree>
    <p:extLst>
      <p:ext uri="{BB962C8B-B14F-4D97-AF65-F5344CB8AC3E}">
        <p14:creationId xmlns:p14="http://schemas.microsoft.com/office/powerpoint/2010/main" val="2705457228"/>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914400" y="228600"/>
            <a:ext cx="7239000" cy="738664"/>
          </a:xfrm>
          <a:prstGeom prst="rect">
            <a:avLst/>
          </a:prstGeom>
          <a:noFill/>
        </p:spPr>
        <p:txBody>
          <a:bodyPr wrap="square" rtlCol="0">
            <a:spAutoFit/>
          </a:bodyPr>
          <a:lstStyle/>
          <a:p>
            <a:pPr algn="ctr"/>
            <a:r>
              <a:rPr lang="en-US" sz="4200" dirty="0" smtClean="0">
                <a:latin typeface="Cambria" panose="02040503050406030204" pitchFamily="18" charset="0"/>
              </a:rPr>
              <a:t>After Deep Blue…</a:t>
            </a:r>
            <a:endParaRPr lang="en-US" sz="4200" dirty="0">
              <a:latin typeface="Cambria" panose="02040503050406030204" pitchFamily="18" charset="0"/>
            </a:endParaRPr>
          </a:p>
        </p:txBody>
      </p:sp>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740" t="46336" r="29582" b="2367"/>
          <a:stretch/>
        </p:blipFill>
        <p:spPr bwMode="auto">
          <a:xfrm>
            <a:off x="276685" y="1447800"/>
            <a:ext cx="8714915" cy="4946303"/>
          </a:xfrm>
          <a:prstGeom prst="rect">
            <a:avLst/>
          </a:prstGeom>
          <a:noFill/>
          <a:ln w="38100">
            <a:solidFill>
              <a:srgbClr val="CCECFF"/>
            </a:solidFill>
            <a:miter lim="800000"/>
            <a:headEnd/>
            <a:tailEnd/>
          </a:ln>
          <a:extLst>
            <a:ext uri="{909E8E84-426E-40DD-AFC4-6F175D3DCCD1}">
              <a14:hiddenFill xmlns:a14="http://schemas.microsoft.com/office/drawing/2010/main">
                <a:solidFill>
                  <a:schemeClr val="accent1"/>
                </a:solidFill>
              </a14:hiddenFill>
            </a:ext>
          </a:extLst>
        </p:spPr>
      </p:pic>
      <p:sp>
        <p:nvSpPr>
          <p:cNvPr id="2" name="Rounded Rectangle 1"/>
          <p:cNvSpPr/>
          <p:nvPr/>
        </p:nvSpPr>
        <p:spPr bwMode="auto">
          <a:xfrm>
            <a:off x="300749" y="1524000"/>
            <a:ext cx="2009315" cy="381000"/>
          </a:xfrm>
          <a:prstGeom prst="roundRect">
            <a:avLst/>
          </a:prstGeom>
          <a:noFill/>
          <a:ln w="19050" cap="flat" cmpd="sng" algn="ctr">
            <a:solidFill>
              <a:srgbClr val="000AF9"/>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08" charset="0"/>
              <a:ea typeface="ＭＳ Ｐゴシック" pitchFamily="-108" charset="-128"/>
              <a:cs typeface="ＭＳ Ｐゴシック" pitchFamily="-108" charset="-128"/>
            </a:endParaRPr>
          </a:p>
        </p:txBody>
      </p:sp>
    </p:spTree>
    <p:extLst>
      <p:ext uri="{BB962C8B-B14F-4D97-AF65-F5344CB8AC3E}">
        <p14:creationId xmlns:p14="http://schemas.microsoft.com/office/powerpoint/2010/main" val="1689935685"/>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419600" y="204537"/>
            <a:ext cx="3619500" cy="738664"/>
          </a:xfrm>
          <a:prstGeom prst="rect">
            <a:avLst/>
          </a:prstGeom>
          <a:noFill/>
        </p:spPr>
        <p:txBody>
          <a:bodyPr wrap="square" rtlCol="0">
            <a:spAutoFit/>
          </a:bodyPr>
          <a:lstStyle/>
          <a:p>
            <a:pPr algn="ctr"/>
            <a:r>
              <a:rPr lang="en-US" sz="4200" dirty="0" smtClean="0">
                <a:latin typeface="Cambria" panose="02040503050406030204" pitchFamily="18" charset="0"/>
              </a:rPr>
              <a:t>In reality?</a:t>
            </a:r>
            <a:endParaRPr lang="en-US" sz="4200" dirty="0">
              <a:latin typeface="Cambria" panose="02040503050406030204" pitchFamily="18" charset="0"/>
            </a:endParaRPr>
          </a:p>
        </p:txBody>
      </p:sp>
      <p:pic>
        <p:nvPicPr>
          <p:cNvPr id="40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941" t="63099" r="46201" b="24234"/>
          <a:stretch/>
        </p:blipFill>
        <p:spPr bwMode="auto">
          <a:xfrm>
            <a:off x="4041328" y="1447800"/>
            <a:ext cx="4416872" cy="7970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4772" t="14336" r="41124" b="2091"/>
          <a:stretch/>
        </p:blipFill>
        <p:spPr bwMode="auto">
          <a:xfrm>
            <a:off x="152400" y="152400"/>
            <a:ext cx="3830617" cy="45198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0"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305" t="70515" r="25033" b="6147"/>
          <a:stretch/>
        </p:blipFill>
        <p:spPr bwMode="auto">
          <a:xfrm>
            <a:off x="1354416" y="5042410"/>
            <a:ext cx="6646584" cy="15869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bwMode="auto">
          <a:xfrm>
            <a:off x="2616694" y="943201"/>
            <a:ext cx="1366323" cy="3729062"/>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08" charset="0"/>
              <a:ea typeface="ＭＳ Ｐゴシック" pitchFamily="-108" charset="-128"/>
              <a:cs typeface="ＭＳ Ｐゴシック" pitchFamily="-108" charset="-128"/>
            </a:endParaRPr>
          </a:p>
        </p:txBody>
      </p:sp>
      <p:pic>
        <p:nvPicPr>
          <p:cNvPr id="1026"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2566" t="45483" r="16501" b="22042"/>
          <a:stretch/>
        </p:blipFill>
        <p:spPr bwMode="auto">
          <a:xfrm>
            <a:off x="3048000" y="2971800"/>
            <a:ext cx="5727206" cy="13007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7"/>
          <p:cNvSpPr/>
          <p:nvPr/>
        </p:nvSpPr>
        <p:spPr bwMode="auto">
          <a:xfrm>
            <a:off x="651353" y="5006920"/>
            <a:ext cx="740641" cy="1707031"/>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08" charset="0"/>
              <a:ea typeface="ＭＳ Ｐゴシック" pitchFamily="-108" charset="-128"/>
              <a:cs typeface="ＭＳ Ｐゴシック" pitchFamily="-108" charset="-128"/>
            </a:endParaRPr>
          </a:p>
        </p:txBody>
      </p:sp>
      <p:cxnSp>
        <p:nvCxnSpPr>
          <p:cNvPr id="5" name="Straight Connector 4"/>
          <p:cNvCxnSpPr/>
          <p:nvPr/>
        </p:nvCxnSpPr>
        <p:spPr bwMode="auto">
          <a:xfrm>
            <a:off x="2541538" y="6019800"/>
            <a:ext cx="5384306" cy="0"/>
          </a:xfrm>
          <a:prstGeom prst="line">
            <a:avLst/>
          </a:prstGeom>
          <a:noFill/>
          <a:ln w="9525" cap="flat" cmpd="sng" algn="ctr">
            <a:solidFill>
              <a:srgbClr val="F6890C"/>
            </a:solidFill>
            <a:prstDash val="solid"/>
            <a:round/>
            <a:headEnd type="none" w="med" len="med"/>
            <a:tailEnd type="none" w="med" len="med"/>
          </a:ln>
          <a:effectLst/>
        </p:spPr>
      </p:cxnSp>
      <p:cxnSp>
        <p:nvCxnSpPr>
          <p:cNvPr id="11" name="Straight Connector 10"/>
          <p:cNvCxnSpPr/>
          <p:nvPr/>
        </p:nvCxnSpPr>
        <p:spPr bwMode="auto">
          <a:xfrm>
            <a:off x="1385170" y="6260926"/>
            <a:ext cx="6568857" cy="0"/>
          </a:xfrm>
          <a:prstGeom prst="line">
            <a:avLst/>
          </a:prstGeom>
          <a:noFill/>
          <a:ln w="9525" cap="flat" cmpd="sng" algn="ctr">
            <a:solidFill>
              <a:srgbClr val="F6890C"/>
            </a:solidFill>
            <a:prstDash val="solid"/>
            <a:round/>
            <a:headEnd type="none" w="med" len="med"/>
            <a:tailEnd type="none" w="med" len="med"/>
          </a:ln>
          <a:effectLst/>
        </p:spPr>
      </p:cxnSp>
      <p:cxnSp>
        <p:nvCxnSpPr>
          <p:cNvPr id="13" name="Straight Connector 12"/>
          <p:cNvCxnSpPr/>
          <p:nvPr/>
        </p:nvCxnSpPr>
        <p:spPr bwMode="auto">
          <a:xfrm>
            <a:off x="1410222" y="6514578"/>
            <a:ext cx="4138808" cy="0"/>
          </a:xfrm>
          <a:prstGeom prst="line">
            <a:avLst/>
          </a:prstGeom>
          <a:noFill/>
          <a:ln w="9525" cap="flat" cmpd="sng" algn="ctr">
            <a:solidFill>
              <a:srgbClr val="F6890C"/>
            </a:solidFill>
            <a:prstDash val="solid"/>
            <a:round/>
            <a:headEnd type="none" w="med" len="med"/>
            <a:tailEnd type="none" w="med" len="med"/>
          </a:ln>
          <a:effectLst/>
        </p:spPr>
      </p:cxnSp>
      <p:sp>
        <p:nvSpPr>
          <p:cNvPr id="9" name="Down Arrow 8"/>
          <p:cNvSpPr/>
          <p:nvPr/>
        </p:nvSpPr>
        <p:spPr bwMode="auto">
          <a:xfrm>
            <a:off x="4953000" y="4365356"/>
            <a:ext cx="626390" cy="641564"/>
          </a:xfrm>
          <a:prstGeom prst="downArrow">
            <a:avLst>
              <a:gd name="adj1" fmla="val 44043"/>
              <a:gd name="adj2" fmla="val 55773"/>
            </a:avLst>
          </a:prstGeom>
          <a:solidFill>
            <a:srgbClr val="FAE9D6"/>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08" charset="0"/>
              <a:ea typeface="ＭＳ Ｐゴシック" pitchFamily="-108" charset="-128"/>
              <a:cs typeface="ＭＳ Ｐゴシック" pitchFamily="-108" charset="-128"/>
            </a:endParaRPr>
          </a:p>
        </p:txBody>
      </p:sp>
      <p:sp>
        <p:nvSpPr>
          <p:cNvPr id="10" name="Rectangle 9"/>
          <p:cNvSpPr/>
          <p:nvPr/>
        </p:nvSpPr>
        <p:spPr>
          <a:xfrm>
            <a:off x="8025064" y="5505906"/>
            <a:ext cx="990600" cy="553998"/>
          </a:xfrm>
          <a:prstGeom prst="rect">
            <a:avLst/>
          </a:prstGeom>
          <a:solidFill>
            <a:srgbClr val="FAE9D6"/>
          </a:solidFill>
        </p:spPr>
        <p:txBody>
          <a:bodyPr wrap="square">
            <a:spAutoFit/>
          </a:bodyPr>
          <a:lstStyle/>
          <a:p>
            <a:pPr algn="ctr"/>
            <a:r>
              <a:rPr lang="en-US" sz="1500" dirty="0" smtClean="0">
                <a:latin typeface="Cambria" panose="02040503050406030204" pitchFamily="18" charset="0"/>
              </a:rPr>
              <a:t>Humans adapt!</a:t>
            </a:r>
            <a:endParaRPr lang="en-US" sz="1500" dirty="0"/>
          </a:p>
        </p:txBody>
      </p:sp>
      <p:sp>
        <p:nvSpPr>
          <p:cNvPr id="14" name="Text Box 46"/>
          <p:cNvSpPr txBox="1">
            <a:spLocks noChangeArrowheads="1"/>
          </p:cNvSpPr>
          <p:nvPr/>
        </p:nvSpPr>
        <p:spPr bwMode="auto">
          <a:xfrm rot="20917302">
            <a:off x="2187355" y="2555491"/>
            <a:ext cx="4506914" cy="2308324"/>
          </a:xfrm>
          <a:prstGeom prst="rect">
            <a:avLst/>
          </a:prstGeom>
          <a:solidFill>
            <a:srgbClr val="FFCCCC"/>
          </a:solidFill>
          <a:ln>
            <a:noFill/>
          </a:ln>
          <a:extLst/>
        </p:spPr>
        <p:txBody>
          <a:bodyPr wrap="square">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0" hangingPunct="0">
              <a:spcBef>
                <a:spcPct val="50000"/>
              </a:spcBef>
            </a:pPr>
            <a:r>
              <a:rPr lang="en-US" sz="7200" dirty="0" err="1" smtClean="0">
                <a:solidFill>
                  <a:srgbClr val="000000"/>
                </a:solidFill>
                <a:latin typeface="Cambria" panose="02040503050406030204" pitchFamily="18" charset="0"/>
              </a:rPr>
              <a:t>Xiaoyu</a:t>
            </a:r>
            <a:r>
              <a:rPr lang="en-US" sz="7200" dirty="0" smtClean="0">
                <a:solidFill>
                  <a:srgbClr val="000000"/>
                </a:solidFill>
                <a:latin typeface="Cambria" panose="02040503050406030204" pitchFamily="18" charset="0"/>
              </a:rPr>
              <a:t> Y.'s C4 game…</a:t>
            </a:r>
            <a:endParaRPr lang="en-US" sz="7200" i="1" dirty="0">
              <a:solidFill>
                <a:srgbClr val="000000"/>
              </a:solidFill>
              <a:latin typeface="Cambria" panose="02040503050406030204" pitchFamily="18" charset="0"/>
            </a:endParaRPr>
          </a:p>
        </p:txBody>
      </p:sp>
      <mc:AlternateContent xmlns:mc="http://schemas.openxmlformats.org/markup-compatibility/2006" xmlns:p14="http://schemas.microsoft.com/office/powerpoint/2010/main">
        <mc:Choice Requires="p14">
          <p:contentPart p14:bwMode="auto" r:id="rId6">
            <p14:nvContentPartPr>
              <p14:cNvPr id="4" name="Ink 3"/>
              <p14:cNvContentPartPr/>
              <p14:nvPr/>
            </p14:nvContentPartPr>
            <p14:xfrm>
              <a:off x="6840000" y="6518520"/>
              <a:ext cx="1250640" cy="134280"/>
            </p14:xfrm>
          </p:contentPart>
        </mc:Choice>
        <mc:Fallback xmlns="">
          <p:pic>
            <p:nvPicPr>
              <p:cNvPr id="4" name="Ink 3"/>
              <p:cNvPicPr/>
              <p:nvPr/>
            </p:nvPicPr>
            <p:blipFill>
              <a:blip r:embed="rId7"/>
              <a:stretch>
                <a:fillRect/>
              </a:stretch>
            </p:blipFill>
            <p:spPr>
              <a:xfrm>
                <a:off x="6830640" y="6509160"/>
                <a:ext cx="1269360" cy="153000"/>
              </a:xfrm>
              <a:prstGeom prst="rect">
                <a:avLst/>
              </a:prstGeom>
            </p:spPr>
          </p:pic>
        </mc:Fallback>
      </mc:AlternateContent>
    </p:spTree>
    <p:extLst>
      <p:ext uri="{BB962C8B-B14F-4D97-AF65-F5344CB8AC3E}">
        <p14:creationId xmlns:p14="http://schemas.microsoft.com/office/powerpoint/2010/main" val="4101007625"/>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 Box 5"/>
          <p:cNvSpPr txBox="1">
            <a:spLocks noChangeArrowheads="1"/>
          </p:cNvSpPr>
          <p:nvPr/>
        </p:nvSpPr>
        <p:spPr bwMode="auto">
          <a:xfrm>
            <a:off x="304800" y="182562"/>
            <a:ext cx="68580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sz="4200" dirty="0" smtClean="0">
                <a:latin typeface="Cambria" panose="02040503050406030204" pitchFamily="18" charset="0"/>
              </a:rPr>
              <a:t>Model matching</a:t>
            </a:r>
            <a:endParaRPr lang="en-US" altLang="en-US" sz="4200" b="1" i="1" dirty="0">
              <a:latin typeface="Cambria" panose="02040503050406030204" pitchFamily="18" charset="0"/>
            </a:endParaRPr>
          </a:p>
        </p:txBody>
      </p:sp>
      <p:sp>
        <p:nvSpPr>
          <p:cNvPr id="4" name="Text Box 23"/>
          <p:cNvSpPr txBox="1">
            <a:spLocks noChangeArrowheads="1"/>
          </p:cNvSpPr>
          <p:nvPr/>
        </p:nvSpPr>
        <p:spPr bwMode="auto">
          <a:xfrm>
            <a:off x="1872916" y="1066827"/>
            <a:ext cx="55626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indent="0" algn="ctr" eaLnBrk="1" hangingPunct="1">
              <a:spcBef>
                <a:spcPct val="50000"/>
              </a:spcBef>
            </a:pPr>
            <a:r>
              <a:rPr lang="en-US" altLang="en-US" dirty="0" smtClean="0">
                <a:solidFill>
                  <a:srgbClr val="000000"/>
                </a:solidFill>
                <a:latin typeface="Cambria" panose="02040503050406030204" pitchFamily="18" charset="0"/>
              </a:rPr>
              <a:t>Suppose we have two dictionaries:</a:t>
            </a:r>
            <a:endParaRPr lang="en-US" altLang="en-US" dirty="0">
              <a:solidFill>
                <a:srgbClr val="000000"/>
              </a:solidFill>
              <a:latin typeface="Cambria" panose="02040503050406030204" pitchFamily="18" charset="0"/>
            </a:endParaRPr>
          </a:p>
        </p:txBody>
      </p:sp>
      <p:sp>
        <p:nvSpPr>
          <p:cNvPr id="20" name="TextBox 19"/>
          <p:cNvSpPr txBox="1"/>
          <p:nvPr/>
        </p:nvSpPr>
        <p:spPr>
          <a:xfrm>
            <a:off x="381000" y="1828800"/>
            <a:ext cx="3505200" cy="1200329"/>
          </a:xfrm>
          <a:prstGeom prst="rect">
            <a:avLst/>
          </a:prstGeom>
          <a:noFill/>
        </p:spPr>
        <p:txBody>
          <a:bodyPr wrap="square" rtlCol="0">
            <a:spAutoFit/>
          </a:bodyPr>
          <a:lstStyle/>
          <a:p>
            <a:r>
              <a:rPr lang="en-US" dirty="0" smtClean="0">
                <a:latin typeface="Calibri" panose="020F0502020204030204" pitchFamily="34" charset="0"/>
              </a:rPr>
              <a:t>WS: { </a:t>
            </a:r>
            <a:r>
              <a:rPr lang="en-US" dirty="0" smtClean="0">
                <a:solidFill>
                  <a:srgbClr val="009900"/>
                </a:solidFill>
                <a:latin typeface="Calibri" panose="020F0502020204030204" pitchFamily="34" charset="0"/>
              </a:rPr>
              <a:t>"love"</a:t>
            </a:r>
            <a:r>
              <a:rPr lang="en-US" dirty="0" smtClean="0">
                <a:latin typeface="Calibri" panose="020F0502020204030204" pitchFamily="34" charset="0"/>
              </a:rPr>
              <a:t>: 50, </a:t>
            </a:r>
          </a:p>
          <a:p>
            <a:r>
              <a:rPr lang="en-US" dirty="0">
                <a:solidFill>
                  <a:srgbClr val="009900"/>
                </a:solidFill>
                <a:latin typeface="Calibri" panose="020F0502020204030204" pitchFamily="34" charset="0"/>
              </a:rPr>
              <a:t> </a:t>
            </a:r>
            <a:r>
              <a:rPr lang="en-US" dirty="0" smtClean="0">
                <a:solidFill>
                  <a:srgbClr val="009900"/>
                </a:solidFill>
                <a:latin typeface="Calibri" panose="020F0502020204030204" pitchFamily="34" charset="0"/>
              </a:rPr>
              <a:t>          "spell"</a:t>
            </a:r>
            <a:r>
              <a:rPr lang="en-US" dirty="0" smtClean="0">
                <a:latin typeface="Calibri" panose="020F0502020204030204" pitchFamily="34" charset="0"/>
              </a:rPr>
              <a:t>: 8, </a:t>
            </a:r>
          </a:p>
          <a:p>
            <a:r>
              <a:rPr lang="en-US" dirty="0">
                <a:latin typeface="Calibri" panose="020F0502020204030204" pitchFamily="34" charset="0"/>
              </a:rPr>
              <a:t> </a:t>
            </a:r>
            <a:r>
              <a:rPr lang="en-US" dirty="0" smtClean="0">
                <a:latin typeface="Calibri" panose="020F0502020204030204" pitchFamily="34" charset="0"/>
              </a:rPr>
              <a:t>          </a:t>
            </a:r>
            <a:r>
              <a:rPr lang="en-US" dirty="0" smtClean="0">
                <a:solidFill>
                  <a:srgbClr val="009900"/>
                </a:solidFill>
                <a:latin typeface="Calibri" panose="020F0502020204030204" pitchFamily="34" charset="0"/>
              </a:rPr>
              <a:t>"thou"</a:t>
            </a:r>
            <a:r>
              <a:rPr lang="en-US" dirty="0" smtClean="0">
                <a:latin typeface="Calibri" panose="020F0502020204030204" pitchFamily="34" charset="0"/>
              </a:rPr>
              <a:t>: 42 }</a:t>
            </a:r>
            <a:endParaRPr lang="en-US" dirty="0">
              <a:latin typeface="Calibri" panose="020F0502020204030204" pitchFamily="34" charset="0"/>
            </a:endParaRPr>
          </a:p>
        </p:txBody>
      </p:sp>
      <p:sp>
        <p:nvSpPr>
          <p:cNvPr id="22" name="TextBox 21"/>
          <p:cNvSpPr txBox="1"/>
          <p:nvPr/>
        </p:nvSpPr>
        <p:spPr>
          <a:xfrm>
            <a:off x="5029200" y="1828800"/>
            <a:ext cx="3352800" cy="1200329"/>
          </a:xfrm>
          <a:prstGeom prst="rect">
            <a:avLst/>
          </a:prstGeom>
          <a:noFill/>
        </p:spPr>
        <p:txBody>
          <a:bodyPr wrap="square" rtlCol="0">
            <a:spAutoFit/>
          </a:bodyPr>
          <a:lstStyle/>
          <a:p>
            <a:r>
              <a:rPr lang="en-US" dirty="0" smtClean="0">
                <a:latin typeface="Calibri" panose="020F0502020204030204" pitchFamily="34" charset="0"/>
              </a:rPr>
              <a:t>JKR: { </a:t>
            </a:r>
            <a:r>
              <a:rPr lang="en-US" dirty="0" smtClean="0">
                <a:solidFill>
                  <a:srgbClr val="009900"/>
                </a:solidFill>
                <a:latin typeface="Calibri" panose="020F0502020204030204" pitchFamily="34" charset="0"/>
              </a:rPr>
              <a:t>"love"</a:t>
            </a:r>
            <a:r>
              <a:rPr lang="en-US" dirty="0" smtClean="0">
                <a:latin typeface="Calibri" panose="020F0502020204030204" pitchFamily="34" charset="0"/>
              </a:rPr>
              <a:t>: 25, </a:t>
            </a:r>
          </a:p>
          <a:p>
            <a:r>
              <a:rPr lang="en-US" dirty="0">
                <a:solidFill>
                  <a:srgbClr val="009900"/>
                </a:solidFill>
                <a:latin typeface="Calibri" panose="020F0502020204030204" pitchFamily="34" charset="0"/>
              </a:rPr>
              <a:t> </a:t>
            </a:r>
            <a:r>
              <a:rPr lang="en-US" dirty="0" smtClean="0">
                <a:solidFill>
                  <a:srgbClr val="009900"/>
                </a:solidFill>
                <a:latin typeface="Calibri" panose="020F0502020204030204" pitchFamily="34" charset="0"/>
              </a:rPr>
              <a:t>          "spell"</a:t>
            </a:r>
            <a:r>
              <a:rPr lang="en-US" dirty="0" smtClean="0">
                <a:latin typeface="Calibri" panose="020F0502020204030204" pitchFamily="34" charset="0"/>
              </a:rPr>
              <a:t>: 275,</a:t>
            </a:r>
          </a:p>
          <a:p>
            <a:r>
              <a:rPr lang="en-US" dirty="0">
                <a:latin typeface="Calibri" panose="020F0502020204030204" pitchFamily="34" charset="0"/>
              </a:rPr>
              <a:t> </a:t>
            </a:r>
            <a:r>
              <a:rPr lang="en-US" dirty="0" smtClean="0">
                <a:latin typeface="Calibri" panose="020F0502020204030204" pitchFamily="34" charset="0"/>
              </a:rPr>
              <a:t>          </a:t>
            </a:r>
            <a:r>
              <a:rPr lang="en-US" dirty="0" smtClean="0">
                <a:solidFill>
                  <a:srgbClr val="009900"/>
                </a:solidFill>
                <a:latin typeface="Calibri" panose="020F0502020204030204" pitchFamily="34" charset="0"/>
              </a:rPr>
              <a:t>"potter"</a:t>
            </a:r>
            <a:r>
              <a:rPr lang="en-US" dirty="0" smtClean="0">
                <a:latin typeface="Calibri" panose="020F0502020204030204" pitchFamily="34" charset="0"/>
              </a:rPr>
              <a:t>: 700 }</a:t>
            </a:r>
            <a:endParaRPr lang="en-US" dirty="0">
              <a:latin typeface="Calibri" panose="020F0502020204030204" pitchFamily="34" charset="0"/>
            </a:endParaRPr>
          </a:p>
        </p:txBody>
      </p:sp>
      <p:sp>
        <p:nvSpPr>
          <p:cNvPr id="2" name="Rectangle 1"/>
          <p:cNvSpPr/>
          <p:nvPr/>
        </p:nvSpPr>
        <p:spPr>
          <a:xfrm>
            <a:off x="2786726" y="1899339"/>
            <a:ext cx="1151252" cy="553998"/>
          </a:xfrm>
          <a:prstGeom prst="rect">
            <a:avLst/>
          </a:prstGeom>
          <a:solidFill>
            <a:srgbClr val="CCFFCC"/>
          </a:solidFill>
        </p:spPr>
        <p:txBody>
          <a:bodyPr wrap="square">
            <a:spAutoFit/>
          </a:bodyPr>
          <a:lstStyle/>
          <a:p>
            <a:pPr algn="ctr"/>
            <a:r>
              <a:rPr lang="en-US" sz="1500" dirty="0" smtClean="0">
                <a:solidFill>
                  <a:srgbClr val="009900"/>
                </a:solidFill>
                <a:latin typeface="Calibri" panose="020F0502020204030204" pitchFamily="34" charset="0"/>
              </a:rPr>
              <a:t>"potter" </a:t>
            </a:r>
            <a:r>
              <a:rPr lang="en-US" sz="1500" dirty="0" smtClean="0">
                <a:latin typeface="Calibri" panose="020F0502020204030204" pitchFamily="34" charset="0"/>
              </a:rPr>
              <a:t>is not here.</a:t>
            </a:r>
            <a:endParaRPr lang="en-US" sz="1500" dirty="0"/>
          </a:p>
        </p:txBody>
      </p:sp>
      <p:sp>
        <p:nvSpPr>
          <p:cNvPr id="23" name="Rectangle 22"/>
          <p:cNvSpPr/>
          <p:nvPr/>
        </p:nvSpPr>
        <p:spPr>
          <a:xfrm>
            <a:off x="7696200" y="1899339"/>
            <a:ext cx="1151252" cy="553998"/>
          </a:xfrm>
          <a:prstGeom prst="rect">
            <a:avLst/>
          </a:prstGeom>
          <a:solidFill>
            <a:srgbClr val="CCECFF"/>
          </a:solidFill>
        </p:spPr>
        <p:txBody>
          <a:bodyPr wrap="square">
            <a:spAutoFit/>
          </a:bodyPr>
          <a:lstStyle/>
          <a:p>
            <a:pPr algn="ctr"/>
            <a:r>
              <a:rPr lang="en-US" sz="1500" dirty="0" smtClean="0">
                <a:solidFill>
                  <a:srgbClr val="009900"/>
                </a:solidFill>
                <a:latin typeface="Calibri" panose="020F0502020204030204" pitchFamily="34" charset="0"/>
              </a:rPr>
              <a:t>"thou" </a:t>
            </a:r>
            <a:r>
              <a:rPr lang="en-US" sz="1500" dirty="0" smtClean="0">
                <a:latin typeface="Calibri" panose="020F0502020204030204" pitchFamily="34" charset="0"/>
              </a:rPr>
              <a:t>is not here.</a:t>
            </a:r>
            <a:endParaRPr lang="en-US" sz="1500" dirty="0"/>
          </a:p>
        </p:txBody>
      </p:sp>
      <p:sp>
        <p:nvSpPr>
          <p:cNvPr id="24" name="Text Box 23"/>
          <p:cNvSpPr txBox="1">
            <a:spLocks noChangeArrowheads="1"/>
          </p:cNvSpPr>
          <p:nvPr/>
        </p:nvSpPr>
        <p:spPr bwMode="auto">
          <a:xfrm>
            <a:off x="1612232" y="5791200"/>
            <a:ext cx="5823284" cy="830997"/>
          </a:xfrm>
          <a:prstGeom prst="rect">
            <a:avLst/>
          </a:prstGeom>
          <a:solidFill>
            <a:schemeClr val="bg1">
              <a:lumMod val="85000"/>
            </a:schemeClr>
          </a:solidFill>
          <a:ln>
            <a:noFill/>
          </a:ln>
          <a:extLst/>
        </p:spPr>
        <p:txBody>
          <a:bodyPr wrap="square">
            <a:spAutoFit/>
          </a:bodyPr>
          <a:lstStyle>
            <a:lvl1pPr marL="342900" indent="-342900"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indent="0" algn="ctr" eaLnBrk="1" hangingPunct="1">
              <a:spcBef>
                <a:spcPct val="50000"/>
              </a:spcBef>
            </a:pPr>
            <a:r>
              <a:rPr lang="en-US" altLang="en-US" dirty="0" smtClean="0">
                <a:solidFill>
                  <a:srgbClr val="000000"/>
                </a:solidFill>
                <a:latin typeface="Cambria" panose="02040503050406030204" pitchFamily="18" charset="0"/>
              </a:rPr>
              <a:t>How could we give a match score for this </a:t>
            </a:r>
            <a:r>
              <a:rPr lang="en-US" altLang="en-US" b="1" dirty="0" smtClean="0">
                <a:solidFill>
                  <a:srgbClr val="000000"/>
                </a:solidFill>
                <a:latin typeface="Calibri" panose="020F0502020204030204" pitchFamily="34" charset="0"/>
              </a:rPr>
              <a:t>New</a:t>
            </a:r>
            <a:r>
              <a:rPr lang="en-US" altLang="en-US" dirty="0" smtClean="0">
                <a:solidFill>
                  <a:srgbClr val="000000"/>
                </a:solidFill>
                <a:latin typeface="Cambria" panose="02040503050406030204" pitchFamily="18" charset="0"/>
              </a:rPr>
              <a:t> dictionary against each one above?</a:t>
            </a:r>
            <a:endParaRPr lang="en-US" altLang="en-US" dirty="0">
              <a:solidFill>
                <a:srgbClr val="000000"/>
              </a:solidFill>
              <a:latin typeface="Cambria" panose="02040503050406030204" pitchFamily="18" charset="0"/>
            </a:endParaRPr>
          </a:p>
        </p:txBody>
      </p:sp>
      <p:sp>
        <p:nvSpPr>
          <p:cNvPr id="25" name="TextBox 24"/>
          <p:cNvSpPr txBox="1"/>
          <p:nvPr/>
        </p:nvSpPr>
        <p:spPr>
          <a:xfrm>
            <a:off x="2490242" y="4648200"/>
            <a:ext cx="4327948" cy="830997"/>
          </a:xfrm>
          <a:prstGeom prst="rect">
            <a:avLst/>
          </a:prstGeom>
          <a:noFill/>
        </p:spPr>
        <p:txBody>
          <a:bodyPr wrap="square" rtlCol="0">
            <a:spAutoFit/>
          </a:bodyPr>
          <a:lstStyle/>
          <a:p>
            <a:r>
              <a:rPr lang="en-US" b="1" dirty="0" smtClean="0">
                <a:latin typeface="Calibri" panose="020F0502020204030204" pitchFamily="34" charset="0"/>
              </a:rPr>
              <a:t>New</a:t>
            </a:r>
            <a:r>
              <a:rPr lang="en-US" dirty="0" smtClean="0">
                <a:latin typeface="Calibri" panose="020F0502020204030204" pitchFamily="34" charset="0"/>
              </a:rPr>
              <a:t>: { </a:t>
            </a:r>
            <a:r>
              <a:rPr lang="en-US" dirty="0" smtClean="0">
                <a:solidFill>
                  <a:srgbClr val="009900"/>
                </a:solidFill>
                <a:latin typeface="Calibri" panose="020F0502020204030204" pitchFamily="34" charset="0"/>
              </a:rPr>
              <a:t>"love"</a:t>
            </a:r>
            <a:r>
              <a:rPr lang="en-US" dirty="0" smtClean="0">
                <a:latin typeface="Calibri" panose="020F0502020204030204" pitchFamily="34" charset="0"/>
              </a:rPr>
              <a:t>: 3,  </a:t>
            </a:r>
            <a:r>
              <a:rPr lang="en-US" dirty="0" smtClean="0">
                <a:solidFill>
                  <a:srgbClr val="009900"/>
                </a:solidFill>
                <a:latin typeface="Calibri" panose="020F0502020204030204" pitchFamily="34" charset="0"/>
              </a:rPr>
              <a:t>"thou"</a:t>
            </a:r>
            <a:r>
              <a:rPr lang="en-US" dirty="0" smtClean="0">
                <a:latin typeface="Calibri" panose="020F0502020204030204" pitchFamily="34" charset="0"/>
              </a:rPr>
              <a:t>: 1,</a:t>
            </a:r>
          </a:p>
          <a:p>
            <a:r>
              <a:rPr lang="en-US" dirty="0">
                <a:latin typeface="Calibri" panose="020F0502020204030204" pitchFamily="34" charset="0"/>
              </a:rPr>
              <a:t> </a:t>
            </a:r>
            <a:r>
              <a:rPr lang="en-US" dirty="0" smtClean="0">
                <a:latin typeface="Calibri" panose="020F0502020204030204" pitchFamily="34" charset="0"/>
              </a:rPr>
              <a:t>           </a:t>
            </a:r>
            <a:r>
              <a:rPr lang="en-US" dirty="0" smtClean="0">
                <a:solidFill>
                  <a:srgbClr val="009900"/>
                </a:solidFill>
                <a:latin typeface="Calibri" panose="020F0502020204030204" pitchFamily="34" charset="0"/>
              </a:rPr>
              <a:t>"potter"</a:t>
            </a:r>
            <a:r>
              <a:rPr lang="en-US" dirty="0" smtClean="0">
                <a:latin typeface="Calibri" panose="020F0502020204030204" pitchFamily="34" charset="0"/>
              </a:rPr>
              <a:t>: 2, </a:t>
            </a:r>
            <a:r>
              <a:rPr lang="en-US" dirty="0" smtClean="0">
                <a:solidFill>
                  <a:srgbClr val="009900"/>
                </a:solidFill>
                <a:latin typeface="Calibri" panose="020F0502020204030204" pitchFamily="34" charset="0"/>
              </a:rPr>
              <a:t>"spam"</a:t>
            </a:r>
            <a:r>
              <a:rPr lang="en-US" dirty="0" smtClean="0">
                <a:latin typeface="Calibri" panose="020F0502020204030204" pitchFamily="34" charset="0"/>
              </a:rPr>
              <a:t>: 4 }</a:t>
            </a:r>
            <a:endParaRPr lang="en-US" dirty="0">
              <a:latin typeface="Calibri" panose="020F0502020204030204" pitchFamily="34" charset="0"/>
            </a:endParaRPr>
          </a:p>
        </p:txBody>
      </p:sp>
      <mc:AlternateContent xmlns:mc="http://schemas.openxmlformats.org/markup-compatibility/2006" xmlns:p14="http://schemas.microsoft.com/office/powerpoint/2010/main">
        <mc:Choice Requires="p14">
          <p:contentPart p14:bwMode="auto" r:id="rId2">
            <p14:nvContentPartPr>
              <p14:cNvPr id="5" name="Ink 4"/>
              <p14:cNvContentPartPr/>
              <p14:nvPr/>
            </p14:nvContentPartPr>
            <p14:xfrm>
              <a:off x="437400" y="991080"/>
              <a:ext cx="7376400" cy="4456440"/>
            </p14:xfrm>
          </p:contentPart>
        </mc:Choice>
        <mc:Fallback xmlns="">
          <p:pic>
            <p:nvPicPr>
              <p:cNvPr id="5" name="Ink 4"/>
              <p:cNvPicPr/>
              <p:nvPr/>
            </p:nvPicPr>
            <p:blipFill>
              <a:blip r:embed="rId3"/>
              <a:stretch>
                <a:fillRect/>
              </a:stretch>
            </p:blipFill>
            <p:spPr>
              <a:xfrm>
                <a:off x="428040" y="981720"/>
                <a:ext cx="7395120" cy="4475160"/>
              </a:xfrm>
              <a:prstGeom prst="rect">
                <a:avLst/>
              </a:prstGeom>
            </p:spPr>
          </p:pic>
        </mc:Fallback>
      </mc:AlternateContent>
    </p:spTree>
    <p:extLst>
      <p:ext uri="{BB962C8B-B14F-4D97-AF65-F5344CB8AC3E}">
        <p14:creationId xmlns:p14="http://schemas.microsoft.com/office/powerpoint/2010/main" val="209795398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7" name="Text Box 9"/>
          <p:cNvSpPr txBox="1">
            <a:spLocks noChangeArrowheads="1"/>
          </p:cNvSpPr>
          <p:nvPr/>
        </p:nvSpPr>
        <p:spPr bwMode="auto">
          <a:xfrm>
            <a:off x="6934200" y="2072512"/>
            <a:ext cx="1937198" cy="1384995"/>
          </a:xfrm>
          <a:prstGeom prst="rect">
            <a:avLst/>
          </a:prstGeom>
          <a:solidFill>
            <a:srgbClr val="CCECFF"/>
          </a:solidFill>
          <a:ln>
            <a:noFill/>
          </a:ln>
          <a:extLst/>
        </p:spPr>
        <p:txBody>
          <a:bodyPr wrap="square">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a:spcBef>
                <a:spcPct val="50000"/>
              </a:spcBef>
            </a:pPr>
            <a:r>
              <a:rPr lang="en-US" sz="2800" dirty="0" smtClean="0">
                <a:solidFill>
                  <a:srgbClr val="CC3300"/>
                </a:solidFill>
                <a:latin typeface="Calibri" panose="020F0502020204030204" pitchFamily="34" charset="0"/>
              </a:rPr>
              <a:t>(Games</a:t>
            </a:r>
            <a:r>
              <a:rPr lang="en-US" sz="2800" dirty="0">
                <a:solidFill>
                  <a:srgbClr val="CC3300"/>
                </a:solidFill>
                <a:latin typeface="Calibri" panose="020F0502020204030204" pitchFamily="34" charset="0"/>
              </a:rPr>
              <a:t>'</a:t>
            </a:r>
            <a:r>
              <a:rPr lang="en-US" altLang="ja-JP" sz="2800" dirty="0">
                <a:solidFill>
                  <a:srgbClr val="CC3300"/>
                </a:solidFill>
                <a:latin typeface="Calibri" panose="020F0502020204030204" pitchFamily="34" charset="0"/>
              </a:rPr>
              <a:t> Branching </a:t>
            </a:r>
            <a:r>
              <a:rPr lang="en-US" altLang="ja-JP" sz="2800" dirty="0" smtClean="0">
                <a:solidFill>
                  <a:srgbClr val="CC3300"/>
                </a:solidFill>
                <a:latin typeface="Calibri" panose="020F0502020204030204" pitchFamily="34" charset="0"/>
              </a:rPr>
              <a:t>Factors)</a:t>
            </a:r>
            <a:endParaRPr lang="en-US" sz="2800" dirty="0">
              <a:solidFill>
                <a:srgbClr val="CC3300"/>
              </a:solidFill>
              <a:latin typeface="Calibri" panose="020F0502020204030204" pitchFamily="34" charset="0"/>
            </a:endParaRPr>
          </a:p>
        </p:txBody>
      </p:sp>
      <p:grpSp>
        <p:nvGrpSpPr>
          <p:cNvPr id="6" name="Group 5"/>
          <p:cNvGrpSpPr/>
          <p:nvPr/>
        </p:nvGrpSpPr>
        <p:grpSpPr>
          <a:xfrm>
            <a:off x="304800" y="76200"/>
            <a:ext cx="6400800" cy="6629400"/>
            <a:chOff x="-533400" y="838200"/>
            <a:chExt cx="6172200" cy="6355724"/>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10417" b="40276"/>
            <a:stretch/>
          </p:blipFill>
          <p:spPr>
            <a:xfrm>
              <a:off x="-533400" y="965916"/>
              <a:ext cx="6172200" cy="6228008"/>
            </a:xfrm>
            <a:prstGeom prst="rect">
              <a:avLst/>
            </a:prstGeom>
          </p:spPr>
        </p:pic>
        <p:sp>
          <p:nvSpPr>
            <p:cNvPr id="2" name="Rectangle 1"/>
            <p:cNvSpPr/>
            <p:nvPr/>
          </p:nvSpPr>
          <p:spPr bwMode="auto">
            <a:xfrm>
              <a:off x="990600" y="838200"/>
              <a:ext cx="3505200" cy="363826"/>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1" charset="-128"/>
              </a:endParaRPr>
            </a:p>
          </p:txBody>
        </p:sp>
      </p:gr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24674" t="939" r="23787" b="87603"/>
          <a:stretch/>
        </p:blipFill>
        <p:spPr>
          <a:xfrm>
            <a:off x="5690317" y="427788"/>
            <a:ext cx="3181081" cy="1447263"/>
          </a:xfrm>
          <a:prstGeom prst="rect">
            <a:avLst/>
          </a:prstGeom>
          <a:ln>
            <a:solidFill>
              <a:schemeClr val="tx1"/>
            </a:solidFill>
          </a:ln>
        </p:spPr>
      </p:pic>
    </p:spTree>
    <p:extLst>
      <p:ext uri="{BB962C8B-B14F-4D97-AF65-F5344CB8AC3E}">
        <p14:creationId xmlns:p14="http://schemas.microsoft.com/office/powerpoint/2010/main" val="192176409"/>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332872" y="1054768"/>
            <a:ext cx="2838190" cy="461963"/>
          </a:xfrm>
          <a:prstGeom prst="roundRect">
            <a:avLst/>
          </a:prstGeom>
          <a:solidFill>
            <a:srgbClr val="CCECFF"/>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986" name="Text Box 5"/>
          <p:cNvSpPr txBox="1">
            <a:spLocks noChangeArrowheads="1"/>
          </p:cNvSpPr>
          <p:nvPr/>
        </p:nvSpPr>
        <p:spPr bwMode="auto">
          <a:xfrm>
            <a:off x="3863975" y="217097"/>
            <a:ext cx="146490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1200" i="1" dirty="0" smtClean="0">
                <a:solidFill>
                  <a:srgbClr val="000000"/>
                </a:solidFill>
                <a:latin typeface="Cambria" panose="02040503050406030204" pitchFamily="18" charset="0"/>
              </a:rPr>
              <a:t>getting to the root of the problem…</a:t>
            </a:r>
            <a:endParaRPr lang="en-US" altLang="en-US" sz="1200" i="1" dirty="0">
              <a:solidFill>
                <a:srgbClr val="000000"/>
              </a:solidFill>
              <a:latin typeface="Cambria" panose="02040503050406030204" pitchFamily="18" charset="0"/>
            </a:endParaRPr>
          </a:p>
        </p:txBody>
      </p:sp>
      <p:sp>
        <p:nvSpPr>
          <p:cNvPr id="41987" name="Text Box 10"/>
          <p:cNvSpPr txBox="1">
            <a:spLocks noChangeArrowheads="1"/>
          </p:cNvSpPr>
          <p:nvPr/>
        </p:nvSpPr>
        <p:spPr bwMode="auto">
          <a:xfrm>
            <a:off x="381000" y="1066800"/>
            <a:ext cx="2762835" cy="4619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b="1" dirty="0" err="1">
                <a:solidFill>
                  <a:srgbClr val="FF6600"/>
                </a:solidFill>
                <a:latin typeface="Courier New" pitchFamily="49" charset="0"/>
              </a:rPr>
              <a:t>def</a:t>
            </a:r>
            <a:r>
              <a:rPr lang="en-US" altLang="en-US" b="1" dirty="0">
                <a:solidFill>
                  <a:srgbClr val="FF6600"/>
                </a:solidFill>
                <a:latin typeface="Courier New" pitchFamily="49" charset="0"/>
              </a:rPr>
              <a:t> </a:t>
            </a:r>
            <a:r>
              <a:rPr lang="en-US" altLang="en-US" b="1" dirty="0">
                <a:solidFill>
                  <a:srgbClr val="000000"/>
                </a:solidFill>
                <a:latin typeface="Courier New" pitchFamily="49" charset="0"/>
              </a:rPr>
              <a:t>stem( </a:t>
            </a:r>
            <a:r>
              <a:rPr lang="en-US" altLang="en-US" b="1" dirty="0" smtClean="0">
                <a:solidFill>
                  <a:srgbClr val="000000"/>
                </a:solidFill>
                <a:latin typeface="Courier New" pitchFamily="49" charset="0"/>
              </a:rPr>
              <a:t>w </a:t>
            </a:r>
            <a:r>
              <a:rPr lang="en-US" altLang="en-US" b="1" dirty="0">
                <a:solidFill>
                  <a:srgbClr val="000000"/>
                </a:solidFill>
                <a:latin typeface="Courier New" pitchFamily="49" charset="0"/>
              </a:rPr>
              <a:t>):   </a:t>
            </a:r>
          </a:p>
        </p:txBody>
      </p:sp>
      <p:grpSp>
        <p:nvGrpSpPr>
          <p:cNvPr id="41988" name="Group 15"/>
          <p:cNvGrpSpPr>
            <a:grpSpLocks/>
          </p:cNvGrpSpPr>
          <p:nvPr/>
        </p:nvGrpSpPr>
        <p:grpSpPr bwMode="auto">
          <a:xfrm>
            <a:off x="3124200" y="248742"/>
            <a:ext cx="445766" cy="430020"/>
            <a:chOff x="2928" y="1051"/>
            <a:chExt cx="840" cy="957"/>
          </a:xfrm>
        </p:grpSpPr>
        <p:sp>
          <p:nvSpPr>
            <p:cNvPr id="42009" name="Freeform 16"/>
            <p:cNvSpPr>
              <a:spLocks/>
            </p:cNvSpPr>
            <p:nvPr/>
          </p:nvSpPr>
          <p:spPr bwMode="auto">
            <a:xfrm>
              <a:off x="2928" y="1759"/>
              <a:ext cx="810" cy="249"/>
            </a:xfrm>
            <a:custGeom>
              <a:avLst/>
              <a:gdLst>
                <a:gd name="T0" fmla="*/ 52 w 1048"/>
                <a:gd name="T1" fmla="*/ 21 h 250"/>
                <a:gd name="T2" fmla="*/ 90 w 1048"/>
                <a:gd name="T3" fmla="*/ 83 h 250"/>
                <a:gd name="T4" fmla="*/ 94 w 1048"/>
                <a:gd name="T5" fmla="*/ 111 h 250"/>
                <a:gd name="T6" fmla="*/ 98 w 1048"/>
                <a:gd name="T7" fmla="*/ 129 h 250"/>
                <a:gd name="T8" fmla="*/ 103 w 1048"/>
                <a:gd name="T9" fmla="*/ 170 h 250"/>
                <a:gd name="T10" fmla="*/ 73 w 1048"/>
                <a:gd name="T11" fmla="*/ 239 h 250"/>
                <a:gd name="T12" fmla="*/ 8 w 1048"/>
                <a:gd name="T13" fmla="*/ 219 h 250"/>
                <a:gd name="T14" fmla="*/ 0 w 1048"/>
                <a:gd name="T15" fmla="*/ 198 h 250"/>
                <a:gd name="T16" fmla="*/ 2 w 1048"/>
                <a:gd name="T17" fmla="*/ 164 h 250"/>
                <a:gd name="T18" fmla="*/ 9 w 1048"/>
                <a:gd name="T19" fmla="*/ 125 h 250"/>
                <a:gd name="T20" fmla="*/ 20 w 1048"/>
                <a:gd name="T21" fmla="*/ 76 h 250"/>
                <a:gd name="T22" fmla="*/ 28 w 1048"/>
                <a:gd name="T23" fmla="*/ 55 h 250"/>
                <a:gd name="T24" fmla="*/ 32 w 1048"/>
                <a:gd name="T25" fmla="*/ 28 h 250"/>
                <a:gd name="T26" fmla="*/ 37 w 1048"/>
                <a:gd name="T27" fmla="*/ 14 h 250"/>
                <a:gd name="T28" fmla="*/ 49 w 1048"/>
                <a:gd name="T29" fmla="*/ 28 h 250"/>
                <a:gd name="T30" fmla="*/ 52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solidFill>
                  <a:srgbClr val="000000"/>
                </a:solidFill>
              </a:endParaRPr>
            </a:p>
          </p:txBody>
        </p:sp>
        <p:sp>
          <p:nvSpPr>
            <p:cNvPr id="42010" name="Oval 17"/>
            <p:cNvSpPr>
              <a:spLocks noChangeArrowheads="1"/>
            </p:cNvSpPr>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42011" name="Oval 18"/>
            <p:cNvSpPr>
              <a:spLocks noChangeArrowheads="1"/>
            </p:cNvSpPr>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42012" name="Oval 19"/>
            <p:cNvSpPr>
              <a:spLocks noChangeArrowheads="1"/>
            </p:cNvSpPr>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42013" name="Oval 20"/>
            <p:cNvSpPr>
              <a:spLocks noChangeArrowheads="1"/>
            </p:cNvSpPr>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42014" name="Oval 21"/>
            <p:cNvSpPr>
              <a:spLocks noChangeArrowheads="1"/>
            </p:cNvSpPr>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42015" name="Oval 22"/>
            <p:cNvSpPr>
              <a:spLocks noChangeArrowheads="1"/>
            </p:cNvSpPr>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42016" name="Oval 23"/>
            <p:cNvSpPr>
              <a:spLocks noChangeArrowheads="1"/>
            </p:cNvSpPr>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42017" name="AutoShape 24"/>
            <p:cNvSpPr>
              <a:spLocks noChangeArrowheads="1"/>
            </p:cNvSpPr>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42018" name="Freeform 25"/>
            <p:cNvSpPr>
              <a:spLocks/>
            </p:cNvSpPr>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solidFill>
                  <a:srgbClr val="000000"/>
                </a:solidFill>
              </a:endParaRPr>
            </a:p>
          </p:txBody>
        </p:sp>
        <p:sp>
          <p:nvSpPr>
            <p:cNvPr id="42019" name="Freeform 26"/>
            <p:cNvSpPr>
              <a:spLocks/>
            </p:cNvSpPr>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solidFill>
                  <a:srgbClr val="000000"/>
                </a:solidFill>
              </a:endParaRPr>
            </a:p>
          </p:txBody>
        </p:sp>
        <p:sp>
          <p:nvSpPr>
            <p:cNvPr id="42020" name="Freeform 27"/>
            <p:cNvSpPr>
              <a:spLocks/>
            </p:cNvSpPr>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solidFill>
                  <a:srgbClr val="000000"/>
                </a:solidFill>
              </a:endParaRPr>
            </a:p>
          </p:txBody>
        </p:sp>
        <p:sp>
          <p:nvSpPr>
            <p:cNvPr id="42021" name="Freeform 28"/>
            <p:cNvSpPr>
              <a:spLocks/>
            </p:cNvSpPr>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solidFill>
                  <a:srgbClr val="000000"/>
                </a:solidFill>
              </a:endParaRPr>
            </a:p>
          </p:txBody>
        </p:sp>
      </p:grpSp>
      <p:sp>
        <p:nvSpPr>
          <p:cNvPr id="41989" name="Text Box 29"/>
          <p:cNvSpPr txBox="1">
            <a:spLocks noChangeArrowheads="1"/>
          </p:cNvSpPr>
          <p:nvPr/>
        </p:nvSpPr>
        <p:spPr bwMode="auto">
          <a:xfrm>
            <a:off x="6294438" y="2895600"/>
            <a:ext cx="277781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sz="1400" dirty="0" smtClean="0">
                <a:solidFill>
                  <a:srgbClr val="000AF9"/>
                </a:solidFill>
                <a:latin typeface="Calibri" panose="020F0502020204030204" pitchFamily="34" charset="0"/>
              </a:rPr>
              <a:t>What's this doing?</a:t>
            </a:r>
          </a:p>
          <a:p>
            <a:pPr eaLnBrk="1" hangingPunct="1"/>
            <a:r>
              <a:rPr lang="en-US" altLang="en-US" sz="1400" dirty="0" smtClean="0">
                <a:solidFill>
                  <a:srgbClr val="000AF9"/>
                </a:solidFill>
                <a:latin typeface="Calibri" panose="020F0502020204030204" pitchFamily="34" charset="0"/>
              </a:rPr>
              <a:t>What's an example where it works?</a:t>
            </a:r>
            <a:endParaRPr lang="en-US" altLang="en-US" sz="1400" dirty="0">
              <a:solidFill>
                <a:srgbClr val="000AF9"/>
              </a:solidFill>
              <a:latin typeface="Calibri" panose="020F0502020204030204" pitchFamily="34" charset="0"/>
            </a:endParaRPr>
          </a:p>
        </p:txBody>
      </p:sp>
      <p:sp>
        <p:nvSpPr>
          <p:cNvPr id="41992" name="Text Box 29"/>
          <p:cNvSpPr txBox="1">
            <a:spLocks noChangeArrowheads="1"/>
          </p:cNvSpPr>
          <p:nvPr/>
        </p:nvSpPr>
        <p:spPr bwMode="auto">
          <a:xfrm>
            <a:off x="6294438" y="1885950"/>
            <a:ext cx="120186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sz="1400" dirty="0">
                <a:latin typeface="Calibri" panose="020F0502020204030204" pitchFamily="34" charset="0"/>
              </a:rPr>
              <a:t>This works for</a:t>
            </a:r>
          </a:p>
        </p:txBody>
      </p:sp>
      <p:sp>
        <p:nvSpPr>
          <p:cNvPr id="41993" name="Text Box 10"/>
          <p:cNvSpPr txBox="1">
            <a:spLocks noChangeArrowheads="1"/>
          </p:cNvSpPr>
          <p:nvPr/>
        </p:nvSpPr>
        <p:spPr bwMode="auto">
          <a:xfrm>
            <a:off x="860425" y="1752600"/>
            <a:ext cx="368722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b="1" dirty="0">
                <a:solidFill>
                  <a:srgbClr val="FF6600"/>
                </a:solidFill>
                <a:latin typeface="Courier New" pitchFamily="49" charset="0"/>
              </a:rPr>
              <a:t>if </a:t>
            </a:r>
            <a:r>
              <a:rPr lang="en-US" altLang="en-US" b="1" dirty="0" smtClean="0">
                <a:solidFill>
                  <a:srgbClr val="000000"/>
                </a:solidFill>
                <a:latin typeface="Courier New" pitchFamily="49" charset="0"/>
              </a:rPr>
              <a:t>w[-</a:t>
            </a:r>
            <a:r>
              <a:rPr lang="en-US" altLang="en-US" b="1" dirty="0">
                <a:solidFill>
                  <a:srgbClr val="000000"/>
                </a:solidFill>
                <a:latin typeface="Courier New" pitchFamily="49" charset="0"/>
              </a:rPr>
              <a:t>3:] == </a:t>
            </a:r>
            <a:r>
              <a:rPr lang="en-US" altLang="en-US" b="1" dirty="0" smtClean="0">
                <a:solidFill>
                  <a:srgbClr val="008000"/>
                </a:solidFill>
                <a:latin typeface="Courier New" pitchFamily="49" charset="0"/>
              </a:rPr>
              <a:t>'</a:t>
            </a:r>
            <a:r>
              <a:rPr lang="en-US" altLang="en-US" b="1" dirty="0" err="1" smtClean="0">
                <a:solidFill>
                  <a:srgbClr val="008000"/>
                </a:solidFill>
                <a:latin typeface="Courier New" pitchFamily="49" charset="0"/>
              </a:rPr>
              <a:t>ies</a:t>
            </a:r>
            <a:r>
              <a:rPr lang="en-US" altLang="en-US" b="1" dirty="0" smtClean="0">
                <a:solidFill>
                  <a:srgbClr val="008000"/>
                </a:solidFill>
                <a:latin typeface="Courier New" pitchFamily="49" charset="0"/>
              </a:rPr>
              <a:t>'</a:t>
            </a:r>
            <a:r>
              <a:rPr lang="en-US" altLang="en-US" b="1" dirty="0" smtClean="0">
                <a:solidFill>
                  <a:srgbClr val="000000"/>
                </a:solidFill>
                <a:latin typeface="Courier New" pitchFamily="49" charset="0"/>
              </a:rPr>
              <a:t>:</a:t>
            </a:r>
            <a:endParaRPr lang="en-US" altLang="en-US" b="1" dirty="0">
              <a:solidFill>
                <a:srgbClr val="000000"/>
              </a:solidFill>
              <a:latin typeface="Courier New" pitchFamily="49" charset="0"/>
            </a:endParaRPr>
          </a:p>
          <a:p>
            <a:pPr eaLnBrk="1" hangingPunct="1"/>
            <a:r>
              <a:rPr lang="en-US" altLang="en-US" b="1" dirty="0">
                <a:solidFill>
                  <a:srgbClr val="000000"/>
                </a:solidFill>
                <a:latin typeface="Courier New" pitchFamily="49" charset="0"/>
              </a:rPr>
              <a:t>   </a:t>
            </a:r>
            <a:r>
              <a:rPr lang="en-US" altLang="en-US" b="1" dirty="0" smtClean="0">
                <a:solidFill>
                  <a:srgbClr val="7030A0"/>
                </a:solidFill>
                <a:latin typeface="Courier New" pitchFamily="49" charset="0"/>
              </a:rPr>
              <a:t>return</a:t>
            </a:r>
            <a:r>
              <a:rPr lang="en-US" altLang="en-US" b="1" dirty="0" smtClean="0">
                <a:solidFill>
                  <a:srgbClr val="000000"/>
                </a:solidFill>
                <a:latin typeface="Courier New" pitchFamily="49" charset="0"/>
              </a:rPr>
              <a:t> w[:-2]</a:t>
            </a:r>
            <a:endParaRPr lang="en-US" altLang="en-US" b="1" dirty="0">
              <a:solidFill>
                <a:srgbClr val="009900"/>
              </a:solidFill>
              <a:latin typeface="Courier New" pitchFamily="49" charset="0"/>
            </a:endParaRPr>
          </a:p>
        </p:txBody>
      </p:sp>
      <p:sp>
        <p:nvSpPr>
          <p:cNvPr id="41994" name="Text Box 10"/>
          <p:cNvSpPr txBox="1">
            <a:spLocks noChangeArrowheads="1"/>
          </p:cNvSpPr>
          <p:nvPr/>
        </p:nvSpPr>
        <p:spPr bwMode="auto">
          <a:xfrm>
            <a:off x="874713" y="2814473"/>
            <a:ext cx="5161991"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b="1" dirty="0" err="1">
                <a:solidFill>
                  <a:srgbClr val="FF6600"/>
                </a:solidFill>
                <a:latin typeface="Courier New" pitchFamily="49" charset="0"/>
              </a:rPr>
              <a:t>elif</a:t>
            </a:r>
            <a:r>
              <a:rPr lang="en-US" altLang="en-US" b="1" dirty="0">
                <a:solidFill>
                  <a:srgbClr val="FF6600"/>
                </a:solidFill>
                <a:latin typeface="Courier New" pitchFamily="49" charset="0"/>
              </a:rPr>
              <a:t> </a:t>
            </a:r>
            <a:r>
              <a:rPr lang="en-US" altLang="en-US" b="1" dirty="0" smtClean="0">
                <a:solidFill>
                  <a:srgbClr val="000000"/>
                </a:solidFill>
                <a:latin typeface="Courier New" pitchFamily="49" charset="0"/>
              </a:rPr>
              <a:t>w[-</a:t>
            </a:r>
            <a:r>
              <a:rPr lang="en-US" altLang="en-US" b="1" dirty="0">
                <a:solidFill>
                  <a:srgbClr val="000000"/>
                </a:solidFill>
                <a:latin typeface="Courier New" pitchFamily="49" charset="0"/>
              </a:rPr>
              <a:t>3:] == </a:t>
            </a:r>
            <a:r>
              <a:rPr lang="en-US" altLang="en-US" b="1" dirty="0" smtClean="0">
                <a:solidFill>
                  <a:srgbClr val="008000"/>
                </a:solidFill>
                <a:latin typeface="Courier New" pitchFamily="49" charset="0"/>
              </a:rPr>
              <a:t>'</a:t>
            </a:r>
            <a:r>
              <a:rPr lang="en-US" altLang="en-US" b="1" dirty="0" err="1" smtClean="0">
                <a:solidFill>
                  <a:srgbClr val="008000"/>
                </a:solidFill>
                <a:latin typeface="Courier New" pitchFamily="49" charset="0"/>
              </a:rPr>
              <a:t>ing</a:t>
            </a:r>
            <a:r>
              <a:rPr lang="en-US" altLang="en-US" b="1" dirty="0" smtClean="0">
                <a:solidFill>
                  <a:srgbClr val="008000"/>
                </a:solidFill>
                <a:latin typeface="Courier New" pitchFamily="49" charset="0"/>
              </a:rPr>
              <a:t>' </a:t>
            </a:r>
            <a:r>
              <a:rPr lang="en-US" altLang="en-US" b="1" dirty="0" smtClean="0">
                <a:solidFill>
                  <a:srgbClr val="E97E09"/>
                </a:solidFill>
                <a:latin typeface="Courier New" pitchFamily="49" charset="0"/>
              </a:rPr>
              <a:t>and </a:t>
            </a:r>
            <a:r>
              <a:rPr lang="en-US" altLang="en-US" b="1" dirty="0" smtClean="0">
                <a:solidFill>
                  <a:srgbClr val="000000"/>
                </a:solidFill>
                <a:latin typeface="Courier New" pitchFamily="49" charset="0"/>
              </a:rPr>
              <a:t>\</a:t>
            </a:r>
          </a:p>
          <a:p>
            <a:pPr eaLnBrk="1" hangingPunct="1"/>
            <a:r>
              <a:rPr lang="en-US" altLang="en-US" b="1" dirty="0">
                <a:solidFill>
                  <a:srgbClr val="000000"/>
                </a:solidFill>
                <a:latin typeface="Courier New" pitchFamily="49" charset="0"/>
              </a:rPr>
              <a:t> </a:t>
            </a:r>
            <a:r>
              <a:rPr lang="en-US" altLang="en-US" b="1" dirty="0" smtClean="0">
                <a:solidFill>
                  <a:srgbClr val="000000"/>
                </a:solidFill>
                <a:latin typeface="Courier New" pitchFamily="49" charset="0"/>
              </a:rPr>
              <a:t>    w[-4:-3] == w[-5:-4]:</a:t>
            </a:r>
            <a:endParaRPr lang="en-US" altLang="en-US" b="1" dirty="0">
              <a:solidFill>
                <a:srgbClr val="000000"/>
              </a:solidFill>
              <a:latin typeface="Courier New" pitchFamily="49" charset="0"/>
            </a:endParaRPr>
          </a:p>
          <a:p>
            <a:pPr eaLnBrk="1" hangingPunct="1"/>
            <a:r>
              <a:rPr lang="en-US" altLang="en-US" b="1" dirty="0">
                <a:solidFill>
                  <a:srgbClr val="000000"/>
                </a:solidFill>
                <a:latin typeface="Courier New" pitchFamily="49" charset="0"/>
              </a:rPr>
              <a:t>   </a:t>
            </a:r>
            <a:r>
              <a:rPr lang="en-US" altLang="en-US" b="1" dirty="0" smtClean="0">
                <a:solidFill>
                  <a:srgbClr val="7030A0"/>
                </a:solidFill>
                <a:latin typeface="Courier New" pitchFamily="49" charset="0"/>
              </a:rPr>
              <a:t>return</a:t>
            </a:r>
            <a:r>
              <a:rPr lang="en-US" altLang="en-US" b="1" dirty="0" smtClean="0">
                <a:solidFill>
                  <a:srgbClr val="000000"/>
                </a:solidFill>
                <a:latin typeface="Courier New" pitchFamily="49" charset="0"/>
              </a:rPr>
              <a:t>  w[:-4]</a:t>
            </a:r>
            <a:endParaRPr lang="en-US" altLang="en-US" b="1" dirty="0">
              <a:solidFill>
                <a:srgbClr val="008000"/>
              </a:solidFill>
              <a:latin typeface="Courier New" pitchFamily="49" charset="0"/>
            </a:endParaRPr>
          </a:p>
        </p:txBody>
      </p:sp>
      <p:sp>
        <p:nvSpPr>
          <p:cNvPr id="41995" name="Text Box 10"/>
          <p:cNvSpPr txBox="1">
            <a:spLocks noChangeArrowheads="1"/>
          </p:cNvSpPr>
          <p:nvPr/>
        </p:nvSpPr>
        <p:spPr bwMode="auto">
          <a:xfrm>
            <a:off x="874713" y="4262735"/>
            <a:ext cx="92204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b="1" dirty="0" err="1" smtClean="0">
                <a:solidFill>
                  <a:srgbClr val="FF6600"/>
                </a:solidFill>
                <a:latin typeface="Courier New" pitchFamily="49" charset="0"/>
              </a:rPr>
              <a:t>elif</a:t>
            </a:r>
            <a:endParaRPr lang="en-US" altLang="en-US" b="1" dirty="0">
              <a:solidFill>
                <a:srgbClr val="000000"/>
              </a:solidFill>
              <a:latin typeface="Courier New" pitchFamily="49" charset="0"/>
            </a:endParaRPr>
          </a:p>
        </p:txBody>
      </p:sp>
      <p:sp>
        <p:nvSpPr>
          <p:cNvPr id="41996" name="Text Box 29"/>
          <p:cNvSpPr txBox="1">
            <a:spLocks noChangeArrowheads="1"/>
          </p:cNvSpPr>
          <p:nvPr/>
        </p:nvSpPr>
        <p:spPr bwMode="auto">
          <a:xfrm>
            <a:off x="6294438" y="2170113"/>
            <a:ext cx="86664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sz="1400" dirty="0">
                <a:latin typeface="Calibri" panose="020F0502020204030204" pitchFamily="34" charset="0"/>
              </a:rPr>
              <a:t>it fails </a:t>
            </a:r>
            <a:r>
              <a:rPr lang="en-US" altLang="en-US" sz="1400" dirty="0" smtClean="0">
                <a:latin typeface="Calibri" panose="020F0502020204030204" pitchFamily="34" charset="0"/>
              </a:rPr>
              <a:t>for</a:t>
            </a:r>
            <a:endParaRPr lang="en-US" altLang="en-US" sz="1400" dirty="0">
              <a:latin typeface="Calibri" panose="020F0502020204030204" pitchFamily="34" charset="0"/>
            </a:endParaRPr>
          </a:p>
        </p:txBody>
      </p:sp>
      <p:sp>
        <p:nvSpPr>
          <p:cNvPr id="41997" name="Text Box 29"/>
          <p:cNvSpPr txBox="1">
            <a:spLocks noChangeArrowheads="1"/>
          </p:cNvSpPr>
          <p:nvPr/>
        </p:nvSpPr>
        <p:spPr bwMode="auto">
          <a:xfrm>
            <a:off x="6294438" y="3314283"/>
            <a:ext cx="263495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sz="1400" dirty="0" smtClean="0">
                <a:solidFill>
                  <a:srgbClr val="000AF9"/>
                </a:solidFill>
                <a:latin typeface="Calibri" panose="020F0502020204030204" pitchFamily="34" charset="0"/>
              </a:rPr>
              <a:t>What's an example where it fails?</a:t>
            </a:r>
            <a:endParaRPr lang="en-US" altLang="en-US" sz="1400" dirty="0">
              <a:solidFill>
                <a:srgbClr val="000AF9"/>
              </a:solidFill>
              <a:latin typeface="Calibri" panose="020F0502020204030204" pitchFamily="34" charset="0"/>
            </a:endParaRPr>
          </a:p>
        </p:txBody>
      </p:sp>
      <p:sp>
        <p:nvSpPr>
          <p:cNvPr id="42001" name="Rectangle 40"/>
          <p:cNvSpPr>
            <a:spLocks noChangeArrowheads="1"/>
          </p:cNvSpPr>
          <p:nvPr/>
        </p:nvSpPr>
        <p:spPr bwMode="auto">
          <a:xfrm>
            <a:off x="6359525" y="4352925"/>
            <a:ext cx="249396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sz="1200" dirty="0">
                <a:solidFill>
                  <a:srgbClr val="000000"/>
                </a:solidFill>
                <a:latin typeface="Calibri" panose="020F0502020204030204" pitchFamily="34" charset="0"/>
              </a:rPr>
              <a:t>Write a rule to handle </a:t>
            </a:r>
            <a:r>
              <a:rPr lang="en-US" altLang="en-US" sz="1200" dirty="0" smtClean="0">
                <a:solidFill>
                  <a:srgbClr val="000000"/>
                </a:solidFill>
                <a:latin typeface="Calibri" panose="020F0502020204030204" pitchFamily="34" charset="0"/>
              </a:rPr>
              <a:t> </a:t>
            </a:r>
            <a:r>
              <a:rPr lang="en-US" altLang="en-US" sz="1200" b="1" u="sng" dirty="0" smtClean="0">
                <a:solidFill>
                  <a:srgbClr val="000000"/>
                </a:solidFill>
                <a:latin typeface="Calibri" panose="020F0502020204030204" pitchFamily="34" charset="0"/>
              </a:rPr>
              <a:t>plurals</a:t>
            </a:r>
            <a:r>
              <a:rPr lang="en-US" altLang="en-US" sz="1200" dirty="0" smtClean="0">
                <a:solidFill>
                  <a:srgbClr val="000000"/>
                </a:solidFill>
                <a:latin typeface="Calibri" panose="020F0502020204030204" pitchFamily="34" charset="0"/>
              </a:rPr>
              <a:t> </a:t>
            </a:r>
            <a:r>
              <a:rPr lang="en-US" altLang="en-US" sz="1200" dirty="0">
                <a:solidFill>
                  <a:srgbClr val="000000"/>
                </a:solidFill>
                <a:latin typeface="Calibri" panose="020F0502020204030204" pitchFamily="34" charset="0"/>
              </a:rPr>
              <a:t>...  </a:t>
            </a:r>
          </a:p>
          <a:p>
            <a:pPr eaLnBrk="1" hangingPunct="1"/>
            <a:r>
              <a:rPr lang="en-US" altLang="en-US" sz="1200" dirty="0">
                <a:solidFill>
                  <a:srgbClr val="000000"/>
                </a:solidFill>
                <a:latin typeface="Calibri" panose="020F0502020204030204" pitchFamily="34" charset="0"/>
              </a:rPr>
              <a:t>(1) </a:t>
            </a:r>
            <a:r>
              <a:rPr lang="en-US" altLang="en-US" sz="1200" dirty="0" smtClean="0">
                <a:solidFill>
                  <a:srgbClr val="000000"/>
                </a:solidFill>
                <a:latin typeface="Calibri" panose="020F0502020204030204" pitchFamily="34" charset="0"/>
              </a:rPr>
              <a:t>What is a case where it will fail?</a:t>
            </a:r>
          </a:p>
          <a:p>
            <a:pPr eaLnBrk="1" hangingPunct="1"/>
            <a:r>
              <a:rPr lang="en-US" altLang="en-US" sz="1200" dirty="0" smtClean="0">
                <a:solidFill>
                  <a:srgbClr val="000000"/>
                </a:solidFill>
                <a:latin typeface="Calibri" panose="020F0502020204030204" pitchFamily="34" charset="0"/>
              </a:rPr>
              <a:t>(2</a:t>
            </a:r>
            <a:r>
              <a:rPr lang="en-US" altLang="en-US" sz="1200" dirty="0">
                <a:solidFill>
                  <a:srgbClr val="000000"/>
                </a:solidFill>
                <a:latin typeface="Calibri" panose="020F0502020204030204" pitchFamily="34" charset="0"/>
              </a:rPr>
              <a:t>) How </a:t>
            </a:r>
            <a:r>
              <a:rPr lang="en-US" altLang="en-US" sz="1200" dirty="0" smtClean="0">
                <a:solidFill>
                  <a:srgbClr val="000000"/>
                </a:solidFill>
                <a:latin typeface="Calibri" panose="020F0502020204030204" pitchFamily="34" charset="0"/>
              </a:rPr>
              <a:t>could you </a:t>
            </a:r>
            <a:r>
              <a:rPr lang="en-US" altLang="en-US" sz="1200" dirty="0">
                <a:solidFill>
                  <a:srgbClr val="000000"/>
                </a:solidFill>
                <a:latin typeface="Calibri" panose="020F0502020204030204" pitchFamily="34" charset="0"/>
              </a:rPr>
              <a:t>fix </a:t>
            </a:r>
            <a:r>
              <a:rPr lang="en-US" altLang="en-US" sz="1200" dirty="0" smtClean="0">
                <a:solidFill>
                  <a:srgbClr val="000000"/>
                </a:solidFill>
                <a:latin typeface="Calibri" panose="020F0502020204030204" pitchFamily="34" charset="0"/>
              </a:rPr>
              <a:t>that case?</a:t>
            </a:r>
            <a:endParaRPr lang="en-US" altLang="en-US" dirty="0">
              <a:solidFill>
                <a:srgbClr val="000000"/>
              </a:solidFill>
              <a:latin typeface="Calibri" panose="020F0502020204030204" pitchFamily="34" charset="0"/>
            </a:endParaRPr>
          </a:p>
        </p:txBody>
      </p:sp>
      <p:sp>
        <p:nvSpPr>
          <p:cNvPr id="42" name="Right Brace 41"/>
          <p:cNvSpPr/>
          <p:nvPr/>
        </p:nvSpPr>
        <p:spPr>
          <a:xfrm>
            <a:off x="6096000" y="1763713"/>
            <a:ext cx="228600" cy="838200"/>
          </a:xfrm>
          <a:prstGeom prst="rightBrace">
            <a:avLst>
              <a:gd name="adj1" fmla="val 31809"/>
              <a:gd name="adj2" fmla="val 50000"/>
            </a:avLst>
          </a:prstGeom>
          <a:ln w="12700" cap="flat" cmpd="sng" algn="ctr">
            <a:solidFill>
              <a:schemeClr val="tx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solidFill>
                <a:srgbClr val="000000"/>
              </a:solidFill>
            </a:endParaRPr>
          </a:p>
        </p:txBody>
      </p:sp>
      <p:sp>
        <p:nvSpPr>
          <p:cNvPr id="43" name="Right Brace 42"/>
          <p:cNvSpPr/>
          <p:nvPr/>
        </p:nvSpPr>
        <p:spPr>
          <a:xfrm>
            <a:off x="6096000" y="2847472"/>
            <a:ext cx="228600" cy="838200"/>
          </a:xfrm>
          <a:prstGeom prst="rightBrace">
            <a:avLst>
              <a:gd name="adj1" fmla="val 31809"/>
              <a:gd name="adj2" fmla="val 50000"/>
            </a:avLst>
          </a:prstGeom>
          <a:ln w="12700" cap="flat" cmpd="sng" algn="ctr">
            <a:solidFill>
              <a:schemeClr val="tx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solidFill>
                <a:srgbClr val="000000"/>
              </a:solidFill>
            </a:endParaRPr>
          </a:p>
        </p:txBody>
      </p:sp>
      <p:sp>
        <p:nvSpPr>
          <p:cNvPr id="45" name="Right Brace 44"/>
          <p:cNvSpPr/>
          <p:nvPr/>
        </p:nvSpPr>
        <p:spPr>
          <a:xfrm>
            <a:off x="6096000" y="4267200"/>
            <a:ext cx="228600" cy="838200"/>
          </a:xfrm>
          <a:prstGeom prst="rightBrace">
            <a:avLst>
              <a:gd name="adj1" fmla="val 31809"/>
              <a:gd name="adj2" fmla="val 50000"/>
            </a:avLst>
          </a:prstGeom>
          <a:ln w="12700" cap="flat" cmpd="sng" algn="ctr">
            <a:solidFill>
              <a:schemeClr val="tx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solidFill>
                <a:srgbClr val="000000"/>
              </a:solidFill>
            </a:endParaRPr>
          </a:p>
        </p:txBody>
      </p:sp>
      <mc:AlternateContent xmlns:mc="http://schemas.openxmlformats.org/markup-compatibility/2006" xmlns:p14="http://schemas.microsoft.com/office/powerpoint/2010/main">
        <mc:Choice Requires="p14">
          <p:contentPart p14:bwMode="auto" r:id="rId2">
            <p14:nvContentPartPr>
              <p14:cNvPr id="2057" name="Ink 43"/>
              <p14:cNvContentPartPr>
                <a14:cpLocks xmlns:a14="http://schemas.microsoft.com/office/drawing/2010/main" noRot="1" noChangeAspect="1" noEditPoints="1" noChangeArrowheads="1" noChangeShapeType="1"/>
              </p14:cNvContentPartPr>
              <p14:nvPr/>
            </p14:nvContentPartPr>
            <p14:xfrm>
              <a:off x="7745413" y="3830221"/>
              <a:ext cx="3175" cy="15875"/>
            </p14:xfrm>
          </p:contentPart>
        </mc:Choice>
        <mc:Fallback xmlns="">
          <p:pic>
            <p:nvPicPr>
              <p:cNvPr id="2057" name="Ink 43"/>
              <p:cNvPicPr>
                <a:picLocks noRot="1" noChangeAspect="1" noEditPoints="1" noChangeArrowheads="1" noChangeShapeType="1"/>
              </p:cNvPicPr>
              <p:nvPr/>
            </p:nvPicPr>
            <p:blipFill>
              <a:blip r:embed="rId3"/>
              <a:stretch>
                <a:fillRect/>
              </a:stretch>
            </p:blipFill>
            <p:spPr>
              <a:xfrm>
                <a:off x="7737475" y="3824809"/>
                <a:ext cx="17463" cy="25977"/>
              </a:xfrm>
              <a:prstGeom prst="rect">
                <a:avLst/>
              </a:prstGeom>
            </p:spPr>
          </p:pic>
        </mc:Fallback>
      </mc:AlternateContent>
      <p:sp>
        <p:nvSpPr>
          <p:cNvPr id="42008" name="Rectangle 1"/>
          <p:cNvSpPr>
            <a:spLocks noChangeArrowheads="1"/>
          </p:cNvSpPr>
          <p:nvPr/>
        </p:nvSpPr>
        <p:spPr bwMode="auto">
          <a:xfrm>
            <a:off x="7527607" y="1898688"/>
            <a:ext cx="1493166" cy="323165"/>
          </a:xfrm>
          <a:prstGeom prst="rect">
            <a:avLst/>
          </a:prstGeom>
          <a:solidFill>
            <a:srgbClr val="FAE9D6"/>
          </a:solidFill>
          <a:ln>
            <a:noFill/>
          </a:ln>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sz="1500" b="1" i="1" dirty="0" smtClean="0">
                <a:solidFill>
                  <a:srgbClr val="000000"/>
                </a:solidFill>
                <a:latin typeface="Cambria" panose="02040503050406030204" pitchFamily="18" charset="0"/>
              </a:rPr>
              <a:t>parties -&gt; </a:t>
            </a:r>
            <a:r>
              <a:rPr lang="en-US" altLang="en-US" sz="1500" b="1" i="1" dirty="0" err="1" smtClean="0">
                <a:solidFill>
                  <a:srgbClr val="000000"/>
                </a:solidFill>
                <a:latin typeface="Cambria" panose="02040503050406030204" pitchFamily="18" charset="0"/>
              </a:rPr>
              <a:t>parti</a:t>
            </a:r>
            <a:endParaRPr lang="en-US" altLang="en-US" sz="1500" b="1" dirty="0">
              <a:solidFill>
                <a:srgbClr val="000000"/>
              </a:solidFill>
              <a:latin typeface="Cambria" panose="02040503050406030204" pitchFamily="18" charset="0"/>
            </a:endParaRPr>
          </a:p>
        </p:txBody>
      </p:sp>
      <p:sp>
        <p:nvSpPr>
          <p:cNvPr id="40" name="Rectangle 40"/>
          <p:cNvSpPr>
            <a:spLocks noChangeArrowheads="1"/>
          </p:cNvSpPr>
          <p:nvPr/>
        </p:nvSpPr>
        <p:spPr bwMode="auto">
          <a:xfrm>
            <a:off x="6359525" y="5701816"/>
            <a:ext cx="202484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sz="1200" dirty="0" smtClean="0">
                <a:solidFill>
                  <a:srgbClr val="000AF9"/>
                </a:solidFill>
                <a:latin typeface="Calibri" panose="020F0502020204030204" pitchFamily="34" charset="0"/>
              </a:rPr>
              <a:t>Choose any other stemming rule and implement it here!</a:t>
            </a:r>
            <a:endParaRPr lang="en-US" altLang="en-US" dirty="0">
              <a:solidFill>
                <a:srgbClr val="000AF9"/>
              </a:solidFill>
              <a:latin typeface="Calibri" panose="020F0502020204030204" pitchFamily="34" charset="0"/>
            </a:endParaRPr>
          </a:p>
        </p:txBody>
      </p:sp>
      <p:sp>
        <p:nvSpPr>
          <p:cNvPr id="41" name="Right Brace 40"/>
          <p:cNvSpPr/>
          <p:nvPr/>
        </p:nvSpPr>
        <p:spPr>
          <a:xfrm>
            <a:off x="6096000" y="5529817"/>
            <a:ext cx="228600" cy="838200"/>
          </a:xfrm>
          <a:prstGeom prst="rightBrace">
            <a:avLst>
              <a:gd name="adj1" fmla="val 31809"/>
              <a:gd name="adj2" fmla="val 50000"/>
            </a:avLst>
          </a:prstGeom>
          <a:ln w="12700" cap="flat" cmpd="sng" algn="ctr">
            <a:solidFill>
              <a:schemeClr val="tx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solidFill>
                <a:srgbClr val="000000"/>
              </a:solidFill>
            </a:endParaRPr>
          </a:p>
        </p:txBody>
      </p:sp>
      <mc:AlternateContent xmlns:mc="http://schemas.openxmlformats.org/markup-compatibility/2006" xmlns:p14="http://schemas.microsoft.com/office/powerpoint/2010/main">
        <mc:Choice Requires="p14">
          <p:contentPart p14:bwMode="auto" r:id="rId4">
            <p14:nvContentPartPr>
              <p14:cNvPr id="46" name="Ink 43"/>
              <p14:cNvContentPartPr>
                <a14:cpLocks xmlns:a14="http://schemas.microsoft.com/office/drawing/2010/main" noRot="1" noChangeAspect="1" noEditPoints="1" noChangeArrowheads="1" noChangeShapeType="1"/>
              </p14:cNvContentPartPr>
              <p14:nvPr/>
            </p14:nvContentPartPr>
            <p14:xfrm>
              <a:off x="7745413" y="5371134"/>
              <a:ext cx="3175" cy="15875"/>
            </p14:xfrm>
          </p:contentPart>
        </mc:Choice>
        <mc:Fallback xmlns="">
          <p:pic>
            <p:nvPicPr>
              <p:cNvPr id="46" name="Ink 43"/>
              <p:cNvPicPr>
                <a:picLocks noRot="1" noChangeAspect="1" noEditPoints="1" noChangeArrowheads="1" noChangeShapeType="1"/>
              </p:cNvPicPr>
              <p:nvPr/>
            </p:nvPicPr>
            <p:blipFill>
              <a:blip r:embed="rId3"/>
              <a:stretch>
                <a:fillRect/>
              </a:stretch>
            </p:blipFill>
            <p:spPr>
              <a:xfrm>
                <a:off x="7737475" y="5365722"/>
                <a:ext cx="17463" cy="25977"/>
              </a:xfrm>
              <a:prstGeom prst="rect">
                <a:avLst/>
              </a:prstGeom>
            </p:spPr>
          </p:pic>
        </mc:Fallback>
      </mc:AlternateContent>
      <p:sp>
        <p:nvSpPr>
          <p:cNvPr id="3" name="Rectangle 2"/>
          <p:cNvSpPr/>
          <p:nvPr/>
        </p:nvSpPr>
        <p:spPr>
          <a:xfrm>
            <a:off x="874713" y="5534211"/>
            <a:ext cx="922047" cy="461665"/>
          </a:xfrm>
          <a:prstGeom prst="rect">
            <a:avLst/>
          </a:prstGeom>
        </p:spPr>
        <p:txBody>
          <a:bodyPr wrap="none">
            <a:spAutoFit/>
          </a:bodyPr>
          <a:lstStyle/>
          <a:p>
            <a:pPr eaLnBrk="1" hangingPunct="1"/>
            <a:r>
              <a:rPr lang="en-US" altLang="en-US" b="1" dirty="0" err="1">
                <a:solidFill>
                  <a:srgbClr val="E97E09"/>
                </a:solidFill>
                <a:latin typeface="Courier New" pitchFamily="49" charset="0"/>
              </a:rPr>
              <a:t>elif</a:t>
            </a:r>
            <a:endParaRPr lang="en-US" altLang="en-US" b="1" dirty="0">
              <a:solidFill>
                <a:srgbClr val="E97E09"/>
              </a:solidFill>
              <a:latin typeface="Courier New" pitchFamily="49" charset="0"/>
            </a:endParaRPr>
          </a:p>
        </p:txBody>
      </p:sp>
      <p:sp>
        <p:nvSpPr>
          <p:cNvPr id="47" name="Text Box 5"/>
          <p:cNvSpPr txBox="1">
            <a:spLocks noChangeArrowheads="1"/>
          </p:cNvSpPr>
          <p:nvPr/>
        </p:nvSpPr>
        <p:spPr bwMode="auto">
          <a:xfrm>
            <a:off x="45060" y="53649"/>
            <a:ext cx="289877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4200" dirty="0">
                <a:solidFill>
                  <a:srgbClr val="000000"/>
                </a:solidFill>
                <a:latin typeface="Cambria" panose="02040503050406030204" pitchFamily="18" charset="0"/>
              </a:rPr>
              <a:t>Stemming</a:t>
            </a:r>
          </a:p>
        </p:txBody>
      </p:sp>
      <p:sp>
        <p:nvSpPr>
          <p:cNvPr id="48" name="Text Box 5"/>
          <p:cNvSpPr txBox="1">
            <a:spLocks noChangeArrowheads="1"/>
          </p:cNvSpPr>
          <p:nvPr/>
        </p:nvSpPr>
        <p:spPr bwMode="auto">
          <a:xfrm>
            <a:off x="5690746" y="243870"/>
            <a:ext cx="3247082"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2100" i="1" dirty="0" smtClean="0">
                <a:solidFill>
                  <a:srgbClr val="000000"/>
                </a:solidFill>
                <a:latin typeface="Cambria" panose="02040503050406030204" pitchFamily="18" charset="0"/>
              </a:rPr>
              <a:t>Name(s): ____________________</a:t>
            </a:r>
            <a:endParaRPr lang="en-US" altLang="en-US" sz="2100" i="1" dirty="0">
              <a:solidFill>
                <a:srgbClr val="000000"/>
              </a:solidFill>
              <a:latin typeface="Cambria" panose="02040503050406030204" pitchFamily="18" charset="0"/>
            </a:endParaRPr>
          </a:p>
        </p:txBody>
      </p:sp>
      <p:sp>
        <p:nvSpPr>
          <p:cNvPr id="39" name="Text Box 10"/>
          <p:cNvSpPr txBox="1">
            <a:spLocks noChangeArrowheads="1"/>
          </p:cNvSpPr>
          <p:nvPr/>
        </p:nvSpPr>
        <p:spPr bwMode="auto">
          <a:xfrm>
            <a:off x="3779027" y="1046059"/>
            <a:ext cx="4602973"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b="1" dirty="0" smtClean="0">
                <a:latin typeface="Calibri" panose="020F0502020204030204" pitchFamily="34" charset="0"/>
              </a:rPr>
              <a:t>thought experiments…</a:t>
            </a:r>
            <a:endParaRPr lang="en-US" altLang="en-US" b="1" dirty="0">
              <a:latin typeface="Calibri" panose="020F0502020204030204" pitchFamily="34" charset="0"/>
            </a:endParaRPr>
          </a:p>
        </p:txBody>
      </p:sp>
    </p:spTree>
    <p:extLst>
      <p:ext uri="{BB962C8B-B14F-4D97-AF65-F5344CB8AC3E}">
        <p14:creationId xmlns:p14="http://schemas.microsoft.com/office/powerpoint/2010/main" val="1006229006"/>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69"/>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914935" y="1209675"/>
            <a:ext cx="5349875" cy="4438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ounded Rectangle 1"/>
          <p:cNvSpPr/>
          <p:nvPr/>
        </p:nvSpPr>
        <p:spPr bwMode="auto">
          <a:xfrm>
            <a:off x="5071888" y="3190875"/>
            <a:ext cx="3650134" cy="1143000"/>
          </a:xfrm>
          <a:prstGeom prst="roundRect">
            <a:avLst/>
          </a:prstGeom>
          <a:solidFill>
            <a:srgbClr val="CCEC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08" charset="0"/>
              <a:ea typeface="ＭＳ Ｐゴシック" pitchFamily="-108" charset="-128"/>
              <a:cs typeface="ＭＳ Ｐゴシック" pitchFamily="-108" charset="-128"/>
            </a:endParaRPr>
          </a:p>
        </p:txBody>
      </p:sp>
      <p:sp>
        <p:nvSpPr>
          <p:cNvPr id="3" name="TextBox 2"/>
          <p:cNvSpPr txBox="1"/>
          <p:nvPr/>
        </p:nvSpPr>
        <p:spPr>
          <a:xfrm>
            <a:off x="990600" y="152400"/>
            <a:ext cx="7315200" cy="738664"/>
          </a:xfrm>
          <a:prstGeom prst="rect">
            <a:avLst/>
          </a:prstGeom>
          <a:noFill/>
        </p:spPr>
        <p:txBody>
          <a:bodyPr wrap="square" rtlCol="0">
            <a:spAutoFit/>
          </a:bodyPr>
          <a:lstStyle/>
          <a:p>
            <a:pPr algn="ctr"/>
            <a:r>
              <a:rPr lang="en-US" sz="4200" dirty="0" smtClean="0">
                <a:latin typeface="Cambria" panose="02040503050406030204" pitchFamily="18" charset="0"/>
              </a:rPr>
              <a:t>More Connect Four?</a:t>
            </a:r>
            <a:endParaRPr lang="en-US" sz="4200" dirty="0">
              <a:latin typeface="Cambria" panose="02040503050406030204" pitchFamily="18" charset="0"/>
            </a:endParaRPr>
          </a:p>
        </p:txBody>
      </p:sp>
      <p:grpSp>
        <p:nvGrpSpPr>
          <p:cNvPr id="26" name="Group 32"/>
          <p:cNvGrpSpPr>
            <a:grpSpLocks/>
          </p:cNvGrpSpPr>
          <p:nvPr>
            <p:custDataLst>
              <p:tags r:id="rId1"/>
            </p:custDataLst>
          </p:nvPr>
        </p:nvGrpSpPr>
        <p:grpSpPr bwMode="auto">
          <a:xfrm>
            <a:off x="8458244" y="6216352"/>
            <a:ext cx="428625" cy="530225"/>
            <a:chOff x="2928" y="1051"/>
            <a:chExt cx="840" cy="957"/>
          </a:xfrm>
        </p:grpSpPr>
        <p:sp>
          <p:nvSpPr>
            <p:cNvPr id="27" name="Freeform 33"/>
            <p:cNvSpPr>
              <a:spLocks/>
            </p:cNvSpPr>
            <p:nvPr>
              <p:custDataLst>
                <p:tags r:id="rId2"/>
              </p:custDataLst>
            </p:nvPr>
          </p:nvSpPr>
          <p:spPr bwMode="auto">
            <a:xfrm>
              <a:off x="2928" y="1759"/>
              <a:ext cx="810" cy="249"/>
            </a:xfrm>
            <a:custGeom>
              <a:avLst/>
              <a:gdLst>
                <a:gd name="T0" fmla="*/ 24 w 1048"/>
                <a:gd name="T1" fmla="*/ 21 h 250"/>
                <a:gd name="T2" fmla="*/ 42 w 1048"/>
                <a:gd name="T3" fmla="*/ 83 h 250"/>
                <a:gd name="T4" fmla="*/ 43 w 1048"/>
                <a:gd name="T5" fmla="*/ 111 h 250"/>
                <a:gd name="T6" fmla="*/ 46 w 1048"/>
                <a:gd name="T7" fmla="*/ 126 h 250"/>
                <a:gd name="T8" fmla="*/ 48 w 1048"/>
                <a:gd name="T9" fmla="*/ 167 h 250"/>
                <a:gd name="T10" fmla="*/ 33 w 1048"/>
                <a:gd name="T11" fmla="*/ 236 h 250"/>
                <a:gd name="T12" fmla="*/ 4 w 1048"/>
                <a:gd name="T13" fmla="*/ 216 h 250"/>
                <a:gd name="T14" fmla="*/ 0 w 1048"/>
                <a:gd name="T15" fmla="*/ 195 h 250"/>
                <a:gd name="T16" fmla="*/ 2 w 1048"/>
                <a:gd name="T17" fmla="*/ 161 h 250"/>
                <a:gd name="T18" fmla="*/ 4 w 1048"/>
                <a:gd name="T19" fmla="*/ 125 h 250"/>
                <a:gd name="T20" fmla="*/ 9 w 1048"/>
                <a:gd name="T21" fmla="*/ 76 h 250"/>
                <a:gd name="T22" fmla="*/ 13 w 1048"/>
                <a:gd name="T23" fmla="*/ 55 h 250"/>
                <a:gd name="T24" fmla="*/ 15 w 1048"/>
                <a:gd name="T25" fmla="*/ 28 h 250"/>
                <a:gd name="T26" fmla="*/ 17 w 1048"/>
                <a:gd name="T27" fmla="*/ 14 h 250"/>
                <a:gd name="T28" fmla="*/ 22 w 1048"/>
                <a:gd name="T29" fmla="*/ 28 h 250"/>
                <a:gd name="T30" fmla="*/ 24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pPr marL="0" marR="0" lvl="0" indent="0" defTabSz="91440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000000"/>
                </a:solidFill>
                <a:effectLst/>
                <a:uLnTx/>
                <a:uFillTx/>
                <a:latin typeface="Arial" pitchFamily="34" charset="0"/>
              </a:endParaRPr>
            </a:p>
          </p:txBody>
        </p:sp>
        <p:sp>
          <p:nvSpPr>
            <p:cNvPr id="28" name="Oval 34"/>
            <p:cNvSpPr>
              <a:spLocks noChangeArrowheads="1"/>
            </p:cNvSpPr>
            <p:nvPr>
              <p:custDataLst>
                <p:tags r:id="rId3"/>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pPr marL="0" marR="0" lvl="0" indent="0" defTabSz="91440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000000"/>
                </a:solidFill>
                <a:effectLst/>
                <a:uLnTx/>
                <a:uFillTx/>
                <a:latin typeface="Arial" pitchFamily="34" charset="0"/>
              </a:endParaRPr>
            </a:p>
          </p:txBody>
        </p:sp>
        <p:sp>
          <p:nvSpPr>
            <p:cNvPr id="29" name="Oval 35"/>
            <p:cNvSpPr>
              <a:spLocks noChangeArrowheads="1"/>
            </p:cNvSpPr>
            <p:nvPr>
              <p:custDataLst>
                <p:tags r:id="rId4"/>
              </p:custDataLst>
            </p:nvPr>
          </p:nvSpPr>
          <p:spPr bwMode="auto">
            <a:xfrm rot="-1967255">
              <a:off x="3039" y="1383"/>
              <a:ext cx="186" cy="192"/>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defTabSz="91440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000000"/>
                </a:solidFill>
                <a:effectLst/>
                <a:uLnTx/>
                <a:uFillTx/>
                <a:latin typeface="Arial" pitchFamily="34" charset="0"/>
              </a:endParaRPr>
            </a:p>
          </p:txBody>
        </p:sp>
        <p:sp>
          <p:nvSpPr>
            <p:cNvPr id="30" name="Oval 36"/>
            <p:cNvSpPr>
              <a:spLocks noChangeArrowheads="1"/>
            </p:cNvSpPr>
            <p:nvPr>
              <p:custDataLst>
                <p:tags r:id="rId5"/>
              </p:custDataLst>
            </p:nvPr>
          </p:nvSpPr>
          <p:spPr bwMode="auto">
            <a:xfrm>
              <a:off x="3262" y="1383"/>
              <a:ext cx="222" cy="239"/>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defTabSz="91440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000000"/>
                </a:solidFill>
                <a:effectLst/>
                <a:uLnTx/>
                <a:uFillTx/>
                <a:latin typeface="Arial" pitchFamily="34" charset="0"/>
              </a:endParaRPr>
            </a:p>
          </p:txBody>
        </p:sp>
        <p:sp>
          <p:nvSpPr>
            <p:cNvPr id="31" name="Oval 37"/>
            <p:cNvSpPr>
              <a:spLocks noChangeArrowheads="1"/>
            </p:cNvSpPr>
            <p:nvPr>
              <p:custDataLst>
                <p:tags r:id="rId6"/>
              </p:custDataLst>
            </p:nvPr>
          </p:nvSpPr>
          <p:spPr bwMode="auto">
            <a:xfrm rot="-2071034">
              <a:off x="3521" y="1431"/>
              <a:ext cx="149" cy="239"/>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defTabSz="91440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000000"/>
                </a:solidFill>
                <a:effectLst/>
                <a:uLnTx/>
                <a:uFillTx/>
                <a:latin typeface="Arial" pitchFamily="34" charset="0"/>
              </a:endParaRPr>
            </a:p>
          </p:txBody>
        </p:sp>
        <p:sp>
          <p:nvSpPr>
            <p:cNvPr id="32" name="Oval 38"/>
            <p:cNvSpPr>
              <a:spLocks noChangeArrowheads="1"/>
            </p:cNvSpPr>
            <p:nvPr>
              <p:custDataLst>
                <p:tags r:id="rId7"/>
              </p:custDataLst>
            </p:nvPr>
          </p:nvSpPr>
          <p:spPr bwMode="auto">
            <a:xfrm>
              <a:off x="3118" y="1479"/>
              <a:ext cx="56" cy="67"/>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defTabSz="91440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000000"/>
                </a:solidFill>
                <a:effectLst/>
                <a:uLnTx/>
                <a:uFillTx/>
                <a:latin typeface="Arial" pitchFamily="34" charset="0"/>
              </a:endParaRPr>
            </a:p>
          </p:txBody>
        </p:sp>
        <p:sp>
          <p:nvSpPr>
            <p:cNvPr id="33" name="Oval 39"/>
            <p:cNvSpPr>
              <a:spLocks noChangeArrowheads="1"/>
            </p:cNvSpPr>
            <p:nvPr>
              <p:custDataLst>
                <p:tags r:id="rId8"/>
              </p:custDataLst>
            </p:nvPr>
          </p:nvSpPr>
          <p:spPr bwMode="auto">
            <a:xfrm>
              <a:off x="3341" y="1495"/>
              <a:ext cx="55" cy="6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defTabSz="91440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000000"/>
                </a:solidFill>
                <a:effectLst/>
                <a:uLnTx/>
                <a:uFillTx/>
                <a:latin typeface="Arial" pitchFamily="34" charset="0"/>
              </a:endParaRPr>
            </a:p>
          </p:txBody>
        </p:sp>
        <p:sp>
          <p:nvSpPr>
            <p:cNvPr id="34" name="Oval 40"/>
            <p:cNvSpPr>
              <a:spLocks noChangeArrowheads="1"/>
            </p:cNvSpPr>
            <p:nvPr>
              <p:custDataLst>
                <p:tags r:id="rId9"/>
              </p:custDataLst>
            </p:nvPr>
          </p:nvSpPr>
          <p:spPr bwMode="auto">
            <a:xfrm>
              <a:off x="3543" y="1549"/>
              <a:ext cx="54" cy="6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defTabSz="91440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000000"/>
                </a:solidFill>
                <a:effectLst/>
                <a:uLnTx/>
                <a:uFillTx/>
                <a:latin typeface="Arial" pitchFamily="34" charset="0"/>
              </a:endParaRPr>
            </a:p>
          </p:txBody>
        </p:sp>
        <p:sp>
          <p:nvSpPr>
            <p:cNvPr id="35" name="AutoShape 41"/>
            <p:cNvSpPr>
              <a:spLocks noChangeArrowheads="1"/>
            </p:cNvSpPr>
            <p:nvPr>
              <p:custDataLst>
                <p:tags r:id="rId10"/>
              </p:custDataLst>
            </p:nvPr>
          </p:nvSpPr>
          <p:spPr bwMode="auto">
            <a:xfrm rot="-5400000">
              <a:off x="3291" y="1540"/>
              <a:ext cx="77" cy="445"/>
            </a:xfrm>
            <a:prstGeom prst="moon">
              <a:avLst>
                <a:gd name="adj" fmla="val 50000"/>
              </a:avLst>
            </a:prstGeom>
            <a:solidFill>
              <a:srgbClr val="808080"/>
            </a:solidFill>
            <a:ln w="9525">
              <a:solidFill>
                <a:srgbClr val="000000"/>
              </a:solidFill>
              <a:miter lim="800000"/>
              <a:headEnd/>
              <a:tailEnd/>
            </a:ln>
          </p:spPr>
          <p:txBody>
            <a:bodyPr wrap="none" anchor="ctr"/>
            <a:lstStyle/>
            <a:p>
              <a:pPr marL="0" marR="0" lvl="0" indent="0" defTabSz="91440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000000"/>
                </a:solidFill>
                <a:effectLst/>
                <a:uLnTx/>
                <a:uFillTx/>
                <a:latin typeface="Arial" pitchFamily="34" charset="0"/>
              </a:endParaRPr>
            </a:p>
          </p:txBody>
        </p:sp>
        <p:sp>
          <p:nvSpPr>
            <p:cNvPr id="36" name="Freeform 42"/>
            <p:cNvSpPr>
              <a:spLocks/>
            </p:cNvSpPr>
            <p:nvPr>
              <p:custDataLst>
                <p:tags r:id="rId11"/>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pPr marL="0" marR="0" lvl="0" indent="0" defTabSz="91440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000000"/>
                </a:solidFill>
                <a:effectLst/>
                <a:uLnTx/>
                <a:uFillTx/>
                <a:latin typeface="Arial" pitchFamily="34" charset="0"/>
              </a:endParaRPr>
            </a:p>
          </p:txBody>
        </p:sp>
        <p:sp>
          <p:nvSpPr>
            <p:cNvPr id="37" name="Freeform 43"/>
            <p:cNvSpPr>
              <a:spLocks/>
            </p:cNvSpPr>
            <p:nvPr>
              <p:custDataLst>
                <p:tags r:id="rId12"/>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pPr marL="0" marR="0" lvl="0" indent="0" defTabSz="91440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000000"/>
                </a:solidFill>
                <a:effectLst/>
                <a:uLnTx/>
                <a:uFillTx/>
                <a:latin typeface="Arial" pitchFamily="34" charset="0"/>
              </a:endParaRPr>
            </a:p>
          </p:txBody>
        </p:sp>
        <p:sp>
          <p:nvSpPr>
            <p:cNvPr id="38" name="Freeform 44"/>
            <p:cNvSpPr>
              <a:spLocks/>
            </p:cNvSpPr>
            <p:nvPr>
              <p:custDataLst>
                <p:tags r:id="rId13"/>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pPr marL="0" marR="0" lvl="0" indent="0" defTabSz="91440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000000"/>
                </a:solidFill>
                <a:effectLst/>
                <a:uLnTx/>
                <a:uFillTx/>
                <a:latin typeface="Arial" pitchFamily="34" charset="0"/>
              </a:endParaRPr>
            </a:p>
          </p:txBody>
        </p:sp>
        <p:sp>
          <p:nvSpPr>
            <p:cNvPr id="39" name="Freeform 45"/>
            <p:cNvSpPr>
              <a:spLocks/>
            </p:cNvSpPr>
            <p:nvPr>
              <p:custDataLst>
                <p:tags r:id="rId14"/>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pPr marL="0" marR="0" lvl="0" indent="0" defTabSz="91440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000000"/>
                </a:solidFill>
                <a:effectLst/>
                <a:uLnTx/>
                <a:uFillTx/>
                <a:latin typeface="Arial" pitchFamily="34" charset="0"/>
              </a:endParaRPr>
            </a:p>
          </p:txBody>
        </p:sp>
      </p:grpSp>
      <p:sp>
        <p:nvSpPr>
          <p:cNvPr id="40" name="Text Box 46"/>
          <p:cNvSpPr txBox="1">
            <a:spLocks noChangeArrowheads="1"/>
          </p:cNvSpPr>
          <p:nvPr/>
        </p:nvSpPr>
        <p:spPr bwMode="auto">
          <a:xfrm>
            <a:off x="1659815" y="6019800"/>
            <a:ext cx="679838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r" eaLnBrk="0" hangingPunct="0">
              <a:spcBef>
                <a:spcPct val="50000"/>
              </a:spcBef>
            </a:pPr>
            <a:r>
              <a:rPr lang="en-US" dirty="0" smtClean="0">
                <a:solidFill>
                  <a:srgbClr val="000000"/>
                </a:solidFill>
                <a:latin typeface="Cambria" panose="02040503050406030204" pitchFamily="18" charset="0"/>
              </a:rPr>
              <a:t>Anyone defeated by their own program yet?</a:t>
            </a:r>
            <a:endParaRPr lang="en-US" i="1" dirty="0">
              <a:solidFill>
                <a:srgbClr val="000000"/>
              </a:solidFill>
              <a:latin typeface="Cambria" panose="02040503050406030204" pitchFamily="18" charset="0"/>
            </a:endParaRPr>
          </a:p>
        </p:txBody>
      </p:sp>
      <p:sp>
        <p:nvSpPr>
          <p:cNvPr id="41" name="Rectangle 1"/>
          <p:cNvSpPr>
            <a:spLocks noChangeArrowheads="1"/>
          </p:cNvSpPr>
          <p:nvPr/>
        </p:nvSpPr>
        <p:spPr bwMode="auto">
          <a:xfrm>
            <a:off x="5437013" y="3352800"/>
            <a:ext cx="2976562" cy="461963"/>
          </a:xfrm>
          <a:prstGeom prst="rect">
            <a:avLst/>
          </a:prstGeom>
          <a:solidFill>
            <a:srgbClr val="CCECFF"/>
          </a:solidFill>
          <a:ln>
            <a:noFill/>
          </a:ln>
          <a:extLst/>
        </p:spPr>
        <p:txBody>
          <a:bodyPr wrap="none">
            <a:spAutoFit/>
          </a:bodyPr>
          <a:lstStyle/>
          <a:p>
            <a:pPr algn="ctr" eaLnBrk="0" hangingPunct="0"/>
            <a:r>
              <a:rPr lang="en-US" dirty="0">
                <a:solidFill>
                  <a:srgbClr val="000000"/>
                </a:solidFill>
                <a:latin typeface="Calibri" pitchFamily="34" charset="0"/>
              </a:rPr>
              <a:t>Looking for a game… ?</a:t>
            </a:r>
            <a:endParaRPr lang="en-US" dirty="0">
              <a:solidFill>
                <a:srgbClr val="000000"/>
              </a:solidFill>
              <a:latin typeface="Arial" pitchFamily="34" charset="0"/>
            </a:endParaRPr>
          </a:p>
        </p:txBody>
      </p:sp>
      <p:sp>
        <p:nvSpPr>
          <p:cNvPr id="42" name="Rectangle 2"/>
          <p:cNvSpPr>
            <a:spLocks noChangeArrowheads="1"/>
          </p:cNvSpPr>
          <p:nvPr/>
        </p:nvSpPr>
        <p:spPr bwMode="auto">
          <a:xfrm>
            <a:off x="5251275" y="3846512"/>
            <a:ext cx="3262313" cy="277813"/>
          </a:xfrm>
          <a:prstGeom prst="rect">
            <a:avLst/>
          </a:prstGeom>
          <a:solidFill>
            <a:srgbClr val="CCECFF"/>
          </a:solidFill>
          <a:ln>
            <a:noFill/>
          </a:ln>
          <a:extLst/>
        </p:spPr>
        <p:txBody>
          <a:bodyPr>
            <a:spAutoFit/>
          </a:bodyPr>
          <a:lstStyle/>
          <a:p>
            <a:pPr algn="ctr" eaLnBrk="0" hangingPunct="0"/>
            <a:r>
              <a:rPr lang="en-US" sz="1200" dirty="0" smtClean="0">
                <a:solidFill>
                  <a:srgbClr val="000000"/>
                </a:solidFill>
                <a:latin typeface="Calibri" pitchFamily="34" charset="0"/>
              </a:rPr>
              <a:t>crisco.seas.harvard.edu/projects</a:t>
            </a:r>
            <a:endParaRPr lang="en-US" sz="1200" dirty="0">
              <a:solidFill>
                <a:srgbClr val="000000"/>
              </a:solidFill>
              <a:latin typeface="Calibri" pitchFamily="34" charset="0"/>
            </a:endParaRPr>
          </a:p>
        </p:txBody>
      </p:sp>
    </p:spTree>
    <p:extLst>
      <p:ext uri="{BB962C8B-B14F-4D97-AF65-F5344CB8AC3E}">
        <p14:creationId xmlns:p14="http://schemas.microsoft.com/office/powerpoint/2010/main" val="610782056"/>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 name="Rounded Rectangle 77"/>
          <p:cNvSpPr/>
          <p:nvPr/>
        </p:nvSpPr>
        <p:spPr>
          <a:xfrm>
            <a:off x="709484" y="3626677"/>
            <a:ext cx="3272969" cy="1366428"/>
          </a:xfrm>
          <a:prstGeom prst="roundRect">
            <a:avLst/>
          </a:prstGeom>
          <a:solidFill>
            <a:srgbClr val="CCFFCC"/>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ounded Rectangle 8"/>
          <p:cNvSpPr/>
          <p:nvPr/>
        </p:nvSpPr>
        <p:spPr>
          <a:xfrm>
            <a:off x="5257799" y="3581399"/>
            <a:ext cx="3356811" cy="1411705"/>
          </a:xfrm>
          <a:prstGeom prst="roundRect">
            <a:avLst/>
          </a:prstGeom>
          <a:solidFill>
            <a:srgbClr val="CCEC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Text Box 5"/>
          <p:cNvSpPr txBox="1">
            <a:spLocks noChangeArrowheads="1"/>
          </p:cNvSpPr>
          <p:nvPr/>
        </p:nvSpPr>
        <p:spPr bwMode="auto">
          <a:xfrm>
            <a:off x="304800" y="182562"/>
            <a:ext cx="6858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sz="3600" dirty="0" smtClean="0">
                <a:latin typeface="Cambria" panose="02040503050406030204" pitchFamily="18" charset="0"/>
              </a:rPr>
              <a:t>Naïve Bayes classification</a:t>
            </a:r>
            <a:endParaRPr lang="en-US" altLang="en-US" sz="3600" b="1" i="1" dirty="0">
              <a:latin typeface="Cambria" panose="02040503050406030204" pitchFamily="18" charset="0"/>
            </a:endParaRPr>
          </a:p>
        </p:txBody>
      </p:sp>
      <p:sp>
        <p:nvSpPr>
          <p:cNvPr id="20" name="TextBox 19"/>
          <p:cNvSpPr txBox="1"/>
          <p:nvPr/>
        </p:nvSpPr>
        <p:spPr>
          <a:xfrm>
            <a:off x="381000" y="1828800"/>
            <a:ext cx="3505200" cy="1200329"/>
          </a:xfrm>
          <a:prstGeom prst="rect">
            <a:avLst/>
          </a:prstGeom>
          <a:noFill/>
        </p:spPr>
        <p:txBody>
          <a:bodyPr wrap="square" rtlCol="0">
            <a:spAutoFit/>
          </a:bodyPr>
          <a:lstStyle/>
          <a:p>
            <a:r>
              <a:rPr lang="en-US" dirty="0" smtClean="0">
                <a:latin typeface="Calibri" panose="020F0502020204030204" pitchFamily="34" charset="0"/>
              </a:rPr>
              <a:t>WS: { </a:t>
            </a:r>
            <a:r>
              <a:rPr lang="en-US" dirty="0" smtClean="0">
                <a:solidFill>
                  <a:srgbClr val="009900"/>
                </a:solidFill>
                <a:latin typeface="Calibri" panose="020F0502020204030204" pitchFamily="34" charset="0"/>
              </a:rPr>
              <a:t>"love"</a:t>
            </a:r>
            <a:r>
              <a:rPr lang="en-US" dirty="0" smtClean="0">
                <a:latin typeface="Calibri" panose="020F0502020204030204" pitchFamily="34" charset="0"/>
              </a:rPr>
              <a:t>: 50, </a:t>
            </a:r>
          </a:p>
          <a:p>
            <a:r>
              <a:rPr lang="en-US" dirty="0">
                <a:solidFill>
                  <a:srgbClr val="009900"/>
                </a:solidFill>
                <a:latin typeface="Calibri" panose="020F0502020204030204" pitchFamily="34" charset="0"/>
              </a:rPr>
              <a:t> </a:t>
            </a:r>
            <a:r>
              <a:rPr lang="en-US" dirty="0" smtClean="0">
                <a:solidFill>
                  <a:srgbClr val="009900"/>
                </a:solidFill>
                <a:latin typeface="Calibri" panose="020F0502020204030204" pitchFamily="34" charset="0"/>
              </a:rPr>
              <a:t>          "spell"</a:t>
            </a:r>
            <a:r>
              <a:rPr lang="en-US" dirty="0" smtClean="0">
                <a:latin typeface="Calibri" panose="020F0502020204030204" pitchFamily="34" charset="0"/>
              </a:rPr>
              <a:t>: 8, </a:t>
            </a:r>
          </a:p>
          <a:p>
            <a:r>
              <a:rPr lang="en-US" dirty="0">
                <a:latin typeface="Calibri" panose="020F0502020204030204" pitchFamily="34" charset="0"/>
              </a:rPr>
              <a:t> </a:t>
            </a:r>
            <a:r>
              <a:rPr lang="en-US" dirty="0" smtClean="0">
                <a:latin typeface="Calibri" panose="020F0502020204030204" pitchFamily="34" charset="0"/>
              </a:rPr>
              <a:t>          </a:t>
            </a:r>
            <a:r>
              <a:rPr lang="en-US" dirty="0" smtClean="0">
                <a:solidFill>
                  <a:srgbClr val="009900"/>
                </a:solidFill>
                <a:latin typeface="Calibri" panose="020F0502020204030204" pitchFamily="34" charset="0"/>
              </a:rPr>
              <a:t>"thou"</a:t>
            </a:r>
            <a:r>
              <a:rPr lang="en-US" dirty="0" smtClean="0">
                <a:latin typeface="Calibri" panose="020F0502020204030204" pitchFamily="34" charset="0"/>
              </a:rPr>
              <a:t>: 42 }</a:t>
            </a:r>
            <a:endParaRPr lang="en-US" dirty="0">
              <a:latin typeface="Calibri" panose="020F0502020204030204" pitchFamily="34" charset="0"/>
            </a:endParaRPr>
          </a:p>
        </p:txBody>
      </p:sp>
      <p:sp>
        <p:nvSpPr>
          <p:cNvPr id="22" name="TextBox 21"/>
          <p:cNvSpPr txBox="1"/>
          <p:nvPr/>
        </p:nvSpPr>
        <p:spPr>
          <a:xfrm>
            <a:off x="5029200" y="1828800"/>
            <a:ext cx="3352800" cy="1200329"/>
          </a:xfrm>
          <a:prstGeom prst="rect">
            <a:avLst/>
          </a:prstGeom>
          <a:noFill/>
        </p:spPr>
        <p:txBody>
          <a:bodyPr wrap="square" rtlCol="0">
            <a:spAutoFit/>
          </a:bodyPr>
          <a:lstStyle/>
          <a:p>
            <a:r>
              <a:rPr lang="en-US" dirty="0" smtClean="0">
                <a:latin typeface="Calibri" panose="020F0502020204030204" pitchFamily="34" charset="0"/>
              </a:rPr>
              <a:t>JKR: { </a:t>
            </a:r>
            <a:r>
              <a:rPr lang="en-US" dirty="0" smtClean="0">
                <a:solidFill>
                  <a:srgbClr val="009900"/>
                </a:solidFill>
                <a:latin typeface="Calibri" panose="020F0502020204030204" pitchFamily="34" charset="0"/>
              </a:rPr>
              <a:t>"love"</a:t>
            </a:r>
            <a:r>
              <a:rPr lang="en-US" dirty="0" smtClean="0">
                <a:latin typeface="Calibri" panose="020F0502020204030204" pitchFamily="34" charset="0"/>
              </a:rPr>
              <a:t>: 25, </a:t>
            </a:r>
          </a:p>
          <a:p>
            <a:r>
              <a:rPr lang="en-US" dirty="0">
                <a:solidFill>
                  <a:srgbClr val="009900"/>
                </a:solidFill>
                <a:latin typeface="Calibri" panose="020F0502020204030204" pitchFamily="34" charset="0"/>
              </a:rPr>
              <a:t> </a:t>
            </a:r>
            <a:r>
              <a:rPr lang="en-US" dirty="0" smtClean="0">
                <a:solidFill>
                  <a:srgbClr val="009900"/>
                </a:solidFill>
                <a:latin typeface="Calibri" panose="020F0502020204030204" pitchFamily="34" charset="0"/>
              </a:rPr>
              <a:t>          "spell"</a:t>
            </a:r>
            <a:r>
              <a:rPr lang="en-US" dirty="0" smtClean="0">
                <a:latin typeface="Calibri" panose="020F0502020204030204" pitchFamily="34" charset="0"/>
              </a:rPr>
              <a:t>: 275,</a:t>
            </a:r>
          </a:p>
          <a:p>
            <a:r>
              <a:rPr lang="en-US" dirty="0">
                <a:latin typeface="Calibri" panose="020F0502020204030204" pitchFamily="34" charset="0"/>
              </a:rPr>
              <a:t> </a:t>
            </a:r>
            <a:r>
              <a:rPr lang="en-US" dirty="0" smtClean="0">
                <a:latin typeface="Calibri" panose="020F0502020204030204" pitchFamily="34" charset="0"/>
              </a:rPr>
              <a:t>          </a:t>
            </a:r>
            <a:r>
              <a:rPr lang="en-US" dirty="0" smtClean="0">
                <a:solidFill>
                  <a:srgbClr val="009900"/>
                </a:solidFill>
                <a:latin typeface="Calibri" panose="020F0502020204030204" pitchFamily="34" charset="0"/>
              </a:rPr>
              <a:t>"potter"</a:t>
            </a:r>
            <a:r>
              <a:rPr lang="en-US" dirty="0" smtClean="0">
                <a:latin typeface="Calibri" panose="020F0502020204030204" pitchFamily="34" charset="0"/>
              </a:rPr>
              <a:t>: 700 }</a:t>
            </a:r>
            <a:endParaRPr lang="en-US" dirty="0">
              <a:latin typeface="Calibri" panose="020F0502020204030204" pitchFamily="34" charset="0"/>
            </a:endParaRPr>
          </a:p>
        </p:txBody>
      </p:sp>
      <p:sp>
        <p:nvSpPr>
          <p:cNvPr id="2" name="Rectangle 1"/>
          <p:cNvSpPr/>
          <p:nvPr/>
        </p:nvSpPr>
        <p:spPr>
          <a:xfrm>
            <a:off x="2786726" y="1899339"/>
            <a:ext cx="1151252" cy="553998"/>
          </a:xfrm>
          <a:prstGeom prst="rect">
            <a:avLst/>
          </a:prstGeom>
          <a:solidFill>
            <a:srgbClr val="CCFFCC"/>
          </a:solidFill>
        </p:spPr>
        <p:txBody>
          <a:bodyPr wrap="square">
            <a:spAutoFit/>
          </a:bodyPr>
          <a:lstStyle/>
          <a:p>
            <a:pPr algn="ctr"/>
            <a:r>
              <a:rPr lang="en-US" sz="1500" dirty="0" smtClean="0">
                <a:solidFill>
                  <a:srgbClr val="009900"/>
                </a:solidFill>
                <a:latin typeface="Calibri" panose="020F0502020204030204" pitchFamily="34" charset="0"/>
              </a:rPr>
              <a:t>"potter" </a:t>
            </a:r>
            <a:r>
              <a:rPr lang="en-US" sz="1500" dirty="0" smtClean="0">
                <a:latin typeface="Calibri" panose="020F0502020204030204" pitchFamily="34" charset="0"/>
              </a:rPr>
              <a:t>is not here.</a:t>
            </a:r>
            <a:endParaRPr lang="en-US" sz="1500" dirty="0"/>
          </a:p>
        </p:txBody>
      </p:sp>
      <p:sp>
        <p:nvSpPr>
          <p:cNvPr id="23" name="Rectangle 22"/>
          <p:cNvSpPr/>
          <p:nvPr/>
        </p:nvSpPr>
        <p:spPr>
          <a:xfrm>
            <a:off x="7696200" y="1899339"/>
            <a:ext cx="1151252" cy="553998"/>
          </a:xfrm>
          <a:prstGeom prst="rect">
            <a:avLst/>
          </a:prstGeom>
          <a:solidFill>
            <a:srgbClr val="CCECFF"/>
          </a:solidFill>
        </p:spPr>
        <p:txBody>
          <a:bodyPr wrap="square">
            <a:spAutoFit/>
          </a:bodyPr>
          <a:lstStyle/>
          <a:p>
            <a:pPr algn="ctr"/>
            <a:r>
              <a:rPr lang="en-US" sz="1500" dirty="0" smtClean="0">
                <a:solidFill>
                  <a:srgbClr val="009900"/>
                </a:solidFill>
                <a:latin typeface="Calibri" panose="020F0502020204030204" pitchFamily="34" charset="0"/>
              </a:rPr>
              <a:t>"thou" </a:t>
            </a:r>
            <a:r>
              <a:rPr lang="en-US" sz="1500" dirty="0" smtClean="0">
                <a:latin typeface="Calibri" panose="020F0502020204030204" pitchFamily="34" charset="0"/>
              </a:rPr>
              <a:t>is not here.</a:t>
            </a:r>
            <a:endParaRPr lang="en-US" sz="1500" dirty="0"/>
          </a:p>
        </p:txBody>
      </p:sp>
      <p:sp>
        <p:nvSpPr>
          <p:cNvPr id="25" name="TextBox 24"/>
          <p:cNvSpPr txBox="1"/>
          <p:nvPr/>
        </p:nvSpPr>
        <p:spPr>
          <a:xfrm>
            <a:off x="2490242" y="5638800"/>
            <a:ext cx="4327948" cy="830997"/>
          </a:xfrm>
          <a:prstGeom prst="rect">
            <a:avLst/>
          </a:prstGeom>
          <a:noFill/>
        </p:spPr>
        <p:txBody>
          <a:bodyPr wrap="square" rtlCol="0">
            <a:spAutoFit/>
          </a:bodyPr>
          <a:lstStyle/>
          <a:p>
            <a:r>
              <a:rPr lang="en-US" dirty="0" smtClean="0">
                <a:latin typeface="Calibri" panose="020F0502020204030204" pitchFamily="34" charset="0"/>
              </a:rPr>
              <a:t>New: { </a:t>
            </a:r>
            <a:r>
              <a:rPr lang="en-US" dirty="0" smtClean="0">
                <a:solidFill>
                  <a:srgbClr val="009900"/>
                </a:solidFill>
                <a:latin typeface="Calibri" panose="020F0502020204030204" pitchFamily="34" charset="0"/>
              </a:rPr>
              <a:t>"love"</a:t>
            </a:r>
            <a:r>
              <a:rPr lang="en-US" dirty="0" smtClean="0">
                <a:latin typeface="Calibri" panose="020F0502020204030204" pitchFamily="34" charset="0"/>
              </a:rPr>
              <a:t>: 3,  </a:t>
            </a:r>
            <a:r>
              <a:rPr lang="en-US" dirty="0" smtClean="0">
                <a:solidFill>
                  <a:srgbClr val="009900"/>
                </a:solidFill>
                <a:latin typeface="Calibri" panose="020F0502020204030204" pitchFamily="34" charset="0"/>
              </a:rPr>
              <a:t>"thou"</a:t>
            </a:r>
            <a:r>
              <a:rPr lang="en-US" dirty="0" smtClean="0">
                <a:latin typeface="Calibri" panose="020F0502020204030204" pitchFamily="34" charset="0"/>
              </a:rPr>
              <a:t>: 1,</a:t>
            </a:r>
          </a:p>
          <a:p>
            <a:r>
              <a:rPr lang="en-US" dirty="0">
                <a:latin typeface="Calibri" panose="020F0502020204030204" pitchFamily="34" charset="0"/>
              </a:rPr>
              <a:t> </a:t>
            </a:r>
            <a:r>
              <a:rPr lang="en-US" dirty="0" smtClean="0">
                <a:latin typeface="Calibri" panose="020F0502020204030204" pitchFamily="34" charset="0"/>
              </a:rPr>
              <a:t>           </a:t>
            </a:r>
            <a:r>
              <a:rPr lang="en-US" dirty="0" smtClean="0">
                <a:solidFill>
                  <a:srgbClr val="009900"/>
                </a:solidFill>
                <a:latin typeface="Calibri" panose="020F0502020204030204" pitchFamily="34" charset="0"/>
              </a:rPr>
              <a:t>"potter"</a:t>
            </a:r>
            <a:r>
              <a:rPr lang="en-US" dirty="0" smtClean="0">
                <a:latin typeface="Calibri" panose="020F0502020204030204" pitchFamily="34" charset="0"/>
              </a:rPr>
              <a:t>: 2, </a:t>
            </a:r>
            <a:r>
              <a:rPr lang="en-US" dirty="0" smtClean="0">
                <a:solidFill>
                  <a:srgbClr val="009900"/>
                </a:solidFill>
                <a:latin typeface="Calibri" panose="020F0502020204030204" pitchFamily="34" charset="0"/>
              </a:rPr>
              <a:t>"spam"</a:t>
            </a:r>
            <a:r>
              <a:rPr lang="en-US" dirty="0" smtClean="0">
                <a:latin typeface="Calibri" panose="020F0502020204030204" pitchFamily="34" charset="0"/>
              </a:rPr>
              <a:t>: 4 }</a:t>
            </a:r>
            <a:endParaRPr lang="en-US" dirty="0">
              <a:latin typeface="Calibri" panose="020F0502020204030204" pitchFamily="34" charset="0"/>
            </a:endParaRPr>
          </a:p>
        </p:txBody>
      </p:sp>
      <p:sp>
        <p:nvSpPr>
          <p:cNvPr id="3" name="TextBox 2"/>
          <p:cNvSpPr txBox="1"/>
          <p:nvPr/>
        </p:nvSpPr>
        <p:spPr>
          <a:xfrm>
            <a:off x="296779" y="3364468"/>
            <a:ext cx="1752600" cy="369332"/>
          </a:xfrm>
          <a:prstGeom prst="rect">
            <a:avLst/>
          </a:prstGeom>
          <a:solidFill>
            <a:srgbClr val="CCFFCC"/>
          </a:solidFill>
          <a:ln>
            <a:solidFill>
              <a:srgbClr val="009900"/>
            </a:solidFill>
          </a:ln>
        </p:spPr>
        <p:txBody>
          <a:bodyPr wrap="square" rtlCol="0">
            <a:spAutoFit/>
          </a:bodyPr>
          <a:lstStyle/>
          <a:p>
            <a:pPr algn="ctr"/>
            <a:r>
              <a:rPr lang="en-US" sz="1800" dirty="0" smtClean="0">
                <a:latin typeface="Cambria" panose="02040503050406030204" pitchFamily="18" charset="0"/>
              </a:rPr>
              <a:t>score vs. </a:t>
            </a:r>
            <a:r>
              <a:rPr lang="en-US" sz="1800" dirty="0" smtClean="0">
                <a:latin typeface="Calibri" panose="020F0502020204030204" pitchFamily="34" charset="0"/>
              </a:rPr>
              <a:t>WS</a:t>
            </a:r>
            <a:r>
              <a:rPr lang="en-US" sz="1800" dirty="0" smtClean="0">
                <a:latin typeface="Cambria" panose="02040503050406030204" pitchFamily="18" charset="0"/>
              </a:rPr>
              <a:t> </a:t>
            </a:r>
            <a:endParaRPr lang="en-US" sz="1800" dirty="0">
              <a:latin typeface="Cambria" panose="02040503050406030204" pitchFamily="18" charset="0"/>
            </a:endParaRPr>
          </a:p>
        </p:txBody>
      </p:sp>
      <p:sp>
        <p:nvSpPr>
          <p:cNvPr id="12" name="TextBox 11"/>
          <p:cNvSpPr txBox="1"/>
          <p:nvPr/>
        </p:nvSpPr>
        <p:spPr>
          <a:xfrm>
            <a:off x="7086600" y="3364468"/>
            <a:ext cx="1752600" cy="369332"/>
          </a:xfrm>
          <a:prstGeom prst="rect">
            <a:avLst/>
          </a:prstGeom>
          <a:solidFill>
            <a:srgbClr val="CCECFF"/>
          </a:solidFill>
          <a:ln>
            <a:solidFill>
              <a:srgbClr val="000AF9"/>
            </a:solidFill>
          </a:ln>
        </p:spPr>
        <p:txBody>
          <a:bodyPr wrap="square" rtlCol="0">
            <a:spAutoFit/>
          </a:bodyPr>
          <a:lstStyle/>
          <a:p>
            <a:pPr algn="ctr"/>
            <a:r>
              <a:rPr lang="en-US" sz="1800" dirty="0" smtClean="0">
                <a:latin typeface="Cambria" panose="02040503050406030204" pitchFamily="18" charset="0"/>
              </a:rPr>
              <a:t>score vs. </a:t>
            </a:r>
            <a:r>
              <a:rPr lang="en-US" sz="1800" dirty="0" smtClean="0">
                <a:latin typeface="Calibri" panose="020F0502020204030204" pitchFamily="34" charset="0"/>
              </a:rPr>
              <a:t>JKR</a:t>
            </a:r>
            <a:r>
              <a:rPr lang="en-US" sz="1800" dirty="0" smtClean="0">
                <a:latin typeface="Cambria" panose="02040503050406030204" pitchFamily="18" charset="0"/>
              </a:rPr>
              <a:t> </a:t>
            </a:r>
            <a:endParaRPr lang="en-US" sz="1800" dirty="0">
              <a:latin typeface="Cambria" panose="02040503050406030204" pitchFamily="18" charset="0"/>
            </a:endParaRPr>
          </a:p>
        </p:txBody>
      </p:sp>
      <p:grpSp>
        <p:nvGrpSpPr>
          <p:cNvPr id="8" name="Group 7"/>
          <p:cNvGrpSpPr/>
          <p:nvPr/>
        </p:nvGrpSpPr>
        <p:grpSpPr>
          <a:xfrm>
            <a:off x="990600" y="3962400"/>
            <a:ext cx="478016" cy="551765"/>
            <a:chOff x="545432" y="3962400"/>
            <a:chExt cx="478016" cy="551765"/>
          </a:xfrm>
        </p:grpSpPr>
        <p:sp>
          <p:nvSpPr>
            <p:cNvPr id="5" name="Rectangle 4"/>
            <p:cNvSpPr/>
            <p:nvPr/>
          </p:nvSpPr>
          <p:spPr>
            <a:xfrm>
              <a:off x="609600" y="3962400"/>
              <a:ext cx="380232" cy="323165"/>
            </a:xfrm>
            <a:prstGeom prst="rect">
              <a:avLst/>
            </a:prstGeom>
          </p:spPr>
          <p:txBody>
            <a:bodyPr wrap="none">
              <a:spAutoFit/>
            </a:bodyPr>
            <a:lstStyle/>
            <a:p>
              <a:pPr algn="ctr"/>
              <a:r>
                <a:rPr lang="en-US" sz="1500" dirty="0">
                  <a:latin typeface="Calibri" panose="020F0502020204030204" pitchFamily="34" charset="0"/>
                </a:rPr>
                <a:t>50</a:t>
              </a:r>
              <a:endParaRPr lang="en-US" sz="1500" dirty="0"/>
            </a:p>
          </p:txBody>
        </p:sp>
        <p:sp>
          <p:nvSpPr>
            <p:cNvPr id="14" name="Rectangle 13"/>
            <p:cNvSpPr/>
            <p:nvPr/>
          </p:nvSpPr>
          <p:spPr>
            <a:xfrm>
              <a:off x="545432" y="4191000"/>
              <a:ext cx="478016" cy="323165"/>
            </a:xfrm>
            <a:prstGeom prst="rect">
              <a:avLst/>
            </a:prstGeom>
          </p:spPr>
          <p:txBody>
            <a:bodyPr wrap="none">
              <a:spAutoFit/>
            </a:bodyPr>
            <a:lstStyle/>
            <a:p>
              <a:pPr algn="ctr"/>
              <a:r>
                <a:rPr lang="en-US" sz="1500" dirty="0" smtClean="0">
                  <a:latin typeface="Calibri" panose="020F0502020204030204" pitchFamily="34" charset="0"/>
                </a:rPr>
                <a:t>100</a:t>
              </a:r>
              <a:endParaRPr lang="en-US" sz="1500" dirty="0"/>
            </a:p>
          </p:txBody>
        </p:sp>
        <p:cxnSp>
          <p:nvCxnSpPr>
            <p:cNvPr id="7" name="Straight Connector 6"/>
            <p:cNvCxnSpPr/>
            <p:nvPr/>
          </p:nvCxnSpPr>
          <p:spPr>
            <a:xfrm>
              <a:off x="670140" y="4236277"/>
              <a:ext cx="228600" cy="0"/>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38" name="Group 37"/>
          <p:cNvGrpSpPr/>
          <p:nvPr/>
        </p:nvGrpSpPr>
        <p:grpSpPr>
          <a:xfrm>
            <a:off x="1524000" y="3962400"/>
            <a:ext cx="478016" cy="551765"/>
            <a:chOff x="545432" y="3962400"/>
            <a:chExt cx="478016" cy="551765"/>
          </a:xfrm>
        </p:grpSpPr>
        <p:sp>
          <p:nvSpPr>
            <p:cNvPr id="39" name="Rectangle 38"/>
            <p:cNvSpPr/>
            <p:nvPr/>
          </p:nvSpPr>
          <p:spPr>
            <a:xfrm>
              <a:off x="609600" y="3962400"/>
              <a:ext cx="380232" cy="323165"/>
            </a:xfrm>
            <a:prstGeom prst="rect">
              <a:avLst/>
            </a:prstGeom>
          </p:spPr>
          <p:txBody>
            <a:bodyPr wrap="none">
              <a:spAutoFit/>
            </a:bodyPr>
            <a:lstStyle/>
            <a:p>
              <a:pPr algn="ctr"/>
              <a:r>
                <a:rPr lang="en-US" sz="1500" dirty="0">
                  <a:latin typeface="Calibri" panose="020F0502020204030204" pitchFamily="34" charset="0"/>
                </a:rPr>
                <a:t>50</a:t>
              </a:r>
              <a:endParaRPr lang="en-US" sz="1500" dirty="0"/>
            </a:p>
          </p:txBody>
        </p:sp>
        <p:sp>
          <p:nvSpPr>
            <p:cNvPr id="40" name="Rectangle 39"/>
            <p:cNvSpPr/>
            <p:nvPr/>
          </p:nvSpPr>
          <p:spPr>
            <a:xfrm>
              <a:off x="545432" y="4191000"/>
              <a:ext cx="478016" cy="323165"/>
            </a:xfrm>
            <a:prstGeom prst="rect">
              <a:avLst/>
            </a:prstGeom>
          </p:spPr>
          <p:txBody>
            <a:bodyPr wrap="none">
              <a:spAutoFit/>
            </a:bodyPr>
            <a:lstStyle/>
            <a:p>
              <a:pPr algn="ctr"/>
              <a:r>
                <a:rPr lang="en-US" sz="1500" dirty="0" smtClean="0">
                  <a:latin typeface="Calibri" panose="020F0502020204030204" pitchFamily="34" charset="0"/>
                </a:rPr>
                <a:t>100</a:t>
              </a:r>
              <a:endParaRPr lang="en-US" sz="1500" dirty="0"/>
            </a:p>
          </p:txBody>
        </p:sp>
        <p:cxnSp>
          <p:nvCxnSpPr>
            <p:cNvPr id="41" name="Straight Connector 40"/>
            <p:cNvCxnSpPr/>
            <p:nvPr/>
          </p:nvCxnSpPr>
          <p:spPr>
            <a:xfrm>
              <a:off x="670140" y="4236277"/>
              <a:ext cx="228600" cy="0"/>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42" name="Group 41"/>
          <p:cNvGrpSpPr/>
          <p:nvPr/>
        </p:nvGrpSpPr>
        <p:grpSpPr>
          <a:xfrm>
            <a:off x="2032576" y="3962400"/>
            <a:ext cx="478016" cy="551765"/>
            <a:chOff x="545432" y="3962400"/>
            <a:chExt cx="478016" cy="551765"/>
          </a:xfrm>
        </p:grpSpPr>
        <p:sp>
          <p:nvSpPr>
            <p:cNvPr id="43" name="Rectangle 42"/>
            <p:cNvSpPr/>
            <p:nvPr/>
          </p:nvSpPr>
          <p:spPr>
            <a:xfrm>
              <a:off x="609600" y="3962400"/>
              <a:ext cx="380232" cy="323165"/>
            </a:xfrm>
            <a:prstGeom prst="rect">
              <a:avLst/>
            </a:prstGeom>
          </p:spPr>
          <p:txBody>
            <a:bodyPr wrap="none">
              <a:spAutoFit/>
            </a:bodyPr>
            <a:lstStyle/>
            <a:p>
              <a:pPr algn="ctr"/>
              <a:r>
                <a:rPr lang="en-US" sz="1500" dirty="0">
                  <a:latin typeface="Calibri" panose="020F0502020204030204" pitchFamily="34" charset="0"/>
                </a:rPr>
                <a:t>50</a:t>
              </a:r>
              <a:endParaRPr lang="en-US" sz="1500" dirty="0"/>
            </a:p>
          </p:txBody>
        </p:sp>
        <p:sp>
          <p:nvSpPr>
            <p:cNvPr id="44" name="Rectangle 43"/>
            <p:cNvSpPr/>
            <p:nvPr/>
          </p:nvSpPr>
          <p:spPr>
            <a:xfrm>
              <a:off x="545432" y="4191000"/>
              <a:ext cx="478016" cy="323165"/>
            </a:xfrm>
            <a:prstGeom prst="rect">
              <a:avLst/>
            </a:prstGeom>
          </p:spPr>
          <p:txBody>
            <a:bodyPr wrap="none">
              <a:spAutoFit/>
            </a:bodyPr>
            <a:lstStyle/>
            <a:p>
              <a:pPr algn="ctr"/>
              <a:r>
                <a:rPr lang="en-US" sz="1500" dirty="0" smtClean="0">
                  <a:latin typeface="Calibri" panose="020F0502020204030204" pitchFamily="34" charset="0"/>
                </a:rPr>
                <a:t>100</a:t>
              </a:r>
              <a:endParaRPr lang="en-US" sz="1500" dirty="0"/>
            </a:p>
          </p:txBody>
        </p:sp>
        <p:cxnSp>
          <p:nvCxnSpPr>
            <p:cNvPr id="45" name="Straight Connector 44"/>
            <p:cNvCxnSpPr/>
            <p:nvPr/>
          </p:nvCxnSpPr>
          <p:spPr>
            <a:xfrm>
              <a:off x="670140" y="4236277"/>
              <a:ext cx="228600" cy="0"/>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46" name="Group 45"/>
          <p:cNvGrpSpPr/>
          <p:nvPr/>
        </p:nvGrpSpPr>
        <p:grpSpPr>
          <a:xfrm>
            <a:off x="2569984" y="3962400"/>
            <a:ext cx="478016" cy="551765"/>
            <a:chOff x="545432" y="3962400"/>
            <a:chExt cx="478016" cy="551765"/>
          </a:xfrm>
        </p:grpSpPr>
        <p:sp>
          <p:nvSpPr>
            <p:cNvPr id="47" name="Rectangle 46"/>
            <p:cNvSpPr/>
            <p:nvPr/>
          </p:nvSpPr>
          <p:spPr>
            <a:xfrm>
              <a:off x="609599" y="3962400"/>
              <a:ext cx="380232" cy="323165"/>
            </a:xfrm>
            <a:prstGeom prst="rect">
              <a:avLst/>
            </a:prstGeom>
          </p:spPr>
          <p:txBody>
            <a:bodyPr wrap="none">
              <a:spAutoFit/>
            </a:bodyPr>
            <a:lstStyle/>
            <a:p>
              <a:pPr algn="ctr"/>
              <a:r>
                <a:rPr lang="en-US" sz="1500" dirty="0" smtClean="0">
                  <a:latin typeface="Calibri" panose="020F0502020204030204" pitchFamily="34" charset="0"/>
                </a:rPr>
                <a:t>42</a:t>
              </a:r>
              <a:endParaRPr lang="en-US" sz="1500" dirty="0"/>
            </a:p>
          </p:txBody>
        </p:sp>
        <p:sp>
          <p:nvSpPr>
            <p:cNvPr id="48" name="Rectangle 47"/>
            <p:cNvSpPr/>
            <p:nvPr/>
          </p:nvSpPr>
          <p:spPr>
            <a:xfrm>
              <a:off x="545432" y="4191000"/>
              <a:ext cx="478016" cy="323165"/>
            </a:xfrm>
            <a:prstGeom prst="rect">
              <a:avLst/>
            </a:prstGeom>
          </p:spPr>
          <p:txBody>
            <a:bodyPr wrap="none">
              <a:spAutoFit/>
            </a:bodyPr>
            <a:lstStyle/>
            <a:p>
              <a:pPr algn="ctr"/>
              <a:r>
                <a:rPr lang="en-US" sz="1500" dirty="0" smtClean="0">
                  <a:latin typeface="Calibri" panose="020F0502020204030204" pitchFamily="34" charset="0"/>
                </a:rPr>
                <a:t>100</a:t>
              </a:r>
              <a:endParaRPr lang="en-US" sz="1500" dirty="0"/>
            </a:p>
          </p:txBody>
        </p:sp>
        <p:cxnSp>
          <p:nvCxnSpPr>
            <p:cNvPr id="49" name="Straight Connector 48"/>
            <p:cNvCxnSpPr/>
            <p:nvPr/>
          </p:nvCxnSpPr>
          <p:spPr>
            <a:xfrm>
              <a:off x="670140" y="4236277"/>
              <a:ext cx="228600" cy="0"/>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50" name="Group 49"/>
          <p:cNvGrpSpPr/>
          <p:nvPr/>
        </p:nvGrpSpPr>
        <p:grpSpPr>
          <a:xfrm>
            <a:off x="3103384" y="3962400"/>
            <a:ext cx="478016" cy="551765"/>
            <a:chOff x="545432" y="3962400"/>
            <a:chExt cx="478016" cy="551765"/>
          </a:xfrm>
        </p:grpSpPr>
        <p:sp>
          <p:nvSpPr>
            <p:cNvPr id="51" name="Rectangle 50"/>
            <p:cNvSpPr/>
            <p:nvPr/>
          </p:nvSpPr>
          <p:spPr>
            <a:xfrm>
              <a:off x="658491" y="3962400"/>
              <a:ext cx="282449" cy="323165"/>
            </a:xfrm>
            <a:prstGeom prst="rect">
              <a:avLst/>
            </a:prstGeom>
          </p:spPr>
          <p:txBody>
            <a:bodyPr wrap="none">
              <a:spAutoFit/>
            </a:bodyPr>
            <a:lstStyle/>
            <a:p>
              <a:pPr algn="ctr"/>
              <a:r>
                <a:rPr lang="en-US" sz="1500" dirty="0" smtClean="0">
                  <a:latin typeface="Calibri" panose="020F0502020204030204" pitchFamily="34" charset="0"/>
                </a:rPr>
                <a:t>0</a:t>
              </a:r>
              <a:endParaRPr lang="en-US" sz="1500" dirty="0"/>
            </a:p>
          </p:txBody>
        </p:sp>
        <p:sp>
          <p:nvSpPr>
            <p:cNvPr id="52" name="Rectangle 51"/>
            <p:cNvSpPr/>
            <p:nvPr/>
          </p:nvSpPr>
          <p:spPr>
            <a:xfrm>
              <a:off x="545432" y="4191000"/>
              <a:ext cx="478016" cy="323165"/>
            </a:xfrm>
            <a:prstGeom prst="rect">
              <a:avLst/>
            </a:prstGeom>
          </p:spPr>
          <p:txBody>
            <a:bodyPr wrap="none">
              <a:spAutoFit/>
            </a:bodyPr>
            <a:lstStyle/>
            <a:p>
              <a:pPr algn="ctr"/>
              <a:r>
                <a:rPr lang="en-US" sz="1500" dirty="0" smtClean="0">
                  <a:latin typeface="Calibri" panose="020F0502020204030204" pitchFamily="34" charset="0"/>
                </a:rPr>
                <a:t>100</a:t>
              </a:r>
              <a:endParaRPr lang="en-US" sz="1500" dirty="0"/>
            </a:p>
          </p:txBody>
        </p:sp>
        <p:cxnSp>
          <p:nvCxnSpPr>
            <p:cNvPr id="53" name="Straight Connector 52"/>
            <p:cNvCxnSpPr/>
            <p:nvPr/>
          </p:nvCxnSpPr>
          <p:spPr>
            <a:xfrm>
              <a:off x="670140" y="4236277"/>
              <a:ext cx="228600" cy="0"/>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58" name="Group 57"/>
          <p:cNvGrpSpPr/>
          <p:nvPr/>
        </p:nvGrpSpPr>
        <p:grpSpPr>
          <a:xfrm>
            <a:off x="5486400" y="3915117"/>
            <a:ext cx="575800" cy="551765"/>
            <a:chOff x="496540" y="3962400"/>
            <a:chExt cx="575800" cy="551765"/>
          </a:xfrm>
        </p:grpSpPr>
        <p:sp>
          <p:nvSpPr>
            <p:cNvPr id="59" name="Rectangle 58"/>
            <p:cNvSpPr/>
            <p:nvPr/>
          </p:nvSpPr>
          <p:spPr>
            <a:xfrm>
              <a:off x="609599" y="3962400"/>
              <a:ext cx="380232" cy="323165"/>
            </a:xfrm>
            <a:prstGeom prst="rect">
              <a:avLst/>
            </a:prstGeom>
          </p:spPr>
          <p:txBody>
            <a:bodyPr wrap="none">
              <a:spAutoFit/>
            </a:bodyPr>
            <a:lstStyle/>
            <a:p>
              <a:pPr algn="ctr"/>
              <a:r>
                <a:rPr lang="en-US" sz="1500" dirty="0" smtClean="0">
                  <a:latin typeface="Calibri" panose="020F0502020204030204" pitchFamily="34" charset="0"/>
                </a:rPr>
                <a:t>25</a:t>
              </a:r>
              <a:endParaRPr lang="en-US" sz="1500" dirty="0"/>
            </a:p>
          </p:txBody>
        </p:sp>
        <p:sp>
          <p:nvSpPr>
            <p:cNvPr id="60" name="Rectangle 59"/>
            <p:cNvSpPr/>
            <p:nvPr/>
          </p:nvSpPr>
          <p:spPr>
            <a:xfrm>
              <a:off x="496540" y="4191000"/>
              <a:ext cx="575800" cy="323165"/>
            </a:xfrm>
            <a:prstGeom prst="rect">
              <a:avLst/>
            </a:prstGeom>
          </p:spPr>
          <p:txBody>
            <a:bodyPr wrap="none">
              <a:spAutoFit/>
            </a:bodyPr>
            <a:lstStyle/>
            <a:p>
              <a:pPr algn="ctr"/>
              <a:r>
                <a:rPr lang="en-US" sz="1500" dirty="0" smtClean="0">
                  <a:latin typeface="Calibri" panose="020F0502020204030204" pitchFamily="34" charset="0"/>
                </a:rPr>
                <a:t>1000</a:t>
              </a:r>
              <a:endParaRPr lang="en-US" sz="1500" dirty="0"/>
            </a:p>
          </p:txBody>
        </p:sp>
        <p:cxnSp>
          <p:nvCxnSpPr>
            <p:cNvPr id="61" name="Straight Connector 60"/>
            <p:cNvCxnSpPr/>
            <p:nvPr/>
          </p:nvCxnSpPr>
          <p:spPr>
            <a:xfrm>
              <a:off x="670140" y="4236277"/>
              <a:ext cx="228600" cy="0"/>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62" name="Group 61"/>
          <p:cNvGrpSpPr/>
          <p:nvPr/>
        </p:nvGrpSpPr>
        <p:grpSpPr>
          <a:xfrm>
            <a:off x="6096000" y="3915117"/>
            <a:ext cx="575800" cy="551765"/>
            <a:chOff x="496540" y="3962400"/>
            <a:chExt cx="575800" cy="551765"/>
          </a:xfrm>
        </p:grpSpPr>
        <p:sp>
          <p:nvSpPr>
            <p:cNvPr id="63" name="Rectangle 62"/>
            <p:cNvSpPr/>
            <p:nvPr/>
          </p:nvSpPr>
          <p:spPr>
            <a:xfrm>
              <a:off x="609599" y="3962400"/>
              <a:ext cx="380232" cy="323165"/>
            </a:xfrm>
            <a:prstGeom prst="rect">
              <a:avLst/>
            </a:prstGeom>
          </p:spPr>
          <p:txBody>
            <a:bodyPr wrap="none">
              <a:spAutoFit/>
            </a:bodyPr>
            <a:lstStyle/>
            <a:p>
              <a:pPr algn="ctr"/>
              <a:r>
                <a:rPr lang="en-US" sz="1500" dirty="0" smtClean="0">
                  <a:latin typeface="Calibri" panose="020F0502020204030204" pitchFamily="34" charset="0"/>
                </a:rPr>
                <a:t>25</a:t>
              </a:r>
              <a:endParaRPr lang="en-US" sz="1500" dirty="0"/>
            </a:p>
          </p:txBody>
        </p:sp>
        <p:sp>
          <p:nvSpPr>
            <p:cNvPr id="64" name="Rectangle 63"/>
            <p:cNvSpPr/>
            <p:nvPr/>
          </p:nvSpPr>
          <p:spPr>
            <a:xfrm>
              <a:off x="496540" y="4191000"/>
              <a:ext cx="575800" cy="323165"/>
            </a:xfrm>
            <a:prstGeom prst="rect">
              <a:avLst/>
            </a:prstGeom>
          </p:spPr>
          <p:txBody>
            <a:bodyPr wrap="none">
              <a:spAutoFit/>
            </a:bodyPr>
            <a:lstStyle/>
            <a:p>
              <a:pPr algn="ctr"/>
              <a:r>
                <a:rPr lang="en-US" sz="1500" dirty="0" smtClean="0">
                  <a:latin typeface="Calibri" panose="020F0502020204030204" pitchFamily="34" charset="0"/>
                </a:rPr>
                <a:t>1000</a:t>
              </a:r>
              <a:endParaRPr lang="en-US" sz="1500" dirty="0"/>
            </a:p>
          </p:txBody>
        </p:sp>
        <p:cxnSp>
          <p:nvCxnSpPr>
            <p:cNvPr id="65" name="Straight Connector 64"/>
            <p:cNvCxnSpPr/>
            <p:nvPr/>
          </p:nvCxnSpPr>
          <p:spPr>
            <a:xfrm>
              <a:off x="670140" y="4236277"/>
              <a:ext cx="228600" cy="0"/>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66" name="Group 65"/>
          <p:cNvGrpSpPr/>
          <p:nvPr/>
        </p:nvGrpSpPr>
        <p:grpSpPr>
          <a:xfrm>
            <a:off x="6705600" y="3915117"/>
            <a:ext cx="575800" cy="551765"/>
            <a:chOff x="496540" y="3962400"/>
            <a:chExt cx="575800" cy="551765"/>
          </a:xfrm>
        </p:grpSpPr>
        <p:sp>
          <p:nvSpPr>
            <p:cNvPr id="67" name="Rectangle 66"/>
            <p:cNvSpPr/>
            <p:nvPr/>
          </p:nvSpPr>
          <p:spPr>
            <a:xfrm>
              <a:off x="609599" y="3962400"/>
              <a:ext cx="380232" cy="323165"/>
            </a:xfrm>
            <a:prstGeom prst="rect">
              <a:avLst/>
            </a:prstGeom>
          </p:spPr>
          <p:txBody>
            <a:bodyPr wrap="none">
              <a:spAutoFit/>
            </a:bodyPr>
            <a:lstStyle/>
            <a:p>
              <a:pPr algn="ctr"/>
              <a:r>
                <a:rPr lang="en-US" sz="1500" dirty="0" smtClean="0">
                  <a:latin typeface="Calibri" panose="020F0502020204030204" pitchFamily="34" charset="0"/>
                </a:rPr>
                <a:t>25</a:t>
              </a:r>
              <a:endParaRPr lang="en-US" sz="1500" dirty="0"/>
            </a:p>
          </p:txBody>
        </p:sp>
        <p:sp>
          <p:nvSpPr>
            <p:cNvPr id="68" name="Rectangle 67"/>
            <p:cNvSpPr/>
            <p:nvPr/>
          </p:nvSpPr>
          <p:spPr>
            <a:xfrm>
              <a:off x="496540" y="4191000"/>
              <a:ext cx="575800" cy="323165"/>
            </a:xfrm>
            <a:prstGeom prst="rect">
              <a:avLst/>
            </a:prstGeom>
          </p:spPr>
          <p:txBody>
            <a:bodyPr wrap="none">
              <a:spAutoFit/>
            </a:bodyPr>
            <a:lstStyle/>
            <a:p>
              <a:pPr algn="ctr"/>
              <a:r>
                <a:rPr lang="en-US" sz="1500" dirty="0" smtClean="0">
                  <a:latin typeface="Calibri" panose="020F0502020204030204" pitchFamily="34" charset="0"/>
                </a:rPr>
                <a:t>1000</a:t>
              </a:r>
              <a:endParaRPr lang="en-US" sz="1500" dirty="0"/>
            </a:p>
          </p:txBody>
        </p:sp>
        <p:cxnSp>
          <p:nvCxnSpPr>
            <p:cNvPr id="69" name="Straight Connector 68"/>
            <p:cNvCxnSpPr/>
            <p:nvPr/>
          </p:nvCxnSpPr>
          <p:spPr>
            <a:xfrm>
              <a:off x="670140" y="4236277"/>
              <a:ext cx="228600" cy="0"/>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70" name="Group 69"/>
          <p:cNvGrpSpPr/>
          <p:nvPr/>
        </p:nvGrpSpPr>
        <p:grpSpPr>
          <a:xfrm>
            <a:off x="7245492" y="3915117"/>
            <a:ext cx="575800" cy="551765"/>
            <a:chOff x="496540" y="3962400"/>
            <a:chExt cx="575800" cy="551765"/>
          </a:xfrm>
        </p:grpSpPr>
        <p:sp>
          <p:nvSpPr>
            <p:cNvPr id="71" name="Rectangle 70"/>
            <p:cNvSpPr/>
            <p:nvPr/>
          </p:nvSpPr>
          <p:spPr>
            <a:xfrm>
              <a:off x="658489" y="3962400"/>
              <a:ext cx="282450" cy="323165"/>
            </a:xfrm>
            <a:prstGeom prst="rect">
              <a:avLst/>
            </a:prstGeom>
          </p:spPr>
          <p:txBody>
            <a:bodyPr wrap="none">
              <a:spAutoFit/>
            </a:bodyPr>
            <a:lstStyle/>
            <a:p>
              <a:pPr algn="ctr"/>
              <a:r>
                <a:rPr lang="en-US" sz="1500" dirty="0">
                  <a:latin typeface="Calibri" panose="020F0502020204030204" pitchFamily="34" charset="0"/>
                </a:rPr>
                <a:t>0</a:t>
              </a:r>
              <a:endParaRPr lang="en-US" sz="1500" dirty="0"/>
            </a:p>
          </p:txBody>
        </p:sp>
        <p:sp>
          <p:nvSpPr>
            <p:cNvPr id="72" name="Rectangle 71"/>
            <p:cNvSpPr/>
            <p:nvPr/>
          </p:nvSpPr>
          <p:spPr>
            <a:xfrm>
              <a:off x="496540" y="4191000"/>
              <a:ext cx="575800" cy="323165"/>
            </a:xfrm>
            <a:prstGeom prst="rect">
              <a:avLst/>
            </a:prstGeom>
          </p:spPr>
          <p:txBody>
            <a:bodyPr wrap="none">
              <a:spAutoFit/>
            </a:bodyPr>
            <a:lstStyle/>
            <a:p>
              <a:pPr algn="ctr"/>
              <a:r>
                <a:rPr lang="en-US" sz="1500" dirty="0" smtClean="0">
                  <a:latin typeface="Calibri" panose="020F0502020204030204" pitchFamily="34" charset="0"/>
                </a:rPr>
                <a:t>1000</a:t>
              </a:r>
              <a:endParaRPr lang="en-US" sz="1500" dirty="0"/>
            </a:p>
          </p:txBody>
        </p:sp>
        <p:cxnSp>
          <p:nvCxnSpPr>
            <p:cNvPr id="73" name="Straight Connector 72"/>
            <p:cNvCxnSpPr/>
            <p:nvPr/>
          </p:nvCxnSpPr>
          <p:spPr>
            <a:xfrm>
              <a:off x="670140" y="4236277"/>
              <a:ext cx="228600" cy="0"/>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74" name="Group 73"/>
          <p:cNvGrpSpPr/>
          <p:nvPr/>
        </p:nvGrpSpPr>
        <p:grpSpPr>
          <a:xfrm>
            <a:off x="7778892" y="3915117"/>
            <a:ext cx="575800" cy="551765"/>
            <a:chOff x="496540" y="3962400"/>
            <a:chExt cx="575800" cy="551765"/>
          </a:xfrm>
        </p:grpSpPr>
        <p:sp>
          <p:nvSpPr>
            <p:cNvPr id="75" name="Rectangle 74"/>
            <p:cNvSpPr/>
            <p:nvPr/>
          </p:nvSpPr>
          <p:spPr>
            <a:xfrm>
              <a:off x="560707" y="3962400"/>
              <a:ext cx="478016" cy="323165"/>
            </a:xfrm>
            <a:prstGeom prst="rect">
              <a:avLst/>
            </a:prstGeom>
          </p:spPr>
          <p:txBody>
            <a:bodyPr wrap="none">
              <a:spAutoFit/>
            </a:bodyPr>
            <a:lstStyle/>
            <a:p>
              <a:pPr algn="ctr"/>
              <a:r>
                <a:rPr lang="en-US" sz="1500" dirty="0" smtClean="0">
                  <a:latin typeface="Calibri" panose="020F0502020204030204" pitchFamily="34" charset="0"/>
                </a:rPr>
                <a:t>700</a:t>
              </a:r>
              <a:endParaRPr lang="en-US" sz="1500" dirty="0"/>
            </a:p>
          </p:txBody>
        </p:sp>
        <p:sp>
          <p:nvSpPr>
            <p:cNvPr id="76" name="Rectangle 75"/>
            <p:cNvSpPr/>
            <p:nvPr/>
          </p:nvSpPr>
          <p:spPr>
            <a:xfrm>
              <a:off x="496540" y="4191000"/>
              <a:ext cx="575800" cy="323165"/>
            </a:xfrm>
            <a:prstGeom prst="rect">
              <a:avLst/>
            </a:prstGeom>
          </p:spPr>
          <p:txBody>
            <a:bodyPr wrap="none">
              <a:spAutoFit/>
            </a:bodyPr>
            <a:lstStyle/>
            <a:p>
              <a:pPr algn="ctr"/>
              <a:r>
                <a:rPr lang="en-US" sz="1500" dirty="0" smtClean="0">
                  <a:latin typeface="Calibri" panose="020F0502020204030204" pitchFamily="34" charset="0"/>
                </a:rPr>
                <a:t>1000</a:t>
              </a:r>
              <a:endParaRPr lang="en-US" sz="1500" dirty="0"/>
            </a:p>
          </p:txBody>
        </p:sp>
        <p:cxnSp>
          <p:nvCxnSpPr>
            <p:cNvPr id="77" name="Straight Connector 76"/>
            <p:cNvCxnSpPr/>
            <p:nvPr/>
          </p:nvCxnSpPr>
          <p:spPr>
            <a:xfrm>
              <a:off x="670140" y="4236277"/>
              <a:ext cx="228600" cy="0"/>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10" name="Oval 9"/>
          <p:cNvSpPr/>
          <p:nvPr/>
        </p:nvSpPr>
        <p:spPr>
          <a:xfrm>
            <a:off x="1478280" y="4225088"/>
            <a:ext cx="45720" cy="45719"/>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9" name="Oval 78"/>
          <p:cNvSpPr/>
          <p:nvPr/>
        </p:nvSpPr>
        <p:spPr>
          <a:xfrm>
            <a:off x="2011680" y="4225088"/>
            <a:ext cx="45720" cy="45719"/>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0" name="Oval 79"/>
          <p:cNvSpPr/>
          <p:nvPr/>
        </p:nvSpPr>
        <p:spPr>
          <a:xfrm>
            <a:off x="2521016" y="4225088"/>
            <a:ext cx="45720" cy="45719"/>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1" name="Oval 80"/>
          <p:cNvSpPr/>
          <p:nvPr/>
        </p:nvSpPr>
        <p:spPr>
          <a:xfrm>
            <a:off x="3066448" y="4225088"/>
            <a:ext cx="45720" cy="45719"/>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2" name="Oval 81"/>
          <p:cNvSpPr/>
          <p:nvPr/>
        </p:nvSpPr>
        <p:spPr>
          <a:xfrm>
            <a:off x="6071935" y="4169345"/>
            <a:ext cx="45720" cy="45719"/>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3" name="Oval 82"/>
          <p:cNvSpPr/>
          <p:nvPr/>
        </p:nvSpPr>
        <p:spPr>
          <a:xfrm>
            <a:off x="6671912" y="4169345"/>
            <a:ext cx="45720" cy="45719"/>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4" name="Oval 83"/>
          <p:cNvSpPr/>
          <p:nvPr/>
        </p:nvSpPr>
        <p:spPr>
          <a:xfrm>
            <a:off x="7254864" y="4169345"/>
            <a:ext cx="45720" cy="45719"/>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5" name="Oval 84"/>
          <p:cNvSpPr/>
          <p:nvPr/>
        </p:nvSpPr>
        <p:spPr>
          <a:xfrm>
            <a:off x="7776232" y="4169345"/>
            <a:ext cx="45720" cy="45719"/>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p:cNvSpPr txBox="1"/>
          <p:nvPr/>
        </p:nvSpPr>
        <p:spPr>
          <a:xfrm rot="21371194">
            <a:off x="6007396" y="198430"/>
            <a:ext cx="2709004" cy="923330"/>
          </a:xfrm>
          <a:prstGeom prst="rect">
            <a:avLst/>
          </a:prstGeom>
          <a:solidFill>
            <a:schemeClr val="bg1">
              <a:lumMod val="85000"/>
            </a:schemeClr>
          </a:solidFill>
        </p:spPr>
        <p:txBody>
          <a:bodyPr wrap="square" rtlCol="0">
            <a:spAutoFit/>
          </a:bodyPr>
          <a:lstStyle/>
          <a:p>
            <a:pPr algn="ctr"/>
            <a:r>
              <a:rPr lang="en-US" sz="1800" dirty="0">
                <a:latin typeface="Cambria" panose="02040503050406030204" pitchFamily="18" charset="0"/>
              </a:rPr>
              <a:t>multiply </a:t>
            </a:r>
            <a:r>
              <a:rPr lang="en-US" sz="1800" dirty="0" smtClean="0">
                <a:latin typeface="Cambria" panose="02040503050406030204" pitchFamily="18" charset="0"/>
              </a:rPr>
              <a:t>each word's probability as if they were all independent</a:t>
            </a:r>
            <a:endParaRPr lang="en-US" sz="1800" dirty="0">
              <a:latin typeface="Cambria" panose="02040503050406030204" pitchFamily="18" charset="0"/>
            </a:endParaRPr>
          </a:p>
        </p:txBody>
      </p:sp>
      <p:sp>
        <p:nvSpPr>
          <p:cNvPr id="16" name="Rectangle 15"/>
          <p:cNvSpPr/>
          <p:nvPr/>
        </p:nvSpPr>
        <p:spPr>
          <a:xfrm rot="21122613">
            <a:off x="7567969" y="5873485"/>
            <a:ext cx="1300164" cy="369332"/>
          </a:xfrm>
          <a:prstGeom prst="rect">
            <a:avLst/>
          </a:prstGeom>
          <a:solidFill>
            <a:srgbClr val="FAE9D6"/>
          </a:solidFill>
        </p:spPr>
        <p:txBody>
          <a:bodyPr wrap="none">
            <a:spAutoFit/>
          </a:bodyPr>
          <a:lstStyle/>
          <a:p>
            <a:r>
              <a:rPr lang="en-US" sz="1800" b="1" dirty="0" smtClean="0">
                <a:solidFill>
                  <a:srgbClr val="E97E09"/>
                </a:solidFill>
                <a:latin typeface="Cambria" panose="02040503050406030204" pitchFamily="18" charset="0"/>
              </a:rPr>
              <a:t>problems?</a:t>
            </a:r>
            <a:endParaRPr lang="en-US" b="1" dirty="0">
              <a:solidFill>
                <a:srgbClr val="E97E09"/>
              </a:solidFill>
            </a:endParaRPr>
          </a:p>
        </p:txBody>
      </p:sp>
      <p:sp>
        <p:nvSpPr>
          <p:cNvPr id="86" name="Rectangle 85"/>
          <p:cNvSpPr/>
          <p:nvPr/>
        </p:nvSpPr>
        <p:spPr>
          <a:xfrm rot="21122613">
            <a:off x="7611868" y="6300197"/>
            <a:ext cx="1268296" cy="369332"/>
          </a:xfrm>
          <a:prstGeom prst="rect">
            <a:avLst/>
          </a:prstGeom>
          <a:solidFill>
            <a:srgbClr val="FAE9D6"/>
          </a:solidFill>
        </p:spPr>
        <p:txBody>
          <a:bodyPr wrap="none">
            <a:spAutoFit/>
          </a:bodyPr>
          <a:lstStyle/>
          <a:p>
            <a:r>
              <a:rPr lang="en-US" sz="1800" b="1" dirty="0" smtClean="0">
                <a:solidFill>
                  <a:srgbClr val="E97E09"/>
                </a:solidFill>
                <a:latin typeface="Cambria" panose="02040503050406030204" pitchFamily="18" charset="0"/>
              </a:rPr>
              <a:t>solutions?</a:t>
            </a:r>
            <a:endParaRPr lang="en-US" b="1" dirty="0">
              <a:solidFill>
                <a:srgbClr val="E97E09"/>
              </a:solidFill>
            </a:endParaRPr>
          </a:p>
        </p:txBody>
      </p:sp>
      <p:sp>
        <p:nvSpPr>
          <p:cNvPr id="87" name="Rectangle 86"/>
          <p:cNvSpPr/>
          <p:nvPr/>
        </p:nvSpPr>
        <p:spPr>
          <a:xfrm rot="20163774">
            <a:off x="995862" y="4512776"/>
            <a:ext cx="445378" cy="276999"/>
          </a:xfrm>
          <a:prstGeom prst="rect">
            <a:avLst/>
          </a:prstGeom>
        </p:spPr>
        <p:txBody>
          <a:bodyPr wrap="none">
            <a:spAutoFit/>
          </a:bodyPr>
          <a:lstStyle/>
          <a:p>
            <a:r>
              <a:rPr lang="en-US" sz="1200" dirty="0" smtClean="0">
                <a:latin typeface="Calibri" panose="020F0502020204030204" pitchFamily="34" charset="0"/>
              </a:rPr>
              <a:t>love</a:t>
            </a:r>
            <a:endParaRPr lang="en-US" sz="1200" dirty="0"/>
          </a:p>
        </p:txBody>
      </p:sp>
      <p:sp>
        <p:nvSpPr>
          <p:cNvPr id="88" name="Rectangle 87"/>
          <p:cNvSpPr/>
          <p:nvPr/>
        </p:nvSpPr>
        <p:spPr>
          <a:xfrm rot="20163774">
            <a:off x="1522845" y="4512776"/>
            <a:ext cx="445378" cy="276999"/>
          </a:xfrm>
          <a:prstGeom prst="rect">
            <a:avLst/>
          </a:prstGeom>
        </p:spPr>
        <p:txBody>
          <a:bodyPr wrap="none">
            <a:spAutoFit/>
          </a:bodyPr>
          <a:lstStyle/>
          <a:p>
            <a:r>
              <a:rPr lang="en-US" sz="1200" dirty="0" smtClean="0">
                <a:latin typeface="Calibri" panose="020F0502020204030204" pitchFamily="34" charset="0"/>
              </a:rPr>
              <a:t>love</a:t>
            </a:r>
            <a:endParaRPr lang="en-US" sz="1200" dirty="0"/>
          </a:p>
        </p:txBody>
      </p:sp>
      <p:sp>
        <p:nvSpPr>
          <p:cNvPr id="89" name="Rectangle 88"/>
          <p:cNvSpPr/>
          <p:nvPr/>
        </p:nvSpPr>
        <p:spPr>
          <a:xfrm rot="20163774">
            <a:off x="2028173" y="4512776"/>
            <a:ext cx="445378" cy="276999"/>
          </a:xfrm>
          <a:prstGeom prst="rect">
            <a:avLst/>
          </a:prstGeom>
        </p:spPr>
        <p:txBody>
          <a:bodyPr wrap="none">
            <a:spAutoFit/>
          </a:bodyPr>
          <a:lstStyle/>
          <a:p>
            <a:r>
              <a:rPr lang="en-US" sz="1200" dirty="0" smtClean="0">
                <a:latin typeface="Calibri" panose="020F0502020204030204" pitchFamily="34" charset="0"/>
              </a:rPr>
              <a:t>love</a:t>
            </a:r>
            <a:endParaRPr lang="en-US" sz="1200" dirty="0"/>
          </a:p>
        </p:txBody>
      </p:sp>
      <p:sp>
        <p:nvSpPr>
          <p:cNvPr id="90" name="Rectangle 89"/>
          <p:cNvSpPr/>
          <p:nvPr/>
        </p:nvSpPr>
        <p:spPr>
          <a:xfrm rot="20163774">
            <a:off x="2577334" y="4512776"/>
            <a:ext cx="478016" cy="276999"/>
          </a:xfrm>
          <a:prstGeom prst="rect">
            <a:avLst/>
          </a:prstGeom>
        </p:spPr>
        <p:txBody>
          <a:bodyPr wrap="none">
            <a:spAutoFit/>
          </a:bodyPr>
          <a:lstStyle/>
          <a:p>
            <a:r>
              <a:rPr lang="en-US" sz="1200" dirty="0" smtClean="0">
                <a:latin typeface="Calibri" panose="020F0502020204030204" pitchFamily="34" charset="0"/>
              </a:rPr>
              <a:t>thou</a:t>
            </a:r>
            <a:endParaRPr lang="en-US" sz="1200" dirty="0"/>
          </a:p>
        </p:txBody>
      </p:sp>
      <p:sp>
        <p:nvSpPr>
          <p:cNvPr id="91" name="Rectangle 90"/>
          <p:cNvSpPr/>
          <p:nvPr/>
        </p:nvSpPr>
        <p:spPr>
          <a:xfrm rot="20163774">
            <a:off x="3074196" y="4512776"/>
            <a:ext cx="575157" cy="276999"/>
          </a:xfrm>
          <a:prstGeom prst="rect">
            <a:avLst/>
          </a:prstGeom>
        </p:spPr>
        <p:txBody>
          <a:bodyPr wrap="none">
            <a:spAutoFit/>
          </a:bodyPr>
          <a:lstStyle/>
          <a:p>
            <a:r>
              <a:rPr lang="en-US" sz="1200" dirty="0" smtClean="0">
                <a:latin typeface="Calibri" panose="020F0502020204030204" pitchFamily="34" charset="0"/>
              </a:rPr>
              <a:t>potter</a:t>
            </a:r>
            <a:endParaRPr lang="en-US" sz="1200" dirty="0"/>
          </a:p>
        </p:txBody>
      </p:sp>
      <p:sp>
        <p:nvSpPr>
          <p:cNvPr id="92" name="Rectangle 91"/>
          <p:cNvSpPr/>
          <p:nvPr/>
        </p:nvSpPr>
        <p:spPr>
          <a:xfrm rot="20163774">
            <a:off x="5544649" y="4524369"/>
            <a:ext cx="445378" cy="276999"/>
          </a:xfrm>
          <a:prstGeom prst="rect">
            <a:avLst/>
          </a:prstGeom>
        </p:spPr>
        <p:txBody>
          <a:bodyPr wrap="none">
            <a:spAutoFit/>
          </a:bodyPr>
          <a:lstStyle/>
          <a:p>
            <a:r>
              <a:rPr lang="en-US" sz="1200" dirty="0" smtClean="0">
                <a:latin typeface="Calibri" panose="020F0502020204030204" pitchFamily="34" charset="0"/>
              </a:rPr>
              <a:t>love</a:t>
            </a:r>
            <a:endParaRPr lang="en-US" sz="1200" dirty="0"/>
          </a:p>
        </p:txBody>
      </p:sp>
      <p:sp>
        <p:nvSpPr>
          <p:cNvPr id="93" name="Rectangle 92"/>
          <p:cNvSpPr/>
          <p:nvPr/>
        </p:nvSpPr>
        <p:spPr>
          <a:xfrm rot="20163774">
            <a:off x="6145073" y="4524369"/>
            <a:ext cx="445378" cy="276999"/>
          </a:xfrm>
          <a:prstGeom prst="rect">
            <a:avLst/>
          </a:prstGeom>
        </p:spPr>
        <p:txBody>
          <a:bodyPr wrap="none">
            <a:spAutoFit/>
          </a:bodyPr>
          <a:lstStyle/>
          <a:p>
            <a:r>
              <a:rPr lang="en-US" sz="1200" dirty="0" smtClean="0">
                <a:latin typeface="Calibri" panose="020F0502020204030204" pitchFamily="34" charset="0"/>
              </a:rPr>
              <a:t>love</a:t>
            </a:r>
            <a:endParaRPr lang="en-US" sz="1200" dirty="0"/>
          </a:p>
        </p:txBody>
      </p:sp>
      <p:sp>
        <p:nvSpPr>
          <p:cNvPr id="94" name="Rectangle 93"/>
          <p:cNvSpPr/>
          <p:nvPr/>
        </p:nvSpPr>
        <p:spPr>
          <a:xfrm rot="20163774">
            <a:off x="6769464" y="4524369"/>
            <a:ext cx="445378" cy="276999"/>
          </a:xfrm>
          <a:prstGeom prst="rect">
            <a:avLst/>
          </a:prstGeom>
        </p:spPr>
        <p:txBody>
          <a:bodyPr wrap="none">
            <a:spAutoFit/>
          </a:bodyPr>
          <a:lstStyle/>
          <a:p>
            <a:r>
              <a:rPr lang="en-US" sz="1200" dirty="0" smtClean="0">
                <a:latin typeface="Calibri" panose="020F0502020204030204" pitchFamily="34" charset="0"/>
              </a:rPr>
              <a:t>love</a:t>
            </a:r>
            <a:endParaRPr lang="en-US" sz="1200" dirty="0"/>
          </a:p>
        </p:txBody>
      </p:sp>
      <p:sp>
        <p:nvSpPr>
          <p:cNvPr id="95" name="Rectangle 94"/>
          <p:cNvSpPr/>
          <p:nvPr/>
        </p:nvSpPr>
        <p:spPr>
          <a:xfrm rot="20163774">
            <a:off x="7306593" y="4524369"/>
            <a:ext cx="478016" cy="276999"/>
          </a:xfrm>
          <a:prstGeom prst="rect">
            <a:avLst/>
          </a:prstGeom>
        </p:spPr>
        <p:txBody>
          <a:bodyPr wrap="none">
            <a:spAutoFit/>
          </a:bodyPr>
          <a:lstStyle/>
          <a:p>
            <a:r>
              <a:rPr lang="en-US" sz="1200" dirty="0" smtClean="0">
                <a:latin typeface="Calibri" panose="020F0502020204030204" pitchFamily="34" charset="0"/>
              </a:rPr>
              <a:t>thou</a:t>
            </a:r>
            <a:endParaRPr lang="en-US" sz="1200" dirty="0"/>
          </a:p>
        </p:txBody>
      </p:sp>
      <p:sp>
        <p:nvSpPr>
          <p:cNvPr id="96" name="Rectangle 95"/>
          <p:cNvSpPr/>
          <p:nvPr/>
        </p:nvSpPr>
        <p:spPr>
          <a:xfrm rot="20163774">
            <a:off x="7803455" y="4524369"/>
            <a:ext cx="575157" cy="276999"/>
          </a:xfrm>
          <a:prstGeom prst="rect">
            <a:avLst/>
          </a:prstGeom>
        </p:spPr>
        <p:txBody>
          <a:bodyPr wrap="none">
            <a:spAutoFit/>
          </a:bodyPr>
          <a:lstStyle/>
          <a:p>
            <a:r>
              <a:rPr lang="en-US" sz="1200" dirty="0" smtClean="0">
                <a:latin typeface="Calibri" panose="020F0502020204030204" pitchFamily="34" charset="0"/>
              </a:rPr>
              <a:t>potter</a:t>
            </a:r>
            <a:endParaRPr lang="en-US" sz="1200" dirty="0"/>
          </a:p>
        </p:txBody>
      </p:sp>
      <p:sp>
        <p:nvSpPr>
          <p:cNvPr id="97" name="Rectangle 96"/>
          <p:cNvSpPr/>
          <p:nvPr/>
        </p:nvSpPr>
        <p:spPr>
          <a:xfrm>
            <a:off x="1640304" y="5014936"/>
            <a:ext cx="1298561" cy="461665"/>
          </a:xfrm>
          <a:prstGeom prst="rect">
            <a:avLst/>
          </a:prstGeom>
          <a:solidFill>
            <a:srgbClr val="FAE9D6"/>
          </a:solidFill>
        </p:spPr>
        <p:txBody>
          <a:bodyPr wrap="none">
            <a:spAutoFit/>
          </a:bodyPr>
          <a:lstStyle/>
          <a:p>
            <a:r>
              <a:rPr lang="en-US" dirty="0" smtClean="0">
                <a:latin typeface="Calibri" panose="020F0502020204030204" pitchFamily="34" charset="0"/>
              </a:rPr>
              <a:t>score = 0</a:t>
            </a:r>
            <a:endParaRPr lang="en-US" dirty="0"/>
          </a:p>
        </p:txBody>
      </p:sp>
      <p:sp>
        <p:nvSpPr>
          <p:cNvPr id="98" name="Rectangle 97"/>
          <p:cNvSpPr/>
          <p:nvPr/>
        </p:nvSpPr>
        <p:spPr>
          <a:xfrm>
            <a:off x="6369712" y="5014936"/>
            <a:ext cx="1298561" cy="461665"/>
          </a:xfrm>
          <a:prstGeom prst="rect">
            <a:avLst/>
          </a:prstGeom>
          <a:solidFill>
            <a:srgbClr val="FAE9D6"/>
          </a:solidFill>
        </p:spPr>
        <p:txBody>
          <a:bodyPr wrap="none">
            <a:spAutoFit/>
          </a:bodyPr>
          <a:lstStyle/>
          <a:p>
            <a:r>
              <a:rPr lang="en-US" dirty="0" smtClean="0">
                <a:latin typeface="Calibri" panose="020F0502020204030204" pitchFamily="34" charset="0"/>
              </a:rPr>
              <a:t>score = 0</a:t>
            </a:r>
            <a:endParaRPr lang="en-US" dirty="0"/>
          </a:p>
        </p:txBody>
      </p:sp>
      <mc:AlternateContent xmlns:mc="http://schemas.openxmlformats.org/markup-compatibility/2006" xmlns:p14="http://schemas.microsoft.com/office/powerpoint/2010/main">
        <mc:Choice Requires="p14">
          <p:contentPart p14:bwMode="auto" r:id="rId2">
            <p14:nvContentPartPr>
              <p14:cNvPr id="6" name="Ink 5"/>
              <p14:cNvContentPartPr/>
              <p14:nvPr/>
            </p14:nvContentPartPr>
            <p14:xfrm>
              <a:off x="3223440" y="3920040"/>
              <a:ext cx="4492080" cy="2607840"/>
            </p14:xfrm>
          </p:contentPart>
        </mc:Choice>
        <mc:Fallback xmlns="">
          <p:pic>
            <p:nvPicPr>
              <p:cNvPr id="6" name="Ink 5"/>
              <p:cNvPicPr/>
              <p:nvPr/>
            </p:nvPicPr>
            <p:blipFill>
              <a:blip r:embed="rId3"/>
              <a:stretch>
                <a:fillRect/>
              </a:stretch>
            </p:blipFill>
            <p:spPr>
              <a:xfrm>
                <a:off x="3214080" y="3910680"/>
                <a:ext cx="4510800" cy="2626560"/>
              </a:xfrm>
              <a:prstGeom prst="rect">
                <a:avLst/>
              </a:prstGeom>
            </p:spPr>
          </p:pic>
        </mc:Fallback>
      </mc:AlternateContent>
    </p:spTree>
    <p:extLst>
      <p:ext uri="{BB962C8B-B14F-4D97-AF65-F5344CB8AC3E}">
        <p14:creationId xmlns:p14="http://schemas.microsoft.com/office/powerpoint/2010/main" val="894980031"/>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 name="Rounded Rectangle 77"/>
          <p:cNvSpPr/>
          <p:nvPr/>
        </p:nvSpPr>
        <p:spPr>
          <a:xfrm>
            <a:off x="709484" y="3626677"/>
            <a:ext cx="3272969" cy="1366428"/>
          </a:xfrm>
          <a:prstGeom prst="roundRect">
            <a:avLst/>
          </a:prstGeom>
          <a:solidFill>
            <a:srgbClr val="CCFFCC"/>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ounded Rectangle 8"/>
          <p:cNvSpPr/>
          <p:nvPr/>
        </p:nvSpPr>
        <p:spPr>
          <a:xfrm>
            <a:off x="5257799" y="3581399"/>
            <a:ext cx="3356811" cy="1411705"/>
          </a:xfrm>
          <a:prstGeom prst="roundRect">
            <a:avLst/>
          </a:prstGeom>
          <a:solidFill>
            <a:srgbClr val="CCEC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Text Box 5"/>
          <p:cNvSpPr txBox="1">
            <a:spLocks noChangeArrowheads="1"/>
          </p:cNvSpPr>
          <p:nvPr/>
        </p:nvSpPr>
        <p:spPr bwMode="auto">
          <a:xfrm>
            <a:off x="304800" y="182562"/>
            <a:ext cx="6858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sz="3600" dirty="0" smtClean="0">
                <a:latin typeface="Cambria" panose="02040503050406030204" pitchFamily="18" charset="0"/>
              </a:rPr>
              <a:t>Naïve Bayes classification</a:t>
            </a:r>
            <a:endParaRPr lang="en-US" altLang="en-US" sz="3600" b="1" i="1" dirty="0">
              <a:latin typeface="Cambria" panose="02040503050406030204" pitchFamily="18" charset="0"/>
            </a:endParaRPr>
          </a:p>
        </p:txBody>
      </p:sp>
      <p:sp>
        <p:nvSpPr>
          <p:cNvPr id="20" name="TextBox 19"/>
          <p:cNvSpPr txBox="1"/>
          <p:nvPr/>
        </p:nvSpPr>
        <p:spPr>
          <a:xfrm>
            <a:off x="381000" y="1828800"/>
            <a:ext cx="3505200" cy="1200329"/>
          </a:xfrm>
          <a:prstGeom prst="rect">
            <a:avLst/>
          </a:prstGeom>
          <a:noFill/>
        </p:spPr>
        <p:txBody>
          <a:bodyPr wrap="square" rtlCol="0">
            <a:spAutoFit/>
          </a:bodyPr>
          <a:lstStyle/>
          <a:p>
            <a:r>
              <a:rPr lang="en-US" dirty="0" smtClean="0">
                <a:latin typeface="Calibri" panose="020F0502020204030204" pitchFamily="34" charset="0"/>
              </a:rPr>
              <a:t>WS: { </a:t>
            </a:r>
            <a:r>
              <a:rPr lang="en-US" dirty="0" smtClean="0">
                <a:solidFill>
                  <a:srgbClr val="009900"/>
                </a:solidFill>
                <a:latin typeface="Calibri" panose="020F0502020204030204" pitchFamily="34" charset="0"/>
              </a:rPr>
              <a:t>"love"</a:t>
            </a:r>
            <a:r>
              <a:rPr lang="en-US" dirty="0" smtClean="0">
                <a:latin typeface="Calibri" panose="020F0502020204030204" pitchFamily="34" charset="0"/>
              </a:rPr>
              <a:t>: 50, </a:t>
            </a:r>
          </a:p>
          <a:p>
            <a:r>
              <a:rPr lang="en-US" dirty="0">
                <a:solidFill>
                  <a:srgbClr val="009900"/>
                </a:solidFill>
                <a:latin typeface="Calibri" panose="020F0502020204030204" pitchFamily="34" charset="0"/>
              </a:rPr>
              <a:t> </a:t>
            </a:r>
            <a:r>
              <a:rPr lang="en-US" dirty="0" smtClean="0">
                <a:solidFill>
                  <a:srgbClr val="009900"/>
                </a:solidFill>
                <a:latin typeface="Calibri" panose="020F0502020204030204" pitchFamily="34" charset="0"/>
              </a:rPr>
              <a:t>          "spell"</a:t>
            </a:r>
            <a:r>
              <a:rPr lang="en-US" dirty="0" smtClean="0">
                <a:latin typeface="Calibri" panose="020F0502020204030204" pitchFamily="34" charset="0"/>
              </a:rPr>
              <a:t>: 8, </a:t>
            </a:r>
          </a:p>
          <a:p>
            <a:r>
              <a:rPr lang="en-US" dirty="0">
                <a:latin typeface="Calibri" panose="020F0502020204030204" pitchFamily="34" charset="0"/>
              </a:rPr>
              <a:t> </a:t>
            </a:r>
            <a:r>
              <a:rPr lang="en-US" dirty="0" smtClean="0">
                <a:latin typeface="Calibri" panose="020F0502020204030204" pitchFamily="34" charset="0"/>
              </a:rPr>
              <a:t>          </a:t>
            </a:r>
            <a:r>
              <a:rPr lang="en-US" dirty="0" smtClean="0">
                <a:solidFill>
                  <a:srgbClr val="009900"/>
                </a:solidFill>
                <a:latin typeface="Calibri" panose="020F0502020204030204" pitchFamily="34" charset="0"/>
              </a:rPr>
              <a:t>"thou"</a:t>
            </a:r>
            <a:r>
              <a:rPr lang="en-US" dirty="0" smtClean="0">
                <a:latin typeface="Calibri" panose="020F0502020204030204" pitchFamily="34" charset="0"/>
              </a:rPr>
              <a:t>: 42 }</a:t>
            </a:r>
            <a:endParaRPr lang="en-US" dirty="0">
              <a:latin typeface="Calibri" panose="020F0502020204030204" pitchFamily="34" charset="0"/>
            </a:endParaRPr>
          </a:p>
        </p:txBody>
      </p:sp>
      <p:sp>
        <p:nvSpPr>
          <p:cNvPr id="22" name="TextBox 21"/>
          <p:cNvSpPr txBox="1"/>
          <p:nvPr/>
        </p:nvSpPr>
        <p:spPr>
          <a:xfrm>
            <a:off x="5029200" y="1828800"/>
            <a:ext cx="3352800" cy="1200329"/>
          </a:xfrm>
          <a:prstGeom prst="rect">
            <a:avLst/>
          </a:prstGeom>
          <a:noFill/>
        </p:spPr>
        <p:txBody>
          <a:bodyPr wrap="square" rtlCol="0">
            <a:spAutoFit/>
          </a:bodyPr>
          <a:lstStyle/>
          <a:p>
            <a:r>
              <a:rPr lang="en-US" dirty="0" smtClean="0">
                <a:latin typeface="Calibri" panose="020F0502020204030204" pitchFamily="34" charset="0"/>
              </a:rPr>
              <a:t>JKR: { </a:t>
            </a:r>
            <a:r>
              <a:rPr lang="en-US" dirty="0" smtClean="0">
                <a:solidFill>
                  <a:srgbClr val="009900"/>
                </a:solidFill>
                <a:latin typeface="Calibri" panose="020F0502020204030204" pitchFamily="34" charset="0"/>
              </a:rPr>
              <a:t>"love"</a:t>
            </a:r>
            <a:r>
              <a:rPr lang="en-US" dirty="0" smtClean="0">
                <a:latin typeface="Calibri" panose="020F0502020204030204" pitchFamily="34" charset="0"/>
              </a:rPr>
              <a:t>: 25, </a:t>
            </a:r>
          </a:p>
          <a:p>
            <a:r>
              <a:rPr lang="en-US" dirty="0">
                <a:solidFill>
                  <a:srgbClr val="009900"/>
                </a:solidFill>
                <a:latin typeface="Calibri" panose="020F0502020204030204" pitchFamily="34" charset="0"/>
              </a:rPr>
              <a:t> </a:t>
            </a:r>
            <a:r>
              <a:rPr lang="en-US" dirty="0" smtClean="0">
                <a:solidFill>
                  <a:srgbClr val="009900"/>
                </a:solidFill>
                <a:latin typeface="Calibri" panose="020F0502020204030204" pitchFamily="34" charset="0"/>
              </a:rPr>
              <a:t>          "spell"</a:t>
            </a:r>
            <a:r>
              <a:rPr lang="en-US" dirty="0" smtClean="0">
                <a:latin typeface="Calibri" panose="020F0502020204030204" pitchFamily="34" charset="0"/>
              </a:rPr>
              <a:t>: 275,</a:t>
            </a:r>
          </a:p>
          <a:p>
            <a:r>
              <a:rPr lang="en-US" dirty="0">
                <a:latin typeface="Calibri" panose="020F0502020204030204" pitchFamily="34" charset="0"/>
              </a:rPr>
              <a:t> </a:t>
            </a:r>
            <a:r>
              <a:rPr lang="en-US" dirty="0" smtClean="0">
                <a:latin typeface="Calibri" panose="020F0502020204030204" pitchFamily="34" charset="0"/>
              </a:rPr>
              <a:t>          </a:t>
            </a:r>
            <a:r>
              <a:rPr lang="en-US" dirty="0" smtClean="0">
                <a:solidFill>
                  <a:srgbClr val="009900"/>
                </a:solidFill>
                <a:latin typeface="Calibri" panose="020F0502020204030204" pitchFamily="34" charset="0"/>
              </a:rPr>
              <a:t>"potter"</a:t>
            </a:r>
            <a:r>
              <a:rPr lang="en-US" dirty="0" smtClean="0">
                <a:latin typeface="Calibri" panose="020F0502020204030204" pitchFamily="34" charset="0"/>
              </a:rPr>
              <a:t>: 700 }</a:t>
            </a:r>
            <a:endParaRPr lang="en-US" dirty="0">
              <a:latin typeface="Calibri" panose="020F0502020204030204" pitchFamily="34" charset="0"/>
            </a:endParaRPr>
          </a:p>
        </p:txBody>
      </p:sp>
      <p:sp>
        <p:nvSpPr>
          <p:cNvPr id="2" name="Rectangle 1"/>
          <p:cNvSpPr/>
          <p:nvPr/>
        </p:nvSpPr>
        <p:spPr>
          <a:xfrm>
            <a:off x="2786726" y="1899339"/>
            <a:ext cx="1151252" cy="553998"/>
          </a:xfrm>
          <a:prstGeom prst="rect">
            <a:avLst/>
          </a:prstGeom>
          <a:solidFill>
            <a:srgbClr val="CCFFCC"/>
          </a:solidFill>
        </p:spPr>
        <p:txBody>
          <a:bodyPr wrap="square">
            <a:spAutoFit/>
          </a:bodyPr>
          <a:lstStyle/>
          <a:p>
            <a:pPr algn="ctr"/>
            <a:r>
              <a:rPr lang="en-US" sz="1500" dirty="0" smtClean="0">
                <a:solidFill>
                  <a:srgbClr val="009900"/>
                </a:solidFill>
                <a:latin typeface="Calibri" panose="020F0502020204030204" pitchFamily="34" charset="0"/>
              </a:rPr>
              <a:t>"potter" </a:t>
            </a:r>
            <a:r>
              <a:rPr lang="en-US" sz="1500" dirty="0" smtClean="0">
                <a:latin typeface="Calibri" panose="020F0502020204030204" pitchFamily="34" charset="0"/>
              </a:rPr>
              <a:t>is not here.</a:t>
            </a:r>
            <a:endParaRPr lang="en-US" sz="1500" dirty="0"/>
          </a:p>
        </p:txBody>
      </p:sp>
      <p:sp>
        <p:nvSpPr>
          <p:cNvPr id="23" name="Rectangle 22"/>
          <p:cNvSpPr/>
          <p:nvPr/>
        </p:nvSpPr>
        <p:spPr>
          <a:xfrm>
            <a:off x="7696200" y="1899339"/>
            <a:ext cx="1151252" cy="553998"/>
          </a:xfrm>
          <a:prstGeom prst="rect">
            <a:avLst/>
          </a:prstGeom>
          <a:solidFill>
            <a:srgbClr val="CCECFF"/>
          </a:solidFill>
        </p:spPr>
        <p:txBody>
          <a:bodyPr wrap="square">
            <a:spAutoFit/>
          </a:bodyPr>
          <a:lstStyle/>
          <a:p>
            <a:pPr algn="ctr"/>
            <a:r>
              <a:rPr lang="en-US" sz="1500" dirty="0" smtClean="0">
                <a:solidFill>
                  <a:srgbClr val="009900"/>
                </a:solidFill>
                <a:latin typeface="Calibri" panose="020F0502020204030204" pitchFamily="34" charset="0"/>
              </a:rPr>
              <a:t>"thou" </a:t>
            </a:r>
            <a:r>
              <a:rPr lang="en-US" sz="1500" dirty="0" smtClean="0">
                <a:latin typeface="Calibri" panose="020F0502020204030204" pitchFamily="34" charset="0"/>
              </a:rPr>
              <a:t>is not here.</a:t>
            </a:r>
            <a:endParaRPr lang="en-US" sz="1500" dirty="0"/>
          </a:p>
        </p:txBody>
      </p:sp>
      <p:sp>
        <p:nvSpPr>
          <p:cNvPr id="25" name="TextBox 24"/>
          <p:cNvSpPr txBox="1"/>
          <p:nvPr/>
        </p:nvSpPr>
        <p:spPr>
          <a:xfrm>
            <a:off x="2490242" y="5638800"/>
            <a:ext cx="4327948" cy="830997"/>
          </a:xfrm>
          <a:prstGeom prst="rect">
            <a:avLst/>
          </a:prstGeom>
          <a:noFill/>
        </p:spPr>
        <p:txBody>
          <a:bodyPr wrap="square" rtlCol="0">
            <a:spAutoFit/>
          </a:bodyPr>
          <a:lstStyle/>
          <a:p>
            <a:r>
              <a:rPr lang="en-US" dirty="0" smtClean="0">
                <a:latin typeface="Calibri" panose="020F0502020204030204" pitchFamily="34" charset="0"/>
              </a:rPr>
              <a:t>New: { </a:t>
            </a:r>
            <a:r>
              <a:rPr lang="en-US" dirty="0" smtClean="0">
                <a:solidFill>
                  <a:srgbClr val="009900"/>
                </a:solidFill>
                <a:latin typeface="Calibri" panose="020F0502020204030204" pitchFamily="34" charset="0"/>
              </a:rPr>
              <a:t>"love"</a:t>
            </a:r>
            <a:r>
              <a:rPr lang="en-US" dirty="0" smtClean="0">
                <a:latin typeface="Calibri" panose="020F0502020204030204" pitchFamily="34" charset="0"/>
              </a:rPr>
              <a:t>: 3,  </a:t>
            </a:r>
            <a:r>
              <a:rPr lang="en-US" dirty="0" smtClean="0">
                <a:solidFill>
                  <a:srgbClr val="009900"/>
                </a:solidFill>
                <a:latin typeface="Calibri" panose="020F0502020204030204" pitchFamily="34" charset="0"/>
              </a:rPr>
              <a:t>"thou"</a:t>
            </a:r>
            <a:r>
              <a:rPr lang="en-US" dirty="0" smtClean="0">
                <a:latin typeface="Calibri" panose="020F0502020204030204" pitchFamily="34" charset="0"/>
              </a:rPr>
              <a:t>: 1,</a:t>
            </a:r>
          </a:p>
          <a:p>
            <a:r>
              <a:rPr lang="en-US" dirty="0">
                <a:latin typeface="Calibri" panose="020F0502020204030204" pitchFamily="34" charset="0"/>
              </a:rPr>
              <a:t> </a:t>
            </a:r>
            <a:r>
              <a:rPr lang="en-US" dirty="0" smtClean="0">
                <a:latin typeface="Calibri" panose="020F0502020204030204" pitchFamily="34" charset="0"/>
              </a:rPr>
              <a:t>           </a:t>
            </a:r>
            <a:r>
              <a:rPr lang="en-US" dirty="0" smtClean="0">
                <a:solidFill>
                  <a:srgbClr val="009900"/>
                </a:solidFill>
                <a:latin typeface="Calibri" panose="020F0502020204030204" pitchFamily="34" charset="0"/>
              </a:rPr>
              <a:t>"potter"</a:t>
            </a:r>
            <a:r>
              <a:rPr lang="en-US" dirty="0" smtClean="0">
                <a:latin typeface="Calibri" panose="020F0502020204030204" pitchFamily="34" charset="0"/>
              </a:rPr>
              <a:t>: 2, </a:t>
            </a:r>
            <a:r>
              <a:rPr lang="en-US" dirty="0" smtClean="0">
                <a:solidFill>
                  <a:srgbClr val="009900"/>
                </a:solidFill>
                <a:latin typeface="Calibri" panose="020F0502020204030204" pitchFamily="34" charset="0"/>
              </a:rPr>
              <a:t>"spam"</a:t>
            </a:r>
            <a:r>
              <a:rPr lang="en-US" dirty="0" smtClean="0">
                <a:latin typeface="Calibri" panose="020F0502020204030204" pitchFamily="34" charset="0"/>
              </a:rPr>
              <a:t>: 4 }</a:t>
            </a:r>
            <a:endParaRPr lang="en-US" dirty="0">
              <a:latin typeface="Calibri" panose="020F0502020204030204" pitchFamily="34" charset="0"/>
            </a:endParaRPr>
          </a:p>
        </p:txBody>
      </p:sp>
      <p:sp>
        <p:nvSpPr>
          <p:cNvPr id="3" name="TextBox 2"/>
          <p:cNvSpPr txBox="1"/>
          <p:nvPr/>
        </p:nvSpPr>
        <p:spPr>
          <a:xfrm>
            <a:off x="296779" y="3364468"/>
            <a:ext cx="1752600" cy="369332"/>
          </a:xfrm>
          <a:prstGeom prst="rect">
            <a:avLst/>
          </a:prstGeom>
          <a:solidFill>
            <a:srgbClr val="CCFFCC"/>
          </a:solidFill>
          <a:ln>
            <a:solidFill>
              <a:srgbClr val="009900"/>
            </a:solidFill>
          </a:ln>
        </p:spPr>
        <p:txBody>
          <a:bodyPr wrap="square" rtlCol="0">
            <a:spAutoFit/>
          </a:bodyPr>
          <a:lstStyle/>
          <a:p>
            <a:pPr algn="ctr"/>
            <a:r>
              <a:rPr lang="en-US" sz="1800" dirty="0" smtClean="0">
                <a:latin typeface="Cambria" panose="02040503050406030204" pitchFamily="18" charset="0"/>
              </a:rPr>
              <a:t>score vs. </a:t>
            </a:r>
            <a:r>
              <a:rPr lang="en-US" sz="1800" dirty="0" smtClean="0">
                <a:latin typeface="Calibri" panose="020F0502020204030204" pitchFamily="34" charset="0"/>
              </a:rPr>
              <a:t>WS</a:t>
            </a:r>
            <a:r>
              <a:rPr lang="en-US" sz="1800" dirty="0" smtClean="0">
                <a:latin typeface="Cambria" panose="02040503050406030204" pitchFamily="18" charset="0"/>
              </a:rPr>
              <a:t> </a:t>
            </a:r>
            <a:endParaRPr lang="en-US" sz="1800" dirty="0">
              <a:latin typeface="Cambria" panose="02040503050406030204" pitchFamily="18" charset="0"/>
            </a:endParaRPr>
          </a:p>
        </p:txBody>
      </p:sp>
      <p:sp>
        <p:nvSpPr>
          <p:cNvPr id="12" name="TextBox 11"/>
          <p:cNvSpPr txBox="1"/>
          <p:nvPr/>
        </p:nvSpPr>
        <p:spPr>
          <a:xfrm>
            <a:off x="7086600" y="3364468"/>
            <a:ext cx="1752600" cy="369332"/>
          </a:xfrm>
          <a:prstGeom prst="rect">
            <a:avLst/>
          </a:prstGeom>
          <a:solidFill>
            <a:srgbClr val="CCECFF"/>
          </a:solidFill>
          <a:ln>
            <a:solidFill>
              <a:srgbClr val="000AF9"/>
            </a:solidFill>
          </a:ln>
        </p:spPr>
        <p:txBody>
          <a:bodyPr wrap="square" rtlCol="0">
            <a:spAutoFit/>
          </a:bodyPr>
          <a:lstStyle/>
          <a:p>
            <a:pPr algn="ctr"/>
            <a:r>
              <a:rPr lang="en-US" sz="1800" dirty="0" smtClean="0">
                <a:latin typeface="Cambria" panose="02040503050406030204" pitchFamily="18" charset="0"/>
              </a:rPr>
              <a:t>score vs. </a:t>
            </a:r>
            <a:r>
              <a:rPr lang="en-US" sz="1800" dirty="0" smtClean="0">
                <a:latin typeface="Calibri" panose="020F0502020204030204" pitchFamily="34" charset="0"/>
              </a:rPr>
              <a:t>JKR</a:t>
            </a:r>
            <a:r>
              <a:rPr lang="en-US" sz="1800" dirty="0" smtClean="0">
                <a:latin typeface="Cambria" panose="02040503050406030204" pitchFamily="18" charset="0"/>
              </a:rPr>
              <a:t> </a:t>
            </a:r>
            <a:endParaRPr lang="en-US" sz="1800" dirty="0">
              <a:latin typeface="Cambria" panose="02040503050406030204" pitchFamily="18" charset="0"/>
            </a:endParaRPr>
          </a:p>
        </p:txBody>
      </p:sp>
      <p:grpSp>
        <p:nvGrpSpPr>
          <p:cNvPr id="8" name="Group 7"/>
          <p:cNvGrpSpPr/>
          <p:nvPr/>
        </p:nvGrpSpPr>
        <p:grpSpPr>
          <a:xfrm>
            <a:off x="990600" y="3962400"/>
            <a:ext cx="478016" cy="551765"/>
            <a:chOff x="545432" y="3962400"/>
            <a:chExt cx="478016" cy="551765"/>
          </a:xfrm>
        </p:grpSpPr>
        <p:sp>
          <p:nvSpPr>
            <p:cNvPr id="5" name="Rectangle 4"/>
            <p:cNvSpPr/>
            <p:nvPr/>
          </p:nvSpPr>
          <p:spPr>
            <a:xfrm>
              <a:off x="609600" y="3962400"/>
              <a:ext cx="380232" cy="323165"/>
            </a:xfrm>
            <a:prstGeom prst="rect">
              <a:avLst/>
            </a:prstGeom>
          </p:spPr>
          <p:txBody>
            <a:bodyPr wrap="none">
              <a:spAutoFit/>
            </a:bodyPr>
            <a:lstStyle/>
            <a:p>
              <a:pPr algn="ctr"/>
              <a:r>
                <a:rPr lang="en-US" sz="1500" dirty="0">
                  <a:latin typeface="Calibri" panose="020F0502020204030204" pitchFamily="34" charset="0"/>
                </a:rPr>
                <a:t>50</a:t>
              </a:r>
              <a:endParaRPr lang="en-US" sz="1500" dirty="0"/>
            </a:p>
          </p:txBody>
        </p:sp>
        <p:sp>
          <p:nvSpPr>
            <p:cNvPr id="14" name="Rectangle 13"/>
            <p:cNvSpPr/>
            <p:nvPr/>
          </p:nvSpPr>
          <p:spPr>
            <a:xfrm>
              <a:off x="545432" y="4191000"/>
              <a:ext cx="478016" cy="323165"/>
            </a:xfrm>
            <a:prstGeom prst="rect">
              <a:avLst/>
            </a:prstGeom>
          </p:spPr>
          <p:txBody>
            <a:bodyPr wrap="none">
              <a:spAutoFit/>
            </a:bodyPr>
            <a:lstStyle/>
            <a:p>
              <a:pPr algn="ctr"/>
              <a:r>
                <a:rPr lang="en-US" sz="1500" dirty="0" smtClean="0">
                  <a:latin typeface="Calibri" panose="020F0502020204030204" pitchFamily="34" charset="0"/>
                </a:rPr>
                <a:t>100</a:t>
              </a:r>
              <a:endParaRPr lang="en-US" sz="1500" dirty="0"/>
            </a:p>
          </p:txBody>
        </p:sp>
        <p:cxnSp>
          <p:nvCxnSpPr>
            <p:cNvPr id="7" name="Straight Connector 6"/>
            <p:cNvCxnSpPr/>
            <p:nvPr/>
          </p:nvCxnSpPr>
          <p:spPr>
            <a:xfrm>
              <a:off x="670140" y="4236277"/>
              <a:ext cx="228600" cy="0"/>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38" name="Group 37"/>
          <p:cNvGrpSpPr/>
          <p:nvPr/>
        </p:nvGrpSpPr>
        <p:grpSpPr>
          <a:xfrm>
            <a:off x="1524000" y="3962400"/>
            <a:ext cx="478016" cy="551765"/>
            <a:chOff x="545432" y="3962400"/>
            <a:chExt cx="478016" cy="551765"/>
          </a:xfrm>
        </p:grpSpPr>
        <p:sp>
          <p:nvSpPr>
            <p:cNvPr id="39" name="Rectangle 38"/>
            <p:cNvSpPr/>
            <p:nvPr/>
          </p:nvSpPr>
          <p:spPr>
            <a:xfrm>
              <a:off x="609600" y="3962400"/>
              <a:ext cx="380232" cy="323165"/>
            </a:xfrm>
            <a:prstGeom prst="rect">
              <a:avLst/>
            </a:prstGeom>
          </p:spPr>
          <p:txBody>
            <a:bodyPr wrap="none">
              <a:spAutoFit/>
            </a:bodyPr>
            <a:lstStyle/>
            <a:p>
              <a:pPr algn="ctr"/>
              <a:r>
                <a:rPr lang="en-US" sz="1500" dirty="0">
                  <a:latin typeface="Calibri" panose="020F0502020204030204" pitchFamily="34" charset="0"/>
                </a:rPr>
                <a:t>50</a:t>
              </a:r>
              <a:endParaRPr lang="en-US" sz="1500" dirty="0"/>
            </a:p>
          </p:txBody>
        </p:sp>
        <p:sp>
          <p:nvSpPr>
            <p:cNvPr id="40" name="Rectangle 39"/>
            <p:cNvSpPr/>
            <p:nvPr/>
          </p:nvSpPr>
          <p:spPr>
            <a:xfrm>
              <a:off x="545432" y="4191000"/>
              <a:ext cx="478016" cy="323165"/>
            </a:xfrm>
            <a:prstGeom prst="rect">
              <a:avLst/>
            </a:prstGeom>
          </p:spPr>
          <p:txBody>
            <a:bodyPr wrap="none">
              <a:spAutoFit/>
            </a:bodyPr>
            <a:lstStyle/>
            <a:p>
              <a:pPr algn="ctr"/>
              <a:r>
                <a:rPr lang="en-US" sz="1500" dirty="0" smtClean="0">
                  <a:latin typeface="Calibri" panose="020F0502020204030204" pitchFamily="34" charset="0"/>
                </a:rPr>
                <a:t>100</a:t>
              </a:r>
              <a:endParaRPr lang="en-US" sz="1500" dirty="0"/>
            </a:p>
          </p:txBody>
        </p:sp>
        <p:cxnSp>
          <p:nvCxnSpPr>
            <p:cNvPr id="41" name="Straight Connector 40"/>
            <p:cNvCxnSpPr/>
            <p:nvPr/>
          </p:nvCxnSpPr>
          <p:spPr>
            <a:xfrm>
              <a:off x="670140" y="4236277"/>
              <a:ext cx="228600" cy="0"/>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42" name="Group 41"/>
          <p:cNvGrpSpPr/>
          <p:nvPr/>
        </p:nvGrpSpPr>
        <p:grpSpPr>
          <a:xfrm>
            <a:off x="2032576" y="3962400"/>
            <a:ext cx="478016" cy="551765"/>
            <a:chOff x="545432" y="3962400"/>
            <a:chExt cx="478016" cy="551765"/>
          </a:xfrm>
        </p:grpSpPr>
        <p:sp>
          <p:nvSpPr>
            <p:cNvPr id="43" name="Rectangle 42"/>
            <p:cNvSpPr/>
            <p:nvPr/>
          </p:nvSpPr>
          <p:spPr>
            <a:xfrm>
              <a:off x="609600" y="3962400"/>
              <a:ext cx="380232" cy="323165"/>
            </a:xfrm>
            <a:prstGeom prst="rect">
              <a:avLst/>
            </a:prstGeom>
          </p:spPr>
          <p:txBody>
            <a:bodyPr wrap="none">
              <a:spAutoFit/>
            </a:bodyPr>
            <a:lstStyle/>
            <a:p>
              <a:pPr algn="ctr"/>
              <a:r>
                <a:rPr lang="en-US" sz="1500" dirty="0">
                  <a:latin typeface="Calibri" panose="020F0502020204030204" pitchFamily="34" charset="0"/>
                </a:rPr>
                <a:t>50</a:t>
              </a:r>
              <a:endParaRPr lang="en-US" sz="1500" dirty="0"/>
            </a:p>
          </p:txBody>
        </p:sp>
        <p:sp>
          <p:nvSpPr>
            <p:cNvPr id="44" name="Rectangle 43"/>
            <p:cNvSpPr/>
            <p:nvPr/>
          </p:nvSpPr>
          <p:spPr>
            <a:xfrm>
              <a:off x="545432" y="4191000"/>
              <a:ext cx="478016" cy="323165"/>
            </a:xfrm>
            <a:prstGeom prst="rect">
              <a:avLst/>
            </a:prstGeom>
          </p:spPr>
          <p:txBody>
            <a:bodyPr wrap="none">
              <a:spAutoFit/>
            </a:bodyPr>
            <a:lstStyle/>
            <a:p>
              <a:pPr algn="ctr"/>
              <a:r>
                <a:rPr lang="en-US" sz="1500" dirty="0" smtClean="0">
                  <a:latin typeface="Calibri" panose="020F0502020204030204" pitchFamily="34" charset="0"/>
                </a:rPr>
                <a:t>100</a:t>
              </a:r>
              <a:endParaRPr lang="en-US" sz="1500" dirty="0"/>
            </a:p>
          </p:txBody>
        </p:sp>
        <p:cxnSp>
          <p:nvCxnSpPr>
            <p:cNvPr id="45" name="Straight Connector 44"/>
            <p:cNvCxnSpPr/>
            <p:nvPr/>
          </p:nvCxnSpPr>
          <p:spPr>
            <a:xfrm>
              <a:off x="670140" y="4236277"/>
              <a:ext cx="228600" cy="0"/>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46" name="Group 45"/>
          <p:cNvGrpSpPr/>
          <p:nvPr/>
        </p:nvGrpSpPr>
        <p:grpSpPr>
          <a:xfrm>
            <a:off x="2569984" y="3962400"/>
            <a:ext cx="478016" cy="551765"/>
            <a:chOff x="545432" y="3962400"/>
            <a:chExt cx="478016" cy="551765"/>
          </a:xfrm>
        </p:grpSpPr>
        <p:sp>
          <p:nvSpPr>
            <p:cNvPr id="47" name="Rectangle 46"/>
            <p:cNvSpPr/>
            <p:nvPr/>
          </p:nvSpPr>
          <p:spPr>
            <a:xfrm>
              <a:off x="609599" y="3962400"/>
              <a:ext cx="380232" cy="323165"/>
            </a:xfrm>
            <a:prstGeom prst="rect">
              <a:avLst/>
            </a:prstGeom>
          </p:spPr>
          <p:txBody>
            <a:bodyPr wrap="none">
              <a:spAutoFit/>
            </a:bodyPr>
            <a:lstStyle/>
            <a:p>
              <a:pPr algn="ctr"/>
              <a:r>
                <a:rPr lang="en-US" sz="1500" dirty="0" smtClean="0">
                  <a:latin typeface="Calibri" panose="020F0502020204030204" pitchFamily="34" charset="0"/>
                </a:rPr>
                <a:t>42</a:t>
              </a:r>
              <a:endParaRPr lang="en-US" sz="1500" dirty="0"/>
            </a:p>
          </p:txBody>
        </p:sp>
        <p:sp>
          <p:nvSpPr>
            <p:cNvPr id="48" name="Rectangle 47"/>
            <p:cNvSpPr/>
            <p:nvPr/>
          </p:nvSpPr>
          <p:spPr>
            <a:xfrm>
              <a:off x="545432" y="4191000"/>
              <a:ext cx="478016" cy="323165"/>
            </a:xfrm>
            <a:prstGeom prst="rect">
              <a:avLst/>
            </a:prstGeom>
          </p:spPr>
          <p:txBody>
            <a:bodyPr wrap="none">
              <a:spAutoFit/>
            </a:bodyPr>
            <a:lstStyle/>
            <a:p>
              <a:pPr algn="ctr"/>
              <a:r>
                <a:rPr lang="en-US" sz="1500" dirty="0" smtClean="0">
                  <a:latin typeface="Calibri" panose="020F0502020204030204" pitchFamily="34" charset="0"/>
                </a:rPr>
                <a:t>100</a:t>
              </a:r>
              <a:endParaRPr lang="en-US" sz="1500" dirty="0"/>
            </a:p>
          </p:txBody>
        </p:sp>
        <p:cxnSp>
          <p:nvCxnSpPr>
            <p:cNvPr id="49" name="Straight Connector 48"/>
            <p:cNvCxnSpPr/>
            <p:nvPr/>
          </p:nvCxnSpPr>
          <p:spPr>
            <a:xfrm>
              <a:off x="670140" y="4236277"/>
              <a:ext cx="228600" cy="0"/>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50" name="Group 49"/>
          <p:cNvGrpSpPr/>
          <p:nvPr/>
        </p:nvGrpSpPr>
        <p:grpSpPr>
          <a:xfrm>
            <a:off x="3103384" y="3962400"/>
            <a:ext cx="478016" cy="551765"/>
            <a:chOff x="545432" y="3962400"/>
            <a:chExt cx="478016" cy="551765"/>
          </a:xfrm>
        </p:grpSpPr>
        <p:sp>
          <p:nvSpPr>
            <p:cNvPr id="51" name="Rectangle 50"/>
            <p:cNvSpPr/>
            <p:nvPr/>
          </p:nvSpPr>
          <p:spPr>
            <a:xfrm>
              <a:off x="658491" y="3962400"/>
              <a:ext cx="282449" cy="323165"/>
            </a:xfrm>
            <a:prstGeom prst="rect">
              <a:avLst/>
            </a:prstGeom>
          </p:spPr>
          <p:txBody>
            <a:bodyPr wrap="none">
              <a:spAutoFit/>
            </a:bodyPr>
            <a:lstStyle/>
            <a:p>
              <a:pPr algn="ctr"/>
              <a:r>
                <a:rPr lang="en-US" sz="1500" dirty="0" smtClean="0">
                  <a:latin typeface="Calibri" panose="020F0502020204030204" pitchFamily="34" charset="0"/>
                </a:rPr>
                <a:t>0</a:t>
              </a:r>
              <a:endParaRPr lang="en-US" sz="1500" dirty="0"/>
            </a:p>
          </p:txBody>
        </p:sp>
        <p:sp>
          <p:nvSpPr>
            <p:cNvPr id="52" name="Rectangle 51"/>
            <p:cNvSpPr/>
            <p:nvPr/>
          </p:nvSpPr>
          <p:spPr>
            <a:xfrm>
              <a:off x="545432" y="4191000"/>
              <a:ext cx="478016" cy="323165"/>
            </a:xfrm>
            <a:prstGeom prst="rect">
              <a:avLst/>
            </a:prstGeom>
          </p:spPr>
          <p:txBody>
            <a:bodyPr wrap="none">
              <a:spAutoFit/>
            </a:bodyPr>
            <a:lstStyle/>
            <a:p>
              <a:pPr algn="ctr"/>
              <a:r>
                <a:rPr lang="en-US" sz="1500" dirty="0" smtClean="0">
                  <a:latin typeface="Calibri" panose="020F0502020204030204" pitchFamily="34" charset="0"/>
                </a:rPr>
                <a:t>100</a:t>
              </a:r>
              <a:endParaRPr lang="en-US" sz="1500" dirty="0"/>
            </a:p>
          </p:txBody>
        </p:sp>
        <p:cxnSp>
          <p:nvCxnSpPr>
            <p:cNvPr id="53" name="Straight Connector 52"/>
            <p:cNvCxnSpPr/>
            <p:nvPr/>
          </p:nvCxnSpPr>
          <p:spPr>
            <a:xfrm>
              <a:off x="670140" y="4236277"/>
              <a:ext cx="228600" cy="0"/>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58" name="Group 57"/>
          <p:cNvGrpSpPr/>
          <p:nvPr/>
        </p:nvGrpSpPr>
        <p:grpSpPr>
          <a:xfrm>
            <a:off x="5486400" y="3915117"/>
            <a:ext cx="575800" cy="551765"/>
            <a:chOff x="496540" y="3962400"/>
            <a:chExt cx="575800" cy="551765"/>
          </a:xfrm>
        </p:grpSpPr>
        <p:sp>
          <p:nvSpPr>
            <p:cNvPr id="59" name="Rectangle 58"/>
            <p:cNvSpPr/>
            <p:nvPr/>
          </p:nvSpPr>
          <p:spPr>
            <a:xfrm>
              <a:off x="609599" y="3962400"/>
              <a:ext cx="380232" cy="323165"/>
            </a:xfrm>
            <a:prstGeom prst="rect">
              <a:avLst/>
            </a:prstGeom>
          </p:spPr>
          <p:txBody>
            <a:bodyPr wrap="none">
              <a:spAutoFit/>
            </a:bodyPr>
            <a:lstStyle/>
            <a:p>
              <a:pPr algn="ctr"/>
              <a:r>
                <a:rPr lang="en-US" sz="1500" dirty="0" smtClean="0">
                  <a:latin typeface="Calibri" panose="020F0502020204030204" pitchFamily="34" charset="0"/>
                </a:rPr>
                <a:t>25</a:t>
              </a:r>
              <a:endParaRPr lang="en-US" sz="1500" dirty="0"/>
            </a:p>
          </p:txBody>
        </p:sp>
        <p:sp>
          <p:nvSpPr>
            <p:cNvPr id="60" name="Rectangle 59"/>
            <p:cNvSpPr/>
            <p:nvPr/>
          </p:nvSpPr>
          <p:spPr>
            <a:xfrm>
              <a:off x="496540" y="4191000"/>
              <a:ext cx="575800" cy="323165"/>
            </a:xfrm>
            <a:prstGeom prst="rect">
              <a:avLst/>
            </a:prstGeom>
          </p:spPr>
          <p:txBody>
            <a:bodyPr wrap="none">
              <a:spAutoFit/>
            </a:bodyPr>
            <a:lstStyle/>
            <a:p>
              <a:pPr algn="ctr"/>
              <a:r>
                <a:rPr lang="en-US" sz="1500" dirty="0" smtClean="0">
                  <a:latin typeface="Calibri" panose="020F0502020204030204" pitchFamily="34" charset="0"/>
                </a:rPr>
                <a:t>1000</a:t>
              </a:r>
              <a:endParaRPr lang="en-US" sz="1500" dirty="0"/>
            </a:p>
          </p:txBody>
        </p:sp>
        <p:cxnSp>
          <p:nvCxnSpPr>
            <p:cNvPr id="61" name="Straight Connector 60"/>
            <p:cNvCxnSpPr/>
            <p:nvPr/>
          </p:nvCxnSpPr>
          <p:spPr>
            <a:xfrm>
              <a:off x="670140" y="4236277"/>
              <a:ext cx="228600" cy="0"/>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62" name="Group 61"/>
          <p:cNvGrpSpPr/>
          <p:nvPr/>
        </p:nvGrpSpPr>
        <p:grpSpPr>
          <a:xfrm>
            <a:off x="6096000" y="3915117"/>
            <a:ext cx="575800" cy="551765"/>
            <a:chOff x="496540" y="3962400"/>
            <a:chExt cx="575800" cy="551765"/>
          </a:xfrm>
        </p:grpSpPr>
        <p:sp>
          <p:nvSpPr>
            <p:cNvPr id="63" name="Rectangle 62"/>
            <p:cNvSpPr/>
            <p:nvPr/>
          </p:nvSpPr>
          <p:spPr>
            <a:xfrm>
              <a:off x="609599" y="3962400"/>
              <a:ext cx="380232" cy="323165"/>
            </a:xfrm>
            <a:prstGeom prst="rect">
              <a:avLst/>
            </a:prstGeom>
          </p:spPr>
          <p:txBody>
            <a:bodyPr wrap="none">
              <a:spAutoFit/>
            </a:bodyPr>
            <a:lstStyle/>
            <a:p>
              <a:pPr algn="ctr"/>
              <a:r>
                <a:rPr lang="en-US" sz="1500" dirty="0" smtClean="0">
                  <a:latin typeface="Calibri" panose="020F0502020204030204" pitchFamily="34" charset="0"/>
                </a:rPr>
                <a:t>25</a:t>
              </a:r>
              <a:endParaRPr lang="en-US" sz="1500" dirty="0"/>
            </a:p>
          </p:txBody>
        </p:sp>
        <p:sp>
          <p:nvSpPr>
            <p:cNvPr id="64" name="Rectangle 63"/>
            <p:cNvSpPr/>
            <p:nvPr/>
          </p:nvSpPr>
          <p:spPr>
            <a:xfrm>
              <a:off x="496540" y="4191000"/>
              <a:ext cx="575800" cy="323165"/>
            </a:xfrm>
            <a:prstGeom prst="rect">
              <a:avLst/>
            </a:prstGeom>
          </p:spPr>
          <p:txBody>
            <a:bodyPr wrap="none">
              <a:spAutoFit/>
            </a:bodyPr>
            <a:lstStyle/>
            <a:p>
              <a:pPr algn="ctr"/>
              <a:r>
                <a:rPr lang="en-US" sz="1500" dirty="0" smtClean="0">
                  <a:latin typeface="Calibri" panose="020F0502020204030204" pitchFamily="34" charset="0"/>
                </a:rPr>
                <a:t>1000</a:t>
              </a:r>
              <a:endParaRPr lang="en-US" sz="1500" dirty="0"/>
            </a:p>
          </p:txBody>
        </p:sp>
        <p:cxnSp>
          <p:nvCxnSpPr>
            <p:cNvPr id="65" name="Straight Connector 64"/>
            <p:cNvCxnSpPr/>
            <p:nvPr/>
          </p:nvCxnSpPr>
          <p:spPr>
            <a:xfrm>
              <a:off x="670140" y="4236277"/>
              <a:ext cx="228600" cy="0"/>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66" name="Group 65"/>
          <p:cNvGrpSpPr/>
          <p:nvPr/>
        </p:nvGrpSpPr>
        <p:grpSpPr>
          <a:xfrm>
            <a:off x="6705600" y="3915117"/>
            <a:ext cx="575800" cy="551765"/>
            <a:chOff x="496540" y="3962400"/>
            <a:chExt cx="575800" cy="551765"/>
          </a:xfrm>
        </p:grpSpPr>
        <p:sp>
          <p:nvSpPr>
            <p:cNvPr id="67" name="Rectangle 66"/>
            <p:cNvSpPr/>
            <p:nvPr/>
          </p:nvSpPr>
          <p:spPr>
            <a:xfrm>
              <a:off x="609599" y="3962400"/>
              <a:ext cx="380232" cy="323165"/>
            </a:xfrm>
            <a:prstGeom prst="rect">
              <a:avLst/>
            </a:prstGeom>
          </p:spPr>
          <p:txBody>
            <a:bodyPr wrap="none">
              <a:spAutoFit/>
            </a:bodyPr>
            <a:lstStyle/>
            <a:p>
              <a:pPr algn="ctr"/>
              <a:r>
                <a:rPr lang="en-US" sz="1500" dirty="0" smtClean="0">
                  <a:latin typeface="Calibri" panose="020F0502020204030204" pitchFamily="34" charset="0"/>
                </a:rPr>
                <a:t>25</a:t>
              </a:r>
              <a:endParaRPr lang="en-US" sz="1500" dirty="0"/>
            </a:p>
          </p:txBody>
        </p:sp>
        <p:sp>
          <p:nvSpPr>
            <p:cNvPr id="68" name="Rectangle 67"/>
            <p:cNvSpPr/>
            <p:nvPr/>
          </p:nvSpPr>
          <p:spPr>
            <a:xfrm>
              <a:off x="496540" y="4191000"/>
              <a:ext cx="575800" cy="323165"/>
            </a:xfrm>
            <a:prstGeom prst="rect">
              <a:avLst/>
            </a:prstGeom>
          </p:spPr>
          <p:txBody>
            <a:bodyPr wrap="none">
              <a:spAutoFit/>
            </a:bodyPr>
            <a:lstStyle/>
            <a:p>
              <a:pPr algn="ctr"/>
              <a:r>
                <a:rPr lang="en-US" sz="1500" dirty="0" smtClean="0">
                  <a:latin typeface="Calibri" panose="020F0502020204030204" pitchFamily="34" charset="0"/>
                </a:rPr>
                <a:t>1000</a:t>
              </a:r>
              <a:endParaRPr lang="en-US" sz="1500" dirty="0"/>
            </a:p>
          </p:txBody>
        </p:sp>
        <p:cxnSp>
          <p:nvCxnSpPr>
            <p:cNvPr id="69" name="Straight Connector 68"/>
            <p:cNvCxnSpPr/>
            <p:nvPr/>
          </p:nvCxnSpPr>
          <p:spPr>
            <a:xfrm>
              <a:off x="670140" y="4236277"/>
              <a:ext cx="228600" cy="0"/>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70" name="Group 69"/>
          <p:cNvGrpSpPr/>
          <p:nvPr/>
        </p:nvGrpSpPr>
        <p:grpSpPr>
          <a:xfrm>
            <a:off x="7245492" y="3915117"/>
            <a:ext cx="575800" cy="551765"/>
            <a:chOff x="496540" y="3962400"/>
            <a:chExt cx="575800" cy="551765"/>
          </a:xfrm>
        </p:grpSpPr>
        <p:sp>
          <p:nvSpPr>
            <p:cNvPr id="71" name="Rectangle 70"/>
            <p:cNvSpPr/>
            <p:nvPr/>
          </p:nvSpPr>
          <p:spPr>
            <a:xfrm>
              <a:off x="658489" y="3962400"/>
              <a:ext cx="282450" cy="323165"/>
            </a:xfrm>
            <a:prstGeom prst="rect">
              <a:avLst/>
            </a:prstGeom>
          </p:spPr>
          <p:txBody>
            <a:bodyPr wrap="none">
              <a:spAutoFit/>
            </a:bodyPr>
            <a:lstStyle/>
            <a:p>
              <a:pPr algn="ctr"/>
              <a:r>
                <a:rPr lang="en-US" sz="1500" dirty="0">
                  <a:latin typeface="Calibri" panose="020F0502020204030204" pitchFamily="34" charset="0"/>
                </a:rPr>
                <a:t>0</a:t>
              </a:r>
              <a:endParaRPr lang="en-US" sz="1500" dirty="0"/>
            </a:p>
          </p:txBody>
        </p:sp>
        <p:sp>
          <p:nvSpPr>
            <p:cNvPr id="72" name="Rectangle 71"/>
            <p:cNvSpPr/>
            <p:nvPr/>
          </p:nvSpPr>
          <p:spPr>
            <a:xfrm>
              <a:off x="496540" y="4191000"/>
              <a:ext cx="575800" cy="323165"/>
            </a:xfrm>
            <a:prstGeom prst="rect">
              <a:avLst/>
            </a:prstGeom>
          </p:spPr>
          <p:txBody>
            <a:bodyPr wrap="none">
              <a:spAutoFit/>
            </a:bodyPr>
            <a:lstStyle/>
            <a:p>
              <a:pPr algn="ctr"/>
              <a:r>
                <a:rPr lang="en-US" sz="1500" dirty="0" smtClean="0">
                  <a:latin typeface="Calibri" panose="020F0502020204030204" pitchFamily="34" charset="0"/>
                </a:rPr>
                <a:t>1000</a:t>
              </a:r>
              <a:endParaRPr lang="en-US" sz="1500" dirty="0"/>
            </a:p>
          </p:txBody>
        </p:sp>
        <p:cxnSp>
          <p:nvCxnSpPr>
            <p:cNvPr id="73" name="Straight Connector 72"/>
            <p:cNvCxnSpPr/>
            <p:nvPr/>
          </p:nvCxnSpPr>
          <p:spPr>
            <a:xfrm>
              <a:off x="670140" y="4236277"/>
              <a:ext cx="228600" cy="0"/>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74" name="Group 73"/>
          <p:cNvGrpSpPr/>
          <p:nvPr/>
        </p:nvGrpSpPr>
        <p:grpSpPr>
          <a:xfrm>
            <a:off x="7778892" y="3915117"/>
            <a:ext cx="575800" cy="551765"/>
            <a:chOff x="496540" y="3962400"/>
            <a:chExt cx="575800" cy="551765"/>
          </a:xfrm>
        </p:grpSpPr>
        <p:sp>
          <p:nvSpPr>
            <p:cNvPr id="75" name="Rectangle 74"/>
            <p:cNvSpPr/>
            <p:nvPr/>
          </p:nvSpPr>
          <p:spPr>
            <a:xfrm>
              <a:off x="560707" y="3962400"/>
              <a:ext cx="478016" cy="323165"/>
            </a:xfrm>
            <a:prstGeom prst="rect">
              <a:avLst/>
            </a:prstGeom>
          </p:spPr>
          <p:txBody>
            <a:bodyPr wrap="none">
              <a:spAutoFit/>
            </a:bodyPr>
            <a:lstStyle/>
            <a:p>
              <a:pPr algn="ctr"/>
              <a:r>
                <a:rPr lang="en-US" sz="1500" dirty="0" smtClean="0">
                  <a:latin typeface="Calibri" panose="020F0502020204030204" pitchFamily="34" charset="0"/>
                </a:rPr>
                <a:t>700</a:t>
              </a:r>
              <a:endParaRPr lang="en-US" sz="1500" dirty="0"/>
            </a:p>
          </p:txBody>
        </p:sp>
        <p:sp>
          <p:nvSpPr>
            <p:cNvPr id="76" name="Rectangle 75"/>
            <p:cNvSpPr/>
            <p:nvPr/>
          </p:nvSpPr>
          <p:spPr>
            <a:xfrm>
              <a:off x="496540" y="4191000"/>
              <a:ext cx="575800" cy="323165"/>
            </a:xfrm>
            <a:prstGeom prst="rect">
              <a:avLst/>
            </a:prstGeom>
          </p:spPr>
          <p:txBody>
            <a:bodyPr wrap="none">
              <a:spAutoFit/>
            </a:bodyPr>
            <a:lstStyle/>
            <a:p>
              <a:pPr algn="ctr"/>
              <a:r>
                <a:rPr lang="en-US" sz="1500" dirty="0" smtClean="0">
                  <a:latin typeface="Calibri" panose="020F0502020204030204" pitchFamily="34" charset="0"/>
                </a:rPr>
                <a:t>1000</a:t>
              </a:r>
              <a:endParaRPr lang="en-US" sz="1500" dirty="0"/>
            </a:p>
          </p:txBody>
        </p:sp>
        <p:cxnSp>
          <p:nvCxnSpPr>
            <p:cNvPr id="77" name="Straight Connector 76"/>
            <p:cNvCxnSpPr/>
            <p:nvPr/>
          </p:nvCxnSpPr>
          <p:spPr>
            <a:xfrm>
              <a:off x="670140" y="4236277"/>
              <a:ext cx="228600" cy="0"/>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10" name="Oval 9"/>
          <p:cNvSpPr/>
          <p:nvPr/>
        </p:nvSpPr>
        <p:spPr>
          <a:xfrm>
            <a:off x="1478280" y="4225088"/>
            <a:ext cx="45720" cy="45719"/>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9" name="Oval 78"/>
          <p:cNvSpPr/>
          <p:nvPr/>
        </p:nvSpPr>
        <p:spPr>
          <a:xfrm>
            <a:off x="2011680" y="4225088"/>
            <a:ext cx="45720" cy="45719"/>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0" name="Oval 79"/>
          <p:cNvSpPr/>
          <p:nvPr/>
        </p:nvSpPr>
        <p:spPr>
          <a:xfrm>
            <a:off x="2521016" y="4225088"/>
            <a:ext cx="45720" cy="45719"/>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1" name="Oval 80"/>
          <p:cNvSpPr/>
          <p:nvPr/>
        </p:nvSpPr>
        <p:spPr>
          <a:xfrm>
            <a:off x="3066448" y="4225088"/>
            <a:ext cx="45720" cy="45719"/>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2" name="Oval 81"/>
          <p:cNvSpPr/>
          <p:nvPr/>
        </p:nvSpPr>
        <p:spPr>
          <a:xfrm>
            <a:off x="6071935" y="4169345"/>
            <a:ext cx="45720" cy="45719"/>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3" name="Oval 82"/>
          <p:cNvSpPr/>
          <p:nvPr/>
        </p:nvSpPr>
        <p:spPr>
          <a:xfrm>
            <a:off x="6671912" y="4169345"/>
            <a:ext cx="45720" cy="45719"/>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4" name="Oval 83"/>
          <p:cNvSpPr/>
          <p:nvPr/>
        </p:nvSpPr>
        <p:spPr>
          <a:xfrm>
            <a:off x="7254864" y="4169345"/>
            <a:ext cx="45720" cy="45719"/>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5" name="Oval 84"/>
          <p:cNvSpPr/>
          <p:nvPr/>
        </p:nvSpPr>
        <p:spPr>
          <a:xfrm>
            <a:off x="7776232" y="4169345"/>
            <a:ext cx="45720" cy="45719"/>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p:cNvSpPr txBox="1"/>
          <p:nvPr/>
        </p:nvSpPr>
        <p:spPr>
          <a:xfrm rot="21371194">
            <a:off x="6007396" y="198430"/>
            <a:ext cx="2709004" cy="923330"/>
          </a:xfrm>
          <a:prstGeom prst="rect">
            <a:avLst/>
          </a:prstGeom>
          <a:solidFill>
            <a:schemeClr val="bg1">
              <a:lumMod val="85000"/>
            </a:schemeClr>
          </a:solidFill>
        </p:spPr>
        <p:txBody>
          <a:bodyPr wrap="square" rtlCol="0">
            <a:spAutoFit/>
          </a:bodyPr>
          <a:lstStyle/>
          <a:p>
            <a:pPr algn="ctr"/>
            <a:r>
              <a:rPr lang="en-US" sz="1800" dirty="0">
                <a:latin typeface="Cambria" panose="02040503050406030204" pitchFamily="18" charset="0"/>
              </a:rPr>
              <a:t>multiply </a:t>
            </a:r>
            <a:r>
              <a:rPr lang="en-US" sz="1800" dirty="0" smtClean="0">
                <a:latin typeface="Cambria" panose="02040503050406030204" pitchFamily="18" charset="0"/>
              </a:rPr>
              <a:t>each word's probability as if they were all independent</a:t>
            </a:r>
            <a:endParaRPr lang="en-US" sz="1800" dirty="0">
              <a:latin typeface="Cambria" panose="02040503050406030204" pitchFamily="18" charset="0"/>
            </a:endParaRPr>
          </a:p>
        </p:txBody>
      </p:sp>
      <p:sp>
        <p:nvSpPr>
          <p:cNvPr id="16" name="Rectangle 15"/>
          <p:cNvSpPr/>
          <p:nvPr/>
        </p:nvSpPr>
        <p:spPr>
          <a:xfrm rot="21122613">
            <a:off x="7567969" y="5873485"/>
            <a:ext cx="1300164" cy="369332"/>
          </a:xfrm>
          <a:prstGeom prst="rect">
            <a:avLst/>
          </a:prstGeom>
          <a:solidFill>
            <a:srgbClr val="FAE9D6"/>
          </a:solidFill>
        </p:spPr>
        <p:txBody>
          <a:bodyPr wrap="none">
            <a:spAutoFit/>
          </a:bodyPr>
          <a:lstStyle/>
          <a:p>
            <a:r>
              <a:rPr lang="en-US" sz="1800" b="1" dirty="0" smtClean="0">
                <a:solidFill>
                  <a:srgbClr val="E97E09"/>
                </a:solidFill>
                <a:latin typeface="Cambria" panose="02040503050406030204" pitchFamily="18" charset="0"/>
              </a:rPr>
              <a:t>problems?</a:t>
            </a:r>
            <a:endParaRPr lang="en-US" b="1" dirty="0">
              <a:solidFill>
                <a:srgbClr val="E97E09"/>
              </a:solidFill>
            </a:endParaRPr>
          </a:p>
        </p:txBody>
      </p:sp>
      <p:sp>
        <p:nvSpPr>
          <p:cNvPr id="86" name="Rectangle 85"/>
          <p:cNvSpPr/>
          <p:nvPr/>
        </p:nvSpPr>
        <p:spPr>
          <a:xfrm rot="21122613">
            <a:off x="7611868" y="6300197"/>
            <a:ext cx="1268296" cy="369332"/>
          </a:xfrm>
          <a:prstGeom prst="rect">
            <a:avLst/>
          </a:prstGeom>
          <a:solidFill>
            <a:srgbClr val="FAE9D6"/>
          </a:solidFill>
        </p:spPr>
        <p:txBody>
          <a:bodyPr wrap="none">
            <a:spAutoFit/>
          </a:bodyPr>
          <a:lstStyle/>
          <a:p>
            <a:r>
              <a:rPr lang="en-US" sz="1800" b="1" dirty="0" smtClean="0">
                <a:solidFill>
                  <a:srgbClr val="E97E09"/>
                </a:solidFill>
                <a:latin typeface="Cambria" panose="02040503050406030204" pitchFamily="18" charset="0"/>
              </a:rPr>
              <a:t>solutions?</a:t>
            </a:r>
            <a:endParaRPr lang="en-US" b="1" dirty="0">
              <a:solidFill>
                <a:srgbClr val="E97E09"/>
              </a:solidFill>
            </a:endParaRPr>
          </a:p>
        </p:txBody>
      </p:sp>
      <p:sp>
        <p:nvSpPr>
          <p:cNvPr id="87" name="Rectangle 86"/>
          <p:cNvSpPr/>
          <p:nvPr/>
        </p:nvSpPr>
        <p:spPr>
          <a:xfrm rot="20163774">
            <a:off x="995862" y="4512776"/>
            <a:ext cx="445378" cy="276999"/>
          </a:xfrm>
          <a:prstGeom prst="rect">
            <a:avLst/>
          </a:prstGeom>
        </p:spPr>
        <p:txBody>
          <a:bodyPr wrap="none">
            <a:spAutoFit/>
          </a:bodyPr>
          <a:lstStyle/>
          <a:p>
            <a:r>
              <a:rPr lang="en-US" sz="1200" dirty="0" smtClean="0">
                <a:latin typeface="Calibri" panose="020F0502020204030204" pitchFamily="34" charset="0"/>
              </a:rPr>
              <a:t>love</a:t>
            </a:r>
            <a:endParaRPr lang="en-US" sz="1200" dirty="0"/>
          </a:p>
        </p:txBody>
      </p:sp>
      <p:sp>
        <p:nvSpPr>
          <p:cNvPr id="88" name="Rectangle 87"/>
          <p:cNvSpPr/>
          <p:nvPr/>
        </p:nvSpPr>
        <p:spPr>
          <a:xfrm rot="20163774">
            <a:off x="1522845" y="4512776"/>
            <a:ext cx="445378" cy="276999"/>
          </a:xfrm>
          <a:prstGeom prst="rect">
            <a:avLst/>
          </a:prstGeom>
        </p:spPr>
        <p:txBody>
          <a:bodyPr wrap="none">
            <a:spAutoFit/>
          </a:bodyPr>
          <a:lstStyle/>
          <a:p>
            <a:r>
              <a:rPr lang="en-US" sz="1200" dirty="0" smtClean="0">
                <a:latin typeface="Calibri" panose="020F0502020204030204" pitchFamily="34" charset="0"/>
              </a:rPr>
              <a:t>love</a:t>
            </a:r>
            <a:endParaRPr lang="en-US" sz="1200" dirty="0"/>
          </a:p>
        </p:txBody>
      </p:sp>
      <p:sp>
        <p:nvSpPr>
          <p:cNvPr id="89" name="Rectangle 88"/>
          <p:cNvSpPr/>
          <p:nvPr/>
        </p:nvSpPr>
        <p:spPr>
          <a:xfrm rot="20163774">
            <a:off x="2028173" y="4512776"/>
            <a:ext cx="445378" cy="276999"/>
          </a:xfrm>
          <a:prstGeom prst="rect">
            <a:avLst/>
          </a:prstGeom>
        </p:spPr>
        <p:txBody>
          <a:bodyPr wrap="none">
            <a:spAutoFit/>
          </a:bodyPr>
          <a:lstStyle/>
          <a:p>
            <a:r>
              <a:rPr lang="en-US" sz="1200" dirty="0" smtClean="0">
                <a:latin typeface="Calibri" panose="020F0502020204030204" pitchFamily="34" charset="0"/>
              </a:rPr>
              <a:t>love</a:t>
            </a:r>
            <a:endParaRPr lang="en-US" sz="1200" dirty="0"/>
          </a:p>
        </p:txBody>
      </p:sp>
      <p:sp>
        <p:nvSpPr>
          <p:cNvPr id="90" name="Rectangle 89"/>
          <p:cNvSpPr/>
          <p:nvPr/>
        </p:nvSpPr>
        <p:spPr>
          <a:xfrm rot="20163774">
            <a:off x="2577334" y="4512776"/>
            <a:ext cx="478016" cy="276999"/>
          </a:xfrm>
          <a:prstGeom prst="rect">
            <a:avLst/>
          </a:prstGeom>
        </p:spPr>
        <p:txBody>
          <a:bodyPr wrap="none">
            <a:spAutoFit/>
          </a:bodyPr>
          <a:lstStyle/>
          <a:p>
            <a:r>
              <a:rPr lang="en-US" sz="1200" dirty="0" smtClean="0">
                <a:latin typeface="Calibri" panose="020F0502020204030204" pitchFamily="34" charset="0"/>
              </a:rPr>
              <a:t>thou</a:t>
            </a:r>
            <a:endParaRPr lang="en-US" sz="1200" dirty="0"/>
          </a:p>
        </p:txBody>
      </p:sp>
      <p:sp>
        <p:nvSpPr>
          <p:cNvPr id="91" name="Rectangle 90"/>
          <p:cNvSpPr/>
          <p:nvPr/>
        </p:nvSpPr>
        <p:spPr>
          <a:xfrm rot="20163774">
            <a:off x="3074196" y="4512776"/>
            <a:ext cx="575157" cy="276999"/>
          </a:xfrm>
          <a:prstGeom prst="rect">
            <a:avLst/>
          </a:prstGeom>
        </p:spPr>
        <p:txBody>
          <a:bodyPr wrap="none">
            <a:spAutoFit/>
          </a:bodyPr>
          <a:lstStyle/>
          <a:p>
            <a:r>
              <a:rPr lang="en-US" sz="1200" dirty="0" smtClean="0">
                <a:latin typeface="Calibri" panose="020F0502020204030204" pitchFamily="34" charset="0"/>
              </a:rPr>
              <a:t>potter</a:t>
            </a:r>
            <a:endParaRPr lang="en-US" sz="1200" dirty="0"/>
          </a:p>
        </p:txBody>
      </p:sp>
      <p:sp>
        <p:nvSpPr>
          <p:cNvPr id="92" name="Rectangle 91"/>
          <p:cNvSpPr/>
          <p:nvPr/>
        </p:nvSpPr>
        <p:spPr>
          <a:xfrm rot="20163774">
            <a:off x="5544649" y="4524369"/>
            <a:ext cx="445378" cy="276999"/>
          </a:xfrm>
          <a:prstGeom prst="rect">
            <a:avLst/>
          </a:prstGeom>
        </p:spPr>
        <p:txBody>
          <a:bodyPr wrap="none">
            <a:spAutoFit/>
          </a:bodyPr>
          <a:lstStyle/>
          <a:p>
            <a:r>
              <a:rPr lang="en-US" sz="1200" dirty="0" smtClean="0">
                <a:latin typeface="Calibri" panose="020F0502020204030204" pitchFamily="34" charset="0"/>
              </a:rPr>
              <a:t>love</a:t>
            </a:r>
            <a:endParaRPr lang="en-US" sz="1200" dirty="0"/>
          </a:p>
        </p:txBody>
      </p:sp>
      <p:sp>
        <p:nvSpPr>
          <p:cNvPr id="93" name="Rectangle 92"/>
          <p:cNvSpPr/>
          <p:nvPr/>
        </p:nvSpPr>
        <p:spPr>
          <a:xfrm rot="20163774">
            <a:off x="6145073" y="4524369"/>
            <a:ext cx="445378" cy="276999"/>
          </a:xfrm>
          <a:prstGeom prst="rect">
            <a:avLst/>
          </a:prstGeom>
        </p:spPr>
        <p:txBody>
          <a:bodyPr wrap="none">
            <a:spAutoFit/>
          </a:bodyPr>
          <a:lstStyle/>
          <a:p>
            <a:r>
              <a:rPr lang="en-US" sz="1200" dirty="0" smtClean="0">
                <a:latin typeface="Calibri" panose="020F0502020204030204" pitchFamily="34" charset="0"/>
              </a:rPr>
              <a:t>love</a:t>
            </a:r>
            <a:endParaRPr lang="en-US" sz="1200" dirty="0"/>
          </a:p>
        </p:txBody>
      </p:sp>
      <p:sp>
        <p:nvSpPr>
          <p:cNvPr id="94" name="Rectangle 93"/>
          <p:cNvSpPr/>
          <p:nvPr/>
        </p:nvSpPr>
        <p:spPr>
          <a:xfrm rot="20163774">
            <a:off x="6769464" y="4524369"/>
            <a:ext cx="445378" cy="276999"/>
          </a:xfrm>
          <a:prstGeom prst="rect">
            <a:avLst/>
          </a:prstGeom>
        </p:spPr>
        <p:txBody>
          <a:bodyPr wrap="none">
            <a:spAutoFit/>
          </a:bodyPr>
          <a:lstStyle/>
          <a:p>
            <a:r>
              <a:rPr lang="en-US" sz="1200" dirty="0" smtClean="0">
                <a:latin typeface="Calibri" panose="020F0502020204030204" pitchFamily="34" charset="0"/>
              </a:rPr>
              <a:t>love</a:t>
            </a:r>
            <a:endParaRPr lang="en-US" sz="1200" dirty="0"/>
          </a:p>
        </p:txBody>
      </p:sp>
      <p:sp>
        <p:nvSpPr>
          <p:cNvPr id="95" name="Rectangle 94"/>
          <p:cNvSpPr/>
          <p:nvPr/>
        </p:nvSpPr>
        <p:spPr>
          <a:xfrm rot="20163774">
            <a:off x="7306593" y="4524369"/>
            <a:ext cx="478016" cy="276999"/>
          </a:xfrm>
          <a:prstGeom prst="rect">
            <a:avLst/>
          </a:prstGeom>
        </p:spPr>
        <p:txBody>
          <a:bodyPr wrap="none">
            <a:spAutoFit/>
          </a:bodyPr>
          <a:lstStyle/>
          <a:p>
            <a:r>
              <a:rPr lang="en-US" sz="1200" dirty="0" smtClean="0">
                <a:latin typeface="Calibri" panose="020F0502020204030204" pitchFamily="34" charset="0"/>
              </a:rPr>
              <a:t>thou</a:t>
            </a:r>
            <a:endParaRPr lang="en-US" sz="1200" dirty="0"/>
          </a:p>
        </p:txBody>
      </p:sp>
      <p:sp>
        <p:nvSpPr>
          <p:cNvPr id="96" name="Rectangle 95"/>
          <p:cNvSpPr/>
          <p:nvPr/>
        </p:nvSpPr>
        <p:spPr>
          <a:xfrm rot="20163774">
            <a:off x="7803455" y="4524369"/>
            <a:ext cx="575157" cy="276999"/>
          </a:xfrm>
          <a:prstGeom prst="rect">
            <a:avLst/>
          </a:prstGeom>
        </p:spPr>
        <p:txBody>
          <a:bodyPr wrap="none">
            <a:spAutoFit/>
          </a:bodyPr>
          <a:lstStyle/>
          <a:p>
            <a:r>
              <a:rPr lang="en-US" sz="1200" dirty="0" smtClean="0">
                <a:latin typeface="Calibri" panose="020F0502020204030204" pitchFamily="34" charset="0"/>
              </a:rPr>
              <a:t>potter</a:t>
            </a:r>
            <a:endParaRPr lang="en-US" sz="1200" dirty="0"/>
          </a:p>
        </p:txBody>
      </p:sp>
      <p:sp>
        <p:nvSpPr>
          <p:cNvPr id="97" name="Rectangle 96"/>
          <p:cNvSpPr/>
          <p:nvPr/>
        </p:nvSpPr>
        <p:spPr>
          <a:xfrm>
            <a:off x="1326488" y="5014936"/>
            <a:ext cx="1997470" cy="461665"/>
          </a:xfrm>
          <a:prstGeom prst="rect">
            <a:avLst/>
          </a:prstGeom>
          <a:solidFill>
            <a:srgbClr val="FAE9D6"/>
          </a:solidFill>
        </p:spPr>
        <p:txBody>
          <a:bodyPr wrap="none">
            <a:spAutoFit/>
          </a:bodyPr>
          <a:lstStyle/>
          <a:p>
            <a:r>
              <a:rPr lang="en-US" dirty="0" smtClean="0">
                <a:latin typeface="Calibri" panose="020F0502020204030204" pitchFamily="34" charset="0"/>
              </a:rPr>
              <a:t>score = 0.0525</a:t>
            </a:r>
            <a:endParaRPr lang="en-US" dirty="0"/>
          </a:p>
        </p:txBody>
      </p:sp>
      <p:sp>
        <p:nvSpPr>
          <p:cNvPr id="98" name="Rectangle 97"/>
          <p:cNvSpPr/>
          <p:nvPr/>
        </p:nvSpPr>
        <p:spPr>
          <a:xfrm>
            <a:off x="5791200" y="5014936"/>
            <a:ext cx="2308452" cy="461665"/>
          </a:xfrm>
          <a:prstGeom prst="rect">
            <a:avLst/>
          </a:prstGeom>
          <a:solidFill>
            <a:srgbClr val="FAE9D6"/>
          </a:solidFill>
        </p:spPr>
        <p:txBody>
          <a:bodyPr wrap="none">
            <a:spAutoFit/>
          </a:bodyPr>
          <a:lstStyle/>
          <a:p>
            <a:r>
              <a:rPr lang="en-US" dirty="0" smtClean="0">
                <a:latin typeface="Calibri" panose="020F0502020204030204" pitchFamily="34" charset="0"/>
              </a:rPr>
              <a:t>score = 0.000011</a:t>
            </a:r>
            <a:endParaRPr lang="en-US" dirty="0"/>
          </a:p>
        </p:txBody>
      </p:sp>
      <p:sp>
        <p:nvSpPr>
          <p:cNvPr id="4" name="Rectangle 3"/>
          <p:cNvSpPr/>
          <p:nvPr/>
        </p:nvSpPr>
        <p:spPr>
          <a:xfrm>
            <a:off x="3007285" y="3162189"/>
            <a:ext cx="3201774" cy="738664"/>
          </a:xfrm>
          <a:prstGeom prst="rect">
            <a:avLst/>
          </a:prstGeom>
          <a:solidFill>
            <a:schemeClr val="bg1"/>
          </a:solidFill>
          <a:ln>
            <a:solidFill>
              <a:schemeClr val="bg1">
                <a:lumMod val="65000"/>
              </a:schemeClr>
            </a:solidFill>
          </a:ln>
        </p:spPr>
        <p:txBody>
          <a:bodyPr wrap="none">
            <a:spAutoFit/>
          </a:bodyPr>
          <a:lstStyle/>
          <a:p>
            <a:pPr algn="ctr"/>
            <a:r>
              <a:rPr lang="en-US" altLang="en-US" sz="4200" dirty="0" smtClean="0">
                <a:latin typeface="Cambria" panose="02040503050406030204" pitchFamily="18" charset="0"/>
              </a:rPr>
              <a:t>Ignore zeros!</a:t>
            </a:r>
            <a:endParaRPr lang="en-US" sz="4200" dirty="0"/>
          </a:p>
        </p:txBody>
      </p:sp>
      <mc:AlternateContent xmlns:mc="http://schemas.openxmlformats.org/markup-compatibility/2006" xmlns:p14="http://schemas.microsoft.com/office/powerpoint/2010/main">
        <mc:Choice Requires="p14">
          <p:contentPart p14:bwMode="auto" r:id="rId2">
            <p14:nvContentPartPr>
              <p14:cNvPr id="11" name="Ink 10"/>
              <p14:cNvContentPartPr/>
              <p14:nvPr/>
            </p14:nvContentPartPr>
            <p14:xfrm>
              <a:off x="6750720" y="5366880"/>
              <a:ext cx="1509480" cy="669960"/>
            </p14:xfrm>
          </p:contentPart>
        </mc:Choice>
        <mc:Fallback xmlns="">
          <p:pic>
            <p:nvPicPr>
              <p:cNvPr id="11" name="Ink 10"/>
              <p:cNvPicPr/>
              <p:nvPr/>
            </p:nvPicPr>
            <p:blipFill>
              <a:blip r:embed="rId3"/>
              <a:stretch>
                <a:fillRect/>
              </a:stretch>
            </p:blipFill>
            <p:spPr>
              <a:xfrm>
                <a:off x="6741360" y="5357520"/>
                <a:ext cx="1528200" cy="688680"/>
              </a:xfrm>
              <a:prstGeom prst="rect">
                <a:avLst/>
              </a:prstGeom>
            </p:spPr>
          </p:pic>
        </mc:Fallback>
      </mc:AlternateContent>
    </p:spTree>
    <p:extLst>
      <p:ext uri="{BB962C8B-B14F-4D97-AF65-F5344CB8AC3E}">
        <p14:creationId xmlns:p14="http://schemas.microsoft.com/office/powerpoint/2010/main" val="402152685"/>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 name="Rounded Rectangle 77"/>
          <p:cNvSpPr/>
          <p:nvPr/>
        </p:nvSpPr>
        <p:spPr>
          <a:xfrm>
            <a:off x="709484" y="3626677"/>
            <a:ext cx="3272969" cy="1366428"/>
          </a:xfrm>
          <a:prstGeom prst="roundRect">
            <a:avLst/>
          </a:prstGeom>
          <a:solidFill>
            <a:srgbClr val="CCFFCC"/>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ounded Rectangle 8"/>
          <p:cNvSpPr/>
          <p:nvPr/>
        </p:nvSpPr>
        <p:spPr>
          <a:xfrm>
            <a:off x="5257799" y="3581399"/>
            <a:ext cx="3356811" cy="1411705"/>
          </a:xfrm>
          <a:prstGeom prst="roundRect">
            <a:avLst/>
          </a:prstGeom>
          <a:solidFill>
            <a:srgbClr val="CCEC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Text Box 5"/>
          <p:cNvSpPr txBox="1">
            <a:spLocks noChangeArrowheads="1"/>
          </p:cNvSpPr>
          <p:nvPr/>
        </p:nvSpPr>
        <p:spPr bwMode="auto">
          <a:xfrm>
            <a:off x="304800" y="182562"/>
            <a:ext cx="6858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sz="3600" dirty="0" smtClean="0">
                <a:latin typeface="Cambria" panose="02040503050406030204" pitchFamily="18" charset="0"/>
              </a:rPr>
              <a:t>Naïve Bayes classification</a:t>
            </a:r>
            <a:endParaRPr lang="en-US" altLang="en-US" sz="3600" b="1" i="1" dirty="0">
              <a:latin typeface="Cambria" panose="02040503050406030204" pitchFamily="18" charset="0"/>
            </a:endParaRPr>
          </a:p>
        </p:txBody>
      </p:sp>
      <p:sp>
        <p:nvSpPr>
          <p:cNvPr id="20" name="TextBox 19"/>
          <p:cNvSpPr txBox="1"/>
          <p:nvPr/>
        </p:nvSpPr>
        <p:spPr>
          <a:xfrm>
            <a:off x="381000" y="1828800"/>
            <a:ext cx="3505200" cy="1200329"/>
          </a:xfrm>
          <a:prstGeom prst="rect">
            <a:avLst/>
          </a:prstGeom>
          <a:noFill/>
        </p:spPr>
        <p:txBody>
          <a:bodyPr wrap="square" rtlCol="0">
            <a:spAutoFit/>
          </a:bodyPr>
          <a:lstStyle/>
          <a:p>
            <a:r>
              <a:rPr lang="en-US" dirty="0" smtClean="0">
                <a:latin typeface="Calibri" panose="020F0502020204030204" pitchFamily="34" charset="0"/>
              </a:rPr>
              <a:t>WS: { </a:t>
            </a:r>
            <a:r>
              <a:rPr lang="en-US" dirty="0" smtClean="0">
                <a:solidFill>
                  <a:srgbClr val="009900"/>
                </a:solidFill>
                <a:latin typeface="Calibri" panose="020F0502020204030204" pitchFamily="34" charset="0"/>
              </a:rPr>
              <a:t>"love"</a:t>
            </a:r>
            <a:r>
              <a:rPr lang="en-US" dirty="0" smtClean="0">
                <a:latin typeface="Calibri" panose="020F0502020204030204" pitchFamily="34" charset="0"/>
              </a:rPr>
              <a:t>: 50, </a:t>
            </a:r>
          </a:p>
          <a:p>
            <a:r>
              <a:rPr lang="en-US" dirty="0">
                <a:solidFill>
                  <a:srgbClr val="009900"/>
                </a:solidFill>
                <a:latin typeface="Calibri" panose="020F0502020204030204" pitchFamily="34" charset="0"/>
              </a:rPr>
              <a:t> </a:t>
            </a:r>
            <a:r>
              <a:rPr lang="en-US" dirty="0" smtClean="0">
                <a:solidFill>
                  <a:srgbClr val="009900"/>
                </a:solidFill>
                <a:latin typeface="Calibri" panose="020F0502020204030204" pitchFamily="34" charset="0"/>
              </a:rPr>
              <a:t>          "spell"</a:t>
            </a:r>
            <a:r>
              <a:rPr lang="en-US" dirty="0" smtClean="0">
                <a:latin typeface="Calibri" panose="020F0502020204030204" pitchFamily="34" charset="0"/>
              </a:rPr>
              <a:t>: 8, </a:t>
            </a:r>
          </a:p>
          <a:p>
            <a:r>
              <a:rPr lang="en-US" dirty="0">
                <a:latin typeface="Calibri" panose="020F0502020204030204" pitchFamily="34" charset="0"/>
              </a:rPr>
              <a:t> </a:t>
            </a:r>
            <a:r>
              <a:rPr lang="en-US" dirty="0" smtClean="0">
                <a:latin typeface="Calibri" panose="020F0502020204030204" pitchFamily="34" charset="0"/>
              </a:rPr>
              <a:t>          </a:t>
            </a:r>
            <a:r>
              <a:rPr lang="en-US" dirty="0" smtClean="0">
                <a:solidFill>
                  <a:srgbClr val="009900"/>
                </a:solidFill>
                <a:latin typeface="Calibri" panose="020F0502020204030204" pitchFamily="34" charset="0"/>
              </a:rPr>
              <a:t>"thou"</a:t>
            </a:r>
            <a:r>
              <a:rPr lang="en-US" dirty="0" smtClean="0">
                <a:latin typeface="Calibri" panose="020F0502020204030204" pitchFamily="34" charset="0"/>
              </a:rPr>
              <a:t>: 42 }</a:t>
            </a:r>
            <a:endParaRPr lang="en-US" dirty="0">
              <a:latin typeface="Calibri" panose="020F0502020204030204" pitchFamily="34" charset="0"/>
            </a:endParaRPr>
          </a:p>
        </p:txBody>
      </p:sp>
      <p:sp>
        <p:nvSpPr>
          <p:cNvPr id="22" name="TextBox 21"/>
          <p:cNvSpPr txBox="1"/>
          <p:nvPr/>
        </p:nvSpPr>
        <p:spPr>
          <a:xfrm>
            <a:off x="5029200" y="1828800"/>
            <a:ext cx="3352800" cy="1200329"/>
          </a:xfrm>
          <a:prstGeom prst="rect">
            <a:avLst/>
          </a:prstGeom>
          <a:noFill/>
        </p:spPr>
        <p:txBody>
          <a:bodyPr wrap="square" rtlCol="0">
            <a:spAutoFit/>
          </a:bodyPr>
          <a:lstStyle/>
          <a:p>
            <a:r>
              <a:rPr lang="en-US" dirty="0" smtClean="0">
                <a:latin typeface="Calibri" panose="020F0502020204030204" pitchFamily="34" charset="0"/>
              </a:rPr>
              <a:t>JKR: { </a:t>
            </a:r>
            <a:r>
              <a:rPr lang="en-US" dirty="0" smtClean="0">
                <a:solidFill>
                  <a:srgbClr val="009900"/>
                </a:solidFill>
                <a:latin typeface="Calibri" panose="020F0502020204030204" pitchFamily="34" charset="0"/>
              </a:rPr>
              <a:t>"love"</a:t>
            </a:r>
            <a:r>
              <a:rPr lang="en-US" dirty="0" smtClean="0">
                <a:latin typeface="Calibri" panose="020F0502020204030204" pitchFamily="34" charset="0"/>
              </a:rPr>
              <a:t>: 25, </a:t>
            </a:r>
          </a:p>
          <a:p>
            <a:r>
              <a:rPr lang="en-US" dirty="0">
                <a:solidFill>
                  <a:srgbClr val="009900"/>
                </a:solidFill>
                <a:latin typeface="Calibri" panose="020F0502020204030204" pitchFamily="34" charset="0"/>
              </a:rPr>
              <a:t> </a:t>
            </a:r>
            <a:r>
              <a:rPr lang="en-US" dirty="0" smtClean="0">
                <a:solidFill>
                  <a:srgbClr val="009900"/>
                </a:solidFill>
                <a:latin typeface="Calibri" panose="020F0502020204030204" pitchFamily="34" charset="0"/>
              </a:rPr>
              <a:t>          "spell"</a:t>
            </a:r>
            <a:r>
              <a:rPr lang="en-US" dirty="0" smtClean="0">
                <a:latin typeface="Calibri" panose="020F0502020204030204" pitchFamily="34" charset="0"/>
              </a:rPr>
              <a:t>: 275,</a:t>
            </a:r>
          </a:p>
          <a:p>
            <a:r>
              <a:rPr lang="en-US" dirty="0">
                <a:latin typeface="Calibri" panose="020F0502020204030204" pitchFamily="34" charset="0"/>
              </a:rPr>
              <a:t> </a:t>
            </a:r>
            <a:r>
              <a:rPr lang="en-US" dirty="0" smtClean="0">
                <a:latin typeface="Calibri" panose="020F0502020204030204" pitchFamily="34" charset="0"/>
              </a:rPr>
              <a:t>          </a:t>
            </a:r>
            <a:r>
              <a:rPr lang="en-US" dirty="0" smtClean="0">
                <a:solidFill>
                  <a:srgbClr val="009900"/>
                </a:solidFill>
                <a:latin typeface="Calibri" panose="020F0502020204030204" pitchFamily="34" charset="0"/>
              </a:rPr>
              <a:t>"potter"</a:t>
            </a:r>
            <a:r>
              <a:rPr lang="en-US" dirty="0" smtClean="0">
                <a:latin typeface="Calibri" panose="020F0502020204030204" pitchFamily="34" charset="0"/>
              </a:rPr>
              <a:t>: 700 }</a:t>
            </a:r>
            <a:endParaRPr lang="en-US" dirty="0">
              <a:latin typeface="Calibri" panose="020F0502020204030204" pitchFamily="34" charset="0"/>
            </a:endParaRPr>
          </a:p>
        </p:txBody>
      </p:sp>
      <p:sp>
        <p:nvSpPr>
          <p:cNvPr id="2" name="Rectangle 1"/>
          <p:cNvSpPr/>
          <p:nvPr/>
        </p:nvSpPr>
        <p:spPr>
          <a:xfrm>
            <a:off x="2786726" y="1899339"/>
            <a:ext cx="1151252" cy="553998"/>
          </a:xfrm>
          <a:prstGeom prst="rect">
            <a:avLst/>
          </a:prstGeom>
          <a:solidFill>
            <a:srgbClr val="CCFFCC"/>
          </a:solidFill>
        </p:spPr>
        <p:txBody>
          <a:bodyPr wrap="square">
            <a:spAutoFit/>
          </a:bodyPr>
          <a:lstStyle/>
          <a:p>
            <a:pPr algn="ctr"/>
            <a:r>
              <a:rPr lang="en-US" sz="1500" dirty="0" smtClean="0">
                <a:solidFill>
                  <a:srgbClr val="009900"/>
                </a:solidFill>
                <a:latin typeface="Calibri" panose="020F0502020204030204" pitchFamily="34" charset="0"/>
              </a:rPr>
              <a:t>"potter" </a:t>
            </a:r>
            <a:r>
              <a:rPr lang="en-US" sz="1500" dirty="0" smtClean="0">
                <a:latin typeface="Calibri" panose="020F0502020204030204" pitchFamily="34" charset="0"/>
              </a:rPr>
              <a:t>is not here.</a:t>
            </a:r>
            <a:endParaRPr lang="en-US" sz="1500" dirty="0"/>
          </a:p>
        </p:txBody>
      </p:sp>
      <p:sp>
        <p:nvSpPr>
          <p:cNvPr id="23" name="Rectangle 22"/>
          <p:cNvSpPr/>
          <p:nvPr/>
        </p:nvSpPr>
        <p:spPr>
          <a:xfrm>
            <a:off x="7696200" y="1899339"/>
            <a:ext cx="1151252" cy="553998"/>
          </a:xfrm>
          <a:prstGeom prst="rect">
            <a:avLst/>
          </a:prstGeom>
          <a:solidFill>
            <a:srgbClr val="CCECFF"/>
          </a:solidFill>
        </p:spPr>
        <p:txBody>
          <a:bodyPr wrap="square">
            <a:spAutoFit/>
          </a:bodyPr>
          <a:lstStyle/>
          <a:p>
            <a:pPr algn="ctr"/>
            <a:r>
              <a:rPr lang="en-US" sz="1500" dirty="0" smtClean="0">
                <a:solidFill>
                  <a:srgbClr val="009900"/>
                </a:solidFill>
                <a:latin typeface="Calibri" panose="020F0502020204030204" pitchFamily="34" charset="0"/>
              </a:rPr>
              <a:t>"thou" </a:t>
            </a:r>
            <a:r>
              <a:rPr lang="en-US" sz="1500" dirty="0" smtClean="0">
                <a:latin typeface="Calibri" panose="020F0502020204030204" pitchFamily="34" charset="0"/>
              </a:rPr>
              <a:t>is not here.</a:t>
            </a:r>
            <a:endParaRPr lang="en-US" sz="1500" dirty="0"/>
          </a:p>
        </p:txBody>
      </p:sp>
      <p:sp>
        <p:nvSpPr>
          <p:cNvPr id="25" name="TextBox 24"/>
          <p:cNvSpPr txBox="1"/>
          <p:nvPr/>
        </p:nvSpPr>
        <p:spPr>
          <a:xfrm>
            <a:off x="2490242" y="5638800"/>
            <a:ext cx="4327948" cy="830997"/>
          </a:xfrm>
          <a:prstGeom prst="rect">
            <a:avLst/>
          </a:prstGeom>
          <a:noFill/>
        </p:spPr>
        <p:txBody>
          <a:bodyPr wrap="square" rtlCol="0">
            <a:spAutoFit/>
          </a:bodyPr>
          <a:lstStyle/>
          <a:p>
            <a:r>
              <a:rPr lang="en-US" dirty="0" smtClean="0">
                <a:latin typeface="Calibri" panose="020F0502020204030204" pitchFamily="34" charset="0"/>
              </a:rPr>
              <a:t>New: { </a:t>
            </a:r>
            <a:r>
              <a:rPr lang="en-US" dirty="0" smtClean="0">
                <a:solidFill>
                  <a:srgbClr val="009900"/>
                </a:solidFill>
                <a:latin typeface="Calibri" panose="020F0502020204030204" pitchFamily="34" charset="0"/>
              </a:rPr>
              <a:t>"love"</a:t>
            </a:r>
            <a:r>
              <a:rPr lang="en-US" dirty="0" smtClean="0">
                <a:latin typeface="Calibri" panose="020F0502020204030204" pitchFamily="34" charset="0"/>
              </a:rPr>
              <a:t>: 3,  </a:t>
            </a:r>
            <a:r>
              <a:rPr lang="en-US" dirty="0" smtClean="0">
                <a:solidFill>
                  <a:srgbClr val="009900"/>
                </a:solidFill>
                <a:latin typeface="Calibri" panose="020F0502020204030204" pitchFamily="34" charset="0"/>
              </a:rPr>
              <a:t>"thou"</a:t>
            </a:r>
            <a:r>
              <a:rPr lang="en-US" dirty="0" smtClean="0">
                <a:latin typeface="Calibri" panose="020F0502020204030204" pitchFamily="34" charset="0"/>
              </a:rPr>
              <a:t>: 1,</a:t>
            </a:r>
          </a:p>
          <a:p>
            <a:r>
              <a:rPr lang="en-US" dirty="0">
                <a:latin typeface="Calibri" panose="020F0502020204030204" pitchFamily="34" charset="0"/>
              </a:rPr>
              <a:t> </a:t>
            </a:r>
            <a:r>
              <a:rPr lang="en-US" dirty="0" smtClean="0">
                <a:latin typeface="Calibri" panose="020F0502020204030204" pitchFamily="34" charset="0"/>
              </a:rPr>
              <a:t>           </a:t>
            </a:r>
            <a:r>
              <a:rPr lang="en-US" dirty="0" smtClean="0">
                <a:solidFill>
                  <a:srgbClr val="009900"/>
                </a:solidFill>
                <a:latin typeface="Calibri" panose="020F0502020204030204" pitchFamily="34" charset="0"/>
              </a:rPr>
              <a:t>"potter"</a:t>
            </a:r>
            <a:r>
              <a:rPr lang="en-US" dirty="0" smtClean="0">
                <a:latin typeface="Calibri" panose="020F0502020204030204" pitchFamily="34" charset="0"/>
              </a:rPr>
              <a:t>: 2, </a:t>
            </a:r>
            <a:r>
              <a:rPr lang="en-US" dirty="0" smtClean="0">
                <a:solidFill>
                  <a:srgbClr val="009900"/>
                </a:solidFill>
                <a:latin typeface="Calibri" panose="020F0502020204030204" pitchFamily="34" charset="0"/>
              </a:rPr>
              <a:t>"spam"</a:t>
            </a:r>
            <a:r>
              <a:rPr lang="en-US" dirty="0" smtClean="0">
                <a:latin typeface="Calibri" panose="020F0502020204030204" pitchFamily="34" charset="0"/>
              </a:rPr>
              <a:t>: 4 }</a:t>
            </a:r>
            <a:endParaRPr lang="en-US" dirty="0">
              <a:latin typeface="Calibri" panose="020F0502020204030204" pitchFamily="34" charset="0"/>
            </a:endParaRPr>
          </a:p>
        </p:txBody>
      </p:sp>
      <p:sp>
        <p:nvSpPr>
          <p:cNvPr id="3" name="TextBox 2"/>
          <p:cNvSpPr txBox="1"/>
          <p:nvPr/>
        </p:nvSpPr>
        <p:spPr>
          <a:xfrm>
            <a:off x="296779" y="3364468"/>
            <a:ext cx="1752600" cy="369332"/>
          </a:xfrm>
          <a:prstGeom prst="rect">
            <a:avLst/>
          </a:prstGeom>
          <a:solidFill>
            <a:srgbClr val="CCFFCC"/>
          </a:solidFill>
          <a:ln>
            <a:solidFill>
              <a:srgbClr val="009900"/>
            </a:solidFill>
          </a:ln>
        </p:spPr>
        <p:txBody>
          <a:bodyPr wrap="square" rtlCol="0">
            <a:spAutoFit/>
          </a:bodyPr>
          <a:lstStyle/>
          <a:p>
            <a:pPr algn="ctr"/>
            <a:r>
              <a:rPr lang="en-US" sz="1800" dirty="0" smtClean="0">
                <a:latin typeface="Cambria" panose="02040503050406030204" pitchFamily="18" charset="0"/>
              </a:rPr>
              <a:t>score vs. </a:t>
            </a:r>
            <a:r>
              <a:rPr lang="en-US" sz="1800" dirty="0" smtClean="0">
                <a:latin typeface="Calibri" panose="020F0502020204030204" pitchFamily="34" charset="0"/>
              </a:rPr>
              <a:t>WS</a:t>
            </a:r>
            <a:r>
              <a:rPr lang="en-US" sz="1800" dirty="0" smtClean="0">
                <a:latin typeface="Cambria" panose="02040503050406030204" pitchFamily="18" charset="0"/>
              </a:rPr>
              <a:t> </a:t>
            </a:r>
            <a:endParaRPr lang="en-US" sz="1800" dirty="0">
              <a:latin typeface="Cambria" panose="02040503050406030204" pitchFamily="18" charset="0"/>
            </a:endParaRPr>
          </a:p>
        </p:txBody>
      </p:sp>
      <p:sp>
        <p:nvSpPr>
          <p:cNvPr id="12" name="TextBox 11"/>
          <p:cNvSpPr txBox="1"/>
          <p:nvPr/>
        </p:nvSpPr>
        <p:spPr>
          <a:xfrm>
            <a:off x="7086600" y="3364468"/>
            <a:ext cx="1752600" cy="369332"/>
          </a:xfrm>
          <a:prstGeom prst="rect">
            <a:avLst/>
          </a:prstGeom>
          <a:solidFill>
            <a:srgbClr val="CCECFF"/>
          </a:solidFill>
          <a:ln>
            <a:solidFill>
              <a:srgbClr val="000AF9"/>
            </a:solidFill>
          </a:ln>
        </p:spPr>
        <p:txBody>
          <a:bodyPr wrap="square" rtlCol="0">
            <a:spAutoFit/>
          </a:bodyPr>
          <a:lstStyle/>
          <a:p>
            <a:pPr algn="ctr"/>
            <a:r>
              <a:rPr lang="en-US" sz="1800" dirty="0" smtClean="0">
                <a:latin typeface="Cambria" panose="02040503050406030204" pitchFamily="18" charset="0"/>
              </a:rPr>
              <a:t>score vs. </a:t>
            </a:r>
            <a:r>
              <a:rPr lang="en-US" sz="1800" dirty="0" smtClean="0">
                <a:latin typeface="Calibri" panose="020F0502020204030204" pitchFamily="34" charset="0"/>
              </a:rPr>
              <a:t>JKR</a:t>
            </a:r>
            <a:r>
              <a:rPr lang="en-US" sz="1800" dirty="0" smtClean="0">
                <a:latin typeface="Cambria" panose="02040503050406030204" pitchFamily="18" charset="0"/>
              </a:rPr>
              <a:t> </a:t>
            </a:r>
            <a:endParaRPr lang="en-US" sz="1800" dirty="0">
              <a:latin typeface="Cambria" panose="02040503050406030204" pitchFamily="18" charset="0"/>
            </a:endParaRPr>
          </a:p>
        </p:txBody>
      </p:sp>
      <p:grpSp>
        <p:nvGrpSpPr>
          <p:cNvPr id="8" name="Group 7"/>
          <p:cNvGrpSpPr/>
          <p:nvPr/>
        </p:nvGrpSpPr>
        <p:grpSpPr>
          <a:xfrm>
            <a:off x="990600" y="3962400"/>
            <a:ext cx="478016" cy="551765"/>
            <a:chOff x="545432" y="3962400"/>
            <a:chExt cx="478016" cy="551765"/>
          </a:xfrm>
        </p:grpSpPr>
        <p:sp>
          <p:nvSpPr>
            <p:cNvPr id="5" name="Rectangle 4"/>
            <p:cNvSpPr/>
            <p:nvPr/>
          </p:nvSpPr>
          <p:spPr>
            <a:xfrm>
              <a:off x="609600" y="3962400"/>
              <a:ext cx="380232" cy="323165"/>
            </a:xfrm>
            <a:prstGeom prst="rect">
              <a:avLst/>
            </a:prstGeom>
          </p:spPr>
          <p:txBody>
            <a:bodyPr wrap="none">
              <a:spAutoFit/>
            </a:bodyPr>
            <a:lstStyle/>
            <a:p>
              <a:pPr algn="ctr"/>
              <a:r>
                <a:rPr lang="en-US" sz="1500" dirty="0">
                  <a:latin typeface="Calibri" panose="020F0502020204030204" pitchFamily="34" charset="0"/>
                </a:rPr>
                <a:t>50</a:t>
              </a:r>
              <a:endParaRPr lang="en-US" sz="1500" dirty="0"/>
            </a:p>
          </p:txBody>
        </p:sp>
        <p:sp>
          <p:nvSpPr>
            <p:cNvPr id="14" name="Rectangle 13"/>
            <p:cNvSpPr/>
            <p:nvPr/>
          </p:nvSpPr>
          <p:spPr>
            <a:xfrm>
              <a:off x="545432" y="4191000"/>
              <a:ext cx="478016" cy="323165"/>
            </a:xfrm>
            <a:prstGeom prst="rect">
              <a:avLst/>
            </a:prstGeom>
          </p:spPr>
          <p:txBody>
            <a:bodyPr wrap="none">
              <a:spAutoFit/>
            </a:bodyPr>
            <a:lstStyle/>
            <a:p>
              <a:pPr algn="ctr"/>
              <a:r>
                <a:rPr lang="en-US" sz="1500" dirty="0" smtClean="0">
                  <a:latin typeface="Calibri" panose="020F0502020204030204" pitchFamily="34" charset="0"/>
                </a:rPr>
                <a:t>100</a:t>
              </a:r>
              <a:endParaRPr lang="en-US" sz="1500" dirty="0"/>
            </a:p>
          </p:txBody>
        </p:sp>
        <p:cxnSp>
          <p:nvCxnSpPr>
            <p:cNvPr id="7" name="Straight Connector 6"/>
            <p:cNvCxnSpPr/>
            <p:nvPr/>
          </p:nvCxnSpPr>
          <p:spPr>
            <a:xfrm>
              <a:off x="670140" y="4236277"/>
              <a:ext cx="228600" cy="0"/>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38" name="Group 37"/>
          <p:cNvGrpSpPr/>
          <p:nvPr/>
        </p:nvGrpSpPr>
        <p:grpSpPr>
          <a:xfrm>
            <a:off x="1524000" y="3962400"/>
            <a:ext cx="478016" cy="551765"/>
            <a:chOff x="545432" y="3962400"/>
            <a:chExt cx="478016" cy="551765"/>
          </a:xfrm>
        </p:grpSpPr>
        <p:sp>
          <p:nvSpPr>
            <p:cNvPr id="39" name="Rectangle 38"/>
            <p:cNvSpPr/>
            <p:nvPr/>
          </p:nvSpPr>
          <p:spPr>
            <a:xfrm>
              <a:off x="609600" y="3962400"/>
              <a:ext cx="380232" cy="323165"/>
            </a:xfrm>
            <a:prstGeom prst="rect">
              <a:avLst/>
            </a:prstGeom>
          </p:spPr>
          <p:txBody>
            <a:bodyPr wrap="none">
              <a:spAutoFit/>
            </a:bodyPr>
            <a:lstStyle/>
            <a:p>
              <a:pPr algn="ctr"/>
              <a:r>
                <a:rPr lang="en-US" sz="1500" dirty="0">
                  <a:latin typeface="Calibri" panose="020F0502020204030204" pitchFamily="34" charset="0"/>
                </a:rPr>
                <a:t>50</a:t>
              </a:r>
              <a:endParaRPr lang="en-US" sz="1500" dirty="0"/>
            </a:p>
          </p:txBody>
        </p:sp>
        <p:sp>
          <p:nvSpPr>
            <p:cNvPr id="40" name="Rectangle 39"/>
            <p:cNvSpPr/>
            <p:nvPr/>
          </p:nvSpPr>
          <p:spPr>
            <a:xfrm>
              <a:off x="545432" y="4191000"/>
              <a:ext cx="478016" cy="323165"/>
            </a:xfrm>
            <a:prstGeom prst="rect">
              <a:avLst/>
            </a:prstGeom>
          </p:spPr>
          <p:txBody>
            <a:bodyPr wrap="none">
              <a:spAutoFit/>
            </a:bodyPr>
            <a:lstStyle/>
            <a:p>
              <a:pPr algn="ctr"/>
              <a:r>
                <a:rPr lang="en-US" sz="1500" dirty="0" smtClean="0">
                  <a:latin typeface="Calibri" panose="020F0502020204030204" pitchFamily="34" charset="0"/>
                </a:rPr>
                <a:t>100</a:t>
              </a:r>
              <a:endParaRPr lang="en-US" sz="1500" dirty="0"/>
            </a:p>
          </p:txBody>
        </p:sp>
        <p:cxnSp>
          <p:nvCxnSpPr>
            <p:cNvPr id="41" name="Straight Connector 40"/>
            <p:cNvCxnSpPr/>
            <p:nvPr/>
          </p:nvCxnSpPr>
          <p:spPr>
            <a:xfrm>
              <a:off x="670140" y="4236277"/>
              <a:ext cx="228600" cy="0"/>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42" name="Group 41"/>
          <p:cNvGrpSpPr/>
          <p:nvPr/>
        </p:nvGrpSpPr>
        <p:grpSpPr>
          <a:xfrm>
            <a:off x="2032576" y="3962400"/>
            <a:ext cx="478016" cy="551765"/>
            <a:chOff x="545432" y="3962400"/>
            <a:chExt cx="478016" cy="551765"/>
          </a:xfrm>
        </p:grpSpPr>
        <p:sp>
          <p:nvSpPr>
            <p:cNvPr id="43" name="Rectangle 42"/>
            <p:cNvSpPr/>
            <p:nvPr/>
          </p:nvSpPr>
          <p:spPr>
            <a:xfrm>
              <a:off x="609600" y="3962400"/>
              <a:ext cx="380232" cy="323165"/>
            </a:xfrm>
            <a:prstGeom prst="rect">
              <a:avLst/>
            </a:prstGeom>
          </p:spPr>
          <p:txBody>
            <a:bodyPr wrap="none">
              <a:spAutoFit/>
            </a:bodyPr>
            <a:lstStyle/>
            <a:p>
              <a:pPr algn="ctr"/>
              <a:r>
                <a:rPr lang="en-US" sz="1500" dirty="0">
                  <a:latin typeface="Calibri" panose="020F0502020204030204" pitchFamily="34" charset="0"/>
                </a:rPr>
                <a:t>50</a:t>
              </a:r>
              <a:endParaRPr lang="en-US" sz="1500" dirty="0"/>
            </a:p>
          </p:txBody>
        </p:sp>
        <p:sp>
          <p:nvSpPr>
            <p:cNvPr id="44" name="Rectangle 43"/>
            <p:cNvSpPr/>
            <p:nvPr/>
          </p:nvSpPr>
          <p:spPr>
            <a:xfrm>
              <a:off x="545432" y="4191000"/>
              <a:ext cx="478016" cy="323165"/>
            </a:xfrm>
            <a:prstGeom prst="rect">
              <a:avLst/>
            </a:prstGeom>
          </p:spPr>
          <p:txBody>
            <a:bodyPr wrap="none">
              <a:spAutoFit/>
            </a:bodyPr>
            <a:lstStyle/>
            <a:p>
              <a:pPr algn="ctr"/>
              <a:r>
                <a:rPr lang="en-US" sz="1500" dirty="0" smtClean="0">
                  <a:latin typeface="Calibri" panose="020F0502020204030204" pitchFamily="34" charset="0"/>
                </a:rPr>
                <a:t>100</a:t>
              </a:r>
              <a:endParaRPr lang="en-US" sz="1500" dirty="0"/>
            </a:p>
          </p:txBody>
        </p:sp>
        <p:cxnSp>
          <p:nvCxnSpPr>
            <p:cNvPr id="45" name="Straight Connector 44"/>
            <p:cNvCxnSpPr/>
            <p:nvPr/>
          </p:nvCxnSpPr>
          <p:spPr>
            <a:xfrm>
              <a:off x="670140" y="4236277"/>
              <a:ext cx="228600" cy="0"/>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46" name="Group 45"/>
          <p:cNvGrpSpPr/>
          <p:nvPr/>
        </p:nvGrpSpPr>
        <p:grpSpPr>
          <a:xfrm>
            <a:off x="2569984" y="3962400"/>
            <a:ext cx="478016" cy="551765"/>
            <a:chOff x="545432" y="3962400"/>
            <a:chExt cx="478016" cy="551765"/>
          </a:xfrm>
        </p:grpSpPr>
        <p:sp>
          <p:nvSpPr>
            <p:cNvPr id="47" name="Rectangle 46"/>
            <p:cNvSpPr/>
            <p:nvPr/>
          </p:nvSpPr>
          <p:spPr>
            <a:xfrm>
              <a:off x="609599" y="3962400"/>
              <a:ext cx="380232" cy="323165"/>
            </a:xfrm>
            <a:prstGeom prst="rect">
              <a:avLst/>
            </a:prstGeom>
          </p:spPr>
          <p:txBody>
            <a:bodyPr wrap="none">
              <a:spAutoFit/>
            </a:bodyPr>
            <a:lstStyle/>
            <a:p>
              <a:pPr algn="ctr"/>
              <a:r>
                <a:rPr lang="en-US" sz="1500" dirty="0" smtClean="0">
                  <a:latin typeface="Calibri" panose="020F0502020204030204" pitchFamily="34" charset="0"/>
                </a:rPr>
                <a:t>42</a:t>
              </a:r>
              <a:endParaRPr lang="en-US" sz="1500" dirty="0"/>
            </a:p>
          </p:txBody>
        </p:sp>
        <p:sp>
          <p:nvSpPr>
            <p:cNvPr id="48" name="Rectangle 47"/>
            <p:cNvSpPr/>
            <p:nvPr/>
          </p:nvSpPr>
          <p:spPr>
            <a:xfrm>
              <a:off x="545432" y="4191000"/>
              <a:ext cx="478016" cy="323165"/>
            </a:xfrm>
            <a:prstGeom prst="rect">
              <a:avLst/>
            </a:prstGeom>
          </p:spPr>
          <p:txBody>
            <a:bodyPr wrap="none">
              <a:spAutoFit/>
            </a:bodyPr>
            <a:lstStyle/>
            <a:p>
              <a:pPr algn="ctr"/>
              <a:r>
                <a:rPr lang="en-US" sz="1500" dirty="0" smtClean="0">
                  <a:latin typeface="Calibri" panose="020F0502020204030204" pitchFamily="34" charset="0"/>
                </a:rPr>
                <a:t>100</a:t>
              </a:r>
              <a:endParaRPr lang="en-US" sz="1500" dirty="0"/>
            </a:p>
          </p:txBody>
        </p:sp>
        <p:cxnSp>
          <p:nvCxnSpPr>
            <p:cNvPr id="49" name="Straight Connector 48"/>
            <p:cNvCxnSpPr/>
            <p:nvPr/>
          </p:nvCxnSpPr>
          <p:spPr>
            <a:xfrm>
              <a:off x="670140" y="4236277"/>
              <a:ext cx="228600" cy="0"/>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50" name="Group 49"/>
          <p:cNvGrpSpPr/>
          <p:nvPr/>
        </p:nvGrpSpPr>
        <p:grpSpPr>
          <a:xfrm>
            <a:off x="3103384" y="3962400"/>
            <a:ext cx="478016" cy="551765"/>
            <a:chOff x="545432" y="3962400"/>
            <a:chExt cx="478016" cy="551765"/>
          </a:xfrm>
        </p:grpSpPr>
        <p:sp>
          <p:nvSpPr>
            <p:cNvPr id="51" name="Rectangle 50"/>
            <p:cNvSpPr/>
            <p:nvPr/>
          </p:nvSpPr>
          <p:spPr>
            <a:xfrm>
              <a:off x="658491" y="3962400"/>
              <a:ext cx="282449" cy="323165"/>
            </a:xfrm>
            <a:prstGeom prst="rect">
              <a:avLst/>
            </a:prstGeom>
          </p:spPr>
          <p:txBody>
            <a:bodyPr wrap="none">
              <a:spAutoFit/>
            </a:bodyPr>
            <a:lstStyle/>
            <a:p>
              <a:pPr algn="ctr"/>
              <a:r>
                <a:rPr lang="en-US" sz="1500" dirty="0" smtClean="0">
                  <a:latin typeface="Calibri" panose="020F0502020204030204" pitchFamily="34" charset="0"/>
                </a:rPr>
                <a:t>0</a:t>
              </a:r>
              <a:endParaRPr lang="en-US" sz="1500" dirty="0"/>
            </a:p>
          </p:txBody>
        </p:sp>
        <p:sp>
          <p:nvSpPr>
            <p:cNvPr id="52" name="Rectangle 51"/>
            <p:cNvSpPr/>
            <p:nvPr/>
          </p:nvSpPr>
          <p:spPr>
            <a:xfrm>
              <a:off x="545432" y="4191000"/>
              <a:ext cx="478016" cy="323165"/>
            </a:xfrm>
            <a:prstGeom prst="rect">
              <a:avLst/>
            </a:prstGeom>
          </p:spPr>
          <p:txBody>
            <a:bodyPr wrap="none">
              <a:spAutoFit/>
            </a:bodyPr>
            <a:lstStyle/>
            <a:p>
              <a:pPr algn="ctr"/>
              <a:r>
                <a:rPr lang="en-US" sz="1500" dirty="0" smtClean="0">
                  <a:latin typeface="Calibri" panose="020F0502020204030204" pitchFamily="34" charset="0"/>
                </a:rPr>
                <a:t>100</a:t>
              </a:r>
              <a:endParaRPr lang="en-US" sz="1500" dirty="0"/>
            </a:p>
          </p:txBody>
        </p:sp>
        <p:cxnSp>
          <p:nvCxnSpPr>
            <p:cNvPr id="53" name="Straight Connector 52"/>
            <p:cNvCxnSpPr/>
            <p:nvPr/>
          </p:nvCxnSpPr>
          <p:spPr>
            <a:xfrm>
              <a:off x="670140" y="4236277"/>
              <a:ext cx="228600" cy="0"/>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58" name="Group 57"/>
          <p:cNvGrpSpPr/>
          <p:nvPr/>
        </p:nvGrpSpPr>
        <p:grpSpPr>
          <a:xfrm>
            <a:off x="5486400" y="3915117"/>
            <a:ext cx="575800" cy="551765"/>
            <a:chOff x="496540" y="3962400"/>
            <a:chExt cx="575800" cy="551765"/>
          </a:xfrm>
        </p:grpSpPr>
        <p:sp>
          <p:nvSpPr>
            <p:cNvPr id="59" name="Rectangle 58"/>
            <p:cNvSpPr/>
            <p:nvPr/>
          </p:nvSpPr>
          <p:spPr>
            <a:xfrm>
              <a:off x="609599" y="3962400"/>
              <a:ext cx="380232" cy="323165"/>
            </a:xfrm>
            <a:prstGeom prst="rect">
              <a:avLst/>
            </a:prstGeom>
          </p:spPr>
          <p:txBody>
            <a:bodyPr wrap="none">
              <a:spAutoFit/>
            </a:bodyPr>
            <a:lstStyle/>
            <a:p>
              <a:pPr algn="ctr"/>
              <a:r>
                <a:rPr lang="en-US" sz="1500" dirty="0" smtClean="0">
                  <a:latin typeface="Calibri" panose="020F0502020204030204" pitchFamily="34" charset="0"/>
                </a:rPr>
                <a:t>25</a:t>
              </a:r>
              <a:endParaRPr lang="en-US" sz="1500" dirty="0"/>
            </a:p>
          </p:txBody>
        </p:sp>
        <p:sp>
          <p:nvSpPr>
            <p:cNvPr id="60" name="Rectangle 59"/>
            <p:cNvSpPr/>
            <p:nvPr/>
          </p:nvSpPr>
          <p:spPr>
            <a:xfrm>
              <a:off x="496540" y="4191000"/>
              <a:ext cx="575800" cy="323165"/>
            </a:xfrm>
            <a:prstGeom prst="rect">
              <a:avLst/>
            </a:prstGeom>
          </p:spPr>
          <p:txBody>
            <a:bodyPr wrap="none">
              <a:spAutoFit/>
            </a:bodyPr>
            <a:lstStyle/>
            <a:p>
              <a:pPr algn="ctr"/>
              <a:r>
                <a:rPr lang="en-US" sz="1500" dirty="0" smtClean="0">
                  <a:latin typeface="Calibri" panose="020F0502020204030204" pitchFamily="34" charset="0"/>
                </a:rPr>
                <a:t>1000</a:t>
              </a:r>
              <a:endParaRPr lang="en-US" sz="1500" dirty="0"/>
            </a:p>
          </p:txBody>
        </p:sp>
        <p:cxnSp>
          <p:nvCxnSpPr>
            <p:cNvPr id="61" name="Straight Connector 60"/>
            <p:cNvCxnSpPr/>
            <p:nvPr/>
          </p:nvCxnSpPr>
          <p:spPr>
            <a:xfrm>
              <a:off x="670140" y="4236277"/>
              <a:ext cx="228600" cy="0"/>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62" name="Group 61"/>
          <p:cNvGrpSpPr/>
          <p:nvPr/>
        </p:nvGrpSpPr>
        <p:grpSpPr>
          <a:xfrm>
            <a:off x="6096000" y="3915117"/>
            <a:ext cx="575800" cy="551765"/>
            <a:chOff x="496540" y="3962400"/>
            <a:chExt cx="575800" cy="551765"/>
          </a:xfrm>
        </p:grpSpPr>
        <p:sp>
          <p:nvSpPr>
            <p:cNvPr id="63" name="Rectangle 62"/>
            <p:cNvSpPr/>
            <p:nvPr/>
          </p:nvSpPr>
          <p:spPr>
            <a:xfrm>
              <a:off x="609599" y="3962400"/>
              <a:ext cx="380232" cy="323165"/>
            </a:xfrm>
            <a:prstGeom prst="rect">
              <a:avLst/>
            </a:prstGeom>
          </p:spPr>
          <p:txBody>
            <a:bodyPr wrap="none">
              <a:spAutoFit/>
            </a:bodyPr>
            <a:lstStyle/>
            <a:p>
              <a:pPr algn="ctr"/>
              <a:r>
                <a:rPr lang="en-US" sz="1500" dirty="0" smtClean="0">
                  <a:latin typeface="Calibri" panose="020F0502020204030204" pitchFamily="34" charset="0"/>
                </a:rPr>
                <a:t>25</a:t>
              </a:r>
              <a:endParaRPr lang="en-US" sz="1500" dirty="0"/>
            </a:p>
          </p:txBody>
        </p:sp>
        <p:sp>
          <p:nvSpPr>
            <p:cNvPr id="64" name="Rectangle 63"/>
            <p:cNvSpPr/>
            <p:nvPr/>
          </p:nvSpPr>
          <p:spPr>
            <a:xfrm>
              <a:off x="496540" y="4191000"/>
              <a:ext cx="575800" cy="323165"/>
            </a:xfrm>
            <a:prstGeom prst="rect">
              <a:avLst/>
            </a:prstGeom>
          </p:spPr>
          <p:txBody>
            <a:bodyPr wrap="none">
              <a:spAutoFit/>
            </a:bodyPr>
            <a:lstStyle/>
            <a:p>
              <a:pPr algn="ctr"/>
              <a:r>
                <a:rPr lang="en-US" sz="1500" dirty="0" smtClean="0">
                  <a:latin typeface="Calibri" panose="020F0502020204030204" pitchFamily="34" charset="0"/>
                </a:rPr>
                <a:t>1000</a:t>
              </a:r>
              <a:endParaRPr lang="en-US" sz="1500" dirty="0"/>
            </a:p>
          </p:txBody>
        </p:sp>
        <p:cxnSp>
          <p:nvCxnSpPr>
            <p:cNvPr id="65" name="Straight Connector 64"/>
            <p:cNvCxnSpPr/>
            <p:nvPr/>
          </p:nvCxnSpPr>
          <p:spPr>
            <a:xfrm>
              <a:off x="670140" y="4236277"/>
              <a:ext cx="228600" cy="0"/>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66" name="Group 65"/>
          <p:cNvGrpSpPr/>
          <p:nvPr/>
        </p:nvGrpSpPr>
        <p:grpSpPr>
          <a:xfrm>
            <a:off x="6705600" y="3915117"/>
            <a:ext cx="575800" cy="551765"/>
            <a:chOff x="496540" y="3962400"/>
            <a:chExt cx="575800" cy="551765"/>
          </a:xfrm>
        </p:grpSpPr>
        <p:sp>
          <p:nvSpPr>
            <p:cNvPr id="67" name="Rectangle 66"/>
            <p:cNvSpPr/>
            <p:nvPr/>
          </p:nvSpPr>
          <p:spPr>
            <a:xfrm>
              <a:off x="609599" y="3962400"/>
              <a:ext cx="380232" cy="323165"/>
            </a:xfrm>
            <a:prstGeom prst="rect">
              <a:avLst/>
            </a:prstGeom>
          </p:spPr>
          <p:txBody>
            <a:bodyPr wrap="none">
              <a:spAutoFit/>
            </a:bodyPr>
            <a:lstStyle/>
            <a:p>
              <a:pPr algn="ctr"/>
              <a:r>
                <a:rPr lang="en-US" sz="1500" dirty="0" smtClean="0">
                  <a:latin typeface="Calibri" panose="020F0502020204030204" pitchFamily="34" charset="0"/>
                </a:rPr>
                <a:t>25</a:t>
              </a:r>
              <a:endParaRPr lang="en-US" sz="1500" dirty="0"/>
            </a:p>
          </p:txBody>
        </p:sp>
        <p:sp>
          <p:nvSpPr>
            <p:cNvPr id="68" name="Rectangle 67"/>
            <p:cNvSpPr/>
            <p:nvPr/>
          </p:nvSpPr>
          <p:spPr>
            <a:xfrm>
              <a:off x="496540" y="4191000"/>
              <a:ext cx="575800" cy="323165"/>
            </a:xfrm>
            <a:prstGeom prst="rect">
              <a:avLst/>
            </a:prstGeom>
          </p:spPr>
          <p:txBody>
            <a:bodyPr wrap="none">
              <a:spAutoFit/>
            </a:bodyPr>
            <a:lstStyle/>
            <a:p>
              <a:pPr algn="ctr"/>
              <a:r>
                <a:rPr lang="en-US" sz="1500" dirty="0" smtClean="0">
                  <a:latin typeface="Calibri" panose="020F0502020204030204" pitchFamily="34" charset="0"/>
                </a:rPr>
                <a:t>1000</a:t>
              </a:r>
              <a:endParaRPr lang="en-US" sz="1500" dirty="0"/>
            </a:p>
          </p:txBody>
        </p:sp>
        <p:cxnSp>
          <p:nvCxnSpPr>
            <p:cNvPr id="69" name="Straight Connector 68"/>
            <p:cNvCxnSpPr/>
            <p:nvPr/>
          </p:nvCxnSpPr>
          <p:spPr>
            <a:xfrm>
              <a:off x="670140" y="4236277"/>
              <a:ext cx="228600" cy="0"/>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70" name="Group 69"/>
          <p:cNvGrpSpPr/>
          <p:nvPr/>
        </p:nvGrpSpPr>
        <p:grpSpPr>
          <a:xfrm>
            <a:off x="7245492" y="3915117"/>
            <a:ext cx="575800" cy="551765"/>
            <a:chOff x="496540" y="3962400"/>
            <a:chExt cx="575800" cy="551765"/>
          </a:xfrm>
        </p:grpSpPr>
        <p:sp>
          <p:nvSpPr>
            <p:cNvPr id="71" name="Rectangle 70"/>
            <p:cNvSpPr/>
            <p:nvPr/>
          </p:nvSpPr>
          <p:spPr>
            <a:xfrm>
              <a:off x="658489" y="3962400"/>
              <a:ext cx="282450" cy="323165"/>
            </a:xfrm>
            <a:prstGeom prst="rect">
              <a:avLst/>
            </a:prstGeom>
          </p:spPr>
          <p:txBody>
            <a:bodyPr wrap="none">
              <a:spAutoFit/>
            </a:bodyPr>
            <a:lstStyle/>
            <a:p>
              <a:pPr algn="ctr"/>
              <a:r>
                <a:rPr lang="en-US" sz="1500" dirty="0">
                  <a:latin typeface="Calibri" panose="020F0502020204030204" pitchFamily="34" charset="0"/>
                </a:rPr>
                <a:t>0</a:t>
              </a:r>
              <a:endParaRPr lang="en-US" sz="1500" dirty="0"/>
            </a:p>
          </p:txBody>
        </p:sp>
        <p:sp>
          <p:nvSpPr>
            <p:cNvPr id="72" name="Rectangle 71"/>
            <p:cNvSpPr/>
            <p:nvPr/>
          </p:nvSpPr>
          <p:spPr>
            <a:xfrm>
              <a:off x="496540" y="4191000"/>
              <a:ext cx="575800" cy="323165"/>
            </a:xfrm>
            <a:prstGeom prst="rect">
              <a:avLst/>
            </a:prstGeom>
          </p:spPr>
          <p:txBody>
            <a:bodyPr wrap="none">
              <a:spAutoFit/>
            </a:bodyPr>
            <a:lstStyle/>
            <a:p>
              <a:pPr algn="ctr"/>
              <a:r>
                <a:rPr lang="en-US" sz="1500" dirty="0" smtClean="0">
                  <a:latin typeface="Calibri" panose="020F0502020204030204" pitchFamily="34" charset="0"/>
                </a:rPr>
                <a:t>1000</a:t>
              </a:r>
              <a:endParaRPr lang="en-US" sz="1500" dirty="0"/>
            </a:p>
          </p:txBody>
        </p:sp>
        <p:cxnSp>
          <p:nvCxnSpPr>
            <p:cNvPr id="73" name="Straight Connector 72"/>
            <p:cNvCxnSpPr/>
            <p:nvPr/>
          </p:nvCxnSpPr>
          <p:spPr>
            <a:xfrm>
              <a:off x="670140" y="4236277"/>
              <a:ext cx="228600" cy="0"/>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74" name="Group 73"/>
          <p:cNvGrpSpPr/>
          <p:nvPr/>
        </p:nvGrpSpPr>
        <p:grpSpPr>
          <a:xfrm>
            <a:off x="7778892" y="3915117"/>
            <a:ext cx="575800" cy="551765"/>
            <a:chOff x="496540" y="3962400"/>
            <a:chExt cx="575800" cy="551765"/>
          </a:xfrm>
        </p:grpSpPr>
        <p:sp>
          <p:nvSpPr>
            <p:cNvPr id="75" name="Rectangle 74"/>
            <p:cNvSpPr/>
            <p:nvPr/>
          </p:nvSpPr>
          <p:spPr>
            <a:xfrm>
              <a:off x="560707" y="3962400"/>
              <a:ext cx="478016" cy="323165"/>
            </a:xfrm>
            <a:prstGeom prst="rect">
              <a:avLst/>
            </a:prstGeom>
          </p:spPr>
          <p:txBody>
            <a:bodyPr wrap="none">
              <a:spAutoFit/>
            </a:bodyPr>
            <a:lstStyle/>
            <a:p>
              <a:pPr algn="ctr"/>
              <a:r>
                <a:rPr lang="en-US" sz="1500" dirty="0" smtClean="0">
                  <a:latin typeface="Calibri" panose="020F0502020204030204" pitchFamily="34" charset="0"/>
                </a:rPr>
                <a:t>700</a:t>
              </a:r>
              <a:endParaRPr lang="en-US" sz="1500" dirty="0"/>
            </a:p>
          </p:txBody>
        </p:sp>
        <p:sp>
          <p:nvSpPr>
            <p:cNvPr id="76" name="Rectangle 75"/>
            <p:cNvSpPr/>
            <p:nvPr/>
          </p:nvSpPr>
          <p:spPr>
            <a:xfrm>
              <a:off x="496540" y="4191000"/>
              <a:ext cx="575800" cy="323165"/>
            </a:xfrm>
            <a:prstGeom prst="rect">
              <a:avLst/>
            </a:prstGeom>
          </p:spPr>
          <p:txBody>
            <a:bodyPr wrap="none">
              <a:spAutoFit/>
            </a:bodyPr>
            <a:lstStyle/>
            <a:p>
              <a:pPr algn="ctr"/>
              <a:r>
                <a:rPr lang="en-US" sz="1500" dirty="0" smtClean="0">
                  <a:latin typeface="Calibri" panose="020F0502020204030204" pitchFamily="34" charset="0"/>
                </a:rPr>
                <a:t>1000</a:t>
              </a:r>
              <a:endParaRPr lang="en-US" sz="1500" dirty="0"/>
            </a:p>
          </p:txBody>
        </p:sp>
        <p:cxnSp>
          <p:nvCxnSpPr>
            <p:cNvPr id="77" name="Straight Connector 76"/>
            <p:cNvCxnSpPr/>
            <p:nvPr/>
          </p:nvCxnSpPr>
          <p:spPr>
            <a:xfrm>
              <a:off x="670140" y="4236277"/>
              <a:ext cx="228600" cy="0"/>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10" name="Oval 9"/>
          <p:cNvSpPr/>
          <p:nvPr/>
        </p:nvSpPr>
        <p:spPr>
          <a:xfrm>
            <a:off x="1478280" y="4225088"/>
            <a:ext cx="45720" cy="45719"/>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9" name="Oval 78"/>
          <p:cNvSpPr/>
          <p:nvPr/>
        </p:nvSpPr>
        <p:spPr>
          <a:xfrm>
            <a:off x="2011680" y="4225088"/>
            <a:ext cx="45720" cy="45719"/>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0" name="Oval 79"/>
          <p:cNvSpPr/>
          <p:nvPr/>
        </p:nvSpPr>
        <p:spPr>
          <a:xfrm>
            <a:off x="2521016" y="4225088"/>
            <a:ext cx="45720" cy="45719"/>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1" name="Oval 80"/>
          <p:cNvSpPr/>
          <p:nvPr/>
        </p:nvSpPr>
        <p:spPr>
          <a:xfrm>
            <a:off x="3066448" y="4225088"/>
            <a:ext cx="45720" cy="45719"/>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2" name="Oval 81"/>
          <p:cNvSpPr/>
          <p:nvPr/>
        </p:nvSpPr>
        <p:spPr>
          <a:xfrm>
            <a:off x="6071935" y="4169345"/>
            <a:ext cx="45720" cy="45719"/>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3" name="Oval 82"/>
          <p:cNvSpPr/>
          <p:nvPr/>
        </p:nvSpPr>
        <p:spPr>
          <a:xfrm>
            <a:off x="6671912" y="4169345"/>
            <a:ext cx="45720" cy="45719"/>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4" name="Oval 83"/>
          <p:cNvSpPr/>
          <p:nvPr/>
        </p:nvSpPr>
        <p:spPr>
          <a:xfrm>
            <a:off x="7254864" y="4169345"/>
            <a:ext cx="45720" cy="45719"/>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5" name="Oval 84"/>
          <p:cNvSpPr/>
          <p:nvPr/>
        </p:nvSpPr>
        <p:spPr>
          <a:xfrm>
            <a:off x="7776232" y="4169345"/>
            <a:ext cx="45720" cy="45719"/>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p:cNvSpPr txBox="1"/>
          <p:nvPr/>
        </p:nvSpPr>
        <p:spPr>
          <a:xfrm rot="21371194">
            <a:off x="6007396" y="198430"/>
            <a:ext cx="2709004" cy="923330"/>
          </a:xfrm>
          <a:prstGeom prst="rect">
            <a:avLst/>
          </a:prstGeom>
          <a:solidFill>
            <a:schemeClr val="bg1">
              <a:lumMod val="85000"/>
            </a:schemeClr>
          </a:solidFill>
        </p:spPr>
        <p:txBody>
          <a:bodyPr wrap="square" rtlCol="0">
            <a:spAutoFit/>
          </a:bodyPr>
          <a:lstStyle/>
          <a:p>
            <a:pPr algn="ctr"/>
            <a:r>
              <a:rPr lang="en-US" sz="1800" dirty="0">
                <a:latin typeface="Cambria" panose="02040503050406030204" pitchFamily="18" charset="0"/>
              </a:rPr>
              <a:t>multiply </a:t>
            </a:r>
            <a:r>
              <a:rPr lang="en-US" sz="1800" dirty="0" smtClean="0">
                <a:latin typeface="Cambria" panose="02040503050406030204" pitchFamily="18" charset="0"/>
              </a:rPr>
              <a:t>each word's probability as if they were all independent</a:t>
            </a:r>
            <a:endParaRPr lang="en-US" sz="1800" dirty="0">
              <a:latin typeface="Cambria" panose="02040503050406030204" pitchFamily="18" charset="0"/>
            </a:endParaRPr>
          </a:p>
        </p:txBody>
      </p:sp>
      <p:sp>
        <p:nvSpPr>
          <p:cNvPr id="16" name="Rectangle 15"/>
          <p:cNvSpPr/>
          <p:nvPr/>
        </p:nvSpPr>
        <p:spPr>
          <a:xfrm rot="21122613">
            <a:off x="7567969" y="5873485"/>
            <a:ext cx="1300164" cy="369332"/>
          </a:xfrm>
          <a:prstGeom prst="rect">
            <a:avLst/>
          </a:prstGeom>
          <a:solidFill>
            <a:srgbClr val="FAE9D6"/>
          </a:solidFill>
        </p:spPr>
        <p:txBody>
          <a:bodyPr wrap="none">
            <a:spAutoFit/>
          </a:bodyPr>
          <a:lstStyle/>
          <a:p>
            <a:r>
              <a:rPr lang="en-US" sz="1800" b="1" dirty="0" smtClean="0">
                <a:solidFill>
                  <a:srgbClr val="E97E09"/>
                </a:solidFill>
                <a:latin typeface="Cambria" panose="02040503050406030204" pitchFamily="18" charset="0"/>
              </a:rPr>
              <a:t>problems?</a:t>
            </a:r>
            <a:endParaRPr lang="en-US" b="1" dirty="0">
              <a:solidFill>
                <a:srgbClr val="E97E09"/>
              </a:solidFill>
            </a:endParaRPr>
          </a:p>
        </p:txBody>
      </p:sp>
      <p:sp>
        <p:nvSpPr>
          <p:cNvPr id="86" name="Rectangle 85"/>
          <p:cNvSpPr/>
          <p:nvPr/>
        </p:nvSpPr>
        <p:spPr>
          <a:xfrm rot="21122613">
            <a:off x="7611868" y="6300197"/>
            <a:ext cx="1268296" cy="369332"/>
          </a:xfrm>
          <a:prstGeom prst="rect">
            <a:avLst/>
          </a:prstGeom>
          <a:solidFill>
            <a:srgbClr val="FAE9D6"/>
          </a:solidFill>
        </p:spPr>
        <p:txBody>
          <a:bodyPr wrap="none">
            <a:spAutoFit/>
          </a:bodyPr>
          <a:lstStyle/>
          <a:p>
            <a:r>
              <a:rPr lang="en-US" sz="1800" b="1" dirty="0" smtClean="0">
                <a:solidFill>
                  <a:srgbClr val="E97E09"/>
                </a:solidFill>
                <a:latin typeface="Cambria" panose="02040503050406030204" pitchFamily="18" charset="0"/>
              </a:rPr>
              <a:t>solutions?</a:t>
            </a:r>
            <a:endParaRPr lang="en-US" b="1" dirty="0">
              <a:solidFill>
                <a:srgbClr val="E97E09"/>
              </a:solidFill>
            </a:endParaRPr>
          </a:p>
        </p:txBody>
      </p:sp>
      <p:sp>
        <p:nvSpPr>
          <p:cNvPr id="87" name="Rectangle 86"/>
          <p:cNvSpPr/>
          <p:nvPr/>
        </p:nvSpPr>
        <p:spPr>
          <a:xfrm rot="20163774">
            <a:off x="995862" y="4512776"/>
            <a:ext cx="445378" cy="276999"/>
          </a:xfrm>
          <a:prstGeom prst="rect">
            <a:avLst/>
          </a:prstGeom>
        </p:spPr>
        <p:txBody>
          <a:bodyPr wrap="none">
            <a:spAutoFit/>
          </a:bodyPr>
          <a:lstStyle/>
          <a:p>
            <a:r>
              <a:rPr lang="en-US" sz="1200" dirty="0" smtClean="0">
                <a:latin typeface="Calibri" panose="020F0502020204030204" pitchFamily="34" charset="0"/>
              </a:rPr>
              <a:t>love</a:t>
            </a:r>
            <a:endParaRPr lang="en-US" sz="1200" dirty="0"/>
          </a:p>
        </p:txBody>
      </p:sp>
      <p:sp>
        <p:nvSpPr>
          <p:cNvPr id="88" name="Rectangle 87"/>
          <p:cNvSpPr/>
          <p:nvPr/>
        </p:nvSpPr>
        <p:spPr>
          <a:xfrm rot="20163774">
            <a:off x="1522845" y="4512776"/>
            <a:ext cx="445378" cy="276999"/>
          </a:xfrm>
          <a:prstGeom prst="rect">
            <a:avLst/>
          </a:prstGeom>
        </p:spPr>
        <p:txBody>
          <a:bodyPr wrap="none">
            <a:spAutoFit/>
          </a:bodyPr>
          <a:lstStyle/>
          <a:p>
            <a:r>
              <a:rPr lang="en-US" sz="1200" dirty="0" smtClean="0">
                <a:latin typeface="Calibri" panose="020F0502020204030204" pitchFamily="34" charset="0"/>
              </a:rPr>
              <a:t>love</a:t>
            </a:r>
            <a:endParaRPr lang="en-US" sz="1200" dirty="0"/>
          </a:p>
        </p:txBody>
      </p:sp>
      <p:sp>
        <p:nvSpPr>
          <p:cNvPr id="89" name="Rectangle 88"/>
          <p:cNvSpPr/>
          <p:nvPr/>
        </p:nvSpPr>
        <p:spPr>
          <a:xfrm rot="20163774">
            <a:off x="2028173" y="4512776"/>
            <a:ext cx="445378" cy="276999"/>
          </a:xfrm>
          <a:prstGeom prst="rect">
            <a:avLst/>
          </a:prstGeom>
        </p:spPr>
        <p:txBody>
          <a:bodyPr wrap="none">
            <a:spAutoFit/>
          </a:bodyPr>
          <a:lstStyle/>
          <a:p>
            <a:r>
              <a:rPr lang="en-US" sz="1200" dirty="0" smtClean="0">
                <a:latin typeface="Calibri" panose="020F0502020204030204" pitchFamily="34" charset="0"/>
              </a:rPr>
              <a:t>love</a:t>
            </a:r>
            <a:endParaRPr lang="en-US" sz="1200" dirty="0"/>
          </a:p>
        </p:txBody>
      </p:sp>
      <p:sp>
        <p:nvSpPr>
          <p:cNvPr id="90" name="Rectangle 89"/>
          <p:cNvSpPr/>
          <p:nvPr/>
        </p:nvSpPr>
        <p:spPr>
          <a:xfrm rot="20163774">
            <a:off x="2577334" y="4512776"/>
            <a:ext cx="478016" cy="276999"/>
          </a:xfrm>
          <a:prstGeom prst="rect">
            <a:avLst/>
          </a:prstGeom>
        </p:spPr>
        <p:txBody>
          <a:bodyPr wrap="none">
            <a:spAutoFit/>
          </a:bodyPr>
          <a:lstStyle/>
          <a:p>
            <a:r>
              <a:rPr lang="en-US" sz="1200" dirty="0" smtClean="0">
                <a:latin typeface="Calibri" panose="020F0502020204030204" pitchFamily="34" charset="0"/>
              </a:rPr>
              <a:t>thou</a:t>
            </a:r>
            <a:endParaRPr lang="en-US" sz="1200" dirty="0"/>
          </a:p>
        </p:txBody>
      </p:sp>
      <p:sp>
        <p:nvSpPr>
          <p:cNvPr id="91" name="Rectangle 90"/>
          <p:cNvSpPr/>
          <p:nvPr/>
        </p:nvSpPr>
        <p:spPr>
          <a:xfrm rot="20163774">
            <a:off x="3074196" y="4512776"/>
            <a:ext cx="575157" cy="276999"/>
          </a:xfrm>
          <a:prstGeom prst="rect">
            <a:avLst/>
          </a:prstGeom>
        </p:spPr>
        <p:txBody>
          <a:bodyPr wrap="none">
            <a:spAutoFit/>
          </a:bodyPr>
          <a:lstStyle/>
          <a:p>
            <a:r>
              <a:rPr lang="en-US" sz="1200" dirty="0" smtClean="0">
                <a:latin typeface="Calibri" panose="020F0502020204030204" pitchFamily="34" charset="0"/>
              </a:rPr>
              <a:t>potter</a:t>
            </a:r>
            <a:endParaRPr lang="en-US" sz="1200" dirty="0"/>
          </a:p>
        </p:txBody>
      </p:sp>
      <p:sp>
        <p:nvSpPr>
          <p:cNvPr id="92" name="Rectangle 91"/>
          <p:cNvSpPr/>
          <p:nvPr/>
        </p:nvSpPr>
        <p:spPr>
          <a:xfrm rot="20163774">
            <a:off x="5544649" y="4524369"/>
            <a:ext cx="445378" cy="276999"/>
          </a:xfrm>
          <a:prstGeom prst="rect">
            <a:avLst/>
          </a:prstGeom>
        </p:spPr>
        <p:txBody>
          <a:bodyPr wrap="none">
            <a:spAutoFit/>
          </a:bodyPr>
          <a:lstStyle/>
          <a:p>
            <a:r>
              <a:rPr lang="en-US" sz="1200" dirty="0" smtClean="0">
                <a:latin typeface="Calibri" panose="020F0502020204030204" pitchFamily="34" charset="0"/>
              </a:rPr>
              <a:t>love</a:t>
            </a:r>
            <a:endParaRPr lang="en-US" sz="1200" dirty="0"/>
          </a:p>
        </p:txBody>
      </p:sp>
      <p:sp>
        <p:nvSpPr>
          <p:cNvPr id="93" name="Rectangle 92"/>
          <p:cNvSpPr/>
          <p:nvPr/>
        </p:nvSpPr>
        <p:spPr>
          <a:xfrm rot="20163774">
            <a:off x="6145073" y="4524369"/>
            <a:ext cx="445378" cy="276999"/>
          </a:xfrm>
          <a:prstGeom prst="rect">
            <a:avLst/>
          </a:prstGeom>
        </p:spPr>
        <p:txBody>
          <a:bodyPr wrap="none">
            <a:spAutoFit/>
          </a:bodyPr>
          <a:lstStyle/>
          <a:p>
            <a:r>
              <a:rPr lang="en-US" sz="1200" dirty="0" smtClean="0">
                <a:latin typeface="Calibri" panose="020F0502020204030204" pitchFamily="34" charset="0"/>
              </a:rPr>
              <a:t>love</a:t>
            </a:r>
            <a:endParaRPr lang="en-US" sz="1200" dirty="0"/>
          </a:p>
        </p:txBody>
      </p:sp>
      <p:sp>
        <p:nvSpPr>
          <p:cNvPr id="94" name="Rectangle 93"/>
          <p:cNvSpPr/>
          <p:nvPr/>
        </p:nvSpPr>
        <p:spPr>
          <a:xfrm rot="20163774">
            <a:off x="6769464" y="4524369"/>
            <a:ext cx="445378" cy="276999"/>
          </a:xfrm>
          <a:prstGeom prst="rect">
            <a:avLst/>
          </a:prstGeom>
        </p:spPr>
        <p:txBody>
          <a:bodyPr wrap="none">
            <a:spAutoFit/>
          </a:bodyPr>
          <a:lstStyle/>
          <a:p>
            <a:r>
              <a:rPr lang="en-US" sz="1200" dirty="0" smtClean="0">
                <a:latin typeface="Calibri" panose="020F0502020204030204" pitchFamily="34" charset="0"/>
              </a:rPr>
              <a:t>love</a:t>
            </a:r>
            <a:endParaRPr lang="en-US" sz="1200" dirty="0"/>
          </a:p>
        </p:txBody>
      </p:sp>
      <p:sp>
        <p:nvSpPr>
          <p:cNvPr id="95" name="Rectangle 94"/>
          <p:cNvSpPr/>
          <p:nvPr/>
        </p:nvSpPr>
        <p:spPr>
          <a:xfrm rot="20163774">
            <a:off x="7306593" y="4524369"/>
            <a:ext cx="478016" cy="276999"/>
          </a:xfrm>
          <a:prstGeom prst="rect">
            <a:avLst/>
          </a:prstGeom>
        </p:spPr>
        <p:txBody>
          <a:bodyPr wrap="none">
            <a:spAutoFit/>
          </a:bodyPr>
          <a:lstStyle/>
          <a:p>
            <a:r>
              <a:rPr lang="en-US" sz="1200" dirty="0" smtClean="0">
                <a:latin typeface="Calibri" panose="020F0502020204030204" pitchFamily="34" charset="0"/>
              </a:rPr>
              <a:t>thou</a:t>
            </a:r>
            <a:endParaRPr lang="en-US" sz="1200" dirty="0"/>
          </a:p>
        </p:txBody>
      </p:sp>
      <p:sp>
        <p:nvSpPr>
          <p:cNvPr id="96" name="Rectangle 95"/>
          <p:cNvSpPr/>
          <p:nvPr/>
        </p:nvSpPr>
        <p:spPr>
          <a:xfrm rot="20163774">
            <a:off x="7803455" y="4524369"/>
            <a:ext cx="575157" cy="276999"/>
          </a:xfrm>
          <a:prstGeom prst="rect">
            <a:avLst/>
          </a:prstGeom>
        </p:spPr>
        <p:txBody>
          <a:bodyPr wrap="none">
            <a:spAutoFit/>
          </a:bodyPr>
          <a:lstStyle/>
          <a:p>
            <a:r>
              <a:rPr lang="en-US" sz="1200" dirty="0" smtClean="0">
                <a:latin typeface="Calibri" panose="020F0502020204030204" pitchFamily="34" charset="0"/>
              </a:rPr>
              <a:t>potter</a:t>
            </a:r>
            <a:endParaRPr lang="en-US" sz="1200" dirty="0"/>
          </a:p>
        </p:txBody>
      </p:sp>
      <p:sp>
        <p:nvSpPr>
          <p:cNvPr id="97" name="Rectangle 96"/>
          <p:cNvSpPr/>
          <p:nvPr/>
        </p:nvSpPr>
        <p:spPr>
          <a:xfrm>
            <a:off x="1326488" y="5014936"/>
            <a:ext cx="1781065" cy="461665"/>
          </a:xfrm>
          <a:prstGeom prst="rect">
            <a:avLst/>
          </a:prstGeom>
          <a:solidFill>
            <a:srgbClr val="FAE9D6"/>
          </a:solidFill>
        </p:spPr>
        <p:txBody>
          <a:bodyPr wrap="none">
            <a:spAutoFit/>
          </a:bodyPr>
          <a:lstStyle/>
          <a:p>
            <a:r>
              <a:rPr lang="en-US" dirty="0" smtClean="0">
                <a:latin typeface="Calibri" panose="020F0502020204030204" pitchFamily="34" charset="0"/>
              </a:rPr>
              <a:t>score = </a:t>
            </a:r>
            <a:r>
              <a:rPr lang="en-US" b="1" dirty="0" smtClean="0">
                <a:latin typeface="Calibri" panose="020F0502020204030204" pitchFamily="34" charset="0"/>
              </a:rPr>
              <a:t>-1.27</a:t>
            </a:r>
            <a:endParaRPr lang="en-US" b="1" dirty="0"/>
          </a:p>
        </p:txBody>
      </p:sp>
      <p:sp>
        <p:nvSpPr>
          <p:cNvPr id="98" name="Rectangle 97"/>
          <p:cNvSpPr/>
          <p:nvPr/>
        </p:nvSpPr>
        <p:spPr>
          <a:xfrm>
            <a:off x="6067535" y="5014936"/>
            <a:ext cx="1781065" cy="461665"/>
          </a:xfrm>
          <a:prstGeom prst="rect">
            <a:avLst/>
          </a:prstGeom>
          <a:solidFill>
            <a:srgbClr val="FAE9D6"/>
          </a:solidFill>
        </p:spPr>
        <p:txBody>
          <a:bodyPr wrap="none">
            <a:spAutoFit/>
          </a:bodyPr>
          <a:lstStyle/>
          <a:p>
            <a:r>
              <a:rPr lang="en-US" dirty="0" smtClean="0">
                <a:latin typeface="Calibri" panose="020F0502020204030204" pitchFamily="34" charset="0"/>
              </a:rPr>
              <a:t>score = </a:t>
            </a:r>
            <a:r>
              <a:rPr lang="en-US" b="1" dirty="0" smtClean="0">
                <a:latin typeface="Calibri" panose="020F0502020204030204" pitchFamily="34" charset="0"/>
              </a:rPr>
              <a:t>-4.96</a:t>
            </a:r>
            <a:endParaRPr lang="en-US" b="1" dirty="0"/>
          </a:p>
        </p:txBody>
      </p:sp>
      <p:sp>
        <p:nvSpPr>
          <p:cNvPr id="4" name="Rectangle 3"/>
          <p:cNvSpPr/>
          <p:nvPr/>
        </p:nvSpPr>
        <p:spPr>
          <a:xfrm>
            <a:off x="3483559" y="4138136"/>
            <a:ext cx="2271777" cy="738664"/>
          </a:xfrm>
          <a:prstGeom prst="rect">
            <a:avLst/>
          </a:prstGeom>
          <a:solidFill>
            <a:schemeClr val="bg1"/>
          </a:solidFill>
          <a:ln>
            <a:solidFill>
              <a:schemeClr val="bg1">
                <a:lumMod val="65000"/>
              </a:schemeClr>
            </a:solidFill>
          </a:ln>
        </p:spPr>
        <p:txBody>
          <a:bodyPr wrap="none">
            <a:spAutoFit/>
          </a:bodyPr>
          <a:lstStyle/>
          <a:p>
            <a:pPr algn="ctr"/>
            <a:r>
              <a:rPr lang="en-US" altLang="en-US" sz="4200" dirty="0" smtClean="0">
                <a:latin typeface="Cambria" panose="02040503050406030204" pitchFamily="18" charset="0"/>
              </a:rPr>
              <a:t>Use </a:t>
            </a:r>
            <a:r>
              <a:rPr lang="en-US" altLang="en-US" sz="4200" b="1" dirty="0" smtClean="0">
                <a:latin typeface="Courier New" panose="02070309020205020404" pitchFamily="49" charset="0"/>
                <a:cs typeface="Courier New" panose="02070309020205020404" pitchFamily="49" charset="0"/>
              </a:rPr>
              <a:t>log</a:t>
            </a:r>
            <a:r>
              <a:rPr lang="en-US" altLang="en-US" sz="4200" dirty="0" smtClean="0">
                <a:latin typeface="Cambria" panose="02040503050406030204" pitchFamily="18" charset="0"/>
              </a:rPr>
              <a:t>!</a:t>
            </a:r>
            <a:endParaRPr lang="en-US" sz="4200" dirty="0"/>
          </a:p>
        </p:txBody>
      </p:sp>
      <p:sp>
        <p:nvSpPr>
          <p:cNvPr id="99" name="Rectangle 98"/>
          <p:cNvSpPr/>
          <p:nvPr/>
        </p:nvSpPr>
        <p:spPr>
          <a:xfrm>
            <a:off x="3007285" y="3162189"/>
            <a:ext cx="3201774" cy="738664"/>
          </a:xfrm>
          <a:prstGeom prst="rect">
            <a:avLst/>
          </a:prstGeom>
          <a:solidFill>
            <a:schemeClr val="bg1"/>
          </a:solidFill>
          <a:ln>
            <a:solidFill>
              <a:schemeClr val="bg1">
                <a:lumMod val="65000"/>
              </a:schemeClr>
            </a:solidFill>
          </a:ln>
        </p:spPr>
        <p:txBody>
          <a:bodyPr wrap="none">
            <a:spAutoFit/>
          </a:bodyPr>
          <a:lstStyle/>
          <a:p>
            <a:pPr algn="ctr"/>
            <a:r>
              <a:rPr lang="en-US" altLang="en-US" sz="4200" dirty="0" smtClean="0">
                <a:latin typeface="Cambria" panose="02040503050406030204" pitchFamily="18" charset="0"/>
              </a:rPr>
              <a:t>Ignore zeros!</a:t>
            </a:r>
            <a:endParaRPr lang="en-US" sz="4200" dirty="0"/>
          </a:p>
        </p:txBody>
      </p:sp>
      <mc:AlternateContent xmlns:mc="http://schemas.openxmlformats.org/markup-compatibility/2006" xmlns:p14="http://schemas.microsoft.com/office/powerpoint/2010/main">
        <mc:Choice Requires="p14">
          <p:contentPart p14:bwMode="auto" r:id="rId2">
            <p14:nvContentPartPr>
              <p14:cNvPr id="6" name="Ink 5"/>
              <p14:cNvContentPartPr/>
              <p14:nvPr/>
            </p14:nvContentPartPr>
            <p14:xfrm>
              <a:off x="964440" y="3670200"/>
              <a:ext cx="3750840" cy="973440"/>
            </p14:xfrm>
          </p:contentPart>
        </mc:Choice>
        <mc:Fallback xmlns="">
          <p:pic>
            <p:nvPicPr>
              <p:cNvPr id="6" name="Ink 5"/>
              <p:cNvPicPr/>
              <p:nvPr/>
            </p:nvPicPr>
            <p:blipFill>
              <a:blip r:embed="rId3"/>
              <a:stretch>
                <a:fillRect/>
              </a:stretch>
            </p:blipFill>
            <p:spPr>
              <a:xfrm>
                <a:off x="955080" y="3660840"/>
                <a:ext cx="3769560" cy="992160"/>
              </a:xfrm>
              <a:prstGeom prst="rect">
                <a:avLst/>
              </a:prstGeom>
            </p:spPr>
          </p:pic>
        </mc:Fallback>
      </mc:AlternateContent>
      <p:sp>
        <p:nvSpPr>
          <p:cNvPr id="100" name="Rectangle 99"/>
          <p:cNvSpPr/>
          <p:nvPr/>
        </p:nvSpPr>
        <p:spPr>
          <a:xfrm rot="20599857">
            <a:off x="165339" y="1112286"/>
            <a:ext cx="8129601" cy="2554545"/>
          </a:xfrm>
          <a:prstGeom prst="rect">
            <a:avLst/>
          </a:prstGeom>
          <a:solidFill>
            <a:schemeClr val="bg1"/>
          </a:solidFill>
          <a:ln>
            <a:solidFill>
              <a:schemeClr val="bg1">
                <a:lumMod val="65000"/>
              </a:schemeClr>
            </a:solidFill>
          </a:ln>
        </p:spPr>
        <p:txBody>
          <a:bodyPr wrap="square">
            <a:spAutoFit/>
          </a:bodyPr>
          <a:lstStyle/>
          <a:p>
            <a:pPr algn="ctr"/>
            <a:r>
              <a:rPr lang="en-US" altLang="en-US" sz="3200" dirty="0" smtClean="0">
                <a:latin typeface="Cambria" panose="02040503050406030204" pitchFamily="18" charset="0"/>
              </a:rPr>
              <a:t>fix example to handle words that appear in one but not the other – give some low (non-zero) probability, e.g., the min frequency across all words in that model or all models (or </a:t>
            </a:r>
            <a:r>
              <a:rPr lang="en-US" altLang="en-US" sz="3200" smtClean="0">
                <a:latin typeface="Cambria" panose="02040503050406030204" pitchFamily="18" charset="0"/>
              </a:rPr>
              <a:t>just some </a:t>
            </a:r>
            <a:r>
              <a:rPr lang="en-US" altLang="en-US" sz="3200" dirty="0" smtClean="0">
                <a:latin typeface="Cambria" panose="02040503050406030204" pitchFamily="18" charset="0"/>
              </a:rPr>
              <a:t>small number) </a:t>
            </a:r>
            <a:endParaRPr lang="en-US" sz="3200" dirty="0"/>
          </a:p>
        </p:txBody>
      </p:sp>
    </p:spTree>
    <p:extLst>
      <p:ext uri="{BB962C8B-B14F-4D97-AF65-F5344CB8AC3E}">
        <p14:creationId xmlns:p14="http://schemas.microsoft.com/office/powerpoint/2010/main" val="1252362607"/>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ext Box 5"/>
          <p:cNvSpPr txBox="1">
            <a:spLocks noChangeArrowheads="1"/>
          </p:cNvSpPr>
          <p:nvPr/>
        </p:nvSpPr>
        <p:spPr bwMode="auto">
          <a:xfrm>
            <a:off x="1147763" y="152400"/>
            <a:ext cx="68580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4200" dirty="0" err="1" smtClean="0">
                <a:latin typeface="Cambria" panose="02040503050406030204" pitchFamily="18" charset="0"/>
              </a:rPr>
              <a:t>TextID</a:t>
            </a:r>
            <a:r>
              <a:rPr lang="en-US" altLang="en-US" sz="4200" dirty="0" smtClean="0">
                <a:latin typeface="Cambria" panose="02040503050406030204" pitchFamily="18" charset="0"/>
              </a:rPr>
              <a:t> project</a:t>
            </a:r>
            <a:endParaRPr lang="en-US" altLang="en-US" sz="4200" dirty="0">
              <a:latin typeface="Cambria" panose="02040503050406030204" pitchFamily="18" charset="0"/>
            </a:endParaRPr>
          </a:p>
        </p:txBody>
      </p:sp>
      <p:pic>
        <p:nvPicPr>
          <p:cNvPr id="36867" name="Picture 8" descr="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1371600"/>
            <a:ext cx="2716213" cy="53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8" name="Picture 9" descr="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2057400"/>
            <a:ext cx="6172200" cy="446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9" name="Picture 8" descr="Picture 11.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66800" y="1946275"/>
            <a:ext cx="7034213" cy="478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70" name="Rectangle 25"/>
          <p:cNvSpPr>
            <a:spLocks noChangeArrowheads="1"/>
          </p:cNvSpPr>
          <p:nvPr/>
        </p:nvSpPr>
        <p:spPr bwMode="auto">
          <a:xfrm>
            <a:off x="8037513" y="6038850"/>
            <a:ext cx="873125"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sz="1500">
                <a:solidFill>
                  <a:srgbClr val="000000"/>
                </a:solidFill>
                <a:latin typeface="Cambria" pitchFamily="18" charset="0"/>
              </a:rPr>
              <a:t>merges?</a:t>
            </a:r>
          </a:p>
        </p:txBody>
      </p:sp>
      <p:pic>
        <p:nvPicPr>
          <p:cNvPr id="36871" name="Picture 12"/>
          <p:cNvPicPr>
            <a:picLocks noChangeAspect="1" noChangeArrowheads="1"/>
          </p:cNvPicPr>
          <p:nvPr/>
        </p:nvPicPr>
        <p:blipFill>
          <a:blip r:embed="rId5">
            <a:extLst>
              <a:ext uri="{28A0092B-C50C-407E-A947-70E740481C1C}">
                <a14:useLocalDpi xmlns:a14="http://schemas.microsoft.com/office/drawing/2010/main" val="0"/>
              </a:ext>
            </a:extLst>
          </a:blip>
          <a:srcRect l="10173" t="24928" r="13219" b="7184"/>
          <a:stretch>
            <a:fillRect/>
          </a:stretch>
        </p:blipFill>
        <p:spPr bwMode="auto">
          <a:xfrm>
            <a:off x="1208088" y="1905000"/>
            <a:ext cx="6640512"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4" name="Straight Connector 13"/>
          <p:cNvCxnSpPr/>
          <p:nvPr/>
        </p:nvCxnSpPr>
        <p:spPr>
          <a:xfrm>
            <a:off x="2805113" y="3779838"/>
            <a:ext cx="1066800" cy="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pic>
        <p:nvPicPr>
          <p:cNvPr id="36873" name="Picture 1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1175" y="1295400"/>
            <a:ext cx="7472363" cy="5340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6874" name="Rectangle 24"/>
          <p:cNvSpPr>
            <a:spLocks noChangeArrowheads="1"/>
          </p:cNvSpPr>
          <p:nvPr/>
        </p:nvSpPr>
        <p:spPr bwMode="auto">
          <a:xfrm>
            <a:off x="6172200" y="1219200"/>
            <a:ext cx="622300" cy="323850"/>
          </a:xfrm>
          <a:prstGeom prst="rect">
            <a:avLst/>
          </a:prstGeom>
          <a:solidFill>
            <a:srgbClr val="F9B5A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sz="1500">
                <a:solidFill>
                  <a:srgbClr val="000000"/>
                </a:solidFill>
                <a:latin typeface="Cambria" pitchFamily="18" charset="0"/>
              </a:rPr>
              <a:t>2012</a:t>
            </a:r>
          </a:p>
        </p:txBody>
      </p:sp>
      <p:sp>
        <p:nvSpPr>
          <p:cNvPr id="36875" name="Text Box 10"/>
          <p:cNvSpPr txBox="1">
            <a:spLocks noChangeArrowheads="1"/>
          </p:cNvSpPr>
          <p:nvPr/>
        </p:nvSpPr>
        <p:spPr bwMode="auto">
          <a:xfrm>
            <a:off x="7620000" y="4235450"/>
            <a:ext cx="760413" cy="641350"/>
          </a:xfrm>
          <a:prstGeom prst="rect">
            <a:avLst/>
          </a:prstGeom>
          <a:solidFill>
            <a:srgbClr val="FFFFFF"/>
          </a:solidFill>
          <a:ln w="9525">
            <a:solidFill>
              <a:srgbClr val="000AF9"/>
            </a:solidFill>
            <a:miter lim="800000"/>
            <a:headEnd/>
            <a:tailEnd/>
          </a:ln>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sz="1800" i="1">
                <a:solidFill>
                  <a:srgbClr val="000AF9"/>
                </a:solidFill>
                <a:latin typeface="Comic Sans MS" pitchFamily="66" charset="0"/>
              </a:rPr>
              <a:t>tag </a:t>
            </a:r>
            <a:r>
              <a:rPr lang="en-US" altLang="en-US" sz="1800">
                <a:solidFill>
                  <a:srgbClr val="000AF9"/>
                </a:solidFill>
                <a:latin typeface="Comic Sans MS" pitchFamily="66" charset="0"/>
              </a:rPr>
              <a:t>cloud</a:t>
            </a:r>
            <a:endParaRPr lang="en-US" altLang="en-US">
              <a:solidFill>
                <a:srgbClr val="000000"/>
              </a:solidFill>
            </a:endParaRPr>
          </a:p>
        </p:txBody>
      </p:sp>
    </p:spTree>
    <p:extLst>
      <p:ext uri="{BB962C8B-B14F-4D97-AF65-F5344CB8AC3E}">
        <p14:creationId xmlns:p14="http://schemas.microsoft.com/office/powerpoint/2010/main" val="1400503510"/>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ext Box 5"/>
          <p:cNvSpPr txBox="1">
            <a:spLocks noChangeArrowheads="1"/>
          </p:cNvSpPr>
          <p:nvPr/>
        </p:nvSpPr>
        <p:spPr bwMode="auto">
          <a:xfrm>
            <a:off x="1147763" y="152400"/>
            <a:ext cx="68580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4200">
                <a:solidFill>
                  <a:srgbClr val="000AF9"/>
                </a:solidFill>
              </a:rPr>
              <a:t>Text Clouds</a:t>
            </a:r>
            <a:r>
              <a:rPr lang="en-US" altLang="en-US" sz="4200">
                <a:solidFill>
                  <a:srgbClr val="000000"/>
                </a:solidFill>
              </a:rPr>
              <a:t> project</a:t>
            </a:r>
          </a:p>
        </p:txBody>
      </p:sp>
      <p:pic>
        <p:nvPicPr>
          <p:cNvPr id="37891" name="Picture 8" descr="Picture 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675" y="1519238"/>
            <a:ext cx="5780088" cy="3705225"/>
          </a:xfrm>
          <a:prstGeom prst="rect">
            <a:avLst/>
          </a:prstGeom>
          <a:noFill/>
          <a:ln w="12700">
            <a:solidFill>
              <a:srgbClr val="000AF9"/>
            </a:solidFill>
            <a:miter lim="800000"/>
            <a:headEnd/>
            <a:tailEnd/>
          </a:ln>
          <a:extLst>
            <a:ext uri="{909E8E84-426E-40DD-AFC4-6F175D3DCCD1}">
              <a14:hiddenFill xmlns:a14="http://schemas.microsoft.com/office/drawing/2010/main">
                <a:solidFill>
                  <a:srgbClr val="FFFFFF"/>
                </a:solidFill>
              </a14:hiddenFill>
            </a:ext>
          </a:extLst>
        </p:spPr>
      </p:pic>
      <p:sp>
        <p:nvSpPr>
          <p:cNvPr id="37892" name="Text Box 9"/>
          <p:cNvSpPr txBox="1">
            <a:spLocks noChangeArrowheads="1"/>
          </p:cNvSpPr>
          <p:nvPr/>
        </p:nvSpPr>
        <p:spPr bwMode="auto">
          <a:xfrm>
            <a:off x="6188075" y="1527175"/>
            <a:ext cx="12890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sz="1800">
                <a:solidFill>
                  <a:srgbClr val="000AF9"/>
                </a:solidFill>
                <a:latin typeface="Comic Sans MS" pitchFamily="66" charset="0"/>
              </a:rPr>
              <a:t>text cloud</a:t>
            </a:r>
            <a:endParaRPr lang="en-US" altLang="en-US">
              <a:solidFill>
                <a:srgbClr val="000000"/>
              </a:solidFill>
            </a:endParaRPr>
          </a:p>
        </p:txBody>
      </p:sp>
      <p:sp>
        <p:nvSpPr>
          <p:cNvPr id="37893" name="Text Box 10"/>
          <p:cNvSpPr txBox="1">
            <a:spLocks noChangeArrowheads="1"/>
          </p:cNvSpPr>
          <p:nvPr/>
        </p:nvSpPr>
        <p:spPr bwMode="auto">
          <a:xfrm>
            <a:off x="376238" y="5410200"/>
            <a:ext cx="5567362"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a:solidFill>
                  <a:srgbClr val="000000"/>
                </a:solidFill>
              </a:rPr>
              <a:t>Summary of the words in a body of text, </a:t>
            </a:r>
            <a:r>
              <a:rPr lang="en-US" altLang="en-US" b="1" i="1">
                <a:solidFill>
                  <a:srgbClr val="000000"/>
                </a:solidFill>
              </a:rPr>
              <a:t>sized</a:t>
            </a:r>
            <a:r>
              <a:rPr lang="en-US" altLang="en-US">
                <a:solidFill>
                  <a:srgbClr val="000000"/>
                </a:solidFill>
              </a:rPr>
              <a:t> according to their frequency.</a:t>
            </a:r>
          </a:p>
        </p:txBody>
      </p:sp>
      <p:grpSp>
        <p:nvGrpSpPr>
          <p:cNvPr id="37894" name="Group 11"/>
          <p:cNvGrpSpPr>
            <a:grpSpLocks/>
          </p:cNvGrpSpPr>
          <p:nvPr/>
        </p:nvGrpSpPr>
        <p:grpSpPr bwMode="auto">
          <a:xfrm>
            <a:off x="7669213" y="5022850"/>
            <a:ext cx="417512" cy="517525"/>
            <a:chOff x="2928" y="1051"/>
            <a:chExt cx="840" cy="957"/>
          </a:xfrm>
        </p:grpSpPr>
        <p:sp>
          <p:nvSpPr>
            <p:cNvPr id="37896" name="Freeform 12"/>
            <p:cNvSpPr>
              <a:spLocks/>
            </p:cNvSpPr>
            <p:nvPr/>
          </p:nvSpPr>
          <p:spPr bwMode="auto">
            <a:xfrm>
              <a:off x="2928" y="1759"/>
              <a:ext cx="810" cy="249"/>
            </a:xfrm>
            <a:custGeom>
              <a:avLst/>
              <a:gdLst>
                <a:gd name="T0" fmla="*/ 52 w 1048"/>
                <a:gd name="T1" fmla="*/ 21 h 250"/>
                <a:gd name="T2" fmla="*/ 90 w 1048"/>
                <a:gd name="T3" fmla="*/ 83 h 250"/>
                <a:gd name="T4" fmla="*/ 94 w 1048"/>
                <a:gd name="T5" fmla="*/ 111 h 250"/>
                <a:gd name="T6" fmla="*/ 98 w 1048"/>
                <a:gd name="T7" fmla="*/ 129 h 250"/>
                <a:gd name="T8" fmla="*/ 103 w 1048"/>
                <a:gd name="T9" fmla="*/ 170 h 250"/>
                <a:gd name="T10" fmla="*/ 73 w 1048"/>
                <a:gd name="T11" fmla="*/ 239 h 250"/>
                <a:gd name="T12" fmla="*/ 8 w 1048"/>
                <a:gd name="T13" fmla="*/ 219 h 250"/>
                <a:gd name="T14" fmla="*/ 0 w 1048"/>
                <a:gd name="T15" fmla="*/ 198 h 250"/>
                <a:gd name="T16" fmla="*/ 2 w 1048"/>
                <a:gd name="T17" fmla="*/ 164 h 250"/>
                <a:gd name="T18" fmla="*/ 9 w 1048"/>
                <a:gd name="T19" fmla="*/ 125 h 250"/>
                <a:gd name="T20" fmla="*/ 20 w 1048"/>
                <a:gd name="T21" fmla="*/ 76 h 250"/>
                <a:gd name="T22" fmla="*/ 28 w 1048"/>
                <a:gd name="T23" fmla="*/ 55 h 250"/>
                <a:gd name="T24" fmla="*/ 32 w 1048"/>
                <a:gd name="T25" fmla="*/ 28 h 250"/>
                <a:gd name="T26" fmla="*/ 37 w 1048"/>
                <a:gd name="T27" fmla="*/ 14 h 250"/>
                <a:gd name="T28" fmla="*/ 49 w 1048"/>
                <a:gd name="T29" fmla="*/ 28 h 250"/>
                <a:gd name="T30" fmla="*/ 52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solidFill>
                  <a:srgbClr val="000000"/>
                </a:solidFill>
              </a:endParaRPr>
            </a:p>
          </p:txBody>
        </p:sp>
        <p:sp>
          <p:nvSpPr>
            <p:cNvPr id="37897" name="Oval 13"/>
            <p:cNvSpPr>
              <a:spLocks noChangeArrowheads="1"/>
            </p:cNvSpPr>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37898" name="Oval 14"/>
            <p:cNvSpPr>
              <a:spLocks noChangeArrowheads="1"/>
            </p:cNvSpPr>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37899" name="Oval 15"/>
            <p:cNvSpPr>
              <a:spLocks noChangeArrowheads="1"/>
            </p:cNvSpPr>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37900" name="Oval 16"/>
            <p:cNvSpPr>
              <a:spLocks noChangeArrowheads="1"/>
            </p:cNvSpPr>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37901" name="Oval 17"/>
            <p:cNvSpPr>
              <a:spLocks noChangeArrowheads="1"/>
            </p:cNvSpPr>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37902" name="Oval 18"/>
            <p:cNvSpPr>
              <a:spLocks noChangeArrowheads="1"/>
            </p:cNvSpPr>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37903" name="Oval 19"/>
            <p:cNvSpPr>
              <a:spLocks noChangeArrowheads="1"/>
            </p:cNvSpPr>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37904" name="AutoShape 20"/>
            <p:cNvSpPr>
              <a:spLocks noChangeArrowheads="1"/>
            </p:cNvSpPr>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37905" name="Freeform 21"/>
            <p:cNvSpPr>
              <a:spLocks/>
            </p:cNvSpPr>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solidFill>
                  <a:srgbClr val="000000"/>
                </a:solidFill>
              </a:endParaRPr>
            </a:p>
          </p:txBody>
        </p:sp>
        <p:sp>
          <p:nvSpPr>
            <p:cNvPr id="37906" name="Freeform 22"/>
            <p:cNvSpPr>
              <a:spLocks/>
            </p:cNvSpPr>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solidFill>
                  <a:srgbClr val="000000"/>
                </a:solidFill>
              </a:endParaRPr>
            </a:p>
          </p:txBody>
        </p:sp>
        <p:sp>
          <p:nvSpPr>
            <p:cNvPr id="37907" name="Freeform 23"/>
            <p:cNvSpPr>
              <a:spLocks/>
            </p:cNvSpPr>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solidFill>
                  <a:srgbClr val="000000"/>
                </a:solidFill>
              </a:endParaRPr>
            </a:p>
          </p:txBody>
        </p:sp>
        <p:sp>
          <p:nvSpPr>
            <p:cNvPr id="37908" name="Freeform 24"/>
            <p:cNvSpPr>
              <a:spLocks/>
            </p:cNvSpPr>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solidFill>
                  <a:srgbClr val="000000"/>
                </a:solidFill>
              </a:endParaRPr>
            </a:p>
          </p:txBody>
        </p:sp>
      </p:grpSp>
      <p:sp>
        <p:nvSpPr>
          <p:cNvPr id="37895" name="Text Box 25"/>
          <p:cNvSpPr txBox="1">
            <a:spLocks noChangeArrowheads="1"/>
          </p:cNvSpPr>
          <p:nvPr/>
        </p:nvSpPr>
        <p:spPr bwMode="auto">
          <a:xfrm>
            <a:off x="6235700" y="4725988"/>
            <a:ext cx="19097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sz="1200">
                <a:solidFill>
                  <a:srgbClr val="009900"/>
                </a:solidFill>
                <a:latin typeface="Comic Sans MS" pitchFamily="66" charset="0"/>
              </a:rPr>
              <a:t>this doesn't look nearly colorful enough…</a:t>
            </a:r>
          </a:p>
        </p:txBody>
      </p:sp>
    </p:spTree>
    <p:extLst>
      <p:ext uri="{BB962C8B-B14F-4D97-AF65-F5344CB8AC3E}">
        <p14:creationId xmlns:p14="http://schemas.microsoft.com/office/powerpoint/2010/main" val="421790988"/>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ext Box 5"/>
          <p:cNvSpPr txBox="1">
            <a:spLocks noChangeArrowheads="1"/>
          </p:cNvSpPr>
          <p:nvPr/>
        </p:nvSpPr>
        <p:spPr bwMode="auto">
          <a:xfrm>
            <a:off x="1147763" y="152400"/>
            <a:ext cx="68580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4200">
                <a:solidFill>
                  <a:srgbClr val="000AF9"/>
                </a:solidFill>
              </a:rPr>
              <a:t>Text Clouds</a:t>
            </a:r>
            <a:r>
              <a:rPr lang="en-US" altLang="en-US" sz="4200">
                <a:solidFill>
                  <a:srgbClr val="000000"/>
                </a:solidFill>
              </a:rPr>
              <a:t> project</a:t>
            </a:r>
          </a:p>
        </p:txBody>
      </p:sp>
      <p:pic>
        <p:nvPicPr>
          <p:cNvPr id="38915" name="Picture 11" descr="Picture 13.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0850" y="3908425"/>
            <a:ext cx="6107113" cy="2286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38916" name="Picture 12" descr="Picture 14.png"/>
          <p:cNvPicPr>
            <a:picLocks noChangeAspect="1"/>
          </p:cNvPicPr>
          <p:nvPr/>
        </p:nvPicPr>
        <p:blipFill>
          <a:blip r:embed="rId3">
            <a:extLst>
              <a:ext uri="{28A0092B-C50C-407E-A947-70E740481C1C}">
                <a14:useLocalDpi xmlns:a14="http://schemas.microsoft.com/office/drawing/2010/main" val="0"/>
              </a:ext>
            </a:extLst>
          </a:blip>
          <a:srcRect b="7996"/>
          <a:stretch>
            <a:fillRect/>
          </a:stretch>
        </p:blipFill>
        <p:spPr bwMode="auto">
          <a:xfrm>
            <a:off x="450850" y="1241425"/>
            <a:ext cx="6081713" cy="251936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 name="Rectangle 25"/>
          <p:cNvSpPr>
            <a:spLocks noChangeArrowheads="1"/>
          </p:cNvSpPr>
          <p:nvPr/>
        </p:nvSpPr>
        <p:spPr bwMode="auto">
          <a:xfrm>
            <a:off x="2736850" y="3375025"/>
            <a:ext cx="4233863" cy="276225"/>
          </a:xfrm>
          <a:prstGeom prst="rect">
            <a:avLst/>
          </a:prstGeom>
          <a:solidFill>
            <a:srgbClr val="FFFFFF"/>
          </a:solidFill>
          <a:ln w="9525">
            <a:solidFill>
              <a:schemeClr val="bg1">
                <a:lumMod val="75000"/>
              </a:schemeClr>
            </a:solidFill>
            <a:miter lim="800000"/>
            <a:headEnd/>
            <a:tailEnd/>
          </a:ln>
        </p:spPr>
        <p:txBody>
          <a:bodyPr wrap="none">
            <a:spAutoFit/>
          </a:bodyPr>
          <a:lstStyle/>
          <a:p>
            <a:pPr>
              <a:defRPr/>
            </a:pPr>
            <a:r>
              <a:rPr lang="en-US" sz="1200" dirty="0">
                <a:solidFill>
                  <a:srgbClr val="000AF9"/>
                </a:solidFill>
                <a:latin typeface="Cambria" pitchFamily="18" charset="0"/>
                <a:ea typeface="ＭＳ Ｐゴシック" pitchFamily="-106" charset="-128"/>
                <a:cs typeface="ＭＳ Ｐゴシック" pitchFamily="-106" charset="-128"/>
              </a:rPr>
              <a:t>http://www.cs.hmc.edu/~cs5grad/cs5/textcloud/page1.html</a:t>
            </a:r>
          </a:p>
        </p:txBody>
      </p:sp>
      <p:sp>
        <p:nvSpPr>
          <p:cNvPr id="14" name="Rectangle 25"/>
          <p:cNvSpPr>
            <a:spLocks noChangeArrowheads="1"/>
          </p:cNvSpPr>
          <p:nvPr/>
        </p:nvSpPr>
        <p:spPr bwMode="auto">
          <a:xfrm>
            <a:off x="1258888" y="4167188"/>
            <a:ext cx="4445000" cy="276225"/>
          </a:xfrm>
          <a:prstGeom prst="rect">
            <a:avLst/>
          </a:prstGeom>
          <a:solidFill>
            <a:srgbClr val="FFFFFF"/>
          </a:solidFill>
          <a:ln w="9525">
            <a:solidFill>
              <a:schemeClr val="bg1">
                <a:lumMod val="75000"/>
              </a:schemeClr>
            </a:solidFill>
            <a:miter lim="800000"/>
            <a:headEnd/>
            <a:tailEnd/>
          </a:ln>
        </p:spPr>
        <p:txBody>
          <a:bodyPr wrap="none">
            <a:spAutoFit/>
          </a:bodyPr>
          <a:lstStyle/>
          <a:p>
            <a:pPr>
              <a:defRPr/>
            </a:pPr>
            <a:r>
              <a:rPr lang="en-US" sz="1200" dirty="0">
                <a:solidFill>
                  <a:srgbClr val="000AF9"/>
                </a:solidFill>
                <a:latin typeface="Cambria" pitchFamily="18" charset="0"/>
                <a:ea typeface="ＭＳ Ｐゴシック" pitchFamily="-106" charset="-128"/>
                <a:cs typeface="ＭＳ Ｐゴシック" pitchFamily="-106" charset="-128"/>
              </a:rPr>
              <a:t>http://www.cs.hmc.edu/~cs5grad/cs5/textcloud/textcloud.html</a:t>
            </a:r>
          </a:p>
        </p:txBody>
      </p:sp>
      <p:sp>
        <p:nvSpPr>
          <p:cNvPr id="38919" name="Rectangle 14"/>
          <p:cNvSpPr>
            <a:spLocks noChangeArrowheads="1"/>
          </p:cNvSpPr>
          <p:nvPr/>
        </p:nvSpPr>
        <p:spPr bwMode="auto">
          <a:xfrm>
            <a:off x="6626225" y="1247775"/>
            <a:ext cx="107156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sz="3200">
                <a:solidFill>
                  <a:srgbClr val="000000"/>
                </a:solidFill>
                <a:latin typeface="Calibri" pitchFamily="34" charset="0"/>
              </a:rPr>
              <a:t>Input</a:t>
            </a:r>
          </a:p>
        </p:txBody>
      </p:sp>
      <p:sp>
        <p:nvSpPr>
          <p:cNvPr id="38920" name="Rectangle 15"/>
          <p:cNvSpPr>
            <a:spLocks noChangeArrowheads="1"/>
          </p:cNvSpPr>
          <p:nvPr/>
        </p:nvSpPr>
        <p:spPr bwMode="auto">
          <a:xfrm>
            <a:off x="6623050" y="5621338"/>
            <a:ext cx="1377950"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sz="3200">
                <a:solidFill>
                  <a:srgbClr val="000000"/>
                </a:solidFill>
                <a:latin typeface="Calibri" pitchFamily="34" charset="0"/>
              </a:rPr>
              <a:t>Output</a:t>
            </a:r>
          </a:p>
        </p:txBody>
      </p:sp>
      <p:grpSp>
        <p:nvGrpSpPr>
          <p:cNvPr id="38921" name="Group 11"/>
          <p:cNvGrpSpPr>
            <a:grpSpLocks/>
          </p:cNvGrpSpPr>
          <p:nvPr/>
        </p:nvGrpSpPr>
        <p:grpSpPr bwMode="auto">
          <a:xfrm>
            <a:off x="574675" y="4991100"/>
            <a:ext cx="417513" cy="517525"/>
            <a:chOff x="2928" y="1051"/>
            <a:chExt cx="840" cy="957"/>
          </a:xfrm>
        </p:grpSpPr>
        <p:sp>
          <p:nvSpPr>
            <p:cNvPr id="38926" name="Freeform 12"/>
            <p:cNvSpPr>
              <a:spLocks/>
            </p:cNvSpPr>
            <p:nvPr/>
          </p:nvSpPr>
          <p:spPr bwMode="auto">
            <a:xfrm>
              <a:off x="2928" y="1759"/>
              <a:ext cx="810" cy="249"/>
            </a:xfrm>
            <a:custGeom>
              <a:avLst/>
              <a:gdLst>
                <a:gd name="T0" fmla="*/ 52 w 1048"/>
                <a:gd name="T1" fmla="*/ 21 h 250"/>
                <a:gd name="T2" fmla="*/ 90 w 1048"/>
                <a:gd name="T3" fmla="*/ 83 h 250"/>
                <a:gd name="T4" fmla="*/ 94 w 1048"/>
                <a:gd name="T5" fmla="*/ 111 h 250"/>
                <a:gd name="T6" fmla="*/ 98 w 1048"/>
                <a:gd name="T7" fmla="*/ 129 h 250"/>
                <a:gd name="T8" fmla="*/ 103 w 1048"/>
                <a:gd name="T9" fmla="*/ 170 h 250"/>
                <a:gd name="T10" fmla="*/ 73 w 1048"/>
                <a:gd name="T11" fmla="*/ 239 h 250"/>
                <a:gd name="T12" fmla="*/ 8 w 1048"/>
                <a:gd name="T13" fmla="*/ 219 h 250"/>
                <a:gd name="T14" fmla="*/ 0 w 1048"/>
                <a:gd name="T15" fmla="*/ 198 h 250"/>
                <a:gd name="T16" fmla="*/ 2 w 1048"/>
                <a:gd name="T17" fmla="*/ 164 h 250"/>
                <a:gd name="T18" fmla="*/ 9 w 1048"/>
                <a:gd name="T19" fmla="*/ 125 h 250"/>
                <a:gd name="T20" fmla="*/ 20 w 1048"/>
                <a:gd name="T21" fmla="*/ 76 h 250"/>
                <a:gd name="T22" fmla="*/ 28 w 1048"/>
                <a:gd name="T23" fmla="*/ 55 h 250"/>
                <a:gd name="T24" fmla="*/ 32 w 1048"/>
                <a:gd name="T25" fmla="*/ 28 h 250"/>
                <a:gd name="T26" fmla="*/ 37 w 1048"/>
                <a:gd name="T27" fmla="*/ 14 h 250"/>
                <a:gd name="T28" fmla="*/ 49 w 1048"/>
                <a:gd name="T29" fmla="*/ 28 h 250"/>
                <a:gd name="T30" fmla="*/ 52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solidFill>
                  <a:srgbClr val="000000"/>
                </a:solidFill>
              </a:endParaRPr>
            </a:p>
          </p:txBody>
        </p:sp>
        <p:sp>
          <p:nvSpPr>
            <p:cNvPr id="38927" name="Oval 13"/>
            <p:cNvSpPr>
              <a:spLocks noChangeArrowheads="1"/>
            </p:cNvSpPr>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38928" name="Oval 14"/>
            <p:cNvSpPr>
              <a:spLocks noChangeArrowheads="1"/>
            </p:cNvSpPr>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38929" name="Oval 15"/>
            <p:cNvSpPr>
              <a:spLocks noChangeArrowheads="1"/>
            </p:cNvSpPr>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38930" name="Oval 16"/>
            <p:cNvSpPr>
              <a:spLocks noChangeArrowheads="1"/>
            </p:cNvSpPr>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38931" name="Oval 17"/>
            <p:cNvSpPr>
              <a:spLocks noChangeArrowheads="1"/>
            </p:cNvSpPr>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38932" name="Oval 18"/>
            <p:cNvSpPr>
              <a:spLocks noChangeArrowheads="1"/>
            </p:cNvSpPr>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38933" name="Oval 19"/>
            <p:cNvSpPr>
              <a:spLocks noChangeArrowheads="1"/>
            </p:cNvSpPr>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38934" name="AutoShape 20"/>
            <p:cNvSpPr>
              <a:spLocks noChangeArrowheads="1"/>
            </p:cNvSpPr>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38935" name="Freeform 21"/>
            <p:cNvSpPr>
              <a:spLocks/>
            </p:cNvSpPr>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solidFill>
                  <a:srgbClr val="000000"/>
                </a:solidFill>
              </a:endParaRPr>
            </a:p>
          </p:txBody>
        </p:sp>
        <p:sp>
          <p:nvSpPr>
            <p:cNvPr id="38936" name="Freeform 22"/>
            <p:cNvSpPr>
              <a:spLocks/>
            </p:cNvSpPr>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solidFill>
                  <a:srgbClr val="000000"/>
                </a:solidFill>
              </a:endParaRPr>
            </a:p>
          </p:txBody>
        </p:sp>
        <p:sp>
          <p:nvSpPr>
            <p:cNvPr id="38937" name="Freeform 23"/>
            <p:cNvSpPr>
              <a:spLocks/>
            </p:cNvSpPr>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solidFill>
                  <a:srgbClr val="000000"/>
                </a:solidFill>
              </a:endParaRPr>
            </a:p>
          </p:txBody>
        </p:sp>
        <p:sp>
          <p:nvSpPr>
            <p:cNvPr id="38938" name="Freeform 24"/>
            <p:cNvSpPr>
              <a:spLocks/>
            </p:cNvSpPr>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solidFill>
                  <a:srgbClr val="000000"/>
                </a:solidFill>
              </a:endParaRPr>
            </a:p>
          </p:txBody>
        </p:sp>
      </p:grpSp>
      <p:sp>
        <p:nvSpPr>
          <p:cNvPr id="38922" name="Text Box 25"/>
          <p:cNvSpPr txBox="1">
            <a:spLocks noChangeArrowheads="1"/>
          </p:cNvSpPr>
          <p:nvPr/>
        </p:nvSpPr>
        <p:spPr bwMode="auto">
          <a:xfrm>
            <a:off x="1041400" y="4930775"/>
            <a:ext cx="15065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sz="1200">
                <a:solidFill>
                  <a:srgbClr val="009900"/>
                </a:solidFill>
                <a:latin typeface="Comic Sans MS" pitchFamily="66" charset="0"/>
              </a:rPr>
              <a:t>Hey! Where did these come from?</a:t>
            </a:r>
          </a:p>
        </p:txBody>
      </p:sp>
      <p:pic>
        <p:nvPicPr>
          <p:cNvPr id="38923" name="Picture 8" descr="alie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34013" y="5889625"/>
            <a:ext cx="484187" cy="66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24" name="Text Box 29"/>
          <p:cNvSpPr txBox="1">
            <a:spLocks noChangeArrowheads="1"/>
          </p:cNvSpPr>
          <p:nvPr/>
        </p:nvSpPr>
        <p:spPr bwMode="auto">
          <a:xfrm>
            <a:off x="2908300" y="6088063"/>
            <a:ext cx="2555875" cy="3079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sz="1400">
                <a:solidFill>
                  <a:srgbClr val="800000"/>
                </a:solidFill>
                <a:latin typeface="Comic Sans MS" pitchFamily="66" charset="0"/>
              </a:rPr>
              <a:t>I think spam should go to 11!</a:t>
            </a:r>
          </a:p>
        </p:txBody>
      </p:sp>
      <p:cxnSp>
        <p:nvCxnSpPr>
          <p:cNvPr id="35" name="Straight Arrow Connector 34"/>
          <p:cNvCxnSpPr/>
          <p:nvPr/>
        </p:nvCxnSpPr>
        <p:spPr>
          <a:xfrm rot="10800000">
            <a:off x="5159375" y="5951538"/>
            <a:ext cx="331788" cy="77787"/>
          </a:xfrm>
          <a:prstGeom prst="straightConnector1">
            <a:avLst/>
          </a:prstGeom>
          <a:ln w="6350" cap="flat" cmpd="sng" algn="ctr">
            <a:solidFill>
              <a:srgbClr val="800000"/>
            </a:solidFill>
            <a:prstDash val="solid"/>
            <a:round/>
            <a:headEnd type="none" w="med" len="med"/>
            <a:tailEnd type="triangle" w="sm" len="sm"/>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0230290"/>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8" descr="alie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51638" y="3568700"/>
            <a:ext cx="658812" cy="900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39" name="Text Box 5"/>
          <p:cNvSpPr txBox="1">
            <a:spLocks noChangeArrowheads="1"/>
          </p:cNvSpPr>
          <p:nvPr/>
        </p:nvSpPr>
        <p:spPr bwMode="auto">
          <a:xfrm>
            <a:off x="1147763" y="152400"/>
            <a:ext cx="68580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4200">
                <a:solidFill>
                  <a:srgbClr val="000AF9"/>
                </a:solidFill>
              </a:rPr>
              <a:t>Text Clouds</a:t>
            </a:r>
            <a:r>
              <a:rPr lang="en-US" altLang="en-US" sz="4200">
                <a:solidFill>
                  <a:srgbClr val="000000"/>
                </a:solidFill>
              </a:rPr>
              <a:t> project</a:t>
            </a:r>
          </a:p>
        </p:txBody>
      </p:sp>
      <p:sp>
        <p:nvSpPr>
          <p:cNvPr id="39940" name="Rectangle 6"/>
          <p:cNvSpPr>
            <a:spLocks noChangeArrowheads="1"/>
          </p:cNvSpPr>
          <p:nvPr/>
        </p:nvSpPr>
        <p:spPr bwMode="auto">
          <a:xfrm>
            <a:off x="1274763" y="1219200"/>
            <a:ext cx="608647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sz="1800">
                <a:solidFill>
                  <a:srgbClr val="000AF9"/>
                </a:solidFill>
                <a:latin typeface="Arial" pitchFamily="34" charset="0"/>
              </a:rPr>
              <a:t>http://www.cs.hmc.edu/~cs5grad/cs5/textcloud/page1.html</a:t>
            </a:r>
          </a:p>
        </p:txBody>
      </p:sp>
      <p:sp>
        <p:nvSpPr>
          <p:cNvPr id="39941" name="Rectangle 7"/>
          <p:cNvSpPr>
            <a:spLocks noChangeArrowheads="1"/>
          </p:cNvSpPr>
          <p:nvPr/>
        </p:nvSpPr>
        <p:spPr bwMode="auto">
          <a:xfrm>
            <a:off x="223838" y="1790700"/>
            <a:ext cx="8551862"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sz="2200" b="1">
                <a:solidFill>
                  <a:srgbClr val="000000"/>
                </a:solidFill>
              </a:rPr>
              <a:t>Spamming spammers spammed spam. Spam spam spam! I love spam!</a:t>
            </a:r>
          </a:p>
        </p:txBody>
      </p:sp>
      <p:sp>
        <p:nvSpPr>
          <p:cNvPr id="39942" name="Text Box 8"/>
          <p:cNvSpPr txBox="1">
            <a:spLocks noChangeArrowheads="1"/>
          </p:cNvSpPr>
          <p:nvPr/>
        </p:nvSpPr>
        <p:spPr bwMode="auto">
          <a:xfrm>
            <a:off x="304800" y="4503738"/>
            <a:ext cx="8232775" cy="581025"/>
          </a:xfrm>
          <a:prstGeom prst="rect">
            <a:avLst/>
          </a:prstGeom>
          <a:solidFill>
            <a:srgbClr val="CCE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sz="1600" b="1">
                <a:solidFill>
                  <a:srgbClr val="000000"/>
                </a:solidFill>
                <a:latin typeface="Courier New" pitchFamily="49" charset="0"/>
              </a:rPr>
              <a:t>['spamming', 'spammers', spammed', 'spam', 'spam', 'spam', 'spam',</a:t>
            </a:r>
          </a:p>
          <a:p>
            <a:pPr eaLnBrk="1" hangingPunct="1"/>
            <a:r>
              <a:rPr lang="en-US" altLang="en-US" sz="1600" b="1">
                <a:solidFill>
                  <a:srgbClr val="000000"/>
                </a:solidFill>
                <a:latin typeface="Courier New" pitchFamily="49" charset="0"/>
              </a:rPr>
              <a:t>'love', 'spam', 'page', '2'] </a:t>
            </a:r>
          </a:p>
        </p:txBody>
      </p:sp>
      <p:sp>
        <p:nvSpPr>
          <p:cNvPr id="39943" name="Line 9"/>
          <p:cNvSpPr>
            <a:spLocks noChangeShapeType="1"/>
          </p:cNvSpPr>
          <p:nvPr/>
        </p:nvSpPr>
        <p:spPr bwMode="auto">
          <a:xfrm>
            <a:off x="4579938" y="2286000"/>
            <a:ext cx="0" cy="60960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39944" name="Text Box 10"/>
          <p:cNvSpPr txBox="1">
            <a:spLocks noChangeArrowheads="1"/>
          </p:cNvSpPr>
          <p:nvPr/>
        </p:nvSpPr>
        <p:spPr bwMode="auto">
          <a:xfrm>
            <a:off x="381000" y="3008313"/>
            <a:ext cx="8475663" cy="581025"/>
          </a:xfrm>
          <a:prstGeom prst="rect">
            <a:avLst/>
          </a:prstGeom>
          <a:solidFill>
            <a:srgbClr val="CCE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sz="1600" b="1">
                <a:solidFill>
                  <a:srgbClr val="000000"/>
                </a:solidFill>
                <a:latin typeface="Courier New" pitchFamily="49" charset="0"/>
              </a:rPr>
              <a:t>['spamming', 'spammers', spammed', 'spam.', 'spam', 'spam', 'spam!',</a:t>
            </a:r>
          </a:p>
          <a:p>
            <a:pPr eaLnBrk="1" hangingPunct="1"/>
            <a:r>
              <a:rPr lang="en-US" altLang="en-US" sz="1600" b="1">
                <a:solidFill>
                  <a:srgbClr val="000000"/>
                </a:solidFill>
                <a:latin typeface="Courier New" pitchFamily="49" charset="0"/>
              </a:rPr>
              <a:t>'I', 'love', 'spam!', 'page', '2'] </a:t>
            </a:r>
          </a:p>
        </p:txBody>
      </p:sp>
      <p:sp>
        <p:nvSpPr>
          <p:cNvPr id="39945" name="Text Box 11"/>
          <p:cNvSpPr txBox="1">
            <a:spLocks noChangeArrowheads="1"/>
          </p:cNvSpPr>
          <p:nvPr/>
        </p:nvSpPr>
        <p:spPr bwMode="auto">
          <a:xfrm>
            <a:off x="381000" y="5905500"/>
            <a:ext cx="6891338" cy="581025"/>
          </a:xfrm>
          <a:prstGeom prst="rect">
            <a:avLst/>
          </a:prstGeom>
          <a:solidFill>
            <a:srgbClr val="CCE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sz="1600" b="1">
                <a:solidFill>
                  <a:srgbClr val="000000"/>
                </a:solidFill>
                <a:latin typeface="Courier New" pitchFamily="49" charset="0"/>
              </a:rPr>
              <a:t>['spam', 'spam', spam', 'spam', 'spam', 'spam', 'spam',</a:t>
            </a:r>
          </a:p>
          <a:p>
            <a:pPr eaLnBrk="1" hangingPunct="1"/>
            <a:r>
              <a:rPr lang="en-US" altLang="en-US" sz="1600" b="1">
                <a:solidFill>
                  <a:srgbClr val="000000"/>
                </a:solidFill>
                <a:latin typeface="Courier New" pitchFamily="49" charset="0"/>
              </a:rPr>
              <a:t>'love', 'spam', 'page', '2'] </a:t>
            </a:r>
          </a:p>
        </p:txBody>
      </p:sp>
      <p:sp>
        <p:nvSpPr>
          <p:cNvPr id="39946" name="Line 13"/>
          <p:cNvSpPr>
            <a:spLocks noChangeShapeType="1"/>
          </p:cNvSpPr>
          <p:nvPr/>
        </p:nvSpPr>
        <p:spPr bwMode="auto">
          <a:xfrm>
            <a:off x="4572000" y="3810000"/>
            <a:ext cx="0" cy="609600"/>
          </a:xfrm>
          <a:prstGeom prst="line">
            <a:avLst/>
          </a:prstGeom>
          <a:noFill/>
          <a:ln w="28575">
            <a:solidFill>
              <a:srgbClr val="800000"/>
            </a:solidFill>
            <a:round/>
            <a:headEnd/>
            <a:tailEnd type="triangle" w="med" len="me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39947" name="Line 14"/>
          <p:cNvSpPr>
            <a:spLocks noChangeShapeType="1"/>
          </p:cNvSpPr>
          <p:nvPr/>
        </p:nvSpPr>
        <p:spPr bwMode="auto">
          <a:xfrm>
            <a:off x="4552950" y="5214938"/>
            <a:ext cx="0" cy="609600"/>
          </a:xfrm>
          <a:prstGeom prst="line">
            <a:avLst/>
          </a:prstGeom>
          <a:noFill/>
          <a:ln w="28575">
            <a:solidFill>
              <a:srgbClr val="009900"/>
            </a:solidFill>
            <a:round/>
            <a:headEnd/>
            <a:tailEnd type="triangle" w="med" len="me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grpSp>
        <p:nvGrpSpPr>
          <p:cNvPr id="39948" name="Group 15"/>
          <p:cNvGrpSpPr>
            <a:grpSpLocks/>
          </p:cNvGrpSpPr>
          <p:nvPr/>
        </p:nvGrpSpPr>
        <p:grpSpPr bwMode="auto">
          <a:xfrm>
            <a:off x="5884863" y="5262563"/>
            <a:ext cx="484187" cy="590550"/>
            <a:chOff x="2928" y="1051"/>
            <a:chExt cx="840" cy="957"/>
          </a:xfrm>
        </p:grpSpPr>
        <p:sp>
          <p:nvSpPr>
            <p:cNvPr id="39952" name="Freeform 16"/>
            <p:cNvSpPr>
              <a:spLocks/>
            </p:cNvSpPr>
            <p:nvPr/>
          </p:nvSpPr>
          <p:spPr bwMode="auto">
            <a:xfrm>
              <a:off x="2928" y="1759"/>
              <a:ext cx="810" cy="249"/>
            </a:xfrm>
            <a:custGeom>
              <a:avLst/>
              <a:gdLst>
                <a:gd name="T0" fmla="*/ 52 w 1048"/>
                <a:gd name="T1" fmla="*/ 21 h 250"/>
                <a:gd name="T2" fmla="*/ 90 w 1048"/>
                <a:gd name="T3" fmla="*/ 83 h 250"/>
                <a:gd name="T4" fmla="*/ 94 w 1048"/>
                <a:gd name="T5" fmla="*/ 111 h 250"/>
                <a:gd name="T6" fmla="*/ 98 w 1048"/>
                <a:gd name="T7" fmla="*/ 129 h 250"/>
                <a:gd name="T8" fmla="*/ 103 w 1048"/>
                <a:gd name="T9" fmla="*/ 170 h 250"/>
                <a:gd name="T10" fmla="*/ 73 w 1048"/>
                <a:gd name="T11" fmla="*/ 239 h 250"/>
                <a:gd name="T12" fmla="*/ 8 w 1048"/>
                <a:gd name="T13" fmla="*/ 219 h 250"/>
                <a:gd name="T14" fmla="*/ 0 w 1048"/>
                <a:gd name="T15" fmla="*/ 198 h 250"/>
                <a:gd name="T16" fmla="*/ 2 w 1048"/>
                <a:gd name="T17" fmla="*/ 164 h 250"/>
                <a:gd name="T18" fmla="*/ 9 w 1048"/>
                <a:gd name="T19" fmla="*/ 125 h 250"/>
                <a:gd name="T20" fmla="*/ 20 w 1048"/>
                <a:gd name="T21" fmla="*/ 76 h 250"/>
                <a:gd name="T22" fmla="*/ 28 w 1048"/>
                <a:gd name="T23" fmla="*/ 55 h 250"/>
                <a:gd name="T24" fmla="*/ 32 w 1048"/>
                <a:gd name="T25" fmla="*/ 28 h 250"/>
                <a:gd name="T26" fmla="*/ 37 w 1048"/>
                <a:gd name="T27" fmla="*/ 14 h 250"/>
                <a:gd name="T28" fmla="*/ 49 w 1048"/>
                <a:gd name="T29" fmla="*/ 28 h 250"/>
                <a:gd name="T30" fmla="*/ 52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solidFill>
                  <a:srgbClr val="000000"/>
                </a:solidFill>
              </a:endParaRPr>
            </a:p>
          </p:txBody>
        </p:sp>
        <p:sp>
          <p:nvSpPr>
            <p:cNvPr id="39953" name="Oval 17"/>
            <p:cNvSpPr>
              <a:spLocks noChangeArrowheads="1"/>
            </p:cNvSpPr>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39954" name="Oval 18"/>
            <p:cNvSpPr>
              <a:spLocks noChangeArrowheads="1"/>
            </p:cNvSpPr>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39955" name="Oval 19"/>
            <p:cNvSpPr>
              <a:spLocks noChangeArrowheads="1"/>
            </p:cNvSpPr>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39956" name="Oval 20"/>
            <p:cNvSpPr>
              <a:spLocks noChangeArrowheads="1"/>
            </p:cNvSpPr>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39957" name="Oval 21"/>
            <p:cNvSpPr>
              <a:spLocks noChangeArrowheads="1"/>
            </p:cNvSpPr>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39958" name="Oval 22"/>
            <p:cNvSpPr>
              <a:spLocks noChangeArrowheads="1"/>
            </p:cNvSpPr>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39959" name="Oval 23"/>
            <p:cNvSpPr>
              <a:spLocks noChangeArrowheads="1"/>
            </p:cNvSpPr>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39960" name="AutoShape 24"/>
            <p:cNvSpPr>
              <a:spLocks noChangeArrowheads="1"/>
            </p:cNvSpPr>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39961" name="Freeform 25"/>
            <p:cNvSpPr>
              <a:spLocks/>
            </p:cNvSpPr>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solidFill>
                  <a:srgbClr val="000000"/>
                </a:solidFill>
              </a:endParaRPr>
            </a:p>
          </p:txBody>
        </p:sp>
        <p:sp>
          <p:nvSpPr>
            <p:cNvPr id="39962" name="Freeform 26"/>
            <p:cNvSpPr>
              <a:spLocks/>
            </p:cNvSpPr>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solidFill>
                  <a:srgbClr val="000000"/>
                </a:solidFill>
              </a:endParaRPr>
            </a:p>
          </p:txBody>
        </p:sp>
        <p:sp>
          <p:nvSpPr>
            <p:cNvPr id="39963" name="Freeform 27"/>
            <p:cNvSpPr>
              <a:spLocks/>
            </p:cNvSpPr>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solidFill>
                  <a:srgbClr val="000000"/>
                </a:solidFill>
              </a:endParaRPr>
            </a:p>
          </p:txBody>
        </p:sp>
        <p:sp>
          <p:nvSpPr>
            <p:cNvPr id="39964" name="Freeform 28"/>
            <p:cNvSpPr>
              <a:spLocks/>
            </p:cNvSpPr>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solidFill>
                  <a:srgbClr val="000000"/>
                </a:solidFill>
              </a:endParaRPr>
            </a:p>
          </p:txBody>
        </p:sp>
      </p:grpSp>
      <p:sp>
        <p:nvSpPr>
          <p:cNvPr id="39949" name="Text Box 29"/>
          <p:cNvSpPr txBox="1">
            <a:spLocks noChangeArrowheads="1"/>
          </p:cNvSpPr>
          <p:nvPr/>
        </p:nvSpPr>
        <p:spPr bwMode="auto">
          <a:xfrm>
            <a:off x="4840288" y="5321300"/>
            <a:ext cx="104933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sz="1400">
                <a:solidFill>
                  <a:srgbClr val="009900"/>
                </a:solidFill>
                <a:latin typeface="Comic Sans MS" pitchFamily="66" charset="0"/>
              </a:rPr>
              <a:t>And here?</a:t>
            </a:r>
          </a:p>
        </p:txBody>
      </p:sp>
      <p:sp>
        <p:nvSpPr>
          <p:cNvPr id="39950" name="Text Box 30"/>
          <p:cNvSpPr txBox="1">
            <a:spLocks noChangeArrowheads="1"/>
          </p:cNvSpPr>
          <p:nvPr/>
        </p:nvSpPr>
        <p:spPr bwMode="auto">
          <a:xfrm>
            <a:off x="7683500" y="6473825"/>
            <a:ext cx="13398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sz="1400">
                <a:solidFill>
                  <a:srgbClr val="000AF9"/>
                </a:solidFill>
                <a:latin typeface="Comic Sans MS" pitchFamily="66" charset="0"/>
              </a:rPr>
              <a:t>What's next?</a:t>
            </a:r>
          </a:p>
        </p:txBody>
      </p:sp>
      <p:sp>
        <p:nvSpPr>
          <p:cNvPr id="39951" name="Text Box 29"/>
          <p:cNvSpPr txBox="1">
            <a:spLocks noChangeArrowheads="1"/>
          </p:cNvSpPr>
          <p:nvPr/>
        </p:nvSpPr>
        <p:spPr bwMode="auto">
          <a:xfrm>
            <a:off x="4818063" y="3854450"/>
            <a:ext cx="209073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sz="1400">
                <a:solidFill>
                  <a:srgbClr val="800000"/>
                </a:solidFill>
                <a:latin typeface="Comic Sans MS" pitchFamily="66" charset="0"/>
              </a:rPr>
              <a:t>What happened here?</a:t>
            </a:r>
          </a:p>
        </p:txBody>
      </p:sp>
    </p:spTree>
    <p:extLst>
      <p:ext uri="{BB962C8B-B14F-4D97-AF65-F5344CB8AC3E}">
        <p14:creationId xmlns:p14="http://schemas.microsoft.com/office/powerpoint/2010/main" val="1973717895"/>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ext Box 5"/>
          <p:cNvSpPr txBox="1">
            <a:spLocks noChangeArrowheads="1"/>
          </p:cNvSpPr>
          <p:nvPr/>
        </p:nvSpPr>
        <p:spPr bwMode="auto">
          <a:xfrm>
            <a:off x="1147763" y="152400"/>
            <a:ext cx="68580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4200">
                <a:solidFill>
                  <a:srgbClr val="000AF9"/>
                </a:solidFill>
              </a:rPr>
              <a:t>Text Clouds</a:t>
            </a:r>
            <a:r>
              <a:rPr lang="en-US" altLang="en-US" sz="4200">
                <a:solidFill>
                  <a:srgbClr val="000000"/>
                </a:solidFill>
              </a:rPr>
              <a:t> project</a:t>
            </a:r>
          </a:p>
        </p:txBody>
      </p:sp>
      <p:sp>
        <p:nvSpPr>
          <p:cNvPr id="40963" name="Text Box 6"/>
          <p:cNvSpPr txBox="1">
            <a:spLocks noChangeArrowheads="1"/>
          </p:cNvSpPr>
          <p:nvPr/>
        </p:nvSpPr>
        <p:spPr bwMode="auto">
          <a:xfrm>
            <a:off x="482600" y="1441450"/>
            <a:ext cx="4038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a:solidFill>
                  <a:srgbClr val="000AF9"/>
                </a:solidFill>
                <a:latin typeface="Comic Sans MS" pitchFamily="66" charset="0"/>
              </a:rPr>
              <a:t>From text…</a:t>
            </a:r>
          </a:p>
        </p:txBody>
      </p:sp>
      <p:sp>
        <p:nvSpPr>
          <p:cNvPr id="40964" name="Text Box 7"/>
          <p:cNvSpPr txBox="1">
            <a:spLocks noChangeArrowheads="1"/>
          </p:cNvSpPr>
          <p:nvPr/>
        </p:nvSpPr>
        <p:spPr bwMode="auto">
          <a:xfrm>
            <a:off x="3886200" y="6248400"/>
            <a:ext cx="4038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r" eaLnBrk="1" hangingPunct="1">
              <a:spcBef>
                <a:spcPct val="50000"/>
              </a:spcBef>
            </a:pPr>
            <a:r>
              <a:rPr lang="en-US" altLang="en-US">
                <a:solidFill>
                  <a:srgbClr val="000AF9"/>
                </a:solidFill>
                <a:latin typeface="Comic Sans MS" pitchFamily="66" charset="0"/>
              </a:rPr>
              <a:t>… to cloud</a:t>
            </a:r>
          </a:p>
        </p:txBody>
      </p:sp>
      <p:sp>
        <p:nvSpPr>
          <p:cNvPr id="40965" name="Text Box 23"/>
          <p:cNvSpPr txBox="1">
            <a:spLocks noChangeArrowheads="1"/>
          </p:cNvSpPr>
          <p:nvPr/>
        </p:nvSpPr>
        <p:spPr bwMode="auto">
          <a:xfrm>
            <a:off x="1071563" y="1998663"/>
            <a:ext cx="6781800" cy="434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buFontTx/>
              <a:buAutoNum type="arabicPeriod"/>
            </a:pPr>
            <a:r>
              <a:rPr lang="en-US" altLang="en-US">
                <a:solidFill>
                  <a:srgbClr val="000000"/>
                </a:solidFill>
              </a:rPr>
              <a:t>Start with text…</a:t>
            </a:r>
          </a:p>
          <a:p>
            <a:pPr eaLnBrk="1" hangingPunct="1">
              <a:spcBef>
                <a:spcPct val="50000"/>
              </a:spcBef>
              <a:buFontTx/>
              <a:buAutoNum type="arabicPeriod"/>
            </a:pPr>
            <a:r>
              <a:rPr lang="en-US" altLang="en-US">
                <a:solidFill>
                  <a:srgbClr val="000000"/>
                </a:solidFill>
              </a:rPr>
              <a:t>Split it into words…</a:t>
            </a:r>
          </a:p>
          <a:p>
            <a:pPr eaLnBrk="1" hangingPunct="1">
              <a:spcBef>
                <a:spcPct val="50000"/>
              </a:spcBef>
              <a:buFontTx/>
              <a:buAutoNum type="arabicPeriod"/>
            </a:pPr>
            <a:r>
              <a:rPr lang="en-US" altLang="en-US">
                <a:solidFill>
                  <a:srgbClr val="000000"/>
                </a:solidFill>
              </a:rPr>
              <a:t>With the list of words</a:t>
            </a:r>
          </a:p>
          <a:p>
            <a:pPr eaLnBrk="1" hangingPunct="1">
              <a:spcBef>
                <a:spcPct val="50000"/>
              </a:spcBef>
              <a:buFontTx/>
              <a:buAutoNum type="arabicPeriod"/>
            </a:pPr>
            <a:r>
              <a:rPr lang="en-US" altLang="en-US" b="1" i="1">
                <a:solidFill>
                  <a:srgbClr val="000AF9"/>
                </a:solidFill>
              </a:rPr>
              <a:t>  Clean the words</a:t>
            </a:r>
          </a:p>
          <a:p>
            <a:pPr eaLnBrk="1" hangingPunct="1">
              <a:spcBef>
                <a:spcPct val="50000"/>
              </a:spcBef>
              <a:buFontTx/>
              <a:buAutoNum type="arabicPeriod"/>
            </a:pPr>
            <a:r>
              <a:rPr lang="en-US" altLang="en-US" b="1" i="1">
                <a:solidFill>
                  <a:srgbClr val="000AF9"/>
                </a:solidFill>
              </a:rPr>
              <a:t>  Stem the words</a:t>
            </a:r>
          </a:p>
          <a:p>
            <a:pPr eaLnBrk="1" hangingPunct="1">
              <a:spcBef>
                <a:spcPct val="50000"/>
              </a:spcBef>
              <a:buFontTx/>
              <a:buAutoNum type="arabicPeriod"/>
            </a:pPr>
            <a:r>
              <a:rPr lang="en-US" altLang="en-US">
                <a:solidFill>
                  <a:srgbClr val="000000"/>
                </a:solidFill>
              </a:rPr>
              <a:t>Count the words</a:t>
            </a:r>
          </a:p>
          <a:p>
            <a:pPr eaLnBrk="1" hangingPunct="1">
              <a:spcBef>
                <a:spcPct val="50000"/>
              </a:spcBef>
              <a:buFontTx/>
              <a:buAutoNum type="arabicPeriod"/>
            </a:pPr>
            <a:r>
              <a:rPr lang="en-US" altLang="en-US">
                <a:solidFill>
                  <a:srgbClr val="000000"/>
                </a:solidFill>
              </a:rPr>
              <a:t>Return a string with frequencies</a:t>
            </a:r>
          </a:p>
          <a:p>
            <a:pPr eaLnBrk="1" hangingPunct="1">
              <a:spcBef>
                <a:spcPct val="50000"/>
              </a:spcBef>
              <a:buFontTx/>
              <a:buAutoNum type="arabicPeriod"/>
            </a:pPr>
            <a:r>
              <a:rPr lang="en-US" altLang="en-US">
                <a:solidFill>
                  <a:srgbClr val="000000"/>
                </a:solidFill>
              </a:rPr>
              <a:t>Add advanced features…</a:t>
            </a:r>
          </a:p>
        </p:txBody>
      </p:sp>
      <p:grpSp>
        <p:nvGrpSpPr>
          <p:cNvPr id="40966" name="Group 24"/>
          <p:cNvGrpSpPr>
            <a:grpSpLocks/>
          </p:cNvGrpSpPr>
          <p:nvPr/>
        </p:nvGrpSpPr>
        <p:grpSpPr bwMode="auto">
          <a:xfrm>
            <a:off x="8064500" y="2740025"/>
            <a:ext cx="546100" cy="654050"/>
            <a:chOff x="2928" y="1051"/>
            <a:chExt cx="840" cy="957"/>
          </a:xfrm>
        </p:grpSpPr>
        <p:sp>
          <p:nvSpPr>
            <p:cNvPr id="40972" name="Freeform 25"/>
            <p:cNvSpPr>
              <a:spLocks/>
            </p:cNvSpPr>
            <p:nvPr/>
          </p:nvSpPr>
          <p:spPr bwMode="auto">
            <a:xfrm>
              <a:off x="2928" y="1759"/>
              <a:ext cx="810" cy="249"/>
            </a:xfrm>
            <a:custGeom>
              <a:avLst/>
              <a:gdLst>
                <a:gd name="T0" fmla="*/ 52 w 1048"/>
                <a:gd name="T1" fmla="*/ 21 h 250"/>
                <a:gd name="T2" fmla="*/ 90 w 1048"/>
                <a:gd name="T3" fmla="*/ 83 h 250"/>
                <a:gd name="T4" fmla="*/ 94 w 1048"/>
                <a:gd name="T5" fmla="*/ 111 h 250"/>
                <a:gd name="T6" fmla="*/ 98 w 1048"/>
                <a:gd name="T7" fmla="*/ 129 h 250"/>
                <a:gd name="T8" fmla="*/ 103 w 1048"/>
                <a:gd name="T9" fmla="*/ 170 h 250"/>
                <a:gd name="T10" fmla="*/ 73 w 1048"/>
                <a:gd name="T11" fmla="*/ 239 h 250"/>
                <a:gd name="T12" fmla="*/ 8 w 1048"/>
                <a:gd name="T13" fmla="*/ 219 h 250"/>
                <a:gd name="T14" fmla="*/ 0 w 1048"/>
                <a:gd name="T15" fmla="*/ 198 h 250"/>
                <a:gd name="T16" fmla="*/ 2 w 1048"/>
                <a:gd name="T17" fmla="*/ 164 h 250"/>
                <a:gd name="T18" fmla="*/ 9 w 1048"/>
                <a:gd name="T19" fmla="*/ 125 h 250"/>
                <a:gd name="T20" fmla="*/ 20 w 1048"/>
                <a:gd name="T21" fmla="*/ 76 h 250"/>
                <a:gd name="T22" fmla="*/ 28 w 1048"/>
                <a:gd name="T23" fmla="*/ 55 h 250"/>
                <a:gd name="T24" fmla="*/ 32 w 1048"/>
                <a:gd name="T25" fmla="*/ 28 h 250"/>
                <a:gd name="T26" fmla="*/ 37 w 1048"/>
                <a:gd name="T27" fmla="*/ 14 h 250"/>
                <a:gd name="T28" fmla="*/ 49 w 1048"/>
                <a:gd name="T29" fmla="*/ 28 h 250"/>
                <a:gd name="T30" fmla="*/ 52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solidFill>
                  <a:srgbClr val="000000"/>
                </a:solidFill>
              </a:endParaRPr>
            </a:p>
          </p:txBody>
        </p:sp>
        <p:sp>
          <p:nvSpPr>
            <p:cNvPr id="40973" name="Oval 26"/>
            <p:cNvSpPr>
              <a:spLocks noChangeArrowheads="1"/>
            </p:cNvSpPr>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40974" name="Oval 27"/>
            <p:cNvSpPr>
              <a:spLocks noChangeArrowheads="1"/>
            </p:cNvSpPr>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40975" name="Oval 28"/>
            <p:cNvSpPr>
              <a:spLocks noChangeArrowheads="1"/>
            </p:cNvSpPr>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40976" name="Oval 29"/>
            <p:cNvSpPr>
              <a:spLocks noChangeArrowheads="1"/>
            </p:cNvSpPr>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40977" name="Oval 30"/>
            <p:cNvSpPr>
              <a:spLocks noChangeArrowheads="1"/>
            </p:cNvSpPr>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40978" name="Oval 31"/>
            <p:cNvSpPr>
              <a:spLocks noChangeArrowheads="1"/>
            </p:cNvSpPr>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40979" name="Oval 32"/>
            <p:cNvSpPr>
              <a:spLocks noChangeArrowheads="1"/>
            </p:cNvSpPr>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40980" name="AutoShape 33"/>
            <p:cNvSpPr>
              <a:spLocks noChangeArrowheads="1"/>
            </p:cNvSpPr>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40981" name="Freeform 34"/>
            <p:cNvSpPr>
              <a:spLocks/>
            </p:cNvSpPr>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solidFill>
                  <a:srgbClr val="000000"/>
                </a:solidFill>
              </a:endParaRPr>
            </a:p>
          </p:txBody>
        </p:sp>
        <p:sp>
          <p:nvSpPr>
            <p:cNvPr id="40982" name="Freeform 35"/>
            <p:cNvSpPr>
              <a:spLocks/>
            </p:cNvSpPr>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solidFill>
                  <a:srgbClr val="000000"/>
                </a:solidFill>
              </a:endParaRPr>
            </a:p>
          </p:txBody>
        </p:sp>
        <p:sp>
          <p:nvSpPr>
            <p:cNvPr id="40983" name="Freeform 36"/>
            <p:cNvSpPr>
              <a:spLocks/>
            </p:cNvSpPr>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solidFill>
                  <a:srgbClr val="000000"/>
                </a:solidFill>
              </a:endParaRPr>
            </a:p>
          </p:txBody>
        </p:sp>
        <p:sp>
          <p:nvSpPr>
            <p:cNvPr id="40984" name="Freeform 37"/>
            <p:cNvSpPr>
              <a:spLocks/>
            </p:cNvSpPr>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solidFill>
                  <a:srgbClr val="000000"/>
                </a:solidFill>
              </a:endParaRPr>
            </a:p>
          </p:txBody>
        </p:sp>
      </p:grpSp>
      <p:sp>
        <p:nvSpPr>
          <p:cNvPr id="40967" name="Text Box 40"/>
          <p:cNvSpPr txBox="1">
            <a:spLocks noChangeArrowheads="1"/>
          </p:cNvSpPr>
          <p:nvPr/>
        </p:nvSpPr>
        <p:spPr bwMode="auto">
          <a:xfrm>
            <a:off x="6129338" y="2643188"/>
            <a:ext cx="1982787" cy="32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sz="1500">
                <a:solidFill>
                  <a:srgbClr val="009900"/>
                </a:solidFill>
                <a:latin typeface="Comic Sans MS" pitchFamily="66" charset="0"/>
              </a:rPr>
              <a:t>This looks familiar...</a:t>
            </a:r>
          </a:p>
        </p:txBody>
      </p:sp>
      <p:sp>
        <p:nvSpPr>
          <p:cNvPr id="40968" name="Text Box 40"/>
          <p:cNvSpPr txBox="1">
            <a:spLocks noChangeArrowheads="1"/>
          </p:cNvSpPr>
          <p:nvPr/>
        </p:nvSpPr>
        <p:spPr bwMode="auto">
          <a:xfrm>
            <a:off x="6173788" y="5059363"/>
            <a:ext cx="1343025" cy="32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sz="1500">
                <a:solidFill>
                  <a:srgbClr val="009900"/>
                </a:solidFill>
                <a:latin typeface="Comic Sans MS" pitchFamily="66" charset="0"/>
              </a:rPr>
              <a:t>So does this!</a:t>
            </a:r>
          </a:p>
        </p:txBody>
      </p:sp>
      <p:pic>
        <p:nvPicPr>
          <p:cNvPr id="40969" name="Picture 8" descr="alie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89825" y="4953000"/>
            <a:ext cx="657225" cy="900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 name="Right Brace 39"/>
          <p:cNvSpPr/>
          <p:nvPr/>
        </p:nvSpPr>
        <p:spPr>
          <a:xfrm>
            <a:off x="5667375" y="2065338"/>
            <a:ext cx="228600" cy="1350962"/>
          </a:xfrm>
          <a:prstGeom prst="rightBrace">
            <a:avLst>
              <a:gd name="adj1" fmla="val 31809"/>
              <a:gd name="adj2" fmla="val 50000"/>
            </a:avLst>
          </a:prstGeom>
          <a:ln w="12700" cap="flat" cmpd="sng" algn="ctr">
            <a:solidFill>
              <a:schemeClr val="tx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solidFill>
                <a:srgbClr val="000000"/>
              </a:solidFill>
            </a:endParaRPr>
          </a:p>
        </p:txBody>
      </p:sp>
      <p:sp>
        <p:nvSpPr>
          <p:cNvPr id="41" name="Right Brace 40"/>
          <p:cNvSpPr/>
          <p:nvPr/>
        </p:nvSpPr>
        <p:spPr>
          <a:xfrm>
            <a:off x="5915025" y="4703763"/>
            <a:ext cx="228600" cy="1027112"/>
          </a:xfrm>
          <a:prstGeom prst="rightBrace">
            <a:avLst>
              <a:gd name="adj1" fmla="val 31809"/>
              <a:gd name="adj2" fmla="val 50000"/>
            </a:avLst>
          </a:prstGeom>
          <a:ln w="12700" cap="flat" cmpd="sng" algn="ctr">
            <a:solidFill>
              <a:schemeClr val="tx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solidFill>
                <a:srgbClr val="000000"/>
              </a:solidFill>
            </a:endParaRPr>
          </a:p>
        </p:txBody>
      </p:sp>
    </p:spTree>
    <p:extLst>
      <p:ext uri="{BB962C8B-B14F-4D97-AF65-F5344CB8AC3E}">
        <p14:creationId xmlns:p14="http://schemas.microsoft.com/office/powerpoint/2010/main" val="22565714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t="50589" b="1"/>
          <a:stretch/>
        </p:blipFill>
        <p:spPr>
          <a:xfrm>
            <a:off x="231820" y="247919"/>
            <a:ext cx="6397580" cy="6469017"/>
          </a:xfrm>
          <a:prstGeom prst="rect">
            <a:avLst/>
          </a:prstGeom>
        </p:spPr>
      </p:pic>
      <p:sp>
        <p:nvSpPr>
          <p:cNvPr id="5" name="Text Box 9"/>
          <p:cNvSpPr txBox="1">
            <a:spLocks noChangeArrowheads="1"/>
          </p:cNvSpPr>
          <p:nvPr/>
        </p:nvSpPr>
        <p:spPr bwMode="auto">
          <a:xfrm>
            <a:off x="6858000" y="3482427"/>
            <a:ext cx="1937198" cy="1384995"/>
          </a:xfrm>
          <a:prstGeom prst="rect">
            <a:avLst/>
          </a:prstGeom>
          <a:solidFill>
            <a:srgbClr val="CCECFF"/>
          </a:solidFill>
          <a:ln>
            <a:noFill/>
          </a:ln>
          <a:extLst/>
        </p:spPr>
        <p:txBody>
          <a:bodyPr wrap="square">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a:spcBef>
                <a:spcPct val="50000"/>
              </a:spcBef>
            </a:pPr>
            <a:r>
              <a:rPr lang="en-US" sz="2800" dirty="0" smtClean="0">
                <a:solidFill>
                  <a:srgbClr val="CC3300"/>
                </a:solidFill>
                <a:latin typeface="Calibri" panose="020F0502020204030204" pitchFamily="34" charset="0"/>
              </a:rPr>
              <a:t>(Games</a:t>
            </a:r>
            <a:r>
              <a:rPr lang="en-US" sz="2800" dirty="0">
                <a:solidFill>
                  <a:srgbClr val="CC3300"/>
                </a:solidFill>
                <a:latin typeface="Calibri" panose="020F0502020204030204" pitchFamily="34" charset="0"/>
              </a:rPr>
              <a:t>'</a:t>
            </a:r>
            <a:r>
              <a:rPr lang="en-US" altLang="ja-JP" sz="2800" dirty="0">
                <a:solidFill>
                  <a:srgbClr val="CC3300"/>
                </a:solidFill>
                <a:latin typeface="Calibri" panose="020F0502020204030204" pitchFamily="34" charset="0"/>
              </a:rPr>
              <a:t> Branching </a:t>
            </a:r>
            <a:r>
              <a:rPr lang="en-US" altLang="ja-JP" sz="2800" dirty="0" smtClean="0">
                <a:solidFill>
                  <a:srgbClr val="CC3300"/>
                </a:solidFill>
                <a:latin typeface="Calibri" panose="020F0502020204030204" pitchFamily="34" charset="0"/>
              </a:rPr>
              <a:t>Factors)</a:t>
            </a:r>
            <a:endParaRPr lang="en-US" sz="2800" dirty="0">
              <a:solidFill>
                <a:srgbClr val="CC3300"/>
              </a:solidFill>
              <a:latin typeface="Calibri" panose="020F0502020204030204" pitchFamily="34" charset="0"/>
            </a:endParaRPr>
          </a:p>
        </p:txBody>
      </p:sp>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l="24674" t="939" r="23787" b="87603"/>
          <a:stretch/>
        </p:blipFill>
        <p:spPr>
          <a:xfrm>
            <a:off x="5810519" y="5029200"/>
            <a:ext cx="3181081" cy="1447263"/>
          </a:xfrm>
          <a:prstGeom prst="rect">
            <a:avLst/>
          </a:prstGeom>
          <a:ln>
            <a:solidFill>
              <a:schemeClr val="tx1"/>
            </a:solidFill>
          </a:ln>
        </p:spPr>
      </p:pic>
    </p:spTree>
    <p:extLst>
      <p:ext uri="{BB962C8B-B14F-4D97-AF65-F5344CB8AC3E}">
        <p14:creationId xmlns:p14="http://schemas.microsoft.com/office/powerpoint/2010/main" val="3361041959"/>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ext Box 5"/>
          <p:cNvSpPr txBox="1">
            <a:spLocks noChangeArrowheads="1"/>
          </p:cNvSpPr>
          <p:nvPr/>
        </p:nvSpPr>
        <p:spPr bwMode="auto">
          <a:xfrm>
            <a:off x="5992813" y="152400"/>
            <a:ext cx="289877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4200" i="1">
                <a:solidFill>
                  <a:srgbClr val="000000"/>
                </a:solidFill>
              </a:rPr>
              <a:t>Stemming</a:t>
            </a:r>
          </a:p>
        </p:txBody>
      </p:sp>
      <p:sp>
        <p:nvSpPr>
          <p:cNvPr id="41987" name="Text Box 10"/>
          <p:cNvSpPr txBox="1">
            <a:spLocks noChangeArrowheads="1"/>
          </p:cNvSpPr>
          <p:nvPr/>
        </p:nvSpPr>
        <p:spPr bwMode="auto">
          <a:xfrm>
            <a:off x="381000" y="1066800"/>
            <a:ext cx="34829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b="1" dirty="0" err="1">
                <a:solidFill>
                  <a:srgbClr val="FF6600"/>
                </a:solidFill>
                <a:latin typeface="Courier New" pitchFamily="49" charset="0"/>
              </a:rPr>
              <a:t>def</a:t>
            </a:r>
            <a:r>
              <a:rPr lang="en-US" altLang="en-US" b="1" dirty="0">
                <a:solidFill>
                  <a:srgbClr val="FF6600"/>
                </a:solidFill>
                <a:latin typeface="Courier New" pitchFamily="49" charset="0"/>
              </a:rPr>
              <a:t> </a:t>
            </a:r>
            <a:r>
              <a:rPr lang="en-US" altLang="en-US" b="1" dirty="0">
                <a:solidFill>
                  <a:srgbClr val="000000"/>
                </a:solidFill>
                <a:latin typeface="Courier New" pitchFamily="49" charset="0"/>
              </a:rPr>
              <a:t>stem( </a:t>
            </a:r>
            <a:r>
              <a:rPr lang="en-US" altLang="en-US" b="1" dirty="0" smtClean="0">
                <a:solidFill>
                  <a:srgbClr val="000000"/>
                </a:solidFill>
                <a:latin typeface="Courier New" pitchFamily="49" charset="0"/>
              </a:rPr>
              <a:t>w </a:t>
            </a:r>
            <a:r>
              <a:rPr lang="en-US" altLang="en-US" b="1" dirty="0">
                <a:solidFill>
                  <a:srgbClr val="000000"/>
                </a:solidFill>
                <a:latin typeface="Courier New" pitchFamily="49" charset="0"/>
              </a:rPr>
              <a:t>):   </a:t>
            </a:r>
          </a:p>
        </p:txBody>
      </p:sp>
      <p:grpSp>
        <p:nvGrpSpPr>
          <p:cNvPr id="41988" name="Group 15"/>
          <p:cNvGrpSpPr>
            <a:grpSpLocks/>
          </p:cNvGrpSpPr>
          <p:nvPr/>
        </p:nvGrpSpPr>
        <p:grpSpPr bwMode="auto">
          <a:xfrm>
            <a:off x="8591550" y="6376988"/>
            <a:ext cx="377825" cy="361950"/>
            <a:chOff x="2928" y="1051"/>
            <a:chExt cx="840" cy="957"/>
          </a:xfrm>
        </p:grpSpPr>
        <p:sp>
          <p:nvSpPr>
            <p:cNvPr id="42009" name="Freeform 16"/>
            <p:cNvSpPr>
              <a:spLocks/>
            </p:cNvSpPr>
            <p:nvPr/>
          </p:nvSpPr>
          <p:spPr bwMode="auto">
            <a:xfrm>
              <a:off x="2928" y="1759"/>
              <a:ext cx="810" cy="249"/>
            </a:xfrm>
            <a:custGeom>
              <a:avLst/>
              <a:gdLst>
                <a:gd name="T0" fmla="*/ 52 w 1048"/>
                <a:gd name="T1" fmla="*/ 21 h 250"/>
                <a:gd name="T2" fmla="*/ 90 w 1048"/>
                <a:gd name="T3" fmla="*/ 83 h 250"/>
                <a:gd name="T4" fmla="*/ 94 w 1048"/>
                <a:gd name="T5" fmla="*/ 111 h 250"/>
                <a:gd name="T6" fmla="*/ 98 w 1048"/>
                <a:gd name="T7" fmla="*/ 129 h 250"/>
                <a:gd name="T8" fmla="*/ 103 w 1048"/>
                <a:gd name="T9" fmla="*/ 170 h 250"/>
                <a:gd name="T10" fmla="*/ 73 w 1048"/>
                <a:gd name="T11" fmla="*/ 239 h 250"/>
                <a:gd name="T12" fmla="*/ 8 w 1048"/>
                <a:gd name="T13" fmla="*/ 219 h 250"/>
                <a:gd name="T14" fmla="*/ 0 w 1048"/>
                <a:gd name="T15" fmla="*/ 198 h 250"/>
                <a:gd name="T16" fmla="*/ 2 w 1048"/>
                <a:gd name="T17" fmla="*/ 164 h 250"/>
                <a:gd name="T18" fmla="*/ 9 w 1048"/>
                <a:gd name="T19" fmla="*/ 125 h 250"/>
                <a:gd name="T20" fmla="*/ 20 w 1048"/>
                <a:gd name="T21" fmla="*/ 76 h 250"/>
                <a:gd name="T22" fmla="*/ 28 w 1048"/>
                <a:gd name="T23" fmla="*/ 55 h 250"/>
                <a:gd name="T24" fmla="*/ 32 w 1048"/>
                <a:gd name="T25" fmla="*/ 28 h 250"/>
                <a:gd name="T26" fmla="*/ 37 w 1048"/>
                <a:gd name="T27" fmla="*/ 14 h 250"/>
                <a:gd name="T28" fmla="*/ 49 w 1048"/>
                <a:gd name="T29" fmla="*/ 28 h 250"/>
                <a:gd name="T30" fmla="*/ 52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solidFill>
                  <a:srgbClr val="000000"/>
                </a:solidFill>
              </a:endParaRPr>
            </a:p>
          </p:txBody>
        </p:sp>
        <p:sp>
          <p:nvSpPr>
            <p:cNvPr id="42010" name="Oval 17"/>
            <p:cNvSpPr>
              <a:spLocks noChangeArrowheads="1"/>
            </p:cNvSpPr>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42011" name="Oval 18"/>
            <p:cNvSpPr>
              <a:spLocks noChangeArrowheads="1"/>
            </p:cNvSpPr>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42012" name="Oval 19"/>
            <p:cNvSpPr>
              <a:spLocks noChangeArrowheads="1"/>
            </p:cNvSpPr>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42013" name="Oval 20"/>
            <p:cNvSpPr>
              <a:spLocks noChangeArrowheads="1"/>
            </p:cNvSpPr>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42014" name="Oval 21"/>
            <p:cNvSpPr>
              <a:spLocks noChangeArrowheads="1"/>
            </p:cNvSpPr>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42015" name="Oval 22"/>
            <p:cNvSpPr>
              <a:spLocks noChangeArrowheads="1"/>
            </p:cNvSpPr>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42016" name="Oval 23"/>
            <p:cNvSpPr>
              <a:spLocks noChangeArrowheads="1"/>
            </p:cNvSpPr>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42017" name="AutoShape 24"/>
            <p:cNvSpPr>
              <a:spLocks noChangeArrowheads="1"/>
            </p:cNvSpPr>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42018" name="Freeform 25"/>
            <p:cNvSpPr>
              <a:spLocks/>
            </p:cNvSpPr>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solidFill>
                  <a:srgbClr val="000000"/>
                </a:solidFill>
              </a:endParaRPr>
            </a:p>
          </p:txBody>
        </p:sp>
        <p:sp>
          <p:nvSpPr>
            <p:cNvPr id="42019" name="Freeform 26"/>
            <p:cNvSpPr>
              <a:spLocks/>
            </p:cNvSpPr>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solidFill>
                  <a:srgbClr val="000000"/>
                </a:solidFill>
              </a:endParaRPr>
            </a:p>
          </p:txBody>
        </p:sp>
        <p:sp>
          <p:nvSpPr>
            <p:cNvPr id="42020" name="Freeform 27"/>
            <p:cNvSpPr>
              <a:spLocks/>
            </p:cNvSpPr>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solidFill>
                  <a:srgbClr val="000000"/>
                </a:solidFill>
              </a:endParaRPr>
            </a:p>
          </p:txBody>
        </p:sp>
        <p:sp>
          <p:nvSpPr>
            <p:cNvPr id="42021" name="Freeform 28"/>
            <p:cNvSpPr>
              <a:spLocks/>
            </p:cNvSpPr>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solidFill>
                  <a:srgbClr val="000000"/>
                </a:solidFill>
              </a:endParaRPr>
            </a:p>
          </p:txBody>
        </p:sp>
      </p:grpSp>
      <p:sp>
        <p:nvSpPr>
          <p:cNvPr id="41989" name="Text Box 29"/>
          <p:cNvSpPr txBox="1">
            <a:spLocks noChangeArrowheads="1"/>
          </p:cNvSpPr>
          <p:nvPr/>
        </p:nvSpPr>
        <p:spPr bwMode="auto">
          <a:xfrm>
            <a:off x="6294438" y="2982913"/>
            <a:ext cx="254476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sz="1400">
                <a:solidFill>
                  <a:srgbClr val="009900"/>
                </a:solidFill>
                <a:latin typeface="Comic Sans MS" pitchFamily="66" charset="0"/>
              </a:rPr>
              <a:t>This works for  _________</a:t>
            </a:r>
          </a:p>
        </p:txBody>
      </p:sp>
      <p:sp>
        <p:nvSpPr>
          <p:cNvPr id="41990" name="Text Box 30"/>
          <p:cNvSpPr txBox="1">
            <a:spLocks noChangeArrowheads="1"/>
          </p:cNvSpPr>
          <p:nvPr/>
        </p:nvSpPr>
        <p:spPr bwMode="auto">
          <a:xfrm>
            <a:off x="6294438" y="4170363"/>
            <a:ext cx="254476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sz="1400">
                <a:solidFill>
                  <a:srgbClr val="000AF9"/>
                </a:solidFill>
                <a:latin typeface="Comic Sans MS" pitchFamily="66" charset="0"/>
              </a:rPr>
              <a:t>This works for  _________</a:t>
            </a:r>
          </a:p>
        </p:txBody>
      </p:sp>
      <p:pic>
        <p:nvPicPr>
          <p:cNvPr id="41991" name="Picture 8" descr="alie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10075" y="85725"/>
            <a:ext cx="657225" cy="900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92" name="Text Box 29"/>
          <p:cNvSpPr txBox="1">
            <a:spLocks noChangeArrowheads="1"/>
          </p:cNvSpPr>
          <p:nvPr/>
        </p:nvSpPr>
        <p:spPr bwMode="auto">
          <a:xfrm>
            <a:off x="6294438" y="2038350"/>
            <a:ext cx="14160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sz="1400">
                <a:solidFill>
                  <a:srgbClr val="800000"/>
                </a:solidFill>
                <a:latin typeface="Comic Sans MS" pitchFamily="66" charset="0"/>
              </a:rPr>
              <a:t>This works for</a:t>
            </a:r>
          </a:p>
        </p:txBody>
      </p:sp>
      <p:sp>
        <p:nvSpPr>
          <p:cNvPr id="41993" name="Text Box 10"/>
          <p:cNvSpPr txBox="1">
            <a:spLocks noChangeArrowheads="1"/>
          </p:cNvSpPr>
          <p:nvPr/>
        </p:nvSpPr>
        <p:spPr bwMode="auto">
          <a:xfrm>
            <a:off x="860425" y="1905000"/>
            <a:ext cx="368722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b="1" dirty="0">
                <a:solidFill>
                  <a:srgbClr val="FF6600"/>
                </a:solidFill>
                <a:latin typeface="Courier New" pitchFamily="49" charset="0"/>
              </a:rPr>
              <a:t>if </a:t>
            </a:r>
            <a:r>
              <a:rPr lang="en-US" altLang="en-US" b="1" dirty="0" smtClean="0">
                <a:solidFill>
                  <a:srgbClr val="000000"/>
                </a:solidFill>
                <a:latin typeface="Courier New" pitchFamily="49" charset="0"/>
              </a:rPr>
              <a:t>w[-</a:t>
            </a:r>
            <a:r>
              <a:rPr lang="en-US" altLang="en-US" b="1" dirty="0">
                <a:solidFill>
                  <a:srgbClr val="000000"/>
                </a:solidFill>
                <a:latin typeface="Courier New" pitchFamily="49" charset="0"/>
              </a:rPr>
              <a:t>3:] == </a:t>
            </a:r>
            <a:r>
              <a:rPr lang="en-US" altLang="en-US" b="1" dirty="0">
                <a:solidFill>
                  <a:srgbClr val="008000"/>
                </a:solidFill>
                <a:latin typeface="Courier New" pitchFamily="49" charset="0"/>
              </a:rPr>
              <a:t>'</a:t>
            </a:r>
            <a:r>
              <a:rPr lang="en-US" altLang="en-US" b="1" dirty="0" err="1">
                <a:solidFill>
                  <a:srgbClr val="008000"/>
                </a:solidFill>
                <a:latin typeface="Courier New" pitchFamily="49" charset="0"/>
              </a:rPr>
              <a:t>ing</a:t>
            </a:r>
            <a:r>
              <a:rPr lang="en-US" altLang="en-US" b="1" dirty="0">
                <a:solidFill>
                  <a:srgbClr val="008000"/>
                </a:solidFill>
                <a:latin typeface="Courier New" pitchFamily="49" charset="0"/>
              </a:rPr>
              <a:t>'</a:t>
            </a:r>
            <a:r>
              <a:rPr lang="en-US" altLang="en-US" b="1" dirty="0">
                <a:solidFill>
                  <a:srgbClr val="000000"/>
                </a:solidFill>
                <a:latin typeface="Courier New" pitchFamily="49" charset="0"/>
              </a:rPr>
              <a:t>:</a:t>
            </a:r>
          </a:p>
          <a:p>
            <a:pPr eaLnBrk="1" hangingPunct="1"/>
            <a:r>
              <a:rPr lang="en-US" altLang="en-US" b="1" dirty="0">
                <a:solidFill>
                  <a:srgbClr val="000000"/>
                </a:solidFill>
                <a:latin typeface="Courier New" pitchFamily="49" charset="0"/>
              </a:rPr>
              <a:t>    </a:t>
            </a:r>
            <a:r>
              <a:rPr lang="en-US" altLang="en-US" b="1" dirty="0" smtClean="0">
                <a:solidFill>
                  <a:srgbClr val="000000"/>
                </a:solidFill>
                <a:latin typeface="Courier New" pitchFamily="49" charset="0"/>
              </a:rPr>
              <a:t>w </a:t>
            </a:r>
            <a:r>
              <a:rPr lang="en-US" altLang="en-US" b="1" dirty="0">
                <a:solidFill>
                  <a:srgbClr val="000000"/>
                </a:solidFill>
                <a:latin typeface="Courier New" pitchFamily="49" charset="0"/>
              </a:rPr>
              <a:t>= </a:t>
            </a:r>
            <a:r>
              <a:rPr lang="en-US" altLang="en-US" b="1" dirty="0" smtClean="0">
                <a:solidFill>
                  <a:srgbClr val="000000"/>
                </a:solidFill>
                <a:latin typeface="Courier New" pitchFamily="49" charset="0"/>
              </a:rPr>
              <a:t>w[:-</a:t>
            </a:r>
            <a:r>
              <a:rPr lang="en-US" altLang="en-US" b="1" dirty="0">
                <a:solidFill>
                  <a:srgbClr val="000000"/>
                </a:solidFill>
                <a:latin typeface="Courier New" pitchFamily="49" charset="0"/>
              </a:rPr>
              <a:t>4]</a:t>
            </a:r>
          </a:p>
        </p:txBody>
      </p:sp>
      <p:sp>
        <p:nvSpPr>
          <p:cNvPr id="41994" name="Text Box 10"/>
          <p:cNvSpPr txBox="1">
            <a:spLocks noChangeArrowheads="1"/>
          </p:cNvSpPr>
          <p:nvPr/>
        </p:nvSpPr>
        <p:spPr bwMode="auto">
          <a:xfrm>
            <a:off x="874713" y="2906713"/>
            <a:ext cx="4055919"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b="1" dirty="0" err="1">
                <a:solidFill>
                  <a:srgbClr val="FF6600"/>
                </a:solidFill>
                <a:latin typeface="Courier New" pitchFamily="49" charset="0"/>
              </a:rPr>
              <a:t>elif</a:t>
            </a:r>
            <a:r>
              <a:rPr lang="en-US" altLang="en-US" b="1" dirty="0">
                <a:solidFill>
                  <a:srgbClr val="FF6600"/>
                </a:solidFill>
                <a:latin typeface="Courier New" pitchFamily="49" charset="0"/>
              </a:rPr>
              <a:t> </a:t>
            </a:r>
            <a:r>
              <a:rPr lang="en-US" altLang="en-US" b="1" dirty="0" smtClean="0">
                <a:solidFill>
                  <a:srgbClr val="000000"/>
                </a:solidFill>
                <a:latin typeface="Courier New" pitchFamily="49" charset="0"/>
              </a:rPr>
              <a:t>w[-</a:t>
            </a:r>
            <a:r>
              <a:rPr lang="en-US" altLang="en-US" b="1" dirty="0">
                <a:solidFill>
                  <a:srgbClr val="000000"/>
                </a:solidFill>
                <a:latin typeface="Courier New" pitchFamily="49" charset="0"/>
              </a:rPr>
              <a:t>3:] == </a:t>
            </a:r>
            <a:r>
              <a:rPr lang="en-US" altLang="en-US" b="1" dirty="0">
                <a:solidFill>
                  <a:srgbClr val="008000"/>
                </a:solidFill>
                <a:latin typeface="Courier New" pitchFamily="49" charset="0"/>
              </a:rPr>
              <a:t>'</a:t>
            </a:r>
            <a:r>
              <a:rPr lang="en-US" altLang="en-US" b="1" dirty="0" err="1">
                <a:solidFill>
                  <a:srgbClr val="008000"/>
                </a:solidFill>
                <a:latin typeface="Courier New" pitchFamily="49" charset="0"/>
              </a:rPr>
              <a:t>ies</a:t>
            </a:r>
            <a:r>
              <a:rPr lang="en-US" altLang="en-US" b="1" dirty="0">
                <a:solidFill>
                  <a:srgbClr val="008000"/>
                </a:solidFill>
                <a:latin typeface="Courier New" pitchFamily="49" charset="0"/>
              </a:rPr>
              <a:t>'</a:t>
            </a:r>
            <a:r>
              <a:rPr lang="en-US" altLang="en-US" b="1" dirty="0">
                <a:solidFill>
                  <a:srgbClr val="000000"/>
                </a:solidFill>
                <a:latin typeface="Courier New" pitchFamily="49" charset="0"/>
              </a:rPr>
              <a:t>:</a:t>
            </a:r>
          </a:p>
          <a:p>
            <a:pPr eaLnBrk="1" hangingPunct="1"/>
            <a:r>
              <a:rPr lang="en-US" altLang="en-US" b="1" dirty="0">
                <a:solidFill>
                  <a:srgbClr val="000000"/>
                </a:solidFill>
                <a:latin typeface="Courier New" pitchFamily="49" charset="0"/>
              </a:rPr>
              <a:t>    </a:t>
            </a:r>
            <a:r>
              <a:rPr lang="en-US" altLang="en-US" b="1" dirty="0" smtClean="0">
                <a:solidFill>
                  <a:srgbClr val="000000"/>
                </a:solidFill>
                <a:latin typeface="Courier New" pitchFamily="49" charset="0"/>
              </a:rPr>
              <a:t>w </a:t>
            </a:r>
            <a:r>
              <a:rPr lang="en-US" altLang="en-US" b="1" dirty="0">
                <a:solidFill>
                  <a:srgbClr val="000000"/>
                </a:solidFill>
                <a:latin typeface="Courier New" pitchFamily="49" charset="0"/>
              </a:rPr>
              <a:t>= </a:t>
            </a:r>
            <a:r>
              <a:rPr lang="en-US" altLang="en-US" b="1" dirty="0" smtClean="0">
                <a:solidFill>
                  <a:srgbClr val="000000"/>
                </a:solidFill>
                <a:latin typeface="Courier New" pitchFamily="49" charset="0"/>
              </a:rPr>
              <a:t>w[:-</a:t>
            </a:r>
            <a:r>
              <a:rPr lang="en-US" altLang="en-US" b="1" dirty="0">
                <a:solidFill>
                  <a:srgbClr val="000000"/>
                </a:solidFill>
                <a:latin typeface="Courier New" pitchFamily="49" charset="0"/>
              </a:rPr>
              <a:t>3] + </a:t>
            </a:r>
            <a:r>
              <a:rPr lang="en-US" altLang="en-US" b="1" dirty="0">
                <a:solidFill>
                  <a:srgbClr val="008000"/>
                </a:solidFill>
                <a:latin typeface="Courier New" pitchFamily="49" charset="0"/>
              </a:rPr>
              <a:t>'y'</a:t>
            </a:r>
          </a:p>
        </p:txBody>
      </p:sp>
      <p:sp>
        <p:nvSpPr>
          <p:cNvPr id="41995" name="Text Box 10"/>
          <p:cNvSpPr txBox="1">
            <a:spLocks noChangeArrowheads="1"/>
          </p:cNvSpPr>
          <p:nvPr/>
        </p:nvSpPr>
        <p:spPr bwMode="auto">
          <a:xfrm>
            <a:off x="874713" y="4049713"/>
            <a:ext cx="387157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b="1" dirty="0" err="1">
                <a:solidFill>
                  <a:srgbClr val="FF6600"/>
                </a:solidFill>
                <a:latin typeface="Courier New" pitchFamily="49" charset="0"/>
              </a:rPr>
              <a:t>elif</a:t>
            </a:r>
            <a:r>
              <a:rPr lang="en-US" altLang="en-US" b="1" dirty="0">
                <a:solidFill>
                  <a:srgbClr val="FF6600"/>
                </a:solidFill>
                <a:latin typeface="Courier New" pitchFamily="49" charset="0"/>
              </a:rPr>
              <a:t> </a:t>
            </a:r>
            <a:r>
              <a:rPr lang="en-US" altLang="en-US" b="1" dirty="0" smtClean="0">
                <a:solidFill>
                  <a:srgbClr val="000000"/>
                </a:solidFill>
                <a:latin typeface="Courier New" pitchFamily="49" charset="0"/>
              </a:rPr>
              <a:t>w[-</a:t>
            </a:r>
            <a:r>
              <a:rPr lang="en-US" altLang="en-US" b="1" dirty="0">
                <a:solidFill>
                  <a:srgbClr val="000000"/>
                </a:solidFill>
                <a:latin typeface="Courier New" pitchFamily="49" charset="0"/>
              </a:rPr>
              <a:t>2:] == </a:t>
            </a:r>
            <a:r>
              <a:rPr lang="en-US" altLang="en-US" b="1" dirty="0">
                <a:solidFill>
                  <a:srgbClr val="008000"/>
                </a:solidFill>
                <a:latin typeface="Courier New" pitchFamily="49" charset="0"/>
              </a:rPr>
              <a:t>'</a:t>
            </a:r>
            <a:r>
              <a:rPr lang="en-US" altLang="en-US" b="1" dirty="0" err="1">
                <a:solidFill>
                  <a:srgbClr val="008000"/>
                </a:solidFill>
                <a:latin typeface="Courier New" pitchFamily="49" charset="0"/>
              </a:rPr>
              <a:t>er</a:t>
            </a:r>
            <a:r>
              <a:rPr lang="en-US" altLang="en-US" b="1" dirty="0">
                <a:solidFill>
                  <a:srgbClr val="008000"/>
                </a:solidFill>
                <a:latin typeface="Courier New" pitchFamily="49" charset="0"/>
              </a:rPr>
              <a:t>'</a:t>
            </a:r>
            <a:r>
              <a:rPr lang="en-US" altLang="en-US" b="1" dirty="0">
                <a:solidFill>
                  <a:srgbClr val="000000"/>
                </a:solidFill>
                <a:latin typeface="Courier New" pitchFamily="49" charset="0"/>
              </a:rPr>
              <a:t>:</a:t>
            </a:r>
          </a:p>
          <a:p>
            <a:pPr eaLnBrk="1" hangingPunct="1"/>
            <a:r>
              <a:rPr lang="en-US" altLang="en-US" b="1" dirty="0">
                <a:solidFill>
                  <a:srgbClr val="000000"/>
                </a:solidFill>
                <a:latin typeface="Courier New" pitchFamily="49" charset="0"/>
              </a:rPr>
              <a:t>    </a:t>
            </a:r>
            <a:r>
              <a:rPr lang="en-US" altLang="en-US" b="1" dirty="0" smtClean="0">
                <a:solidFill>
                  <a:srgbClr val="000000"/>
                </a:solidFill>
                <a:latin typeface="Courier New" pitchFamily="49" charset="0"/>
              </a:rPr>
              <a:t>w </a:t>
            </a:r>
            <a:r>
              <a:rPr lang="en-US" altLang="en-US" b="1" dirty="0">
                <a:solidFill>
                  <a:srgbClr val="000000"/>
                </a:solidFill>
                <a:latin typeface="Courier New" pitchFamily="49" charset="0"/>
              </a:rPr>
              <a:t>= </a:t>
            </a:r>
            <a:r>
              <a:rPr lang="en-US" altLang="en-US" b="1" dirty="0" smtClean="0">
                <a:solidFill>
                  <a:srgbClr val="000000"/>
                </a:solidFill>
                <a:latin typeface="Courier New" pitchFamily="49" charset="0"/>
              </a:rPr>
              <a:t>w[:-</a:t>
            </a:r>
            <a:r>
              <a:rPr lang="en-US" altLang="en-US" b="1" dirty="0">
                <a:solidFill>
                  <a:srgbClr val="000000"/>
                </a:solidFill>
                <a:latin typeface="Courier New" pitchFamily="49" charset="0"/>
              </a:rPr>
              <a:t>3]</a:t>
            </a:r>
          </a:p>
        </p:txBody>
      </p:sp>
      <p:sp>
        <p:nvSpPr>
          <p:cNvPr id="41996" name="Text Box 29"/>
          <p:cNvSpPr txBox="1">
            <a:spLocks noChangeArrowheads="1"/>
          </p:cNvSpPr>
          <p:nvPr/>
        </p:nvSpPr>
        <p:spPr bwMode="auto">
          <a:xfrm>
            <a:off x="6294438" y="2322513"/>
            <a:ext cx="219868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sz="1400">
                <a:solidFill>
                  <a:srgbClr val="800000"/>
                </a:solidFill>
                <a:latin typeface="Comic Sans MS" pitchFamily="66" charset="0"/>
              </a:rPr>
              <a:t>it fails for  _________</a:t>
            </a:r>
          </a:p>
        </p:txBody>
      </p:sp>
      <p:sp>
        <p:nvSpPr>
          <p:cNvPr id="41997" name="Text Box 29"/>
          <p:cNvSpPr txBox="1">
            <a:spLocks noChangeArrowheads="1"/>
          </p:cNvSpPr>
          <p:nvPr/>
        </p:nvSpPr>
        <p:spPr bwMode="auto">
          <a:xfrm>
            <a:off x="6294438" y="3289300"/>
            <a:ext cx="219868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sz="1400">
                <a:solidFill>
                  <a:srgbClr val="009900"/>
                </a:solidFill>
                <a:latin typeface="Comic Sans MS" pitchFamily="66" charset="0"/>
              </a:rPr>
              <a:t>it fails for  _________</a:t>
            </a:r>
          </a:p>
        </p:txBody>
      </p:sp>
      <p:sp>
        <p:nvSpPr>
          <p:cNvPr id="41998" name="Text Box 30"/>
          <p:cNvSpPr txBox="1">
            <a:spLocks noChangeArrowheads="1"/>
          </p:cNvSpPr>
          <p:nvPr/>
        </p:nvSpPr>
        <p:spPr bwMode="auto">
          <a:xfrm>
            <a:off x="6294438" y="4471988"/>
            <a:ext cx="219868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sz="1400">
                <a:solidFill>
                  <a:srgbClr val="000AF9"/>
                </a:solidFill>
                <a:latin typeface="Comic Sans MS" pitchFamily="66" charset="0"/>
              </a:rPr>
              <a:t>it fails for  _________</a:t>
            </a:r>
          </a:p>
        </p:txBody>
      </p:sp>
      <p:sp>
        <p:nvSpPr>
          <p:cNvPr id="41999" name="Rectangle 38"/>
          <p:cNvSpPr>
            <a:spLocks noChangeArrowheads="1"/>
          </p:cNvSpPr>
          <p:nvPr/>
        </p:nvSpPr>
        <p:spPr bwMode="auto">
          <a:xfrm>
            <a:off x="838200" y="6254750"/>
            <a:ext cx="165942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b="1" dirty="0">
                <a:solidFill>
                  <a:srgbClr val="FF6600"/>
                </a:solidFill>
                <a:latin typeface="Courier New" pitchFamily="49" charset="0"/>
              </a:rPr>
              <a:t>return </a:t>
            </a:r>
            <a:r>
              <a:rPr lang="en-US" altLang="en-US" b="1" dirty="0" smtClean="0">
                <a:solidFill>
                  <a:srgbClr val="000000"/>
                </a:solidFill>
                <a:latin typeface="Courier New" pitchFamily="49" charset="0"/>
              </a:rPr>
              <a:t>w</a:t>
            </a:r>
            <a:endParaRPr lang="en-US" altLang="en-US" dirty="0">
              <a:solidFill>
                <a:srgbClr val="000000"/>
              </a:solidFill>
            </a:endParaRPr>
          </a:p>
        </p:txBody>
      </p:sp>
      <p:sp>
        <p:nvSpPr>
          <p:cNvPr id="42000" name="Rectangle 39"/>
          <p:cNvSpPr>
            <a:spLocks noChangeArrowheads="1"/>
          </p:cNvSpPr>
          <p:nvPr/>
        </p:nvSpPr>
        <p:spPr bwMode="auto">
          <a:xfrm>
            <a:off x="311150" y="192088"/>
            <a:ext cx="4024313"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sz="1200">
                <a:solidFill>
                  <a:srgbClr val="000000"/>
                </a:solidFill>
                <a:latin typeface="Comic Sans MS" pitchFamily="66" charset="0"/>
              </a:rPr>
              <a:t>What is a word for which each of these rules "works" and "fails." Then, add a new rule that handles one of the failures – or an entirely new case! </a:t>
            </a:r>
            <a:endParaRPr lang="en-US" altLang="en-US" sz="1200">
              <a:solidFill>
                <a:srgbClr val="000000"/>
              </a:solidFill>
            </a:endParaRPr>
          </a:p>
        </p:txBody>
      </p:sp>
      <p:sp>
        <p:nvSpPr>
          <p:cNvPr id="42001" name="Rectangle 40"/>
          <p:cNvSpPr>
            <a:spLocks noChangeArrowheads="1"/>
          </p:cNvSpPr>
          <p:nvPr/>
        </p:nvSpPr>
        <p:spPr bwMode="auto">
          <a:xfrm>
            <a:off x="6359525" y="5495925"/>
            <a:ext cx="2493963"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sz="1200">
                <a:solidFill>
                  <a:srgbClr val="000000"/>
                </a:solidFill>
                <a:latin typeface="Comic Sans MS" pitchFamily="66" charset="0"/>
              </a:rPr>
              <a:t>Write a rule to handle </a:t>
            </a:r>
            <a:r>
              <a:rPr lang="en-US" altLang="en-US" sz="1200" b="1" u="sng">
                <a:solidFill>
                  <a:srgbClr val="000000"/>
                </a:solidFill>
                <a:latin typeface="Comic Sans MS" pitchFamily="66" charset="0"/>
              </a:rPr>
              <a:t>plurals</a:t>
            </a:r>
            <a:r>
              <a:rPr lang="en-US" altLang="en-US" sz="1200">
                <a:solidFill>
                  <a:srgbClr val="000000"/>
                </a:solidFill>
                <a:latin typeface="Comic Sans MS" pitchFamily="66" charset="0"/>
              </a:rPr>
              <a:t> ...  </a:t>
            </a:r>
          </a:p>
          <a:p>
            <a:pPr eaLnBrk="1" hangingPunct="1"/>
            <a:r>
              <a:rPr lang="en-US" altLang="en-US" sz="1200">
                <a:solidFill>
                  <a:srgbClr val="000000"/>
                </a:solidFill>
                <a:latin typeface="Comic Sans MS" pitchFamily="66" charset="0"/>
              </a:rPr>
              <a:t>(1) What might go wrong?</a:t>
            </a:r>
          </a:p>
          <a:p>
            <a:pPr eaLnBrk="1" hangingPunct="1"/>
            <a:r>
              <a:rPr lang="en-US" altLang="en-US" sz="1200">
                <a:solidFill>
                  <a:srgbClr val="000000"/>
                </a:solidFill>
                <a:latin typeface="Comic Sans MS" pitchFamily="66" charset="0"/>
              </a:rPr>
              <a:t>(2) How might you fix it?</a:t>
            </a:r>
            <a:endParaRPr lang="en-US" altLang="en-US">
              <a:solidFill>
                <a:srgbClr val="000000"/>
              </a:solidFill>
            </a:endParaRPr>
          </a:p>
        </p:txBody>
      </p:sp>
      <p:sp>
        <p:nvSpPr>
          <p:cNvPr id="42" name="Right Brace 41"/>
          <p:cNvSpPr/>
          <p:nvPr/>
        </p:nvSpPr>
        <p:spPr>
          <a:xfrm>
            <a:off x="6096000" y="1916113"/>
            <a:ext cx="228600" cy="838200"/>
          </a:xfrm>
          <a:prstGeom prst="rightBrace">
            <a:avLst>
              <a:gd name="adj1" fmla="val 31809"/>
              <a:gd name="adj2" fmla="val 50000"/>
            </a:avLst>
          </a:prstGeom>
          <a:ln w="12700" cap="flat" cmpd="sng" algn="ctr">
            <a:solidFill>
              <a:schemeClr val="tx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solidFill>
                <a:srgbClr val="000000"/>
              </a:solidFill>
            </a:endParaRPr>
          </a:p>
        </p:txBody>
      </p:sp>
      <p:sp>
        <p:nvSpPr>
          <p:cNvPr id="43" name="Right Brace 42"/>
          <p:cNvSpPr/>
          <p:nvPr/>
        </p:nvSpPr>
        <p:spPr>
          <a:xfrm>
            <a:off x="6096000" y="2906713"/>
            <a:ext cx="228600" cy="838200"/>
          </a:xfrm>
          <a:prstGeom prst="rightBrace">
            <a:avLst>
              <a:gd name="adj1" fmla="val 31809"/>
              <a:gd name="adj2" fmla="val 50000"/>
            </a:avLst>
          </a:prstGeom>
          <a:ln w="12700" cap="flat" cmpd="sng" algn="ctr">
            <a:solidFill>
              <a:schemeClr val="tx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solidFill>
                <a:srgbClr val="000000"/>
              </a:solidFill>
            </a:endParaRPr>
          </a:p>
        </p:txBody>
      </p:sp>
      <p:sp>
        <p:nvSpPr>
          <p:cNvPr id="44" name="Right Brace 43"/>
          <p:cNvSpPr/>
          <p:nvPr/>
        </p:nvSpPr>
        <p:spPr>
          <a:xfrm>
            <a:off x="6096000" y="4049713"/>
            <a:ext cx="228600" cy="838200"/>
          </a:xfrm>
          <a:prstGeom prst="rightBrace">
            <a:avLst>
              <a:gd name="adj1" fmla="val 31809"/>
              <a:gd name="adj2" fmla="val 50000"/>
            </a:avLst>
          </a:prstGeom>
          <a:ln w="12700" cap="flat" cmpd="sng" algn="ctr">
            <a:solidFill>
              <a:schemeClr val="tx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solidFill>
                <a:srgbClr val="000000"/>
              </a:solidFill>
            </a:endParaRPr>
          </a:p>
        </p:txBody>
      </p:sp>
      <p:sp>
        <p:nvSpPr>
          <p:cNvPr id="45" name="Right Brace 44"/>
          <p:cNvSpPr/>
          <p:nvPr/>
        </p:nvSpPr>
        <p:spPr>
          <a:xfrm>
            <a:off x="6096000" y="5410200"/>
            <a:ext cx="228600" cy="838200"/>
          </a:xfrm>
          <a:prstGeom prst="rightBrace">
            <a:avLst>
              <a:gd name="adj1" fmla="val 31809"/>
              <a:gd name="adj2" fmla="val 50000"/>
            </a:avLst>
          </a:prstGeom>
          <a:ln w="12700" cap="flat" cmpd="sng" algn="ctr">
            <a:solidFill>
              <a:schemeClr val="tx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solidFill>
                <a:srgbClr val="000000"/>
              </a:solidFill>
            </a:endParaRPr>
          </a:p>
        </p:txBody>
      </p:sp>
      <p:sp>
        <p:nvSpPr>
          <p:cNvPr id="42006" name="Rectangle 45"/>
          <p:cNvSpPr>
            <a:spLocks noChangeArrowheads="1"/>
          </p:cNvSpPr>
          <p:nvPr/>
        </p:nvSpPr>
        <p:spPr bwMode="auto">
          <a:xfrm>
            <a:off x="7162800" y="6307138"/>
            <a:ext cx="1450975"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sz="900">
                <a:solidFill>
                  <a:srgbClr val="009900"/>
                </a:solidFill>
                <a:latin typeface="Comic Sans MS" pitchFamily="66" charset="0"/>
              </a:rPr>
              <a:t>It's easy to </a:t>
            </a:r>
            <a:r>
              <a:rPr lang="en-US" altLang="en-US" sz="900" b="1" u="sng">
                <a:solidFill>
                  <a:srgbClr val="009900"/>
                </a:solidFill>
                <a:latin typeface="Comic Sans MS" pitchFamily="66" charset="0"/>
              </a:rPr>
              <a:t>miss</a:t>
            </a:r>
            <a:r>
              <a:rPr lang="en-US" altLang="en-US" sz="900">
                <a:solidFill>
                  <a:srgbClr val="009900"/>
                </a:solidFill>
                <a:latin typeface="Comic Sans MS" pitchFamily="66" charset="0"/>
              </a:rPr>
              <a:t> cases!</a:t>
            </a:r>
            <a:endParaRPr lang="en-US" altLang="en-US" sz="900">
              <a:solidFill>
                <a:srgbClr val="009900"/>
              </a:solidFill>
            </a:endParaRPr>
          </a:p>
        </p:txBody>
      </p:sp>
      <mc:AlternateContent xmlns:mc="http://schemas.openxmlformats.org/markup-compatibility/2006" xmlns:p14="http://schemas.microsoft.com/office/powerpoint/2010/main">
        <mc:Choice Requires="p14">
          <p:contentPart p14:bwMode="auto" r:id="rId3">
            <p14:nvContentPartPr>
              <p14:cNvPr id="2057" name="Ink 43"/>
              <p14:cNvContentPartPr>
                <a14:cpLocks xmlns:a14="http://schemas.microsoft.com/office/drawing/2010/main" noRot="1" noChangeAspect="1" noEditPoints="1" noChangeArrowheads="1" noChangeShapeType="1"/>
              </p14:cNvContentPartPr>
              <p14:nvPr/>
            </p14:nvContentPartPr>
            <p14:xfrm>
              <a:off x="7745413" y="3690938"/>
              <a:ext cx="3175" cy="15875"/>
            </p14:xfrm>
          </p:contentPart>
        </mc:Choice>
        <mc:Fallback xmlns="">
          <p:pic>
            <p:nvPicPr>
              <p:cNvPr id="2057" name="Ink 43"/>
              <p:cNvPicPr>
                <a:picLocks noRot="1" noChangeAspect="1" noEditPoints="1" noChangeArrowheads="1" noChangeShapeType="1"/>
              </p:cNvPicPr>
              <p:nvPr/>
            </p:nvPicPr>
            <p:blipFill>
              <a:blip r:embed="rId4"/>
              <a:stretch>
                <a:fillRect/>
              </a:stretch>
            </p:blipFill>
            <p:spPr>
              <a:xfrm>
                <a:off x="7737475" y="3685526"/>
                <a:ext cx="17463" cy="25977"/>
              </a:xfrm>
              <a:prstGeom prst="rect">
                <a:avLst/>
              </a:prstGeom>
            </p:spPr>
          </p:pic>
        </mc:Fallback>
      </mc:AlternateContent>
      <p:sp>
        <p:nvSpPr>
          <p:cNvPr id="42008" name="Rectangle 1"/>
          <p:cNvSpPr>
            <a:spLocks noChangeArrowheads="1"/>
          </p:cNvSpPr>
          <p:nvPr/>
        </p:nvSpPr>
        <p:spPr bwMode="auto">
          <a:xfrm>
            <a:off x="7743825" y="2004180"/>
            <a:ext cx="1147763" cy="369887"/>
          </a:xfrm>
          <a:prstGeom prst="rect">
            <a:avLst/>
          </a:prstGeom>
          <a:solidFill>
            <a:srgbClr val="FCD4C8"/>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sz="1800" b="1" i="1">
                <a:solidFill>
                  <a:srgbClr val="000000"/>
                </a:solidFill>
              </a:rPr>
              <a:t>Stemming</a:t>
            </a:r>
            <a:endParaRPr lang="en-US" altLang="en-US" sz="1800" b="1">
              <a:solidFill>
                <a:srgbClr val="000000"/>
              </a:solidFill>
            </a:endParaRPr>
          </a:p>
        </p:txBody>
      </p:sp>
    </p:spTree>
    <p:extLst>
      <p:ext uri="{BB962C8B-B14F-4D97-AF65-F5344CB8AC3E}">
        <p14:creationId xmlns:p14="http://schemas.microsoft.com/office/powerpoint/2010/main" val="2552209945"/>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368300" y="1166813"/>
            <a:ext cx="8382000" cy="1295400"/>
          </a:xfrm>
          <a:prstGeom prst="roundRect">
            <a:avLst/>
          </a:prstGeom>
          <a:solidFill>
            <a:srgbClr val="CCECFF"/>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sp>
        <p:nvSpPr>
          <p:cNvPr id="43011" name="Text Box 5"/>
          <p:cNvSpPr txBox="1">
            <a:spLocks noChangeArrowheads="1"/>
          </p:cNvSpPr>
          <p:nvPr/>
        </p:nvSpPr>
        <p:spPr bwMode="auto">
          <a:xfrm>
            <a:off x="1147763" y="152400"/>
            <a:ext cx="68580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4200">
                <a:solidFill>
                  <a:srgbClr val="000AF9"/>
                </a:solidFill>
              </a:rPr>
              <a:t>Text Clouds</a:t>
            </a:r>
            <a:r>
              <a:rPr lang="en-US" altLang="en-US" sz="4200">
                <a:solidFill>
                  <a:srgbClr val="000000"/>
                </a:solidFill>
              </a:rPr>
              <a:t> project</a:t>
            </a:r>
          </a:p>
        </p:txBody>
      </p:sp>
      <p:sp>
        <p:nvSpPr>
          <p:cNvPr id="43012" name="Text Box 6"/>
          <p:cNvSpPr txBox="1">
            <a:spLocks noChangeArrowheads="1"/>
          </p:cNvSpPr>
          <p:nvPr/>
        </p:nvSpPr>
        <p:spPr bwMode="auto">
          <a:xfrm>
            <a:off x="709613" y="1611313"/>
            <a:ext cx="36560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a:solidFill>
                  <a:srgbClr val="000AF9"/>
                </a:solidFill>
                <a:latin typeface="Comic Sans MS" pitchFamily="66" charset="0"/>
              </a:rPr>
              <a:t>First:</a:t>
            </a:r>
          </a:p>
        </p:txBody>
      </p:sp>
      <p:sp>
        <p:nvSpPr>
          <p:cNvPr id="43013" name="Text Box 8"/>
          <p:cNvSpPr txBox="1">
            <a:spLocks noChangeArrowheads="1"/>
          </p:cNvSpPr>
          <p:nvPr/>
        </p:nvSpPr>
        <p:spPr bwMode="auto">
          <a:xfrm>
            <a:off x="1851025" y="1471613"/>
            <a:ext cx="3200400"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sz="2100">
                <a:solidFill>
                  <a:srgbClr val="000000"/>
                </a:solidFill>
                <a:latin typeface="Calibri" pitchFamily="34" charset="0"/>
              </a:rPr>
              <a:t>Develop the </a:t>
            </a:r>
            <a:r>
              <a:rPr lang="en-US" altLang="en-US" sz="2100" b="1" i="1">
                <a:solidFill>
                  <a:srgbClr val="000000"/>
                </a:solidFill>
                <a:latin typeface="Calibri" pitchFamily="34" charset="0"/>
              </a:rPr>
              <a:t>basic</a:t>
            </a:r>
            <a:r>
              <a:rPr lang="en-US" altLang="en-US" sz="2100">
                <a:solidFill>
                  <a:srgbClr val="000000"/>
                </a:solidFill>
                <a:latin typeface="Calibri" pitchFamily="34" charset="0"/>
              </a:rPr>
              <a:t> text-processing in Python+IDLE.</a:t>
            </a:r>
          </a:p>
        </p:txBody>
      </p:sp>
      <p:grpSp>
        <p:nvGrpSpPr>
          <p:cNvPr id="43014" name="Group 11"/>
          <p:cNvGrpSpPr>
            <a:grpSpLocks/>
          </p:cNvGrpSpPr>
          <p:nvPr/>
        </p:nvGrpSpPr>
        <p:grpSpPr bwMode="auto">
          <a:xfrm>
            <a:off x="7369175" y="4975225"/>
            <a:ext cx="423863" cy="493713"/>
            <a:chOff x="2928" y="1051"/>
            <a:chExt cx="840" cy="957"/>
          </a:xfrm>
        </p:grpSpPr>
        <p:sp>
          <p:nvSpPr>
            <p:cNvPr id="43025" name="Freeform 12"/>
            <p:cNvSpPr>
              <a:spLocks/>
            </p:cNvSpPr>
            <p:nvPr/>
          </p:nvSpPr>
          <p:spPr bwMode="auto">
            <a:xfrm>
              <a:off x="2928" y="1759"/>
              <a:ext cx="810" cy="249"/>
            </a:xfrm>
            <a:custGeom>
              <a:avLst/>
              <a:gdLst>
                <a:gd name="T0" fmla="*/ 52 w 1048"/>
                <a:gd name="T1" fmla="*/ 21 h 250"/>
                <a:gd name="T2" fmla="*/ 90 w 1048"/>
                <a:gd name="T3" fmla="*/ 83 h 250"/>
                <a:gd name="T4" fmla="*/ 94 w 1048"/>
                <a:gd name="T5" fmla="*/ 111 h 250"/>
                <a:gd name="T6" fmla="*/ 98 w 1048"/>
                <a:gd name="T7" fmla="*/ 129 h 250"/>
                <a:gd name="T8" fmla="*/ 103 w 1048"/>
                <a:gd name="T9" fmla="*/ 170 h 250"/>
                <a:gd name="T10" fmla="*/ 73 w 1048"/>
                <a:gd name="T11" fmla="*/ 239 h 250"/>
                <a:gd name="T12" fmla="*/ 8 w 1048"/>
                <a:gd name="T13" fmla="*/ 219 h 250"/>
                <a:gd name="T14" fmla="*/ 0 w 1048"/>
                <a:gd name="T15" fmla="*/ 198 h 250"/>
                <a:gd name="T16" fmla="*/ 2 w 1048"/>
                <a:gd name="T17" fmla="*/ 164 h 250"/>
                <a:gd name="T18" fmla="*/ 9 w 1048"/>
                <a:gd name="T19" fmla="*/ 125 h 250"/>
                <a:gd name="T20" fmla="*/ 20 w 1048"/>
                <a:gd name="T21" fmla="*/ 76 h 250"/>
                <a:gd name="T22" fmla="*/ 28 w 1048"/>
                <a:gd name="T23" fmla="*/ 55 h 250"/>
                <a:gd name="T24" fmla="*/ 32 w 1048"/>
                <a:gd name="T25" fmla="*/ 28 h 250"/>
                <a:gd name="T26" fmla="*/ 37 w 1048"/>
                <a:gd name="T27" fmla="*/ 14 h 250"/>
                <a:gd name="T28" fmla="*/ 49 w 1048"/>
                <a:gd name="T29" fmla="*/ 28 h 250"/>
                <a:gd name="T30" fmla="*/ 52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solidFill>
                  <a:srgbClr val="000000"/>
                </a:solidFill>
              </a:endParaRPr>
            </a:p>
          </p:txBody>
        </p:sp>
        <p:sp>
          <p:nvSpPr>
            <p:cNvPr id="43026" name="Oval 13"/>
            <p:cNvSpPr>
              <a:spLocks noChangeArrowheads="1"/>
            </p:cNvSpPr>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43027" name="Oval 14"/>
            <p:cNvSpPr>
              <a:spLocks noChangeArrowheads="1"/>
            </p:cNvSpPr>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43028" name="Oval 15"/>
            <p:cNvSpPr>
              <a:spLocks noChangeArrowheads="1"/>
            </p:cNvSpPr>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43029" name="Oval 16"/>
            <p:cNvSpPr>
              <a:spLocks noChangeArrowheads="1"/>
            </p:cNvSpPr>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43030" name="Oval 17"/>
            <p:cNvSpPr>
              <a:spLocks noChangeArrowheads="1"/>
            </p:cNvSpPr>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43031" name="Oval 18"/>
            <p:cNvSpPr>
              <a:spLocks noChangeArrowheads="1"/>
            </p:cNvSpPr>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43032" name="Oval 19"/>
            <p:cNvSpPr>
              <a:spLocks noChangeArrowheads="1"/>
            </p:cNvSpPr>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43033" name="AutoShape 20"/>
            <p:cNvSpPr>
              <a:spLocks noChangeArrowheads="1"/>
            </p:cNvSpPr>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43034" name="Freeform 21"/>
            <p:cNvSpPr>
              <a:spLocks/>
            </p:cNvSpPr>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solidFill>
                  <a:srgbClr val="000000"/>
                </a:solidFill>
              </a:endParaRPr>
            </a:p>
          </p:txBody>
        </p:sp>
        <p:sp>
          <p:nvSpPr>
            <p:cNvPr id="43035" name="Freeform 22"/>
            <p:cNvSpPr>
              <a:spLocks/>
            </p:cNvSpPr>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solidFill>
                  <a:srgbClr val="000000"/>
                </a:solidFill>
              </a:endParaRPr>
            </a:p>
          </p:txBody>
        </p:sp>
        <p:sp>
          <p:nvSpPr>
            <p:cNvPr id="43036" name="Freeform 23"/>
            <p:cNvSpPr>
              <a:spLocks/>
            </p:cNvSpPr>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solidFill>
                  <a:srgbClr val="000000"/>
                </a:solidFill>
              </a:endParaRPr>
            </a:p>
          </p:txBody>
        </p:sp>
        <p:sp>
          <p:nvSpPr>
            <p:cNvPr id="43037" name="Freeform 24"/>
            <p:cNvSpPr>
              <a:spLocks/>
            </p:cNvSpPr>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solidFill>
                  <a:srgbClr val="000000"/>
                </a:solidFill>
              </a:endParaRPr>
            </a:p>
          </p:txBody>
        </p:sp>
      </p:grpSp>
      <p:sp>
        <p:nvSpPr>
          <p:cNvPr id="43015" name="Text Box 25"/>
          <p:cNvSpPr txBox="1">
            <a:spLocks noChangeArrowheads="1"/>
          </p:cNvSpPr>
          <p:nvPr/>
        </p:nvSpPr>
        <p:spPr bwMode="auto">
          <a:xfrm>
            <a:off x="6096000" y="4767263"/>
            <a:ext cx="1454150"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1500">
                <a:solidFill>
                  <a:srgbClr val="000000"/>
                </a:solidFill>
                <a:latin typeface="Calibri" pitchFamily="34" charset="0"/>
              </a:rPr>
              <a:t>Building a web </a:t>
            </a:r>
            <a:r>
              <a:rPr lang="en-US" altLang="en-US" sz="1500" b="1" i="1">
                <a:solidFill>
                  <a:srgbClr val="000AF9"/>
                </a:solidFill>
                <a:latin typeface="Calibri" pitchFamily="34" charset="0"/>
              </a:rPr>
              <a:t>crawler</a:t>
            </a:r>
            <a:r>
              <a:rPr lang="en-US" altLang="en-US" sz="1500" i="1">
                <a:solidFill>
                  <a:srgbClr val="000000"/>
                </a:solidFill>
                <a:latin typeface="Calibri" pitchFamily="34" charset="0"/>
              </a:rPr>
              <a:t> ...</a:t>
            </a:r>
            <a:endParaRPr lang="en-US" altLang="en-US" sz="1500">
              <a:solidFill>
                <a:srgbClr val="000000"/>
              </a:solidFill>
              <a:latin typeface="Calibri" pitchFamily="34" charset="0"/>
            </a:endParaRPr>
          </a:p>
        </p:txBody>
      </p:sp>
      <p:sp>
        <p:nvSpPr>
          <p:cNvPr id="43016" name="Text Box 30"/>
          <p:cNvSpPr txBox="1">
            <a:spLocks noChangeArrowheads="1"/>
          </p:cNvSpPr>
          <p:nvPr/>
        </p:nvSpPr>
        <p:spPr bwMode="auto">
          <a:xfrm>
            <a:off x="930275" y="6213475"/>
            <a:ext cx="6380163"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lnSpc>
                <a:spcPct val="90000"/>
              </a:lnSpc>
              <a:spcBef>
                <a:spcPct val="50000"/>
              </a:spcBef>
              <a:buFontTx/>
              <a:buChar char="•"/>
            </a:pPr>
            <a:r>
              <a:rPr lang="en-US" altLang="en-US" sz="1800">
                <a:solidFill>
                  <a:srgbClr val="000000"/>
                </a:solidFill>
                <a:latin typeface="Arial" pitchFamily="34" charset="0"/>
              </a:rPr>
              <a:t> </a:t>
            </a:r>
            <a:r>
              <a:rPr lang="en-US" altLang="en-US" sz="1800" b="1" i="1">
                <a:solidFill>
                  <a:srgbClr val="009900"/>
                </a:solidFill>
                <a:latin typeface="Arial" pitchFamily="34" charset="0"/>
              </a:rPr>
              <a:t>Personalize</a:t>
            </a:r>
            <a:r>
              <a:rPr lang="en-US" altLang="en-US" sz="1800">
                <a:solidFill>
                  <a:srgbClr val="000000"/>
                </a:solidFill>
                <a:latin typeface="Arial" pitchFamily="34" charset="0"/>
              </a:rPr>
              <a:t>   -  There are lots of ways to do this!</a:t>
            </a:r>
          </a:p>
        </p:txBody>
      </p:sp>
      <p:sp>
        <p:nvSpPr>
          <p:cNvPr id="43017" name="Text Box 35"/>
          <p:cNvSpPr txBox="1">
            <a:spLocks noChangeArrowheads="1"/>
          </p:cNvSpPr>
          <p:nvPr/>
        </p:nvSpPr>
        <p:spPr bwMode="auto">
          <a:xfrm>
            <a:off x="930275" y="4529138"/>
            <a:ext cx="6380163" cy="88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lnSpc>
                <a:spcPct val="60000"/>
              </a:lnSpc>
              <a:spcBef>
                <a:spcPct val="50000"/>
              </a:spcBef>
              <a:buFontTx/>
              <a:buChar char="•"/>
            </a:pPr>
            <a:r>
              <a:rPr lang="en-US" altLang="en-US" sz="1800">
                <a:solidFill>
                  <a:srgbClr val="000000"/>
                </a:solidFill>
                <a:latin typeface="Arial" pitchFamily="34" charset="0"/>
              </a:rPr>
              <a:t> Once you have things working, move on to </a:t>
            </a:r>
          </a:p>
          <a:p>
            <a:pPr eaLnBrk="1" hangingPunct="1">
              <a:lnSpc>
                <a:spcPct val="60000"/>
              </a:lnSpc>
              <a:spcBef>
                <a:spcPct val="50000"/>
              </a:spcBef>
            </a:pPr>
            <a:r>
              <a:rPr lang="en-US" altLang="en-US" sz="1800">
                <a:solidFill>
                  <a:srgbClr val="000000"/>
                </a:solidFill>
                <a:latin typeface="Arial" pitchFamily="34" charset="0"/>
              </a:rPr>
              <a:t>	</a:t>
            </a:r>
            <a:r>
              <a:rPr lang="en-US" altLang="en-US" sz="1800" b="1" i="1">
                <a:solidFill>
                  <a:srgbClr val="A30107"/>
                </a:solidFill>
                <a:latin typeface="Arial" pitchFamily="34" charset="0"/>
              </a:rPr>
              <a:t>writing</a:t>
            </a:r>
            <a:r>
              <a:rPr lang="en-US" altLang="en-US" sz="1800">
                <a:solidFill>
                  <a:srgbClr val="000000"/>
                </a:solidFill>
                <a:latin typeface="Arial" pitchFamily="34" charset="0"/>
              </a:rPr>
              <a:t> HTML</a:t>
            </a:r>
          </a:p>
          <a:p>
            <a:pPr eaLnBrk="1" hangingPunct="1">
              <a:lnSpc>
                <a:spcPct val="60000"/>
              </a:lnSpc>
              <a:spcBef>
                <a:spcPct val="50000"/>
              </a:spcBef>
            </a:pPr>
            <a:r>
              <a:rPr lang="en-US" altLang="en-US" sz="1800">
                <a:solidFill>
                  <a:srgbClr val="000000"/>
                </a:solidFill>
                <a:latin typeface="Arial" pitchFamily="34" charset="0"/>
              </a:rPr>
              <a:t>	</a:t>
            </a:r>
            <a:r>
              <a:rPr lang="en-US" altLang="en-US" sz="1800" b="1" i="1">
                <a:solidFill>
                  <a:srgbClr val="A30107"/>
                </a:solidFill>
                <a:latin typeface="Arial" pitchFamily="34" charset="0"/>
              </a:rPr>
              <a:t>following links</a:t>
            </a:r>
            <a:r>
              <a:rPr lang="en-US" altLang="en-US" sz="1800">
                <a:solidFill>
                  <a:srgbClr val="000000"/>
                </a:solidFill>
                <a:latin typeface="Arial" pitchFamily="34" charset="0"/>
              </a:rPr>
              <a:t> beyond depth 1</a:t>
            </a:r>
          </a:p>
        </p:txBody>
      </p:sp>
      <p:sp>
        <p:nvSpPr>
          <p:cNvPr id="43018" name="Text Box 36"/>
          <p:cNvSpPr txBox="1">
            <a:spLocks noChangeArrowheads="1"/>
          </p:cNvSpPr>
          <p:nvPr/>
        </p:nvSpPr>
        <p:spPr bwMode="auto">
          <a:xfrm>
            <a:off x="930275" y="3527425"/>
            <a:ext cx="5165725" cy="59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lnSpc>
                <a:spcPct val="90000"/>
              </a:lnSpc>
              <a:spcBef>
                <a:spcPct val="50000"/>
              </a:spcBef>
              <a:buFontTx/>
              <a:buChar char="•"/>
            </a:pPr>
            <a:r>
              <a:rPr lang="en-US" altLang="en-US" sz="1800">
                <a:solidFill>
                  <a:srgbClr val="000000"/>
                </a:solidFill>
                <a:latin typeface="Arial" pitchFamily="34" charset="0"/>
              </a:rPr>
              <a:t> Use the provided code to </a:t>
            </a:r>
            <a:r>
              <a:rPr lang="en-US" altLang="en-US" sz="1800" b="1" i="1">
                <a:solidFill>
                  <a:srgbClr val="A30107"/>
                </a:solidFill>
                <a:latin typeface="Arial" pitchFamily="34" charset="0"/>
              </a:rPr>
              <a:t>read</a:t>
            </a:r>
            <a:r>
              <a:rPr lang="en-US" altLang="en-US" sz="1800">
                <a:solidFill>
                  <a:srgbClr val="000000"/>
                </a:solidFill>
                <a:latin typeface="Arial" pitchFamily="34" charset="0"/>
              </a:rPr>
              <a:t>  HTML + </a:t>
            </a:r>
            <a:r>
              <a:rPr lang="en-US" altLang="en-US" sz="1800" b="1" i="1">
                <a:solidFill>
                  <a:srgbClr val="A30107"/>
                </a:solidFill>
                <a:latin typeface="Arial" pitchFamily="34" charset="0"/>
              </a:rPr>
              <a:t>process</a:t>
            </a:r>
            <a:r>
              <a:rPr lang="en-US" altLang="en-US" sz="1800" b="1" i="1">
                <a:solidFill>
                  <a:srgbClr val="000000"/>
                </a:solidFill>
                <a:latin typeface="Arial" pitchFamily="34" charset="0"/>
              </a:rPr>
              <a:t> </a:t>
            </a:r>
            <a:r>
              <a:rPr lang="en-US" altLang="en-US" sz="1800">
                <a:solidFill>
                  <a:srgbClr val="000000"/>
                </a:solidFill>
                <a:latin typeface="Arial" pitchFamily="34" charset="0"/>
              </a:rPr>
              <a:t> the results into ordered lists of words…</a:t>
            </a:r>
          </a:p>
        </p:txBody>
      </p:sp>
      <p:sp>
        <p:nvSpPr>
          <p:cNvPr id="28" name="Right Arrow 27"/>
          <p:cNvSpPr>
            <a:spLocks noChangeArrowheads="1"/>
          </p:cNvSpPr>
          <p:nvPr/>
        </p:nvSpPr>
        <p:spPr bwMode="auto">
          <a:xfrm>
            <a:off x="5127625" y="1687513"/>
            <a:ext cx="457200" cy="304800"/>
          </a:xfrm>
          <a:prstGeom prst="rightArrow">
            <a:avLst>
              <a:gd name="adj1" fmla="val 50000"/>
              <a:gd name="adj2" fmla="val 50000"/>
            </a:avLst>
          </a:prstGeom>
          <a:solidFill>
            <a:srgbClr val="000AF9"/>
          </a:solidFill>
          <a:ln w="9525">
            <a:solidFill>
              <a:srgbClr val="B6DCDF"/>
            </a:solidFill>
            <a:miter lim="800000"/>
            <a:headEnd/>
            <a:tailEnd/>
          </a:ln>
          <a:effectLst>
            <a:outerShdw dist="23000" dir="5400000" rotWithShape="0">
              <a:srgbClr val="808080">
                <a:alpha val="34998"/>
              </a:srgbClr>
            </a:outerShdw>
          </a:effectLst>
        </p:spPr>
        <p:txBody>
          <a:bodyPr anchor="ctr"/>
          <a:lstStyle/>
          <a:p>
            <a:pPr algn="ctr">
              <a:defRPr/>
            </a:pPr>
            <a:endParaRPr lang="en-US">
              <a:solidFill>
                <a:srgbClr val="FFFFFF"/>
              </a:solidFill>
              <a:latin typeface="Arial"/>
              <a:ea typeface="+mn-ea"/>
            </a:endParaRPr>
          </a:p>
        </p:txBody>
      </p:sp>
      <p:sp>
        <p:nvSpPr>
          <p:cNvPr id="43020" name="Rectangle 28"/>
          <p:cNvSpPr>
            <a:spLocks noChangeArrowheads="1"/>
          </p:cNvSpPr>
          <p:nvPr/>
        </p:nvSpPr>
        <p:spPr bwMode="auto">
          <a:xfrm>
            <a:off x="5726113" y="1471613"/>
            <a:ext cx="2771775"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sz="2100" i="1">
                <a:solidFill>
                  <a:srgbClr val="000000"/>
                </a:solidFill>
                <a:latin typeface="Calibri" pitchFamily="34" charset="0"/>
              </a:rPr>
              <a:t>After that  works</a:t>
            </a:r>
            <a:r>
              <a:rPr lang="en-US" altLang="en-US" sz="2100">
                <a:solidFill>
                  <a:srgbClr val="000000"/>
                </a:solidFill>
                <a:latin typeface="Calibri" pitchFamily="34" charset="0"/>
              </a:rPr>
              <a:t>, use a webpage to deploy it...</a:t>
            </a:r>
          </a:p>
        </p:txBody>
      </p:sp>
      <p:sp>
        <p:nvSpPr>
          <p:cNvPr id="30" name="Right Brace 29"/>
          <p:cNvSpPr/>
          <p:nvPr/>
        </p:nvSpPr>
        <p:spPr>
          <a:xfrm>
            <a:off x="5929313" y="4456113"/>
            <a:ext cx="228600" cy="1162050"/>
          </a:xfrm>
          <a:prstGeom prst="rightBrace">
            <a:avLst>
              <a:gd name="adj1" fmla="val 31809"/>
              <a:gd name="adj2" fmla="val 50000"/>
            </a:avLst>
          </a:prstGeom>
          <a:ln w="12700" cap="flat" cmpd="sng" algn="ctr">
            <a:solidFill>
              <a:schemeClr val="tx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solidFill>
                <a:srgbClr val="000000"/>
              </a:solidFill>
            </a:endParaRPr>
          </a:p>
        </p:txBody>
      </p:sp>
      <p:sp>
        <p:nvSpPr>
          <p:cNvPr id="43022" name="Rectangle 30"/>
          <p:cNvSpPr>
            <a:spLocks noChangeArrowheads="1"/>
          </p:cNvSpPr>
          <p:nvPr/>
        </p:nvSpPr>
        <p:spPr bwMode="auto">
          <a:xfrm>
            <a:off x="7127875" y="5618163"/>
            <a:ext cx="1779588"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sz="1500" b="1" i="1">
                <a:solidFill>
                  <a:srgbClr val="000AF9"/>
                </a:solidFill>
                <a:latin typeface="Calibri" pitchFamily="34" charset="0"/>
              </a:rPr>
              <a:t>What will you need to look out for? </a:t>
            </a:r>
            <a:endParaRPr lang="en-US" altLang="en-US" sz="1500">
              <a:solidFill>
                <a:srgbClr val="000000"/>
              </a:solidFill>
            </a:endParaRPr>
          </a:p>
        </p:txBody>
      </p:sp>
      <p:sp>
        <p:nvSpPr>
          <p:cNvPr id="43023" name="Text Box 6"/>
          <p:cNvSpPr txBox="1">
            <a:spLocks noChangeArrowheads="1"/>
          </p:cNvSpPr>
          <p:nvPr/>
        </p:nvSpPr>
        <p:spPr bwMode="auto">
          <a:xfrm>
            <a:off x="609600" y="2852738"/>
            <a:ext cx="1066800" cy="457200"/>
          </a:xfrm>
          <a:prstGeom prst="rect">
            <a:avLst/>
          </a:prstGeom>
          <a:solidFill>
            <a:srgbClr val="FAE9D6"/>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a:solidFill>
                  <a:srgbClr val="C00000"/>
                </a:solidFill>
                <a:latin typeface="Comic Sans MS" pitchFamily="66" charset="0"/>
              </a:rPr>
              <a:t>Then: </a:t>
            </a:r>
          </a:p>
        </p:txBody>
      </p:sp>
      <p:sp>
        <p:nvSpPr>
          <p:cNvPr id="43024" name="Text Box 6"/>
          <p:cNvSpPr txBox="1">
            <a:spLocks noChangeArrowheads="1"/>
          </p:cNvSpPr>
          <p:nvPr/>
        </p:nvSpPr>
        <p:spPr bwMode="auto">
          <a:xfrm>
            <a:off x="609600" y="5562600"/>
            <a:ext cx="1241425" cy="457200"/>
          </a:xfrm>
          <a:prstGeom prst="rect">
            <a:avLst/>
          </a:prstGeom>
          <a:solidFill>
            <a:srgbClr val="CCFF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a:solidFill>
                  <a:srgbClr val="009900"/>
                </a:solidFill>
                <a:latin typeface="Comic Sans MS" pitchFamily="66" charset="0"/>
              </a:rPr>
              <a:t>Finally:</a:t>
            </a:r>
          </a:p>
        </p:txBody>
      </p:sp>
    </p:spTree>
    <p:extLst>
      <p:ext uri="{BB962C8B-B14F-4D97-AF65-F5344CB8AC3E}">
        <p14:creationId xmlns:p14="http://schemas.microsoft.com/office/powerpoint/2010/main" val="3362109451"/>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ext Box 5"/>
          <p:cNvSpPr txBox="1">
            <a:spLocks noChangeArrowheads="1"/>
          </p:cNvSpPr>
          <p:nvPr/>
        </p:nvSpPr>
        <p:spPr bwMode="auto">
          <a:xfrm>
            <a:off x="1147763" y="152400"/>
            <a:ext cx="68580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4200">
                <a:solidFill>
                  <a:srgbClr val="000000"/>
                </a:solidFill>
              </a:rPr>
              <a:t>Text-cloud history</a:t>
            </a:r>
          </a:p>
        </p:txBody>
      </p:sp>
      <p:pic>
        <p:nvPicPr>
          <p:cNvPr id="44035" name="Picture 29" descr="Picture 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371600"/>
            <a:ext cx="8428038" cy="4976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6" name="Rectangle 30"/>
          <p:cNvSpPr>
            <a:spLocks noChangeArrowheads="1"/>
          </p:cNvSpPr>
          <p:nvPr/>
        </p:nvSpPr>
        <p:spPr bwMode="auto">
          <a:xfrm>
            <a:off x="6432550" y="769938"/>
            <a:ext cx="2360613"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sz="1200">
                <a:solidFill>
                  <a:srgbClr val="000000"/>
                </a:solidFill>
                <a:latin typeface="Arial" pitchFamily="34" charset="0"/>
              </a:rPr>
              <a:t>http://chir.ag/phernalia/preztags/</a:t>
            </a:r>
          </a:p>
        </p:txBody>
      </p:sp>
    </p:spTree>
    <p:extLst>
      <p:ext uri="{BB962C8B-B14F-4D97-AF65-F5344CB8AC3E}">
        <p14:creationId xmlns:p14="http://schemas.microsoft.com/office/powerpoint/2010/main" val="1825682177"/>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ext Box 5"/>
          <p:cNvSpPr txBox="1">
            <a:spLocks noChangeArrowheads="1"/>
          </p:cNvSpPr>
          <p:nvPr/>
        </p:nvSpPr>
        <p:spPr bwMode="auto">
          <a:xfrm>
            <a:off x="1147763" y="152400"/>
            <a:ext cx="68580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a:spcBef>
                <a:spcPct val="50000"/>
              </a:spcBef>
            </a:pPr>
            <a:r>
              <a:rPr lang="en-US" altLang="en-US" sz="4200"/>
              <a:t>The </a:t>
            </a:r>
            <a:r>
              <a:rPr lang="en-US" altLang="en-US" sz="4200">
                <a:solidFill>
                  <a:srgbClr val="000AF9"/>
                </a:solidFill>
              </a:rPr>
              <a:t>pyRobot</a:t>
            </a:r>
            <a:r>
              <a:rPr lang="en-US" altLang="en-US" sz="4200"/>
              <a:t> project</a:t>
            </a:r>
          </a:p>
        </p:txBody>
      </p:sp>
      <p:sp>
        <p:nvSpPr>
          <p:cNvPr id="58371" name="Rectangle 18"/>
          <p:cNvSpPr>
            <a:spLocks noChangeArrowheads="1"/>
          </p:cNvSpPr>
          <p:nvPr/>
        </p:nvSpPr>
        <p:spPr bwMode="auto">
          <a:xfrm>
            <a:off x="438150" y="1341438"/>
            <a:ext cx="58610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a:solidFill>
                  <a:srgbClr val="000000"/>
                </a:solidFill>
              </a:rPr>
              <a:t>Robots typically cycle through several </a:t>
            </a:r>
            <a:r>
              <a:rPr lang="en-US" altLang="en-US" b="1" i="1">
                <a:solidFill>
                  <a:srgbClr val="000000"/>
                </a:solidFill>
              </a:rPr>
              <a:t>states </a:t>
            </a:r>
            <a:r>
              <a:rPr lang="en-US" altLang="en-US">
                <a:solidFill>
                  <a:srgbClr val="000000"/>
                </a:solidFill>
              </a:rPr>
              <a:t>:</a:t>
            </a:r>
            <a:endParaRPr lang="en-US" altLang="en-US"/>
          </a:p>
        </p:txBody>
      </p:sp>
      <p:sp>
        <p:nvSpPr>
          <p:cNvPr id="58372" name="Rectangle 19"/>
          <p:cNvSpPr>
            <a:spLocks noChangeArrowheads="1"/>
          </p:cNvSpPr>
          <p:nvPr/>
        </p:nvSpPr>
        <p:spPr bwMode="auto">
          <a:xfrm>
            <a:off x="1430338" y="6203950"/>
            <a:ext cx="30511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a:solidFill>
                  <a:srgbClr val="000000"/>
                </a:solidFill>
              </a:rPr>
              <a:t>"a finite state machine"</a:t>
            </a:r>
            <a:endParaRPr lang="en-US" altLang="en-US"/>
          </a:p>
        </p:txBody>
      </p:sp>
      <p:sp>
        <p:nvSpPr>
          <p:cNvPr id="21" name="Oval 20"/>
          <p:cNvSpPr>
            <a:spLocks noChangeArrowheads="1"/>
          </p:cNvSpPr>
          <p:nvPr/>
        </p:nvSpPr>
        <p:spPr bwMode="auto">
          <a:xfrm>
            <a:off x="1190625" y="2681288"/>
            <a:ext cx="1295400" cy="1295400"/>
          </a:xfrm>
          <a:prstGeom prst="ellipse">
            <a:avLst/>
          </a:prstGeom>
          <a:solidFill>
            <a:srgbClr val="F9B5A0"/>
          </a:solidFill>
          <a:ln w="9525">
            <a:solidFill>
              <a:srgbClr val="B6DCDF"/>
            </a:solidFill>
            <a:round/>
            <a:headEnd/>
            <a:tailEnd/>
          </a:ln>
          <a:effectLst>
            <a:outerShdw dist="23000" dir="5400000" rotWithShape="0">
              <a:srgbClr val="808080">
                <a:alpha val="34998"/>
              </a:srgbClr>
            </a:outerShdw>
          </a:effectLst>
        </p:spPr>
        <p:txBody>
          <a:bodyPr anchor="ctr"/>
          <a:lstStyle/>
          <a:p>
            <a:pPr algn="ctr">
              <a:defRPr/>
            </a:pPr>
            <a:endParaRPr lang="en-US">
              <a:solidFill>
                <a:schemeClr val="lt1"/>
              </a:solidFill>
              <a:latin typeface="+mn-lt"/>
              <a:ea typeface="+mn-ea"/>
            </a:endParaRPr>
          </a:p>
        </p:txBody>
      </p:sp>
      <p:sp>
        <p:nvSpPr>
          <p:cNvPr id="22" name="Oval 21"/>
          <p:cNvSpPr>
            <a:spLocks noChangeArrowheads="1"/>
          </p:cNvSpPr>
          <p:nvPr/>
        </p:nvSpPr>
        <p:spPr bwMode="auto">
          <a:xfrm>
            <a:off x="3732213" y="2668588"/>
            <a:ext cx="1295400" cy="1295400"/>
          </a:xfrm>
          <a:prstGeom prst="ellipse">
            <a:avLst/>
          </a:prstGeom>
          <a:solidFill>
            <a:srgbClr val="F9B5A0"/>
          </a:solidFill>
          <a:ln w="9525">
            <a:solidFill>
              <a:srgbClr val="B6DCDF"/>
            </a:solidFill>
            <a:round/>
            <a:headEnd/>
            <a:tailEnd/>
          </a:ln>
          <a:effectLst>
            <a:outerShdw dist="23000" dir="5400000" rotWithShape="0">
              <a:srgbClr val="808080">
                <a:alpha val="34998"/>
              </a:srgbClr>
            </a:outerShdw>
          </a:effectLst>
        </p:spPr>
        <p:txBody>
          <a:bodyPr anchor="ctr"/>
          <a:lstStyle/>
          <a:p>
            <a:pPr algn="ctr">
              <a:defRPr/>
            </a:pPr>
            <a:endParaRPr lang="en-US">
              <a:solidFill>
                <a:schemeClr val="lt1"/>
              </a:solidFill>
              <a:latin typeface="+mn-lt"/>
              <a:ea typeface="+mn-ea"/>
            </a:endParaRPr>
          </a:p>
        </p:txBody>
      </p:sp>
      <p:sp>
        <p:nvSpPr>
          <p:cNvPr id="58375" name="Rectangle 22"/>
          <p:cNvSpPr>
            <a:spLocks noChangeArrowheads="1"/>
          </p:cNvSpPr>
          <p:nvPr/>
        </p:nvSpPr>
        <p:spPr bwMode="auto">
          <a:xfrm>
            <a:off x="1474788" y="3103563"/>
            <a:ext cx="70008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a:solidFill>
                  <a:srgbClr val="000000"/>
                </a:solidFill>
                <a:latin typeface="Calibri" pitchFamily="34" charset="0"/>
              </a:rPr>
              <a:t>KBD</a:t>
            </a:r>
            <a:endParaRPr lang="en-US" altLang="en-US">
              <a:latin typeface="Calibri" pitchFamily="34" charset="0"/>
            </a:endParaRPr>
          </a:p>
        </p:txBody>
      </p:sp>
      <p:sp>
        <p:nvSpPr>
          <p:cNvPr id="58376" name="Rectangle 23"/>
          <p:cNvSpPr>
            <a:spLocks noChangeArrowheads="1"/>
          </p:cNvSpPr>
          <p:nvPr/>
        </p:nvSpPr>
        <p:spPr bwMode="auto">
          <a:xfrm>
            <a:off x="3987800" y="3082925"/>
            <a:ext cx="7889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a:solidFill>
                  <a:srgbClr val="000000"/>
                </a:solidFill>
                <a:latin typeface="Calibri" pitchFamily="34" charset="0"/>
              </a:rPr>
              <a:t>FWD</a:t>
            </a:r>
            <a:endParaRPr lang="en-US" altLang="en-US">
              <a:latin typeface="Calibri" pitchFamily="34" charset="0"/>
            </a:endParaRPr>
          </a:p>
        </p:txBody>
      </p:sp>
      <p:sp>
        <p:nvSpPr>
          <p:cNvPr id="25" name="Isosceles Triangle 24"/>
          <p:cNvSpPr>
            <a:spLocks noChangeArrowheads="1"/>
          </p:cNvSpPr>
          <p:nvPr/>
        </p:nvSpPr>
        <p:spPr bwMode="auto">
          <a:xfrm rot="5400000">
            <a:off x="736600" y="3243263"/>
            <a:ext cx="609600" cy="304800"/>
          </a:xfrm>
          <a:prstGeom prst="triangle">
            <a:avLst>
              <a:gd name="adj" fmla="val 50000"/>
            </a:avLst>
          </a:prstGeom>
          <a:solidFill>
            <a:srgbClr val="D9D9D9"/>
          </a:solidFill>
          <a:ln w="9525">
            <a:solidFill>
              <a:schemeClr val="tx1"/>
            </a:solidFill>
            <a:miter lim="800000"/>
            <a:headEnd/>
            <a:tailEnd/>
          </a:ln>
          <a:effectLst>
            <a:outerShdw dist="23000" dir="5400000" rotWithShape="0">
              <a:srgbClr val="808080">
                <a:alpha val="34998"/>
              </a:srgbClr>
            </a:outerShdw>
          </a:effectLst>
        </p:spPr>
        <p:txBody>
          <a:bodyPr anchor="ctr"/>
          <a:lstStyle/>
          <a:p>
            <a:pPr algn="ctr">
              <a:defRPr/>
            </a:pPr>
            <a:endParaRPr lang="en-US">
              <a:solidFill>
                <a:schemeClr val="lt1"/>
              </a:solidFill>
              <a:latin typeface="+mn-lt"/>
              <a:ea typeface="+mn-ea"/>
            </a:endParaRPr>
          </a:p>
        </p:txBody>
      </p:sp>
      <p:sp>
        <p:nvSpPr>
          <p:cNvPr id="26" name="Freeform 25"/>
          <p:cNvSpPr/>
          <p:nvPr/>
        </p:nvSpPr>
        <p:spPr>
          <a:xfrm>
            <a:off x="2338388" y="2338388"/>
            <a:ext cx="784225" cy="747712"/>
          </a:xfrm>
          <a:custGeom>
            <a:avLst/>
            <a:gdLst>
              <a:gd name="connsiteX0" fmla="*/ 113862 w 783896"/>
              <a:gd name="connsiteY0" fmla="*/ 700689 h 747402"/>
              <a:gd name="connsiteX1" fmla="*/ 446689 w 783896"/>
              <a:gd name="connsiteY1" fmla="*/ 691931 h 747402"/>
              <a:gd name="connsiteX2" fmla="*/ 735724 w 783896"/>
              <a:gd name="connsiteY2" fmla="*/ 367862 h 747402"/>
              <a:gd name="connsiteX3" fmla="*/ 735724 w 783896"/>
              <a:gd name="connsiteY3" fmla="*/ 201448 h 747402"/>
              <a:gd name="connsiteX4" fmla="*/ 674414 w 783896"/>
              <a:gd name="connsiteY4" fmla="*/ 52551 h 747402"/>
              <a:gd name="connsiteX5" fmla="*/ 455448 w 783896"/>
              <a:gd name="connsiteY5" fmla="*/ 17517 h 747402"/>
              <a:gd name="connsiteX6" fmla="*/ 166414 w 783896"/>
              <a:gd name="connsiteY6" fmla="*/ 157655 h 747402"/>
              <a:gd name="connsiteX7" fmla="*/ 0 w 783896"/>
              <a:gd name="connsiteY7" fmla="*/ 534276 h 747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3896" h="747402">
                <a:moveTo>
                  <a:pt x="113862" y="700689"/>
                </a:moveTo>
                <a:cubicBezTo>
                  <a:pt x="228453" y="724045"/>
                  <a:pt x="343045" y="747402"/>
                  <a:pt x="446689" y="691931"/>
                </a:cubicBezTo>
                <a:cubicBezTo>
                  <a:pt x="550333" y="636460"/>
                  <a:pt x="687552" y="449609"/>
                  <a:pt x="735724" y="367862"/>
                </a:cubicBezTo>
                <a:cubicBezTo>
                  <a:pt x="783896" y="286115"/>
                  <a:pt x="745942" y="254000"/>
                  <a:pt x="735724" y="201448"/>
                </a:cubicBezTo>
                <a:cubicBezTo>
                  <a:pt x="725506" y="148896"/>
                  <a:pt x="721127" y="83206"/>
                  <a:pt x="674414" y="52551"/>
                </a:cubicBezTo>
                <a:cubicBezTo>
                  <a:pt x="627701" y="21896"/>
                  <a:pt x="540115" y="0"/>
                  <a:pt x="455448" y="17517"/>
                </a:cubicBezTo>
                <a:cubicBezTo>
                  <a:pt x="370781" y="35034"/>
                  <a:pt x="242322" y="71529"/>
                  <a:pt x="166414" y="157655"/>
                </a:cubicBezTo>
                <a:cubicBezTo>
                  <a:pt x="90506" y="243782"/>
                  <a:pt x="0" y="534276"/>
                  <a:pt x="0" y="534276"/>
                </a:cubicBezTo>
              </a:path>
            </a:pathLst>
          </a:custGeom>
          <a:ln>
            <a:solidFill>
              <a:srgbClr val="000000"/>
            </a:solidFill>
            <a:tailEnd type="stealth" w="lg" len="lg"/>
          </a:ln>
          <a:effectLst/>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sp>
        <p:nvSpPr>
          <p:cNvPr id="58379" name="Rectangle 26"/>
          <p:cNvSpPr>
            <a:spLocks noChangeArrowheads="1"/>
          </p:cNvSpPr>
          <p:nvPr/>
        </p:nvSpPr>
        <p:spPr bwMode="auto">
          <a:xfrm>
            <a:off x="3886200" y="3408363"/>
            <a:ext cx="103505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sz="1500">
                <a:solidFill>
                  <a:srgbClr val="000000"/>
                </a:solidFill>
                <a:latin typeface="Calibri" pitchFamily="34" charset="0"/>
              </a:rPr>
              <a:t>go forward</a:t>
            </a:r>
            <a:endParaRPr lang="en-US" altLang="en-US" sz="1500"/>
          </a:p>
        </p:txBody>
      </p:sp>
      <p:sp>
        <p:nvSpPr>
          <p:cNvPr id="58380" name="Rectangle 27"/>
          <p:cNvSpPr>
            <a:spLocks noChangeArrowheads="1"/>
          </p:cNvSpPr>
          <p:nvPr/>
        </p:nvSpPr>
        <p:spPr bwMode="auto">
          <a:xfrm>
            <a:off x="1147763" y="3455988"/>
            <a:ext cx="1398587"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sz="1100">
                <a:solidFill>
                  <a:srgbClr val="000000"/>
                </a:solidFill>
                <a:latin typeface="Calibri" pitchFamily="34" charset="0"/>
              </a:rPr>
              <a:t>keyboard control</a:t>
            </a:r>
            <a:endParaRPr lang="en-US" altLang="en-US" sz="1100"/>
          </a:p>
        </p:txBody>
      </p:sp>
      <p:cxnSp>
        <p:nvCxnSpPr>
          <p:cNvPr id="30" name="Straight Arrow Connector 29"/>
          <p:cNvCxnSpPr/>
          <p:nvPr/>
        </p:nvCxnSpPr>
        <p:spPr>
          <a:xfrm flipV="1">
            <a:off x="2606675" y="3363913"/>
            <a:ext cx="1063625" cy="23812"/>
          </a:xfrm>
          <a:prstGeom prst="straightConnector1">
            <a:avLst/>
          </a:prstGeom>
          <a:ln>
            <a:solidFill>
              <a:srgbClr val="000000"/>
            </a:solidFill>
            <a:tailEnd type="stealth" w="lg" len="lg"/>
          </a:ln>
          <a:effectLst/>
        </p:spPr>
        <p:style>
          <a:lnRef idx="2">
            <a:schemeClr val="accent1"/>
          </a:lnRef>
          <a:fillRef idx="0">
            <a:schemeClr val="accent1"/>
          </a:fillRef>
          <a:effectRef idx="1">
            <a:schemeClr val="accent1"/>
          </a:effectRef>
          <a:fontRef idx="minor">
            <a:schemeClr val="tx1"/>
          </a:fontRef>
        </p:style>
      </p:cxnSp>
      <p:sp>
        <p:nvSpPr>
          <p:cNvPr id="58382" name="Rectangle 30"/>
          <p:cNvSpPr>
            <a:spLocks noChangeArrowheads="1"/>
          </p:cNvSpPr>
          <p:nvPr/>
        </p:nvSpPr>
        <p:spPr bwMode="auto">
          <a:xfrm>
            <a:off x="2682875" y="3387725"/>
            <a:ext cx="857250"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sz="1500">
                <a:solidFill>
                  <a:srgbClr val="000000"/>
                </a:solidFill>
                <a:latin typeface="Calibri" pitchFamily="34" charset="0"/>
              </a:rPr>
              <a:t>'s' key pressed</a:t>
            </a:r>
            <a:endParaRPr lang="en-US" altLang="en-US" sz="1500"/>
          </a:p>
        </p:txBody>
      </p:sp>
      <p:sp>
        <p:nvSpPr>
          <p:cNvPr id="58383" name="Rectangle 31"/>
          <p:cNvSpPr>
            <a:spLocks noChangeArrowheads="1"/>
          </p:cNvSpPr>
          <p:nvPr/>
        </p:nvSpPr>
        <p:spPr bwMode="auto">
          <a:xfrm>
            <a:off x="1679575" y="2128838"/>
            <a:ext cx="857250"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sz="1500">
                <a:solidFill>
                  <a:srgbClr val="000000"/>
                </a:solidFill>
                <a:latin typeface="Calibri" pitchFamily="34" charset="0"/>
              </a:rPr>
              <a:t>other keys...</a:t>
            </a:r>
            <a:endParaRPr lang="en-US" altLang="en-US" sz="1500"/>
          </a:p>
        </p:txBody>
      </p:sp>
      <p:sp>
        <p:nvSpPr>
          <p:cNvPr id="58384" name="Rectangle 32"/>
          <p:cNvSpPr>
            <a:spLocks noChangeArrowheads="1"/>
          </p:cNvSpPr>
          <p:nvPr/>
        </p:nvSpPr>
        <p:spPr bwMode="auto">
          <a:xfrm>
            <a:off x="5607050" y="1908175"/>
            <a:ext cx="33289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sz="1800">
                <a:latin typeface="Calibri" pitchFamily="34" charset="0"/>
              </a:rPr>
              <a:t>States represent current </a:t>
            </a:r>
            <a:r>
              <a:rPr lang="en-US" altLang="en-US" sz="1800" b="1" i="1">
                <a:solidFill>
                  <a:srgbClr val="000AF9"/>
                </a:solidFill>
                <a:latin typeface="Calibri" pitchFamily="34" charset="0"/>
              </a:rPr>
              <a:t>subtasks</a:t>
            </a:r>
            <a:endParaRPr lang="en-US" altLang="en-US" sz="1800">
              <a:solidFill>
                <a:srgbClr val="000AF9"/>
              </a:solidFill>
              <a:latin typeface="Calibri" pitchFamily="34" charset="0"/>
            </a:endParaRPr>
          </a:p>
        </p:txBody>
      </p:sp>
      <p:sp>
        <p:nvSpPr>
          <p:cNvPr id="58385" name="Rectangle 33"/>
          <p:cNvSpPr>
            <a:spLocks noChangeArrowheads="1"/>
          </p:cNvSpPr>
          <p:nvPr/>
        </p:nvSpPr>
        <p:spPr bwMode="auto">
          <a:xfrm>
            <a:off x="5607050" y="2301875"/>
            <a:ext cx="347345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sz="1800">
                <a:solidFill>
                  <a:srgbClr val="000000"/>
                </a:solidFill>
                <a:latin typeface="Calibri" pitchFamily="34" charset="0"/>
              </a:rPr>
              <a:t>Arrows represent </a:t>
            </a:r>
            <a:r>
              <a:rPr lang="en-US" altLang="en-US" sz="1800" b="1" i="1">
                <a:solidFill>
                  <a:srgbClr val="000AF9"/>
                </a:solidFill>
                <a:latin typeface="Calibri" pitchFamily="34" charset="0"/>
              </a:rPr>
              <a:t>transitions</a:t>
            </a:r>
            <a:r>
              <a:rPr lang="en-US" altLang="en-US" sz="1800">
                <a:solidFill>
                  <a:srgbClr val="000000"/>
                </a:solidFill>
                <a:latin typeface="Calibri" pitchFamily="34" charset="0"/>
              </a:rPr>
              <a:t>, through sensor or keybd feedback</a:t>
            </a:r>
          </a:p>
        </p:txBody>
      </p:sp>
      <p:sp>
        <p:nvSpPr>
          <p:cNvPr id="58386" name="Rectangle 34"/>
          <p:cNvSpPr>
            <a:spLocks noChangeArrowheads="1"/>
          </p:cNvSpPr>
          <p:nvPr/>
        </p:nvSpPr>
        <p:spPr bwMode="auto">
          <a:xfrm>
            <a:off x="82550" y="3752850"/>
            <a:ext cx="1133475"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sz="1100">
                <a:solidFill>
                  <a:srgbClr val="000000"/>
                </a:solidFill>
                <a:latin typeface="Calibri" pitchFamily="34" charset="0"/>
              </a:rPr>
              <a:t>This triangle indicates the "start state"</a:t>
            </a:r>
            <a:endParaRPr lang="en-US" altLang="en-US" sz="1100"/>
          </a:p>
        </p:txBody>
      </p:sp>
      <p:pic>
        <p:nvPicPr>
          <p:cNvPr id="58387" name="Picture 18" descr="alie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68425" y="4686300"/>
            <a:ext cx="557213"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88" name="Text Box 25"/>
          <p:cNvSpPr txBox="1">
            <a:spLocks noChangeArrowheads="1"/>
          </p:cNvSpPr>
          <p:nvPr/>
        </p:nvSpPr>
        <p:spPr bwMode="auto">
          <a:xfrm>
            <a:off x="1676400" y="4572000"/>
            <a:ext cx="1103313"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1200">
                <a:solidFill>
                  <a:srgbClr val="009900"/>
                </a:solidFill>
                <a:latin typeface="Comic Sans MS" pitchFamily="66" charset="0"/>
              </a:rPr>
              <a:t>How do we get </a:t>
            </a:r>
            <a:r>
              <a:rPr lang="en-US" altLang="en-US" sz="1200" u="sng">
                <a:solidFill>
                  <a:srgbClr val="009900"/>
                </a:solidFill>
                <a:latin typeface="Comic Sans MS" pitchFamily="66" charset="0"/>
              </a:rPr>
              <a:t>out</a:t>
            </a:r>
            <a:r>
              <a:rPr lang="en-US" altLang="en-US" sz="1200">
                <a:solidFill>
                  <a:srgbClr val="009900"/>
                </a:solidFill>
                <a:latin typeface="Comic Sans MS" pitchFamily="66" charset="0"/>
              </a:rPr>
              <a:t> of FWD? </a:t>
            </a:r>
          </a:p>
        </p:txBody>
      </p:sp>
      <p:sp>
        <p:nvSpPr>
          <p:cNvPr id="39" name="Freeform 38"/>
          <p:cNvSpPr/>
          <p:nvPr/>
        </p:nvSpPr>
        <p:spPr>
          <a:xfrm>
            <a:off x="2206625" y="4011613"/>
            <a:ext cx="1874838" cy="592137"/>
          </a:xfrm>
          <a:custGeom>
            <a:avLst/>
            <a:gdLst>
              <a:gd name="connsiteX0" fmla="*/ 1874345 w 1874345"/>
              <a:gd name="connsiteY0" fmla="*/ 35035 h 592667"/>
              <a:gd name="connsiteX1" fmla="*/ 1594069 w 1874345"/>
              <a:gd name="connsiteY1" fmla="*/ 367862 h 592667"/>
              <a:gd name="connsiteX2" fmla="*/ 1208690 w 1874345"/>
              <a:gd name="connsiteY2" fmla="*/ 560552 h 592667"/>
              <a:gd name="connsiteX3" fmla="*/ 726966 w 1874345"/>
              <a:gd name="connsiteY3" fmla="*/ 560552 h 592667"/>
              <a:gd name="connsiteX4" fmla="*/ 315311 w 1874345"/>
              <a:gd name="connsiteY4" fmla="*/ 394138 h 592667"/>
              <a:gd name="connsiteX5" fmla="*/ 35035 w 1874345"/>
              <a:gd name="connsiteY5" fmla="*/ 43793 h 592667"/>
              <a:gd name="connsiteX6" fmla="*/ 0 w 1874345"/>
              <a:gd name="connsiteY6" fmla="*/ 0 h 592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74345" h="592667">
                <a:moveTo>
                  <a:pt x="1874345" y="35035"/>
                </a:moveTo>
                <a:cubicBezTo>
                  <a:pt x="1789678" y="157655"/>
                  <a:pt x="1705011" y="280276"/>
                  <a:pt x="1594069" y="367862"/>
                </a:cubicBezTo>
                <a:cubicBezTo>
                  <a:pt x="1483127" y="455448"/>
                  <a:pt x="1353207" y="528437"/>
                  <a:pt x="1208690" y="560552"/>
                </a:cubicBezTo>
                <a:cubicBezTo>
                  <a:pt x="1064173" y="592667"/>
                  <a:pt x="875862" y="588288"/>
                  <a:pt x="726966" y="560552"/>
                </a:cubicBezTo>
                <a:cubicBezTo>
                  <a:pt x="578070" y="532816"/>
                  <a:pt x="430633" y="480264"/>
                  <a:pt x="315311" y="394138"/>
                </a:cubicBezTo>
                <a:cubicBezTo>
                  <a:pt x="199989" y="308012"/>
                  <a:pt x="35035" y="43793"/>
                  <a:pt x="35035" y="43793"/>
                </a:cubicBezTo>
                <a:lnTo>
                  <a:pt x="0" y="0"/>
                </a:lnTo>
              </a:path>
            </a:pathLst>
          </a:custGeom>
          <a:ln>
            <a:solidFill>
              <a:srgbClr val="000000"/>
            </a:solidFill>
            <a:tailEnd type="stealth" w="lg" len="lg"/>
          </a:ln>
          <a:effectLst/>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mc:AlternateContent xmlns:mc="http://schemas.openxmlformats.org/markup-compatibility/2006" xmlns:p14="http://schemas.microsoft.com/office/powerpoint/2010/main">
        <mc:Choice Requires="p14">
          <p:contentPart p14:bwMode="auto" r:id="rId3">
            <p14:nvContentPartPr>
              <p14:cNvPr id="3074" name="Ink 24"/>
              <p14:cNvContentPartPr>
                <a14:cpLocks xmlns:a14="http://schemas.microsoft.com/office/drawing/2010/main" noRot="1" noChangeAspect="1" noEditPoints="1" noChangeArrowheads="1" noChangeShapeType="1"/>
              </p14:cNvContentPartPr>
              <p14:nvPr/>
            </p14:nvContentPartPr>
            <p14:xfrm>
              <a:off x="4852988" y="3025775"/>
              <a:ext cx="2973387" cy="2127250"/>
            </p14:xfrm>
          </p:contentPart>
        </mc:Choice>
        <mc:Fallback xmlns="">
          <p:pic>
            <p:nvPicPr>
              <p:cNvPr id="3074" name="Ink 24"/>
              <p:cNvPicPr>
                <a:picLocks noRot="1" noChangeAspect="1" noEditPoints="1" noChangeArrowheads="1" noChangeShapeType="1"/>
              </p:cNvPicPr>
              <p:nvPr/>
            </p:nvPicPr>
            <p:blipFill>
              <a:blip r:embed="rId4"/>
              <a:stretch>
                <a:fillRect/>
              </a:stretch>
            </p:blipFill>
            <p:spPr>
              <a:xfrm>
                <a:off x="4841467" y="3011375"/>
                <a:ext cx="2999668" cy="215317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3075" name="Ink 25"/>
              <p14:cNvContentPartPr>
                <a14:cpLocks xmlns:a14="http://schemas.microsoft.com/office/drawing/2010/main" noRot="1" noChangeAspect="1" noEditPoints="1" noChangeArrowheads="1" noChangeShapeType="1"/>
              </p14:cNvContentPartPr>
              <p14:nvPr/>
            </p14:nvContentPartPr>
            <p14:xfrm>
              <a:off x="4892675" y="5003800"/>
              <a:ext cx="2819400" cy="1322388"/>
            </p14:xfrm>
          </p:contentPart>
        </mc:Choice>
        <mc:Fallback xmlns="">
          <p:pic>
            <p:nvPicPr>
              <p:cNvPr id="3075" name="Ink 25"/>
              <p:cNvPicPr>
                <a:picLocks noRot="1" noChangeAspect="1" noEditPoints="1" noChangeArrowheads="1" noChangeShapeType="1"/>
              </p:cNvPicPr>
              <p:nvPr/>
            </p:nvPicPr>
            <p:blipFill>
              <a:blip r:embed="rId6"/>
              <a:stretch>
                <a:fillRect/>
              </a:stretch>
            </p:blipFill>
            <p:spPr>
              <a:xfrm>
                <a:off x="4879714" y="4988679"/>
                <a:ext cx="2837402" cy="1351190"/>
              </a:xfrm>
              <a:prstGeom prst="rect">
                <a:avLst/>
              </a:prstGeom>
            </p:spPr>
          </p:pic>
        </mc:Fallback>
      </mc:AlternateContent>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ext Box 5"/>
          <p:cNvSpPr txBox="1">
            <a:spLocks noChangeArrowheads="1"/>
          </p:cNvSpPr>
          <p:nvPr/>
        </p:nvSpPr>
        <p:spPr bwMode="auto">
          <a:xfrm>
            <a:off x="2117725" y="215900"/>
            <a:ext cx="46482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4200"/>
              <a:t>CS 5 currency…</a:t>
            </a:r>
          </a:p>
        </p:txBody>
      </p:sp>
      <p:pic>
        <p:nvPicPr>
          <p:cNvPr id="59395" name="Picture 6" descr="20040727042030_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1513" y="1295400"/>
            <a:ext cx="3116262"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6" name="Text Box 22"/>
          <p:cNvSpPr txBox="1">
            <a:spLocks noChangeArrowheads="1"/>
          </p:cNvSpPr>
          <p:nvPr/>
        </p:nvSpPr>
        <p:spPr bwMode="auto">
          <a:xfrm>
            <a:off x="4343400" y="1298575"/>
            <a:ext cx="4508500" cy="877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b="1" i="1">
                <a:solidFill>
                  <a:srgbClr val="A30107"/>
                </a:solidFill>
              </a:rPr>
              <a:t>Final project:</a:t>
            </a:r>
            <a:r>
              <a:rPr lang="en-US" altLang="en-US" b="1" i="1">
                <a:solidFill>
                  <a:srgbClr val="FF0208"/>
                </a:solidFill>
              </a:rPr>
              <a:t>  </a:t>
            </a:r>
            <a:r>
              <a:rPr lang="en-US" altLang="en-US" sz="1800"/>
              <a:t>1 Euro for each deadline</a:t>
            </a:r>
          </a:p>
          <a:p>
            <a:pPr algn="ctr" eaLnBrk="1" hangingPunct="1">
              <a:spcBef>
                <a:spcPct val="50000"/>
              </a:spcBef>
            </a:pPr>
            <a:r>
              <a:rPr lang="en-US" altLang="en-US" sz="1800">
                <a:solidFill>
                  <a:srgbClr val="FF0000"/>
                </a:solidFill>
              </a:rPr>
              <a:t>as long as one partner has a Euro left....</a:t>
            </a:r>
            <a:endParaRPr lang="en-US" altLang="en-US">
              <a:solidFill>
                <a:srgbClr val="FF0000"/>
              </a:solidFill>
            </a:endParaRPr>
          </a:p>
        </p:txBody>
      </p:sp>
      <p:pic>
        <p:nvPicPr>
          <p:cNvPr id="59397" name="Picture 23" descr="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19663" y="2332038"/>
            <a:ext cx="2924175"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9398" name="Group 25"/>
          <p:cNvGrpSpPr>
            <a:grpSpLocks/>
          </p:cNvGrpSpPr>
          <p:nvPr/>
        </p:nvGrpSpPr>
        <p:grpSpPr bwMode="auto">
          <a:xfrm>
            <a:off x="5334000" y="5741988"/>
            <a:ext cx="685800" cy="673100"/>
            <a:chOff x="2928" y="1051"/>
            <a:chExt cx="840" cy="957"/>
          </a:xfrm>
        </p:grpSpPr>
        <p:sp>
          <p:nvSpPr>
            <p:cNvPr id="59403" name="Freeform 26"/>
            <p:cNvSpPr>
              <a:spLocks/>
            </p:cNvSpPr>
            <p:nvPr/>
          </p:nvSpPr>
          <p:spPr bwMode="auto">
            <a:xfrm>
              <a:off x="2928" y="1759"/>
              <a:ext cx="810" cy="249"/>
            </a:xfrm>
            <a:custGeom>
              <a:avLst/>
              <a:gdLst>
                <a:gd name="T0" fmla="*/ 52 w 1048"/>
                <a:gd name="T1" fmla="*/ 21 h 250"/>
                <a:gd name="T2" fmla="*/ 90 w 1048"/>
                <a:gd name="T3" fmla="*/ 83 h 250"/>
                <a:gd name="T4" fmla="*/ 94 w 1048"/>
                <a:gd name="T5" fmla="*/ 111 h 250"/>
                <a:gd name="T6" fmla="*/ 98 w 1048"/>
                <a:gd name="T7" fmla="*/ 129 h 250"/>
                <a:gd name="T8" fmla="*/ 103 w 1048"/>
                <a:gd name="T9" fmla="*/ 170 h 250"/>
                <a:gd name="T10" fmla="*/ 73 w 1048"/>
                <a:gd name="T11" fmla="*/ 239 h 250"/>
                <a:gd name="T12" fmla="*/ 8 w 1048"/>
                <a:gd name="T13" fmla="*/ 219 h 250"/>
                <a:gd name="T14" fmla="*/ 0 w 1048"/>
                <a:gd name="T15" fmla="*/ 198 h 250"/>
                <a:gd name="T16" fmla="*/ 2 w 1048"/>
                <a:gd name="T17" fmla="*/ 164 h 250"/>
                <a:gd name="T18" fmla="*/ 9 w 1048"/>
                <a:gd name="T19" fmla="*/ 125 h 250"/>
                <a:gd name="T20" fmla="*/ 20 w 1048"/>
                <a:gd name="T21" fmla="*/ 76 h 250"/>
                <a:gd name="T22" fmla="*/ 28 w 1048"/>
                <a:gd name="T23" fmla="*/ 55 h 250"/>
                <a:gd name="T24" fmla="*/ 32 w 1048"/>
                <a:gd name="T25" fmla="*/ 28 h 250"/>
                <a:gd name="T26" fmla="*/ 37 w 1048"/>
                <a:gd name="T27" fmla="*/ 14 h 250"/>
                <a:gd name="T28" fmla="*/ 49 w 1048"/>
                <a:gd name="T29" fmla="*/ 28 h 250"/>
                <a:gd name="T30" fmla="*/ 52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59404" name="Oval 27"/>
            <p:cNvSpPr>
              <a:spLocks noChangeArrowheads="1"/>
            </p:cNvSpPr>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59405" name="Oval 28"/>
            <p:cNvSpPr>
              <a:spLocks noChangeArrowheads="1"/>
            </p:cNvSpPr>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59406" name="Oval 29"/>
            <p:cNvSpPr>
              <a:spLocks noChangeArrowheads="1"/>
            </p:cNvSpPr>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59407" name="Oval 30"/>
            <p:cNvSpPr>
              <a:spLocks noChangeArrowheads="1"/>
            </p:cNvSpPr>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59408" name="Oval 31"/>
            <p:cNvSpPr>
              <a:spLocks noChangeArrowheads="1"/>
            </p:cNvSpPr>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59409" name="Oval 32"/>
            <p:cNvSpPr>
              <a:spLocks noChangeArrowheads="1"/>
            </p:cNvSpPr>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59410" name="Oval 33"/>
            <p:cNvSpPr>
              <a:spLocks noChangeArrowheads="1"/>
            </p:cNvSpPr>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59411" name="AutoShape 34"/>
            <p:cNvSpPr>
              <a:spLocks noChangeArrowheads="1"/>
            </p:cNvSpPr>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59412" name="Freeform 35"/>
            <p:cNvSpPr>
              <a:spLocks/>
            </p:cNvSpPr>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59413" name="Freeform 36"/>
            <p:cNvSpPr>
              <a:spLocks/>
            </p:cNvSpPr>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59414" name="Freeform 37"/>
            <p:cNvSpPr>
              <a:spLocks/>
            </p:cNvSpPr>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59415" name="Freeform 38"/>
            <p:cNvSpPr>
              <a:spLocks/>
            </p:cNvSpPr>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59399" name="Text Box 39"/>
          <p:cNvSpPr txBox="1">
            <a:spLocks noChangeArrowheads="1"/>
          </p:cNvSpPr>
          <p:nvPr/>
        </p:nvSpPr>
        <p:spPr bwMode="auto">
          <a:xfrm>
            <a:off x="6019800" y="5653088"/>
            <a:ext cx="282098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sz="1200">
                <a:solidFill>
                  <a:srgbClr val="009900"/>
                </a:solidFill>
                <a:latin typeface="Comic Sans MS" pitchFamily="66" charset="0"/>
              </a:rPr>
              <a:t>Also ask about our Euro "buy-back" plan: convert your unused  Euros to more valuable currency (like M&amp;Ms)</a:t>
            </a:r>
          </a:p>
        </p:txBody>
      </p:sp>
      <p:pic>
        <p:nvPicPr>
          <p:cNvPr id="59400" name="Picture 41" descr="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9775" y="5224463"/>
            <a:ext cx="3357563" cy="9747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59401" name="Picture 24" descr="Picture 15.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50875" y="5186363"/>
            <a:ext cx="3546475" cy="10477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40986" name="Picture 26"/>
          <p:cNvPicPr>
            <a:picLocks noChangeAspect="1" noChangeArrowheads="1"/>
          </p:cNvPicPr>
          <p:nvPr/>
        </p:nvPicPr>
        <p:blipFill>
          <a:blip r:embed="rId6"/>
          <a:srcRect l="14655" t="60073" r="40745" b="6868"/>
          <a:stretch>
            <a:fillRect/>
          </a:stretch>
        </p:blipFill>
        <p:spPr bwMode="auto">
          <a:xfrm>
            <a:off x="457200" y="4891088"/>
            <a:ext cx="4197350" cy="1438275"/>
          </a:xfrm>
          <a:prstGeom prst="rect">
            <a:avLst/>
          </a:prstGeom>
          <a:noFill/>
          <a:ln w="9525">
            <a:solidFill>
              <a:schemeClr val="bg1">
                <a:lumMod val="65000"/>
              </a:schemeClr>
            </a:solidFill>
            <a:miter lim="800000"/>
            <a:headEnd/>
            <a:tailEnd/>
          </a:ln>
        </p:spPr>
      </p:pic>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ext Box 5"/>
          <p:cNvSpPr txBox="1">
            <a:spLocks noChangeArrowheads="1"/>
          </p:cNvSpPr>
          <p:nvPr/>
        </p:nvSpPr>
        <p:spPr bwMode="auto">
          <a:xfrm>
            <a:off x="2398713" y="93663"/>
            <a:ext cx="572611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a:spcBef>
                <a:spcPct val="50000"/>
              </a:spcBef>
            </a:pPr>
            <a:r>
              <a:rPr lang="en-US" altLang="en-US">
                <a:solidFill>
                  <a:srgbClr val="000000"/>
                </a:solidFill>
                <a:latin typeface="Calibri" pitchFamily="34" charset="0"/>
              </a:rPr>
              <a:t>Getting familiar with VPython's API...</a:t>
            </a:r>
          </a:p>
        </p:txBody>
      </p:sp>
      <p:sp>
        <p:nvSpPr>
          <p:cNvPr id="60419" name="Text Box 11"/>
          <p:cNvSpPr txBox="1">
            <a:spLocks noChangeArrowheads="1"/>
          </p:cNvSpPr>
          <p:nvPr/>
        </p:nvSpPr>
        <p:spPr bwMode="auto">
          <a:xfrm>
            <a:off x="381000" y="1905000"/>
            <a:ext cx="845820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sz="1800" b="1">
                <a:solidFill>
                  <a:srgbClr val="F7890C"/>
                </a:solidFill>
                <a:latin typeface="Courier New" pitchFamily="49" charset="0"/>
              </a:rPr>
              <a:t>from</a:t>
            </a:r>
            <a:r>
              <a:rPr lang="en-US" altLang="en-US" sz="1800" b="1">
                <a:solidFill>
                  <a:srgbClr val="000000"/>
                </a:solidFill>
                <a:latin typeface="Courier New" pitchFamily="49" charset="0"/>
              </a:rPr>
              <a:t> visual </a:t>
            </a:r>
            <a:r>
              <a:rPr lang="en-US" altLang="en-US" sz="1800" b="1">
                <a:solidFill>
                  <a:srgbClr val="F7890C"/>
                </a:solidFill>
                <a:latin typeface="Courier New" pitchFamily="49" charset="0"/>
              </a:rPr>
              <a:t>import</a:t>
            </a:r>
            <a:r>
              <a:rPr lang="en-US" altLang="en-US" sz="1800" b="1">
                <a:solidFill>
                  <a:srgbClr val="000000"/>
                </a:solidFill>
                <a:latin typeface="Courier New" pitchFamily="49" charset="0"/>
              </a:rPr>
              <a:t> *</a:t>
            </a:r>
          </a:p>
          <a:p>
            <a:pPr eaLnBrk="1" hangingPunct="1"/>
            <a:endParaRPr lang="en-US" altLang="en-US" sz="1800" b="1">
              <a:solidFill>
                <a:srgbClr val="000000"/>
              </a:solidFill>
              <a:latin typeface="Courier New" pitchFamily="49" charset="0"/>
            </a:endParaRPr>
          </a:p>
          <a:p>
            <a:pPr eaLnBrk="1" hangingPunct="1"/>
            <a:r>
              <a:rPr lang="en-US" altLang="en-US" sz="1800" b="1">
                <a:solidFill>
                  <a:srgbClr val="000000"/>
                </a:solidFill>
                <a:latin typeface="Courier New" pitchFamily="49" charset="0"/>
              </a:rPr>
              <a:t>floor = box( pos=(0,0,0), length=4, height=0.5, </a:t>
            </a:r>
          </a:p>
          <a:p>
            <a:pPr eaLnBrk="1" hangingPunct="1"/>
            <a:r>
              <a:rPr lang="en-US" altLang="en-US" sz="1800" b="1">
                <a:solidFill>
                  <a:srgbClr val="000000"/>
                </a:solidFill>
                <a:latin typeface="Courier New" pitchFamily="49" charset="0"/>
              </a:rPr>
              <a:t>	      width=4, color=color.blue)</a:t>
            </a:r>
          </a:p>
          <a:p>
            <a:pPr eaLnBrk="1" hangingPunct="1"/>
            <a:endParaRPr lang="en-US" altLang="en-US" sz="1800" b="1">
              <a:solidFill>
                <a:srgbClr val="000000"/>
              </a:solidFill>
              <a:latin typeface="Courier New" pitchFamily="49" charset="0"/>
            </a:endParaRPr>
          </a:p>
          <a:p>
            <a:pPr eaLnBrk="1" hangingPunct="1"/>
            <a:r>
              <a:rPr lang="en-US" altLang="en-US" sz="1800" b="1">
                <a:solidFill>
                  <a:srgbClr val="000000"/>
                </a:solidFill>
                <a:latin typeface="Courier New" pitchFamily="49" charset="0"/>
              </a:rPr>
              <a:t>ball = sphere( pos=(0,4,0), radius=1, color=color.red)</a:t>
            </a:r>
          </a:p>
          <a:p>
            <a:pPr eaLnBrk="1" hangingPunct="1"/>
            <a:r>
              <a:rPr lang="en-US" altLang="en-US" sz="1800" b="1">
                <a:solidFill>
                  <a:srgbClr val="000000"/>
                </a:solidFill>
                <a:latin typeface="Courier New" pitchFamily="49" charset="0"/>
              </a:rPr>
              <a:t>ball.velocity = vector(0,-1,0)</a:t>
            </a:r>
          </a:p>
          <a:p>
            <a:pPr eaLnBrk="1" hangingPunct="1"/>
            <a:r>
              <a:rPr lang="en-US" altLang="en-US" sz="1800" b="1">
                <a:solidFill>
                  <a:srgbClr val="000000"/>
                </a:solidFill>
                <a:latin typeface="Courier New" pitchFamily="49" charset="0"/>
              </a:rPr>
              <a:t>dt = 0.01</a:t>
            </a:r>
            <a:endParaRPr lang="en-US" altLang="en-US" sz="1800">
              <a:solidFill>
                <a:srgbClr val="000000"/>
              </a:solidFill>
              <a:latin typeface="Courier New" pitchFamily="49" charset="0"/>
              <a:ea typeface="ヒラギノ角ゴ Pro W3" charset="-128"/>
            </a:endParaRPr>
          </a:p>
          <a:p>
            <a:pPr eaLnBrk="1" hangingPunct="1"/>
            <a:endParaRPr lang="en-US" altLang="en-US" sz="1800">
              <a:solidFill>
                <a:srgbClr val="000000"/>
              </a:solidFill>
              <a:latin typeface="Courier New" pitchFamily="49" charset="0"/>
              <a:ea typeface="ヒラギノ角ゴ Pro W3" charset="-128"/>
            </a:endParaRPr>
          </a:p>
          <a:p>
            <a:pPr eaLnBrk="1" hangingPunct="1"/>
            <a:r>
              <a:rPr lang="en-US" altLang="en-US" sz="1800" b="1">
                <a:solidFill>
                  <a:srgbClr val="F7890C"/>
                </a:solidFill>
                <a:latin typeface="Courier New" pitchFamily="49" charset="0"/>
              </a:rPr>
              <a:t>while</a:t>
            </a:r>
            <a:r>
              <a:rPr lang="en-US" altLang="en-US" sz="1800" b="1">
                <a:solidFill>
                  <a:srgbClr val="000000"/>
                </a:solidFill>
                <a:latin typeface="Courier New" pitchFamily="49" charset="0"/>
              </a:rPr>
              <a:t> </a:t>
            </a:r>
            <a:r>
              <a:rPr lang="en-US" altLang="en-US" sz="1800" b="1">
                <a:solidFill>
                  <a:srgbClr val="C00000"/>
                </a:solidFill>
                <a:latin typeface="Courier New" pitchFamily="49" charset="0"/>
              </a:rPr>
              <a:t>True</a:t>
            </a:r>
            <a:r>
              <a:rPr lang="en-US" altLang="en-US" sz="1800" b="1">
                <a:solidFill>
                  <a:srgbClr val="000000"/>
                </a:solidFill>
                <a:latin typeface="Courier New" pitchFamily="49" charset="0"/>
              </a:rPr>
              <a:t>:</a:t>
            </a:r>
          </a:p>
          <a:p>
            <a:pPr eaLnBrk="1" hangingPunct="1"/>
            <a:r>
              <a:rPr lang="en-US" altLang="en-US" sz="1800" b="1">
                <a:solidFill>
                  <a:srgbClr val="000000"/>
                </a:solidFill>
                <a:latin typeface="Courier New" pitchFamily="49" charset="0"/>
              </a:rPr>
              <a:t>    </a:t>
            </a:r>
            <a:r>
              <a:rPr lang="en-US" altLang="en-US" sz="1800" b="1">
                <a:solidFill>
                  <a:srgbClr val="009900"/>
                </a:solidFill>
                <a:latin typeface="Courier New" pitchFamily="49" charset="0"/>
              </a:rPr>
              <a:t>rate(100)</a:t>
            </a:r>
            <a:endParaRPr lang="en-US" altLang="en-US" sz="1800" b="1">
              <a:solidFill>
                <a:srgbClr val="000000"/>
              </a:solidFill>
              <a:latin typeface="Courier New" pitchFamily="49" charset="0"/>
            </a:endParaRPr>
          </a:p>
          <a:p>
            <a:pPr eaLnBrk="1" hangingPunct="1"/>
            <a:r>
              <a:rPr lang="en-US" altLang="en-US" sz="1800" b="1">
                <a:solidFill>
                  <a:srgbClr val="000000"/>
                </a:solidFill>
                <a:latin typeface="Courier New" pitchFamily="49" charset="0"/>
              </a:rPr>
              <a:t>    ball.pos = ball.pos + ball.velocity*dt</a:t>
            </a:r>
          </a:p>
          <a:p>
            <a:pPr eaLnBrk="1" hangingPunct="1"/>
            <a:endParaRPr lang="en-US" altLang="en-US" sz="1800" b="1">
              <a:solidFill>
                <a:srgbClr val="000000"/>
              </a:solidFill>
              <a:latin typeface="Courier New" pitchFamily="49" charset="0"/>
            </a:endParaRPr>
          </a:p>
          <a:p>
            <a:pPr eaLnBrk="1" hangingPunct="1"/>
            <a:r>
              <a:rPr lang="en-US" altLang="en-US" sz="1800" b="1">
                <a:solidFill>
                  <a:srgbClr val="000000"/>
                </a:solidFill>
                <a:latin typeface="Courier New" pitchFamily="49" charset="0"/>
              </a:rPr>
              <a:t>    </a:t>
            </a:r>
            <a:r>
              <a:rPr lang="en-US" altLang="en-US" sz="1800" b="1">
                <a:solidFill>
                  <a:srgbClr val="F7890C"/>
                </a:solidFill>
                <a:latin typeface="Courier New" pitchFamily="49" charset="0"/>
              </a:rPr>
              <a:t>if</a:t>
            </a:r>
            <a:r>
              <a:rPr lang="en-US" altLang="en-US" sz="1800" b="1">
                <a:solidFill>
                  <a:srgbClr val="000000"/>
                </a:solidFill>
                <a:latin typeface="Courier New" pitchFamily="49" charset="0"/>
              </a:rPr>
              <a:t> ball.pos.y &lt; ball.radius:</a:t>
            </a:r>
          </a:p>
          <a:p>
            <a:pPr eaLnBrk="1" hangingPunct="1"/>
            <a:r>
              <a:rPr lang="en-US" altLang="en-US" sz="1800" b="1">
                <a:solidFill>
                  <a:srgbClr val="000000"/>
                </a:solidFill>
                <a:latin typeface="Courier New" pitchFamily="49" charset="0"/>
              </a:rPr>
              <a:t>        ball.velocity.y = -ball.velocity.y</a:t>
            </a:r>
          </a:p>
          <a:p>
            <a:pPr eaLnBrk="1" hangingPunct="1"/>
            <a:r>
              <a:rPr lang="en-US" altLang="en-US" sz="1800" b="1">
                <a:solidFill>
                  <a:srgbClr val="000000"/>
                </a:solidFill>
                <a:latin typeface="Courier New" pitchFamily="49" charset="0"/>
              </a:rPr>
              <a:t>    </a:t>
            </a:r>
            <a:r>
              <a:rPr lang="en-US" altLang="en-US" sz="1800" b="1">
                <a:solidFill>
                  <a:srgbClr val="F7890C"/>
                </a:solidFill>
                <a:latin typeface="Courier New" pitchFamily="49" charset="0"/>
              </a:rPr>
              <a:t>else</a:t>
            </a:r>
            <a:r>
              <a:rPr lang="en-US" altLang="en-US" sz="1800" b="1">
                <a:solidFill>
                  <a:srgbClr val="000000"/>
                </a:solidFill>
                <a:latin typeface="Courier New" pitchFamily="49" charset="0"/>
              </a:rPr>
              <a:t>:</a:t>
            </a:r>
          </a:p>
          <a:p>
            <a:pPr eaLnBrk="1" hangingPunct="1"/>
            <a:r>
              <a:rPr lang="en-US" altLang="en-US" sz="1800" b="1">
                <a:solidFill>
                  <a:srgbClr val="000000"/>
                </a:solidFill>
                <a:latin typeface="Courier New" pitchFamily="49" charset="0"/>
              </a:rPr>
              <a:t>        ball.velocity.y = ball.velocity.y - 9.8*dt</a:t>
            </a:r>
          </a:p>
        </p:txBody>
      </p:sp>
      <p:sp>
        <p:nvSpPr>
          <p:cNvPr id="60420" name="Text Box 33"/>
          <p:cNvSpPr txBox="1">
            <a:spLocks noChangeArrowheads="1"/>
          </p:cNvSpPr>
          <p:nvPr/>
        </p:nvSpPr>
        <p:spPr bwMode="auto">
          <a:xfrm>
            <a:off x="4152900" y="657225"/>
            <a:ext cx="4610100" cy="109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lnSpc>
                <a:spcPct val="70000"/>
              </a:lnSpc>
              <a:spcBef>
                <a:spcPct val="50000"/>
              </a:spcBef>
            </a:pPr>
            <a:r>
              <a:rPr lang="en-US" altLang="en-US" sz="1500">
                <a:solidFill>
                  <a:srgbClr val="000AF9"/>
                </a:solidFill>
                <a:latin typeface="Calibri" pitchFamily="34" charset="0"/>
              </a:rPr>
              <a:t>(0) How many tuples appear in this code?  ________</a:t>
            </a:r>
          </a:p>
          <a:p>
            <a:pPr eaLnBrk="1" hangingPunct="1">
              <a:lnSpc>
                <a:spcPct val="70000"/>
              </a:lnSpc>
              <a:spcBef>
                <a:spcPct val="50000"/>
              </a:spcBef>
            </a:pPr>
            <a:r>
              <a:rPr lang="en-US" altLang="en-US" sz="1500">
                <a:solidFill>
                  <a:srgbClr val="000AF9"/>
                </a:solidFill>
                <a:latin typeface="Calibri" pitchFamily="34" charset="0"/>
              </a:rPr>
              <a:t>(1) How many classes are used here?  ________</a:t>
            </a:r>
          </a:p>
          <a:p>
            <a:pPr eaLnBrk="1" hangingPunct="1">
              <a:lnSpc>
                <a:spcPct val="70000"/>
              </a:lnSpc>
              <a:spcBef>
                <a:spcPct val="50000"/>
              </a:spcBef>
            </a:pPr>
            <a:r>
              <a:rPr lang="en-US" altLang="en-US" sz="1500">
                <a:solidFill>
                  <a:srgbClr val="000AF9"/>
                </a:solidFill>
                <a:latin typeface="Calibri" pitchFamily="34" charset="0"/>
              </a:rPr>
              <a:t>(2) How many objects are used here?  ________</a:t>
            </a:r>
          </a:p>
          <a:p>
            <a:pPr eaLnBrk="1" hangingPunct="1">
              <a:lnSpc>
                <a:spcPct val="70000"/>
              </a:lnSpc>
              <a:spcBef>
                <a:spcPct val="50000"/>
              </a:spcBef>
            </a:pPr>
            <a:r>
              <a:rPr lang="en-US" altLang="en-US" sz="1500">
                <a:solidFill>
                  <a:srgbClr val="000AF9"/>
                </a:solidFill>
                <a:latin typeface="Calibri" pitchFamily="34" charset="0"/>
              </a:rPr>
              <a:t>(3) How are the collisions working? </a:t>
            </a:r>
          </a:p>
        </p:txBody>
      </p:sp>
      <p:pic>
        <p:nvPicPr>
          <p:cNvPr id="60421" name="Picture 34" descr="bounce"/>
          <p:cNvPicPr>
            <a:picLocks noChangeAspect="1" noChangeArrowheads="1"/>
          </p:cNvPicPr>
          <p:nvPr/>
        </p:nvPicPr>
        <p:blipFill>
          <a:blip r:embed="rId2">
            <a:lum bright="30000" contrast="20000"/>
            <a:extLst>
              <a:ext uri="{28A0092B-C50C-407E-A947-70E740481C1C}">
                <a14:useLocalDpi xmlns:a14="http://schemas.microsoft.com/office/drawing/2010/main" val="0"/>
              </a:ext>
            </a:extLst>
          </a:blip>
          <a:srcRect l="20689" r="17241" b="18236"/>
          <a:stretch>
            <a:fillRect/>
          </a:stretch>
        </p:blipFill>
        <p:spPr bwMode="auto">
          <a:xfrm>
            <a:off x="228600" y="228600"/>
            <a:ext cx="13716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22" name="Rectangle 35"/>
          <p:cNvSpPr>
            <a:spLocks noChangeArrowheads="1"/>
          </p:cNvSpPr>
          <p:nvPr/>
        </p:nvSpPr>
        <p:spPr bwMode="auto">
          <a:xfrm>
            <a:off x="7543800" y="5741988"/>
            <a:ext cx="130651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sz="1200">
                <a:solidFill>
                  <a:srgbClr val="000AF9"/>
                </a:solidFill>
                <a:latin typeface="Arial" pitchFamily="34" charset="0"/>
              </a:rPr>
              <a:t>What's this </a:t>
            </a:r>
            <a:r>
              <a:rPr lang="en-US" altLang="en-US" sz="1200" b="1">
                <a:solidFill>
                  <a:srgbClr val="F7890C"/>
                </a:solidFill>
                <a:latin typeface="Courier New" pitchFamily="49" charset="0"/>
              </a:rPr>
              <a:t>if/else</a:t>
            </a:r>
            <a:r>
              <a:rPr lang="en-US" altLang="en-US" sz="1200">
                <a:solidFill>
                  <a:srgbClr val="000AF9"/>
                </a:solidFill>
                <a:latin typeface="Arial" pitchFamily="34" charset="0"/>
              </a:rPr>
              <a:t> doing?</a:t>
            </a:r>
          </a:p>
        </p:txBody>
      </p:sp>
      <p:sp>
        <p:nvSpPr>
          <p:cNvPr id="60423" name="Rectangle 9"/>
          <p:cNvSpPr>
            <a:spLocks noChangeArrowheads="1"/>
          </p:cNvSpPr>
          <p:nvPr/>
        </p:nvSpPr>
        <p:spPr bwMode="auto">
          <a:xfrm>
            <a:off x="1752600" y="914400"/>
            <a:ext cx="2459038"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a:r>
              <a:rPr lang="en-US" altLang="en-US" sz="1500">
                <a:solidFill>
                  <a:srgbClr val="000000"/>
                </a:solidFill>
                <a:latin typeface="Calibri" pitchFamily="34" charset="0"/>
              </a:rPr>
              <a:t>Look over this VPython program to determine</a:t>
            </a:r>
          </a:p>
        </p:txBody>
      </p:sp>
      <p:cxnSp>
        <p:nvCxnSpPr>
          <p:cNvPr id="23" name="Straight Arrow Connector 22"/>
          <p:cNvCxnSpPr>
            <a:cxnSpLocks noChangeShapeType="1"/>
          </p:cNvCxnSpPr>
          <p:nvPr/>
        </p:nvCxnSpPr>
        <p:spPr bwMode="auto">
          <a:xfrm>
            <a:off x="1371600" y="609600"/>
            <a:ext cx="0" cy="533400"/>
          </a:xfrm>
          <a:prstGeom prst="straightConnector1">
            <a:avLst/>
          </a:prstGeom>
          <a:noFill/>
          <a:ln w="25400">
            <a:solidFill>
              <a:schemeClr val="bg1"/>
            </a:solidFill>
            <a:round/>
            <a:headEnd type="arrow" w="med" len="med"/>
            <a:tailEnd type="arrow" w="med" len="med"/>
          </a:ln>
          <a:effectLst>
            <a:outerShdw blurRad="63500" dist="20000" dir="5400000" rotWithShape="0">
              <a:srgbClr val="000000">
                <a:alpha val="37999"/>
              </a:srgbClr>
            </a:outerShdw>
          </a:effectLst>
          <a:extLst/>
        </p:spPr>
      </p:cxnSp>
      <mc:AlternateContent xmlns:mc="http://schemas.openxmlformats.org/markup-compatibility/2006" xmlns:p14="http://schemas.microsoft.com/office/powerpoint/2010/main">
        <mc:Choice Requires="p14">
          <p:contentPart p14:bwMode="auto" r:id="rId3">
            <p14:nvContentPartPr>
              <p14:cNvPr id="2050" name="Ink 8"/>
              <p14:cNvContentPartPr>
                <a14:cpLocks xmlns:a14="http://schemas.microsoft.com/office/drawing/2010/main" noRot="1" noChangeAspect="1" noEditPoints="1" noChangeArrowheads="1" noChangeShapeType="1"/>
              </p14:cNvContentPartPr>
              <p14:nvPr/>
            </p14:nvContentPartPr>
            <p14:xfrm>
              <a:off x="339725" y="2359025"/>
              <a:ext cx="1649413" cy="487363"/>
            </p14:xfrm>
          </p:contentPart>
        </mc:Choice>
        <mc:Fallback xmlns="">
          <p:pic>
            <p:nvPicPr>
              <p:cNvPr id="2050" name="Ink 8"/>
              <p:cNvPicPr>
                <a:picLocks noRot="1" noChangeAspect="1" noEditPoints="1" noChangeArrowheads="1" noChangeShapeType="1"/>
              </p:cNvPicPr>
              <p:nvPr/>
            </p:nvPicPr>
            <p:blipFill>
              <a:blip r:embed="rId4"/>
              <a:stretch>
                <a:fillRect/>
              </a:stretch>
            </p:blipFill>
            <p:spPr>
              <a:xfrm>
                <a:off x="323886" y="2343907"/>
                <a:ext cx="1681091" cy="517958"/>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2051" name="Ink 9"/>
              <p14:cNvContentPartPr>
                <a14:cpLocks xmlns:a14="http://schemas.microsoft.com/office/drawing/2010/main" noRot="1" noChangeAspect="1" noEditPoints="1" noChangeArrowheads="1" noChangeShapeType="1"/>
              </p14:cNvContentPartPr>
              <p14:nvPr/>
            </p14:nvContentPartPr>
            <p14:xfrm>
              <a:off x="4214813" y="2692400"/>
              <a:ext cx="1441450" cy="385763"/>
            </p14:xfrm>
          </p:contentPart>
        </mc:Choice>
        <mc:Fallback xmlns="">
          <p:pic>
            <p:nvPicPr>
              <p:cNvPr id="2051" name="Ink 9"/>
              <p:cNvPicPr>
                <a:picLocks noRot="1" noChangeAspect="1" noEditPoints="1" noChangeArrowheads="1" noChangeShapeType="1"/>
              </p:cNvPicPr>
              <p:nvPr/>
            </p:nvPicPr>
            <p:blipFill>
              <a:blip r:embed="rId6"/>
              <a:stretch>
                <a:fillRect/>
              </a:stretch>
            </p:blipFill>
            <p:spPr>
              <a:xfrm>
                <a:off x="4199693" y="2687002"/>
                <a:ext cx="1472770" cy="407354"/>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2052" name="Ink 10"/>
              <p14:cNvContentPartPr>
                <a14:cpLocks xmlns:a14="http://schemas.microsoft.com/office/drawing/2010/main" noRot="1" noChangeAspect="1" noEditPoints="1" noChangeArrowheads="1" noChangeShapeType="1"/>
              </p14:cNvContentPartPr>
              <p14:nvPr/>
            </p14:nvContentPartPr>
            <p14:xfrm>
              <a:off x="6456363" y="3232150"/>
              <a:ext cx="1301750" cy="373063"/>
            </p14:xfrm>
          </p:contentPart>
        </mc:Choice>
        <mc:Fallback xmlns="">
          <p:pic>
            <p:nvPicPr>
              <p:cNvPr id="2052" name="Ink 10"/>
              <p:cNvPicPr>
                <a:picLocks noRot="1" noChangeAspect="1" noEditPoints="1" noChangeArrowheads="1" noChangeShapeType="1"/>
              </p:cNvPicPr>
              <p:nvPr/>
            </p:nvPicPr>
            <p:blipFill>
              <a:blip r:embed="rId8"/>
              <a:stretch>
                <a:fillRect/>
              </a:stretch>
            </p:blipFill>
            <p:spPr>
              <a:xfrm>
                <a:off x="6444480" y="3216666"/>
                <a:ext cx="1329477" cy="404392"/>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2053" name="Ink 11"/>
              <p14:cNvContentPartPr>
                <a14:cpLocks xmlns:a14="http://schemas.microsoft.com/office/drawing/2010/main" noRot="1" noChangeAspect="1" noEditPoints="1" noChangeArrowheads="1" noChangeShapeType="1"/>
              </p14:cNvContentPartPr>
              <p14:nvPr/>
            </p14:nvContentPartPr>
            <p14:xfrm>
              <a:off x="369888" y="3208338"/>
              <a:ext cx="1800225" cy="436562"/>
            </p14:xfrm>
          </p:contentPart>
        </mc:Choice>
        <mc:Fallback xmlns="">
          <p:pic>
            <p:nvPicPr>
              <p:cNvPr id="2053" name="Ink 11"/>
              <p:cNvPicPr>
                <a:picLocks noRot="1" noChangeAspect="1" noEditPoints="1" noChangeArrowheads="1" noChangeShapeType="1"/>
              </p:cNvPicPr>
              <p:nvPr/>
            </p:nvPicPr>
            <p:blipFill>
              <a:blip r:embed="rId10"/>
              <a:stretch>
                <a:fillRect/>
              </a:stretch>
            </p:blipFill>
            <p:spPr>
              <a:xfrm>
                <a:off x="353689" y="3192849"/>
                <a:ext cx="1822543" cy="467899"/>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2054" name="Ink 12"/>
              <p14:cNvContentPartPr>
                <a14:cpLocks xmlns:a14="http://schemas.microsoft.com/office/drawing/2010/main" noRot="1" noChangeAspect="1" noEditPoints="1" noChangeArrowheads="1" noChangeShapeType="1"/>
              </p14:cNvContentPartPr>
              <p14:nvPr/>
            </p14:nvContentPartPr>
            <p14:xfrm>
              <a:off x="2708275" y="3538538"/>
              <a:ext cx="4337050" cy="557212"/>
            </p14:xfrm>
          </p:contentPart>
        </mc:Choice>
        <mc:Fallback xmlns="">
          <p:pic>
            <p:nvPicPr>
              <p:cNvPr id="2054" name="Ink 12"/>
              <p:cNvPicPr>
                <a:picLocks noRot="1" noChangeAspect="1" noEditPoints="1" noChangeArrowheads="1" noChangeShapeType="1"/>
              </p:cNvPicPr>
              <p:nvPr/>
            </p:nvPicPr>
            <p:blipFill>
              <a:blip r:embed="rId12"/>
              <a:stretch>
                <a:fillRect/>
              </a:stretch>
            </p:blipFill>
            <p:spPr>
              <a:xfrm>
                <a:off x="2693875" y="3527739"/>
                <a:ext cx="4368011" cy="583849"/>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2055" name="Ink 13"/>
              <p14:cNvContentPartPr>
                <a14:cpLocks xmlns:a14="http://schemas.microsoft.com/office/drawing/2010/main" noRot="1" noChangeAspect="1" noEditPoints="1" noChangeArrowheads="1" noChangeShapeType="1"/>
              </p14:cNvContentPartPr>
              <p14:nvPr/>
            </p14:nvContentPartPr>
            <p14:xfrm>
              <a:off x="5289550" y="4203700"/>
              <a:ext cx="1588" cy="11113"/>
            </p14:xfrm>
          </p:contentPart>
        </mc:Choice>
        <mc:Fallback xmlns="">
          <p:pic>
            <p:nvPicPr>
              <p:cNvPr id="2055" name="Ink 13"/>
              <p:cNvPicPr>
                <a:picLocks noRot="1" noChangeAspect="1" noEditPoints="1" noChangeArrowheads="1" noChangeShapeType="1"/>
              </p:cNvPicPr>
              <p:nvPr/>
            </p:nvPicPr>
            <p:blipFill>
              <a:blip r:embed="rId14"/>
              <a:stretch>
                <a:fillRect/>
              </a:stretch>
            </p:blipFill>
            <p:spPr>
              <a:xfrm>
                <a:off x="5281292" y="4194738"/>
                <a:ext cx="20962" cy="30471"/>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2056" name="Ink 14"/>
              <p14:cNvContentPartPr>
                <a14:cpLocks xmlns:a14="http://schemas.microsoft.com/office/drawing/2010/main" noRot="1" noChangeAspect="1" noEditPoints="1" noChangeArrowheads="1" noChangeShapeType="1"/>
              </p14:cNvContentPartPr>
              <p14:nvPr/>
            </p14:nvContentPartPr>
            <p14:xfrm>
              <a:off x="390525" y="4094163"/>
              <a:ext cx="1497013" cy="150812"/>
            </p14:xfrm>
          </p:contentPart>
        </mc:Choice>
        <mc:Fallback xmlns="">
          <p:pic>
            <p:nvPicPr>
              <p:cNvPr id="2056" name="Ink 14"/>
              <p:cNvPicPr>
                <a:picLocks noRot="1" noChangeAspect="1" noEditPoints="1" noChangeArrowheads="1" noChangeShapeType="1"/>
              </p:cNvPicPr>
              <p:nvPr/>
            </p:nvPicPr>
            <p:blipFill>
              <a:blip r:embed="rId16"/>
              <a:stretch>
                <a:fillRect/>
              </a:stretch>
            </p:blipFill>
            <p:spPr>
              <a:xfrm>
                <a:off x="382604" y="4082285"/>
                <a:ext cx="1515015" cy="177807"/>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2057" name="Ink 15"/>
              <p14:cNvContentPartPr>
                <a14:cpLocks xmlns:a14="http://schemas.microsoft.com/office/drawing/2010/main" noRot="1" noChangeAspect="1" noEditPoints="1" noChangeArrowheads="1" noChangeShapeType="1"/>
              </p14:cNvContentPartPr>
              <p14:nvPr/>
            </p14:nvContentPartPr>
            <p14:xfrm>
              <a:off x="3776663" y="3997325"/>
              <a:ext cx="1443037" cy="344488"/>
            </p14:xfrm>
          </p:contentPart>
        </mc:Choice>
        <mc:Fallback xmlns="">
          <p:pic>
            <p:nvPicPr>
              <p:cNvPr id="2057" name="Ink 15"/>
              <p:cNvPicPr>
                <a:picLocks noRot="1" noChangeAspect="1" noEditPoints="1" noChangeArrowheads="1" noChangeShapeType="1"/>
              </p:cNvPicPr>
              <p:nvPr/>
            </p:nvPicPr>
            <p:blipFill>
              <a:blip r:embed="rId18"/>
              <a:stretch>
                <a:fillRect/>
              </a:stretch>
            </p:blipFill>
            <p:spPr>
              <a:xfrm>
                <a:off x="3764062" y="3986166"/>
                <a:ext cx="1460319" cy="369686"/>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2058" name="Ink 16"/>
              <p14:cNvContentPartPr>
                <a14:cpLocks xmlns:a14="http://schemas.microsoft.com/office/drawing/2010/main" noRot="1" noChangeAspect="1" noEditPoints="1" noChangeArrowheads="1" noChangeShapeType="1"/>
              </p14:cNvContentPartPr>
              <p14:nvPr/>
            </p14:nvContentPartPr>
            <p14:xfrm>
              <a:off x="830263" y="4916488"/>
              <a:ext cx="147637" cy="311150"/>
            </p14:xfrm>
          </p:contentPart>
        </mc:Choice>
        <mc:Fallback xmlns="">
          <p:pic>
            <p:nvPicPr>
              <p:cNvPr id="2058" name="Ink 16"/>
              <p:cNvPicPr>
                <a:picLocks noRot="1" noChangeAspect="1" noEditPoints="1" noChangeArrowheads="1" noChangeShapeType="1"/>
              </p:cNvPicPr>
              <p:nvPr/>
            </p:nvPicPr>
            <p:blipFill>
              <a:blip r:embed="rId20"/>
              <a:stretch>
                <a:fillRect/>
              </a:stretch>
            </p:blipFill>
            <p:spPr>
              <a:xfrm>
                <a:off x="814458" y="4904604"/>
                <a:ext cx="168831" cy="33888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2059" name="Ink 17"/>
              <p14:cNvContentPartPr>
                <a14:cpLocks xmlns:a14="http://schemas.microsoft.com/office/drawing/2010/main" noRot="1" noChangeAspect="1" noEditPoints="1" noChangeArrowheads="1" noChangeShapeType="1"/>
              </p14:cNvContentPartPr>
              <p14:nvPr/>
            </p14:nvContentPartPr>
            <p14:xfrm>
              <a:off x="2798763" y="2149475"/>
              <a:ext cx="860425" cy="306388"/>
            </p14:xfrm>
          </p:contentPart>
        </mc:Choice>
        <mc:Fallback xmlns="">
          <p:pic>
            <p:nvPicPr>
              <p:cNvPr id="2059" name="Ink 17"/>
              <p:cNvPicPr>
                <a:picLocks noRot="1" noChangeAspect="1" noEditPoints="1" noChangeArrowheads="1" noChangeShapeType="1"/>
              </p:cNvPicPr>
              <p:nvPr/>
            </p:nvPicPr>
            <p:blipFill>
              <a:blip r:embed="rId22"/>
              <a:stretch>
                <a:fillRect/>
              </a:stretch>
            </p:blipFill>
            <p:spPr>
              <a:xfrm>
                <a:off x="2784363" y="2145875"/>
                <a:ext cx="889586" cy="318269"/>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2060" name="Ink 18"/>
              <p14:cNvContentPartPr>
                <a14:cpLocks xmlns:a14="http://schemas.microsoft.com/office/drawing/2010/main" noRot="1" noChangeAspect="1" noEditPoints="1" noChangeArrowheads="1" noChangeShapeType="1"/>
              </p14:cNvContentPartPr>
              <p14:nvPr/>
            </p14:nvContentPartPr>
            <p14:xfrm>
              <a:off x="3084513" y="3051175"/>
              <a:ext cx="915987" cy="238125"/>
            </p14:xfrm>
          </p:contentPart>
        </mc:Choice>
        <mc:Fallback xmlns="">
          <p:pic>
            <p:nvPicPr>
              <p:cNvPr id="2060" name="Ink 18"/>
              <p:cNvPicPr>
                <a:picLocks noRot="1" noChangeAspect="1" noEditPoints="1" noChangeArrowheads="1" noChangeShapeType="1"/>
              </p:cNvPicPr>
              <p:nvPr/>
            </p:nvPicPr>
            <p:blipFill>
              <a:blip r:embed="rId24"/>
              <a:stretch>
                <a:fillRect/>
              </a:stretch>
            </p:blipFill>
            <p:spPr>
              <a:xfrm>
                <a:off x="3069751" y="3044341"/>
                <a:ext cx="937590" cy="251434"/>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2061" name="Ink 19"/>
              <p14:cNvContentPartPr>
                <a14:cpLocks xmlns:a14="http://schemas.microsoft.com/office/drawing/2010/main" noRot="1" noChangeAspect="1" noEditPoints="1" noChangeArrowheads="1" noChangeShapeType="1"/>
              </p14:cNvContentPartPr>
              <p14:nvPr/>
            </p14:nvContentPartPr>
            <p14:xfrm>
              <a:off x="6329363" y="5126038"/>
              <a:ext cx="1316037" cy="1319212"/>
            </p14:xfrm>
          </p:contentPart>
        </mc:Choice>
        <mc:Fallback xmlns="">
          <p:pic>
            <p:nvPicPr>
              <p:cNvPr id="2061" name="Ink 19"/>
              <p:cNvPicPr>
                <a:picLocks noRot="1" noChangeAspect="1" noEditPoints="1" noChangeArrowheads="1" noChangeShapeType="1"/>
              </p:cNvPicPr>
              <p:nvPr/>
            </p:nvPicPr>
            <p:blipFill>
              <a:blip r:embed="rId26"/>
              <a:stretch>
                <a:fillRect/>
              </a:stretch>
            </p:blipFill>
            <p:spPr>
              <a:xfrm>
                <a:off x="6314960" y="5111640"/>
                <a:ext cx="1344482" cy="1348368"/>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2062" name="Ink 20"/>
              <p14:cNvContentPartPr>
                <a14:cpLocks xmlns:a14="http://schemas.microsoft.com/office/drawing/2010/main" noRot="1" noChangeAspect="1" noEditPoints="1" noChangeArrowheads="1" noChangeShapeType="1"/>
              </p14:cNvContentPartPr>
              <p14:nvPr/>
            </p14:nvContentPartPr>
            <p14:xfrm>
              <a:off x="842963" y="6267450"/>
              <a:ext cx="128587" cy="184150"/>
            </p14:xfrm>
          </p:contentPart>
        </mc:Choice>
        <mc:Fallback xmlns="">
          <p:pic>
            <p:nvPicPr>
              <p:cNvPr id="2062" name="Ink 20"/>
              <p:cNvPicPr>
                <a:picLocks noRot="1" noChangeAspect="1" noEditPoints="1" noChangeArrowheads="1" noChangeShapeType="1"/>
              </p:cNvPicPr>
              <p:nvPr/>
            </p:nvPicPr>
            <p:blipFill>
              <a:blip r:embed="rId28"/>
              <a:stretch>
                <a:fillRect/>
              </a:stretch>
            </p:blipFill>
            <p:spPr>
              <a:xfrm>
                <a:off x="826441" y="6250873"/>
                <a:ext cx="158758" cy="211899"/>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2063" name="Ink 21"/>
              <p14:cNvContentPartPr>
                <a14:cpLocks xmlns:a14="http://schemas.microsoft.com/office/drawing/2010/main" noRot="1" noChangeAspect="1" noEditPoints="1" noChangeArrowheads="1" noChangeShapeType="1"/>
              </p14:cNvContentPartPr>
              <p14:nvPr/>
            </p14:nvContentPartPr>
            <p14:xfrm>
              <a:off x="1433513" y="5203825"/>
              <a:ext cx="136525" cy="185738"/>
            </p14:xfrm>
          </p:contentPart>
        </mc:Choice>
        <mc:Fallback xmlns="">
          <p:pic>
            <p:nvPicPr>
              <p:cNvPr id="2063" name="Ink 21"/>
              <p:cNvPicPr>
                <a:picLocks noRot="1" noChangeAspect="1" noEditPoints="1" noChangeArrowheads="1" noChangeShapeType="1"/>
              </p:cNvPicPr>
              <p:nvPr/>
            </p:nvPicPr>
            <p:blipFill>
              <a:blip r:embed="rId30"/>
              <a:stretch>
                <a:fillRect/>
              </a:stretch>
            </p:blipFill>
            <p:spPr>
              <a:xfrm>
                <a:off x="1418384" y="5188707"/>
                <a:ext cx="159579" cy="213815"/>
              </a:xfrm>
              <a:prstGeom prst="rect">
                <a:avLst/>
              </a:prstGeom>
            </p:spPr>
          </p:pic>
        </mc:Fallback>
      </mc:AlternateContent>
      <mc:AlternateContent xmlns:mc="http://schemas.openxmlformats.org/markup-compatibility/2006" xmlns:p14="http://schemas.microsoft.com/office/powerpoint/2010/main">
        <mc:Choice Requires="p14">
          <p:contentPart p14:bwMode="auto" r:id="rId31">
            <p14:nvContentPartPr>
              <p14:cNvPr id="2064" name="Ink 22"/>
              <p14:cNvContentPartPr>
                <a14:cpLocks xmlns:a14="http://schemas.microsoft.com/office/drawing/2010/main" noRot="1" noChangeAspect="1" noEditPoints="1" noChangeArrowheads="1" noChangeShapeType="1"/>
              </p14:cNvContentPartPr>
              <p14:nvPr/>
            </p14:nvContentPartPr>
            <p14:xfrm>
              <a:off x="2239963" y="5207000"/>
              <a:ext cx="111125" cy="88900"/>
            </p14:xfrm>
          </p:contentPart>
        </mc:Choice>
        <mc:Fallback xmlns="">
          <p:pic>
            <p:nvPicPr>
              <p:cNvPr id="2064" name="Ink 22"/>
              <p:cNvPicPr>
                <a:picLocks noRot="1" noChangeAspect="1" noEditPoints="1" noChangeArrowheads="1" noChangeShapeType="1"/>
              </p:cNvPicPr>
              <p:nvPr/>
            </p:nvPicPr>
            <p:blipFill>
              <a:blip r:embed="rId32"/>
              <a:stretch>
                <a:fillRect/>
              </a:stretch>
            </p:blipFill>
            <p:spPr>
              <a:xfrm>
                <a:off x="2231304" y="5194763"/>
                <a:ext cx="129526" cy="114454"/>
              </a:xfrm>
              <a:prstGeom prst="rect">
                <a:avLst/>
              </a:prstGeom>
            </p:spPr>
          </p:pic>
        </mc:Fallback>
      </mc:AlternateContent>
      <mc:AlternateContent xmlns:mc="http://schemas.openxmlformats.org/markup-compatibility/2006" xmlns:p14="http://schemas.microsoft.com/office/powerpoint/2010/main">
        <mc:Choice Requires="p14">
          <p:contentPart p14:bwMode="auto" r:id="rId33">
            <p14:nvContentPartPr>
              <p14:cNvPr id="2065" name="Ink 23"/>
              <p14:cNvContentPartPr>
                <a14:cpLocks xmlns:a14="http://schemas.microsoft.com/office/drawing/2010/main" noRot="1" noChangeAspect="1" noEditPoints="1" noChangeArrowheads="1" noChangeShapeType="1"/>
              </p14:cNvContentPartPr>
              <p14:nvPr/>
            </p14:nvContentPartPr>
            <p14:xfrm>
              <a:off x="2944813" y="5195888"/>
              <a:ext cx="288925" cy="209550"/>
            </p14:xfrm>
          </p:contentPart>
        </mc:Choice>
        <mc:Fallback xmlns="">
          <p:pic>
            <p:nvPicPr>
              <p:cNvPr id="2065" name="Ink 23"/>
              <p:cNvPicPr>
                <a:picLocks noRot="1" noChangeAspect="1" noEditPoints="1" noChangeArrowheads="1" noChangeShapeType="1"/>
              </p:cNvPicPr>
              <p:nvPr/>
            </p:nvPicPr>
            <p:blipFill>
              <a:blip r:embed="rId34"/>
              <a:stretch>
                <a:fillRect/>
              </a:stretch>
            </p:blipFill>
            <p:spPr>
              <a:xfrm>
                <a:off x="2930061" y="5182566"/>
                <a:ext cx="318429" cy="237274"/>
              </a:xfrm>
              <a:prstGeom prst="rect">
                <a:avLst/>
              </a:prstGeom>
            </p:spPr>
          </p:pic>
        </mc:Fallback>
      </mc:AlternateContent>
      <mc:AlternateContent xmlns:mc="http://schemas.openxmlformats.org/markup-compatibility/2006" xmlns:p14="http://schemas.microsoft.com/office/powerpoint/2010/main">
        <mc:Choice Requires="p14">
          <p:contentPart p14:bwMode="auto" r:id="rId35">
            <p14:nvContentPartPr>
              <p14:cNvPr id="2066" name="Ink 24"/>
              <p14:cNvContentPartPr>
                <a14:cpLocks xmlns:a14="http://schemas.microsoft.com/office/drawing/2010/main" noRot="1" noChangeAspect="1" noEditPoints="1" noChangeArrowheads="1" noChangeShapeType="1"/>
              </p14:cNvContentPartPr>
              <p14:nvPr/>
            </p14:nvContentPartPr>
            <p14:xfrm>
              <a:off x="3556000" y="5257800"/>
              <a:ext cx="139700" cy="63500"/>
            </p14:xfrm>
          </p:contentPart>
        </mc:Choice>
        <mc:Fallback xmlns="">
          <p:pic>
            <p:nvPicPr>
              <p:cNvPr id="2066" name="Ink 24"/>
              <p:cNvPicPr>
                <a:picLocks noRot="1" noChangeAspect="1" noEditPoints="1" noChangeArrowheads="1" noChangeShapeType="1"/>
              </p:cNvPicPr>
              <p:nvPr/>
            </p:nvPicPr>
            <p:blipFill>
              <a:blip r:embed="rId36"/>
              <a:stretch>
                <a:fillRect/>
              </a:stretch>
            </p:blipFill>
            <p:spPr>
              <a:xfrm>
                <a:off x="3546999" y="5243729"/>
                <a:ext cx="154822" cy="84787"/>
              </a:xfrm>
              <a:prstGeom prst="rect">
                <a:avLst/>
              </a:prstGeom>
            </p:spPr>
          </p:pic>
        </mc:Fallback>
      </mc:AlternateContent>
      <mc:AlternateContent xmlns:mc="http://schemas.openxmlformats.org/markup-compatibility/2006" xmlns:p14="http://schemas.microsoft.com/office/powerpoint/2010/main">
        <mc:Choice Requires="p14">
          <p:contentPart p14:bwMode="auto" r:id="rId37">
            <p14:nvContentPartPr>
              <p14:cNvPr id="2067" name="Ink 25"/>
              <p14:cNvContentPartPr>
                <a14:cpLocks xmlns:a14="http://schemas.microsoft.com/office/drawing/2010/main" noRot="1" noChangeAspect="1" noEditPoints="1" noChangeArrowheads="1" noChangeShapeType="1"/>
              </p14:cNvContentPartPr>
              <p14:nvPr/>
            </p14:nvContentPartPr>
            <p14:xfrm>
              <a:off x="3902075" y="5159375"/>
              <a:ext cx="366713" cy="193675"/>
            </p14:xfrm>
          </p:contentPart>
        </mc:Choice>
        <mc:Fallback xmlns="">
          <p:pic>
            <p:nvPicPr>
              <p:cNvPr id="2067" name="Ink 25"/>
              <p:cNvPicPr>
                <a:picLocks noRot="1" noChangeAspect="1" noEditPoints="1" noChangeArrowheads="1" noChangeShapeType="1"/>
              </p:cNvPicPr>
              <p:nvPr/>
            </p:nvPicPr>
            <p:blipFill>
              <a:blip r:embed="rId38"/>
              <a:stretch>
                <a:fillRect/>
              </a:stretch>
            </p:blipFill>
            <p:spPr>
              <a:xfrm>
                <a:off x="3889119" y="5145335"/>
                <a:ext cx="384707" cy="222114"/>
              </a:xfrm>
              <a:prstGeom prst="rect">
                <a:avLst/>
              </a:prstGeom>
            </p:spPr>
          </p:pic>
        </mc:Fallback>
      </mc:AlternateContent>
      <mc:AlternateContent xmlns:mc="http://schemas.openxmlformats.org/markup-compatibility/2006" xmlns:p14="http://schemas.microsoft.com/office/powerpoint/2010/main">
        <mc:Choice Requires="p14">
          <p:contentPart p14:bwMode="auto" r:id="rId39">
            <p14:nvContentPartPr>
              <p14:cNvPr id="2068" name="Ink 26"/>
              <p14:cNvContentPartPr>
                <a14:cpLocks xmlns:a14="http://schemas.microsoft.com/office/drawing/2010/main" noRot="1" noChangeAspect="1" noEditPoints="1" noChangeArrowheads="1" noChangeShapeType="1"/>
              </p14:cNvContentPartPr>
              <p14:nvPr/>
            </p14:nvContentPartPr>
            <p14:xfrm>
              <a:off x="7600950" y="479425"/>
              <a:ext cx="236538" cy="322263"/>
            </p14:xfrm>
          </p:contentPart>
        </mc:Choice>
        <mc:Fallback xmlns="">
          <p:pic>
            <p:nvPicPr>
              <p:cNvPr id="2068" name="Ink 26"/>
              <p:cNvPicPr>
                <a:picLocks noRot="1" noChangeAspect="1" noEditPoints="1" noChangeArrowheads="1" noChangeShapeType="1"/>
              </p:cNvPicPr>
              <p:nvPr/>
            </p:nvPicPr>
            <p:blipFill>
              <a:blip r:embed="rId40"/>
              <a:stretch>
                <a:fillRect/>
              </a:stretch>
            </p:blipFill>
            <p:spPr>
              <a:xfrm>
                <a:off x="7587629" y="466462"/>
                <a:ext cx="254179" cy="348548"/>
              </a:xfrm>
              <a:prstGeom prst="rect">
                <a:avLst/>
              </a:prstGeom>
            </p:spPr>
          </p:pic>
        </mc:Fallback>
      </mc:AlternateContent>
      <mc:AlternateContent xmlns:mc="http://schemas.openxmlformats.org/markup-compatibility/2006" xmlns:p14="http://schemas.microsoft.com/office/powerpoint/2010/main">
        <mc:Choice Requires="p14">
          <p:contentPart p14:bwMode="auto" r:id="rId41">
            <p14:nvContentPartPr>
              <p14:cNvPr id="2069" name="Ink 27"/>
              <p14:cNvContentPartPr>
                <a14:cpLocks xmlns:a14="http://schemas.microsoft.com/office/drawing/2010/main" noRot="1" noChangeAspect="1" noEditPoints="1" noChangeArrowheads="1" noChangeShapeType="1"/>
              </p14:cNvContentPartPr>
              <p14:nvPr/>
            </p14:nvContentPartPr>
            <p14:xfrm>
              <a:off x="7316788" y="931863"/>
              <a:ext cx="98425" cy="63500"/>
            </p14:xfrm>
          </p:contentPart>
        </mc:Choice>
        <mc:Fallback xmlns="">
          <p:pic>
            <p:nvPicPr>
              <p:cNvPr id="2069" name="Ink 27"/>
              <p:cNvPicPr>
                <a:picLocks noRot="1" noChangeAspect="1" noEditPoints="1" noChangeArrowheads="1" noChangeShapeType="1"/>
              </p:cNvPicPr>
              <p:nvPr/>
            </p:nvPicPr>
            <p:blipFill>
              <a:blip r:embed="rId42"/>
              <a:stretch>
                <a:fillRect/>
              </a:stretch>
            </p:blipFill>
            <p:spPr>
              <a:xfrm>
                <a:off x="7303088" y="918589"/>
                <a:ext cx="121860" cy="90766"/>
              </a:xfrm>
              <a:prstGeom prst="rect">
                <a:avLst/>
              </a:prstGeom>
            </p:spPr>
          </p:pic>
        </mc:Fallback>
      </mc:AlternateContent>
      <mc:AlternateContent xmlns:mc="http://schemas.openxmlformats.org/markup-compatibility/2006" xmlns:p14="http://schemas.microsoft.com/office/powerpoint/2010/main">
        <mc:Choice Requires="p14">
          <p:contentPart p14:bwMode="auto" r:id="rId43">
            <p14:nvContentPartPr>
              <p14:cNvPr id="2070" name="Ink 28"/>
              <p14:cNvContentPartPr>
                <a14:cpLocks xmlns:a14="http://schemas.microsoft.com/office/drawing/2010/main" noRot="1" noChangeAspect="1" noEditPoints="1" noChangeArrowheads="1" noChangeShapeType="1"/>
              </p14:cNvContentPartPr>
              <p14:nvPr/>
            </p14:nvContentPartPr>
            <p14:xfrm>
              <a:off x="7426325" y="876300"/>
              <a:ext cx="19050" cy="260350"/>
            </p14:xfrm>
          </p:contentPart>
        </mc:Choice>
        <mc:Fallback xmlns="">
          <p:pic>
            <p:nvPicPr>
              <p:cNvPr id="2070" name="Ink 28"/>
              <p:cNvPicPr>
                <a:picLocks noRot="1" noChangeAspect="1" noEditPoints="1" noChangeArrowheads="1" noChangeShapeType="1"/>
              </p:cNvPicPr>
              <p:nvPr/>
            </p:nvPicPr>
            <p:blipFill>
              <a:blip r:embed="rId44"/>
              <a:stretch>
                <a:fillRect/>
              </a:stretch>
            </p:blipFill>
            <p:spPr>
              <a:xfrm>
                <a:off x="7413026" y="863337"/>
                <a:ext cx="44210" cy="287357"/>
              </a:xfrm>
              <a:prstGeom prst="rect">
                <a:avLst/>
              </a:prstGeom>
            </p:spPr>
          </p:pic>
        </mc:Fallback>
      </mc:AlternateContent>
      <mc:AlternateContent xmlns:mc="http://schemas.openxmlformats.org/markup-compatibility/2006" xmlns:p14="http://schemas.microsoft.com/office/powerpoint/2010/main">
        <mc:Choice Requires="p14">
          <p:contentPart p14:bwMode="auto" r:id="rId45">
            <p14:nvContentPartPr>
              <p14:cNvPr id="2071" name="Ink 29"/>
              <p14:cNvContentPartPr>
                <a14:cpLocks xmlns:a14="http://schemas.microsoft.com/office/drawing/2010/main" noRot="1" noChangeAspect="1" noEditPoints="1" noChangeArrowheads="1" noChangeShapeType="1"/>
              </p14:cNvContentPartPr>
              <p14:nvPr/>
            </p14:nvContentPartPr>
            <p14:xfrm>
              <a:off x="7334250" y="1185863"/>
              <a:ext cx="198438" cy="300037"/>
            </p14:xfrm>
          </p:contentPart>
        </mc:Choice>
        <mc:Fallback xmlns="">
          <p:pic>
            <p:nvPicPr>
              <p:cNvPr id="2071" name="Ink 29"/>
              <p:cNvPicPr>
                <a:picLocks noRot="1" noChangeAspect="1" noEditPoints="1" noChangeArrowheads="1" noChangeShapeType="1"/>
              </p:cNvPicPr>
              <p:nvPr/>
            </p:nvPicPr>
            <p:blipFill>
              <a:blip r:embed="rId46"/>
              <a:stretch>
                <a:fillRect/>
              </a:stretch>
            </p:blipFill>
            <p:spPr>
              <a:xfrm>
                <a:off x="7320230" y="1172176"/>
                <a:ext cx="226838" cy="328492"/>
              </a:xfrm>
              <a:prstGeom prst="rect">
                <a:avLst/>
              </a:prstGeom>
            </p:spPr>
          </p:pic>
        </mc:Fallback>
      </mc:AlternateContent>
      <mc:AlternateContent xmlns:mc="http://schemas.openxmlformats.org/markup-compatibility/2006" xmlns:p14="http://schemas.microsoft.com/office/powerpoint/2010/main">
        <mc:Choice Requires="p14">
          <p:contentPart p14:bwMode="auto" r:id="rId47">
            <p14:nvContentPartPr>
              <p14:cNvPr id="2072" name="Ink 30"/>
              <p14:cNvContentPartPr>
                <a14:cpLocks xmlns:a14="http://schemas.microsoft.com/office/drawing/2010/main" noRot="1" noChangeAspect="1" noEditPoints="1" noChangeArrowheads="1" noChangeShapeType="1"/>
              </p14:cNvContentPartPr>
              <p14:nvPr/>
            </p14:nvContentPartPr>
            <p14:xfrm>
              <a:off x="7934325" y="303213"/>
              <a:ext cx="341313" cy="279400"/>
            </p14:xfrm>
          </p:contentPart>
        </mc:Choice>
        <mc:Fallback xmlns="">
          <p:pic>
            <p:nvPicPr>
              <p:cNvPr id="2072" name="Ink 30"/>
              <p:cNvPicPr>
                <a:picLocks noRot="1" noChangeAspect="1" noEditPoints="1" noChangeArrowheads="1" noChangeShapeType="1"/>
              </p:cNvPicPr>
              <p:nvPr/>
            </p:nvPicPr>
            <p:blipFill>
              <a:blip r:embed="rId48"/>
              <a:stretch>
                <a:fillRect/>
              </a:stretch>
            </p:blipFill>
            <p:spPr>
              <a:xfrm>
                <a:off x="7919564" y="290251"/>
                <a:ext cx="369036" cy="307124"/>
              </a:xfrm>
              <a:prstGeom prst="rect">
                <a:avLst/>
              </a:prstGeom>
            </p:spPr>
          </p:pic>
        </mc:Fallback>
      </mc:AlternateContent>
      <mc:AlternateContent xmlns:mc="http://schemas.openxmlformats.org/markup-compatibility/2006" xmlns:p14="http://schemas.microsoft.com/office/powerpoint/2010/main">
        <mc:Choice Requires="p14">
          <p:contentPart p14:bwMode="auto" r:id="rId49">
            <p14:nvContentPartPr>
              <p14:cNvPr id="2073" name="Ink 31"/>
              <p14:cNvContentPartPr>
                <a14:cpLocks xmlns:a14="http://schemas.microsoft.com/office/drawing/2010/main" noRot="1" noChangeAspect="1" noEditPoints="1" noChangeArrowheads="1" noChangeShapeType="1"/>
              </p14:cNvContentPartPr>
              <p14:nvPr/>
            </p14:nvContentPartPr>
            <p14:xfrm>
              <a:off x="7762875" y="914400"/>
              <a:ext cx="66675" cy="247650"/>
            </p14:xfrm>
          </p:contentPart>
        </mc:Choice>
        <mc:Fallback xmlns="">
          <p:pic>
            <p:nvPicPr>
              <p:cNvPr id="2073" name="Ink 31"/>
              <p:cNvPicPr>
                <a:picLocks noRot="1" noChangeAspect="1" noEditPoints="1" noChangeArrowheads="1" noChangeShapeType="1"/>
              </p:cNvPicPr>
              <p:nvPr/>
            </p:nvPicPr>
            <p:blipFill>
              <a:blip r:embed="rId50"/>
              <a:stretch>
                <a:fillRect/>
              </a:stretch>
            </p:blipFill>
            <p:spPr>
              <a:xfrm>
                <a:off x="7748819" y="900362"/>
                <a:ext cx="83974" cy="276447"/>
              </a:xfrm>
              <a:prstGeom prst="rect">
                <a:avLst/>
              </a:prstGeom>
            </p:spPr>
          </p:pic>
        </mc:Fallback>
      </mc:AlternateContent>
      <mc:AlternateContent xmlns:mc="http://schemas.openxmlformats.org/markup-compatibility/2006" xmlns:p14="http://schemas.microsoft.com/office/powerpoint/2010/main">
        <mc:Choice Requires="p14">
          <p:contentPart p14:bwMode="auto" r:id="rId51">
            <p14:nvContentPartPr>
              <p14:cNvPr id="2074" name="Ink 32"/>
              <p14:cNvContentPartPr>
                <a14:cpLocks xmlns:a14="http://schemas.microsoft.com/office/drawing/2010/main" noRot="1" noChangeAspect="1" noEditPoints="1" noChangeArrowheads="1" noChangeShapeType="1"/>
              </p14:cNvContentPartPr>
              <p14:nvPr/>
            </p14:nvContentPartPr>
            <p14:xfrm>
              <a:off x="7856538" y="936625"/>
              <a:ext cx="34925" cy="206375"/>
            </p14:xfrm>
          </p:contentPart>
        </mc:Choice>
        <mc:Fallback xmlns="">
          <p:pic>
            <p:nvPicPr>
              <p:cNvPr id="2074" name="Ink 32"/>
              <p:cNvPicPr>
                <a:picLocks noRot="1" noChangeAspect="1" noEditPoints="1" noChangeArrowheads="1" noChangeShapeType="1"/>
              </p:cNvPicPr>
              <p:nvPr/>
            </p:nvPicPr>
            <p:blipFill>
              <a:blip r:embed="rId52"/>
              <a:stretch>
                <a:fillRect/>
              </a:stretch>
            </p:blipFill>
            <p:spPr>
              <a:xfrm>
                <a:off x="7843216" y="922963"/>
                <a:ext cx="62649" cy="231902"/>
              </a:xfrm>
              <a:prstGeom prst="rect">
                <a:avLst/>
              </a:prstGeom>
            </p:spPr>
          </p:pic>
        </mc:Fallback>
      </mc:AlternateContent>
      <mc:AlternateContent xmlns:mc="http://schemas.openxmlformats.org/markup-compatibility/2006" xmlns:p14="http://schemas.microsoft.com/office/powerpoint/2010/main">
        <mc:Choice Requires="p14">
          <p:contentPart p14:bwMode="auto" r:id="rId53">
            <p14:nvContentPartPr>
              <p14:cNvPr id="2075" name="Ink 33"/>
              <p14:cNvContentPartPr>
                <a14:cpLocks xmlns:a14="http://schemas.microsoft.com/office/drawing/2010/main" noRot="1" noChangeAspect="1" noEditPoints="1" noChangeArrowheads="1" noChangeShapeType="1"/>
              </p14:cNvContentPartPr>
              <p14:nvPr/>
            </p14:nvContentPartPr>
            <p14:xfrm>
              <a:off x="7954963" y="944563"/>
              <a:ext cx="39687" cy="228600"/>
            </p14:xfrm>
          </p:contentPart>
        </mc:Choice>
        <mc:Fallback xmlns="">
          <p:pic>
            <p:nvPicPr>
              <p:cNvPr id="2075" name="Ink 33"/>
              <p:cNvPicPr>
                <a:picLocks noRot="1" noChangeAspect="1" noEditPoints="1" noChangeArrowheads="1" noChangeShapeType="1"/>
              </p:cNvPicPr>
              <p:nvPr/>
            </p:nvPicPr>
            <p:blipFill>
              <a:blip r:embed="rId54"/>
              <a:stretch>
                <a:fillRect/>
              </a:stretch>
            </p:blipFill>
            <p:spPr>
              <a:xfrm>
                <a:off x="7939810" y="929443"/>
                <a:ext cx="70354" cy="259200"/>
              </a:xfrm>
              <a:prstGeom prst="rect">
                <a:avLst/>
              </a:prstGeom>
            </p:spPr>
          </p:pic>
        </mc:Fallback>
      </mc:AlternateContent>
      <mc:AlternateContent xmlns:mc="http://schemas.openxmlformats.org/markup-compatibility/2006" xmlns:p14="http://schemas.microsoft.com/office/powerpoint/2010/main">
        <mc:Choice Requires="p14">
          <p:contentPart p14:bwMode="auto" r:id="rId55">
            <p14:nvContentPartPr>
              <p14:cNvPr id="2076" name="Ink 34"/>
              <p14:cNvContentPartPr>
                <a14:cpLocks xmlns:a14="http://schemas.microsoft.com/office/drawing/2010/main" noRot="1" noChangeAspect="1" noEditPoints="1" noChangeArrowheads="1" noChangeShapeType="1"/>
              </p14:cNvContentPartPr>
              <p14:nvPr/>
            </p14:nvContentPartPr>
            <p14:xfrm>
              <a:off x="8047038" y="928688"/>
              <a:ext cx="15875" cy="238125"/>
            </p14:xfrm>
          </p:contentPart>
        </mc:Choice>
        <mc:Fallback xmlns="">
          <p:pic>
            <p:nvPicPr>
              <p:cNvPr id="2076" name="Ink 34"/>
              <p:cNvPicPr>
                <a:picLocks noRot="1" noChangeAspect="1" noEditPoints="1" noChangeArrowheads="1" noChangeShapeType="1"/>
              </p:cNvPicPr>
              <p:nvPr/>
            </p:nvPicPr>
            <p:blipFill>
              <a:blip r:embed="rId56"/>
              <a:stretch>
                <a:fillRect/>
              </a:stretch>
            </p:blipFill>
            <p:spPr>
              <a:xfrm>
                <a:off x="8032927" y="914300"/>
                <a:ext cx="44450" cy="267261"/>
              </a:xfrm>
              <a:prstGeom prst="rect">
                <a:avLst/>
              </a:prstGeom>
            </p:spPr>
          </p:pic>
        </mc:Fallback>
      </mc:AlternateContent>
      <mc:AlternateContent xmlns:mc="http://schemas.openxmlformats.org/markup-compatibility/2006" xmlns:p14="http://schemas.microsoft.com/office/powerpoint/2010/main">
        <mc:Choice Requires="p14">
          <p:contentPart p14:bwMode="auto" r:id="rId57">
            <p14:nvContentPartPr>
              <p14:cNvPr id="2077" name="Ink 35"/>
              <p14:cNvContentPartPr>
                <a14:cpLocks xmlns:a14="http://schemas.microsoft.com/office/drawing/2010/main" noRot="1" noChangeAspect="1" noEditPoints="1" noChangeArrowheads="1" noChangeShapeType="1"/>
              </p14:cNvContentPartPr>
              <p14:nvPr/>
            </p14:nvContentPartPr>
            <p14:xfrm>
              <a:off x="7769225" y="1228725"/>
              <a:ext cx="22225" cy="246063"/>
            </p14:xfrm>
          </p:contentPart>
        </mc:Choice>
        <mc:Fallback xmlns="">
          <p:pic>
            <p:nvPicPr>
              <p:cNvPr id="2077" name="Ink 35"/>
              <p:cNvPicPr>
                <a:picLocks noRot="1" noChangeAspect="1" noEditPoints="1" noChangeArrowheads="1" noChangeShapeType="1"/>
              </p:cNvPicPr>
              <p:nvPr/>
            </p:nvPicPr>
            <p:blipFill>
              <a:blip r:embed="rId58"/>
              <a:stretch>
                <a:fillRect/>
              </a:stretch>
            </p:blipFill>
            <p:spPr>
              <a:xfrm>
                <a:off x="7763490" y="1214335"/>
                <a:ext cx="37639" cy="275562"/>
              </a:xfrm>
              <a:prstGeom prst="rect">
                <a:avLst/>
              </a:prstGeom>
            </p:spPr>
          </p:pic>
        </mc:Fallback>
      </mc:AlternateContent>
      <mc:AlternateContent xmlns:mc="http://schemas.openxmlformats.org/markup-compatibility/2006" xmlns:p14="http://schemas.microsoft.com/office/powerpoint/2010/main">
        <mc:Choice Requires="p14">
          <p:contentPart p14:bwMode="auto" r:id="rId59">
            <p14:nvContentPartPr>
              <p14:cNvPr id="2078" name="Ink 36"/>
              <p14:cNvContentPartPr>
                <a14:cpLocks xmlns:a14="http://schemas.microsoft.com/office/drawing/2010/main" noRot="1" noChangeAspect="1" noEditPoints="1" noChangeArrowheads="1" noChangeShapeType="1"/>
              </p14:cNvContentPartPr>
              <p14:nvPr/>
            </p14:nvContentPartPr>
            <p14:xfrm>
              <a:off x="7824788" y="1271588"/>
              <a:ext cx="68262" cy="217487"/>
            </p14:xfrm>
          </p:contentPart>
        </mc:Choice>
        <mc:Fallback xmlns="">
          <p:pic>
            <p:nvPicPr>
              <p:cNvPr id="2078" name="Ink 36"/>
              <p:cNvPicPr>
                <a:picLocks noRot="1" noChangeAspect="1" noEditPoints="1" noChangeArrowheads="1" noChangeShapeType="1"/>
              </p:cNvPicPr>
              <p:nvPr/>
            </p:nvPicPr>
            <p:blipFill>
              <a:blip r:embed="rId60"/>
              <a:stretch>
                <a:fillRect/>
              </a:stretch>
            </p:blipFill>
            <p:spPr>
              <a:xfrm>
                <a:off x="7819758" y="1256465"/>
                <a:ext cx="86585" cy="248454"/>
              </a:xfrm>
              <a:prstGeom prst="rect">
                <a:avLst/>
              </a:prstGeom>
            </p:spPr>
          </p:pic>
        </mc:Fallback>
      </mc:AlternateContent>
      <mc:AlternateContent xmlns:mc="http://schemas.openxmlformats.org/markup-compatibility/2006" xmlns:p14="http://schemas.microsoft.com/office/powerpoint/2010/main">
        <mc:Choice Requires="p14">
          <p:contentPart p14:bwMode="auto" r:id="rId61">
            <p14:nvContentPartPr>
              <p14:cNvPr id="2079" name="Ink 37"/>
              <p14:cNvContentPartPr>
                <a14:cpLocks xmlns:a14="http://schemas.microsoft.com/office/drawing/2010/main" noRot="1" noChangeAspect="1" noEditPoints="1" noChangeArrowheads="1" noChangeShapeType="1"/>
              </p14:cNvContentPartPr>
              <p14:nvPr/>
            </p14:nvContentPartPr>
            <p14:xfrm>
              <a:off x="7966075" y="1239838"/>
              <a:ext cx="79375" cy="250825"/>
            </p14:xfrm>
          </p:contentPart>
        </mc:Choice>
        <mc:Fallback xmlns="">
          <p:pic>
            <p:nvPicPr>
              <p:cNvPr id="2079" name="Ink 37"/>
              <p:cNvPicPr>
                <a:picLocks noRot="1" noChangeAspect="1" noEditPoints="1" noChangeArrowheads="1" noChangeShapeType="1"/>
              </p:cNvPicPr>
              <p:nvPr/>
            </p:nvPicPr>
            <p:blipFill>
              <a:blip r:embed="rId62"/>
              <a:stretch>
                <a:fillRect/>
              </a:stretch>
            </p:blipFill>
            <p:spPr>
              <a:xfrm>
                <a:off x="7952004" y="1224724"/>
                <a:ext cx="108599" cy="281413"/>
              </a:xfrm>
              <a:prstGeom prst="rect">
                <a:avLst/>
              </a:prstGeom>
            </p:spPr>
          </p:pic>
        </mc:Fallback>
      </mc:AlternateContent>
      <mc:AlternateContent xmlns:mc="http://schemas.openxmlformats.org/markup-compatibility/2006" xmlns:p14="http://schemas.microsoft.com/office/powerpoint/2010/main">
        <mc:Choice Requires="p14">
          <p:contentPart p14:bwMode="auto" r:id="rId63">
            <p14:nvContentPartPr>
              <p14:cNvPr id="2080" name="Ink 38"/>
              <p14:cNvContentPartPr>
                <a14:cpLocks xmlns:a14="http://schemas.microsoft.com/office/drawing/2010/main" noRot="1" noChangeAspect="1" noEditPoints="1" noChangeArrowheads="1" noChangeShapeType="1"/>
              </p14:cNvContentPartPr>
              <p14:nvPr/>
            </p14:nvContentPartPr>
            <p14:xfrm>
              <a:off x="8110538" y="1249363"/>
              <a:ext cx="39687" cy="247650"/>
            </p14:xfrm>
          </p:contentPart>
        </mc:Choice>
        <mc:Fallback xmlns="">
          <p:pic>
            <p:nvPicPr>
              <p:cNvPr id="2080" name="Ink 38"/>
              <p:cNvPicPr>
                <a:picLocks noRot="1" noChangeAspect="1" noEditPoints="1" noChangeArrowheads="1" noChangeShapeType="1"/>
              </p:cNvPicPr>
              <p:nvPr/>
            </p:nvPicPr>
            <p:blipFill>
              <a:blip r:embed="rId64"/>
              <a:stretch>
                <a:fillRect/>
              </a:stretch>
            </p:blipFill>
            <p:spPr>
              <a:xfrm>
                <a:off x="8098271" y="1234965"/>
                <a:ext cx="66386" cy="277886"/>
              </a:xfrm>
              <a:prstGeom prst="rect">
                <a:avLst/>
              </a:prstGeom>
            </p:spPr>
          </p:pic>
        </mc:Fallback>
      </mc:AlternateContent>
      <mc:AlternateContent xmlns:mc="http://schemas.openxmlformats.org/markup-compatibility/2006" xmlns:p14="http://schemas.microsoft.com/office/powerpoint/2010/main">
        <mc:Choice Requires="p14">
          <p:contentPart p14:bwMode="auto" r:id="rId65">
            <p14:nvContentPartPr>
              <p14:cNvPr id="2081" name="Ink 39"/>
              <p14:cNvContentPartPr>
                <a14:cpLocks xmlns:a14="http://schemas.microsoft.com/office/drawing/2010/main" noRot="1" noChangeAspect="1" noEditPoints="1" noChangeArrowheads="1" noChangeShapeType="1"/>
              </p14:cNvContentPartPr>
              <p14:nvPr/>
            </p14:nvContentPartPr>
            <p14:xfrm>
              <a:off x="7664450" y="1304925"/>
              <a:ext cx="652463" cy="147638"/>
            </p14:xfrm>
          </p:contentPart>
        </mc:Choice>
        <mc:Fallback xmlns="">
          <p:pic>
            <p:nvPicPr>
              <p:cNvPr id="2081" name="Ink 39"/>
              <p:cNvPicPr>
                <a:picLocks noRot="1" noChangeAspect="1" noEditPoints="1" noChangeArrowheads="1" noChangeShapeType="1"/>
              </p:cNvPicPr>
              <p:nvPr/>
            </p:nvPicPr>
            <p:blipFill>
              <a:blip r:embed="rId66"/>
              <a:stretch>
                <a:fillRect/>
              </a:stretch>
            </p:blipFill>
            <p:spPr>
              <a:xfrm>
                <a:off x="7650407" y="1296304"/>
                <a:ext cx="671547" cy="170269"/>
              </a:xfrm>
              <a:prstGeom prst="rect">
                <a:avLst/>
              </a:prstGeom>
            </p:spPr>
          </p:pic>
        </mc:Fallback>
      </mc:AlternateContent>
      <mc:AlternateContent xmlns:mc="http://schemas.openxmlformats.org/markup-compatibility/2006" xmlns:p14="http://schemas.microsoft.com/office/powerpoint/2010/main">
        <mc:Choice Requires="p14">
          <p:contentPart p14:bwMode="auto" r:id="rId67">
            <p14:nvContentPartPr>
              <p14:cNvPr id="2082" name="Ink 40"/>
              <p14:cNvContentPartPr>
                <a14:cpLocks xmlns:a14="http://schemas.microsoft.com/office/drawing/2010/main" noRot="1" noChangeAspect="1" noEditPoints="1" noChangeArrowheads="1" noChangeShapeType="1"/>
              </p14:cNvContentPartPr>
              <p14:nvPr/>
            </p14:nvContentPartPr>
            <p14:xfrm>
              <a:off x="8493125" y="1250950"/>
              <a:ext cx="39688" cy="268288"/>
            </p14:xfrm>
          </p:contentPart>
        </mc:Choice>
        <mc:Fallback xmlns="">
          <p:pic>
            <p:nvPicPr>
              <p:cNvPr id="2082" name="Ink 40"/>
              <p:cNvPicPr>
                <a:picLocks noRot="1" noChangeAspect="1" noEditPoints="1" noChangeArrowheads="1" noChangeShapeType="1"/>
              </p:cNvPicPr>
              <p:nvPr/>
            </p:nvPicPr>
            <p:blipFill>
              <a:blip r:embed="rId68"/>
              <a:stretch>
                <a:fillRect/>
              </a:stretch>
            </p:blipFill>
            <p:spPr>
              <a:xfrm>
                <a:off x="8487352" y="1237266"/>
                <a:ext cx="59171" cy="296737"/>
              </a:xfrm>
              <a:prstGeom prst="rect">
                <a:avLst/>
              </a:prstGeom>
            </p:spPr>
          </p:pic>
        </mc:Fallback>
      </mc:AlternateContent>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ext Box 5"/>
          <p:cNvSpPr txBox="1">
            <a:spLocks noChangeArrowheads="1"/>
          </p:cNvSpPr>
          <p:nvPr/>
        </p:nvSpPr>
        <p:spPr bwMode="auto">
          <a:xfrm>
            <a:off x="5992813" y="152400"/>
            <a:ext cx="289877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4200" i="1">
                <a:solidFill>
                  <a:srgbClr val="000000"/>
                </a:solidFill>
              </a:rPr>
              <a:t>Stemming</a:t>
            </a:r>
          </a:p>
        </p:txBody>
      </p:sp>
      <p:sp>
        <p:nvSpPr>
          <p:cNvPr id="61443" name="Text Box 10"/>
          <p:cNvSpPr txBox="1">
            <a:spLocks noChangeArrowheads="1"/>
          </p:cNvSpPr>
          <p:nvPr/>
        </p:nvSpPr>
        <p:spPr bwMode="auto">
          <a:xfrm>
            <a:off x="381000" y="1066800"/>
            <a:ext cx="34829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b="1">
                <a:solidFill>
                  <a:srgbClr val="FF6600"/>
                </a:solidFill>
                <a:latin typeface="Courier New" pitchFamily="49" charset="0"/>
              </a:rPr>
              <a:t>def </a:t>
            </a:r>
            <a:r>
              <a:rPr lang="en-US" altLang="en-US" b="1">
                <a:latin typeface="Courier New" pitchFamily="49" charset="0"/>
              </a:rPr>
              <a:t>stem( wd ):   </a:t>
            </a:r>
          </a:p>
        </p:txBody>
      </p:sp>
      <p:grpSp>
        <p:nvGrpSpPr>
          <p:cNvPr id="61444" name="Group 15"/>
          <p:cNvGrpSpPr>
            <a:grpSpLocks/>
          </p:cNvGrpSpPr>
          <p:nvPr/>
        </p:nvGrpSpPr>
        <p:grpSpPr bwMode="auto">
          <a:xfrm>
            <a:off x="8591550" y="6376988"/>
            <a:ext cx="377825" cy="361950"/>
            <a:chOff x="2928" y="1051"/>
            <a:chExt cx="840" cy="957"/>
          </a:xfrm>
        </p:grpSpPr>
        <p:sp>
          <p:nvSpPr>
            <p:cNvPr id="61493" name="Freeform 16"/>
            <p:cNvSpPr>
              <a:spLocks/>
            </p:cNvSpPr>
            <p:nvPr/>
          </p:nvSpPr>
          <p:spPr bwMode="auto">
            <a:xfrm>
              <a:off x="2928" y="1759"/>
              <a:ext cx="810" cy="249"/>
            </a:xfrm>
            <a:custGeom>
              <a:avLst/>
              <a:gdLst>
                <a:gd name="T0" fmla="*/ 52 w 1048"/>
                <a:gd name="T1" fmla="*/ 21 h 250"/>
                <a:gd name="T2" fmla="*/ 90 w 1048"/>
                <a:gd name="T3" fmla="*/ 83 h 250"/>
                <a:gd name="T4" fmla="*/ 94 w 1048"/>
                <a:gd name="T5" fmla="*/ 111 h 250"/>
                <a:gd name="T6" fmla="*/ 98 w 1048"/>
                <a:gd name="T7" fmla="*/ 129 h 250"/>
                <a:gd name="T8" fmla="*/ 103 w 1048"/>
                <a:gd name="T9" fmla="*/ 170 h 250"/>
                <a:gd name="T10" fmla="*/ 73 w 1048"/>
                <a:gd name="T11" fmla="*/ 239 h 250"/>
                <a:gd name="T12" fmla="*/ 8 w 1048"/>
                <a:gd name="T13" fmla="*/ 219 h 250"/>
                <a:gd name="T14" fmla="*/ 0 w 1048"/>
                <a:gd name="T15" fmla="*/ 198 h 250"/>
                <a:gd name="T16" fmla="*/ 2 w 1048"/>
                <a:gd name="T17" fmla="*/ 164 h 250"/>
                <a:gd name="T18" fmla="*/ 9 w 1048"/>
                <a:gd name="T19" fmla="*/ 125 h 250"/>
                <a:gd name="T20" fmla="*/ 20 w 1048"/>
                <a:gd name="T21" fmla="*/ 76 h 250"/>
                <a:gd name="T22" fmla="*/ 28 w 1048"/>
                <a:gd name="T23" fmla="*/ 55 h 250"/>
                <a:gd name="T24" fmla="*/ 32 w 1048"/>
                <a:gd name="T25" fmla="*/ 28 h 250"/>
                <a:gd name="T26" fmla="*/ 37 w 1048"/>
                <a:gd name="T27" fmla="*/ 14 h 250"/>
                <a:gd name="T28" fmla="*/ 49 w 1048"/>
                <a:gd name="T29" fmla="*/ 28 h 250"/>
                <a:gd name="T30" fmla="*/ 52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61494" name="Oval 17"/>
            <p:cNvSpPr>
              <a:spLocks noChangeArrowheads="1"/>
            </p:cNvSpPr>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61495" name="Oval 18"/>
            <p:cNvSpPr>
              <a:spLocks noChangeArrowheads="1"/>
            </p:cNvSpPr>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61496" name="Oval 19"/>
            <p:cNvSpPr>
              <a:spLocks noChangeArrowheads="1"/>
            </p:cNvSpPr>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61497" name="Oval 20"/>
            <p:cNvSpPr>
              <a:spLocks noChangeArrowheads="1"/>
            </p:cNvSpPr>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61498" name="Oval 21"/>
            <p:cNvSpPr>
              <a:spLocks noChangeArrowheads="1"/>
            </p:cNvSpPr>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61499" name="Oval 22"/>
            <p:cNvSpPr>
              <a:spLocks noChangeArrowheads="1"/>
            </p:cNvSpPr>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61500" name="Oval 23"/>
            <p:cNvSpPr>
              <a:spLocks noChangeArrowheads="1"/>
            </p:cNvSpPr>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61501" name="AutoShape 24"/>
            <p:cNvSpPr>
              <a:spLocks noChangeArrowheads="1"/>
            </p:cNvSpPr>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61502" name="Freeform 25"/>
            <p:cNvSpPr>
              <a:spLocks/>
            </p:cNvSpPr>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61503" name="Freeform 26"/>
            <p:cNvSpPr>
              <a:spLocks/>
            </p:cNvSpPr>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61504" name="Freeform 27"/>
            <p:cNvSpPr>
              <a:spLocks/>
            </p:cNvSpPr>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61505" name="Freeform 28"/>
            <p:cNvSpPr>
              <a:spLocks/>
            </p:cNvSpPr>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61445" name="Text Box 29"/>
          <p:cNvSpPr txBox="1">
            <a:spLocks noChangeArrowheads="1"/>
          </p:cNvSpPr>
          <p:nvPr/>
        </p:nvSpPr>
        <p:spPr bwMode="auto">
          <a:xfrm>
            <a:off x="6294438" y="2982913"/>
            <a:ext cx="254476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sz="1400">
                <a:solidFill>
                  <a:srgbClr val="009900"/>
                </a:solidFill>
                <a:latin typeface="Comic Sans MS" pitchFamily="66" charset="0"/>
              </a:rPr>
              <a:t>This works for  _________</a:t>
            </a:r>
          </a:p>
        </p:txBody>
      </p:sp>
      <p:sp>
        <p:nvSpPr>
          <p:cNvPr id="61446" name="Text Box 30"/>
          <p:cNvSpPr txBox="1">
            <a:spLocks noChangeArrowheads="1"/>
          </p:cNvSpPr>
          <p:nvPr/>
        </p:nvSpPr>
        <p:spPr bwMode="auto">
          <a:xfrm>
            <a:off x="6294438" y="4170363"/>
            <a:ext cx="254476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sz="1400">
                <a:solidFill>
                  <a:srgbClr val="000AF9"/>
                </a:solidFill>
                <a:latin typeface="Comic Sans MS" pitchFamily="66" charset="0"/>
              </a:rPr>
              <a:t>This works for  _________</a:t>
            </a:r>
          </a:p>
        </p:txBody>
      </p:sp>
      <p:pic>
        <p:nvPicPr>
          <p:cNvPr id="61447" name="Picture 8" descr="alie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10075" y="85725"/>
            <a:ext cx="657225" cy="900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8" name="Text Box 29"/>
          <p:cNvSpPr txBox="1">
            <a:spLocks noChangeArrowheads="1"/>
          </p:cNvSpPr>
          <p:nvPr/>
        </p:nvSpPr>
        <p:spPr bwMode="auto">
          <a:xfrm>
            <a:off x="6294438" y="2038350"/>
            <a:ext cx="254476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sz="1400">
                <a:solidFill>
                  <a:srgbClr val="800000"/>
                </a:solidFill>
                <a:latin typeface="Comic Sans MS" pitchFamily="66" charset="0"/>
              </a:rPr>
              <a:t>This works for  _________</a:t>
            </a:r>
          </a:p>
        </p:txBody>
      </p:sp>
      <p:sp>
        <p:nvSpPr>
          <p:cNvPr id="61449" name="Text Box 10"/>
          <p:cNvSpPr txBox="1">
            <a:spLocks noChangeArrowheads="1"/>
          </p:cNvSpPr>
          <p:nvPr/>
        </p:nvSpPr>
        <p:spPr bwMode="auto">
          <a:xfrm>
            <a:off x="860425" y="1905000"/>
            <a:ext cx="3878263"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b="1">
                <a:solidFill>
                  <a:srgbClr val="FF6600"/>
                </a:solidFill>
                <a:latin typeface="Courier New" pitchFamily="49" charset="0"/>
              </a:rPr>
              <a:t>if </a:t>
            </a:r>
            <a:r>
              <a:rPr lang="en-US" altLang="en-US" b="1">
                <a:latin typeface="Courier New" pitchFamily="49" charset="0"/>
              </a:rPr>
              <a:t>wd[-3:] == </a:t>
            </a:r>
            <a:r>
              <a:rPr lang="en-US" altLang="en-US" b="1">
                <a:solidFill>
                  <a:srgbClr val="008000"/>
                </a:solidFill>
                <a:latin typeface="Courier New" pitchFamily="49" charset="0"/>
              </a:rPr>
              <a:t>'ing'</a:t>
            </a:r>
            <a:r>
              <a:rPr lang="en-US" altLang="en-US" b="1">
                <a:latin typeface="Courier New" pitchFamily="49" charset="0"/>
              </a:rPr>
              <a:t>:</a:t>
            </a:r>
          </a:p>
          <a:p>
            <a:pPr eaLnBrk="1" hangingPunct="1"/>
            <a:r>
              <a:rPr lang="en-US" altLang="en-US" b="1">
                <a:latin typeface="Courier New" pitchFamily="49" charset="0"/>
              </a:rPr>
              <a:t>    wd = wd[:-3]</a:t>
            </a:r>
          </a:p>
        </p:txBody>
      </p:sp>
      <p:sp>
        <p:nvSpPr>
          <p:cNvPr id="61450" name="Text Box 10"/>
          <p:cNvSpPr txBox="1">
            <a:spLocks noChangeArrowheads="1"/>
          </p:cNvSpPr>
          <p:nvPr/>
        </p:nvSpPr>
        <p:spPr bwMode="auto">
          <a:xfrm>
            <a:off x="874713" y="2906713"/>
            <a:ext cx="424815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b="1">
                <a:solidFill>
                  <a:srgbClr val="FF6600"/>
                </a:solidFill>
                <a:latin typeface="Courier New" pitchFamily="49" charset="0"/>
              </a:rPr>
              <a:t>elif </a:t>
            </a:r>
            <a:r>
              <a:rPr lang="en-US" altLang="en-US" b="1">
                <a:latin typeface="Courier New" pitchFamily="49" charset="0"/>
              </a:rPr>
              <a:t>wd[-3:] == </a:t>
            </a:r>
            <a:r>
              <a:rPr lang="en-US" altLang="en-US" b="1">
                <a:solidFill>
                  <a:srgbClr val="008000"/>
                </a:solidFill>
                <a:latin typeface="Courier New" pitchFamily="49" charset="0"/>
              </a:rPr>
              <a:t>'ies'</a:t>
            </a:r>
            <a:r>
              <a:rPr lang="en-US" altLang="en-US" b="1">
                <a:latin typeface="Courier New" pitchFamily="49" charset="0"/>
              </a:rPr>
              <a:t>:</a:t>
            </a:r>
          </a:p>
          <a:p>
            <a:pPr eaLnBrk="1" hangingPunct="1"/>
            <a:r>
              <a:rPr lang="en-US" altLang="en-US" b="1">
                <a:latin typeface="Courier New" pitchFamily="49" charset="0"/>
              </a:rPr>
              <a:t>    wd = wd[:-3] + </a:t>
            </a:r>
            <a:r>
              <a:rPr lang="en-US" altLang="en-US" b="1">
                <a:solidFill>
                  <a:srgbClr val="008000"/>
                </a:solidFill>
                <a:latin typeface="Courier New" pitchFamily="49" charset="0"/>
              </a:rPr>
              <a:t>'y'</a:t>
            </a:r>
          </a:p>
        </p:txBody>
      </p:sp>
      <p:sp>
        <p:nvSpPr>
          <p:cNvPr id="61451" name="Text Box 10"/>
          <p:cNvSpPr txBox="1">
            <a:spLocks noChangeArrowheads="1"/>
          </p:cNvSpPr>
          <p:nvPr/>
        </p:nvSpPr>
        <p:spPr bwMode="auto">
          <a:xfrm>
            <a:off x="874713" y="4049713"/>
            <a:ext cx="4056062"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b="1">
                <a:solidFill>
                  <a:srgbClr val="FF6600"/>
                </a:solidFill>
                <a:latin typeface="Courier New" pitchFamily="49" charset="0"/>
              </a:rPr>
              <a:t>elif </a:t>
            </a:r>
            <a:r>
              <a:rPr lang="en-US" altLang="en-US" b="1">
                <a:latin typeface="Courier New" pitchFamily="49" charset="0"/>
              </a:rPr>
              <a:t>wd[-2:] == </a:t>
            </a:r>
            <a:r>
              <a:rPr lang="en-US" altLang="en-US" b="1">
                <a:solidFill>
                  <a:srgbClr val="008000"/>
                </a:solidFill>
                <a:latin typeface="Courier New" pitchFamily="49" charset="0"/>
              </a:rPr>
              <a:t>'er'</a:t>
            </a:r>
            <a:r>
              <a:rPr lang="en-US" altLang="en-US" b="1">
                <a:latin typeface="Courier New" pitchFamily="49" charset="0"/>
              </a:rPr>
              <a:t>:</a:t>
            </a:r>
          </a:p>
          <a:p>
            <a:pPr eaLnBrk="1" hangingPunct="1"/>
            <a:r>
              <a:rPr lang="en-US" altLang="en-US" b="1">
                <a:latin typeface="Courier New" pitchFamily="49" charset="0"/>
              </a:rPr>
              <a:t>    wd = wd[:-3]</a:t>
            </a:r>
          </a:p>
        </p:txBody>
      </p:sp>
      <p:sp>
        <p:nvSpPr>
          <p:cNvPr id="61452" name="Text Box 29"/>
          <p:cNvSpPr txBox="1">
            <a:spLocks noChangeArrowheads="1"/>
          </p:cNvSpPr>
          <p:nvPr/>
        </p:nvSpPr>
        <p:spPr bwMode="auto">
          <a:xfrm>
            <a:off x="6294438" y="2322513"/>
            <a:ext cx="219868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sz="1400">
                <a:solidFill>
                  <a:srgbClr val="800000"/>
                </a:solidFill>
                <a:latin typeface="Comic Sans MS" pitchFamily="66" charset="0"/>
              </a:rPr>
              <a:t>it fails for  _________</a:t>
            </a:r>
          </a:p>
        </p:txBody>
      </p:sp>
      <p:sp>
        <p:nvSpPr>
          <p:cNvPr id="61453" name="Text Box 29"/>
          <p:cNvSpPr txBox="1">
            <a:spLocks noChangeArrowheads="1"/>
          </p:cNvSpPr>
          <p:nvPr/>
        </p:nvSpPr>
        <p:spPr bwMode="auto">
          <a:xfrm>
            <a:off x="6294438" y="3289300"/>
            <a:ext cx="219868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sz="1400">
                <a:solidFill>
                  <a:srgbClr val="009900"/>
                </a:solidFill>
                <a:latin typeface="Comic Sans MS" pitchFamily="66" charset="0"/>
              </a:rPr>
              <a:t>it fails for  _________</a:t>
            </a:r>
          </a:p>
        </p:txBody>
      </p:sp>
      <p:sp>
        <p:nvSpPr>
          <p:cNvPr id="61454" name="Text Box 30"/>
          <p:cNvSpPr txBox="1">
            <a:spLocks noChangeArrowheads="1"/>
          </p:cNvSpPr>
          <p:nvPr/>
        </p:nvSpPr>
        <p:spPr bwMode="auto">
          <a:xfrm>
            <a:off x="6294438" y="4471988"/>
            <a:ext cx="219868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sz="1400">
                <a:solidFill>
                  <a:srgbClr val="000AF9"/>
                </a:solidFill>
                <a:latin typeface="Comic Sans MS" pitchFamily="66" charset="0"/>
              </a:rPr>
              <a:t>it fails for  _________</a:t>
            </a:r>
          </a:p>
        </p:txBody>
      </p:sp>
      <p:sp>
        <p:nvSpPr>
          <p:cNvPr id="61455" name="Rectangle 38"/>
          <p:cNvSpPr>
            <a:spLocks noChangeArrowheads="1"/>
          </p:cNvSpPr>
          <p:nvPr/>
        </p:nvSpPr>
        <p:spPr bwMode="auto">
          <a:xfrm>
            <a:off x="838200" y="6254750"/>
            <a:ext cx="18462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b="1">
                <a:solidFill>
                  <a:srgbClr val="FF6600"/>
                </a:solidFill>
                <a:latin typeface="Courier New" pitchFamily="49" charset="0"/>
              </a:rPr>
              <a:t>return </a:t>
            </a:r>
            <a:r>
              <a:rPr lang="en-US" altLang="en-US" b="1">
                <a:latin typeface="Courier New" pitchFamily="49" charset="0"/>
              </a:rPr>
              <a:t>wd</a:t>
            </a:r>
            <a:endParaRPr lang="en-US" altLang="en-US"/>
          </a:p>
        </p:txBody>
      </p:sp>
      <p:sp>
        <p:nvSpPr>
          <p:cNvPr id="61456" name="Rectangle 39"/>
          <p:cNvSpPr>
            <a:spLocks noChangeArrowheads="1"/>
          </p:cNvSpPr>
          <p:nvPr/>
        </p:nvSpPr>
        <p:spPr bwMode="auto">
          <a:xfrm>
            <a:off x="311150" y="192088"/>
            <a:ext cx="4024313"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sz="1200">
                <a:latin typeface="Comic Sans MS" pitchFamily="66" charset="0"/>
              </a:rPr>
              <a:t>What is a word for which each of these rules "works" and "fails." Then, add a new rule that handles one of the failures – or an entirely new case! </a:t>
            </a:r>
            <a:endParaRPr lang="en-US" altLang="en-US" sz="1200"/>
          </a:p>
        </p:txBody>
      </p:sp>
      <p:sp>
        <p:nvSpPr>
          <p:cNvPr id="61457" name="Rectangle 40"/>
          <p:cNvSpPr>
            <a:spLocks noChangeArrowheads="1"/>
          </p:cNvSpPr>
          <p:nvPr/>
        </p:nvSpPr>
        <p:spPr bwMode="auto">
          <a:xfrm>
            <a:off x="6359525" y="5495925"/>
            <a:ext cx="2493963"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sz="1200">
                <a:solidFill>
                  <a:srgbClr val="000000"/>
                </a:solidFill>
                <a:latin typeface="Comic Sans MS" pitchFamily="66" charset="0"/>
              </a:rPr>
              <a:t>Write a rule to handle </a:t>
            </a:r>
            <a:r>
              <a:rPr lang="en-US" altLang="en-US" sz="1200" b="1" u="sng">
                <a:solidFill>
                  <a:srgbClr val="000000"/>
                </a:solidFill>
                <a:latin typeface="Comic Sans MS" pitchFamily="66" charset="0"/>
              </a:rPr>
              <a:t>plurals</a:t>
            </a:r>
            <a:r>
              <a:rPr lang="en-US" altLang="en-US" sz="1200">
                <a:solidFill>
                  <a:srgbClr val="000000"/>
                </a:solidFill>
                <a:latin typeface="Comic Sans MS" pitchFamily="66" charset="0"/>
              </a:rPr>
              <a:t> ...  </a:t>
            </a:r>
          </a:p>
          <a:p>
            <a:pPr eaLnBrk="1" hangingPunct="1"/>
            <a:r>
              <a:rPr lang="en-US" altLang="en-US" sz="1200">
                <a:solidFill>
                  <a:srgbClr val="000000"/>
                </a:solidFill>
                <a:latin typeface="Comic Sans MS" pitchFamily="66" charset="0"/>
              </a:rPr>
              <a:t>(1) What might go wrong?</a:t>
            </a:r>
          </a:p>
          <a:p>
            <a:pPr eaLnBrk="1" hangingPunct="1"/>
            <a:r>
              <a:rPr lang="en-US" altLang="en-US" sz="1200">
                <a:solidFill>
                  <a:srgbClr val="000000"/>
                </a:solidFill>
                <a:latin typeface="Comic Sans MS" pitchFamily="66" charset="0"/>
              </a:rPr>
              <a:t>(2) How might you fix it?</a:t>
            </a:r>
            <a:endParaRPr lang="en-US" altLang="en-US"/>
          </a:p>
        </p:txBody>
      </p:sp>
      <p:sp>
        <p:nvSpPr>
          <p:cNvPr id="42" name="Right Brace 41"/>
          <p:cNvSpPr/>
          <p:nvPr/>
        </p:nvSpPr>
        <p:spPr>
          <a:xfrm>
            <a:off x="6096000" y="1916113"/>
            <a:ext cx="228600" cy="838200"/>
          </a:xfrm>
          <a:prstGeom prst="rightBrace">
            <a:avLst>
              <a:gd name="adj1" fmla="val 31809"/>
              <a:gd name="adj2" fmla="val 50000"/>
            </a:avLst>
          </a:prstGeom>
          <a:ln w="12700" cap="flat" cmpd="sng" algn="ctr">
            <a:solidFill>
              <a:schemeClr val="tx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sp>
        <p:nvSpPr>
          <p:cNvPr id="43" name="Right Brace 42"/>
          <p:cNvSpPr/>
          <p:nvPr/>
        </p:nvSpPr>
        <p:spPr>
          <a:xfrm>
            <a:off x="6096000" y="2906713"/>
            <a:ext cx="228600" cy="838200"/>
          </a:xfrm>
          <a:prstGeom prst="rightBrace">
            <a:avLst>
              <a:gd name="adj1" fmla="val 31809"/>
              <a:gd name="adj2" fmla="val 50000"/>
            </a:avLst>
          </a:prstGeom>
          <a:ln w="12700" cap="flat" cmpd="sng" algn="ctr">
            <a:solidFill>
              <a:schemeClr val="tx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sp>
        <p:nvSpPr>
          <p:cNvPr id="44" name="Right Brace 43"/>
          <p:cNvSpPr/>
          <p:nvPr/>
        </p:nvSpPr>
        <p:spPr>
          <a:xfrm>
            <a:off x="6096000" y="4049713"/>
            <a:ext cx="228600" cy="838200"/>
          </a:xfrm>
          <a:prstGeom prst="rightBrace">
            <a:avLst>
              <a:gd name="adj1" fmla="val 31809"/>
              <a:gd name="adj2" fmla="val 50000"/>
            </a:avLst>
          </a:prstGeom>
          <a:ln w="12700" cap="flat" cmpd="sng" algn="ctr">
            <a:solidFill>
              <a:schemeClr val="tx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sp>
        <p:nvSpPr>
          <p:cNvPr id="45" name="Right Brace 44"/>
          <p:cNvSpPr/>
          <p:nvPr/>
        </p:nvSpPr>
        <p:spPr>
          <a:xfrm>
            <a:off x="6096000" y="5410200"/>
            <a:ext cx="228600" cy="838200"/>
          </a:xfrm>
          <a:prstGeom prst="rightBrace">
            <a:avLst>
              <a:gd name="adj1" fmla="val 31809"/>
              <a:gd name="adj2" fmla="val 50000"/>
            </a:avLst>
          </a:prstGeom>
          <a:ln w="12700" cap="flat" cmpd="sng" algn="ctr">
            <a:solidFill>
              <a:schemeClr val="tx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sp>
        <p:nvSpPr>
          <p:cNvPr id="61462" name="Rectangle 45"/>
          <p:cNvSpPr>
            <a:spLocks noChangeArrowheads="1"/>
          </p:cNvSpPr>
          <p:nvPr/>
        </p:nvSpPr>
        <p:spPr bwMode="auto">
          <a:xfrm>
            <a:off x="7162800" y="6307138"/>
            <a:ext cx="1450975"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sz="900">
                <a:solidFill>
                  <a:srgbClr val="009900"/>
                </a:solidFill>
                <a:latin typeface="Comic Sans MS" pitchFamily="66" charset="0"/>
              </a:rPr>
              <a:t>It's easy to </a:t>
            </a:r>
            <a:r>
              <a:rPr lang="en-US" altLang="en-US" sz="900" b="1" u="sng">
                <a:solidFill>
                  <a:srgbClr val="009900"/>
                </a:solidFill>
                <a:latin typeface="Comic Sans MS" pitchFamily="66" charset="0"/>
              </a:rPr>
              <a:t>miss</a:t>
            </a:r>
            <a:r>
              <a:rPr lang="en-US" altLang="en-US" sz="900">
                <a:solidFill>
                  <a:srgbClr val="009900"/>
                </a:solidFill>
                <a:latin typeface="Comic Sans MS" pitchFamily="66" charset="0"/>
              </a:rPr>
              <a:t> cases!</a:t>
            </a:r>
            <a:endParaRPr lang="en-US" altLang="en-US" sz="900">
              <a:solidFill>
                <a:srgbClr val="009900"/>
              </a:solidFill>
            </a:endParaRPr>
          </a:p>
        </p:txBody>
      </p:sp>
      <p:sp>
        <p:nvSpPr>
          <p:cNvPr id="61463" name="Ink 37"/>
          <p:cNvSpPr>
            <a:spLocks noRot="1" noChangeAspect="1" noEditPoints="1" noChangeArrowheads="1" noChangeShapeType="1" noTextEdit="1"/>
          </p:cNvSpPr>
          <p:nvPr/>
        </p:nvSpPr>
        <p:spPr bwMode="auto">
          <a:xfrm>
            <a:off x="8394700" y="1978025"/>
            <a:ext cx="7938" cy="7938"/>
          </a:xfrm>
          <a:custGeom>
            <a:avLst/>
            <a:gdLst>
              <a:gd name="T0" fmla="*/ 0 w 21"/>
              <a:gd name="T1" fmla="*/ 2147483647 h 23"/>
              <a:gd name="T2" fmla="*/ 2147483647 w 21"/>
              <a:gd name="T3" fmla="*/ 2147483647 h 23"/>
              <a:gd name="T4" fmla="*/ 0 60000 65536"/>
              <a:gd name="T5" fmla="*/ 0 60000 65536"/>
              <a:gd name="T6" fmla="*/ 0 w 21"/>
              <a:gd name="T7" fmla="*/ 0 h 23"/>
              <a:gd name="T8" fmla="*/ 21 w 21"/>
              <a:gd name="T9" fmla="*/ 23 h 23"/>
            </a:gdLst>
            <a:ahLst/>
            <a:cxnLst>
              <a:cxn ang="T4">
                <a:pos x="T0" y="T1"/>
              </a:cxn>
              <a:cxn ang="T5">
                <a:pos x="T2" y="T3"/>
              </a:cxn>
            </a:cxnLst>
            <a:rect l="T6" t="T7" r="T8" b="T9"/>
            <a:pathLst>
              <a:path w="21" h="23" extrusionOk="0">
                <a:moveTo>
                  <a:pt x="0" y="0"/>
                </a:moveTo>
                <a:cubicBezTo>
                  <a:pt x="7" y="13"/>
                  <a:pt x="10" y="18"/>
                  <a:pt x="20" y="22"/>
                </a:cubicBezTo>
              </a:path>
            </a:pathLst>
          </a:custGeom>
          <a:noFill/>
          <a:ln w="19050" cap="rnd">
            <a:solidFill>
              <a:srgbClr val="C0504D"/>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mc:AlternateContent xmlns:mc="http://schemas.openxmlformats.org/markup-compatibility/2006" xmlns:p14="http://schemas.microsoft.com/office/powerpoint/2010/main">
        <mc:Choice Requires="p14">
          <p:contentPart p14:bwMode="auto" r:id="rId3">
            <p14:nvContentPartPr>
              <p14:cNvPr id="2050" name="Ink 36"/>
              <p14:cNvContentPartPr>
                <a14:cpLocks xmlns:a14="http://schemas.microsoft.com/office/drawing/2010/main" noRot="1" noChangeAspect="1" noEditPoints="1" noChangeArrowheads="1" noChangeShapeType="1"/>
              </p14:cNvContentPartPr>
              <p14:nvPr/>
            </p14:nvContentPartPr>
            <p14:xfrm>
              <a:off x="2495550" y="511175"/>
              <a:ext cx="1116013" cy="496888"/>
            </p14:xfrm>
          </p:contentPart>
        </mc:Choice>
        <mc:Fallback xmlns="">
          <p:pic>
            <p:nvPicPr>
              <p:cNvPr id="2050" name="Ink 36"/>
              <p:cNvPicPr>
                <a:picLocks noRot="1" noChangeAspect="1" noEditPoints="1" noChangeArrowheads="1" noChangeShapeType="1"/>
              </p:cNvPicPr>
              <p:nvPr/>
            </p:nvPicPr>
            <p:blipFill>
              <a:blip r:embed="rId4"/>
              <a:stretch>
                <a:fillRect/>
              </a:stretch>
            </p:blipFill>
            <p:spPr>
              <a:xfrm>
                <a:off x="2481514" y="501813"/>
                <a:ext cx="1142645" cy="518492"/>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2051" name="Ink 37"/>
              <p14:cNvContentPartPr>
                <a14:cpLocks xmlns:a14="http://schemas.microsoft.com/office/drawing/2010/main" noRot="1" noChangeAspect="1" noEditPoints="1" noChangeArrowheads="1" noChangeShapeType="1"/>
              </p14:cNvContentPartPr>
              <p14:nvPr/>
            </p14:nvContentPartPr>
            <p14:xfrm>
              <a:off x="1243013" y="1482725"/>
              <a:ext cx="538162" cy="58738"/>
            </p14:xfrm>
          </p:contentPart>
        </mc:Choice>
        <mc:Fallback xmlns="">
          <p:pic>
            <p:nvPicPr>
              <p:cNvPr id="2051" name="Ink 37"/>
              <p:cNvPicPr>
                <a:picLocks noRot="1" noChangeAspect="1" noEditPoints="1" noChangeArrowheads="1" noChangeShapeType="1"/>
              </p:cNvPicPr>
              <p:nvPr/>
            </p:nvPicPr>
            <p:blipFill>
              <a:blip r:embed="rId6"/>
              <a:stretch>
                <a:fillRect/>
              </a:stretch>
            </p:blipFill>
            <p:spPr>
              <a:xfrm>
                <a:off x="1239053" y="1470113"/>
                <a:ext cx="546801" cy="82882"/>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2052" name="Ink 38"/>
              <p14:cNvContentPartPr>
                <a14:cpLocks xmlns:a14="http://schemas.microsoft.com/office/drawing/2010/main" noRot="1" noChangeAspect="1" noEditPoints="1" noChangeArrowheads="1" noChangeShapeType="1"/>
              </p14:cNvContentPartPr>
              <p14:nvPr/>
            </p14:nvContentPartPr>
            <p14:xfrm>
              <a:off x="7488238" y="1308100"/>
              <a:ext cx="854075" cy="414338"/>
            </p14:xfrm>
          </p:contentPart>
        </mc:Choice>
        <mc:Fallback xmlns="">
          <p:pic>
            <p:nvPicPr>
              <p:cNvPr id="2052" name="Ink 38"/>
              <p:cNvPicPr>
                <a:picLocks noRot="1" noChangeAspect="1" noEditPoints="1" noChangeArrowheads="1" noChangeShapeType="1"/>
              </p:cNvPicPr>
              <p:nvPr/>
            </p:nvPicPr>
            <p:blipFill>
              <a:blip r:embed="rId8"/>
              <a:stretch>
                <a:fillRect/>
              </a:stretch>
            </p:blipFill>
            <p:spPr>
              <a:xfrm>
                <a:off x="7474916" y="1296941"/>
                <a:ext cx="882520" cy="440257"/>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2053" name="Ink 39"/>
              <p14:cNvContentPartPr>
                <a14:cpLocks xmlns:a14="http://schemas.microsoft.com/office/drawing/2010/main" noRot="1" noChangeAspect="1" noEditPoints="1" noChangeArrowheads="1" noChangeShapeType="1"/>
              </p14:cNvContentPartPr>
              <p14:nvPr/>
            </p14:nvContentPartPr>
            <p14:xfrm>
              <a:off x="7402513" y="1776413"/>
              <a:ext cx="1212850" cy="447675"/>
            </p14:xfrm>
          </p:contentPart>
        </mc:Choice>
        <mc:Fallback xmlns="">
          <p:pic>
            <p:nvPicPr>
              <p:cNvPr id="2053" name="Ink 39"/>
              <p:cNvPicPr>
                <a:picLocks noRot="1" noChangeAspect="1" noEditPoints="1" noChangeArrowheads="1" noChangeShapeType="1"/>
              </p:cNvPicPr>
              <p:nvPr/>
            </p:nvPicPr>
            <p:blipFill>
              <a:blip r:embed="rId10"/>
              <a:stretch>
                <a:fillRect/>
              </a:stretch>
            </p:blipFill>
            <p:spPr>
              <a:xfrm>
                <a:off x="7389557" y="1770295"/>
                <a:ext cx="1240562" cy="468547"/>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2054" name="Ink 40"/>
              <p14:cNvContentPartPr>
                <a14:cpLocks xmlns:a14="http://schemas.microsoft.com/office/drawing/2010/main" noRot="1" noChangeAspect="1" noEditPoints="1" noChangeArrowheads="1" noChangeShapeType="1"/>
              </p14:cNvContentPartPr>
              <p14:nvPr/>
            </p14:nvContentPartPr>
            <p14:xfrm>
              <a:off x="7324725" y="2324100"/>
              <a:ext cx="1014413" cy="420688"/>
            </p14:xfrm>
          </p:contentPart>
        </mc:Choice>
        <mc:Fallback xmlns="">
          <p:pic>
            <p:nvPicPr>
              <p:cNvPr id="2054" name="Ink 40"/>
              <p:cNvPicPr>
                <a:picLocks noRot="1" noChangeAspect="1" noEditPoints="1" noChangeArrowheads="1" noChangeShapeType="1"/>
              </p:cNvPicPr>
              <p:nvPr/>
            </p:nvPicPr>
            <p:blipFill>
              <a:blip r:embed="rId12"/>
              <a:stretch>
                <a:fillRect/>
              </a:stretch>
            </p:blipFill>
            <p:spPr>
              <a:xfrm>
                <a:off x="7311406" y="2316543"/>
                <a:ext cx="1032772" cy="44264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2055" name="Ink 41"/>
              <p14:cNvContentPartPr>
                <a14:cpLocks xmlns:a14="http://schemas.microsoft.com/office/drawing/2010/main" noRot="1" noChangeAspect="1" noEditPoints="1" noChangeArrowheads="1" noChangeShapeType="1"/>
              </p14:cNvContentPartPr>
              <p14:nvPr/>
            </p14:nvContentPartPr>
            <p14:xfrm>
              <a:off x="7639050" y="2941638"/>
              <a:ext cx="1085850" cy="358775"/>
            </p14:xfrm>
          </p:contentPart>
        </mc:Choice>
        <mc:Fallback xmlns="">
          <p:pic>
            <p:nvPicPr>
              <p:cNvPr id="2055" name="Ink 41"/>
              <p:cNvPicPr>
                <a:picLocks noRot="1" noChangeAspect="1" noEditPoints="1" noChangeArrowheads="1" noChangeShapeType="1"/>
              </p:cNvPicPr>
              <p:nvPr/>
            </p:nvPicPr>
            <p:blipFill>
              <a:blip r:embed="rId14"/>
              <a:stretch>
                <a:fillRect/>
              </a:stretch>
            </p:blipFill>
            <p:spPr>
              <a:xfrm>
                <a:off x="7633650" y="2935161"/>
                <a:ext cx="1104572" cy="377847"/>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2056" name="Ink 42"/>
              <p14:cNvContentPartPr>
                <a14:cpLocks xmlns:a14="http://schemas.microsoft.com/office/drawing/2010/main" noRot="1" noChangeAspect="1" noEditPoints="1" noChangeArrowheads="1" noChangeShapeType="1"/>
              </p14:cNvContentPartPr>
              <p14:nvPr/>
            </p14:nvContentPartPr>
            <p14:xfrm>
              <a:off x="7370763" y="3276600"/>
              <a:ext cx="1046162" cy="249238"/>
            </p14:xfrm>
          </p:contentPart>
        </mc:Choice>
        <mc:Fallback xmlns="">
          <p:pic>
            <p:nvPicPr>
              <p:cNvPr id="2056" name="Ink 42"/>
              <p:cNvPicPr>
                <a:picLocks noRot="1" noChangeAspect="1" noEditPoints="1" noChangeArrowheads="1" noChangeShapeType="1"/>
              </p:cNvPicPr>
              <p:nvPr/>
            </p:nvPicPr>
            <p:blipFill>
              <a:blip r:embed="rId16"/>
              <a:stretch>
                <a:fillRect/>
              </a:stretch>
            </p:blipFill>
            <p:spPr>
              <a:xfrm>
                <a:off x="7363563" y="3261833"/>
                <a:ext cx="1066682" cy="279132"/>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2057" name="Ink 43"/>
              <p14:cNvContentPartPr>
                <a14:cpLocks xmlns:a14="http://schemas.microsoft.com/office/drawing/2010/main" noRot="1" noChangeAspect="1" noEditPoints="1" noChangeArrowheads="1" noChangeShapeType="1"/>
              </p14:cNvContentPartPr>
              <p14:nvPr/>
            </p14:nvContentPartPr>
            <p14:xfrm>
              <a:off x="7745413" y="3690938"/>
              <a:ext cx="3175" cy="15875"/>
            </p14:xfrm>
          </p:contentPart>
        </mc:Choice>
        <mc:Fallback xmlns="">
          <p:pic>
            <p:nvPicPr>
              <p:cNvPr id="2057" name="Ink 43"/>
              <p:cNvPicPr>
                <a:picLocks noRot="1" noChangeAspect="1" noEditPoints="1" noChangeArrowheads="1" noChangeShapeType="1"/>
              </p:cNvPicPr>
              <p:nvPr/>
            </p:nvPicPr>
            <p:blipFill>
              <a:blip r:embed="rId18"/>
              <a:stretch>
                <a:fillRect/>
              </a:stretch>
            </p:blipFill>
            <p:spPr>
              <a:xfrm>
                <a:off x="7737475" y="3685526"/>
                <a:ext cx="17463" cy="25977"/>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2058" name="Ink 44"/>
              <p14:cNvContentPartPr>
                <a14:cpLocks xmlns:a14="http://schemas.microsoft.com/office/drawing/2010/main" noRot="1" noChangeAspect="1" noEditPoints="1" noChangeArrowheads="1" noChangeShapeType="1"/>
              </p14:cNvContentPartPr>
              <p14:nvPr/>
            </p14:nvContentPartPr>
            <p14:xfrm>
              <a:off x="7499350" y="3595688"/>
              <a:ext cx="258763" cy="365125"/>
            </p14:xfrm>
          </p:contentPart>
        </mc:Choice>
        <mc:Fallback xmlns="">
          <p:pic>
            <p:nvPicPr>
              <p:cNvPr id="2058" name="Ink 44"/>
              <p:cNvPicPr>
                <a:picLocks noRot="1" noChangeAspect="1" noEditPoints="1" noChangeArrowheads="1" noChangeShapeType="1"/>
              </p:cNvPicPr>
              <p:nvPr/>
            </p:nvPicPr>
            <p:blipFill>
              <a:blip r:embed="rId20"/>
              <a:stretch>
                <a:fillRect/>
              </a:stretch>
            </p:blipFill>
            <p:spPr>
              <a:xfrm>
                <a:off x="7487833" y="3583097"/>
                <a:ext cx="283236" cy="391385"/>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2059" name="Ink 45"/>
              <p14:cNvContentPartPr>
                <a14:cpLocks xmlns:a14="http://schemas.microsoft.com/office/drawing/2010/main" noRot="1" noChangeAspect="1" noEditPoints="1" noChangeArrowheads="1" noChangeShapeType="1"/>
              </p14:cNvContentPartPr>
              <p14:nvPr/>
            </p14:nvContentPartPr>
            <p14:xfrm>
              <a:off x="7442200" y="4497388"/>
              <a:ext cx="608013" cy="674687"/>
            </p14:xfrm>
          </p:contentPart>
        </mc:Choice>
        <mc:Fallback xmlns="">
          <p:pic>
            <p:nvPicPr>
              <p:cNvPr id="2059" name="Ink 45"/>
              <p:cNvPicPr>
                <a:picLocks noRot="1" noChangeAspect="1" noEditPoints="1" noChangeArrowheads="1" noChangeShapeType="1"/>
              </p:cNvPicPr>
              <p:nvPr/>
            </p:nvPicPr>
            <p:blipFill>
              <a:blip r:embed="rId22"/>
              <a:stretch>
                <a:fillRect/>
              </a:stretch>
            </p:blipFill>
            <p:spPr>
              <a:xfrm>
                <a:off x="7430681" y="4483347"/>
                <a:ext cx="625292" cy="702769"/>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2060" name="Ink 46"/>
              <p14:cNvContentPartPr>
                <a14:cpLocks xmlns:a14="http://schemas.microsoft.com/office/drawing/2010/main" noRot="1" noChangeAspect="1" noEditPoints="1" noChangeArrowheads="1" noChangeShapeType="1"/>
              </p14:cNvContentPartPr>
              <p14:nvPr/>
            </p14:nvContentPartPr>
            <p14:xfrm>
              <a:off x="7799388" y="3730625"/>
              <a:ext cx="204787" cy="123825"/>
            </p14:xfrm>
          </p:contentPart>
        </mc:Choice>
        <mc:Fallback xmlns="">
          <p:pic>
            <p:nvPicPr>
              <p:cNvPr id="2060" name="Ink 46"/>
              <p:cNvPicPr>
                <a:picLocks noRot="1" noChangeAspect="1" noEditPoints="1" noChangeArrowheads="1" noChangeShapeType="1"/>
              </p:cNvPicPr>
              <p:nvPr/>
            </p:nvPicPr>
            <p:blipFill>
              <a:blip r:embed="rId24"/>
              <a:stretch>
                <a:fillRect/>
              </a:stretch>
            </p:blipFill>
            <p:spPr>
              <a:xfrm>
                <a:off x="7785712" y="3717307"/>
                <a:ext cx="232140" cy="150462"/>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2061" name="Ink 47"/>
              <p14:cNvContentPartPr>
                <a14:cpLocks xmlns:a14="http://schemas.microsoft.com/office/drawing/2010/main" noRot="1" noChangeAspect="1" noEditPoints="1" noChangeArrowheads="1" noChangeShapeType="1"/>
              </p14:cNvContentPartPr>
              <p14:nvPr/>
            </p14:nvContentPartPr>
            <p14:xfrm>
              <a:off x="2779713" y="4478338"/>
              <a:ext cx="3005137" cy="638175"/>
            </p14:xfrm>
          </p:contentPart>
        </mc:Choice>
        <mc:Fallback xmlns="">
          <p:pic>
            <p:nvPicPr>
              <p:cNvPr id="2061" name="Ink 47"/>
              <p:cNvPicPr>
                <a:picLocks noRot="1" noChangeAspect="1" noEditPoints="1" noChangeArrowheads="1" noChangeShapeType="1"/>
              </p:cNvPicPr>
              <p:nvPr/>
            </p:nvPicPr>
            <p:blipFill>
              <a:blip r:embed="rId26"/>
              <a:stretch>
                <a:fillRect/>
              </a:stretch>
            </p:blipFill>
            <p:spPr>
              <a:xfrm>
                <a:off x="2766754" y="4463220"/>
                <a:ext cx="3033936" cy="668770"/>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2062" name="Ink 48"/>
              <p14:cNvContentPartPr>
                <a14:cpLocks xmlns:a14="http://schemas.microsoft.com/office/drawing/2010/main" noRot="1" noChangeAspect="1" noEditPoints="1" noChangeArrowheads="1" noChangeShapeType="1"/>
              </p14:cNvContentPartPr>
              <p14:nvPr/>
            </p14:nvContentPartPr>
            <p14:xfrm>
              <a:off x="7575550" y="4186238"/>
              <a:ext cx="1089025" cy="350837"/>
            </p14:xfrm>
          </p:contentPart>
        </mc:Choice>
        <mc:Fallback xmlns="">
          <p:pic>
            <p:nvPicPr>
              <p:cNvPr id="2062" name="Ink 48"/>
              <p:cNvPicPr>
                <a:picLocks noRot="1" noChangeAspect="1" noEditPoints="1" noChangeArrowheads="1" noChangeShapeType="1"/>
              </p:cNvPicPr>
              <p:nvPr/>
            </p:nvPicPr>
            <p:blipFill>
              <a:blip r:embed="rId28"/>
              <a:stretch>
                <a:fillRect/>
              </a:stretch>
            </p:blipFill>
            <p:spPr>
              <a:xfrm>
                <a:off x="7569790" y="4181920"/>
                <a:ext cx="1099105" cy="368469"/>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2063" name="Ink 49"/>
              <p14:cNvContentPartPr>
                <a14:cpLocks xmlns:a14="http://schemas.microsoft.com/office/drawing/2010/main" noRot="1" noChangeAspect="1" noEditPoints="1" noChangeArrowheads="1" noChangeShapeType="1"/>
              </p14:cNvContentPartPr>
              <p14:nvPr/>
            </p14:nvContentPartPr>
            <p14:xfrm>
              <a:off x="3352800" y="5386388"/>
              <a:ext cx="92075" cy="31750"/>
            </p14:xfrm>
          </p:contentPart>
        </mc:Choice>
        <mc:Fallback xmlns="">
          <p:pic>
            <p:nvPicPr>
              <p:cNvPr id="2063" name="Ink 49"/>
              <p:cNvPicPr>
                <a:picLocks noRot="1" noChangeAspect="1" noEditPoints="1" noChangeArrowheads="1" noChangeShapeType="1"/>
              </p:cNvPicPr>
              <p:nvPr/>
            </p:nvPicPr>
            <p:blipFill>
              <a:blip r:embed="rId30"/>
              <a:stretch>
                <a:fillRect/>
              </a:stretch>
            </p:blipFill>
            <p:spPr>
              <a:xfrm>
                <a:off x="3344528" y="5379894"/>
                <a:ext cx="105023" cy="51233"/>
              </a:xfrm>
              <a:prstGeom prst="rect">
                <a:avLst/>
              </a:prstGeom>
            </p:spPr>
          </p:pic>
        </mc:Fallback>
      </mc:AlternateContent>
      <mc:AlternateContent xmlns:mc="http://schemas.openxmlformats.org/markup-compatibility/2006" xmlns:p14="http://schemas.microsoft.com/office/powerpoint/2010/main">
        <mc:Choice Requires="p14">
          <p:contentPart p14:bwMode="auto" r:id="rId31">
            <p14:nvContentPartPr>
              <p14:cNvPr id="2064" name="Ink 50"/>
              <p14:cNvContentPartPr>
                <a14:cpLocks xmlns:a14="http://schemas.microsoft.com/office/drawing/2010/main" noRot="1" noChangeAspect="1" noEditPoints="1" noChangeArrowheads="1" noChangeShapeType="1"/>
              </p14:cNvContentPartPr>
              <p14:nvPr/>
            </p14:nvContentPartPr>
            <p14:xfrm>
              <a:off x="1019175" y="5051425"/>
              <a:ext cx="536575" cy="720725"/>
            </p14:xfrm>
          </p:contentPart>
        </mc:Choice>
        <mc:Fallback xmlns="">
          <p:pic>
            <p:nvPicPr>
              <p:cNvPr id="2064" name="Ink 50"/>
              <p:cNvPicPr>
                <a:picLocks noRot="1" noChangeAspect="1" noEditPoints="1" noChangeArrowheads="1" noChangeShapeType="1"/>
              </p:cNvPicPr>
              <p:nvPr/>
            </p:nvPicPr>
            <p:blipFill>
              <a:blip r:embed="rId32"/>
              <a:stretch>
                <a:fillRect/>
              </a:stretch>
            </p:blipFill>
            <p:spPr>
              <a:xfrm>
                <a:off x="1004410" y="5036305"/>
                <a:ext cx="556381" cy="747005"/>
              </a:xfrm>
              <a:prstGeom prst="rect">
                <a:avLst/>
              </a:prstGeom>
            </p:spPr>
          </p:pic>
        </mc:Fallback>
      </mc:AlternateContent>
      <mc:AlternateContent xmlns:mc="http://schemas.openxmlformats.org/markup-compatibility/2006" xmlns:p14="http://schemas.microsoft.com/office/powerpoint/2010/main">
        <mc:Choice Requires="p14">
          <p:contentPart p14:bwMode="auto" r:id="rId33">
            <p14:nvContentPartPr>
              <p14:cNvPr id="2065" name="Ink 51"/>
              <p14:cNvContentPartPr>
                <a14:cpLocks xmlns:a14="http://schemas.microsoft.com/office/drawing/2010/main" noRot="1" noChangeAspect="1" noEditPoints="1" noChangeArrowheads="1" noChangeShapeType="1"/>
              </p14:cNvContentPartPr>
              <p14:nvPr/>
            </p14:nvContentPartPr>
            <p14:xfrm>
              <a:off x="1933575" y="5167313"/>
              <a:ext cx="965200" cy="438150"/>
            </p14:xfrm>
          </p:contentPart>
        </mc:Choice>
        <mc:Fallback xmlns="">
          <p:pic>
            <p:nvPicPr>
              <p:cNvPr id="2065" name="Ink 51"/>
              <p:cNvPicPr>
                <a:picLocks noRot="1" noChangeAspect="1" noEditPoints="1" noChangeArrowheads="1" noChangeShapeType="1"/>
              </p:cNvPicPr>
              <p:nvPr/>
            </p:nvPicPr>
            <p:blipFill>
              <a:blip r:embed="rId34"/>
              <a:stretch>
                <a:fillRect/>
              </a:stretch>
            </p:blipFill>
            <p:spPr>
              <a:xfrm>
                <a:off x="1922055" y="5153272"/>
                <a:ext cx="990761" cy="461192"/>
              </a:xfrm>
              <a:prstGeom prst="rect">
                <a:avLst/>
              </a:prstGeom>
            </p:spPr>
          </p:pic>
        </mc:Fallback>
      </mc:AlternateContent>
      <mc:AlternateContent xmlns:mc="http://schemas.openxmlformats.org/markup-compatibility/2006" xmlns:p14="http://schemas.microsoft.com/office/powerpoint/2010/main">
        <mc:Choice Requires="p14">
          <p:contentPart p14:bwMode="auto" r:id="rId35">
            <p14:nvContentPartPr>
              <p14:cNvPr id="2066" name="Ink 52"/>
              <p14:cNvContentPartPr>
                <a14:cpLocks xmlns:a14="http://schemas.microsoft.com/office/drawing/2010/main" noRot="1" noChangeAspect="1" noEditPoints="1" noChangeArrowheads="1" noChangeShapeType="1"/>
              </p14:cNvContentPartPr>
              <p14:nvPr/>
            </p14:nvContentPartPr>
            <p14:xfrm>
              <a:off x="3081338" y="5300663"/>
              <a:ext cx="350837" cy="122237"/>
            </p14:xfrm>
          </p:contentPart>
        </mc:Choice>
        <mc:Fallback xmlns="">
          <p:pic>
            <p:nvPicPr>
              <p:cNvPr id="2066" name="Ink 52"/>
              <p:cNvPicPr>
                <a:picLocks noRot="1" noChangeAspect="1" noEditPoints="1" noChangeArrowheads="1" noChangeShapeType="1"/>
              </p:cNvPicPr>
              <p:nvPr/>
            </p:nvPicPr>
            <p:blipFill>
              <a:blip r:embed="rId36"/>
              <a:stretch>
                <a:fillRect/>
              </a:stretch>
            </p:blipFill>
            <p:spPr>
              <a:xfrm>
                <a:off x="3074141" y="5296708"/>
                <a:ext cx="363791" cy="138415"/>
              </a:xfrm>
              <a:prstGeom prst="rect">
                <a:avLst/>
              </a:prstGeom>
            </p:spPr>
          </p:pic>
        </mc:Fallback>
      </mc:AlternateContent>
      <mc:AlternateContent xmlns:mc="http://schemas.openxmlformats.org/markup-compatibility/2006" xmlns:p14="http://schemas.microsoft.com/office/powerpoint/2010/main">
        <mc:Choice Requires="p14">
          <p:contentPart p14:bwMode="auto" r:id="rId37">
            <p14:nvContentPartPr>
              <p14:cNvPr id="2067" name="Ink 53"/>
              <p14:cNvContentPartPr>
                <a14:cpLocks xmlns:a14="http://schemas.microsoft.com/office/drawing/2010/main" noRot="1" noChangeAspect="1" noEditPoints="1" noChangeArrowheads="1" noChangeShapeType="1"/>
              </p14:cNvContentPartPr>
              <p14:nvPr/>
            </p14:nvContentPartPr>
            <p14:xfrm>
              <a:off x="3700463" y="5192713"/>
              <a:ext cx="46037" cy="123825"/>
            </p14:xfrm>
          </p:contentPart>
        </mc:Choice>
        <mc:Fallback xmlns="">
          <p:pic>
            <p:nvPicPr>
              <p:cNvPr id="2067" name="Ink 53"/>
              <p:cNvPicPr>
                <a:picLocks noRot="1" noChangeAspect="1" noEditPoints="1" noChangeArrowheads="1" noChangeShapeType="1"/>
              </p:cNvPicPr>
              <p:nvPr/>
            </p:nvPicPr>
            <p:blipFill>
              <a:blip r:embed="rId38"/>
              <a:stretch>
                <a:fillRect/>
              </a:stretch>
            </p:blipFill>
            <p:spPr>
              <a:xfrm>
                <a:off x="3693270" y="5185514"/>
                <a:ext cx="57546" cy="135344"/>
              </a:xfrm>
              <a:prstGeom prst="rect">
                <a:avLst/>
              </a:prstGeom>
            </p:spPr>
          </p:pic>
        </mc:Fallback>
      </mc:AlternateContent>
      <mc:AlternateContent xmlns:mc="http://schemas.openxmlformats.org/markup-compatibility/2006" xmlns:p14="http://schemas.microsoft.com/office/powerpoint/2010/main">
        <mc:Choice Requires="p14">
          <p:contentPart p14:bwMode="auto" r:id="rId39">
            <p14:nvContentPartPr>
              <p14:cNvPr id="2068" name="Ink 54"/>
              <p14:cNvContentPartPr>
                <a14:cpLocks xmlns:a14="http://schemas.microsoft.com/office/drawing/2010/main" noRot="1" noChangeAspect="1" noEditPoints="1" noChangeArrowheads="1" noChangeShapeType="1"/>
              </p14:cNvContentPartPr>
              <p14:nvPr/>
            </p14:nvContentPartPr>
            <p14:xfrm>
              <a:off x="3860800" y="5189538"/>
              <a:ext cx="174625" cy="252412"/>
            </p14:xfrm>
          </p:contentPart>
        </mc:Choice>
        <mc:Fallback xmlns="">
          <p:pic>
            <p:nvPicPr>
              <p:cNvPr id="2068" name="Ink 54"/>
              <p:cNvPicPr>
                <a:picLocks noRot="1" noChangeAspect="1" noEditPoints="1" noChangeArrowheads="1" noChangeShapeType="1"/>
              </p:cNvPicPr>
              <p:nvPr/>
            </p:nvPicPr>
            <p:blipFill>
              <a:blip r:embed="rId40"/>
              <a:stretch>
                <a:fillRect/>
              </a:stretch>
            </p:blipFill>
            <p:spPr>
              <a:xfrm>
                <a:off x="3848558" y="5182337"/>
                <a:ext cx="191187" cy="274377"/>
              </a:xfrm>
              <a:prstGeom prst="rect">
                <a:avLst/>
              </a:prstGeom>
            </p:spPr>
          </p:pic>
        </mc:Fallback>
      </mc:AlternateContent>
      <mc:AlternateContent xmlns:mc="http://schemas.openxmlformats.org/markup-compatibility/2006" xmlns:p14="http://schemas.microsoft.com/office/powerpoint/2010/main">
        <mc:Choice Requires="p14">
          <p:contentPart p14:bwMode="auto" r:id="rId41">
            <p14:nvContentPartPr>
              <p14:cNvPr id="2069" name="Ink 55"/>
              <p14:cNvContentPartPr>
                <a14:cpLocks xmlns:a14="http://schemas.microsoft.com/office/drawing/2010/main" noRot="1" noChangeAspect="1" noEditPoints="1" noChangeArrowheads="1" noChangeShapeType="1"/>
              </p14:cNvContentPartPr>
              <p14:nvPr/>
            </p14:nvContentPartPr>
            <p14:xfrm>
              <a:off x="4813300" y="5187950"/>
              <a:ext cx="792163" cy="519113"/>
            </p14:xfrm>
          </p:contentPart>
        </mc:Choice>
        <mc:Fallback xmlns="">
          <p:pic>
            <p:nvPicPr>
              <p:cNvPr id="2069" name="Ink 55"/>
              <p:cNvPicPr>
                <a:picLocks noRot="1" noChangeAspect="1" noEditPoints="1" noChangeArrowheads="1" noChangeShapeType="1"/>
              </p:cNvPicPr>
              <p:nvPr/>
            </p:nvPicPr>
            <p:blipFill>
              <a:blip r:embed="rId42"/>
              <a:stretch>
                <a:fillRect/>
              </a:stretch>
            </p:blipFill>
            <p:spPr>
              <a:xfrm>
                <a:off x="4799617" y="5174990"/>
                <a:ext cx="816648" cy="543233"/>
              </a:xfrm>
              <a:prstGeom prst="rect">
                <a:avLst/>
              </a:prstGeom>
            </p:spPr>
          </p:pic>
        </mc:Fallback>
      </mc:AlternateContent>
      <mc:AlternateContent xmlns:mc="http://schemas.openxmlformats.org/markup-compatibility/2006" xmlns:p14="http://schemas.microsoft.com/office/powerpoint/2010/main">
        <mc:Choice Requires="p14">
          <p:contentPart p14:bwMode="auto" r:id="rId43">
            <p14:nvContentPartPr>
              <p14:cNvPr id="2070" name="Ink 56"/>
              <p14:cNvContentPartPr>
                <a14:cpLocks xmlns:a14="http://schemas.microsoft.com/office/drawing/2010/main" noRot="1" noChangeAspect="1" noEditPoints="1" noChangeArrowheads="1" noChangeShapeType="1"/>
              </p14:cNvContentPartPr>
              <p14:nvPr/>
            </p14:nvContentPartPr>
            <p14:xfrm>
              <a:off x="2439988" y="5864225"/>
              <a:ext cx="68262" cy="39688"/>
            </p14:xfrm>
          </p:contentPart>
        </mc:Choice>
        <mc:Fallback xmlns="">
          <p:pic>
            <p:nvPicPr>
              <p:cNvPr id="2070" name="Ink 56"/>
              <p:cNvPicPr>
                <a:picLocks noRot="1" noChangeAspect="1" noEditPoints="1" noChangeArrowheads="1" noChangeShapeType="1"/>
              </p:cNvPicPr>
              <p:nvPr/>
            </p:nvPicPr>
            <p:blipFill>
              <a:blip r:embed="rId44"/>
              <a:stretch>
                <a:fillRect/>
              </a:stretch>
            </p:blipFill>
            <p:spPr>
              <a:xfrm>
                <a:off x="2432084" y="5859219"/>
                <a:ext cx="80118" cy="54348"/>
              </a:xfrm>
              <a:prstGeom prst="rect">
                <a:avLst/>
              </a:prstGeom>
            </p:spPr>
          </p:pic>
        </mc:Fallback>
      </mc:AlternateContent>
      <mc:AlternateContent xmlns:mc="http://schemas.openxmlformats.org/markup-compatibility/2006" xmlns:p14="http://schemas.microsoft.com/office/powerpoint/2010/main">
        <mc:Choice Requires="p14">
          <p:contentPart p14:bwMode="auto" r:id="rId45">
            <p14:nvContentPartPr>
              <p14:cNvPr id="2071" name="Ink 57"/>
              <p14:cNvContentPartPr>
                <a14:cpLocks xmlns:a14="http://schemas.microsoft.com/office/drawing/2010/main" noRot="1" noChangeAspect="1" noEditPoints="1" noChangeArrowheads="1" noChangeShapeType="1"/>
              </p14:cNvContentPartPr>
              <p14:nvPr/>
            </p14:nvContentPartPr>
            <p14:xfrm>
              <a:off x="1936750" y="5676900"/>
              <a:ext cx="522288" cy="327025"/>
            </p14:xfrm>
          </p:contentPart>
        </mc:Choice>
        <mc:Fallback xmlns="">
          <p:pic>
            <p:nvPicPr>
              <p:cNvPr id="2071" name="Ink 57"/>
              <p:cNvPicPr>
                <a:picLocks noRot="1" noChangeAspect="1" noEditPoints="1" noChangeArrowheads="1" noChangeShapeType="1"/>
              </p:cNvPicPr>
              <p:nvPr/>
            </p:nvPicPr>
            <p:blipFill>
              <a:blip r:embed="rId46"/>
              <a:stretch>
                <a:fillRect/>
              </a:stretch>
            </p:blipFill>
            <p:spPr>
              <a:xfrm>
                <a:off x="1924512" y="5666095"/>
                <a:ext cx="538486" cy="350435"/>
              </a:xfrm>
              <a:prstGeom prst="rect">
                <a:avLst/>
              </a:prstGeom>
            </p:spPr>
          </p:pic>
        </mc:Fallback>
      </mc:AlternateContent>
      <mc:AlternateContent xmlns:mc="http://schemas.openxmlformats.org/markup-compatibility/2006" xmlns:p14="http://schemas.microsoft.com/office/powerpoint/2010/main">
        <mc:Choice Requires="p14">
          <p:contentPart p14:bwMode="auto" r:id="rId47">
            <p14:nvContentPartPr>
              <p14:cNvPr id="2072" name="Ink 58"/>
              <p14:cNvContentPartPr>
                <a14:cpLocks xmlns:a14="http://schemas.microsoft.com/office/drawing/2010/main" noRot="1" noChangeAspect="1" noEditPoints="1" noChangeArrowheads="1" noChangeShapeType="1"/>
              </p14:cNvContentPartPr>
              <p14:nvPr/>
            </p14:nvContentPartPr>
            <p14:xfrm>
              <a:off x="2743200" y="5624513"/>
              <a:ext cx="1062038" cy="465137"/>
            </p14:xfrm>
          </p:contentPart>
        </mc:Choice>
        <mc:Fallback xmlns="">
          <p:pic>
            <p:nvPicPr>
              <p:cNvPr id="2072" name="Ink 58"/>
              <p:cNvPicPr>
                <a:picLocks noRot="1" noChangeAspect="1" noEditPoints="1" noChangeArrowheads="1" noChangeShapeType="1"/>
              </p:cNvPicPr>
              <p:nvPr/>
            </p:nvPicPr>
            <p:blipFill>
              <a:blip r:embed="rId48"/>
              <a:stretch>
                <a:fillRect/>
              </a:stretch>
            </p:blipFill>
            <p:spPr>
              <a:xfrm>
                <a:off x="2730600" y="5610472"/>
                <a:ext cx="1088319" cy="492858"/>
              </a:xfrm>
              <a:prstGeom prst="rect">
                <a:avLst/>
              </a:prstGeom>
            </p:spPr>
          </p:pic>
        </mc:Fallback>
      </mc:AlternateContent>
      <mc:AlternateContent xmlns:mc="http://schemas.openxmlformats.org/markup-compatibility/2006" xmlns:p14="http://schemas.microsoft.com/office/powerpoint/2010/main">
        <mc:Choice Requires="p14">
          <p:contentPart p14:bwMode="auto" r:id="rId49">
            <p14:nvContentPartPr>
              <p14:cNvPr id="2073" name="Ink 59"/>
              <p14:cNvContentPartPr>
                <a14:cpLocks xmlns:a14="http://schemas.microsoft.com/office/drawing/2010/main" noRot="1" noChangeAspect="1" noEditPoints="1" noChangeArrowheads="1" noChangeShapeType="1"/>
              </p14:cNvContentPartPr>
              <p14:nvPr/>
            </p14:nvContentPartPr>
            <p14:xfrm>
              <a:off x="2138363" y="6256338"/>
              <a:ext cx="590550" cy="412750"/>
            </p14:xfrm>
          </p:contentPart>
        </mc:Choice>
        <mc:Fallback xmlns="">
          <p:pic>
            <p:nvPicPr>
              <p:cNvPr id="2073" name="Ink 59"/>
              <p:cNvPicPr>
                <a:picLocks noRot="1" noChangeAspect="1" noEditPoints="1" noChangeArrowheads="1" noChangeShapeType="1"/>
              </p:cNvPicPr>
              <p:nvPr/>
            </p:nvPicPr>
            <p:blipFill>
              <a:blip r:embed="rId50"/>
              <a:stretch>
                <a:fillRect/>
              </a:stretch>
            </p:blipFill>
            <p:spPr>
              <a:xfrm>
                <a:off x="2125048" y="6243732"/>
                <a:ext cx="617540" cy="438682"/>
              </a:xfrm>
              <a:prstGeom prst="rect">
                <a:avLst/>
              </a:prstGeom>
            </p:spPr>
          </p:pic>
        </mc:Fallback>
      </mc:AlternateContent>
      <mc:AlternateContent xmlns:mc="http://schemas.openxmlformats.org/markup-compatibility/2006" xmlns:p14="http://schemas.microsoft.com/office/powerpoint/2010/main">
        <mc:Choice Requires="p14">
          <p:contentPart p14:bwMode="auto" r:id="rId51">
            <p14:nvContentPartPr>
              <p14:cNvPr id="2074" name="Ink 60"/>
              <p14:cNvContentPartPr>
                <a14:cpLocks xmlns:a14="http://schemas.microsoft.com/office/drawing/2010/main" noRot="1" noChangeAspect="1" noEditPoints="1" noChangeArrowheads="1" noChangeShapeType="1"/>
              </p14:cNvContentPartPr>
              <p14:nvPr/>
            </p14:nvContentPartPr>
            <p14:xfrm>
              <a:off x="2017713" y="4387850"/>
              <a:ext cx="973137" cy="76200"/>
            </p14:xfrm>
          </p:contentPart>
        </mc:Choice>
        <mc:Fallback xmlns="">
          <p:pic>
            <p:nvPicPr>
              <p:cNvPr id="2074" name="Ink 60"/>
              <p:cNvPicPr>
                <a:picLocks noRot="1" noChangeAspect="1" noEditPoints="1" noChangeArrowheads="1" noChangeShapeType="1"/>
              </p:cNvPicPr>
              <p:nvPr/>
            </p:nvPicPr>
            <p:blipFill>
              <a:blip r:embed="rId52"/>
              <a:stretch>
                <a:fillRect/>
              </a:stretch>
            </p:blipFill>
            <p:spPr>
              <a:xfrm>
                <a:off x="2005832" y="4381021"/>
                <a:ext cx="996538" cy="96328"/>
              </a:xfrm>
              <a:prstGeom prst="rect">
                <a:avLst/>
              </a:prstGeom>
            </p:spPr>
          </p:pic>
        </mc:Fallback>
      </mc:AlternateContent>
      <mc:AlternateContent xmlns:mc="http://schemas.openxmlformats.org/markup-compatibility/2006" xmlns:p14="http://schemas.microsoft.com/office/powerpoint/2010/main">
        <mc:Choice Requires="p14">
          <p:contentPart p14:bwMode="auto" r:id="rId53">
            <p14:nvContentPartPr>
              <p14:cNvPr id="2075" name="Ink 61"/>
              <p14:cNvContentPartPr>
                <a14:cpLocks xmlns:a14="http://schemas.microsoft.com/office/drawing/2010/main" noRot="1" noChangeAspect="1" noEditPoints="1" noChangeArrowheads="1" noChangeShapeType="1"/>
              </p14:cNvContentPartPr>
              <p14:nvPr/>
            </p14:nvContentPartPr>
            <p14:xfrm>
              <a:off x="4889500" y="3727450"/>
              <a:ext cx="758825" cy="639763"/>
            </p14:xfrm>
          </p:contentPart>
        </mc:Choice>
        <mc:Fallback xmlns="">
          <p:pic>
            <p:nvPicPr>
              <p:cNvPr id="2075" name="Ink 61"/>
              <p:cNvPicPr>
                <a:picLocks noRot="1" noChangeAspect="1" noEditPoints="1" noChangeArrowheads="1" noChangeShapeType="1"/>
              </p:cNvPicPr>
              <p:nvPr/>
            </p:nvPicPr>
            <p:blipFill>
              <a:blip r:embed="rId54"/>
              <a:stretch>
                <a:fillRect/>
              </a:stretch>
            </p:blipFill>
            <p:spPr>
              <a:xfrm>
                <a:off x="4876901" y="3712329"/>
                <a:ext cx="777904" cy="666405"/>
              </a:xfrm>
              <a:prstGeom prst="rect">
                <a:avLst/>
              </a:prstGeom>
            </p:spPr>
          </p:pic>
        </mc:Fallback>
      </mc:AlternateContent>
      <mc:AlternateContent xmlns:mc="http://schemas.openxmlformats.org/markup-compatibility/2006" xmlns:p14="http://schemas.microsoft.com/office/powerpoint/2010/main">
        <mc:Choice Requires="p14">
          <p:contentPart p14:bwMode="auto" r:id="rId55">
            <p14:nvContentPartPr>
              <p14:cNvPr id="2076" name="Ink 62"/>
              <p14:cNvContentPartPr>
                <a14:cpLocks xmlns:a14="http://schemas.microsoft.com/office/drawing/2010/main" noRot="1" noChangeAspect="1" noEditPoints="1" noChangeArrowheads="1" noChangeShapeType="1"/>
              </p14:cNvContentPartPr>
              <p14:nvPr/>
            </p14:nvContentPartPr>
            <p14:xfrm>
              <a:off x="5041900" y="1173163"/>
              <a:ext cx="1524000" cy="604837"/>
            </p14:xfrm>
          </p:contentPart>
        </mc:Choice>
        <mc:Fallback xmlns="">
          <p:pic>
            <p:nvPicPr>
              <p:cNvPr id="2076" name="Ink 62"/>
              <p:cNvPicPr>
                <a:picLocks noRot="1" noChangeAspect="1" noEditPoints="1" noChangeArrowheads="1" noChangeShapeType="1"/>
              </p:cNvPicPr>
              <p:nvPr/>
            </p:nvPicPr>
            <p:blipFill>
              <a:blip r:embed="rId56"/>
              <a:stretch>
                <a:fillRect/>
              </a:stretch>
            </p:blipFill>
            <p:spPr>
              <a:xfrm>
                <a:off x="5026419" y="1158042"/>
                <a:ext cx="1549202" cy="635439"/>
              </a:xfrm>
              <a:prstGeom prst="rect">
                <a:avLst/>
              </a:prstGeom>
            </p:spPr>
          </p:pic>
        </mc:Fallback>
      </mc:AlternateContent>
      <mc:AlternateContent xmlns:mc="http://schemas.openxmlformats.org/markup-compatibility/2006" xmlns:p14="http://schemas.microsoft.com/office/powerpoint/2010/main">
        <mc:Choice Requires="p14">
          <p:contentPart p14:bwMode="auto" r:id="rId57">
            <p14:nvContentPartPr>
              <p14:cNvPr id="2077" name="Ink 63"/>
              <p14:cNvContentPartPr>
                <a14:cpLocks xmlns:a14="http://schemas.microsoft.com/office/drawing/2010/main" noRot="1" noChangeAspect="1" noEditPoints="1" noChangeArrowheads="1" noChangeShapeType="1"/>
              </p14:cNvContentPartPr>
              <p14:nvPr/>
            </p14:nvContentPartPr>
            <p14:xfrm>
              <a:off x="7185025" y="1616075"/>
              <a:ext cx="1687513" cy="490538"/>
            </p14:xfrm>
          </p:contentPart>
        </mc:Choice>
        <mc:Fallback xmlns="">
          <p:pic>
            <p:nvPicPr>
              <p:cNvPr id="2077" name="Ink 63"/>
              <p:cNvPicPr>
                <a:picLocks noRot="1" noChangeAspect="1" noEditPoints="1" noChangeArrowheads="1" noChangeShapeType="1"/>
              </p:cNvPicPr>
              <p:nvPr/>
            </p:nvPicPr>
            <p:blipFill>
              <a:blip r:embed="rId58"/>
              <a:stretch>
                <a:fillRect/>
              </a:stretch>
            </p:blipFill>
            <p:spPr>
              <a:xfrm>
                <a:off x="7170986" y="1603479"/>
                <a:ext cx="1716310" cy="517530"/>
              </a:xfrm>
              <a:prstGeom prst="rect">
                <a:avLst/>
              </a:prstGeom>
            </p:spPr>
          </p:pic>
        </mc:Fallback>
      </mc:AlternateContent>
      <mc:AlternateContent xmlns:mc="http://schemas.openxmlformats.org/markup-compatibility/2006" xmlns:p14="http://schemas.microsoft.com/office/powerpoint/2010/main">
        <mc:Choice Requires="p14">
          <p:contentPart p14:bwMode="auto" r:id="rId59">
            <p14:nvContentPartPr>
              <p14:cNvPr id="2078" name="Ink 64"/>
              <p14:cNvContentPartPr>
                <a14:cpLocks xmlns:a14="http://schemas.microsoft.com/office/drawing/2010/main" noRot="1" noChangeAspect="1" noEditPoints="1" noChangeArrowheads="1" noChangeShapeType="1"/>
              </p14:cNvContentPartPr>
              <p14:nvPr/>
            </p14:nvContentPartPr>
            <p14:xfrm>
              <a:off x="4540250" y="717550"/>
              <a:ext cx="2382838" cy="1246188"/>
            </p14:xfrm>
          </p:contentPart>
        </mc:Choice>
        <mc:Fallback xmlns="">
          <p:pic>
            <p:nvPicPr>
              <p:cNvPr id="2078" name="Ink 64"/>
              <p:cNvPicPr>
                <a:picLocks noRot="1" noChangeAspect="1" noEditPoints="1" noChangeArrowheads="1" noChangeShapeType="1"/>
              </p:cNvPicPr>
              <p:nvPr/>
            </p:nvPicPr>
            <p:blipFill>
              <a:blip r:embed="rId60"/>
              <a:stretch>
                <a:fillRect/>
              </a:stretch>
            </p:blipFill>
            <p:spPr>
              <a:xfrm>
                <a:off x="4528730" y="705671"/>
                <a:ext cx="2406598" cy="1269945"/>
              </a:xfrm>
              <a:prstGeom prst="rect">
                <a:avLst/>
              </a:prstGeom>
            </p:spPr>
          </p:pic>
        </mc:Fallback>
      </mc:AlternateContent>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1" name="Picture 8" descr="Picture 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675" y="1788696"/>
            <a:ext cx="5780088" cy="3705225"/>
          </a:xfrm>
          <a:prstGeom prst="rect">
            <a:avLst/>
          </a:prstGeom>
          <a:noFill/>
          <a:ln w="38100">
            <a:solidFill>
              <a:srgbClr val="CCECFF"/>
            </a:solidFill>
            <a:miter lim="800000"/>
            <a:headEnd/>
            <a:tailEnd/>
          </a:ln>
          <a:extLst>
            <a:ext uri="{909E8E84-426E-40DD-AFC4-6F175D3DCCD1}">
              <a14:hiddenFill xmlns:a14="http://schemas.microsoft.com/office/drawing/2010/main">
                <a:solidFill>
                  <a:srgbClr val="FFFFFF"/>
                </a:solidFill>
              </a14:hiddenFill>
            </a:ext>
          </a:extLst>
        </p:spPr>
      </p:pic>
      <p:sp>
        <p:nvSpPr>
          <p:cNvPr id="37892" name="Text Box 9"/>
          <p:cNvSpPr txBox="1">
            <a:spLocks noChangeArrowheads="1"/>
          </p:cNvSpPr>
          <p:nvPr/>
        </p:nvSpPr>
        <p:spPr bwMode="auto">
          <a:xfrm>
            <a:off x="6127915" y="1752600"/>
            <a:ext cx="1289050" cy="366713"/>
          </a:xfrm>
          <a:prstGeom prst="rect">
            <a:avLst/>
          </a:prstGeom>
          <a:solidFill>
            <a:srgbClr val="CCECFF"/>
          </a:solidFill>
          <a:ln>
            <a:noFill/>
          </a:ln>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1800" dirty="0">
                <a:solidFill>
                  <a:srgbClr val="000AF9"/>
                </a:solidFill>
                <a:latin typeface="Cambria" panose="02040503050406030204" pitchFamily="18" charset="0"/>
              </a:rPr>
              <a:t>text </a:t>
            </a:r>
            <a:r>
              <a:rPr lang="en-US" altLang="en-US" sz="1800" dirty="0">
                <a:latin typeface="Cambria" panose="02040503050406030204" pitchFamily="18" charset="0"/>
              </a:rPr>
              <a:t>cloud</a:t>
            </a:r>
            <a:endParaRPr lang="en-US" altLang="en-US" dirty="0">
              <a:latin typeface="Cambria" panose="02040503050406030204" pitchFamily="18" charset="0"/>
            </a:endParaRPr>
          </a:p>
        </p:txBody>
      </p:sp>
      <p:sp>
        <p:nvSpPr>
          <p:cNvPr id="37893" name="Text Box 10"/>
          <p:cNvSpPr txBox="1">
            <a:spLocks noChangeArrowheads="1"/>
          </p:cNvSpPr>
          <p:nvPr/>
        </p:nvSpPr>
        <p:spPr bwMode="auto">
          <a:xfrm>
            <a:off x="6553200" y="2495385"/>
            <a:ext cx="2062162" cy="1708160"/>
          </a:xfrm>
          <a:prstGeom prst="rect">
            <a:avLst/>
          </a:prstGeom>
          <a:solidFill>
            <a:srgbClr val="CCFFCC"/>
          </a:solidFill>
          <a:ln>
            <a:noFill/>
          </a:ln>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2100" dirty="0">
                <a:solidFill>
                  <a:srgbClr val="000000"/>
                </a:solidFill>
                <a:latin typeface="Cambria" panose="02040503050406030204" pitchFamily="18" charset="0"/>
              </a:rPr>
              <a:t>Summary of the words in a body of text, </a:t>
            </a:r>
            <a:r>
              <a:rPr lang="en-US" altLang="en-US" sz="2100" b="1" i="1" dirty="0">
                <a:solidFill>
                  <a:srgbClr val="000000"/>
                </a:solidFill>
                <a:latin typeface="Cambria" panose="02040503050406030204" pitchFamily="18" charset="0"/>
              </a:rPr>
              <a:t>sized</a:t>
            </a:r>
            <a:r>
              <a:rPr lang="en-US" altLang="en-US" sz="2100" dirty="0">
                <a:solidFill>
                  <a:srgbClr val="000000"/>
                </a:solidFill>
                <a:latin typeface="Cambria" panose="02040503050406030204" pitchFamily="18" charset="0"/>
              </a:rPr>
              <a:t> according to their frequency.</a:t>
            </a:r>
          </a:p>
        </p:txBody>
      </p:sp>
      <p:grpSp>
        <p:nvGrpSpPr>
          <p:cNvPr id="37894" name="Group 11"/>
          <p:cNvGrpSpPr>
            <a:grpSpLocks/>
          </p:cNvGrpSpPr>
          <p:nvPr/>
        </p:nvGrpSpPr>
        <p:grpSpPr bwMode="auto">
          <a:xfrm>
            <a:off x="8406606" y="4940861"/>
            <a:ext cx="417512" cy="517525"/>
            <a:chOff x="2928" y="1051"/>
            <a:chExt cx="840" cy="957"/>
          </a:xfrm>
        </p:grpSpPr>
        <p:sp>
          <p:nvSpPr>
            <p:cNvPr id="37896" name="Freeform 12"/>
            <p:cNvSpPr>
              <a:spLocks/>
            </p:cNvSpPr>
            <p:nvPr/>
          </p:nvSpPr>
          <p:spPr bwMode="auto">
            <a:xfrm>
              <a:off x="2928" y="1759"/>
              <a:ext cx="810" cy="249"/>
            </a:xfrm>
            <a:custGeom>
              <a:avLst/>
              <a:gdLst>
                <a:gd name="T0" fmla="*/ 52 w 1048"/>
                <a:gd name="T1" fmla="*/ 21 h 250"/>
                <a:gd name="T2" fmla="*/ 90 w 1048"/>
                <a:gd name="T3" fmla="*/ 83 h 250"/>
                <a:gd name="T4" fmla="*/ 94 w 1048"/>
                <a:gd name="T5" fmla="*/ 111 h 250"/>
                <a:gd name="T6" fmla="*/ 98 w 1048"/>
                <a:gd name="T7" fmla="*/ 129 h 250"/>
                <a:gd name="T8" fmla="*/ 103 w 1048"/>
                <a:gd name="T9" fmla="*/ 170 h 250"/>
                <a:gd name="T10" fmla="*/ 73 w 1048"/>
                <a:gd name="T11" fmla="*/ 239 h 250"/>
                <a:gd name="T12" fmla="*/ 8 w 1048"/>
                <a:gd name="T13" fmla="*/ 219 h 250"/>
                <a:gd name="T14" fmla="*/ 0 w 1048"/>
                <a:gd name="T15" fmla="*/ 198 h 250"/>
                <a:gd name="T16" fmla="*/ 2 w 1048"/>
                <a:gd name="T17" fmla="*/ 164 h 250"/>
                <a:gd name="T18" fmla="*/ 9 w 1048"/>
                <a:gd name="T19" fmla="*/ 125 h 250"/>
                <a:gd name="T20" fmla="*/ 20 w 1048"/>
                <a:gd name="T21" fmla="*/ 76 h 250"/>
                <a:gd name="T22" fmla="*/ 28 w 1048"/>
                <a:gd name="T23" fmla="*/ 55 h 250"/>
                <a:gd name="T24" fmla="*/ 32 w 1048"/>
                <a:gd name="T25" fmla="*/ 28 h 250"/>
                <a:gd name="T26" fmla="*/ 37 w 1048"/>
                <a:gd name="T27" fmla="*/ 14 h 250"/>
                <a:gd name="T28" fmla="*/ 49 w 1048"/>
                <a:gd name="T29" fmla="*/ 28 h 250"/>
                <a:gd name="T30" fmla="*/ 52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solidFill>
                  <a:srgbClr val="000000"/>
                </a:solidFill>
              </a:endParaRPr>
            </a:p>
          </p:txBody>
        </p:sp>
        <p:sp>
          <p:nvSpPr>
            <p:cNvPr id="37897" name="Oval 13"/>
            <p:cNvSpPr>
              <a:spLocks noChangeArrowheads="1"/>
            </p:cNvSpPr>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37898" name="Oval 14"/>
            <p:cNvSpPr>
              <a:spLocks noChangeArrowheads="1"/>
            </p:cNvSpPr>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37899" name="Oval 15"/>
            <p:cNvSpPr>
              <a:spLocks noChangeArrowheads="1"/>
            </p:cNvSpPr>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37900" name="Oval 16"/>
            <p:cNvSpPr>
              <a:spLocks noChangeArrowheads="1"/>
            </p:cNvSpPr>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37901" name="Oval 17"/>
            <p:cNvSpPr>
              <a:spLocks noChangeArrowheads="1"/>
            </p:cNvSpPr>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37902" name="Oval 18"/>
            <p:cNvSpPr>
              <a:spLocks noChangeArrowheads="1"/>
            </p:cNvSpPr>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37903" name="Oval 19"/>
            <p:cNvSpPr>
              <a:spLocks noChangeArrowheads="1"/>
            </p:cNvSpPr>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37904" name="AutoShape 20"/>
            <p:cNvSpPr>
              <a:spLocks noChangeArrowheads="1"/>
            </p:cNvSpPr>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37905" name="Freeform 21"/>
            <p:cNvSpPr>
              <a:spLocks/>
            </p:cNvSpPr>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solidFill>
                  <a:srgbClr val="000000"/>
                </a:solidFill>
              </a:endParaRPr>
            </a:p>
          </p:txBody>
        </p:sp>
        <p:sp>
          <p:nvSpPr>
            <p:cNvPr id="37906" name="Freeform 22"/>
            <p:cNvSpPr>
              <a:spLocks/>
            </p:cNvSpPr>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solidFill>
                  <a:srgbClr val="000000"/>
                </a:solidFill>
              </a:endParaRPr>
            </a:p>
          </p:txBody>
        </p:sp>
        <p:sp>
          <p:nvSpPr>
            <p:cNvPr id="37907" name="Freeform 23"/>
            <p:cNvSpPr>
              <a:spLocks/>
            </p:cNvSpPr>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solidFill>
                  <a:srgbClr val="000000"/>
                </a:solidFill>
              </a:endParaRPr>
            </a:p>
          </p:txBody>
        </p:sp>
        <p:sp>
          <p:nvSpPr>
            <p:cNvPr id="37908" name="Freeform 24"/>
            <p:cNvSpPr>
              <a:spLocks/>
            </p:cNvSpPr>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solidFill>
                  <a:srgbClr val="000000"/>
                </a:solidFill>
              </a:endParaRPr>
            </a:p>
          </p:txBody>
        </p:sp>
      </p:grpSp>
      <p:sp>
        <p:nvSpPr>
          <p:cNvPr id="37895" name="Text Box 25"/>
          <p:cNvSpPr txBox="1">
            <a:spLocks noChangeArrowheads="1"/>
          </p:cNvSpPr>
          <p:nvPr/>
        </p:nvSpPr>
        <p:spPr bwMode="auto">
          <a:xfrm>
            <a:off x="6718025" y="4679550"/>
            <a:ext cx="19097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sz="1200" dirty="0">
                <a:solidFill>
                  <a:srgbClr val="009900"/>
                </a:solidFill>
                <a:latin typeface="Cambria" panose="02040503050406030204" pitchFamily="18" charset="0"/>
              </a:rPr>
              <a:t>this doesn't look nearly colorful enough…</a:t>
            </a:r>
          </a:p>
        </p:txBody>
      </p:sp>
      <p:sp>
        <p:nvSpPr>
          <p:cNvPr id="21" name="Text Box 5"/>
          <p:cNvSpPr txBox="1">
            <a:spLocks noChangeArrowheads="1"/>
          </p:cNvSpPr>
          <p:nvPr/>
        </p:nvSpPr>
        <p:spPr bwMode="auto">
          <a:xfrm>
            <a:off x="1147763" y="152400"/>
            <a:ext cx="68580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4200" b="1" i="1" dirty="0" smtClean="0">
                <a:latin typeface="Cambria" panose="02040503050406030204" pitchFamily="18" charset="0"/>
              </a:rPr>
              <a:t>Extra:   </a:t>
            </a:r>
            <a:r>
              <a:rPr lang="en-US" altLang="en-US" sz="4200" dirty="0" smtClean="0">
                <a:latin typeface="Cambria" panose="02040503050406030204" pitchFamily="18" charset="0"/>
              </a:rPr>
              <a:t>Text </a:t>
            </a:r>
            <a:r>
              <a:rPr lang="en-US" altLang="en-US" sz="4200" i="1" dirty="0" smtClean="0">
                <a:latin typeface="Cambria" panose="02040503050406030204" pitchFamily="18" charset="0"/>
              </a:rPr>
              <a:t>Clouds</a:t>
            </a:r>
            <a:endParaRPr lang="en-US" altLang="en-US" sz="4200" i="1" dirty="0">
              <a:latin typeface="Cambria" panose="02040503050406030204" pitchFamily="18" charset="0"/>
            </a:endParaRPr>
          </a:p>
        </p:txBody>
      </p:sp>
      <p:sp>
        <p:nvSpPr>
          <p:cNvPr id="22" name="Text Box 9"/>
          <p:cNvSpPr txBox="1">
            <a:spLocks noChangeArrowheads="1"/>
          </p:cNvSpPr>
          <p:nvPr/>
        </p:nvSpPr>
        <p:spPr bwMode="auto">
          <a:xfrm>
            <a:off x="7621538" y="6355556"/>
            <a:ext cx="1289050" cy="366713"/>
          </a:xfrm>
          <a:prstGeom prst="rect">
            <a:avLst/>
          </a:prstGeom>
          <a:solidFill>
            <a:schemeClr val="bg1">
              <a:lumMod val="85000"/>
            </a:schemeClr>
          </a:solidFill>
          <a:ln>
            <a:noFill/>
          </a:ln>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1800" dirty="0" smtClean="0">
                <a:latin typeface="Cambria" panose="02040503050406030204" pitchFamily="18" charset="0"/>
              </a:rPr>
              <a:t>demos… ?</a:t>
            </a:r>
            <a:endParaRPr lang="en-US" altLang="en-US" dirty="0">
              <a:latin typeface="Cambria" panose="02040503050406030204" pitchFamily="18" charset="0"/>
            </a:endParaRPr>
          </a:p>
        </p:txBody>
      </p:sp>
    </p:spTree>
    <p:extLst>
      <p:ext uri="{BB962C8B-B14F-4D97-AF65-F5344CB8AC3E}">
        <p14:creationId xmlns:p14="http://schemas.microsoft.com/office/powerpoint/2010/main" val="1836919961"/>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ext Box 5"/>
          <p:cNvSpPr txBox="1">
            <a:spLocks noChangeArrowheads="1"/>
          </p:cNvSpPr>
          <p:nvPr/>
        </p:nvSpPr>
        <p:spPr bwMode="auto">
          <a:xfrm>
            <a:off x="1147763" y="152400"/>
            <a:ext cx="68580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4200" dirty="0">
                <a:solidFill>
                  <a:srgbClr val="000000"/>
                </a:solidFill>
                <a:latin typeface="Cambria" panose="02040503050406030204" pitchFamily="18" charset="0"/>
              </a:rPr>
              <a:t>Text-cloud history</a:t>
            </a:r>
          </a:p>
        </p:txBody>
      </p:sp>
      <p:pic>
        <p:nvPicPr>
          <p:cNvPr id="44035" name="Picture 29" descr="Picture 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219200"/>
            <a:ext cx="8428038" cy="4976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6" name="Rectangle 30"/>
          <p:cNvSpPr>
            <a:spLocks noChangeArrowheads="1"/>
          </p:cNvSpPr>
          <p:nvPr/>
        </p:nvSpPr>
        <p:spPr bwMode="auto">
          <a:xfrm>
            <a:off x="6553200" y="6324600"/>
            <a:ext cx="2360613"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sz="1200" dirty="0">
                <a:solidFill>
                  <a:srgbClr val="000000"/>
                </a:solidFill>
                <a:latin typeface="Calibri" panose="020F0502020204030204" pitchFamily="34" charset="0"/>
              </a:rPr>
              <a:t>http://chir.ag/phernalia/preztags/</a:t>
            </a:r>
          </a:p>
        </p:txBody>
      </p:sp>
    </p:spTree>
    <p:extLst>
      <p:ext uri="{BB962C8B-B14F-4D97-AF65-F5344CB8AC3E}">
        <p14:creationId xmlns:p14="http://schemas.microsoft.com/office/powerpoint/2010/main" val="1494680238"/>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30" descr="p2.jpg"/>
          <p:cNvPicPr>
            <a:picLocks noChangeAspect="1"/>
          </p:cNvPicPr>
          <p:nvPr/>
        </p:nvPicPr>
        <p:blipFill>
          <a:blip r:embed="rId2">
            <a:extLst>
              <a:ext uri="{28A0092B-C50C-407E-A947-70E740481C1C}">
                <a14:useLocalDpi xmlns:a14="http://schemas.microsoft.com/office/drawing/2010/main" val="0"/>
              </a:ext>
            </a:extLst>
          </a:blip>
          <a:srcRect l="37448"/>
          <a:stretch>
            <a:fillRect/>
          </a:stretch>
        </p:blipFill>
        <p:spPr bwMode="auto">
          <a:xfrm>
            <a:off x="7239000" y="4203700"/>
            <a:ext cx="1401763" cy="234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67" name="Picture 29" descr="p1.jpg"/>
          <p:cNvPicPr>
            <a:picLocks noChangeAspect="1"/>
          </p:cNvPicPr>
          <p:nvPr/>
        </p:nvPicPr>
        <p:blipFill>
          <a:blip r:embed="rId3">
            <a:extLst>
              <a:ext uri="{28A0092B-C50C-407E-A947-70E740481C1C}">
                <a14:useLocalDpi xmlns:a14="http://schemas.microsoft.com/office/drawing/2010/main" val="0"/>
              </a:ext>
            </a:extLst>
          </a:blip>
          <a:srcRect l="37276"/>
          <a:stretch>
            <a:fillRect/>
          </a:stretch>
        </p:blipFill>
        <p:spPr bwMode="auto">
          <a:xfrm>
            <a:off x="7248525" y="1524000"/>
            <a:ext cx="1381125" cy="2309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68" name="Text Box 5"/>
          <p:cNvSpPr txBox="1">
            <a:spLocks noChangeArrowheads="1"/>
          </p:cNvSpPr>
          <p:nvPr/>
        </p:nvSpPr>
        <p:spPr bwMode="auto">
          <a:xfrm>
            <a:off x="1504950" y="192088"/>
            <a:ext cx="5795963"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a:spcBef>
                <a:spcPct val="50000"/>
              </a:spcBef>
            </a:pPr>
            <a:r>
              <a:rPr lang="en-US" altLang="en-US" sz="4200">
                <a:solidFill>
                  <a:srgbClr val="000AF9"/>
                </a:solidFill>
              </a:rPr>
              <a:t>vPool</a:t>
            </a:r>
            <a:r>
              <a:rPr lang="en-US" altLang="en-US" sz="4200"/>
              <a:t> </a:t>
            </a:r>
            <a:r>
              <a:rPr lang="en-US" altLang="en-US" sz="4200" i="1"/>
              <a:t>collisions</a:t>
            </a:r>
          </a:p>
        </p:txBody>
      </p:sp>
      <p:sp>
        <p:nvSpPr>
          <p:cNvPr id="62469" name="Text Box 11"/>
          <p:cNvSpPr txBox="1">
            <a:spLocks noChangeArrowheads="1"/>
          </p:cNvSpPr>
          <p:nvPr/>
        </p:nvSpPr>
        <p:spPr bwMode="auto">
          <a:xfrm>
            <a:off x="311150" y="1652588"/>
            <a:ext cx="8458200" cy="452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sz="1800" b="1">
                <a:solidFill>
                  <a:srgbClr val="F7890C"/>
                </a:solidFill>
                <a:latin typeface="Courier New" pitchFamily="49" charset="0"/>
              </a:rPr>
              <a:t>from</a:t>
            </a:r>
            <a:r>
              <a:rPr lang="en-US" altLang="en-US" sz="1800" b="1">
                <a:latin typeface="Courier New" pitchFamily="49" charset="0"/>
              </a:rPr>
              <a:t> visual </a:t>
            </a:r>
            <a:r>
              <a:rPr lang="en-US" altLang="en-US" sz="1800" b="1">
                <a:solidFill>
                  <a:srgbClr val="F7890C"/>
                </a:solidFill>
                <a:latin typeface="Courier New" pitchFamily="49" charset="0"/>
              </a:rPr>
              <a:t>import</a:t>
            </a:r>
            <a:r>
              <a:rPr lang="en-US" altLang="en-US" sz="1800" b="1">
                <a:latin typeface="Courier New" pitchFamily="49" charset="0"/>
              </a:rPr>
              <a:t> *</a:t>
            </a:r>
          </a:p>
          <a:p>
            <a:pPr eaLnBrk="1" hangingPunct="1"/>
            <a:endParaRPr lang="en-US" altLang="en-US" sz="1800" b="1">
              <a:latin typeface="Courier New" pitchFamily="49" charset="0"/>
            </a:endParaRPr>
          </a:p>
          <a:p>
            <a:pPr eaLnBrk="1" hangingPunct="1"/>
            <a:r>
              <a:rPr lang="en-US" altLang="en-US" sz="1800" b="1">
                <a:latin typeface="Courier New" pitchFamily="49" charset="0"/>
              </a:rPr>
              <a:t>wall = box( ... )</a:t>
            </a:r>
          </a:p>
          <a:p>
            <a:pPr eaLnBrk="1" hangingPunct="1"/>
            <a:r>
              <a:rPr lang="en-US" altLang="en-US" sz="1800" b="1">
                <a:latin typeface="Courier New" pitchFamily="49" charset="0"/>
              </a:rPr>
              <a:t>ball = sphere( pos=(10,0,0), radius=1 )</a:t>
            </a:r>
          </a:p>
          <a:p>
            <a:pPr eaLnBrk="1" hangingPunct="1"/>
            <a:r>
              <a:rPr lang="en-US" altLang="en-US" sz="1800" b="1">
                <a:latin typeface="Courier New" pitchFamily="49" charset="0"/>
              </a:rPr>
              <a:t>ball.velocity = vector(-2,0,0)</a:t>
            </a:r>
          </a:p>
          <a:p>
            <a:pPr eaLnBrk="1" hangingPunct="1"/>
            <a:endParaRPr lang="en-US" altLang="en-US" sz="1800" b="1">
              <a:latin typeface="Courier New" pitchFamily="49" charset="0"/>
            </a:endParaRPr>
          </a:p>
          <a:p>
            <a:pPr eaLnBrk="1" hangingPunct="1"/>
            <a:r>
              <a:rPr lang="en-US" altLang="en-US" sz="1800" b="1">
                <a:latin typeface="Courier New" pitchFamily="49" charset="0"/>
              </a:rPr>
              <a:t>RATE = 30</a:t>
            </a:r>
          </a:p>
          <a:p>
            <a:pPr eaLnBrk="1" hangingPunct="1"/>
            <a:r>
              <a:rPr lang="en-US" altLang="en-US" sz="1800" b="1">
                <a:latin typeface="Courier New" pitchFamily="49" charset="0"/>
              </a:rPr>
              <a:t>dt = 1/RATE</a:t>
            </a:r>
            <a:endParaRPr lang="en-US" altLang="en-US" sz="1800">
              <a:latin typeface="Courier New" pitchFamily="49" charset="0"/>
              <a:ea typeface="ヒラギノ角ゴ Pro W3" charset="-128"/>
            </a:endParaRPr>
          </a:p>
          <a:p>
            <a:pPr eaLnBrk="1" hangingPunct="1"/>
            <a:endParaRPr lang="en-US" altLang="en-US" sz="1800">
              <a:latin typeface="Courier New" pitchFamily="49" charset="0"/>
              <a:ea typeface="ヒラギノ角ゴ Pro W3" charset="-128"/>
            </a:endParaRPr>
          </a:p>
          <a:p>
            <a:pPr eaLnBrk="1" hangingPunct="1"/>
            <a:r>
              <a:rPr lang="en-US" altLang="en-US" sz="1800" b="1">
                <a:solidFill>
                  <a:srgbClr val="F7890C"/>
                </a:solidFill>
                <a:latin typeface="Courier New" pitchFamily="49" charset="0"/>
                <a:ea typeface="ヒラギノ角ゴ Pro W3" charset="-128"/>
              </a:rPr>
              <a:t>while</a:t>
            </a:r>
            <a:r>
              <a:rPr lang="en-US" altLang="en-US" sz="1800" b="1">
                <a:latin typeface="Courier New" pitchFamily="49" charset="0"/>
                <a:ea typeface="ヒラギノ角ゴ Pro W3" charset="-128"/>
              </a:rPr>
              <a:t> </a:t>
            </a:r>
            <a:r>
              <a:rPr lang="en-US" altLang="en-US" sz="1800" b="1">
                <a:solidFill>
                  <a:srgbClr val="660066"/>
                </a:solidFill>
                <a:latin typeface="Courier New" pitchFamily="49" charset="0"/>
                <a:ea typeface="ヒラギノ角ゴ Pro W3" charset="-128"/>
              </a:rPr>
              <a:t>True</a:t>
            </a:r>
            <a:r>
              <a:rPr lang="en-US" altLang="en-US" sz="1800" b="1">
                <a:latin typeface="Courier New" pitchFamily="49" charset="0"/>
                <a:ea typeface="ヒラギノ角ゴ Pro W3" charset="-128"/>
              </a:rPr>
              <a:t>:</a:t>
            </a:r>
          </a:p>
          <a:p>
            <a:pPr eaLnBrk="1" hangingPunct="1"/>
            <a:r>
              <a:rPr lang="en-US" altLang="en-US" sz="1800" b="1">
                <a:latin typeface="Courier New" pitchFamily="49" charset="0"/>
                <a:ea typeface="ヒラギノ角ゴ Pro W3" charset="-128"/>
              </a:rPr>
              <a:t>    rate(RATE)</a:t>
            </a:r>
          </a:p>
          <a:p>
            <a:pPr eaLnBrk="1" hangingPunct="1"/>
            <a:r>
              <a:rPr lang="en-US" altLang="en-US" sz="1800" b="1">
                <a:latin typeface="Courier New" pitchFamily="49" charset="0"/>
                <a:ea typeface="ヒラギノ角ゴ Pro W3" charset="-128"/>
              </a:rPr>
              <a:t>    ball.pos += ball.velocity * dt</a:t>
            </a:r>
          </a:p>
          <a:p>
            <a:pPr eaLnBrk="1" hangingPunct="1"/>
            <a:endParaRPr lang="en-US" altLang="en-US" sz="1800" b="1">
              <a:latin typeface="Courier New" pitchFamily="49" charset="0"/>
              <a:ea typeface="ヒラギノ角ゴ Pro W3" charset="-128"/>
            </a:endParaRPr>
          </a:p>
          <a:p>
            <a:pPr eaLnBrk="1" hangingPunct="1"/>
            <a:r>
              <a:rPr lang="en-US" altLang="en-US" sz="1800" b="1">
                <a:latin typeface="Courier New" pitchFamily="49" charset="0"/>
                <a:ea typeface="ヒラギノ角ゴ Pro W3" charset="-128"/>
              </a:rPr>
              <a:t>    </a:t>
            </a:r>
            <a:r>
              <a:rPr lang="en-US" altLang="en-US" sz="1800" b="1">
                <a:solidFill>
                  <a:srgbClr val="F7890C"/>
                </a:solidFill>
                <a:latin typeface="Courier New" pitchFamily="49" charset="0"/>
                <a:ea typeface="ヒラギノ角ゴ Pro W3" charset="-128"/>
              </a:rPr>
              <a:t>if</a:t>
            </a:r>
            <a:r>
              <a:rPr lang="en-US" altLang="en-US" sz="1800" b="1">
                <a:latin typeface="Courier New" pitchFamily="49" charset="0"/>
                <a:ea typeface="ヒラギノ角ゴ Pro W3" charset="-128"/>
              </a:rPr>
              <a:t> ball.pos.x &lt; 2.0:</a:t>
            </a:r>
          </a:p>
          <a:p>
            <a:pPr eaLnBrk="1" hangingPunct="1"/>
            <a:r>
              <a:rPr lang="en-US" altLang="en-US" sz="1800" b="1">
                <a:latin typeface="Courier New" pitchFamily="49" charset="0"/>
                <a:ea typeface="ヒラギノ角ゴ Pro W3" charset="-128"/>
              </a:rPr>
              <a:t>        </a:t>
            </a:r>
            <a:r>
              <a:rPr lang="en-US" altLang="en-US" sz="1800" b="1">
                <a:solidFill>
                  <a:srgbClr val="660066"/>
                </a:solidFill>
                <a:latin typeface="Courier New" pitchFamily="49" charset="0"/>
                <a:ea typeface="ヒラギノ角ゴ Pro W3" charset="-128"/>
              </a:rPr>
              <a:t>print </a:t>
            </a:r>
            <a:r>
              <a:rPr lang="en-US" altLang="en-US" sz="1800" b="1">
                <a:solidFill>
                  <a:srgbClr val="008000"/>
                </a:solidFill>
                <a:latin typeface="Courier New" pitchFamily="49" charset="0"/>
                <a:ea typeface="ヒラギノ角ゴ Pro W3" charset="-128"/>
              </a:rPr>
              <a:t>"Collide!"</a:t>
            </a:r>
          </a:p>
          <a:p>
            <a:pPr eaLnBrk="1" hangingPunct="1"/>
            <a:r>
              <a:rPr lang="en-US" altLang="en-US" sz="1800" b="1">
                <a:latin typeface="Courier New" pitchFamily="49" charset="0"/>
                <a:ea typeface="ヒラギノ角ゴ Pro W3" charset="-128"/>
              </a:rPr>
              <a:t>        ball.velocity = -ball.velocity</a:t>
            </a:r>
          </a:p>
        </p:txBody>
      </p:sp>
      <p:sp>
        <p:nvSpPr>
          <p:cNvPr id="62470" name="Rectangle 35"/>
          <p:cNvSpPr>
            <a:spLocks noChangeArrowheads="1"/>
          </p:cNvSpPr>
          <p:nvPr/>
        </p:nvSpPr>
        <p:spPr bwMode="auto">
          <a:xfrm>
            <a:off x="766763" y="6305550"/>
            <a:ext cx="5100637" cy="323850"/>
          </a:xfrm>
          <a:prstGeom prst="rect">
            <a:avLst/>
          </a:prstGeom>
          <a:solidFill>
            <a:srgbClr val="CC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sz="1500">
                <a:solidFill>
                  <a:srgbClr val="000AF9"/>
                </a:solidFill>
                <a:latin typeface="Cambria" pitchFamily="18" charset="0"/>
              </a:rPr>
              <a:t>What errors – in coding or logic or both – are here? </a:t>
            </a:r>
          </a:p>
        </p:txBody>
      </p:sp>
      <p:grpSp>
        <p:nvGrpSpPr>
          <p:cNvPr id="62471" name="Group 20"/>
          <p:cNvGrpSpPr>
            <a:grpSpLocks/>
          </p:cNvGrpSpPr>
          <p:nvPr/>
        </p:nvGrpSpPr>
        <p:grpSpPr bwMode="auto">
          <a:xfrm>
            <a:off x="8631238" y="604838"/>
            <a:ext cx="365125" cy="433387"/>
            <a:chOff x="2928" y="1051"/>
            <a:chExt cx="840" cy="957"/>
          </a:xfrm>
        </p:grpSpPr>
        <p:sp>
          <p:nvSpPr>
            <p:cNvPr id="62487" name="Freeform 21"/>
            <p:cNvSpPr>
              <a:spLocks/>
            </p:cNvSpPr>
            <p:nvPr/>
          </p:nvSpPr>
          <p:spPr bwMode="auto">
            <a:xfrm>
              <a:off x="2928" y="1759"/>
              <a:ext cx="810" cy="249"/>
            </a:xfrm>
            <a:custGeom>
              <a:avLst/>
              <a:gdLst>
                <a:gd name="T0" fmla="*/ 52 w 1048"/>
                <a:gd name="T1" fmla="*/ 21 h 250"/>
                <a:gd name="T2" fmla="*/ 90 w 1048"/>
                <a:gd name="T3" fmla="*/ 83 h 250"/>
                <a:gd name="T4" fmla="*/ 94 w 1048"/>
                <a:gd name="T5" fmla="*/ 111 h 250"/>
                <a:gd name="T6" fmla="*/ 98 w 1048"/>
                <a:gd name="T7" fmla="*/ 129 h 250"/>
                <a:gd name="T8" fmla="*/ 103 w 1048"/>
                <a:gd name="T9" fmla="*/ 170 h 250"/>
                <a:gd name="T10" fmla="*/ 73 w 1048"/>
                <a:gd name="T11" fmla="*/ 239 h 250"/>
                <a:gd name="T12" fmla="*/ 8 w 1048"/>
                <a:gd name="T13" fmla="*/ 219 h 250"/>
                <a:gd name="T14" fmla="*/ 0 w 1048"/>
                <a:gd name="T15" fmla="*/ 198 h 250"/>
                <a:gd name="T16" fmla="*/ 2 w 1048"/>
                <a:gd name="T17" fmla="*/ 164 h 250"/>
                <a:gd name="T18" fmla="*/ 9 w 1048"/>
                <a:gd name="T19" fmla="*/ 125 h 250"/>
                <a:gd name="T20" fmla="*/ 20 w 1048"/>
                <a:gd name="T21" fmla="*/ 76 h 250"/>
                <a:gd name="T22" fmla="*/ 28 w 1048"/>
                <a:gd name="T23" fmla="*/ 55 h 250"/>
                <a:gd name="T24" fmla="*/ 32 w 1048"/>
                <a:gd name="T25" fmla="*/ 28 h 250"/>
                <a:gd name="T26" fmla="*/ 37 w 1048"/>
                <a:gd name="T27" fmla="*/ 14 h 250"/>
                <a:gd name="T28" fmla="*/ 49 w 1048"/>
                <a:gd name="T29" fmla="*/ 28 h 250"/>
                <a:gd name="T30" fmla="*/ 52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62488" name="Oval 22"/>
            <p:cNvSpPr>
              <a:spLocks noChangeArrowheads="1"/>
            </p:cNvSpPr>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62489" name="Oval 23"/>
            <p:cNvSpPr>
              <a:spLocks noChangeArrowheads="1"/>
            </p:cNvSpPr>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62490" name="Oval 24"/>
            <p:cNvSpPr>
              <a:spLocks noChangeArrowheads="1"/>
            </p:cNvSpPr>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62491" name="Oval 25"/>
            <p:cNvSpPr>
              <a:spLocks noChangeArrowheads="1"/>
            </p:cNvSpPr>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62492" name="Oval 26"/>
            <p:cNvSpPr>
              <a:spLocks noChangeArrowheads="1"/>
            </p:cNvSpPr>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62493" name="Oval 27"/>
            <p:cNvSpPr>
              <a:spLocks noChangeArrowheads="1"/>
            </p:cNvSpPr>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62494" name="Oval 28"/>
            <p:cNvSpPr>
              <a:spLocks noChangeArrowheads="1"/>
            </p:cNvSpPr>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62495" name="AutoShape 29"/>
            <p:cNvSpPr>
              <a:spLocks noChangeArrowheads="1"/>
            </p:cNvSpPr>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62496" name="Freeform 30"/>
            <p:cNvSpPr>
              <a:spLocks/>
            </p:cNvSpPr>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62497" name="Freeform 31"/>
            <p:cNvSpPr>
              <a:spLocks/>
            </p:cNvSpPr>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62498" name="Freeform 32"/>
            <p:cNvSpPr>
              <a:spLocks/>
            </p:cNvSpPr>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62499" name="Freeform 33"/>
            <p:cNvSpPr>
              <a:spLocks/>
            </p:cNvSpPr>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62472" name="Text Box 50"/>
          <p:cNvSpPr txBox="1">
            <a:spLocks noChangeArrowheads="1"/>
          </p:cNvSpPr>
          <p:nvPr/>
        </p:nvSpPr>
        <p:spPr bwMode="auto">
          <a:xfrm>
            <a:off x="7048500" y="238125"/>
            <a:ext cx="20383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sz="1200">
                <a:solidFill>
                  <a:srgbClr val="008000"/>
                </a:solidFill>
                <a:latin typeface="Arial" pitchFamily="34" charset="0"/>
              </a:rPr>
              <a:t>I guess I'll </a:t>
            </a:r>
            <a:r>
              <a:rPr lang="en-US" altLang="en-US" sz="1200" i="1">
                <a:solidFill>
                  <a:srgbClr val="008000"/>
                </a:solidFill>
                <a:latin typeface="Arial" pitchFamily="34" charset="0"/>
              </a:rPr>
              <a:t>watch out </a:t>
            </a:r>
            <a:r>
              <a:rPr lang="en-US" altLang="en-US" sz="1200">
                <a:solidFill>
                  <a:srgbClr val="008000"/>
                </a:solidFill>
                <a:latin typeface="Arial" pitchFamily="34" charset="0"/>
              </a:rPr>
              <a:t>for VPython collisions...!</a:t>
            </a:r>
          </a:p>
        </p:txBody>
      </p:sp>
      <p:sp>
        <p:nvSpPr>
          <p:cNvPr id="62473" name="Rectangle 27"/>
          <p:cNvSpPr>
            <a:spLocks noChangeArrowheads="1"/>
          </p:cNvSpPr>
          <p:nvPr/>
        </p:nvSpPr>
        <p:spPr bwMode="auto">
          <a:xfrm>
            <a:off x="7813675" y="3397250"/>
            <a:ext cx="636588" cy="2778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sz="1200">
                <a:solidFill>
                  <a:srgbClr val="000AF9"/>
                </a:solidFill>
                <a:latin typeface="Arial" pitchFamily="34" charset="0"/>
              </a:rPr>
              <a:t>Start...</a:t>
            </a:r>
            <a:endParaRPr lang="en-US" altLang="en-US"/>
          </a:p>
        </p:txBody>
      </p:sp>
      <p:sp>
        <p:nvSpPr>
          <p:cNvPr id="62474" name="Rectangle 28"/>
          <p:cNvSpPr>
            <a:spLocks noChangeArrowheads="1"/>
          </p:cNvSpPr>
          <p:nvPr/>
        </p:nvSpPr>
        <p:spPr bwMode="auto">
          <a:xfrm>
            <a:off x="7869238" y="6119813"/>
            <a:ext cx="612775" cy="2762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sz="1200">
                <a:solidFill>
                  <a:srgbClr val="000AF9"/>
                </a:solidFill>
                <a:latin typeface="Arial" pitchFamily="34" charset="0"/>
              </a:rPr>
              <a:t>Stuck!</a:t>
            </a:r>
            <a:endParaRPr lang="en-US" altLang="en-US"/>
          </a:p>
        </p:txBody>
      </p:sp>
      <p:cxnSp>
        <p:nvCxnSpPr>
          <p:cNvPr id="33" name="Straight Connector 32"/>
          <p:cNvCxnSpPr/>
          <p:nvPr/>
        </p:nvCxnSpPr>
        <p:spPr>
          <a:xfrm rot="5400000">
            <a:off x="7595394" y="4009231"/>
            <a:ext cx="228600" cy="1588"/>
          </a:xfrm>
          <a:prstGeom prst="line">
            <a:avLst/>
          </a:prstGeom>
          <a:ln w="12700" cap="flat" cmpd="sng" algn="ctr">
            <a:solidFill>
              <a:srgbClr val="000AF9"/>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62476" name="Rectangle 33"/>
          <p:cNvSpPr>
            <a:spLocks noChangeArrowheads="1"/>
          </p:cNvSpPr>
          <p:nvPr/>
        </p:nvSpPr>
        <p:spPr bwMode="auto">
          <a:xfrm>
            <a:off x="7705725" y="3883025"/>
            <a:ext cx="10477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sz="1200">
                <a:solidFill>
                  <a:srgbClr val="000AF9"/>
                </a:solidFill>
                <a:latin typeface="Arial" pitchFamily="34" charset="0"/>
              </a:rPr>
              <a:t>this is x == 2</a:t>
            </a:r>
            <a:endParaRPr lang="en-US" altLang="en-US"/>
          </a:p>
        </p:txBody>
      </p:sp>
      <p:sp>
        <p:nvSpPr>
          <p:cNvPr id="62477" name="Ink 35"/>
          <p:cNvSpPr>
            <a:spLocks noRot="1" noChangeAspect="1" noEditPoints="1" noChangeArrowheads="1" noChangeShapeType="1" noTextEdit="1"/>
          </p:cNvSpPr>
          <p:nvPr/>
        </p:nvSpPr>
        <p:spPr bwMode="auto">
          <a:xfrm>
            <a:off x="5583238" y="5133975"/>
            <a:ext cx="11112" cy="6350"/>
          </a:xfrm>
          <a:custGeom>
            <a:avLst/>
            <a:gdLst>
              <a:gd name="T0" fmla="*/ 2147483647 w 31"/>
              <a:gd name="T1" fmla="*/ 2147483647 h 19"/>
              <a:gd name="T2" fmla="*/ 2147483647 w 31"/>
              <a:gd name="T3" fmla="*/ 2147483647 h 19"/>
              <a:gd name="T4" fmla="*/ 0 60000 65536"/>
              <a:gd name="T5" fmla="*/ 0 60000 65536"/>
              <a:gd name="T6" fmla="*/ 0 w 31"/>
              <a:gd name="T7" fmla="*/ 0 h 19"/>
              <a:gd name="T8" fmla="*/ 31 w 31"/>
              <a:gd name="T9" fmla="*/ 19 h 19"/>
            </a:gdLst>
            <a:ahLst/>
            <a:cxnLst>
              <a:cxn ang="T4">
                <a:pos x="T0" y="T1"/>
              </a:cxn>
              <a:cxn ang="T5">
                <a:pos x="T2" y="T3"/>
              </a:cxn>
            </a:cxnLst>
            <a:rect l="T6" t="T7" r="T8" b="T9"/>
            <a:pathLst>
              <a:path w="31" h="19" extrusionOk="0">
                <a:moveTo>
                  <a:pt x="22" y="18"/>
                </a:moveTo>
                <a:cubicBezTo>
                  <a:pt x="-10" y="10"/>
                  <a:pt x="6" y="7"/>
                  <a:pt x="30" y="0"/>
                </a:cubicBezTo>
              </a:path>
            </a:pathLst>
          </a:custGeom>
          <a:noFill/>
          <a:ln w="19050" cap="rnd">
            <a:solidFill>
              <a:srgbClr val="C0504D"/>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mc:AlternateContent xmlns:mc="http://schemas.openxmlformats.org/markup-compatibility/2006" xmlns:p14="http://schemas.microsoft.com/office/powerpoint/2010/main">
        <mc:Choice Requires="p14">
          <p:contentPart p14:bwMode="auto" r:id="rId4">
            <p14:nvContentPartPr>
              <p14:cNvPr id="1026" name="Ink 30"/>
              <p14:cNvContentPartPr>
                <a14:cpLocks xmlns:a14="http://schemas.microsoft.com/office/drawing/2010/main" noRot="1" noChangeAspect="1" noEditPoints="1" noChangeArrowheads="1" noChangeShapeType="1"/>
              </p14:cNvContentPartPr>
              <p14:nvPr/>
            </p14:nvContentPartPr>
            <p14:xfrm>
              <a:off x="2493963" y="3870325"/>
              <a:ext cx="2786062" cy="1438275"/>
            </p14:xfrm>
          </p:contentPart>
        </mc:Choice>
        <mc:Fallback xmlns="">
          <p:pic>
            <p:nvPicPr>
              <p:cNvPr id="1026" name="Ink 30"/>
              <p:cNvPicPr>
                <a:picLocks noRot="1" noChangeAspect="1" noEditPoints="1" noChangeArrowheads="1" noChangeShapeType="1"/>
              </p:cNvPicPr>
              <p:nvPr/>
            </p:nvPicPr>
            <p:blipFill>
              <a:blip r:embed="rId5"/>
              <a:stretch>
                <a:fillRect/>
              </a:stretch>
            </p:blipFill>
            <p:spPr>
              <a:xfrm>
                <a:off x="2481003" y="3864205"/>
                <a:ext cx="2812342" cy="1459156"/>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027" name="Ink 31"/>
              <p14:cNvContentPartPr>
                <a14:cpLocks xmlns:a14="http://schemas.microsoft.com/office/drawing/2010/main" noRot="1" noChangeAspect="1" noEditPoints="1" noChangeArrowheads="1" noChangeShapeType="1"/>
              </p14:cNvContentPartPr>
              <p14:nvPr/>
            </p14:nvContentPartPr>
            <p14:xfrm>
              <a:off x="2757488" y="5041900"/>
              <a:ext cx="361950" cy="377825"/>
            </p14:xfrm>
          </p:contentPart>
        </mc:Choice>
        <mc:Fallback xmlns="">
          <p:pic>
            <p:nvPicPr>
              <p:cNvPr id="1027" name="Ink 31"/>
              <p:cNvPicPr>
                <a:picLocks noRot="1" noChangeAspect="1" noEditPoints="1" noChangeArrowheads="1" noChangeShapeType="1"/>
              </p:cNvPicPr>
              <p:nvPr/>
            </p:nvPicPr>
            <p:blipFill>
              <a:blip r:embed="rId7"/>
              <a:stretch>
                <a:fillRect/>
              </a:stretch>
            </p:blipFill>
            <p:spPr>
              <a:xfrm>
                <a:off x="2744162" y="5032904"/>
                <a:ext cx="381038" cy="401214"/>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028" name="Ink 32"/>
              <p14:cNvContentPartPr>
                <a14:cpLocks xmlns:a14="http://schemas.microsoft.com/office/drawing/2010/main" noRot="1" noChangeAspect="1" noEditPoints="1" noChangeArrowheads="1" noChangeShapeType="1"/>
              </p14:cNvContentPartPr>
              <p14:nvPr/>
            </p14:nvContentPartPr>
            <p14:xfrm>
              <a:off x="3738563" y="5132388"/>
              <a:ext cx="349250" cy="323850"/>
            </p14:xfrm>
          </p:contentPart>
        </mc:Choice>
        <mc:Fallback xmlns="">
          <p:pic>
            <p:nvPicPr>
              <p:cNvPr id="1028" name="Ink 32"/>
              <p:cNvPicPr>
                <a:picLocks noRot="1" noChangeAspect="1" noEditPoints="1" noChangeArrowheads="1" noChangeShapeType="1"/>
              </p:cNvPicPr>
              <p:nvPr/>
            </p:nvPicPr>
            <p:blipFill>
              <a:blip r:embed="rId9"/>
              <a:stretch>
                <a:fillRect/>
              </a:stretch>
            </p:blipFill>
            <p:spPr>
              <a:xfrm>
                <a:off x="3724161" y="5125551"/>
                <a:ext cx="378414" cy="34508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029" name="Ink 33"/>
              <p14:cNvContentPartPr>
                <a14:cpLocks xmlns:a14="http://schemas.microsoft.com/office/drawing/2010/main" noRot="1" noChangeAspect="1" noEditPoints="1" noChangeArrowheads="1" noChangeShapeType="1"/>
              </p14:cNvContentPartPr>
              <p14:nvPr/>
            </p14:nvContentPartPr>
            <p14:xfrm>
              <a:off x="4354513" y="4984750"/>
              <a:ext cx="1925637" cy="431800"/>
            </p14:xfrm>
          </p:contentPart>
        </mc:Choice>
        <mc:Fallback xmlns="">
          <p:pic>
            <p:nvPicPr>
              <p:cNvPr id="1029" name="Ink 33"/>
              <p:cNvPicPr>
                <a:picLocks noRot="1" noChangeAspect="1" noEditPoints="1" noChangeArrowheads="1" noChangeShapeType="1"/>
              </p:cNvPicPr>
              <p:nvPr/>
            </p:nvPicPr>
            <p:blipFill>
              <a:blip r:embed="rId11"/>
              <a:stretch>
                <a:fillRect/>
              </a:stretch>
            </p:blipFill>
            <p:spPr>
              <a:xfrm>
                <a:off x="4341193" y="4969264"/>
                <a:ext cx="1953357" cy="461691"/>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030" name="Ink 34"/>
              <p14:cNvContentPartPr>
                <a14:cpLocks xmlns:a14="http://schemas.microsoft.com/office/drawing/2010/main" noRot="1" noChangeAspect="1" noEditPoints="1" noChangeArrowheads="1" noChangeShapeType="1"/>
              </p14:cNvContentPartPr>
              <p14:nvPr/>
            </p14:nvContentPartPr>
            <p14:xfrm>
              <a:off x="3732213" y="5664200"/>
              <a:ext cx="128587" cy="144463"/>
            </p14:xfrm>
          </p:contentPart>
        </mc:Choice>
        <mc:Fallback xmlns="">
          <p:pic>
            <p:nvPicPr>
              <p:cNvPr id="1030" name="Ink 34"/>
              <p:cNvPicPr>
                <a:picLocks noRot="1" noChangeAspect="1" noEditPoints="1" noChangeArrowheads="1" noChangeShapeType="1"/>
              </p:cNvPicPr>
              <p:nvPr/>
            </p:nvPicPr>
            <p:blipFill>
              <a:blip r:embed="rId13"/>
              <a:stretch>
                <a:fillRect/>
              </a:stretch>
            </p:blipFill>
            <p:spPr>
              <a:xfrm>
                <a:off x="3718166" y="5650185"/>
                <a:ext cx="156682" cy="169259"/>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031" name="Ink 35"/>
              <p14:cNvContentPartPr>
                <a14:cpLocks xmlns:a14="http://schemas.microsoft.com/office/drawing/2010/main" noRot="1" noChangeAspect="1" noEditPoints="1" noChangeArrowheads="1" noChangeShapeType="1"/>
              </p14:cNvContentPartPr>
              <p14:nvPr/>
            </p14:nvContentPartPr>
            <p14:xfrm>
              <a:off x="4075113" y="5557838"/>
              <a:ext cx="2112962" cy="406400"/>
            </p14:xfrm>
          </p:contentPart>
        </mc:Choice>
        <mc:Fallback xmlns="">
          <p:pic>
            <p:nvPicPr>
              <p:cNvPr id="1031" name="Ink 35"/>
              <p:cNvPicPr>
                <a:picLocks noRot="1" noChangeAspect="1" noEditPoints="1" noChangeArrowheads="1" noChangeShapeType="1"/>
              </p:cNvPicPr>
              <p:nvPr/>
            </p:nvPicPr>
            <p:blipFill>
              <a:blip r:embed="rId15"/>
              <a:stretch>
                <a:fillRect/>
              </a:stretch>
            </p:blipFill>
            <p:spPr>
              <a:xfrm>
                <a:off x="4062512" y="5550999"/>
                <a:ext cx="2132763" cy="426918"/>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1032" name="Ink 36"/>
              <p14:cNvContentPartPr>
                <a14:cpLocks xmlns:a14="http://schemas.microsoft.com/office/drawing/2010/main" noRot="1" noChangeAspect="1" noEditPoints="1" noChangeArrowheads="1" noChangeShapeType="1"/>
              </p14:cNvContentPartPr>
              <p14:nvPr/>
            </p14:nvContentPartPr>
            <p14:xfrm>
              <a:off x="317500" y="4327525"/>
              <a:ext cx="609600" cy="1630363"/>
            </p14:xfrm>
          </p:contentPart>
        </mc:Choice>
        <mc:Fallback xmlns="">
          <p:pic>
            <p:nvPicPr>
              <p:cNvPr id="1032" name="Ink 36"/>
              <p:cNvPicPr>
                <a:picLocks noRot="1" noChangeAspect="1" noEditPoints="1" noChangeArrowheads="1" noChangeShapeType="1"/>
              </p:cNvPicPr>
              <p:nvPr/>
            </p:nvPicPr>
            <p:blipFill>
              <a:blip r:embed="rId17"/>
              <a:stretch>
                <a:fillRect/>
              </a:stretch>
            </p:blipFill>
            <p:spPr>
              <a:xfrm>
                <a:off x="302377" y="4311686"/>
                <a:ext cx="638406" cy="1660602"/>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1033" name="Ink 37"/>
              <p14:cNvContentPartPr>
                <a14:cpLocks xmlns:a14="http://schemas.microsoft.com/office/drawing/2010/main" noRot="1" noChangeAspect="1" noEditPoints="1" noChangeArrowheads="1" noChangeShapeType="1"/>
              </p14:cNvContentPartPr>
              <p14:nvPr/>
            </p14:nvContentPartPr>
            <p14:xfrm>
              <a:off x="1106488" y="3957638"/>
              <a:ext cx="752475" cy="60325"/>
            </p14:xfrm>
          </p:contentPart>
        </mc:Choice>
        <mc:Fallback xmlns="">
          <p:pic>
            <p:nvPicPr>
              <p:cNvPr id="1033" name="Ink 37"/>
              <p:cNvPicPr>
                <a:picLocks noRot="1" noChangeAspect="1" noEditPoints="1" noChangeArrowheads="1" noChangeShapeType="1"/>
              </p:cNvPicPr>
              <p:nvPr/>
            </p:nvPicPr>
            <p:blipFill>
              <a:blip r:embed="rId19"/>
              <a:stretch>
                <a:fillRect/>
              </a:stretch>
            </p:blipFill>
            <p:spPr>
              <a:xfrm>
                <a:off x="1099647" y="3950456"/>
                <a:ext cx="764356" cy="8187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1034" name="Ink 38"/>
              <p14:cNvContentPartPr>
                <a14:cpLocks xmlns:a14="http://schemas.microsoft.com/office/drawing/2010/main" noRot="1" noChangeAspect="1" noEditPoints="1" noChangeArrowheads="1" noChangeShapeType="1"/>
              </p14:cNvContentPartPr>
              <p14:nvPr/>
            </p14:nvContentPartPr>
            <p14:xfrm>
              <a:off x="2320925" y="3425825"/>
              <a:ext cx="1954213" cy="458788"/>
            </p14:xfrm>
          </p:contentPart>
        </mc:Choice>
        <mc:Fallback xmlns="">
          <p:pic>
            <p:nvPicPr>
              <p:cNvPr id="1034" name="Ink 38"/>
              <p:cNvPicPr>
                <a:picLocks noRot="1" noChangeAspect="1" noEditPoints="1" noChangeArrowheads="1" noChangeShapeType="1"/>
              </p:cNvPicPr>
              <p:nvPr/>
            </p:nvPicPr>
            <p:blipFill>
              <a:blip r:embed="rId21"/>
              <a:stretch>
                <a:fillRect/>
              </a:stretch>
            </p:blipFill>
            <p:spPr>
              <a:xfrm>
                <a:off x="2306164" y="3417902"/>
                <a:ext cx="1983375" cy="476074"/>
              </a:xfrm>
              <a:prstGeom prst="rect">
                <a:avLst/>
              </a:prstGeom>
            </p:spPr>
          </p:pic>
        </mc:Fallback>
      </mc:AlternateContent>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914400" y="381000"/>
            <a:ext cx="7315200" cy="738664"/>
          </a:xfrm>
          <a:prstGeom prst="rect">
            <a:avLst/>
          </a:prstGeom>
          <a:noFill/>
        </p:spPr>
        <p:txBody>
          <a:bodyPr wrap="square" rtlCol="0">
            <a:spAutoFit/>
          </a:bodyPr>
          <a:lstStyle/>
          <a:p>
            <a:pPr algn="ctr"/>
            <a:r>
              <a:rPr lang="en-US" sz="4200" dirty="0" smtClean="0">
                <a:latin typeface="Cambria" panose="02040503050406030204" pitchFamily="18" charset="0"/>
              </a:rPr>
              <a:t>Connect-4   </a:t>
            </a:r>
            <a:r>
              <a:rPr lang="en-US" sz="4200" b="1" i="1" dirty="0" smtClean="0">
                <a:latin typeface="Cambria" panose="02040503050406030204" pitchFamily="18" charset="0"/>
              </a:rPr>
              <a:t>tiebreaking</a:t>
            </a:r>
            <a:r>
              <a:rPr lang="en-US" sz="4200" dirty="0" smtClean="0">
                <a:latin typeface="Cambria" panose="02040503050406030204" pitchFamily="18" charset="0"/>
              </a:rPr>
              <a:t>…</a:t>
            </a:r>
            <a:endParaRPr lang="en-US" sz="4200" dirty="0">
              <a:latin typeface="Cambria" panose="02040503050406030204" pitchFamily="18" charset="0"/>
            </a:endParaRPr>
          </a:p>
        </p:txBody>
      </p:sp>
      <p:sp>
        <p:nvSpPr>
          <p:cNvPr id="4" name="Rectangle 3"/>
          <p:cNvSpPr/>
          <p:nvPr/>
        </p:nvSpPr>
        <p:spPr>
          <a:xfrm>
            <a:off x="1433513" y="1826923"/>
            <a:ext cx="6348411" cy="461665"/>
          </a:xfrm>
          <a:prstGeom prst="rect">
            <a:avLst/>
          </a:prstGeom>
        </p:spPr>
        <p:txBody>
          <a:bodyPr wrap="square">
            <a:spAutoFit/>
          </a:bodyPr>
          <a:lstStyle/>
          <a:p>
            <a:pPr algn="ctr"/>
            <a:r>
              <a:rPr lang="en-US" dirty="0" smtClean="0">
                <a:latin typeface="Cambria" panose="02040503050406030204" pitchFamily="18" charset="0"/>
              </a:rPr>
              <a:t>but which board is </a:t>
            </a:r>
            <a:r>
              <a:rPr lang="en-US" b="1" i="1" dirty="0" smtClean="0">
                <a:latin typeface="Cambria" panose="02040503050406030204" pitchFamily="18" charset="0"/>
              </a:rPr>
              <a:t>really</a:t>
            </a:r>
            <a:r>
              <a:rPr lang="en-US" dirty="0" smtClean="0">
                <a:latin typeface="Cambria" panose="02040503050406030204" pitchFamily="18" charset="0"/>
              </a:rPr>
              <a:t> better for black?</a:t>
            </a:r>
            <a:endParaRPr lang="en-US" dirty="0"/>
          </a:p>
        </p:txBody>
      </p:sp>
      <p:sp>
        <p:nvSpPr>
          <p:cNvPr id="24" name="Oval 1050"/>
          <p:cNvSpPr>
            <a:spLocks noChangeArrowheads="1"/>
          </p:cNvSpPr>
          <p:nvPr/>
        </p:nvSpPr>
        <p:spPr bwMode="auto">
          <a:xfrm>
            <a:off x="5345112" y="2598737"/>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25" name="Oval 1051" descr="Dark vertical"/>
          <p:cNvSpPr>
            <a:spLocks noChangeArrowheads="1"/>
          </p:cNvSpPr>
          <p:nvPr/>
        </p:nvSpPr>
        <p:spPr bwMode="auto">
          <a:xfrm>
            <a:off x="5345112" y="2960687"/>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26" name="Oval 1053" descr="Dark vertical"/>
          <p:cNvSpPr>
            <a:spLocks noChangeArrowheads="1"/>
          </p:cNvSpPr>
          <p:nvPr/>
        </p:nvSpPr>
        <p:spPr bwMode="auto">
          <a:xfrm>
            <a:off x="5345112" y="3687762"/>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28" name="Oval 1055"/>
          <p:cNvSpPr>
            <a:spLocks noChangeArrowheads="1"/>
          </p:cNvSpPr>
          <p:nvPr/>
        </p:nvSpPr>
        <p:spPr bwMode="auto">
          <a:xfrm>
            <a:off x="5345112" y="4414837"/>
            <a:ext cx="304800" cy="304800"/>
          </a:xfrm>
          <a:prstGeom prst="ellipse">
            <a:avLst/>
          </a:prstGeom>
          <a:solidFill>
            <a:schemeClr val="tx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29" name="Oval 1056"/>
          <p:cNvSpPr>
            <a:spLocks noChangeArrowheads="1"/>
          </p:cNvSpPr>
          <p:nvPr/>
        </p:nvSpPr>
        <p:spPr bwMode="auto">
          <a:xfrm>
            <a:off x="5726112" y="2598737"/>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30" name="Oval 1057"/>
          <p:cNvSpPr>
            <a:spLocks noChangeArrowheads="1"/>
          </p:cNvSpPr>
          <p:nvPr/>
        </p:nvSpPr>
        <p:spPr bwMode="auto">
          <a:xfrm>
            <a:off x="5726112" y="2960687"/>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31" name="Oval 1058"/>
          <p:cNvSpPr>
            <a:spLocks noChangeArrowheads="1"/>
          </p:cNvSpPr>
          <p:nvPr/>
        </p:nvSpPr>
        <p:spPr bwMode="auto">
          <a:xfrm>
            <a:off x="5726112" y="3324225"/>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32" name="Oval 1059"/>
          <p:cNvSpPr>
            <a:spLocks noChangeArrowheads="1"/>
          </p:cNvSpPr>
          <p:nvPr/>
        </p:nvSpPr>
        <p:spPr bwMode="auto">
          <a:xfrm>
            <a:off x="5726112" y="3687762"/>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33" name="Oval 1060"/>
          <p:cNvSpPr>
            <a:spLocks noChangeArrowheads="1"/>
          </p:cNvSpPr>
          <p:nvPr/>
        </p:nvSpPr>
        <p:spPr bwMode="auto">
          <a:xfrm>
            <a:off x="5726112" y="4051300"/>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34" name="Oval 1061"/>
          <p:cNvSpPr>
            <a:spLocks noChangeArrowheads="1"/>
          </p:cNvSpPr>
          <p:nvPr/>
        </p:nvSpPr>
        <p:spPr bwMode="auto">
          <a:xfrm>
            <a:off x="6107112" y="2598737"/>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35" name="Oval 1062"/>
          <p:cNvSpPr>
            <a:spLocks noChangeArrowheads="1"/>
          </p:cNvSpPr>
          <p:nvPr/>
        </p:nvSpPr>
        <p:spPr bwMode="auto">
          <a:xfrm>
            <a:off x="6107112" y="2960687"/>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36" name="Oval 1063"/>
          <p:cNvSpPr>
            <a:spLocks noChangeArrowheads="1"/>
          </p:cNvSpPr>
          <p:nvPr/>
        </p:nvSpPr>
        <p:spPr bwMode="auto">
          <a:xfrm>
            <a:off x="6107112" y="3324225"/>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37" name="Oval 1064"/>
          <p:cNvSpPr>
            <a:spLocks noChangeArrowheads="1"/>
          </p:cNvSpPr>
          <p:nvPr/>
        </p:nvSpPr>
        <p:spPr bwMode="auto">
          <a:xfrm>
            <a:off x="6107112" y="3687762"/>
            <a:ext cx="304800" cy="304800"/>
          </a:xfrm>
          <a:prstGeom prst="ellipse">
            <a:avLst/>
          </a:prstGeom>
          <a:solidFill>
            <a:schemeClr val="tx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38" name="Oval 1065"/>
          <p:cNvSpPr>
            <a:spLocks noChangeArrowheads="1"/>
          </p:cNvSpPr>
          <p:nvPr/>
        </p:nvSpPr>
        <p:spPr bwMode="auto">
          <a:xfrm>
            <a:off x="6865937" y="4049712"/>
            <a:ext cx="304800" cy="304800"/>
          </a:xfrm>
          <a:prstGeom prst="ellipse">
            <a:avLst/>
          </a:prstGeom>
          <a:solidFill>
            <a:schemeClr val="tx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39" name="Oval 1066"/>
          <p:cNvSpPr>
            <a:spLocks noChangeArrowheads="1"/>
          </p:cNvSpPr>
          <p:nvPr/>
        </p:nvSpPr>
        <p:spPr bwMode="auto">
          <a:xfrm>
            <a:off x="6488112" y="2598737"/>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40" name="Oval 1067"/>
          <p:cNvSpPr>
            <a:spLocks noChangeArrowheads="1"/>
          </p:cNvSpPr>
          <p:nvPr/>
        </p:nvSpPr>
        <p:spPr bwMode="auto">
          <a:xfrm>
            <a:off x="6488112" y="2960687"/>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41" name="Oval 1068"/>
          <p:cNvSpPr>
            <a:spLocks noChangeArrowheads="1"/>
          </p:cNvSpPr>
          <p:nvPr/>
        </p:nvSpPr>
        <p:spPr bwMode="auto">
          <a:xfrm>
            <a:off x="6488112" y="3324225"/>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42" name="Oval 1069"/>
          <p:cNvSpPr>
            <a:spLocks noChangeArrowheads="1"/>
          </p:cNvSpPr>
          <p:nvPr/>
        </p:nvSpPr>
        <p:spPr bwMode="auto">
          <a:xfrm>
            <a:off x="6488112" y="3687762"/>
            <a:ext cx="304800" cy="304800"/>
          </a:xfrm>
          <a:prstGeom prst="ellipse">
            <a:avLst/>
          </a:prstGeom>
          <a:solidFill>
            <a:schemeClr val="tx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43" name="Oval 1070"/>
          <p:cNvSpPr>
            <a:spLocks noChangeArrowheads="1"/>
          </p:cNvSpPr>
          <p:nvPr/>
        </p:nvSpPr>
        <p:spPr bwMode="auto">
          <a:xfrm>
            <a:off x="6488112" y="4051300"/>
            <a:ext cx="304800" cy="304800"/>
          </a:xfrm>
          <a:prstGeom prst="ellipse">
            <a:avLst/>
          </a:prstGeom>
          <a:solidFill>
            <a:schemeClr val="tx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44" name="Oval 1071"/>
          <p:cNvSpPr>
            <a:spLocks noChangeArrowheads="1"/>
          </p:cNvSpPr>
          <p:nvPr/>
        </p:nvSpPr>
        <p:spPr bwMode="auto">
          <a:xfrm>
            <a:off x="6869112" y="2598737"/>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45" name="Oval 1072"/>
          <p:cNvSpPr>
            <a:spLocks noChangeArrowheads="1"/>
          </p:cNvSpPr>
          <p:nvPr/>
        </p:nvSpPr>
        <p:spPr bwMode="auto">
          <a:xfrm>
            <a:off x="6869112" y="2960687"/>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46" name="Oval 1073"/>
          <p:cNvSpPr>
            <a:spLocks noChangeArrowheads="1"/>
          </p:cNvSpPr>
          <p:nvPr/>
        </p:nvSpPr>
        <p:spPr bwMode="auto">
          <a:xfrm>
            <a:off x="6869112" y="3324225"/>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47" name="Oval 1074"/>
          <p:cNvSpPr>
            <a:spLocks noChangeArrowheads="1"/>
          </p:cNvSpPr>
          <p:nvPr/>
        </p:nvSpPr>
        <p:spPr bwMode="auto">
          <a:xfrm>
            <a:off x="6869112" y="3687762"/>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48" name="Oval 1075"/>
          <p:cNvSpPr>
            <a:spLocks noChangeArrowheads="1"/>
          </p:cNvSpPr>
          <p:nvPr/>
        </p:nvSpPr>
        <p:spPr bwMode="auto">
          <a:xfrm>
            <a:off x="6869112" y="4414837"/>
            <a:ext cx="304800" cy="304800"/>
          </a:xfrm>
          <a:prstGeom prst="ellipse">
            <a:avLst/>
          </a:prstGeom>
          <a:solidFill>
            <a:schemeClr val="tx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49" name="Oval 1076"/>
          <p:cNvSpPr>
            <a:spLocks noChangeArrowheads="1"/>
          </p:cNvSpPr>
          <p:nvPr/>
        </p:nvSpPr>
        <p:spPr bwMode="auto">
          <a:xfrm>
            <a:off x="7250112" y="2598737"/>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50" name="Oval 1077"/>
          <p:cNvSpPr>
            <a:spLocks noChangeArrowheads="1"/>
          </p:cNvSpPr>
          <p:nvPr/>
        </p:nvSpPr>
        <p:spPr bwMode="auto">
          <a:xfrm>
            <a:off x="7250112" y="2960687"/>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51" name="Oval 1078"/>
          <p:cNvSpPr>
            <a:spLocks noChangeArrowheads="1"/>
          </p:cNvSpPr>
          <p:nvPr/>
        </p:nvSpPr>
        <p:spPr bwMode="auto">
          <a:xfrm>
            <a:off x="7250112" y="3324225"/>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52" name="Oval 1079"/>
          <p:cNvSpPr>
            <a:spLocks noChangeArrowheads="1"/>
          </p:cNvSpPr>
          <p:nvPr/>
        </p:nvSpPr>
        <p:spPr bwMode="auto">
          <a:xfrm>
            <a:off x="7250112" y="3687762"/>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53" name="Oval 1080"/>
          <p:cNvSpPr>
            <a:spLocks noChangeArrowheads="1"/>
          </p:cNvSpPr>
          <p:nvPr/>
        </p:nvSpPr>
        <p:spPr bwMode="auto">
          <a:xfrm>
            <a:off x="7250112" y="4051300"/>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54" name="Oval 1081"/>
          <p:cNvSpPr>
            <a:spLocks noChangeArrowheads="1"/>
          </p:cNvSpPr>
          <p:nvPr/>
        </p:nvSpPr>
        <p:spPr bwMode="auto">
          <a:xfrm>
            <a:off x="7631112" y="2598737"/>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55" name="Oval 1082"/>
          <p:cNvSpPr>
            <a:spLocks noChangeArrowheads="1"/>
          </p:cNvSpPr>
          <p:nvPr/>
        </p:nvSpPr>
        <p:spPr bwMode="auto">
          <a:xfrm>
            <a:off x="7631112" y="2960687"/>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56" name="Oval 1083"/>
          <p:cNvSpPr>
            <a:spLocks noChangeArrowheads="1"/>
          </p:cNvSpPr>
          <p:nvPr/>
        </p:nvSpPr>
        <p:spPr bwMode="auto">
          <a:xfrm>
            <a:off x="7631112" y="3324225"/>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57" name="Oval 1084"/>
          <p:cNvSpPr>
            <a:spLocks noChangeArrowheads="1"/>
          </p:cNvSpPr>
          <p:nvPr/>
        </p:nvSpPr>
        <p:spPr bwMode="auto">
          <a:xfrm>
            <a:off x="7631112" y="3687762"/>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58" name="Oval 1085"/>
          <p:cNvSpPr>
            <a:spLocks noChangeArrowheads="1"/>
          </p:cNvSpPr>
          <p:nvPr/>
        </p:nvSpPr>
        <p:spPr bwMode="auto">
          <a:xfrm>
            <a:off x="7631112" y="4051300"/>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60" name="Rectangle 1087"/>
          <p:cNvSpPr>
            <a:spLocks noChangeArrowheads="1"/>
          </p:cNvSpPr>
          <p:nvPr/>
        </p:nvSpPr>
        <p:spPr bwMode="auto">
          <a:xfrm>
            <a:off x="5284787" y="2514600"/>
            <a:ext cx="2714625" cy="2278062"/>
          </a:xfrm>
          <a:prstGeom prst="rect">
            <a:avLst/>
          </a:prstGeom>
          <a:noFill/>
          <a:ln w="28575">
            <a:solidFill>
              <a:srgbClr val="008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61" name="Oval 1102" descr="Dark vertical"/>
          <p:cNvSpPr>
            <a:spLocks noChangeArrowheads="1"/>
          </p:cNvSpPr>
          <p:nvPr/>
        </p:nvSpPr>
        <p:spPr bwMode="auto">
          <a:xfrm>
            <a:off x="5735637" y="4422775"/>
            <a:ext cx="304800" cy="304800"/>
          </a:xfrm>
          <a:prstGeom prst="ellipse">
            <a:avLst/>
          </a:prstGeom>
          <a:pattFill prst="dkVert">
            <a:fgClr>
              <a:srgbClr val="FF0000"/>
            </a:fgClr>
            <a:bgClr>
              <a:srgbClr val="FFFFFF"/>
            </a:bgClr>
          </a:patt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62" name="Oval 1103" descr="Dark vertical"/>
          <p:cNvSpPr>
            <a:spLocks noChangeArrowheads="1"/>
          </p:cNvSpPr>
          <p:nvPr/>
        </p:nvSpPr>
        <p:spPr bwMode="auto">
          <a:xfrm>
            <a:off x="6116637" y="4422775"/>
            <a:ext cx="304800" cy="304800"/>
          </a:xfrm>
          <a:prstGeom prst="ellipse">
            <a:avLst/>
          </a:prstGeom>
          <a:pattFill prst="dkVert">
            <a:fgClr>
              <a:srgbClr val="FF0000"/>
            </a:fgClr>
            <a:bgClr>
              <a:srgbClr val="FFFFFF"/>
            </a:bgClr>
          </a:patt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64" name="Oval 1105" descr="Dark vertical"/>
          <p:cNvSpPr>
            <a:spLocks noChangeArrowheads="1"/>
          </p:cNvSpPr>
          <p:nvPr/>
        </p:nvSpPr>
        <p:spPr bwMode="auto">
          <a:xfrm>
            <a:off x="6110287" y="4054475"/>
            <a:ext cx="304800" cy="304800"/>
          </a:xfrm>
          <a:prstGeom prst="ellipse">
            <a:avLst/>
          </a:prstGeom>
          <a:pattFill prst="dkVert">
            <a:fgClr>
              <a:srgbClr val="FF0000"/>
            </a:fgClr>
            <a:bgClr>
              <a:srgbClr val="FFFFFF"/>
            </a:bgClr>
          </a:patt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65" name="Oval 1106"/>
          <p:cNvSpPr>
            <a:spLocks noChangeArrowheads="1"/>
          </p:cNvSpPr>
          <p:nvPr/>
        </p:nvSpPr>
        <p:spPr bwMode="auto">
          <a:xfrm>
            <a:off x="7250112" y="4408487"/>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66" name="Oval 1053" descr="Dark vertical"/>
          <p:cNvSpPr>
            <a:spLocks noChangeArrowheads="1"/>
          </p:cNvSpPr>
          <p:nvPr/>
        </p:nvSpPr>
        <p:spPr bwMode="auto">
          <a:xfrm>
            <a:off x="5348287" y="3321050"/>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67" name="Oval 1050"/>
          <p:cNvSpPr>
            <a:spLocks noChangeArrowheads="1"/>
          </p:cNvSpPr>
          <p:nvPr/>
        </p:nvSpPr>
        <p:spPr bwMode="auto">
          <a:xfrm>
            <a:off x="1279525" y="2598737"/>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68" name="Oval 1051" descr="Dark vertical"/>
          <p:cNvSpPr>
            <a:spLocks noChangeArrowheads="1"/>
          </p:cNvSpPr>
          <p:nvPr/>
        </p:nvSpPr>
        <p:spPr bwMode="auto">
          <a:xfrm>
            <a:off x="1279525" y="2960687"/>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69" name="Oval 1053" descr="Dark vertical"/>
          <p:cNvSpPr>
            <a:spLocks noChangeArrowheads="1"/>
          </p:cNvSpPr>
          <p:nvPr/>
        </p:nvSpPr>
        <p:spPr bwMode="auto">
          <a:xfrm>
            <a:off x="1279525" y="3687762"/>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70" name="Oval 1054"/>
          <p:cNvSpPr>
            <a:spLocks noChangeArrowheads="1"/>
          </p:cNvSpPr>
          <p:nvPr/>
        </p:nvSpPr>
        <p:spPr bwMode="auto">
          <a:xfrm>
            <a:off x="1279525" y="4051300"/>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71" name="Oval 1055"/>
          <p:cNvSpPr>
            <a:spLocks noChangeArrowheads="1"/>
          </p:cNvSpPr>
          <p:nvPr/>
        </p:nvSpPr>
        <p:spPr bwMode="auto">
          <a:xfrm>
            <a:off x="1279525" y="4414837"/>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72" name="Oval 1056"/>
          <p:cNvSpPr>
            <a:spLocks noChangeArrowheads="1"/>
          </p:cNvSpPr>
          <p:nvPr/>
        </p:nvSpPr>
        <p:spPr bwMode="auto">
          <a:xfrm>
            <a:off x="1660525" y="2598737"/>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73" name="Oval 1057"/>
          <p:cNvSpPr>
            <a:spLocks noChangeArrowheads="1"/>
          </p:cNvSpPr>
          <p:nvPr/>
        </p:nvSpPr>
        <p:spPr bwMode="auto">
          <a:xfrm>
            <a:off x="1660525" y="2960687"/>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74" name="Oval 1058"/>
          <p:cNvSpPr>
            <a:spLocks noChangeArrowheads="1"/>
          </p:cNvSpPr>
          <p:nvPr/>
        </p:nvSpPr>
        <p:spPr bwMode="auto">
          <a:xfrm>
            <a:off x="1660525" y="3324225"/>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75" name="Oval 1059"/>
          <p:cNvSpPr>
            <a:spLocks noChangeArrowheads="1"/>
          </p:cNvSpPr>
          <p:nvPr/>
        </p:nvSpPr>
        <p:spPr bwMode="auto">
          <a:xfrm>
            <a:off x="1660525" y="3687762"/>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76" name="Oval 1060"/>
          <p:cNvSpPr>
            <a:spLocks noChangeArrowheads="1"/>
          </p:cNvSpPr>
          <p:nvPr/>
        </p:nvSpPr>
        <p:spPr bwMode="auto">
          <a:xfrm>
            <a:off x="1660525" y="4051300"/>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77" name="Oval 1061"/>
          <p:cNvSpPr>
            <a:spLocks noChangeArrowheads="1"/>
          </p:cNvSpPr>
          <p:nvPr/>
        </p:nvSpPr>
        <p:spPr bwMode="auto">
          <a:xfrm>
            <a:off x="2041525" y="2598737"/>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78" name="Oval 1062"/>
          <p:cNvSpPr>
            <a:spLocks noChangeArrowheads="1"/>
          </p:cNvSpPr>
          <p:nvPr/>
        </p:nvSpPr>
        <p:spPr bwMode="auto">
          <a:xfrm>
            <a:off x="2041525" y="2960687"/>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79" name="Oval 1063"/>
          <p:cNvSpPr>
            <a:spLocks noChangeArrowheads="1"/>
          </p:cNvSpPr>
          <p:nvPr/>
        </p:nvSpPr>
        <p:spPr bwMode="auto">
          <a:xfrm>
            <a:off x="2041525" y="3324225"/>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80" name="Oval 1064"/>
          <p:cNvSpPr>
            <a:spLocks noChangeArrowheads="1"/>
          </p:cNvSpPr>
          <p:nvPr/>
        </p:nvSpPr>
        <p:spPr bwMode="auto">
          <a:xfrm>
            <a:off x="2041525" y="3687762"/>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81" name="Oval 1065"/>
          <p:cNvSpPr>
            <a:spLocks noChangeArrowheads="1"/>
          </p:cNvSpPr>
          <p:nvPr/>
        </p:nvSpPr>
        <p:spPr bwMode="auto">
          <a:xfrm>
            <a:off x="2800350" y="4049712"/>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82" name="Oval 1066"/>
          <p:cNvSpPr>
            <a:spLocks noChangeArrowheads="1"/>
          </p:cNvSpPr>
          <p:nvPr/>
        </p:nvSpPr>
        <p:spPr bwMode="auto">
          <a:xfrm>
            <a:off x="2422525" y="2598737"/>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83" name="Oval 1067"/>
          <p:cNvSpPr>
            <a:spLocks noChangeArrowheads="1"/>
          </p:cNvSpPr>
          <p:nvPr/>
        </p:nvSpPr>
        <p:spPr bwMode="auto">
          <a:xfrm>
            <a:off x="2422525" y="2960687"/>
            <a:ext cx="304800" cy="304800"/>
          </a:xfrm>
          <a:prstGeom prst="ellipse">
            <a:avLst/>
          </a:prstGeom>
          <a:solidFill>
            <a:schemeClr val="tx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85" name="Oval 1069"/>
          <p:cNvSpPr>
            <a:spLocks noChangeArrowheads="1"/>
          </p:cNvSpPr>
          <p:nvPr/>
        </p:nvSpPr>
        <p:spPr bwMode="auto">
          <a:xfrm>
            <a:off x="2422525" y="3687762"/>
            <a:ext cx="304800" cy="304800"/>
          </a:xfrm>
          <a:prstGeom prst="ellipse">
            <a:avLst/>
          </a:prstGeom>
          <a:solidFill>
            <a:schemeClr val="tx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87" name="Oval 1071"/>
          <p:cNvSpPr>
            <a:spLocks noChangeArrowheads="1"/>
          </p:cNvSpPr>
          <p:nvPr/>
        </p:nvSpPr>
        <p:spPr bwMode="auto">
          <a:xfrm>
            <a:off x="2803525" y="2598737"/>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88" name="Oval 1072"/>
          <p:cNvSpPr>
            <a:spLocks noChangeArrowheads="1"/>
          </p:cNvSpPr>
          <p:nvPr/>
        </p:nvSpPr>
        <p:spPr bwMode="auto">
          <a:xfrm>
            <a:off x="2803525" y="2960687"/>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89" name="Oval 1073"/>
          <p:cNvSpPr>
            <a:spLocks noChangeArrowheads="1"/>
          </p:cNvSpPr>
          <p:nvPr/>
        </p:nvSpPr>
        <p:spPr bwMode="auto">
          <a:xfrm>
            <a:off x="2803525" y="3324225"/>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90" name="Oval 1074"/>
          <p:cNvSpPr>
            <a:spLocks noChangeArrowheads="1"/>
          </p:cNvSpPr>
          <p:nvPr/>
        </p:nvSpPr>
        <p:spPr bwMode="auto">
          <a:xfrm>
            <a:off x="2803525" y="3687762"/>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91" name="Oval 1075"/>
          <p:cNvSpPr>
            <a:spLocks noChangeArrowheads="1"/>
          </p:cNvSpPr>
          <p:nvPr/>
        </p:nvSpPr>
        <p:spPr bwMode="auto">
          <a:xfrm>
            <a:off x="2803525" y="4414837"/>
            <a:ext cx="304800" cy="304800"/>
          </a:xfrm>
          <a:prstGeom prst="ellipse">
            <a:avLst/>
          </a:prstGeom>
          <a:solidFill>
            <a:schemeClr val="tx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92" name="Oval 1076"/>
          <p:cNvSpPr>
            <a:spLocks noChangeArrowheads="1"/>
          </p:cNvSpPr>
          <p:nvPr/>
        </p:nvSpPr>
        <p:spPr bwMode="auto">
          <a:xfrm>
            <a:off x="3184525" y="2598737"/>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93" name="Oval 1077"/>
          <p:cNvSpPr>
            <a:spLocks noChangeArrowheads="1"/>
          </p:cNvSpPr>
          <p:nvPr/>
        </p:nvSpPr>
        <p:spPr bwMode="auto">
          <a:xfrm>
            <a:off x="3184525" y="2960687"/>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94" name="Oval 1078"/>
          <p:cNvSpPr>
            <a:spLocks noChangeArrowheads="1"/>
          </p:cNvSpPr>
          <p:nvPr/>
        </p:nvSpPr>
        <p:spPr bwMode="auto">
          <a:xfrm>
            <a:off x="3184525" y="3324225"/>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95" name="Oval 1079"/>
          <p:cNvSpPr>
            <a:spLocks noChangeArrowheads="1"/>
          </p:cNvSpPr>
          <p:nvPr/>
        </p:nvSpPr>
        <p:spPr bwMode="auto">
          <a:xfrm>
            <a:off x="3184525" y="3687762"/>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96" name="Oval 1080"/>
          <p:cNvSpPr>
            <a:spLocks noChangeArrowheads="1"/>
          </p:cNvSpPr>
          <p:nvPr/>
        </p:nvSpPr>
        <p:spPr bwMode="auto">
          <a:xfrm>
            <a:off x="3184525" y="4051300"/>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97" name="Oval 1081"/>
          <p:cNvSpPr>
            <a:spLocks noChangeArrowheads="1"/>
          </p:cNvSpPr>
          <p:nvPr/>
        </p:nvSpPr>
        <p:spPr bwMode="auto">
          <a:xfrm>
            <a:off x="3565525" y="2598737"/>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98" name="Oval 1082"/>
          <p:cNvSpPr>
            <a:spLocks noChangeArrowheads="1"/>
          </p:cNvSpPr>
          <p:nvPr/>
        </p:nvSpPr>
        <p:spPr bwMode="auto">
          <a:xfrm>
            <a:off x="3565525" y="2960687"/>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99" name="Oval 1083"/>
          <p:cNvSpPr>
            <a:spLocks noChangeArrowheads="1"/>
          </p:cNvSpPr>
          <p:nvPr/>
        </p:nvSpPr>
        <p:spPr bwMode="auto">
          <a:xfrm>
            <a:off x="3565525" y="3324225"/>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100" name="Oval 1084"/>
          <p:cNvSpPr>
            <a:spLocks noChangeArrowheads="1"/>
          </p:cNvSpPr>
          <p:nvPr/>
        </p:nvSpPr>
        <p:spPr bwMode="auto">
          <a:xfrm>
            <a:off x="3565525" y="3687762"/>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101" name="Oval 1085"/>
          <p:cNvSpPr>
            <a:spLocks noChangeArrowheads="1"/>
          </p:cNvSpPr>
          <p:nvPr/>
        </p:nvSpPr>
        <p:spPr bwMode="auto">
          <a:xfrm>
            <a:off x="3565525" y="4051300"/>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102" name="Oval 1086"/>
          <p:cNvSpPr>
            <a:spLocks noChangeArrowheads="1"/>
          </p:cNvSpPr>
          <p:nvPr/>
        </p:nvSpPr>
        <p:spPr bwMode="auto">
          <a:xfrm>
            <a:off x="3565525" y="4414837"/>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103" name="Rectangle 1087"/>
          <p:cNvSpPr>
            <a:spLocks noChangeArrowheads="1"/>
          </p:cNvSpPr>
          <p:nvPr/>
        </p:nvSpPr>
        <p:spPr bwMode="auto">
          <a:xfrm>
            <a:off x="1219200" y="2514600"/>
            <a:ext cx="2714625" cy="2278062"/>
          </a:xfrm>
          <a:prstGeom prst="rect">
            <a:avLst/>
          </a:prstGeom>
          <a:noFill/>
          <a:ln w="28575">
            <a:solidFill>
              <a:srgbClr val="008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104" name="Oval 1102" descr="Dark vertical"/>
          <p:cNvSpPr>
            <a:spLocks noChangeArrowheads="1"/>
          </p:cNvSpPr>
          <p:nvPr/>
        </p:nvSpPr>
        <p:spPr bwMode="auto">
          <a:xfrm>
            <a:off x="1670050" y="4422775"/>
            <a:ext cx="304800" cy="304800"/>
          </a:xfrm>
          <a:prstGeom prst="ellipse">
            <a:avLst/>
          </a:prstGeom>
          <a:solidFill>
            <a:schemeClr val="tx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105" name="Oval 1103" descr="Dark vertical"/>
          <p:cNvSpPr>
            <a:spLocks noChangeArrowheads="1"/>
          </p:cNvSpPr>
          <p:nvPr/>
        </p:nvSpPr>
        <p:spPr bwMode="auto">
          <a:xfrm>
            <a:off x="2051050" y="4422775"/>
            <a:ext cx="304800" cy="304800"/>
          </a:xfrm>
          <a:prstGeom prst="ellipse">
            <a:avLst/>
          </a:prstGeom>
          <a:pattFill prst="dkVert">
            <a:fgClr>
              <a:srgbClr val="FF0000"/>
            </a:fgClr>
            <a:bgClr>
              <a:srgbClr val="FFFFFF"/>
            </a:bgClr>
          </a:patt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106" name="Oval 1104" descr="Dark vertical"/>
          <p:cNvSpPr>
            <a:spLocks noChangeArrowheads="1"/>
          </p:cNvSpPr>
          <p:nvPr/>
        </p:nvSpPr>
        <p:spPr bwMode="auto">
          <a:xfrm>
            <a:off x="2432050" y="4422775"/>
            <a:ext cx="304800" cy="304800"/>
          </a:xfrm>
          <a:prstGeom prst="ellipse">
            <a:avLst/>
          </a:prstGeom>
          <a:solidFill>
            <a:schemeClr val="tx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107" name="Oval 1105" descr="Dark vertical"/>
          <p:cNvSpPr>
            <a:spLocks noChangeArrowheads="1"/>
          </p:cNvSpPr>
          <p:nvPr/>
        </p:nvSpPr>
        <p:spPr bwMode="auto">
          <a:xfrm>
            <a:off x="2044700" y="4054475"/>
            <a:ext cx="304800" cy="304800"/>
          </a:xfrm>
          <a:prstGeom prst="ellipse">
            <a:avLst/>
          </a:prstGeom>
          <a:pattFill prst="dkVert">
            <a:fgClr>
              <a:srgbClr val="FF0000"/>
            </a:fgClr>
            <a:bgClr>
              <a:srgbClr val="FFFFFF"/>
            </a:bgClr>
          </a:patt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108" name="Oval 1106"/>
          <p:cNvSpPr>
            <a:spLocks noChangeArrowheads="1"/>
          </p:cNvSpPr>
          <p:nvPr/>
        </p:nvSpPr>
        <p:spPr bwMode="auto">
          <a:xfrm>
            <a:off x="3184525" y="4408487"/>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109" name="Oval 1053" descr="Dark vertical"/>
          <p:cNvSpPr>
            <a:spLocks noChangeArrowheads="1"/>
          </p:cNvSpPr>
          <p:nvPr/>
        </p:nvSpPr>
        <p:spPr bwMode="auto">
          <a:xfrm>
            <a:off x="1282700" y="3321050"/>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110" name="Rectangle 109"/>
          <p:cNvSpPr/>
          <p:nvPr/>
        </p:nvSpPr>
        <p:spPr>
          <a:xfrm>
            <a:off x="1475581" y="1371600"/>
            <a:ext cx="6264275" cy="461665"/>
          </a:xfrm>
          <a:prstGeom prst="rect">
            <a:avLst/>
          </a:prstGeom>
        </p:spPr>
        <p:txBody>
          <a:bodyPr wrap="square">
            <a:spAutoFit/>
          </a:bodyPr>
          <a:lstStyle/>
          <a:p>
            <a:pPr algn="ctr"/>
            <a:r>
              <a:rPr lang="en-US" b="1" dirty="0" err="1" smtClean="0">
                <a:latin typeface="Courier New" panose="02070309020205020404" pitchFamily="49" charset="0"/>
                <a:cs typeface="Courier New" panose="02070309020205020404" pitchFamily="49" charset="0"/>
              </a:rPr>
              <a:t>scoreBoard</a:t>
            </a:r>
            <a:r>
              <a:rPr lang="en-US" dirty="0" smtClean="0">
                <a:latin typeface="Cambria" panose="02040503050406030204" pitchFamily="18" charset="0"/>
              </a:rPr>
              <a:t> would give each of these 50.0</a:t>
            </a:r>
            <a:endParaRPr lang="en-US" dirty="0"/>
          </a:p>
        </p:txBody>
      </p:sp>
      <p:sp>
        <p:nvSpPr>
          <p:cNvPr id="113" name="Oval 1105" descr="Dark vertical"/>
          <p:cNvSpPr>
            <a:spLocks noChangeArrowheads="1"/>
          </p:cNvSpPr>
          <p:nvPr/>
        </p:nvSpPr>
        <p:spPr bwMode="auto">
          <a:xfrm>
            <a:off x="7634955" y="4408487"/>
            <a:ext cx="304800" cy="304800"/>
          </a:xfrm>
          <a:prstGeom prst="ellipse">
            <a:avLst/>
          </a:prstGeom>
          <a:pattFill prst="dkVert">
            <a:fgClr>
              <a:srgbClr val="FF0000"/>
            </a:fgClr>
            <a:bgClr>
              <a:srgbClr val="FFFFFF"/>
            </a:bgClr>
          </a:patt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114" name="Oval 1105" descr="Dark vertical"/>
          <p:cNvSpPr>
            <a:spLocks noChangeArrowheads="1"/>
          </p:cNvSpPr>
          <p:nvPr/>
        </p:nvSpPr>
        <p:spPr bwMode="auto">
          <a:xfrm>
            <a:off x="5345112" y="4051300"/>
            <a:ext cx="304800" cy="304800"/>
          </a:xfrm>
          <a:prstGeom prst="ellipse">
            <a:avLst/>
          </a:prstGeom>
          <a:pattFill prst="dkVert">
            <a:fgClr>
              <a:srgbClr val="FF0000"/>
            </a:fgClr>
            <a:bgClr>
              <a:srgbClr val="FFFFFF"/>
            </a:bgClr>
          </a:patt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115" name="Oval 1105" descr="Dark vertical"/>
          <p:cNvSpPr>
            <a:spLocks noChangeArrowheads="1"/>
          </p:cNvSpPr>
          <p:nvPr/>
        </p:nvSpPr>
        <p:spPr bwMode="auto">
          <a:xfrm>
            <a:off x="6488112" y="4422775"/>
            <a:ext cx="304800" cy="304800"/>
          </a:xfrm>
          <a:prstGeom prst="ellipse">
            <a:avLst/>
          </a:prstGeom>
          <a:pattFill prst="dkVert">
            <a:fgClr>
              <a:srgbClr val="FF0000"/>
            </a:fgClr>
            <a:bgClr>
              <a:srgbClr val="FFFFFF"/>
            </a:bgClr>
          </a:patt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116" name="Oval 1105" descr="Dark vertical"/>
          <p:cNvSpPr>
            <a:spLocks noChangeArrowheads="1"/>
          </p:cNvSpPr>
          <p:nvPr/>
        </p:nvSpPr>
        <p:spPr bwMode="auto">
          <a:xfrm>
            <a:off x="2424112" y="4049712"/>
            <a:ext cx="304800" cy="304800"/>
          </a:xfrm>
          <a:prstGeom prst="ellipse">
            <a:avLst/>
          </a:prstGeom>
          <a:pattFill prst="dkVert">
            <a:fgClr>
              <a:srgbClr val="FF0000"/>
            </a:fgClr>
            <a:bgClr>
              <a:srgbClr val="FFFFFF"/>
            </a:bgClr>
          </a:patt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117" name="Oval 1105" descr="Dark vertical"/>
          <p:cNvSpPr>
            <a:spLocks noChangeArrowheads="1"/>
          </p:cNvSpPr>
          <p:nvPr/>
        </p:nvSpPr>
        <p:spPr bwMode="auto">
          <a:xfrm>
            <a:off x="2422525" y="3321050"/>
            <a:ext cx="304800" cy="304800"/>
          </a:xfrm>
          <a:prstGeom prst="ellipse">
            <a:avLst/>
          </a:prstGeom>
          <a:pattFill prst="dkVert">
            <a:fgClr>
              <a:srgbClr val="FF0000"/>
            </a:fgClr>
            <a:bgClr>
              <a:srgbClr val="FFFFFF"/>
            </a:bgClr>
          </a:patt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118" name="Rectangle 117"/>
          <p:cNvSpPr/>
          <p:nvPr/>
        </p:nvSpPr>
        <p:spPr>
          <a:xfrm>
            <a:off x="1132221" y="5562600"/>
            <a:ext cx="6950994" cy="461665"/>
          </a:xfrm>
          <a:prstGeom prst="rect">
            <a:avLst/>
          </a:prstGeom>
          <a:solidFill>
            <a:srgbClr val="FCD4C8"/>
          </a:solidFill>
        </p:spPr>
        <p:txBody>
          <a:bodyPr wrap="square">
            <a:spAutoFit/>
          </a:bodyPr>
          <a:lstStyle/>
          <a:p>
            <a:pPr algn="ctr"/>
            <a:r>
              <a:rPr lang="en-US" dirty="0" smtClean="0">
                <a:latin typeface="Cambria" panose="02040503050406030204" pitchFamily="18" charset="0"/>
              </a:rPr>
              <a:t>Ex. Cr.:  write a  </a:t>
            </a:r>
            <a:r>
              <a:rPr lang="en-US" b="1" dirty="0" smtClean="0">
                <a:latin typeface="Courier New" panose="02070309020205020404" pitchFamily="49" charset="0"/>
                <a:cs typeface="Courier New" panose="02070309020205020404" pitchFamily="49" charset="0"/>
              </a:rPr>
              <a:t>scoreBoard4Tourney</a:t>
            </a:r>
            <a:r>
              <a:rPr lang="en-US" dirty="0">
                <a:latin typeface="Cambria" panose="02040503050406030204" pitchFamily="18" charset="0"/>
              </a:rPr>
              <a:t> </a:t>
            </a:r>
            <a:r>
              <a:rPr lang="en-US" dirty="0" err="1" smtClean="0">
                <a:latin typeface="Cambria" panose="02040503050406030204" pitchFamily="18" charset="0"/>
              </a:rPr>
              <a:t>f'n</a:t>
            </a:r>
            <a:r>
              <a:rPr lang="en-US" dirty="0" smtClean="0">
                <a:latin typeface="Cambria" panose="02040503050406030204" pitchFamily="18" charset="0"/>
              </a:rPr>
              <a:t>.</a:t>
            </a:r>
            <a:endParaRPr lang="en-US" b="1" dirty="0">
              <a:latin typeface="Courier New" panose="02070309020205020404" pitchFamily="49" charset="0"/>
              <a:cs typeface="Courier New" panose="02070309020205020404" pitchFamily="49" charset="0"/>
            </a:endParaRPr>
          </a:p>
        </p:txBody>
      </p:sp>
      <p:sp>
        <p:nvSpPr>
          <p:cNvPr id="111" name="Rectangle 110"/>
          <p:cNvSpPr/>
          <p:nvPr/>
        </p:nvSpPr>
        <p:spPr>
          <a:xfrm>
            <a:off x="5791343" y="6400436"/>
            <a:ext cx="3236353" cy="369332"/>
          </a:xfrm>
          <a:prstGeom prst="rect">
            <a:avLst/>
          </a:prstGeom>
        </p:spPr>
        <p:txBody>
          <a:bodyPr wrap="square">
            <a:spAutoFit/>
          </a:bodyPr>
          <a:lstStyle/>
          <a:p>
            <a:pPr algn="r"/>
            <a:r>
              <a:rPr lang="en-US" sz="1800" dirty="0" smtClean="0">
                <a:latin typeface="Cambria" panose="02040503050406030204" pitchFamily="18" charset="0"/>
              </a:rPr>
              <a:t>taken </a:t>
            </a:r>
            <a:r>
              <a:rPr lang="en-US" sz="1800" b="1" i="1" dirty="0" smtClean="0">
                <a:latin typeface="Cambria" panose="02040503050406030204" pitchFamily="18" charset="0"/>
              </a:rPr>
              <a:t>beyond </a:t>
            </a:r>
            <a:r>
              <a:rPr lang="en-US" sz="1800" dirty="0" smtClean="0">
                <a:latin typeface="Cambria" panose="02040503050406030204" pitchFamily="18" charset="0"/>
              </a:rPr>
              <a:t>the extreme…</a:t>
            </a:r>
            <a:endParaRPr lang="en-US" sz="1800" dirty="0"/>
          </a:p>
        </p:txBody>
      </p:sp>
    </p:spTree>
    <p:extLst>
      <p:ext uri="{BB962C8B-B14F-4D97-AF65-F5344CB8AC3E}">
        <p14:creationId xmlns:p14="http://schemas.microsoft.com/office/powerpoint/2010/main" val="1342093064"/>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30" descr="p2.jpg"/>
          <p:cNvPicPr>
            <a:picLocks noChangeAspect="1"/>
          </p:cNvPicPr>
          <p:nvPr/>
        </p:nvPicPr>
        <p:blipFill>
          <a:blip r:embed="rId2">
            <a:extLst>
              <a:ext uri="{28A0092B-C50C-407E-A947-70E740481C1C}">
                <a14:useLocalDpi xmlns:a14="http://schemas.microsoft.com/office/drawing/2010/main" val="0"/>
              </a:ext>
            </a:extLst>
          </a:blip>
          <a:srcRect l="37448"/>
          <a:stretch>
            <a:fillRect/>
          </a:stretch>
        </p:blipFill>
        <p:spPr bwMode="auto">
          <a:xfrm>
            <a:off x="7239000" y="4203700"/>
            <a:ext cx="1401763" cy="234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1" name="Picture 29" descr="p1.jpg"/>
          <p:cNvPicPr>
            <a:picLocks noChangeAspect="1"/>
          </p:cNvPicPr>
          <p:nvPr/>
        </p:nvPicPr>
        <p:blipFill>
          <a:blip r:embed="rId3">
            <a:extLst>
              <a:ext uri="{28A0092B-C50C-407E-A947-70E740481C1C}">
                <a14:useLocalDpi xmlns:a14="http://schemas.microsoft.com/office/drawing/2010/main" val="0"/>
              </a:ext>
            </a:extLst>
          </a:blip>
          <a:srcRect l="37276"/>
          <a:stretch>
            <a:fillRect/>
          </a:stretch>
        </p:blipFill>
        <p:spPr bwMode="auto">
          <a:xfrm>
            <a:off x="7248525" y="1524000"/>
            <a:ext cx="1381125" cy="2309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2" name="Text Box 5"/>
          <p:cNvSpPr txBox="1">
            <a:spLocks noChangeArrowheads="1"/>
          </p:cNvSpPr>
          <p:nvPr/>
        </p:nvSpPr>
        <p:spPr bwMode="auto">
          <a:xfrm>
            <a:off x="609600" y="300038"/>
            <a:ext cx="5795963"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a:spcBef>
                <a:spcPct val="50000"/>
              </a:spcBef>
            </a:pPr>
            <a:r>
              <a:rPr lang="en-US" altLang="en-US" sz="4200">
                <a:solidFill>
                  <a:srgbClr val="000AF9"/>
                </a:solidFill>
              </a:rPr>
              <a:t>vPool</a:t>
            </a:r>
            <a:r>
              <a:rPr lang="en-US" altLang="en-US" sz="4200"/>
              <a:t> </a:t>
            </a:r>
            <a:r>
              <a:rPr lang="en-US" altLang="en-US" sz="4200" i="1"/>
              <a:t>collisions</a:t>
            </a:r>
          </a:p>
        </p:txBody>
      </p:sp>
      <p:sp>
        <p:nvSpPr>
          <p:cNvPr id="63493" name="Text Box 11"/>
          <p:cNvSpPr txBox="1">
            <a:spLocks noChangeArrowheads="1"/>
          </p:cNvSpPr>
          <p:nvPr/>
        </p:nvSpPr>
        <p:spPr bwMode="auto">
          <a:xfrm>
            <a:off x="311150" y="1652588"/>
            <a:ext cx="8458200" cy="452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sz="1800" b="1">
                <a:solidFill>
                  <a:srgbClr val="F7890C"/>
                </a:solidFill>
                <a:latin typeface="Courier New" pitchFamily="49" charset="0"/>
              </a:rPr>
              <a:t>from</a:t>
            </a:r>
            <a:r>
              <a:rPr lang="en-US" altLang="en-US" sz="1800" b="1">
                <a:latin typeface="Courier New" pitchFamily="49" charset="0"/>
              </a:rPr>
              <a:t> visual </a:t>
            </a:r>
            <a:r>
              <a:rPr lang="en-US" altLang="en-US" sz="1800" b="1">
                <a:solidFill>
                  <a:srgbClr val="F7890C"/>
                </a:solidFill>
                <a:latin typeface="Courier New" pitchFamily="49" charset="0"/>
              </a:rPr>
              <a:t>import</a:t>
            </a:r>
            <a:r>
              <a:rPr lang="en-US" altLang="en-US" sz="1800" b="1">
                <a:latin typeface="Courier New" pitchFamily="49" charset="0"/>
              </a:rPr>
              <a:t> *</a:t>
            </a:r>
          </a:p>
          <a:p>
            <a:pPr eaLnBrk="1" hangingPunct="1"/>
            <a:endParaRPr lang="en-US" altLang="en-US" sz="1800" b="1">
              <a:latin typeface="Courier New" pitchFamily="49" charset="0"/>
            </a:endParaRPr>
          </a:p>
          <a:p>
            <a:pPr eaLnBrk="1" hangingPunct="1"/>
            <a:r>
              <a:rPr lang="en-US" altLang="en-US" sz="1800" b="1">
                <a:latin typeface="Courier New" pitchFamily="49" charset="0"/>
              </a:rPr>
              <a:t>wall = box( ... )</a:t>
            </a:r>
          </a:p>
          <a:p>
            <a:pPr eaLnBrk="1" hangingPunct="1"/>
            <a:r>
              <a:rPr lang="en-US" altLang="en-US" sz="1800" b="1">
                <a:latin typeface="Courier New" pitchFamily="49" charset="0"/>
              </a:rPr>
              <a:t>ball = sphere( pos=(10,0,0), radius=1 )</a:t>
            </a:r>
          </a:p>
          <a:p>
            <a:pPr eaLnBrk="1" hangingPunct="1"/>
            <a:r>
              <a:rPr lang="en-US" altLang="en-US" sz="1800" b="1">
                <a:latin typeface="Courier New" pitchFamily="49" charset="0"/>
              </a:rPr>
              <a:t>ball.velocity = vector(-2,0,0)</a:t>
            </a:r>
          </a:p>
          <a:p>
            <a:pPr eaLnBrk="1" hangingPunct="1"/>
            <a:endParaRPr lang="en-US" altLang="en-US" sz="1800" b="1">
              <a:latin typeface="Courier New" pitchFamily="49" charset="0"/>
            </a:endParaRPr>
          </a:p>
          <a:p>
            <a:pPr eaLnBrk="1" hangingPunct="1"/>
            <a:r>
              <a:rPr lang="en-US" altLang="en-US" sz="1800" b="1">
                <a:latin typeface="Courier New" pitchFamily="49" charset="0"/>
              </a:rPr>
              <a:t>RATE = 30</a:t>
            </a:r>
          </a:p>
          <a:p>
            <a:pPr eaLnBrk="1" hangingPunct="1"/>
            <a:r>
              <a:rPr lang="en-US" altLang="en-US" sz="1800" b="1">
                <a:latin typeface="Courier New" pitchFamily="49" charset="0"/>
              </a:rPr>
              <a:t>dt = 1/RATE</a:t>
            </a:r>
            <a:endParaRPr lang="en-US" altLang="en-US" sz="1800">
              <a:latin typeface="Courier New" pitchFamily="49" charset="0"/>
              <a:ea typeface="ヒラギノ角ゴ Pro W3" charset="-128"/>
            </a:endParaRPr>
          </a:p>
          <a:p>
            <a:pPr eaLnBrk="1" hangingPunct="1"/>
            <a:endParaRPr lang="en-US" altLang="en-US" sz="1800">
              <a:latin typeface="Courier New" pitchFamily="49" charset="0"/>
              <a:ea typeface="ヒラギノ角ゴ Pro W3" charset="-128"/>
            </a:endParaRPr>
          </a:p>
          <a:p>
            <a:pPr eaLnBrk="1" hangingPunct="1"/>
            <a:r>
              <a:rPr lang="en-US" altLang="en-US" sz="1800" b="1">
                <a:solidFill>
                  <a:srgbClr val="F7890C"/>
                </a:solidFill>
                <a:latin typeface="Courier New" pitchFamily="49" charset="0"/>
                <a:ea typeface="ヒラギノ角ゴ Pro W3" charset="-128"/>
              </a:rPr>
              <a:t>while</a:t>
            </a:r>
            <a:r>
              <a:rPr lang="en-US" altLang="en-US" sz="1800" b="1">
                <a:latin typeface="Courier New" pitchFamily="49" charset="0"/>
                <a:ea typeface="ヒラギノ角ゴ Pro W3" charset="-128"/>
              </a:rPr>
              <a:t> </a:t>
            </a:r>
            <a:r>
              <a:rPr lang="en-US" altLang="en-US" sz="1800" b="1">
                <a:solidFill>
                  <a:srgbClr val="660066"/>
                </a:solidFill>
                <a:latin typeface="Courier New" pitchFamily="49" charset="0"/>
                <a:ea typeface="ヒラギノ角ゴ Pro W3" charset="-128"/>
              </a:rPr>
              <a:t>True</a:t>
            </a:r>
            <a:r>
              <a:rPr lang="en-US" altLang="en-US" sz="1800" b="1">
                <a:latin typeface="Courier New" pitchFamily="49" charset="0"/>
                <a:ea typeface="ヒラギノ角ゴ Pro W3" charset="-128"/>
              </a:rPr>
              <a:t>:</a:t>
            </a:r>
          </a:p>
          <a:p>
            <a:pPr eaLnBrk="1" hangingPunct="1"/>
            <a:r>
              <a:rPr lang="en-US" altLang="en-US" sz="1800" b="1">
                <a:latin typeface="Courier New" pitchFamily="49" charset="0"/>
                <a:ea typeface="ヒラギノ角ゴ Pro W3" charset="-128"/>
              </a:rPr>
              <a:t>    rate(RATE)</a:t>
            </a:r>
          </a:p>
          <a:p>
            <a:pPr eaLnBrk="1" hangingPunct="1"/>
            <a:r>
              <a:rPr lang="en-US" altLang="en-US" sz="1800" b="1">
                <a:latin typeface="Courier New" pitchFamily="49" charset="0"/>
                <a:ea typeface="ヒラギノ角ゴ Pro W3" charset="-128"/>
              </a:rPr>
              <a:t>    ball.pos += ball.velocity * dt</a:t>
            </a:r>
          </a:p>
          <a:p>
            <a:pPr eaLnBrk="1" hangingPunct="1"/>
            <a:endParaRPr lang="en-US" altLang="en-US" sz="1800" b="1">
              <a:latin typeface="Courier New" pitchFamily="49" charset="0"/>
              <a:ea typeface="ヒラギノ角ゴ Pro W3" charset="-128"/>
            </a:endParaRPr>
          </a:p>
          <a:p>
            <a:pPr eaLnBrk="1" hangingPunct="1"/>
            <a:r>
              <a:rPr lang="en-US" altLang="en-US" sz="1800" b="1">
                <a:latin typeface="Courier New" pitchFamily="49" charset="0"/>
                <a:ea typeface="ヒラギノ角ゴ Pro W3" charset="-128"/>
              </a:rPr>
              <a:t>    </a:t>
            </a:r>
            <a:r>
              <a:rPr lang="en-US" altLang="en-US" sz="1800" b="1">
                <a:solidFill>
                  <a:srgbClr val="F7890C"/>
                </a:solidFill>
                <a:latin typeface="Courier New" pitchFamily="49" charset="0"/>
                <a:ea typeface="ヒラギノ角ゴ Pro W3" charset="-128"/>
              </a:rPr>
              <a:t>if</a:t>
            </a:r>
            <a:r>
              <a:rPr lang="en-US" altLang="en-US" sz="1800" b="1">
                <a:latin typeface="Courier New" pitchFamily="49" charset="0"/>
                <a:ea typeface="ヒラギノ角ゴ Pro W3" charset="-128"/>
              </a:rPr>
              <a:t> ball.pos.x &lt; 2.0:</a:t>
            </a:r>
          </a:p>
          <a:p>
            <a:pPr eaLnBrk="1" hangingPunct="1"/>
            <a:r>
              <a:rPr lang="en-US" altLang="en-US" sz="1800" b="1">
                <a:latin typeface="Courier New" pitchFamily="49" charset="0"/>
                <a:ea typeface="ヒラギノ角ゴ Pro W3" charset="-128"/>
              </a:rPr>
              <a:t>        </a:t>
            </a:r>
            <a:r>
              <a:rPr lang="en-US" altLang="en-US" sz="1800" b="1">
                <a:solidFill>
                  <a:srgbClr val="660066"/>
                </a:solidFill>
                <a:latin typeface="Courier New" pitchFamily="49" charset="0"/>
                <a:ea typeface="ヒラギノ角ゴ Pro W3" charset="-128"/>
              </a:rPr>
              <a:t>print </a:t>
            </a:r>
            <a:r>
              <a:rPr lang="en-US" altLang="en-US" sz="1800" b="1">
                <a:solidFill>
                  <a:srgbClr val="008000"/>
                </a:solidFill>
                <a:latin typeface="Courier New" pitchFamily="49" charset="0"/>
                <a:ea typeface="ヒラギノ角ゴ Pro W3" charset="-128"/>
              </a:rPr>
              <a:t>"Collide!"</a:t>
            </a:r>
          </a:p>
          <a:p>
            <a:pPr eaLnBrk="1" hangingPunct="1"/>
            <a:r>
              <a:rPr lang="en-US" altLang="en-US" sz="1800" b="1">
                <a:latin typeface="Courier New" pitchFamily="49" charset="0"/>
                <a:ea typeface="ヒラギノ角ゴ Pro W3" charset="-128"/>
              </a:rPr>
              <a:t>        ball.velocity = -ball.velocity</a:t>
            </a:r>
          </a:p>
        </p:txBody>
      </p:sp>
      <p:sp>
        <p:nvSpPr>
          <p:cNvPr id="63494" name="Rectangle 35"/>
          <p:cNvSpPr>
            <a:spLocks noChangeArrowheads="1"/>
          </p:cNvSpPr>
          <p:nvPr/>
        </p:nvSpPr>
        <p:spPr bwMode="auto">
          <a:xfrm>
            <a:off x="766763" y="6305550"/>
            <a:ext cx="5100637" cy="323850"/>
          </a:xfrm>
          <a:prstGeom prst="rect">
            <a:avLst/>
          </a:prstGeom>
          <a:solidFill>
            <a:srgbClr val="CC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sz="1500">
                <a:solidFill>
                  <a:srgbClr val="000AF9"/>
                </a:solidFill>
                <a:latin typeface="Cambria" pitchFamily="18" charset="0"/>
              </a:rPr>
              <a:t>What errors – in coding or logic or both – are here? </a:t>
            </a:r>
          </a:p>
        </p:txBody>
      </p:sp>
      <p:grpSp>
        <p:nvGrpSpPr>
          <p:cNvPr id="63495" name="Group 20"/>
          <p:cNvGrpSpPr>
            <a:grpSpLocks/>
          </p:cNvGrpSpPr>
          <p:nvPr/>
        </p:nvGrpSpPr>
        <p:grpSpPr bwMode="auto">
          <a:xfrm>
            <a:off x="8631238" y="604838"/>
            <a:ext cx="365125" cy="433387"/>
            <a:chOff x="2928" y="1051"/>
            <a:chExt cx="840" cy="957"/>
          </a:xfrm>
        </p:grpSpPr>
        <p:sp>
          <p:nvSpPr>
            <p:cNvPr id="63502" name="Freeform 21"/>
            <p:cNvSpPr>
              <a:spLocks/>
            </p:cNvSpPr>
            <p:nvPr/>
          </p:nvSpPr>
          <p:spPr bwMode="auto">
            <a:xfrm>
              <a:off x="2928" y="1759"/>
              <a:ext cx="810" cy="249"/>
            </a:xfrm>
            <a:custGeom>
              <a:avLst/>
              <a:gdLst>
                <a:gd name="T0" fmla="*/ 52 w 1048"/>
                <a:gd name="T1" fmla="*/ 21 h 250"/>
                <a:gd name="T2" fmla="*/ 90 w 1048"/>
                <a:gd name="T3" fmla="*/ 83 h 250"/>
                <a:gd name="T4" fmla="*/ 94 w 1048"/>
                <a:gd name="T5" fmla="*/ 111 h 250"/>
                <a:gd name="T6" fmla="*/ 98 w 1048"/>
                <a:gd name="T7" fmla="*/ 129 h 250"/>
                <a:gd name="T8" fmla="*/ 103 w 1048"/>
                <a:gd name="T9" fmla="*/ 170 h 250"/>
                <a:gd name="T10" fmla="*/ 73 w 1048"/>
                <a:gd name="T11" fmla="*/ 239 h 250"/>
                <a:gd name="T12" fmla="*/ 8 w 1048"/>
                <a:gd name="T13" fmla="*/ 219 h 250"/>
                <a:gd name="T14" fmla="*/ 0 w 1048"/>
                <a:gd name="T15" fmla="*/ 198 h 250"/>
                <a:gd name="T16" fmla="*/ 2 w 1048"/>
                <a:gd name="T17" fmla="*/ 164 h 250"/>
                <a:gd name="T18" fmla="*/ 9 w 1048"/>
                <a:gd name="T19" fmla="*/ 125 h 250"/>
                <a:gd name="T20" fmla="*/ 20 w 1048"/>
                <a:gd name="T21" fmla="*/ 76 h 250"/>
                <a:gd name="T22" fmla="*/ 28 w 1048"/>
                <a:gd name="T23" fmla="*/ 55 h 250"/>
                <a:gd name="T24" fmla="*/ 32 w 1048"/>
                <a:gd name="T25" fmla="*/ 28 h 250"/>
                <a:gd name="T26" fmla="*/ 37 w 1048"/>
                <a:gd name="T27" fmla="*/ 14 h 250"/>
                <a:gd name="T28" fmla="*/ 49 w 1048"/>
                <a:gd name="T29" fmla="*/ 28 h 250"/>
                <a:gd name="T30" fmla="*/ 52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63503" name="Oval 22"/>
            <p:cNvSpPr>
              <a:spLocks noChangeArrowheads="1"/>
            </p:cNvSpPr>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63504" name="Oval 23"/>
            <p:cNvSpPr>
              <a:spLocks noChangeArrowheads="1"/>
            </p:cNvSpPr>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63505" name="Oval 24"/>
            <p:cNvSpPr>
              <a:spLocks noChangeArrowheads="1"/>
            </p:cNvSpPr>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63506" name="Oval 25"/>
            <p:cNvSpPr>
              <a:spLocks noChangeArrowheads="1"/>
            </p:cNvSpPr>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63507" name="Oval 26"/>
            <p:cNvSpPr>
              <a:spLocks noChangeArrowheads="1"/>
            </p:cNvSpPr>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63508" name="Oval 27"/>
            <p:cNvSpPr>
              <a:spLocks noChangeArrowheads="1"/>
            </p:cNvSpPr>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63509" name="Oval 28"/>
            <p:cNvSpPr>
              <a:spLocks noChangeArrowheads="1"/>
            </p:cNvSpPr>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63510" name="AutoShape 29"/>
            <p:cNvSpPr>
              <a:spLocks noChangeArrowheads="1"/>
            </p:cNvSpPr>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63511" name="Freeform 30"/>
            <p:cNvSpPr>
              <a:spLocks/>
            </p:cNvSpPr>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63512" name="Freeform 31"/>
            <p:cNvSpPr>
              <a:spLocks/>
            </p:cNvSpPr>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63513" name="Freeform 32"/>
            <p:cNvSpPr>
              <a:spLocks/>
            </p:cNvSpPr>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63514" name="Freeform 33"/>
            <p:cNvSpPr>
              <a:spLocks/>
            </p:cNvSpPr>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63496" name="Text Box 50"/>
          <p:cNvSpPr txBox="1">
            <a:spLocks noChangeArrowheads="1"/>
          </p:cNvSpPr>
          <p:nvPr/>
        </p:nvSpPr>
        <p:spPr bwMode="auto">
          <a:xfrm>
            <a:off x="7048500" y="238125"/>
            <a:ext cx="20383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sz="1200">
                <a:solidFill>
                  <a:srgbClr val="000AF9"/>
                </a:solidFill>
                <a:latin typeface="Arial" pitchFamily="34" charset="0"/>
              </a:rPr>
              <a:t>I guess I'll </a:t>
            </a:r>
            <a:r>
              <a:rPr lang="en-US" altLang="en-US" sz="1200" i="1">
                <a:solidFill>
                  <a:srgbClr val="000AF9"/>
                </a:solidFill>
                <a:latin typeface="Arial" pitchFamily="34" charset="0"/>
              </a:rPr>
              <a:t>watch out </a:t>
            </a:r>
            <a:r>
              <a:rPr lang="en-US" altLang="en-US" sz="1200">
                <a:solidFill>
                  <a:srgbClr val="000AF9"/>
                </a:solidFill>
                <a:latin typeface="Arial" pitchFamily="34" charset="0"/>
              </a:rPr>
              <a:t>for VPython collisions...!</a:t>
            </a:r>
          </a:p>
        </p:txBody>
      </p:sp>
      <p:sp>
        <p:nvSpPr>
          <p:cNvPr id="63497" name="Rectangle 27"/>
          <p:cNvSpPr>
            <a:spLocks noChangeArrowheads="1"/>
          </p:cNvSpPr>
          <p:nvPr/>
        </p:nvSpPr>
        <p:spPr bwMode="auto">
          <a:xfrm>
            <a:off x="7813675" y="3397250"/>
            <a:ext cx="636588" cy="2778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sz="1200">
                <a:solidFill>
                  <a:srgbClr val="000AF9"/>
                </a:solidFill>
                <a:latin typeface="Arial" pitchFamily="34" charset="0"/>
              </a:rPr>
              <a:t>Start...</a:t>
            </a:r>
            <a:endParaRPr lang="en-US" altLang="en-US"/>
          </a:p>
        </p:txBody>
      </p:sp>
      <p:sp>
        <p:nvSpPr>
          <p:cNvPr id="63498" name="Rectangle 28"/>
          <p:cNvSpPr>
            <a:spLocks noChangeArrowheads="1"/>
          </p:cNvSpPr>
          <p:nvPr/>
        </p:nvSpPr>
        <p:spPr bwMode="auto">
          <a:xfrm>
            <a:off x="7869238" y="6119813"/>
            <a:ext cx="612775" cy="2762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sz="1200">
                <a:solidFill>
                  <a:srgbClr val="000AF9"/>
                </a:solidFill>
                <a:latin typeface="Arial" pitchFamily="34" charset="0"/>
              </a:rPr>
              <a:t>Stuck!</a:t>
            </a:r>
            <a:endParaRPr lang="en-US" altLang="en-US"/>
          </a:p>
        </p:txBody>
      </p:sp>
      <p:cxnSp>
        <p:nvCxnSpPr>
          <p:cNvPr id="33" name="Straight Connector 32"/>
          <p:cNvCxnSpPr/>
          <p:nvPr/>
        </p:nvCxnSpPr>
        <p:spPr>
          <a:xfrm rot="5400000">
            <a:off x="7595394" y="4009231"/>
            <a:ext cx="228600" cy="1588"/>
          </a:xfrm>
          <a:prstGeom prst="line">
            <a:avLst/>
          </a:prstGeom>
          <a:ln w="12700" cap="flat" cmpd="sng" algn="ctr">
            <a:solidFill>
              <a:srgbClr val="000AF9"/>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63500" name="Rectangle 33"/>
          <p:cNvSpPr>
            <a:spLocks noChangeArrowheads="1"/>
          </p:cNvSpPr>
          <p:nvPr/>
        </p:nvSpPr>
        <p:spPr bwMode="auto">
          <a:xfrm>
            <a:off x="7705725" y="3883025"/>
            <a:ext cx="10477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sz="1200">
                <a:solidFill>
                  <a:srgbClr val="000AF9"/>
                </a:solidFill>
                <a:latin typeface="Arial" pitchFamily="34" charset="0"/>
              </a:rPr>
              <a:t>this is x == 2</a:t>
            </a:r>
            <a:endParaRPr lang="en-US" altLang="en-US"/>
          </a:p>
        </p:txBody>
      </p:sp>
      <p:sp>
        <p:nvSpPr>
          <p:cNvPr id="63501" name="Ink 35"/>
          <p:cNvSpPr>
            <a:spLocks noRot="1" noChangeAspect="1" noEditPoints="1" noChangeArrowheads="1" noChangeShapeType="1" noTextEdit="1"/>
          </p:cNvSpPr>
          <p:nvPr/>
        </p:nvSpPr>
        <p:spPr bwMode="auto">
          <a:xfrm>
            <a:off x="5583238" y="5133975"/>
            <a:ext cx="11112" cy="6350"/>
          </a:xfrm>
          <a:custGeom>
            <a:avLst/>
            <a:gdLst>
              <a:gd name="T0" fmla="*/ 2147483647 w 31"/>
              <a:gd name="T1" fmla="*/ 2147483647 h 19"/>
              <a:gd name="T2" fmla="*/ 2147483647 w 31"/>
              <a:gd name="T3" fmla="*/ 2147483647 h 19"/>
              <a:gd name="T4" fmla="*/ 0 60000 65536"/>
              <a:gd name="T5" fmla="*/ 0 60000 65536"/>
              <a:gd name="T6" fmla="*/ 0 w 31"/>
              <a:gd name="T7" fmla="*/ 0 h 19"/>
              <a:gd name="T8" fmla="*/ 31 w 31"/>
              <a:gd name="T9" fmla="*/ 19 h 19"/>
            </a:gdLst>
            <a:ahLst/>
            <a:cxnLst>
              <a:cxn ang="T4">
                <a:pos x="T0" y="T1"/>
              </a:cxn>
              <a:cxn ang="T5">
                <a:pos x="T2" y="T3"/>
              </a:cxn>
            </a:cxnLst>
            <a:rect l="T6" t="T7" r="T8" b="T9"/>
            <a:pathLst>
              <a:path w="31" h="19" extrusionOk="0">
                <a:moveTo>
                  <a:pt x="22" y="18"/>
                </a:moveTo>
                <a:cubicBezTo>
                  <a:pt x="-10" y="10"/>
                  <a:pt x="6" y="7"/>
                  <a:pt x="30" y="0"/>
                </a:cubicBezTo>
              </a:path>
            </a:pathLst>
          </a:custGeom>
          <a:noFill/>
          <a:ln w="19050" cap="rnd">
            <a:solidFill>
              <a:srgbClr val="C0504D"/>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ext Box 5"/>
          <p:cNvSpPr txBox="1">
            <a:spLocks noChangeArrowheads="1"/>
          </p:cNvSpPr>
          <p:nvPr/>
        </p:nvSpPr>
        <p:spPr bwMode="auto">
          <a:xfrm>
            <a:off x="1147763" y="204788"/>
            <a:ext cx="3043237"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4200"/>
              <a:t>Labs?</a:t>
            </a:r>
          </a:p>
        </p:txBody>
      </p:sp>
      <p:sp>
        <p:nvSpPr>
          <p:cNvPr id="64515" name="Text Box 6"/>
          <p:cNvSpPr txBox="1">
            <a:spLocks noChangeArrowheads="1"/>
          </p:cNvSpPr>
          <p:nvPr/>
        </p:nvSpPr>
        <p:spPr bwMode="auto">
          <a:xfrm>
            <a:off x="457200" y="1549400"/>
            <a:ext cx="76962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sz="3200" b="1" i="1">
                <a:solidFill>
                  <a:srgbClr val="000AF9"/>
                </a:solidFill>
              </a:rPr>
              <a:t>December's </a:t>
            </a:r>
            <a:r>
              <a:rPr lang="en-US" altLang="en-US" sz="3200">
                <a:solidFill>
                  <a:srgbClr val="000AF9"/>
                </a:solidFill>
              </a:rPr>
              <a:t>labs are final-project based:</a:t>
            </a:r>
          </a:p>
        </p:txBody>
      </p:sp>
      <p:sp>
        <p:nvSpPr>
          <p:cNvPr id="64516" name="Text Box 7"/>
          <p:cNvSpPr txBox="1">
            <a:spLocks noChangeArrowheads="1"/>
          </p:cNvSpPr>
          <p:nvPr/>
        </p:nvSpPr>
        <p:spPr bwMode="auto">
          <a:xfrm>
            <a:off x="1228725" y="2362200"/>
            <a:ext cx="78184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buFontTx/>
              <a:buChar char="•"/>
            </a:pPr>
            <a:r>
              <a:rPr lang="en-US" altLang="en-US" b="1"/>
              <a:t> optional, but helpful!  </a:t>
            </a:r>
            <a:r>
              <a:rPr lang="en-US" altLang="en-US" i="1"/>
              <a:t>(even more optional than usual...)</a:t>
            </a:r>
          </a:p>
        </p:txBody>
      </p:sp>
      <p:sp>
        <p:nvSpPr>
          <p:cNvPr id="64517" name="Text Box 9"/>
          <p:cNvSpPr txBox="1">
            <a:spLocks noChangeArrowheads="1"/>
          </p:cNvSpPr>
          <p:nvPr/>
        </p:nvSpPr>
        <p:spPr bwMode="auto">
          <a:xfrm>
            <a:off x="1228725" y="2833688"/>
            <a:ext cx="546576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buFontTx/>
              <a:buChar char="•"/>
            </a:pPr>
            <a:r>
              <a:rPr lang="en-US" altLang="en-US" b="1"/>
              <a:t> a natural opportunity to work in a pair</a:t>
            </a:r>
          </a:p>
        </p:txBody>
      </p:sp>
      <p:sp>
        <p:nvSpPr>
          <p:cNvPr id="64518" name="Text Box 10"/>
          <p:cNvSpPr txBox="1">
            <a:spLocks noChangeArrowheads="1"/>
          </p:cNvSpPr>
          <p:nvPr/>
        </p:nvSpPr>
        <p:spPr bwMode="auto">
          <a:xfrm>
            <a:off x="1228725" y="3290888"/>
            <a:ext cx="652303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buFontTx/>
              <a:buChar char="•"/>
            </a:pPr>
            <a:r>
              <a:rPr lang="en-US" altLang="en-US" b="1"/>
              <a:t> work on your laptop or the CS machines</a:t>
            </a:r>
          </a:p>
        </p:txBody>
      </p:sp>
      <p:sp>
        <p:nvSpPr>
          <p:cNvPr id="64519" name="Text Box 12"/>
          <p:cNvSpPr txBox="1">
            <a:spLocks noChangeArrowheads="1"/>
          </p:cNvSpPr>
          <p:nvPr/>
        </p:nvSpPr>
        <p:spPr bwMode="auto">
          <a:xfrm>
            <a:off x="1228725" y="3741738"/>
            <a:ext cx="652303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buFontTx/>
              <a:buChar char="•"/>
            </a:pPr>
            <a:r>
              <a:rPr lang="en-US" altLang="en-US" b="1"/>
              <a:t> easy access to help</a:t>
            </a:r>
          </a:p>
        </p:txBody>
      </p:sp>
      <p:sp>
        <p:nvSpPr>
          <p:cNvPr id="64520" name="Text Box 13"/>
          <p:cNvSpPr txBox="1">
            <a:spLocks noChangeArrowheads="1"/>
          </p:cNvSpPr>
          <p:nvPr/>
        </p:nvSpPr>
        <p:spPr bwMode="auto">
          <a:xfrm>
            <a:off x="1228725" y="4192588"/>
            <a:ext cx="621823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buFontTx/>
              <a:buChar char="•"/>
            </a:pPr>
            <a:r>
              <a:rPr lang="en-US" altLang="en-US" b="1">
                <a:solidFill>
                  <a:srgbClr val="A30107"/>
                </a:solidFill>
              </a:rPr>
              <a:t> unspeakably fun!</a:t>
            </a:r>
          </a:p>
        </p:txBody>
      </p:sp>
      <p:grpSp>
        <p:nvGrpSpPr>
          <p:cNvPr id="64521" name="Group 14"/>
          <p:cNvGrpSpPr>
            <a:grpSpLocks/>
          </p:cNvGrpSpPr>
          <p:nvPr/>
        </p:nvGrpSpPr>
        <p:grpSpPr bwMode="auto">
          <a:xfrm>
            <a:off x="8208963" y="3887788"/>
            <a:ext cx="388937" cy="487362"/>
            <a:chOff x="2928" y="1051"/>
            <a:chExt cx="840" cy="957"/>
          </a:xfrm>
        </p:grpSpPr>
        <p:sp>
          <p:nvSpPr>
            <p:cNvPr id="64526" name="Freeform 15"/>
            <p:cNvSpPr>
              <a:spLocks/>
            </p:cNvSpPr>
            <p:nvPr/>
          </p:nvSpPr>
          <p:spPr bwMode="auto">
            <a:xfrm>
              <a:off x="2928" y="1759"/>
              <a:ext cx="810" cy="249"/>
            </a:xfrm>
            <a:custGeom>
              <a:avLst/>
              <a:gdLst>
                <a:gd name="T0" fmla="*/ 52 w 1048"/>
                <a:gd name="T1" fmla="*/ 21 h 250"/>
                <a:gd name="T2" fmla="*/ 90 w 1048"/>
                <a:gd name="T3" fmla="*/ 83 h 250"/>
                <a:gd name="T4" fmla="*/ 94 w 1048"/>
                <a:gd name="T5" fmla="*/ 111 h 250"/>
                <a:gd name="T6" fmla="*/ 98 w 1048"/>
                <a:gd name="T7" fmla="*/ 129 h 250"/>
                <a:gd name="T8" fmla="*/ 103 w 1048"/>
                <a:gd name="T9" fmla="*/ 170 h 250"/>
                <a:gd name="T10" fmla="*/ 73 w 1048"/>
                <a:gd name="T11" fmla="*/ 239 h 250"/>
                <a:gd name="T12" fmla="*/ 8 w 1048"/>
                <a:gd name="T13" fmla="*/ 219 h 250"/>
                <a:gd name="T14" fmla="*/ 0 w 1048"/>
                <a:gd name="T15" fmla="*/ 198 h 250"/>
                <a:gd name="T16" fmla="*/ 2 w 1048"/>
                <a:gd name="T17" fmla="*/ 164 h 250"/>
                <a:gd name="T18" fmla="*/ 9 w 1048"/>
                <a:gd name="T19" fmla="*/ 125 h 250"/>
                <a:gd name="T20" fmla="*/ 20 w 1048"/>
                <a:gd name="T21" fmla="*/ 76 h 250"/>
                <a:gd name="T22" fmla="*/ 28 w 1048"/>
                <a:gd name="T23" fmla="*/ 55 h 250"/>
                <a:gd name="T24" fmla="*/ 32 w 1048"/>
                <a:gd name="T25" fmla="*/ 28 h 250"/>
                <a:gd name="T26" fmla="*/ 37 w 1048"/>
                <a:gd name="T27" fmla="*/ 14 h 250"/>
                <a:gd name="T28" fmla="*/ 49 w 1048"/>
                <a:gd name="T29" fmla="*/ 28 h 250"/>
                <a:gd name="T30" fmla="*/ 52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64527" name="Oval 16"/>
            <p:cNvSpPr>
              <a:spLocks noChangeArrowheads="1"/>
            </p:cNvSpPr>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64528" name="Oval 17"/>
            <p:cNvSpPr>
              <a:spLocks noChangeArrowheads="1"/>
            </p:cNvSpPr>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64529" name="Oval 18"/>
            <p:cNvSpPr>
              <a:spLocks noChangeArrowheads="1"/>
            </p:cNvSpPr>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64530" name="Oval 19"/>
            <p:cNvSpPr>
              <a:spLocks noChangeArrowheads="1"/>
            </p:cNvSpPr>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64531" name="Oval 20"/>
            <p:cNvSpPr>
              <a:spLocks noChangeArrowheads="1"/>
            </p:cNvSpPr>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64532" name="Oval 21"/>
            <p:cNvSpPr>
              <a:spLocks noChangeArrowheads="1"/>
            </p:cNvSpPr>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64533" name="Oval 22"/>
            <p:cNvSpPr>
              <a:spLocks noChangeArrowheads="1"/>
            </p:cNvSpPr>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64534" name="AutoShape 23"/>
            <p:cNvSpPr>
              <a:spLocks noChangeArrowheads="1"/>
            </p:cNvSpPr>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64535" name="Freeform 24"/>
            <p:cNvSpPr>
              <a:spLocks/>
            </p:cNvSpPr>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64536" name="Freeform 25"/>
            <p:cNvSpPr>
              <a:spLocks/>
            </p:cNvSpPr>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64537" name="Freeform 26"/>
            <p:cNvSpPr>
              <a:spLocks/>
            </p:cNvSpPr>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64538" name="Freeform 27"/>
            <p:cNvSpPr>
              <a:spLocks/>
            </p:cNvSpPr>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64522" name="Text Box 28"/>
          <p:cNvSpPr txBox="1">
            <a:spLocks noChangeArrowheads="1"/>
          </p:cNvSpPr>
          <p:nvPr/>
        </p:nvSpPr>
        <p:spPr bwMode="auto">
          <a:xfrm>
            <a:off x="6213475" y="3786188"/>
            <a:ext cx="1970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r" eaLnBrk="1" hangingPunct="1">
              <a:spcBef>
                <a:spcPct val="50000"/>
              </a:spcBef>
            </a:pPr>
            <a:r>
              <a:rPr lang="en-US" altLang="en-US" sz="1200">
                <a:solidFill>
                  <a:srgbClr val="009900"/>
                </a:solidFill>
                <a:latin typeface="Comic Sans MS" pitchFamily="66" charset="0"/>
              </a:rPr>
              <a:t>and some of the CS machines do need work!</a:t>
            </a:r>
          </a:p>
        </p:txBody>
      </p:sp>
      <p:pic>
        <p:nvPicPr>
          <p:cNvPr id="64523" name="Picture 30" descr="alie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35288" y="5059363"/>
            <a:ext cx="557212"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24" name="AutoShape 31"/>
          <p:cNvSpPr>
            <a:spLocks noChangeArrowheads="1"/>
          </p:cNvSpPr>
          <p:nvPr/>
        </p:nvSpPr>
        <p:spPr bwMode="auto">
          <a:xfrm>
            <a:off x="3886200" y="4800600"/>
            <a:ext cx="1262063" cy="309563"/>
          </a:xfrm>
          <a:prstGeom prst="wedgeRectCallout">
            <a:avLst>
              <a:gd name="adj1" fmla="val -85847"/>
              <a:gd name="adj2" fmla="val 135639"/>
            </a:avLst>
          </a:prstGeom>
          <a:solidFill>
            <a:srgbClr val="FFFFFF"/>
          </a:solidFill>
          <a:ln w="9525">
            <a:solidFill>
              <a:srgbClr val="000000"/>
            </a:solidFill>
            <a:miter lim="800000"/>
            <a:headEnd/>
            <a:tailEnd/>
          </a:ln>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r>
              <a:rPr lang="en-US" altLang="en-US" sz="1400">
                <a:solidFill>
                  <a:srgbClr val="A30107"/>
                </a:solidFill>
                <a:latin typeface="Comic Sans MS" pitchFamily="66" charset="0"/>
              </a:rPr>
              <a:t>Don't say it!</a:t>
            </a:r>
          </a:p>
        </p:txBody>
      </p:sp>
      <p:sp>
        <p:nvSpPr>
          <p:cNvPr id="64525" name="Text Box 5"/>
          <p:cNvSpPr txBox="1">
            <a:spLocks noChangeArrowheads="1"/>
          </p:cNvSpPr>
          <p:nvPr/>
        </p:nvSpPr>
        <p:spPr bwMode="auto">
          <a:xfrm>
            <a:off x="4038600" y="346075"/>
            <a:ext cx="4724400"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2100" i="1"/>
              <a:t>(this week is VPython)</a:t>
            </a:r>
          </a:p>
        </p:txBody>
      </p:sp>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ext Box 49"/>
          <p:cNvSpPr txBox="1">
            <a:spLocks noChangeArrowheads="1"/>
          </p:cNvSpPr>
          <p:nvPr/>
        </p:nvSpPr>
        <p:spPr bwMode="auto">
          <a:xfrm>
            <a:off x="5378450" y="5973763"/>
            <a:ext cx="2830513"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r" eaLnBrk="1" hangingPunct="1"/>
            <a:r>
              <a:rPr lang="en-US" altLang="en-US" sz="1200">
                <a:solidFill>
                  <a:srgbClr val="0900FF"/>
                </a:solidFill>
                <a:latin typeface="Comic Sans MS" pitchFamily="66" charset="0"/>
              </a:rPr>
              <a:t>What does each state MEAN ? </a:t>
            </a:r>
          </a:p>
        </p:txBody>
      </p:sp>
      <p:sp>
        <p:nvSpPr>
          <p:cNvPr id="65539" name="Text Box 5"/>
          <p:cNvSpPr txBox="1">
            <a:spLocks noChangeArrowheads="1"/>
          </p:cNvSpPr>
          <p:nvPr/>
        </p:nvSpPr>
        <p:spPr bwMode="auto">
          <a:xfrm>
            <a:off x="706438" y="293688"/>
            <a:ext cx="7781925"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sz="4000">
                <a:latin typeface="Times" charset="0"/>
              </a:rPr>
              <a:t>Is this a computer?</a:t>
            </a:r>
          </a:p>
        </p:txBody>
      </p:sp>
      <p:sp>
        <p:nvSpPr>
          <p:cNvPr id="65540" name="Oval 7"/>
          <p:cNvSpPr>
            <a:spLocks noChangeArrowheads="1"/>
          </p:cNvSpPr>
          <p:nvPr/>
        </p:nvSpPr>
        <p:spPr bwMode="auto">
          <a:xfrm>
            <a:off x="1600200" y="2819400"/>
            <a:ext cx="1566863" cy="1565275"/>
          </a:xfrm>
          <a:prstGeom prst="ellipse">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65541" name="Text Box 8"/>
          <p:cNvSpPr txBox="1">
            <a:spLocks noChangeArrowheads="1"/>
          </p:cNvSpPr>
          <p:nvPr/>
        </p:nvSpPr>
        <p:spPr bwMode="auto">
          <a:xfrm>
            <a:off x="1838325" y="3344863"/>
            <a:ext cx="1073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b="1">
                <a:latin typeface="Times" charset="0"/>
              </a:rPr>
              <a:t>State 0</a:t>
            </a:r>
          </a:p>
        </p:txBody>
      </p:sp>
      <p:sp>
        <p:nvSpPr>
          <p:cNvPr id="65542" name="Freeform 17"/>
          <p:cNvSpPr>
            <a:spLocks/>
          </p:cNvSpPr>
          <p:nvPr/>
        </p:nvSpPr>
        <p:spPr bwMode="auto">
          <a:xfrm>
            <a:off x="3233738" y="3810000"/>
            <a:ext cx="2819400" cy="457200"/>
          </a:xfrm>
          <a:custGeom>
            <a:avLst/>
            <a:gdLst>
              <a:gd name="T0" fmla="*/ 0 w 1014"/>
              <a:gd name="T1" fmla="*/ 0 h 102"/>
              <a:gd name="T2" fmla="*/ 2147483647 w 1014"/>
              <a:gd name="T3" fmla="*/ 2147483647 h 102"/>
              <a:gd name="T4" fmla="*/ 2147483647 w 1014"/>
              <a:gd name="T5" fmla="*/ 2147483647 h 102"/>
              <a:gd name="T6" fmla="*/ 0 60000 65536"/>
              <a:gd name="T7" fmla="*/ 0 60000 65536"/>
              <a:gd name="T8" fmla="*/ 0 60000 65536"/>
              <a:gd name="T9" fmla="*/ 0 w 1014"/>
              <a:gd name="T10" fmla="*/ 0 h 102"/>
              <a:gd name="T11" fmla="*/ 1014 w 1014"/>
              <a:gd name="T12" fmla="*/ 102 h 102"/>
            </a:gdLst>
            <a:ahLst/>
            <a:cxnLst>
              <a:cxn ang="T6">
                <a:pos x="T0" y="T1"/>
              </a:cxn>
              <a:cxn ang="T7">
                <a:pos x="T2" y="T3"/>
              </a:cxn>
              <a:cxn ang="T8">
                <a:pos x="T4" y="T5"/>
              </a:cxn>
            </a:cxnLst>
            <a:rect l="T9" t="T10" r="T11" b="T12"/>
            <a:pathLst>
              <a:path w="1014" h="102">
                <a:moveTo>
                  <a:pt x="0" y="0"/>
                </a:moveTo>
                <a:cubicBezTo>
                  <a:pt x="172" y="47"/>
                  <a:pt x="344" y="94"/>
                  <a:pt x="513" y="98"/>
                </a:cubicBezTo>
                <a:cubicBezTo>
                  <a:pt x="682" y="102"/>
                  <a:pt x="848" y="63"/>
                  <a:pt x="1014" y="24"/>
                </a:cubicBezTo>
              </a:path>
            </a:pathLst>
          </a:custGeom>
          <a:noFill/>
          <a:ln w="19050">
            <a:solidFill>
              <a:schemeClr val="tx1"/>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5543" name="Freeform 18"/>
          <p:cNvSpPr>
            <a:spLocks/>
          </p:cNvSpPr>
          <p:nvPr/>
        </p:nvSpPr>
        <p:spPr bwMode="auto">
          <a:xfrm>
            <a:off x="3200400" y="2819400"/>
            <a:ext cx="2743200" cy="457200"/>
          </a:xfrm>
          <a:custGeom>
            <a:avLst/>
            <a:gdLst>
              <a:gd name="T0" fmla="*/ 0 w 1014"/>
              <a:gd name="T1" fmla="*/ 2147483647 h 116"/>
              <a:gd name="T2" fmla="*/ 2147483647 w 1014"/>
              <a:gd name="T3" fmla="*/ 0 h 116"/>
              <a:gd name="T4" fmla="*/ 2147483647 w 1014"/>
              <a:gd name="T5" fmla="*/ 2147483647 h 116"/>
              <a:gd name="T6" fmla="*/ 0 60000 65536"/>
              <a:gd name="T7" fmla="*/ 0 60000 65536"/>
              <a:gd name="T8" fmla="*/ 0 60000 65536"/>
              <a:gd name="T9" fmla="*/ 0 w 1014"/>
              <a:gd name="T10" fmla="*/ 0 h 116"/>
              <a:gd name="T11" fmla="*/ 1014 w 1014"/>
              <a:gd name="T12" fmla="*/ 116 h 116"/>
            </a:gdLst>
            <a:ahLst/>
            <a:cxnLst>
              <a:cxn ang="T6">
                <a:pos x="T0" y="T1"/>
              </a:cxn>
              <a:cxn ang="T7">
                <a:pos x="T2" y="T3"/>
              </a:cxn>
              <a:cxn ang="T8">
                <a:pos x="T4" y="T5"/>
              </a:cxn>
            </a:cxnLst>
            <a:rect l="T9" t="T10" r="T11" b="T12"/>
            <a:pathLst>
              <a:path w="1014" h="116">
                <a:moveTo>
                  <a:pt x="0" y="116"/>
                </a:moveTo>
                <a:cubicBezTo>
                  <a:pt x="172" y="58"/>
                  <a:pt x="344" y="0"/>
                  <a:pt x="513" y="0"/>
                </a:cubicBezTo>
                <a:cubicBezTo>
                  <a:pt x="682" y="0"/>
                  <a:pt x="848" y="58"/>
                  <a:pt x="1014" y="116"/>
                </a:cubicBezTo>
              </a:path>
            </a:pathLst>
          </a:custGeom>
          <a:noFill/>
          <a:ln w="19050">
            <a:solidFill>
              <a:schemeClr val="tx1"/>
            </a:solidFill>
            <a:round/>
            <a:headEnd type="triangle" w="med" len="me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5544" name="Text Box 20"/>
          <p:cNvSpPr txBox="1">
            <a:spLocks noChangeArrowheads="1"/>
          </p:cNvSpPr>
          <p:nvPr/>
        </p:nvSpPr>
        <p:spPr bwMode="auto">
          <a:xfrm>
            <a:off x="2406650" y="1720850"/>
            <a:ext cx="1582738"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sz="1600">
                <a:latin typeface="Comic Sans MS" pitchFamily="66" charset="0"/>
              </a:rPr>
              <a:t>transition on 0</a:t>
            </a:r>
          </a:p>
        </p:txBody>
      </p:sp>
      <p:sp>
        <p:nvSpPr>
          <p:cNvPr id="65545" name="Freeform 24"/>
          <p:cNvSpPr>
            <a:spLocks/>
          </p:cNvSpPr>
          <p:nvPr/>
        </p:nvSpPr>
        <p:spPr bwMode="auto">
          <a:xfrm>
            <a:off x="1825625" y="1939925"/>
            <a:ext cx="806450" cy="892175"/>
          </a:xfrm>
          <a:custGeom>
            <a:avLst/>
            <a:gdLst>
              <a:gd name="T0" fmla="*/ 2147483647 w 127"/>
              <a:gd name="T1" fmla="*/ 2147483647 h 238"/>
              <a:gd name="T2" fmla="*/ 2147483647 w 127"/>
              <a:gd name="T3" fmla="*/ 2147483647 h 238"/>
              <a:gd name="T4" fmla="*/ 2147483647 w 127"/>
              <a:gd name="T5" fmla="*/ 2147483647 h 238"/>
              <a:gd name="T6" fmla="*/ 2147483647 w 127"/>
              <a:gd name="T7" fmla="*/ 0 h 238"/>
              <a:gd name="T8" fmla="*/ 2147483647 w 127"/>
              <a:gd name="T9" fmla="*/ 2147483647 h 238"/>
              <a:gd name="T10" fmla="*/ 2147483647 w 127"/>
              <a:gd name="T11" fmla="*/ 2147483647 h 238"/>
              <a:gd name="T12" fmla="*/ 2147483647 w 127"/>
              <a:gd name="T13" fmla="*/ 2147483647 h 238"/>
              <a:gd name="T14" fmla="*/ 0 60000 65536"/>
              <a:gd name="T15" fmla="*/ 0 60000 65536"/>
              <a:gd name="T16" fmla="*/ 0 60000 65536"/>
              <a:gd name="T17" fmla="*/ 0 60000 65536"/>
              <a:gd name="T18" fmla="*/ 0 60000 65536"/>
              <a:gd name="T19" fmla="*/ 0 60000 65536"/>
              <a:gd name="T20" fmla="*/ 0 60000 65536"/>
              <a:gd name="T21" fmla="*/ 0 w 127"/>
              <a:gd name="T22" fmla="*/ 0 h 238"/>
              <a:gd name="T23" fmla="*/ 127 w 127"/>
              <a:gd name="T24" fmla="*/ 238 h 23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7" h="238">
                <a:moveTo>
                  <a:pt x="64" y="238"/>
                </a:moveTo>
                <a:cubicBezTo>
                  <a:pt x="40" y="216"/>
                  <a:pt x="17" y="194"/>
                  <a:pt x="9" y="165"/>
                </a:cubicBezTo>
                <a:cubicBezTo>
                  <a:pt x="0" y="135"/>
                  <a:pt x="3" y="88"/>
                  <a:pt x="15" y="61"/>
                </a:cubicBezTo>
                <a:cubicBezTo>
                  <a:pt x="26" y="33"/>
                  <a:pt x="58" y="0"/>
                  <a:pt x="76" y="0"/>
                </a:cubicBezTo>
                <a:cubicBezTo>
                  <a:pt x="93" y="0"/>
                  <a:pt x="110" y="38"/>
                  <a:pt x="119" y="61"/>
                </a:cubicBezTo>
                <a:cubicBezTo>
                  <a:pt x="127" y="83"/>
                  <a:pt x="127" y="107"/>
                  <a:pt x="125" y="134"/>
                </a:cubicBezTo>
                <a:cubicBezTo>
                  <a:pt x="122" y="160"/>
                  <a:pt x="111" y="190"/>
                  <a:pt x="101" y="220"/>
                </a:cubicBezTo>
              </a:path>
            </a:pathLst>
          </a:custGeom>
          <a:noFill/>
          <a:ln w="19050">
            <a:solidFill>
              <a:schemeClr val="tx1"/>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5546" name="Freeform 26"/>
          <p:cNvSpPr>
            <a:spLocks/>
          </p:cNvSpPr>
          <p:nvPr/>
        </p:nvSpPr>
        <p:spPr bwMode="auto">
          <a:xfrm>
            <a:off x="1403350" y="3429000"/>
            <a:ext cx="174625" cy="339725"/>
          </a:xfrm>
          <a:custGeom>
            <a:avLst/>
            <a:gdLst>
              <a:gd name="T0" fmla="*/ 0 w 110"/>
              <a:gd name="T1" fmla="*/ 0 h 214"/>
              <a:gd name="T2" fmla="*/ 0 w 110"/>
              <a:gd name="T3" fmla="*/ 2147483647 h 214"/>
              <a:gd name="T4" fmla="*/ 2147483647 w 110"/>
              <a:gd name="T5" fmla="*/ 2147483647 h 214"/>
              <a:gd name="T6" fmla="*/ 0 w 110"/>
              <a:gd name="T7" fmla="*/ 0 h 214"/>
              <a:gd name="T8" fmla="*/ 0 60000 65536"/>
              <a:gd name="T9" fmla="*/ 0 60000 65536"/>
              <a:gd name="T10" fmla="*/ 0 60000 65536"/>
              <a:gd name="T11" fmla="*/ 0 60000 65536"/>
              <a:gd name="T12" fmla="*/ 0 w 110"/>
              <a:gd name="T13" fmla="*/ 0 h 214"/>
              <a:gd name="T14" fmla="*/ 110 w 110"/>
              <a:gd name="T15" fmla="*/ 214 h 214"/>
            </a:gdLst>
            <a:ahLst/>
            <a:cxnLst>
              <a:cxn ang="T8">
                <a:pos x="T0" y="T1"/>
              </a:cxn>
              <a:cxn ang="T9">
                <a:pos x="T2" y="T3"/>
              </a:cxn>
              <a:cxn ang="T10">
                <a:pos x="T4" y="T5"/>
              </a:cxn>
              <a:cxn ang="T11">
                <a:pos x="T6" y="T7"/>
              </a:cxn>
            </a:cxnLst>
            <a:rect l="T12" t="T13" r="T14" b="T15"/>
            <a:pathLst>
              <a:path w="110" h="214">
                <a:moveTo>
                  <a:pt x="0" y="0"/>
                </a:moveTo>
                <a:cubicBezTo>
                  <a:pt x="0" y="71"/>
                  <a:pt x="0" y="142"/>
                  <a:pt x="0" y="214"/>
                </a:cubicBezTo>
                <a:lnTo>
                  <a:pt x="110" y="104"/>
                </a:lnTo>
                <a:lnTo>
                  <a:pt x="0" y="0"/>
                </a:lnTo>
                <a:close/>
              </a:path>
            </a:pathLst>
          </a:custGeom>
          <a:noFill/>
          <a:ln w="28575">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5547" name="Text Box 33"/>
          <p:cNvSpPr txBox="1">
            <a:spLocks noChangeArrowheads="1"/>
          </p:cNvSpPr>
          <p:nvPr/>
        </p:nvSpPr>
        <p:spPr bwMode="auto">
          <a:xfrm>
            <a:off x="1951038" y="5913438"/>
            <a:ext cx="3352800"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sz="4200" b="1">
                <a:latin typeface="Courier New" pitchFamily="49" charset="0"/>
              </a:rPr>
              <a:t>0010111</a:t>
            </a:r>
          </a:p>
        </p:txBody>
      </p:sp>
      <p:sp>
        <p:nvSpPr>
          <p:cNvPr id="65548" name="Text Box 34"/>
          <p:cNvSpPr txBox="1">
            <a:spLocks noChangeArrowheads="1"/>
          </p:cNvSpPr>
          <p:nvPr/>
        </p:nvSpPr>
        <p:spPr bwMode="auto">
          <a:xfrm>
            <a:off x="160338" y="5978525"/>
            <a:ext cx="151288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nchor="ct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sz="1600">
                <a:latin typeface="Sand" charset="0"/>
              </a:rPr>
              <a:t>an input sequence</a:t>
            </a:r>
          </a:p>
        </p:txBody>
      </p:sp>
      <p:grpSp>
        <p:nvGrpSpPr>
          <p:cNvPr id="65549" name="Group 35"/>
          <p:cNvGrpSpPr>
            <a:grpSpLocks/>
          </p:cNvGrpSpPr>
          <p:nvPr/>
        </p:nvGrpSpPr>
        <p:grpSpPr bwMode="auto">
          <a:xfrm>
            <a:off x="8391525" y="6061075"/>
            <a:ext cx="479425" cy="522288"/>
            <a:chOff x="2928" y="1051"/>
            <a:chExt cx="840" cy="957"/>
          </a:xfrm>
        </p:grpSpPr>
        <p:sp>
          <p:nvSpPr>
            <p:cNvPr id="65560" name="Freeform 36"/>
            <p:cNvSpPr>
              <a:spLocks/>
            </p:cNvSpPr>
            <p:nvPr/>
          </p:nvSpPr>
          <p:spPr bwMode="auto">
            <a:xfrm>
              <a:off x="2928" y="1759"/>
              <a:ext cx="810" cy="249"/>
            </a:xfrm>
            <a:custGeom>
              <a:avLst/>
              <a:gdLst>
                <a:gd name="T0" fmla="*/ 87 w 1048"/>
                <a:gd name="T1" fmla="*/ 21 h 250"/>
                <a:gd name="T2" fmla="*/ 150 w 1048"/>
                <a:gd name="T3" fmla="*/ 83 h 250"/>
                <a:gd name="T4" fmla="*/ 157 w 1048"/>
                <a:gd name="T5" fmla="*/ 111 h 250"/>
                <a:gd name="T6" fmla="*/ 164 w 1048"/>
                <a:gd name="T7" fmla="*/ 131 h 250"/>
                <a:gd name="T8" fmla="*/ 172 w 1048"/>
                <a:gd name="T9" fmla="*/ 172 h 250"/>
                <a:gd name="T10" fmla="*/ 123 w 1048"/>
                <a:gd name="T11" fmla="*/ 241 h 250"/>
                <a:gd name="T12" fmla="*/ 13 w 1048"/>
                <a:gd name="T13" fmla="*/ 221 h 250"/>
                <a:gd name="T14" fmla="*/ 0 w 1048"/>
                <a:gd name="T15" fmla="*/ 200 h 250"/>
                <a:gd name="T16" fmla="*/ 2 w 1048"/>
                <a:gd name="T17" fmla="*/ 166 h 250"/>
                <a:gd name="T18" fmla="*/ 15 w 1048"/>
                <a:gd name="T19" fmla="*/ 125 h 250"/>
                <a:gd name="T20" fmla="*/ 34 w 1048"/>
                <a:gd name="T21" fmla="*/ 76 h 250"/>
                <a:gd name="T22" fmla="*/ 46 w 1048"/>
                <a:gd name="T23" fmla="*/ 55 h 250"/>
                <a:gd name="T24" fmla="*/ 53 w 1048"/>
                <a:gd name="T25" fmla="*/ 28 h 250"/>
                <a:gd name="T26" fmla="*/ 62 w 1048"/>
                <a:gd name="T27" fmla="*/ 14 h 250"/>
                <a:gd name="T28" fmla="*/ 83 w 1048"/>
                <a:gd name="T29" fmla="*/ 28 h 250"/>
                <a:gd name="T30" fmla="*/ 87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65561" name="Oval 37"/>
            <p:cNvSpPr>
              <a:spLocks noChangeArrowheads="1"/>
            </p:cNvSpPr>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65562" name="Oval 38"/>
            <p:cNvSpPr>
              <a:spLocks noChangeArrowheads="1"/>
            </p:cNvSpPr>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65563" name="Oval 39"/>
            <p:cNvSpPr>
              <a:spLocks noChangeArrowheads="1"/>
            </p:cNvSpPr>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65564" name="Oval 40"/>
            <p:cNvSpPr>
              <a:spLocks noChangeArrowheads="1"/>
            </p:cNvSpPr>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65565" name="Oval 41"/>
            <p:cNvSpPr>
              <a:spLocks noChangeArrowheads="1"/>
            </p:cNvSpPr>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65566" name="Oval 42"/>
            <p:cNvSpPr>
              <a:spLocks noChangeArrowheads="1"/>
            </p:cNvSpPr>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65567" name="Oval 43"/>
            <p:cNvSpPr>
              <a:spLocks noChangeArrowheads="1"/>
            </p:cNvSpPr>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65568" name="AutoShape 44"/>
            <p:cNvSpPr>
              <a:spLocks noChangeArrowheads="1"/>
            </p:cNvSpPr>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65569" name="Freeform 45"/>
            <p:cNvSpPr>
              <a:spLocks/>
            </p:cNvSpPr>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65570" name="Freeform 46"/>
            <p:cNvSpPr>
              <a:spLocks/>
            </p:cNvSpPr>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65571" name="Freeform 47"/>
            <p:cNvSpPr>
              <a:spLocks/>
            </p:cNvSpPr>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65572" name="Freeform 48"/>
            <p:cNvSpPr>
              <a:spLocks/>
            </p:cNvSpPr>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65550" name="Oval 50"/>
          <p:cNvSpPr>
            <a:spLocks noChangeArrowheads="1"/>
          </p:cNvSpPr>
          <p:nvPr/>
        </p:nvSpPr>
        <p:spPr bwMode="auto">
          <a:xfrm>
            <a:off x="6019800" y="2743200"/>
            <a:ext cx="1566863" cy="1565275"/>
          </a:xfrm>
          <a:prstGeom prst="ellipse">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65551" name="Text Box 51"/>
          <p:cNvSpPr txBox="1">
            <a:spLocks noChangeArrowheads="1"/>
          </p:cNvSpPr>
          <p:nvPr/>
        </p:nvSpPr>
        <p:spPr bwMode="auto">
          <a:xfrm>
            <a:off x="6259513" y="3265488"/>
            <a:ext cx="1073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b="1">
                <a:latin typeface="Times" charset="0"/>
              </a:rPr>
              <a:t>State 1</a:t>
            </a:r>
          </a:p>
        </p:txBody>
      </p:sp>
      <p:sp>
        <p:nvSpPr>
          <p:cNvPr id="65552" name="Text Box 52"/>
          <p:cNvSpPr txBox="1">
            <a:spLocks noChangeArrowheads="1"/>
          </p:cNvSpPr>
          <p:nvPr/>
        </p:nvSpPr>
        <p:spPr bwMode="auto">
          <a:xfrm>
            <a:off x="5378450" y="6335713"/>
            <a:ext cx="2830513"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r" eaLnBrk="1" hangingPunct="1"/>
            <a:r>
              <a:rPr lang="en-US" altLang="en-US" sz="1200">
                <a:solidFill>
                  <a:srgbClr val="0900FF"/>
                </a:solidFill>
                <a:latin typeface="Comic Sans MS" pitchFamily="66" charset="0"/>
              </a:rPr>
              <a:t>What does this FSM do overall?</a:t>
            </a:r>
          </a:p>
        </p:txBody>
      </p:sp>
      <p:sp>
        <p:nvSpPr>
          <p:cNvPr id="65553" name="Text Box 55"/>
          <p:cNvSpPr txBox="1">
            <a:spLocks noChangeArrowheads="1"/>
          </p:cNvSpPr>
          <p:nvPr/>
        </p:nvSpPr>
        <p:spPr bwMode="auto">
          <a:xfrm>
            <a:off x="6931025" y="1641475"/>
            <a:ext cx="158115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sz="1600">
                <a:latin typeface="Comic Sans MS" pitchFamily="66" charset="0"/>
              </a:rPr>
              <a:t>transition on 0</a:t>
            </a:r>
          </a:p>
        </p:txBody>
      </p:sp>
      <p:sp>
        <p:nvSpPr>
          <p:cNvPr id="65554" name="Freeform 56"/>
          <p:cNvSpPr>
            <a:spLocks/>
          </p:cNvSpPr>
          <p:nvPr/>
        </p:nvSpPr>
        <p:spPr bwMode="auto">
          <a:xfrm>
            <a:off x="6340475" y="1843088"/>
            <a:ext cx="806450" cy="892175"/>
          </a:xfrm>
          <a:custGeom>
            <a:avLst/>
            <a:gdLst>
              <a:gd name="T0" fmla="*/ 2147483647 w 127"/>
              <a:gd name="T1" fmla="*/ 2147483647 h 238"/>
              <a:gd name="T2" fmla="*/ 2147483647 w 127"/>
              <a:gd name="T3" fmla="*/ 2147483647 h 238"/>
              <a:gd name="T4" fmla="*/ 2147483647 w 127"/>
              <a:gd name="T5" fmla="*/ 2147483647 h 238"/>
              <a:gd name="T6" fmla="*/ 2147483647 w 127"/>
              <a:gd name="T7" fmla="*/ 0 h 238"/>
              <a:gd name="T8" fmla="*/ 2147483647 w 127"/>
              <a:gd name="T9" fmla="*/ 2147483647 h 238"/>
              <a:gd name="T10" fmla="*/ 2147483647 w 127"/>
              <a:gd name="T11" fmla="*/ 2147483647 h 238"/>
              <a:gd name="T12" fmla="*/ 2147483647 w 127"/>
              <a:gd name="T13" fmla="*/ 2147483647 h 238"/>
              <a:gd name="T14" fmla="*/ 0 60000 65536"/>
              <a:gd name="T15" fmla="*/ 0 60000 65536"/>
              <a:gd name="T16" fmla="*/ 0 60000 65536"/>
              <a:gd name="T17" fmla="*/ 0 60000 65536"/>
              <a:gd name="T18" fmla="*/ 0 60000 65536"/>
              <a:gd name="T19" fmla="*/ 0 60000 65536"/>
              <a:gd name="T20" fmla="*/ 0 60000 65536"/>
              <a:gd name="T21" fmla="*/ 0 w 127"/>
              <a:gd name="T22" fmla="*/ 0 h 238"/>
              <a:gd name="T23" fmla="*/ 127 w 127"/>
              <a:gd name="T24" fmla="*/ 238 h 23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7" h="238">
                <a:moveTo>
                  <a:pt x="64" y="238"/>
                </a:moveTo>
                <a:cubicBezTo>
                  <a:pt x="40" y="216"/>
                  <a:pt x="17" y="194"/>
                  <a:pt x="9" y="165"/>
                </a:cubicBezTo>
                <a:cubicBezTo>
                  <a:pt x="0" y="135"/>
                  <a:pt x="3" y="88"/>
                  <a:pt x="15" y="61"/>
                </a:cubicBezTo>
                <a:cubicBezTo>
                  <a:pt x="26" y="33"/>
                  <a:pt x="58" y="0"/>
                  <a:pt x="76" y="0"/>
                </a:cubicBezTo>
                <a:cubicBezTo>
                  <a:pt x="93" y="0"/>
                  <a:pt x="110" y="38"/>
                  <a:pt x="119" y="61"/>
                </a:cubicBezTo>
                <a:cubicBezTo>
                  <a:pt x="127" y="83"/>
                  <a:pt x="127" y="107"/>
                  <a:pt x="125" y="134"/>
                </a:cubicBezTo>
                <a:cubicBezTo>
                  <a:pt x="122" y="160"/>
                  <a:pt x="111" y="190"/>
                  <a:pt x="101" y="220"/>
                </a:cubicBezTo>
              </a:path>
            </a:pathLst>
          </a:custGeom>
          <a:noFill/>
          <a:ln w="19050">
            <a:solidFill>
              <a:schemeClr val="tx1"/>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5555" name="Text Box 57"/>
          <p:cNvSpPr txBox="1">
            <a:spLocks noChangeArrowheads="1"/>
          </p:cNvSpPr>
          <p:nvPr/>
        </p:nvSpPr>
        <p:spPr bwMode="auto">
          <a:xfrm>
            <a:off x="3841750" y="4249738"/>
            <a:ext cx="1550988"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sz="1600">
                <a:latin typeface="Comic Sans MS" pitchFamily="66" charset="0"/>
              </a:rPr>
              <a:t>transition on 1</a:t>
            </a:r>
          </a:p>
        </p:txBody>
      </p:sp>
      <p:sp>
        <p:nvSpPr>
          <p:cNvPr id="65556" name="Text Box 58"/>
          <p:cNvSpPr txBox="1">
            <a:spLocks noChangeArrowheads="1"/>
          </p:cNvSpPr>
          <p:nvPr/>
        </p:nvSpPr>
        <p:spPr bwMode="auto">
          <a:xfrm>
            <a:off x="3841750" y="2460625"/>
            <a:ext cx="1550988"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sz="1600">
                <a:latin typeface="Comic Sans MS" pitchFamily="66" charset="0"/>
              </a:rPr>
              <a:t>transition on 1</a:t>
            </a:r>
          </a:p>
        </p:txBody>
      </p:sp>
      <p:sp>
        <p:nvSpPr>
          <p:cNvPr id="65557" name="Oval 59"/>
          <p:cNvSpPr>
            <a:spLocks noChangeArrowheads="1"/>
          </p:cNvSpPr>
          <p:nvPr/>
        </p:nvSpPr>
        <p:spPr bwMode="auto">
          <a:xfrm>
            <a:off x="6103938" y="2825750"/>
            <a:ext cx="1390650" cy="1389063"/>
          </a:xfrm>
          <a:prstGeom prst="ellipse">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cxnSp>
        <p:nvCxnSpPr>
          <p:cNvPr id="65558" name="Straight Arrow Connector 39"/>
          <p:cNvCxnSpPr>
            <a:cxnSpLocks noChangeShapeType="1"/>
            <a:endCxn id="65547" idx="2"/>
          </p:cNvCxnSpPr>
          <p:nvPr/>
        </p:nvCxnSpPr>
        <p:spPr bwMode="auto">
          <a:xfrm>
            <a:off x="2133600" y="6629400"/>
            <a:ext cx="1493838" cy="15875"/>
          </a:xfrm>
          <a:prstGeom prst="straightConnector1">
            <a:avLst/>
          </a:prstGeom>
          <a:noFill/>
          <a:ln w="9525">
            <a:solidFill>
              <a:srgbClr val="000000"/>
            </a:solidFill>
            <a:round/>
            <a:headEnd/>
            <a:tailEnd type="stealth" w="med" len="med"/>
          </a:ln>
          <a:extLst>
            <a:ext uri="{909E8E84-426E-40DD-AFC4-6F175D3DCCD1}">
              <a14:hiddenFill xmlns:a14="http://schemas.microsoft.com/office/drawing/2010/main">
                <a:noFill/>
              </a14:hiddenFill>
            </a:ext>
          </a:extLst>
        </p:spPr>
      </p:cxnSp>
      <p:sp>
        <p:nvSpPr>
          <p:cNvPr id="65559" name="Rectangle 40"/>
          <p:cNvSpPr>
            <a:spLocks noChangeArrowheads="1"/>
          </p:cNvSpPr>
          <p:nvPr/>
        </p:nvSpPr>
        <p:spPr bwMode="auto">
          <a:xfrm>
            <a:off x="327025" y="6464300"/>
            <a:ext cx="1163638"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sz="1000">
                <a:latin typeface="Calibri" pitchFamily="34" charset="0"/>
              </a:rPr>
              <a:t>always left-to-right</a:t>
            </a:r>
          </a:p>
        </p:txBody>
      </p:sp>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ext Box 5"/>
          <p:cNvSpPr txBox="1">
            <a:spLocks noChangeArrowheads="1"/>
          </p:cNvSpPr>
          <p:nvPr/>
        </p:nvSpPr>
        <p:spPr bwMode="auto">
          <a:xfrm>
            <a:off x="685800" y="228600"/>
            <a:ext cx="7781925"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sz="4000">
                <a:latin typeface="Times" charset="0"/>
              </a:rPr>
              <a:t>Another example</a:t>
            </a:r>
          </a:p>
        </p:txBody>
      </p:sp>
      <p:sp>
        <p:nvSpPr>
          <p:cNvPr id="66563" name="Text Box 6"/>
          <p:cNvSpPr txBox="1">
            <a:spLocks noChangeArrowheads="1"/>
          </p:cNvSpPr>
          <p:nvPr/>
        </p:nvSpPr>
        <p:spPr bwMode="auto">
          <a:xfrm>
            <a:off x="533400" y="4999038"/>
            <a:ext cx="24384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nchor="ct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a:latin typeface="Times" charset="0"/>
              </a:rPr>
              <a:t>What inputs does this FSM </a:t>
            </a:r>
            <a:r>
              <a:rPr lang="en-US" altLang="en-US" b="1" i="1">
                <a:solidFill>
                  <a:srgbClr val="F3020A"/>
                </a:solidFill>
                <a:latin typeface="Times" charset="0"/>
              </a:rPr>
              <a:t>accept</a:t>
            </a:r>
            <a:r>
              <a:rPr lang="en-US" altLang="en-US">
                <a:latin typeface="Times" charset="0"/>
              </a:rPr>
              <a:t>?</a:t>
            </a:r>
          </a:p>
        </p:txBody>
      </p:sp>
      <p:sp>
        <p:nvSpPr>
          <p:cNvPr id="66564" name="Oval 7"/>
          <p:cNvSpPr>
            <a:spLocks noChangeArrowheads="1"/>
          </p:cNvSpPr>
          <p:nvPr/>
        </p:nvSpPr>
        <p:spPr bwMode="auto">
          <a:xfrm>
            <a:off x="2297113" y="2335213"/>
            <a:ext cx="669925" cy="669925"/>
          </a:xfrm>
          <a:prstGeom prst="ellipse">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66565" name="Text Box 8"/>
          <p:cNvSpPr txBox="1">
            <a:spLocks noChangeArrowheads="1"/>
          </p:cNvSpPr>
          <p:nvPr/>
        </p:nvSpPr>
        <p:spPr bwMode="auto">
          <a:xfrm>
            <a:off x="2439988" y="2506663"/>
            <a:ext cx="3651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sz="1600">
                <a:latin typeface="Times" charset="0"/>
              </a:rPr>
              <a:t>s0</a:t>
            </a:r>
          </a:p>
        </p:txBody>
      </p:sp>
      <p:sp>
        <p:nvSpPr>
          <p:cNvPr id="66566" name="Oval 9"/>
          <p:cNvSpPr>
            <a:spLocks noChangeArrowheads="1"/>
          </p:cNvSpPr>
          <p:nvPr/>
        </p:nvSpPr>
        <p:spPr bwMode="auto">
          <a:xfrm>
            <a:off x="4251325" y="2098675"/>
            <a:ext cx="669925" cy="669925"/>
          </a:xfrm>
          <a:prstGeom prst="ellipse">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66567" name="Text Box 10"/>
          <p:cNvSpPr txBox="1">
            <a:spLocks noChangeArrowheads="1"/>
          </p:cNvSpPr>
          <p:nvPr/>
        </p:nvSpPr>
        <p:spPr bwMode="auto">
          <a:xfrm>
            <a:off x="4394200" y="2270125"/>
            <a:ext cx="3651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sz="1600">
                <a:latin typeface="Times" charset="0"/>
              </a:rPr>
              <a:t>s1</a:t>
            </a:r>
          </a:p>
        </p:txBody>
      </p:sp>
      <p:sp>
        <p:nvSpPr>
          <p:cNvPr id="66568" name="Oval 11"/>
          <p:cNvSpPr>
            <a:spLocks noChangeArrowheads="1"/>
          </p:cNvSpPr>
          <p:nvPr/>
        </p:nvSpPr>
        <p:spPr bwMode="auto">
          <a:xfrm>
            <a:off x="4181475" y="2038350"/>
            <a:ext cx="815975" cy="790575"/>
          </a:xfrm>
          <a:prstGeom prst="ellipse">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66569" name="Text Box 12"/>
          <p:cNvSpPr txBox="1">
            <a:spLocks noChangeArrowheads="1"/>
          </p:cNvSpPr>
          <p:nvPr/>
        </p:nvSpPr>
        <p:spPr bwMode="auto">
          <a:xfrm>
            <a:off x="2644775" y="1738313"/>
            <a:ext cx="3698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a:latin typeface="Comic Sans MS" pitchFamily="66" charset="0"/>
              </a:rPr>
              <a:t>0</a:t>
            </a:r>
          </a:p>
        </p:txBody>
      </p:sp>
      <p:sp>
        <p:nvSpPr>
          <p:cNvPr id="66570" name="Text Box 13"/>
          <p:cNvSpPr txBox="1">
            <a:spLocks noChangeArrowheads="1"/>
          </p:cNvSpPr>
          <p:nvPr/>
        </p:nvSpPr>
        <p:spPr bwMode="auto">
          <a:xfrm>
            <a:off x="3387725" y="2138363"/>
            <a:ext cx="3206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a:latin typeface="Comic Sans MS" pitchFamily="66" charset="0"/>
              </a:rPr>
              <a:t>1</a:t>
            </a:r>
          </a:p>
        </p:txBody>
      </p:sp>
      <p:sp>
        <p:nvSpPr>
          <p:cNvPr id="66571" name="Freeform 15"/>
          <p:cNvSpPr>
            <a:spLocks/>
          </p:cNvSpPr>
          <p:nvPr/>
        </p:nvSpPr>
        <p:spPr bwMode="auto">
          <a:xfrm>
            <a:off x="2459038" y="1862138"/>
            <a:ext cx="241300" cy="415925"/>
          </a:xfrm>
          <a:custGeom>
            <a:avLst/>
            <a:gdLst>
              <a:gd name="T0" fmla="*/ 2147483647 w 127"/>
              <a:gd name="T1" fmla="*/ 2147483647 h 238"/>
              <a:gd name="T2" fmla="*/ 2147483647 w 127"/>
              <a:gd name="T3" fmla="*/ 2147483647 h 238"/>
              <a:gd name="T4" fmla="*/ 2147483647 w 127"/>
              <a:gd name="T5" fmla="*/ 2147483647 h 238"/>
              <a:gd name="T6" fmla="*/ 2147483647 w 127"/>
              <a:gd name="T7" fmla="*/ 0 h 238"/>
              <a:gd name="T8" fmla="*/ 2147483647 w 127"/>
              <a:gd name="T9" fmla="*/ 2147483647 h 238"/>
              <a:gd name="T10" fmla="*/ 2147483647 w 127"/>
              <a:gd name="T11" fmla="*/ 2147483647 h 238"/>
              <a:gd name="T12" fmla="*/ 2147483647 w 127"/>
              <a:gd name="T13" fmla="*/ 2147483647 h 238"/>
              <a:gd name="T14" fmla="*/ 0 60000 65536"/>
              <a:gd name="T15" fmla="*/ 0 60000 65536"/>
              <a:gd name="T16" fmla="*/ 0 60000 65536"/>
              <a:gd name="T17" fmla="*/ 0 60000 65536"/>
              <a:gd name="T18" fmla="*/ 0 60000 65536"/>
              <a:gd name="T19" fmla="*/ 0 60000 65536"/>
              <a:gd name="T20" fmla="*/ 0 60000 65536"/>
              <a:gd name="T21" fmla="*/ 0 w 127"/>
              <a:gd name="T22" fmla="*/ 0 h 238"/>
              <a:gd name="T23" fmla="*/ 127 w 127"/>
              <a:gd name="T24" fmla="*/ 238 h 23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7" h="238">
                <a:moveTo>
                  <a:pt x="64" y="238"/>
                </a:moveTo>
                <a:cubicBezTo>
                  <a:pt x="40" y="216"/>
                  <a:pt x="17" y="194"/>
                  <a:pt x="9" y="165"/>
                </a:cubicBezTo>
                <a:cubicBezTo>
                  <a:pt x="0" y="135"/>
                  <a:pt x="3" y="88"/>
                  <a:pt x="15" y="61"/>
                </a:cubicBezTo>
                <a:cubicBezTo>
                  <a:pt x="26" y="33"/>
                  <a:pt x="58" y="0"/>
                  <a:pt x="76" y="0"/>
                </a:cubicBezTo>
                <a:cubicBezTo>
                  <a:pt x="93" y="0"/>
                  <a:pt x="110" y="38"/>
                  <a:pt x="119" y="61"/>
                </a:cubicBezTo>
                <a:cubicBezTo>
                  <a:pt x="127" y="83"/>
                  <a:pt x="127" y="107"/>
                  <a:pt x="125" y="134"/>
                </a:cubicBezTo>
                <a:cubicBezTo>
                  <a:pt x="122" y="160"/>
                  <a:pt x="111" y="190"/>
                  <a:pt x="101" y="220"/>
                </a:cubicBezTo>
              </a:path>
            </a:pathLst>
          </a:custGeom>
          <a:noFill/>
          <a:ln w="19050">
            <a:solidFill>
              <a:schemeClr val="tx1"/>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6572" name="Oval 17"/>
          <p:cNvSpPr>
            <a:spLocks noChangeArrowheads="1"/>
          </p:cNvSpPr>
          <p:nvPr/>
        </p:nvSpPr>
        <p:spPr bwMode="auto">
          <a:xfrm>
            <a:off x="2220913" y="2279650"/>
            <a:ext cx="815975" cy="790575"/>
          </a:xfrm>
          <a:prstGeom prst="ellipse">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66573" name="Line 18"/>
          <p:cNvSpPr>
            <a:spLocks noChangeShapeType="1"/>
          </p:cNvSpPr>
          <p:nvPr/>
        </p:nvSpPr>
        <p:spPr bwMode="auto">
          <a:xfrm flipV="1">
            <a:off x="3048000" y="2360613"/>
            <a:ext cx="1135063" cy="319087"/>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6574" name="Oval 19"/>
          <p:cNvSpPr>
            <a:spLocks noChangeArrowheads="1"/>
          </p:cNvSpPr>
          <p:nvPr/>
        </p:nvSpPr>
        <p:spPr bwMode="auto">
          <a:xfrm>
            <a:off x="5888038" y="2987675"/>
            <a:ext cx="669925" cy="669925"/>
          </a:xfrm>
          <a:prstGeom prst="ellipse">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66575" name="Text Box 20"/>
          <p:cNvSpPr txBox="1">
            <a:spLocks noChangeArrowheads="1"/>
          </p:cNvSpPr>
          <p:nvPr/>
        </p:nvSpPr>
        <p:spPr bwMode="auto">
          <a:xfrm>
            <a:off x="6030913" y="3159125"/>
            <a:ext cx="3651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sz="1600">
                <a:latin typeface="Times" charset="0"/>
              </a:rPr>
              <a:t>s2</a:t>
            </a:r>
          </a:p>
        </p:txBody>
      </p:sp>
      <p:sp>
        <p:nvSpPr>
          <p:cNvPr id="66576" name="Line 21"/>
          <p:cNvSpPr>
            <a:spLocks noChangeShapeType="1"/>
          </p:cNvSpPr>
          <p:nvPr/>
        </p:nvSpPr>
        <p:spPr bwMode="auto">
          <a:xfrm>
            <a:off x="4935538" y="2628900"/>
            <a:ext cx="990600" cy="57150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6577" name="Text Box 22"/>
          <p:cNvSpPr txBox="1">
            <a:spLocks noChangeArrowheads="1"/>
          </p:cNvSpPr>
          <p:nvPr/>
        </p:nvSpPr>
        <p:spPr bwMode="auto">
          <a:xfrm>
            <a:off x="6911975" y="3187700"/>
            <a:ext cx="5921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a:latin typeface="Comic Sans MS" pitchFamily="66" charset="0"/>
              </a:rPr>
              <a:t>0,1</a:t>
            </a:r>
          </a:p>
        </p:txBody>
      </p:sp>
      <p:sp>
        <p:nvSpPr>
          <p:cNvPr id="66578" name="Freeform 23"/>
          <p:cNvSpPr>
            <a:spLocks/>
          </p:cNvSpPr>
          <p:nvPr/>
        </p:nvSpPr>
        <p:spPr bwMode="auto">
          <a:xfrm rot="5836100">
            <a:off x="6640513" y="3154362"/>
            <a:ext cx="241300" cy="415925"/>
          </a:xfrm>
          <a:custGeom>
            <a:avLst/>
            <a:gdLst>
              <a:gd name="T0" fmla="*/ 2147483647 w 127"/>
              <a:gd name="T1" fmla="*/ 2147483647 h 238"/>
              <a:gd name="T2" fmla="*/ 2147483647 w 127"/>
              <a:gd name="T3" fmla="*/ 2147483647 h 238"/>
              <a:gd name="T4" fmla="*/ 2147483647 w 127"/>
              <a:gd name="T5" fmla="*/ 2147483647 h 238"/>
              <a:gd name="T6" fmla="*/ 2147483647 w 127"/>
              <a:gd name="T7" fmla="*/ 0 h 238"/>
              <a:gd name="T8" fmla="*/ 2147483647 w 127"/>
              <a:gd name="T9" fmla="*/ 2147483647 h 238"/>
              <a:gd name="T10" fmla="*/ 2147483647 w 127"/>
              <a:gd name="T11" fmla="*/ 2147483647 h 238"/>
              <a:gd name="T12" fmla="*/ 2147483647 w 127"/>
              <a:gd name="T13" fmla="*/ 2147483647 h 238"/>
              <a:gd name="T14" fmla="*/ 0 60000 65536"/>
              <a:gd name="T15" fmla="*/ 0 60000 65536"/>
              <a:gd name="T16" fmla="*/ 0 60000 65536"/>
              <a:gd name="T17" fmla="*/ 0 60000 65536"/>
              <a:gd name="T18" fmla="*/ 0 60000 65536"/>
              <a:gd name="T19" fmla="*/ 0 60000 65536"/>
              <a:gd name="T20" fmla="*/ 0 60000 65536"/>
              <a:gd name="T21" fmla="*/ 0 w 127"/>
              <a:gd name="T22" fmla="*/ 0 h 238"/>
              <a:gd name="T23" fmla="*/ 127 w 127"/>
              <a:gd name="T24" fmla="*/ 238 h 23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7" h="238">
                <a:moveTo>
                  <a:pt x="64" y="238"/>
                </a:moveTo>
                <a:cubicBezTo>
                  <a:pt x="40" y="216"/>
                  <a:pt x="17" y="194"/>
                  <a:pt x="9" y="165"/>
                </a:cubicBezTo>
                <a:cubicBezTo>
                  <a:pt x="0" y="135"/>
                  <a:pt x="3" y="88"/>
                  <a:pt x="15" y="61"/>
                </a:cubicBezTo>
                <a:cubicBezTo>
                  <a:pt x="26" y="33"/>
                  <a:pt x="58" y="0"/>
                  <a:pt x="76" y="0"/>
                </a:cubicBezTo>
                <a:cubicBezTo>
                  <a:pt x="93" y="0"/>
                  <a:pt x="110" y="38"/>
                  <a:pt x="119" y="61"/>
                </a:cubicBezTo>
                <a:cubicBezTo>
                  <a:pt x="127" y="83"/>
                  <a:pt x="127" y="107"/>
                  <a:pt x="125" y="134"/>
                </a:cubicBezTo>
                <a:cubicBezTo>
                  <a:pt x="122" y="160"/>
                  <a:pt x="111" y="190"/>
                  <a:pt x="101" y="220"/>
                </a:cubicBezTo>
              </a:path>
            </a:pathLst>
          </a:custGeom>
          <a:noFill/>
          <a:ln w="19050">
            <a:solidFill>
              <a:schemeClr val="tx1"/>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6579" name="Text Box 24"/>
          <p:cNvSpPr txBox="1">
            <a:spLocks noChangeArrowheads="1"/>
          </p:cNvSpPr>
          <p:nvPr/>
        </p:nvSpPr>
        <p:spPr bwMode="auto">
          <a:xfrm>
            <a:off x="5311775" y="2489200"/>
            <a:ext cx="3206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a:latin typeface="Comic Sans MS" pitchFamily="66" charset="0"/>
              </a:rPr>
              <a:t>1</a:t>
            </a:r>
          </a:p>
        </p:txBody>
      </p:sp>
      <p:sp>
        <p:nvSpPr>
          <p:cNvPr id="66580" name="Freeform 27"/>
          <p:cNvSpPr>
            <a:spLocks/>
          </p:cNvSpPr>
          <p:nvPr/>
        </p:nvSpPr>
        <p:spPr bwMode="auto">
          <a:xfrm>
            <a:off x="2035175" y="2503488"/>
            <a:ext cx="174625" cy="339725"/>
          </a:xfrm>
          <a:custGeom>
            <a:avLst/>
            <a:gdLst>
              <a:gd name="T0" fmla="*/ 0 w 110"/>
              <a:gd name="T1" fmla="*/ 0 h 214"/>
              <a:gd name="T2" fmla="*/ 0 w 110"/>
              <a:gd name="T3" fmla="*/ 2147483647 h 214"/>
              <a:gd name="T4" fmla="*/ 2147483647 w 110"/>
              <a:gd name="T5" fmla="*/ 2147483647 h 214"/>
              <a:gd name="T6" fmla="*/ 0 w 110"/>
              <a:gd name="T7" fmla="*/ 0 h 214"/>
              <a:gd name="T8" fmla="*/ 0 60000 65536"/>
              <a:gd name="T9" fmla="*/ 0 60000 65536"/>
              <a:gd name="T10" fmla="*/ 0 60000 65536"/>
              <a:gd name="T11" fmla="*/ 0 60000 65536"/>
              <a:gd name="T12" fmla="*/ 0 w 110"/>
              <a:gd name="T13" fmla="*/ 0 h 214"/>
              <a:gd name="T14" fmla="*/ 110 w 110"/>
              <a:gd name="T15" fmla="*/ 214 h 214"/>
            </a:gdLst>
            <a:ahLst/>
            <a:cxnLst>
              <a:cxn ang="T8">
                <a:pos x="T0" y="T1"/>
              </a:cxn>
              <a:cxn ang="T9">
                <a:pos x="T2" y="T3"/>
              </a:cxn>
              <a:cxn ang="T10">
                <a:pos x="T4" y="T5"/>
              </a:cxn>
              <a:cxn ang="T11">
                <a:pos x="T6" y="T7"/>
              </a:cxn>
            </a:cxnLst>
            <a:rect l="T12" t="T13" r="T14" b="T15"/>
            <a:pathLst>
              <a:path w="110" h="214">
                <a:moveTo>
                  <a:pt x="0" y="0"/>
                </a:moveTo>
                <a:cubicBezTo>
                  <a:pt x="0" y="71"/>
                  <a:pt x="0" y="142"/>
                  <a:pt x="0" y="214"/>
                </a:cubicBezTo>
                <a:lnTo>
                  <a:pt x="110" y="104"/>
                </a:lnTo>
                <a:lnTo>
                  <a:pt x="0" y="0"/>
                </a:lnTo>
                <a:close/>
              </a:path>
            </a:pathLst>
          </a:cu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6581" name="Text Box 30"/>
          <p:cNvSpPr txBox="1">
            <a:spLocks noChangeArrowheads="1"/>
          </p:cNvSpPr>
          <p:nvPr/>
        </p:nvSpPr>
        <p:spPr bwMode="auto">
          <a:xfrm>
            <a:off x="3276600" y="4495800"/>
            <a:ext cx="2438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nchor="ct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a:solidFill>
                  <a:srgbClr val="0900FF"/>
                </a:solidFill>
                <a:latin typeface="Times" charset="0"/>
              </a:rPr>
              <a:t>Specifically?</a:t>
            </a:r>
          </a:p>
        </p:txBody>
      </p:sp>
      <p:sp>
        <p:nvSpPr>
          <p:cNvPr id="66582" name="Text Box 31"/>
          <p:cNvSpPr txBox="1">
            <a:spLocks noChangeArrowheads="1"/>
          </p:cNvSpPr>
          <p:nvPr/>
        </p:nvSpPr>
        <p:spPr bwMode="auto">
          <a:xfrm>
            <a:off x="3276600" y="5203825"/>
            <a:ext cx="2438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nchor="ct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a:solidFill>
                  <a:srgbClr val="0900FF"/>
                </a:solidFill>
                <a:latin typeface="Times" charset="0"/>
              </a:rPr>
              <a:t>Generally?</a:t>
            </a:r>
          </a:p>
        </p:txBody>
      </p:sp>
      <p:sp>
        <p:nvSpPr>
          <p:cNvPr id="66583" name="Text Box 32"/>
          <p:cNvSpPr txBox="1">
            <a:spLocks noChangeArrowheads="1"/>
          </p:cNvSpPr>
          <p:nvPr/>
        </p:nvSpPr>
        <p:spPr bwMode="auto">
          <a:xfrm>
            <a:off x="3276600" y="5913438"/>
            <a:ext cx="2438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nchor="ct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a:solidFill>
                  <a:srgbClr val="0900FF"/>
                </a:solidFill>
                <a:latin typeface="Times" charset="0"/>
              </a:rPr>
              <a:t>Fewer states?</a:t>
            </a:r>
          </a:p>
        </p:txBody>
      </p:sp>
      <p:sp>
        <p:nvSpPr>
          <p:cNvPr id="66584" name="AutoShape 33"/>
          <p:cNvSpPr>
            <a:spLocks/>
          </p:cNvSpPr>
          <p:nvPr/>
        </p:nvSpPr>
        <p:spPr bwMode="auto">
          <a:xfrm>
            <a:off x="2941638" y="4529138"/>
            <a:ext cx="249237" cy="1812925"/>
          </a:xfrm>
          <a:prstGeom prst="leftBrace">
            <a:avLst>
              <a:gd name="adj1" fmla="val 60616"/>
              <a:gd name="adj2" fmla="val 50000"/>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66585" name="Text Box 34"/>
          <p:cNvSpPr txBox="1">
            <a:spLocks noChangeArrowheads="1"/>
          </p:cNvSpPr>
          <p:nvPr/>
        </p:nvSpPr>
        <p:spPr bwMode="auto">
          <a:xfrm>
            <a:off x="3554413" y="6311900"/>
            <a:ext cx="2830512"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sz="1200">
                <a:solidFill>
                  <a:srgbClr val="0900FF"/>
                </a:solidFill>
                <a:latin typeface="Comic Sans MS" pitchFamily="66" charset="0"/>
              </a:rPr>
              <a:t>What does each state MEAN ? </a:t>
            </a:r>
          </a:p>
        </p:txBody>
      </p:sp>
      <p:sp>
        <p:nvSpPr>
          <p:cNvPr id="66586" name="Line 35"/>
          <p:cNvSpPr>
            <a:spLocks noChangeShapeType="1"/>
          </p:cNvSpPr>
          <p:nvPr/>
        </p:nvSpPr>
        <p:spPr bwMode="auto">
          <a:xfrm flipH="1">
            <a:off x="3048000" y="2538413"/>
            <a:ext cx="1092200" cy="27940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6587" name="Text Box 36"/>
          <p:cNvSpPr txBox="1">
            <a:spLocks noChangeArrowheads="1"/>
          </p:cNvSpPr>
          <p:nvPr/>
        </p:nvSpPr>
        <p:spPr bwMode="auto">
          <a:xfrm>
            <a:off x="3484563" y="2619375"/>
            <a:ext cx="3698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a:latin typeface="Comic Sans MS" pitchFamily="66" charset="0"/>
              </a:rPr>
              <a:t>0</a:t>
            </a:r>
          </a:p>
        </p:txBody>
      </p:sp>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6" descr="pool"/>
          <p:cNvPicPr>
            <a:picLocks noChangeAspect="1" noChangeArrowheads="1"/>
          </p:cNvPicPr>
          <p:nvPr/>
        </p:nvPicPr>
        <p:blipFill>
          <a:blip r:embed="rId2"/>
          <a:srcRect/>
          <a:stretch>
            <a:fillRect/>
          </a:stretch>
        </p:blipFill>
        <p:spPr bwMode="auto">
          <a:xfrm>
            <a:off x="714375" y="1147763"/>
            <a:ext cx="3448050" cy="2506662"/>
          </a:xfrm>
          <a:prstGeom prst="rect">
            <a:avLst/>
          </a:prstGeom>
          <a:noFill/>
          <a:ln w="9525">
            <a:solidFill>
              <a:schemeClr val="bg1">
                <a:lumMod val="65000"/>
              </a:schemeClr>
            </a:solidFill>
            <a:miter lim="800000"/>
            <a:headEnd/>
            <a:tailEnd/>
          </a:ln>
        </p:spPr>
      </p:pic>
      <p:pic>
        <p:nvPicPr>
          <p:cNvPr id="67587" name="Picture 6" descr="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40250" y="3805238"/>
            <a:ext cx="3911600" cy="2667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1268" name="Picture 5" descr="Picture 16"/>
          <p:cNvPicPr>
            <a:picLocks noChangeAspect="1" noChangeArrowheads="1"/>
          </p:cNvPicPr>
          <p:nvPr/>
        </p:nvPicPr>
        <p:blipFill>
          <a:blip r:embed="rId4"/>
          <a:srcRect/>
          <a:stretch>
            <a:fillRect/>
          </a:stretch>
        </p:blipFill>
        <p:spPr bwMode="auto">
          <a:xfrm>
            <a:off x="685800" y="3851275"/>
            <a:ext cx="3505200" cy="2574925"/>
          </a:xfrm>
          <a:prstGeom prst="rect">
            <a:avLst/>
          </a:prstGeom>
          <a:noFill/>
          <a:ln w="28575">
            <a:solidFill>
              <a:schemeClr val="bg1">
                <a:lumMod val="65000"/>
              </a:schemeClr>
            </a:solidFill>
            <a:miter lim="800000"/>
            <a:headEnd/>
            <a:tailEnd/>
          </a:ln>
        </p:spPr>
      </p:pic>
      <p:pic>
        <p:nvPicPr>
          <p:cNvPr id="67589" name="Picture 8" descr="Picture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33900" y="1143000"/>
            <a:ext cx="3924300" cy="2516188"/>
          </a:xfrm>
          <a:prstGeom prst="rect">
            <a:avLst/>
          </a:prstGeom>
          <a:noFill/>
          <a:ln w="12700">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67590" name="Text Box 5"/>
          <p:cNvSpPr txBox="1">
            <a:spLocks noChangeArrowheads="1"/>
          </p:cNvSpPr>
          <p:nvPr/>
        </p:nvSpPr>
        <p:spPr bwMode="auto">
          <a:xfrm>
            <a:off x="1147763" y="152400"/>
            <a:ext cx="68580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4200"/>
              <a:t>Project options...</a:t>
            </a:r>
          </a:p>
        </p:txBody>
      </p:sp>
      <p:sp>
        <p:nvSpPr>
          <p:cNvPr id="11271" name="Rectangle 10"/>
          <p:cNvSpPr>
            <a:spLocks noChangeArrowheads="1"/>
          </p:cNvSpPr>
          <p:nvPr/>
        </p:nvSpPr>
        <p:spPr bwMode="auto">
          <a:xfrm>
            <a:off x="1382713" y="1862138"/>
            <a:ext cx="2300287" cy="1077912"/>
          </a:xfrm>
          <a:prstGeom prst="rect">
            <a:avLst/>
          </a:prstGeom>
          <a:solidFill>
            <a:schemeClr val="bg1"/>
          </a:solidFill>
          <a:ln w="12700">
            <a:solidFill>
              <a:schemeClr val="tx1"/>
            </a:solidFill>
            <a:round/>
            <a:headEnd/>
            <a:tailEnd/>
          </a:ln>
        </p:spPr>
        <p:txBody>
          <a:bodyPr wrap="none">
            <a:spAutoFit/>
          </a:bodyPr>
          <a:lstStyle/>
          <a:p>
            <a:pPr>
              <a:defRPr/>
            </a:pPr>
            <a:r>
              <a:rPr lang="en-US" sz="6400" dirty="0" err="1">
                <a:solidFill>
                  <a:schemeClr val="bg1">
                    <a:lumMod val="50000"/>
                  </a:schemeClr>
                </a:solidFill>
                <a:latin typeface="Calibri" pitchFamily="-106" charset="0"/>
                <a:ea typeface="ＭＳ Ｐゴシック" pitchFamily="-106" charset="-128"/>
                <a:cs typeface="Calibri" pitchFamily="-106" charset="0"/>
              </a:rPr>
              <a:t>VPool</a:t>
            </a:r>
            <a:r>
              <a:rPr lang="en-US" sz="6400" dirty="0">
                <a:solidFill>
                  <a:schemeClr val="bg1">
                    <a:lumMod val="50000"/>
                  </a:schemeClr>
                </a:solidFill>
                <a:latin typeface="Calibri" pitchFamily="-106" charset="0"/>
                <a:ea typeface="ＭＳ Ｐゴシック" pitchFamily="-106" charset="-128"/>
                <a:cs typeface="Calibri" pitchFamily="-106" charset="0"/>
              </a:rPr>
              <a:t> </a:t>
            </a:r>
          </a:p>
        </p:txBody>
      </p:sp>
      <p:sp>
        <p:nvSpPr>
          <p:cNvPr id="67592" name="Rectangle 11"/>
          <p:cNvSpPr>
            <a:spLocks noChangeArrowheads="1"/>
          </p:cNvSpPr>
          <p:nvPr/>
        </p:nvSpPr>
        <p:spPr bwMode="auto">
          <a:xfrm>
            <a:off x="4603750" y="1862138"/>
            <a:ext cx="3783013" cy="1077912"/>
          </a:xfrm>
          <a:prstGeom prst="rect">
            <a:avLst/>
          </a:prstGeom>
          <a:solidFill>
            <a:srgbClr val="F9B5A0"/>
          </a:solidFill>
          <a:ln w="12700">
            <a:solidFill>
              <a:schemeClr val="tx1"/>
            </a:solidFill>
            <a:round/>
            <a:headEnd/>
            <a:tailEnd/>
          </a:ln>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sz="6400">
                <a:solidFill>
                  <a:srgbClr val="C00000"/>
                </a:solidFill>
                <a:latin typeface="Calibri" pitchFamily="34" charset="0"/>
              </a:rPr>
              <a:t>TextClouds</a:t>
            </a:r>
          </a:p>
        </p:txBody>
      </p:sp>
      <p:sp>
        <p:nvSpPr>
          <p:cNvPr id="67593" name="Rectangle 12"/>
          <p:cNvSpPr>
            <a:spLocks noChangeArrowheads="1"/>
          </p:cNvSpPr>
          <p:nvPr/>
        </p:nvSpPr>
        <p:spPr bwMode="auto">
          <a:xfrm>
            <a:off x="946150" y="4600575"/>
            <a:ext cx="2984500" cy="1076325"/>
          </a:xfrm>
          <a:prstGeom prst="rect">
            <a:avLst/>
          </a:prstGeom>
          <a:solidFill>
            <a:srgbClr val="FFFFFF"/>
          </a:solidFill>
          <a:ln w="12700">
            <a:solidFill>
              <a:schemeClr val="tx1"/>
            </a:solidFill>
            <a:round/>
            <a:headEnd/>
            <a:tailEnd/>
          </a:ln>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sz="6400">
                <a:solidFill>
                  <a:srgbClr val="7F7F7F"/>
                </a:solidFill>
                <a:latin typeface="Calibri" pitchFamily="34" charset="0"/>
              </a:rPr>
              <a:t>PyRobot</a:t>
            </a:r>
          </a:p>
        </p:txBody>
      </p:sp>
      <p:sp>
        <p:nvSpPr>
          <p:cNvPr id="67594" name="Rectangle 13"/>
          <p:cNvSpPr>
            <a:spLocks noChangeArrowheads="1"/>
          </p:cNvSpPr>
          <p:nvPr/>
        </p:nvSpPr>
        <p:spPr bwMode="auto">
          <a:xfrm>
            <a:off x="5006975" y="4600575"/>
            <a:ext cx="2976563" cy="1076325"/>
          </a:xfrm>
          <a:prstGeom prst="rect">
            <a:avLst/>
          </a:prstGeom>
          <a:solidFill>
            <a:srgbClr val="FFFFFF"/>
          </a:solidFill>
          <a:ln w="12700">
            <a:solidFill>
              <a:schemeClr val="tx1"/>
            </a:solidFill>
            <a:round/>
            <a:headEnd/>
            <a:tailEnd/>
          </a:ln>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sz="6400">
                <a:solidFill>
                  <a:srgbClr val="7F7F7F"/>
                </a:solidFill>
                <a:latin typeface="Calibri" pitchFamily="34" charset="0"/>
              </a:rPr>
              <a:t>Picobot!</a:t>
            </a:r>
          </a:p>
        </p:txBody>
      </p:sp>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6" descr="pool"/>
          <p:cNvPicPr>
            <a:picLocks noChangeAspect="1" noChangeArrowheads="1"/>
          </p:cNvPicPr>
          <p:nvPr/>
        </p:nvPicPr>
        <p:blipFill>
          <a:blip r:embed="rId2"/>
          <a:srcRect/>
          <a:stretch>
            <a:fillRect/>
          </a:stretch>
        </p:blipFill>
        <p:spPr bwMode="auto">
          <a:xfrm>
            <a:off x="714375" y="1147763"/>
            <a:ext cx="3448050" cy="2506662"/>
          </a:xfrm>
          <a:prstGeom prst="rect">
            <a:avLst/>
          </a:prstGeom>
          <a:noFill/>
          <a:ln w="9525">
            <a:solidFill>
              <a:schemeClr val="bg1">
                <a:lumMod val="65000"/>
              </a:schemeClr>
            </a:solidFill>
            <a:miter lim="800000"/>
            <a:headEnd/>
            <a:tailEnd/>
          </a:ln>
        </p:spPr>
      </p:pic>
      <p:pic>
        <p:nvPicPr>
          <p:cNvPr id="68611" name="Picture 6" descr="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40250" y="3805238"/>
            <a:ext cx="3911600" cy="2667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68612" name="Picture 5" descr="Picture 1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 y="3851275"/>
            <a:ext cx="3505200" cy="2574925"/>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11269" name="Picture 8" descr="Picture 10"/>
          <p:cNvPicPr>
            <a:picLocks noChangeAspect="1" noChangeArrowheads="1"/>
          </p:cNvPicPr>
          <p:nvPr/>
        </p:nvPicPr>
        <p:blipFill>
          <a:blip r:embed="rId5"/>
          <a:srcRect/>
          <a:stretch>
            <a:fillRect/>
          </a:stretch>
        </p:blipFill>
        <p:spPr bwMode="auto">
          <a:xfrm>
            <a:off x="4533900" y="1143000"/>
            <a:ext cx="3924300" cy="2516188"/>
          </a:xfrm>
          <a:prstGeom prst="rect">
            <a:avLst/>
          </a:prstGeom>
          <a:noFill/>
          <a:ln w="12700">
            <a:solidFill>
              <a:schemeClr val="bg1">
                <a:lumMod val="65000"/>
              </a:schemeClr>
            </a:solidFill>
            <a:miter lim="800000"/>
            <a:headEnd/>
            <a:tailEnd/>
          </a:ln>
        </p:spPr>
      </p:pic>
      <p:sp>
        <p:nvSpPr>
          <p:cNvPr id="68614" name="Text Box 5"/>
          <p:cNvSpPr txBox="1">
            <a:spLocks noChangeArrowheads="1"/>
          </p:cNvSpPr>
          <p:nvPr/>
        </p:nvSpPr>
        <p:spPr bwMode="auto">
          <a:xfrm>
            <a:off x="1147763" y="152400"/>
            <a:ext cx="68580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4200"/>
              <a:t>Project options...</a:t>
            </a:r>
          </a:p>
        </p:txBody>
      </p:sp>
      <p:sp>
        <p:nvSpPr>
          <p:cNvPr id="11271" name="Rectangle 10"/>
          <p:cNvSpPr>
            <a:spLocks noChangeArrowheads="1"/>
          </p:cNvSpPr>
          <p:nvPr/>
        </p:nvSpPr>
        <p:spPr bwMode="auto">
          <a:xfrm>
            <a:off x="1382713" y="1862138"/>
            <a:ext cx="2300287" cy="1077912"/>
          </a:xfrm>
          <a:prstGeom prst="rect">
            <a:avLst/>
          </a:prstGeom>
          <a:solidFill>
            <a:schemeClr val="bg1"/>
          </a:solidFill>
          <a:ln w="12700">
            <a:solidFill>
              <a:schemeClr val="tx1"/>
            </a:solidFill>
            <a:round/>
            <a:headEnd/>
            <a:tailEnd/>
          </a:ln>
        </p:spPr>
        <p:txBody>
          <a:bodyPr wrap="none">
            <a:spAutoFit/>
          </a:bodyPr>
          <a:lstStyle/>
          <a:p>
            <a:pPr>
              <a:defRPr/>
            </a:pPr>
            <a:r>
              <a:rPr lang="en-US" sz="6400" dirty="0" err="1">
                <a:solidFill>
                  <a:schemeClr val="bg1">
                    <a:lumMod val="50000"/>
                  </a:schemeClr>
                </a:solidFill>
                <a:latin typeface="Calibri" pitchFamily="-106" charset="0"/>
                <a:ea typeface="ＭＳ Ｐゴシック" pitchFamily="-106" charset="-128"/>
                <a:cs typeface="Calibri" pitchFamily="-106" charset="0"/>
              </a:rPr>
              <a:t>VPool</a:t>
            </a:r>
            <a:r>
              <a:rPr lang="en-US" sz="6400" dirty="0">
                <a:solidFill>
                  <a:schemeClr val="bg1">
                    <a:lumMod val="50000"/>
                  </a:schemeClr>
                </a:solidFill>
                <a:latin typeface="Calibri" pitchFamily="-106" charset="0"/>
                <a:ea typeface="ＭＳ Ｐゴシック" pitchFamily="-106" charset="-128"/>
                <a:cs typeface="Calibri" pitchFamily="-106" charset="0"/>
              </a:rPr>
              <a:t> </a:t>
            </a:r>
          </a:p>
        </p:txBody>
      </p:sp>
      <p:sp>
        <p:nvSpPr>
          <p:cNvPr id="11272" name="Rectangle 11"/>
          <p:cNvSpPr>
            <a:spLocks noChangeArrowheads="1"/>
          </p:cNvSpPr>
          <p:nvPr/>
        </p:nvSpPr>
        <p:spPr bwMode="auto">
          <a:xfrm>
            <a:off x="4603750" y="1862138"/>
            <a:ext cx="3783013" cy="1077912"/>
          </a:xfrm>
          <a:prstGeom prst="rect">
            <a:avLst/>
          </a:prstGeom>
          <a:solidFill>
            <a:schemeClr val="bg1"/>
          </a:solidFill>
          <a:ln w="12700" algn="ctr">
            <a:solidFill>
              <a:schemeClr val="tx1"/>
            </a:solidFill>
            <a:round/>
            <a:headEnd/>
            <a:tailEnd/>
          </a:ln>
        </p:spPr>
        <p:txBody>
          <a:bodyPr wrap="none">
            <a:spAutoFit/>
          </a:bodyPr>
          <a:lstStyle/>
          <a:p>
            <a:pPr>
              <a:defRPr/>
            </a:pPr>
            <a:r>
              <a:rPr lang="en-US" sz="6400" dirty="0" err="1">
                <a:solidFill>
                  <a:schemeClr val="bg1">
                    <a:lumMod val="50000"/>
                  </a:schemeClr>
                </a:solidFill>
                <a:latin typeface="Calibri" pitchFamily="-106" charset="0"/>
                <a:ea typeface="ＭＳ Ｐゴシック" pitchFamily="-106" charset="-128"/>
                <a:cs typeface="Calibri" pitchFamily="-106" charset="0"/>
              </a:rPr>
              <a:t>TextClouds</a:t>
            </a:r>
            <a:endParaRPr lang="en-US" sz="6400" dirty="0">
              <a:solidFill>
                <a:schemeClr val="bg1">
                  <a:lumMod val="50000"/>
                </a:schemeClr>
              </a:solidFill>
              <a:latin typeface="Calibri" pitchFamily="-106" charset="0"/>
              <a:ea typeface="ＭＳ Ｐゴシック" pitchFamily="-106" charset="-128"/>
              <a:cs typeface="Calibri" pitchFamily="-106" charset="0"/>
            </a:endParaRPr>
          </a:p>
        </p:txBody>
      </p:sp>
      <p:sp>
        <p:nvSpPr>
          <p:cNvPr id="68617" name="Rectangle 12"/>
          <p:cNvSpPr>
            <a:spLocks noChangeArrowheads="1"/>
          </p:cNvSpPr>
          <p:nvPr/>
        </p:nvSpPr>
        <p:spPr bwMode="auto">
          <a:xfrm>
            <a:off x="946150" y="4600575"/>
            <a:ext cx="2984500" cy="1076325"/>
          </a:xfrm>
          <a:prstGeom prst="rect">
            <a:avLst/>
          </a:prstGeom>
          <a:solidFill>
            <a:srgbClr val="F9B5A0"/>
          </a:solidFill>
          <a:ln w="12700">
            <a:solidFill>
              <a:schemeClr val="tx1"/>
            </a:solidFill>
            <a:round/>
            <a:headEnd/>
            <a:tailEnd/>
          </a:ln>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sz="6400">
                <a:solidFill>
                  <a:srgbClr val="C00000"/>
                </a:solidFill>
                <a:latin typeface="Calibri" pitchFamily="34" charset="0"/>
              </a:rPr>
              <a:t>PyRobot</a:t>
            </a:r>
          </a:p>
        </p:txBody>
      </p:sp>
      <p:sp>
        <p:nvSpPr>
          <p:cNvPr id="68618" name="Rectangle 13"/>
          <p:cNvSpPr>
            <a:spLocks noChangeArrowheads="1"/>
          </p:cNvSpPr>
          <p:nvPr/>
        </p:nvSpPr>
        <p:spPr bwMode="auto">
          <a:xfrm>
            <a:off x="5006975" y="4600575"/>
            <a:ext cx="2976563" cy="1076325"/>
          </a:xfrm>
          <a:prstGeom prst="rect">
            <a:avLst/>
          </a:prstGeom>
          <a:solidFill>
            <a:srgbClr val="FFFFFF"/>
          </a:solidFill>
          <a:ln w="12700">
            <a:solidFill>
              <a:schemeClr val="tx1"/>
            </a:solidFill>
            <a:round/>
            <a:headEnd/>
            <a:tailEnd/>
          </a:ln>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sz="6400">
                <a:solidFill>
                  <a:srgbClr val="7F7F7F"/>
                </a:solidFill>
                <a:latin typeface="Calibri" pitchFamily="34" charset="0"/>
              </a:rPr>
              <a:t>Picobot!</a:t>
            </a:r>
          </a:p>
        </p:txBody>
      </p:sp>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2" descr="Picture 1"/>
          <p:cNvPicPr>
            <a:picLocks noChangeAspect="1" noChangeArrowheads="1"/>
          </p:cNvPicPr>
          <p:nvPr/>
        </p:nvPicPr>
        <p:blipFill>
          <a:blip r:embed="rId2">
            <a:extLst>
              <a:ext uri="{28A0092B-C50C-407E-A947-70E740481C1C}">
                <a14:useLocalDpi xmlns:a14="http://schemas.microsoft.com/office/drawing/2010/main" val="0"/>
              </a:ext>
            </a:extLst>
          </a:blip>
          <a:srcRect t="5728" b="14685"/>
          <a:stretch>
            <a:fillRect/>
          </a:stretch>
        </p:blipFill>
        <p:spPr bwMode="auto">
          <a:xfrm>
            <a:off x="152400" y="1447800"/>
            <a:ext cx="8767763" cy="465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9635" name="Group 3"/>
          <p:cNvGrpSpPr>
            <a:grpSpLocks/>
          </p:cNvGrpSpPr>
          <p:nvPr/>
        </p:nvGrpSpPr>
        <p:grpSpPr bwMode="auto">
          <a:xfrm>
            <a:off x="1770063" y="2024063"/>
            <a:ext cx="381000" cy="533400"/>
            <a:chOff x="2928" y="1051"/>
            <a:chExt cx="840" cy="957"/>
          </a:xfrm>
        </p:grpSpPr>
        <p:sp>
          <p:nvSpPr>
            <p:cNvPr id="69647" name="Freeform 4"/>
            <p:cNvSpPr>
              <a:spLocks/>
            </p:cNvSpPr>
            <p:nvPr/>
          </p:nvSpPr>
          <p:spPr bwMode="auto">
            <a:xfrm>
              <a:off x="2928" y="1759"/>
              <a:ext cx="810" cy="249"/>
            </a:xfrm>
            <a:custGeom>
              <a:avLst/>
              <a:gdLst>
                <a:gd name="T0" fmla="*/ 52 w 1048"/>
                <a:gd name="T1" fmla="*/ 21 h 250"/>
                <a:gd name="T2" fmla="*/ 90 w 1048"/>
                <a:gd name="T3" fmla="*/ 83 h 250"/>
                <a:gd name="T4" fmla="*/ 94 w 1048"/>
                <a:gd name="T5" fmla="*/ 111 h 250"/>
                <a:gd name="T6" fmla="*/ 98 w 1048"/>
                <a:gd name="T7" fmla="*/ 129 h 250"/>
                <a:gd name="T8" fmla="*/ 103 w 1048"/>
                <a:gd name="T9" fmla="*/ 170 h 250"/>
                <a:gd name="T10" fmla="*/ 73 w 1048"/>
                <a:gd name="T11" fmla="*/ 239 h 250"/>
                <a:gd name="T12" fmla="*/ 8 w 1048"/>
                <a:gd name="T13" fmla="*/ 219 h 250"/>
                <a:gd name="T14" fmla="*/ 0 w 1048"/>
                <a:gd name="T15" fmla="*/ 198 h 250"/>
                <a:gd name="T16" fmla="*/ 2 w 1048"/>
                <a:gd name="T17" fmla="*/ 164 h 250"/>
                <a:gd name="T18" fmla="*/ 9 w 1048"/>
                <a:gd name="T19" fmla="*/ 125 h 250"/>
                <a:gd name="T20" fmla="*/ 20 w 1048"/>
                <a:gd name="T21" fmla="*/ 76 h 250"/>
                <a:gd name="T22" fmla="*/ 28 w 1048"/>
                <a:gd name="T23" fmla="*/ 55 h 250"/>
                <a:gd name="T24" fmla="*/ 32 w 1048"/>
                <a:gd name="T25" fmla="*/ 28 h 250"/>
                <a:gd name="T26" fmla="*/ 37 w 1048"/>
                <a:gd name="T27" fmla="*/ 14 h 250"/>
                <a:gd name="T28" fmla="*/ 49 w 1048"/>
                <a:gd name="T29" fmla="*/ 28 h 250"/>
                <a:gd name="T30" fmla="*/ 52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69648" name="Oval 5"/>
            <p:cNvSpPr>
              <a:spLocks noChangeArrowheads="1"/>
            </p:cNvSpPr>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69649" name="Oval 6"/>
            <p:cNvSpPr>
              <a:spLocks noChangeArrowheads="1"/>
            </p:cNvSpPr>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69650" name="Oval 7"/>
            <p:cNvSpPr>
              <a:spLocks noChangeArrowheads="1"/>
            </p:cNvSpPr>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69651" name="Oval 8"/>
            <p:cNvSpPr>
              <a:spLocks noChangeArrowheads="1"/>
            </p:cNvSpPr>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69652" name="Oval 9"/>
            <p:cNvSpPr>
              <a:spLocks noChangeArrowheads="1"/>
            </p:cNvSpPr>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69653" name="Oval 10"/>
            <p:cNvSpPr>
              <a:spLocks noChangeArrowheads="1"/>
            </p:cNvSpPr>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69654" name="Oval 11"/>
            <p:cNvSpPr>
              <a:spLocks noChangeArrowheads="1"/>
            </p:cNvSpPr>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69655" name="AutoShape 12"/>
            <p:cNvSpPr>
              <a:spLocks noChangeArrowheads="1"/>
            </p:cNvSpPr>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69656" name="Freeform 13"/>
            <p:cNvSpPr>
              <a:spLocks/>
            </p:cNvSpPr>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69657" name="Freeform 14"/>
            <p:cNvSpPr>
              <a:spLocks/>
            </p:cNvSpPr>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69658" name="Freeform 15"/>
            <p:cNvSpPr>
              <a:spLocks/>
            </p:cNvSpPr>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69659" name="Freeform 16"/>
            <p:cNvSpPr>
              <a:spLocks/>
            </p:cNvSpPr>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69636" name="AutoShape 17"/>
          <p:cNvSpPr>
            <a:spLocks noChangeArrowheads="1"/>
          </p:cNvSpPr>
          <p:nvPr/>
        </p:nvSpPr>
        <p:spPr bwMode="auto">
          <a:xfrm>
            <a:off x="2241550" y="1492250"/>
            <a:ext cx="1833563" cy="492125"/>
          </a:xfrm>
          <a:prstGeom prst="wedgeRectCallout">
            <a:avLst>
              <a:gd name="adj1" fmla="val -55366"/>
              <a:gd name="adj2" fmla="val 129676"/>
            </a:avLst>
          </a:prstGeom>
          <a:solidFill>
            <a:srgbClr val="FFFFFF"/>
          </a:solidFill>
          <a:ln w="9525">
            <a:solidFill>
              <a:srgbClr val="000000"/>
            </a:solidFill>
            <a:miter lim="800000"/>
            <a:headEnd/>
            <a:tailEnd/>
          </a:ln>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r>
              <a:rPr lang="en-US" altLang="en-US" sz="1200">
                <a:latin typeface="Comic Sans MS" pitchFamily="66" charset="0"/>
              </a:rPr>
              <a:t>Hey! Watch where you're going!</a:t>
            </a:r>
          </a:p>
        </p:txBody>
      </p:sp>
      <p:pic>
        <p:nvPicPr>
          <p:cNvPr id="69637" name="Picture 18" descr="alie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90800" y="2865438"/>
            <a:ext cx="557213"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38" name="Text Box 19"/>
          <p:cNvSpPr txBox="1">
            <a:spLocks noChangeArrowheads="1"/>
          </p:cNvSpPr>
          <p:nvPr/>
        </p:nvSpPr>
        <p:spPr bwMode="auto">
          <a:xfrm>
            <a:off x="1801813" y="144463"/>
            <a:ext cx="5602287"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a:spcBef>
                <a:spcPct val="50000"/>
              </a:spcBef>
            </a:pPr>
            <a:r>
              <a:rPr lang="en-US" altLang="en-US" sz="4200"/>
              <a:t>The </a:t>
            </a:r>
            <a:r>
              <a:rPr lang="en-US" altLang="en-US" sz="4200">
                <a:solidFill>
                  <a:srgbClr val="000AF9"/>
                </a:solidFill>
              </a:rPr>
              <a:t>pyRobot</a:t>
            </a:r>
            <a:r>
              <a:rPr lang="en-US" altLang="en-US" sz="4200"/>
              <a:t> project</a:t>
            </a:r>
          </a:p>
        </p:txBody>
      </p:sp>
      <p:sp>
        <p:nvSpPr>
          <p:cNvPr id="69639" name="Text Box 20"/>
          <p:cNvSpPr txBox="1">
            <a:spLocks noChangeArrowheads="1"/>
          </p:cNvSpPr>
          <p:nvPr/>
        </p:nvSpPr>
        <p:spPr bwMode="auto">
          <a:xfrm>
            <a:off x="4516438" y="3967163"/>
            <a:ext cx="4114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a:spcBef>
                <a:spcPct val="50000"/>
              </a:spcBef>
            </a:pPr>
            <a:r>
              <a:rPr lang="en-US" altLang="en-US" b="1">
                <a:solidFill>
                  <a:srgbClr val="000AF9"/>
                </a:solidFill>
                <a:latin typeface="Arial" pitchFamily="34" charset="0"/>
              </a:rPr>
              <a:t>Goal:</a:t>
            </a:r>
            <a:r>
              <a:rPr lang="en-US" altLang="en-US" b="1">
                <a:latin typeface="Arial" pitchFamily="34" charset="0"/>
              </a:rPr>
              <a:t> get from </a:t>
            </a:r>
            <a:r>
              <a:rPr lang="en-US" altLang="en-US" b="1">
                <a:solidFill>
                  <a:srgbClr val="DE1021"/>
                </a:solidFill>
                <a:latin typeface="Arial" pitchFamily="34" charset="0"/>
              </a:rPr>
              <a:t>Pt A</a:t>
            </a:r>
            <a:r>
              <a:rPr lang="en-US" altLang="en-US" b="1">
                <a:latin typeface="Arial" pitchFamily="34" charset="0"/>
              </a:rPr>
              <a:t> to </a:t>
            </a:r>
            <a:r>
              <a:rPr lang="en-US" altLang="en-US" b="1">
                <a:solidFill>
                  <a:srgbClr val="105D0A"/>
                </a:solidFill>
                <a:latin typeface="Arial" pitchFamily="34" charset="0"/>
              </a:rPr>
              <a:t>Pt B</a:t>
            </a:r>
          </a:p>
        </p:txBody>
      </p:sp>
      <p:sp>
        <p:nvSpPr>
          <p:cNvPr id="69640" name="Text Box 21"/>
          <p:cNvSpPr txBox="1">
            <a:spLocks noChangeArrowheads="1"/>
          </p:cNvSpPr>
          <p:nvPr/>
        </p:nvSpPr>
        <p:spPr bwMode="auto">
          <a:xfrm>
            <a:off x="4572000" y="3627438"/>
            <a:ext cx="255587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spcBef>
                <a:spcPct val="50000"/>
              </a:spcBef>
            </a:pPr>
            <a:r>
              <a:rPr lang="en-US" altLang="en-US" sz="1800">
                <a:latin typeface="Arial" pitchFamily="34" charset="0"/>
              </a:rPr>
              <a:t> 2d simulator</a:t>
            </a:r>
          </a:p>
        </p:txBody>
      </p:sp>
      <p:sp>
        <p:nvSpPr>
          <p:cNvPr id="69641" name="AutoShape 28"/>
          <p:cNvSpPr>
            <a:spLocks noChangeArrowheads="1"/>
          </p:cNvSpPr>
          <p:nvPr/>
        </p:nvSpPr>
        <p:spPr bwMode="auto">
          <a:xfrm>
            <a:off x="3124200" y="2332038"/>
            <a:ext cx="1555750" cy="469900"/>
          </a:xfrm>
          <a:prstGeom prst="wedgeRectCallout">
            <a:avLst>
              <a:gd name="adj1" fmla="val -48569"/>
              <a:gd name="adj2" fmla="val 124662"/>
            </a:avLst>
          </a:prstGeom>
          <a:solidFill>
            <a:srgbClr val="FFFFFF"/>
          </a:solidFill>
          <a:ln w="9525">
            <a:solidFill>
              <a:srgbClr val="000000"/>
            </a:solidFill>
            <a:miter lim="800000"/>
            <a:headEnd/>
            <a:tailEnd/>
          </a:ln>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a:r>
              <a:rPr lang="en-US" altLang="en-US" sz="1200">
                <a:latin typeface="Comic Sans MS" pitchFamily="66" charset="0"/>
              </a:rPr>
              <a:t>How do I control this robot !?!</a:t>
            </a:r>
          </a:p>
        </p:txBody>
      </p:sp>
      <p:sp>
        <p:nvSpPr>
          <p:cNvPr id="69642" name="Oval 29"/>
          <p:cNvSpPr>
            <a:spLocks noChangeArrowheads="1"/>
          </p:cNvSpPr>
          <p:nvPr/>
        </p:nvSpPr>
        <p:spPr bwMode="auto">
          <a:xfrm>
            <a:off x="1473200" y="2241550"/>
            <a:ext cx="349250" cy="349250"/>
          </a:xfrm>
          <a:prstGeom prst="ellipse">
            <a:avLst/>
          </a:prstGeom>
          <a:solidFill>
            <a:srgbClr val="DE1021"/>
          </a:solidFill>
          <a:ln w="9525">
            <a:solidFill>
              <a:schemeClr val="tx1"/>
            </a:solid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69643" name="Line 30"/>
          <p:cNvSpPr>
            <a:spLocks noChangeShapeType="1"/>
          </p:cNvSpPr>
          <p:nvPr/>
        </p:nvSpPr>
        <p:spPr bwMode="auto">
          <a:xfrm flipH="1" flipV="1">
            <a:off x="1676400" y="2441575"/>
            <a:ext cx="101600" cy="134938"/>
          </a:xfrm>
          <a:prstGeom prst="line">
            <a:avLst/>
          </a:prstGeom>
          <a:noFill/>
          <a:ln w="28575">
            <a:solidFill>
              <a:schemeClr val="bg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9644" name="Oval 31"/>
          <p:cNvSpPr>
            <a:spLocks noChangeArrowheads="1"/>
          </p:cNvSpPr>
          <p:nvPr/>
        </p:nvSpPr>
        <p:spPr bwMode="auto">
          <a:xfrm>
            <a:off x="2973388" y="4137025"/>
            <a:ext cx="203200" cy="203200"/>
          </a:xfrm>
          <a:prstGeom prst="ellipse">
            <a:avLst/>
          </a:prstGeom>
          <a:solidFill>
            <a:srgbClr val="105D0A"/>
          </a:solidFill>
          <a:ln w="9525">
            <a:solidFill>
              <a:schemeClr val="tx1"/>
            </a:solid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69645" name="Rectangle 32"/>
          <p:cNvSpPr>
            <a:spLocks noChangeArrowheads="1"/>
          </p:cNvSpPr>
          <p:nvPr/>
        </p:nvSpPr>
        <p:spPr bwMode="auto">
          <a:xfrm>
            <a:off x="3125788" y="4278313"/>
            <a:ext cx="5905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spcBef>
                <a:spcPct val="50000"/>
              </a:spcBef>
            </a:pPr>
            <a:r>
              <a:rPr lang="en-US" altLang="en-US" sz="1600" b="1">
                <a:solidFill>
                  <a:srgbClr val="105D0A"/>
                </a:solidFill>
                <a:latin typeface="Arial" pitchFamily="34" charset="0"/>
              </a:rPr>
              <a:t>Pt B</a:t>
            </a:r>
          </a:p>
        </p:txBody>
      </p:sp>
      <p:sp>
        <p:nvSpPr>
          <p:cNvPr id="69646" name="Rectangle 33"/>
          <p:cNvSpPr>
            <a:spLocks noChangeArrowheads="1"/>
          </p:cNvSpPr>
          <p:nvPr/>
        </p:nvSpPr>
        <p:spPr bwMode="auto">
          <a:xfrm>
            <a:off x="950913" y="2070100"/>
            <a:ext cx="5905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spcBef>
                <a:spcPct val="50000"/>
              </a:spcBef>
            </a:pPr>
            <a:r>
              <a:rPr lang="en-US" altLang="en-US" sz="1600" b="1">
                <a:solidFill>
                  <a:srgbClr val="DE1021"/>
                </a:solidFill>
                <a:latin typeface="Arial" pitchFamily="34" charset="0"/>
              </a:rPr>
              <a:t>Pt A</a:t>
            </a:r>
          </a:p>
        </p:txBody>
      </p:sp>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18" descr="alie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59775" y="5749925"/>
            <a:ext cx="557213"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59" name="Text Box 5"/>
          <p:cNvSpPr txBox="1">
            <a:spLocks noChangeArrowheads="1"/>
          </p:cNvSpPr>
          <p:nvPr/>
        </p:nvSpPr>
        <p:spPr bwMode="auto">
          <a:xfrm>
            <a:off x="1147763" y="152400"/>
            <a:ext cx="68580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a:spcBef>
                <a:spcPct val="50000"/>
              </a:spcBef>
            </a:pPr>
            <a:r>
              <a:rPr lang="en-US" altLang="en-US" sz="4200"/>
              <a:t>The </a:t>
            </a:r>
            <a:r>
              <a:rPr lang="en-US" altLang="en-US" sz="4200">
                <a:solidFill>
                  <a:srgbClr val="000AF9"/>
                </a:solidFill>
              </a:rPr>
              <a:t>pyRobot </a:t>
            </a:r>
            <a:r>
              <a:rPr lang="en-US" altLang="en-US" sz="4200"/>
              <a:t>project</a:t>
            </a:r>
          </a:p>
        </p:txBody>
      </p:sp>
      <p:sp>
        <p:nvSpPr>
          <p:cNvPr id="70660" name="Text Box 6"/>
          <p:cNvSpPr txBox="1">
            <a:spLocks noChangeArrowheads="1"/>
          </p:cNvSpPr>
          <p:nvPr/>
        </p:nvSpPr>
        <p:spPr bwMode="auto">
          <a:xfrm>
            <a:off x="685800" y="1295400"/>
            <a:ext cx="29178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1800">
                <a:solidFill>
                  <a:srgbClr val="000000"/>
                </a:solidFill>
              </a:rPr>
              <a:t>Robot control continuously loops through three things:</a:t>
            </a:r>
          </a:p>
        </p:txBody>
      </p:sp>
      <p:sp>
        <p:nvSpPr>
          <p:cNvPr id="70661" name="Text Box 7"/>
          <p:cNvSpPr txBox="1">
            <a:spLocks noChangeArrowheads="1"/>
          </p:cNvSpPr>
          <p:nvPr/>
        </p:nvSpPr>
        <p:spPr bwMode="auto">
          <a:xfrm>
            <a:off x="5629275" y="2401888"/>
            <a:ext cx="2143125" cy="646112"/>
          </a:xfrm>
          <a:prstGeom prst="rect">
            <a:avLst/>
          </a:prstGeom>
          <a:noFill/>
          <a:ln w="9525">
            <a:solidFill>
              <a:srgbClr val="000AF9"/>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3600" b="1">
                <a:solidFill>
                  <a:srgbClr val="000AF9"/>
                </a:solidFill>
              </a:rPr>
              <a:t>S</a:t>
            </a:r>
            <a:r>
              <a:rPr lang="en-US" altLang="en-US" sz="3600">
                <a:solidFill>
                  <a:srgbClr val="000AF9"/>
                </a:solidFill>
              </a:rPr>
              <a:t>ENSE</a:t>
            </a:r>
          </a:p>
        </p:txBody>
      </p:sp>
      <p:sp>
        <p:nvSpPr>
          <p:cNvPr id="70662" name="Text Box 8"/>
          <p:cNvSpPr txBox="1">
            <a:spLocks noChangeArrowheads="1"/>
          </p:cNvSpPr>
          <p:nvPr/>
        </p:nvSpPr>
        <p:spPr bwMode="auto">
          <a:xfrm>
            <a:off x="5629275" y="3354388"/>
            <a:ext cx="2143125" cy="646112"/>
          </a:xfrm>
          <a:prstGeom prst="rect">
            <a:avLst/>
          </a:prstGeom>
          <a:noFill/>
          <a:ln w="9525">
            <a:solidFill>
              <a:srgbClr val="000AF9"/>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3600" b="1">
                <a:solidFill>
                  <a:srgbClr val="000AF9"/>
                </a:solidFill>
              </a:rPr>
              <a:t>P</a:t>
            </a:r>
            <a:r>
              <a:rPr lang="en-US" altLang="en-US" sz="3600">
                <a:solidFill>
                  <a:srgbClr val="000AF9"/>
                </a:solidFill>
              </a:rPr>
              <a:t>LAN</a:t>
            </a:r>
          </a:p>
        </p:txBody>
      </p:sp>
      <p:sp>
        <p:nvSpPr>
          <p:cNvPr id="70663" name="Text Box 9"/>
          <p:cNvSpPr txBox="1">
            <a:spLocks noChangeArrowheads="1"/>
          </p:cNvSpPr>
          <p:nvPr/>
        </p:nvSpPr>
        <p:spPr bwMode="auto">
          <a:xfrm>
            <a:off x="5629275" y="4306888"/>
            <a:ext cx="2143125" cy="646112"/>
          </a:xfrm>
          <a:prstGeom prst="rect">
            <a:avLst/>
          </a:prstGeom>
          <a:noFill/>
          <a:ln w="9525">
            <a:solidFill>
              <a:srgbClr val="000AF9"/>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3600" b="1">
                <a:solidFill>
                  <a:srgbClr val="000AF9"/>
                </a:solidFill>
              </a:rPr>
              <a:t>A</a:t>
            </a:r>
            <a:r>
              <a:rPr lang="en-US" altLang="en-US" sz="3600">
                <a:solidFill>
                  <a:srgbClr val="000AF9"/>
                </a:solidFill>
              </a:rPr>
              <a:t>CT</a:t>
            </a:r>
          </a:p>
        </p:txBody>
      </p:sp>
      <p:sp>
        <p:nvSpPr>
          <p:cNvPr id="70664" name="Text Box 18"/>
          <p:cNvSpPr txBox="1">
            <a:spLocks noChangeArrowheads="1"/>
          </p:cNvSpPr>
          <p:nvPr/>
        </p:nvSpPr>
        <p:spPr bwMode="auto">
          <a:xfrm>
            <a:off x="4572000" y="1447800"/>
            <a:ext cx="33528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sz="3600" b="1">
                <a:solidFill>
                  <a:srgbClr val="F7890C"/>
                </a:solidFill>
                <a:latin typeface="Courier New" pitchFamily="49" charset="0"/>
              </a:rPr>
              <a:t>while</a:t>
            </a:r>
            <a:r>
              <a:rPr lang="en-US" altLang="en-US" sz="3600" b="1">
                <a:latin typeface="Courier New" pitchFamily="49" charset="0"/>
              </a:rPr>
              <a:t> </a:t>
            </a:r>
            <a:r>
              <a:rPr lang="en-US" altLang="en-US" sz="3600" b="1">
                <a:solidFill>
                  <a:srgbClr val="AF1EED"/>
                </a:solidFill>
                <a:latin typeface="Courier New" pitchFamily="49" charset="0"/>
              </a:rPr>
              <a:t>True</a:t>
            </a:r>
            <a:r>
              <a:rPr lang="en-US" altLang="en-US" sz="3600" b="1">
                <a:latin typeface="Courier New" pitchFamily="49" charset="0"/>
              </a:rPr>
              <a:t>:</a:t>
            </a:r>
          </a:p>
        </p:txBody>
      </p:sp>
      <p:sp>
        <p:nvSpPr>
          <p:cNvPr id="70665" name="Rectangle 18"/>
          <p:cNvSpPr>
            <a:spLocks noChangeArrowheads="1"/>
          </p:cNvSpPr>
          <p:nvPr/>
        </p:nvSpPr>
        <p:spPr bwMode="auto">
          <a:xfrm>
            <a:off x="1611313" y="6076950"/>
            <a:ext cx="573087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a:solidFill>
                  <a:srgbClr val="000000"/>
                </a:solidFill>
              </a:rPr>
              <a:t>Robots almost always use the </a:t>
            </a:r>
            <a:r>
              <a:rPr lang="en-US" altLang="en-US" b="1">
                <a:solidFill>
                  <a:srgbClr val="000AF9"/>
                </a:solidFill>
              </a:rPr>
              <a:t>SPA</a:t>
            </a:r>
            <a:r>
              <a:rPr lang="en-US" altLang="en-US">
                <a:solidFill>
                  <a:srgbClr val="000000"/>
                </a:solidFill>
              </a:rPr>
              <a:t> approach!</a:t>
            </a:r>
            <a:endParaRPr lang="en-US" altLang="en-US"/>
          </a:p>
        </p:txBody>
      </p:sp>
      <p:sp>
        <p:nvSpPr>
          <p:cNvPr id="70666" name="Text Box 25"/>
          <p:cNvSpPr txBox="1">
            <a:spLocks noChangeArrowheads="1"/>
          </p:cNvSpPr>
          <p:nvPr/>
        </p:nvSpPr>
        <p:spPr bwMode="auto">
          <a:xfrm>
            <a:off x="7453313" y="5773738"/>
            <a:ext cx="1103312"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1200">
                <a:solidFill>
                  <a:srgbClr val="009900"/>
                </a:solidFill>
                <a:latin typeface="Comic Sans MS" pitchFamily="66" charset="0"/>
              </a:rPr>
              <a:t>Sounds refreshing to me!</a:t>
            </a:r>
          </a:p>
        </p:txBody>
      </p:sp>
      <p:pic>
        <p:nvPicPr>
          <p:cNvPr id="70667" name="Picture 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2057400"/>
            <a:ext cx="3352800" cy="389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ext Box 5"/>
          <p:cNvSpPr txBox="1">
            <a:spLocks noChangeArrowheads="1"/>
          </p:cNvSpPr>
          <p:nvPr/>
        </p:nvSpPr>
        <p:spPr bwMode="auto">
          <a:xfrm>
            <a:off x="1147763" y="152400"/>
            <a:ext cx="68580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a:spcBef>
                <a:spcPct val="50000"/>
              </a:spcBef>
            </a:pPr>
            <a:r>
              <a:rPr lang="en-US" altLang="en-US" sz="4200"/>
              <a:t>The </a:t>
            </a:r>
            <a:r>
              <a:rPr lang="en-US" altLang="en-US" sz="4200">
                <a:solidFill>
                  <a:srgbClr val="000AF9"/>
                </a:solidFill>
              </a:rPr>
              <a:t>pyRobot</a:t>
            </a:r>
            <a:r>
              <a:rPr lang="en-US" altLang="en-US" sz="4200"/>
              <a:t> project</a:t>
            </a:r>
          </a:p>
        </p:txBody>
      </p:sp>
      <p:sp>
        <p:nvSpPr>
          <p:cNvPr id="71683" name="Rectangle 18"/>
          <p:cNvSpPr>
            <a:spLocks noChangeArrowheads="1"/>
          </p:cNvSpPr>
          <p:nvPr/>
        </p:nvSpPr>
        <p:spPr bwMode="auto">
          <a:xfrm>
            <a:off x="438150" y="1341438"/>
            <a:ext cx="58610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a:solidFill>
                  <a:srgbClr val="000000"/>
                </a:solidFill>
              </a:rPr>
              <a:t>Robots typically cycle through several </a:t>
            </a:r>
            <a:r>
              <a:rPr lang="en-US" altLang="en-US" b="1" i="1">
                <a:solidFill>
                  <a:srgbClr val="000000"/>
                </a:solidFill>
              </a:rPr>
              <a:t>states </a:t>
            </a:r>
            <a:r>
              <a:rPr lang="en-US" altLang="en-US">
                <a:solidFill>
                  <a:srgbClr val="000000"/>
                </a:solidFill>
              </a:rPr>
              <a:t>:</a:t>
            </a:r>
            <a:endParaRPr lang="en-US" altLang="en-US"/>
          </a:p>
        </p:txBody>
      </p:sp>
      <p:sp>
        <p:nvSpPr>
          <p:cNvPr id="71684" name="Rectangle 19"/>
          <p:cNvSpPr>
            <a:spLocks noChangeArrowheads="1"/>
          </p:cNvSpPr>
          <p:nvPr/>
        </p:nvSpPr>
        <p:spPr bwMode="auto">
          <a:xfrm>
            <a:off x="1430338" y="6203950"/>
            <a:ext cx="30511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a:solidFill>
                  <a:srgbClr val="000000"/>
                </a:solidFill>
              </a:rPr>
              <a:t>"a finite state machine"</a:t>
            </a:r>
            <a:endParaRPr lang="en-US" altLang="en-US"/>
          </a:p>
        </p:txBody>
      </p:sp>
      <p:sp>
        <p:nvSpPr>
          <p:cNvPr id="21" name="Oval 20"/>
          <p:cNvSpPr>
            <a:spLocks noChangeArrowheads="1"/>
          </p:cNvSpPr>
          <p:nvPr/>
        </p:nvSpPr>
        <p:spPr bwMode="auto">
          <a:xfrm>
            <a:off x="1190625" y="2681288"/>
            <a:ext cx="1295400" cy="1295400"/>
          </a:xfrm>
          <a:prstGeom prst="ellipse">
            <a:avLst/>
          </a:prstGeom>
          <a:solidFill>
            <a:srgbClr val="F9B5A0"/>
          </a:solidFill>
          <a:ln w="9525">
            <a:solidFill>
              <a:srgbClr val="B6DCDF"/>
            </a:solidFill>
            <a:round/>
            <a:headEnd/>
            <a:tailEnd/>
          </a:ln>
          <a:effectLst>
            <a:outerShdw dist="23000" dir="5400000" rotWithShape="0">
              <a:srgbClr val="808080">
                <a:alpha val="34998"/>
              </a:srgbClr>
            </a:outerShdw>
          </a:effectLst>
        </p:spPr>
        <p:txBody>
          <a:bodyPr anchor="ctr"/>
          <a:lstStyle/>
          <a:p>
            <a:pPr algn="ctr">
              <a:defRPr/>
            </a:pPr>
            <a:endParaRPr lang="en-US">
              <a:solidFill>
                <a:schemeClr val="lt1"/>
              </a:solidFill>
              <a:latin typeface="+mn-lt"/>
              <a:ea typeface="+mn-ea"/>
            </a:endParaRPr>
          </a:p>
        </p:txBody>
      </p:sp>
      <p:sp>
        <p:nvSpPr>
          <p:cNvPr id="22" name="Oval 21"/>
          <p:cNvSpPr>
            <a:spLocks noChangeArrowheads="1"/>
          </p:cNvSpPr>
          <p:nvPr/>
        </p:nvSpPr>
        <p:spPr bwMode="auto">
          <a:xfrm>
            <a:off x="3732213" y="2668588"/>
            <a:ext cx="1295400" cy="1295400"/>
          </a:xfrm>
          <a:prstGeom prst="ellipse">
            <a:avLst/>
          </a:prstGeom>
          <a:solidFill>
            <a:srgbClr val="F9B5A0"/>
          </a:solidFill>
          <a:ln w="9525">
            <a:solidFill>
              <a:srgbClr val="B6DCDF"/>
            </a:solidFill>
            <a:round/>
            <a:headEnd/>
            <a:tailEnd/>
          </a:ln>
          <a:effectLst>
            <a:outerShdw dist="23000" dir="5400000" rotWithShape="0">
              <a:srgbClr val="808080">
                <a:alpha val="34998"/>
              </a:srgbClr>
            </a:outerShdw>
          </a:effectLst>
        </p:spPr>
        <p:txBody>
          <a:bodyPr anchor="ctr"/>
          <a:lstStyle/>
          <a:p>
            <a:pPr algn="ctr">
              <a:defRPr/>
            </a:pPr>
            <a:endParaRPr lang="en-US">
              <a:solidFill>
                <a:schemeClr val="lt1"/>
              </a:solidFill>
              <a:latin typeface="+mn-lt"/>
              <a:ea typeface="+mn-ea"/>
            </a:endParaRPr>
          </a:p>
        </p:txBody>
      </p:sp>
      <p:sp>
        <p:nvSpPr>
          <p:cNvPr id="71687" name="Rectangle 22"/>
          <p:cNvSpPr>
            <a:spLocks noChangeArrowheads="1"/>
          </p:cNvSpPr>
          <p:nvPr/>
        </p:nvSpPr>
        <p:spPr bwMode="auto">
          <a:xfrm>
            <a:off x="1474788" y="3103563"/>
            <a:ext cx="70008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a:solidFill>
                  <a:srgbClr val="000000"/>
                </a:solidFill>
                <a:latin typeface="Calibri" pitchFamily="34" charset="0"/>
              </a:rPr>
              <a:t>KBD</a:t>
            </a:r>
            <a:endParaRPr lang="en-US" altLang="en-US">
              <a:latin typeface="Calibri" pitchFamily="34" charset="0"/>
            </a:endParaRPr>
          </a:p>
        </p:txBody>
      </p:sp>
      <p:sp>
        <p:nvSpPr>
          <p:cNvPr id="71688" name="Rectangle 23"/>
          <p:cNvSpPr>
            <a:spLocks noChangeArrowheads="1"/>
          </p:cNvSpPr>
          <p:nvPr/>
        </p:nvSpPr>
        <p:spPr bwMode="auto">
          <a:xfrm>
            <a:off x="3987800" y="3082925"/>
            <a:ext cx="7889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a:solidFill>
                  <a:srgbClr val="000000"/>
                </a:solidFill>
                <a:latin typeface="Calibri" pitchFamily="34" charset="0"/>
              </a:rPr>
              <a:t>FWD</a:t>
            </a:r>
            <a:endParaRPr lang="en-US" altLang="en-US">
              <a:latin typeface="Calibri" pitchFamily="34" charset="0"/>
            </a:endParaRPr>
          </a:p>
        </p:txBody>
      </p:sp>
      <p:sp>
        <p:nvSpPr>
          <p:cNvPr id="25" name="Isosceles Triangle 24"/>
          <p:cNvSpPr>
            <a:spLocks noChangeArrowheads="1"/>
          </p:cNvSpPr>
          <p:nvPr/>
        </p:nvSpPr>
        <p:spPr bwMode="auto">
          <a:xfrm rot="5400000">
            <a:off x="736600" y="3243263"/>
            <a:ext cx="609600" cy="304800"/>
          </a:xfrm>
          <a:prstGeom prst="triangle">
            <a:avLst>
              <a:gd name="adj" fmla="val 50000"/>
            </a:avLst>
          </a:prstGeom>
          <a:solidFill>
            <a:srgbClr val="D9D9D9"/>
          </a:solidFill>
          <a:ln w="9525">
            <a:solidFill>
              <a:schemeClr val="tx1"/>
            </a:solidFill>
            <a:miter lim="800000"/>
            <a:headEnd/>
            <a:tailEnd/>
          </a:ln>
          <a:effectLst>
            <a:outerShdw dist="23000" dir="5400000" rotWithShape="0">
              <a:srgbClr val="808080">
                <a:alpha val="34998"/>
              </a:srgbClr>
            </a:outerShdw>
          </a:effectLst>
        </p:spPr>
        <p:txBody>
          <a:bodyPr anchor="ctr"/>
          <a:lstStyle/>
          <a:p>
            <a:pPr algn="ctr">
              <a:defRPr/>
            </a:pPr>
            <a:endParaRPr lang="en-US">
              <a:solidFill>
                <a:schemeClr val="lt1"/>
              </a:solidFill>
              <a:latin typeface="+mn-lt"/>
              <a:ea typeface="+mn-ea"/>
            </a:endParaRPr>
          </a:p>
        </p:txBody>
      </p:sp>
      <p:sp>
        <p:nvSpPr>
          <p:cNvPr id="26" name="Freeform 25"/>
          <p:cNvSpPr/>
          <p:nvPr/>
        </p:nvSpPr>
        <p:spPr>
          <a:xfrm>
            <a:off x="2338388" y="2338388"/>
            <a:ext cx="784225" cy="747712"/>
          </a:xfrm>
          <a:custGeom>
            <a:avLst/>
            <a:gdLst>
              <a:gd name="connsiteX0" fmla="*/ 113862 w 783896"/>
              <a:gd name="connsiteY0" fmla="*/ 700689 h 747402"/>
              <a:gd name="connsiteX1" fmla="*/ 446689 w 783896"/>
              <a:gd name="connsiteY1" fmla="*/ 691931 h 747402"/>
              <a:gd name="connsiteX2" fmla="*/ 735724 w 783896"/>
              <a:gd name="connsiteY2" fmla="*/ 367862 h 747402"/>
              <a:gd name="connsiteX3" fmla="*/ 735724 w 783896"/>
              <a:gd name="connsiteY3" fmla="*/ 201448 h 747402"/>
              <a:gd name="connsiteX4" fmla="*/ 674414 w 783896"/>
              <a:gd name="connsiteY4" fmla="*/ 52551 h 747402"/>
              <a:gd name="connsiteX5" fmla="*/ 455448 w 783896"/>
              <a:gd name="connsiteY5" fmla="*/ 17517 h 747402"/>
              <a:gd name="connsiteX6" fmla="*/ 166414 w 783896"/>
              <a:gd name="connsiteY6" fmla="*/ 157655 h 747402"/>
              <a:gd name="connsiteX7" fmla="*/ 0 w 783896"/>
              <a:gd name="connsiteY7" fmla="*/ 534276 h 747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3896" h="747402">
                <a:moveTo>
                  <a:pt x="113862" y="700689"/>
                </a:moveTo>
                <a:cubicBezTo>
                  <a:pt x="228453" y="724045"/>
                  <a:pt x="343045" y="747402"/>
                  <a:pt x="446689" y="691931"/>
                </a:cubicBezTo>
                <a:cubicBezTo>
                  <a:pt x="550333" y="636460"/>
                  <a:pt x="687552" y="449609"/>
                  <a:pt x="735724" y="367862"/>
                </a:cubicBezTo>
                <a:cubicBezTo>
                  <a:pt x="783896" y="286115"/>
                  <a:pt x="745942" y="254000"/>
                  <a:pt x="735724" y="201448"/>
                </a:cubicBezTo>
                <a:cubicBezTo>
                  <a:pt x="725506" y="148896"/>
                  <a:pt x="721127" y="83206"/>
                  <a:pt x="674414" y="52551"/>
                </a:cubicBezTo>
                <a:cubicBezTo>
                  <a:pt x="627701" y="21896"/>
                  <a:pt x="540115" y="0"/>
                  <a:pt x="455448" y="17517"/>
                </a:cubicBezTo>
                <a:cubicBezTo>
                  <a:pt x="370781" y="35034"/>
                  <a:pt x="242322" y="71529"/>
                  <a:pt x="166414" y="157655"/>
                </a:cubicBezTo>
                <a:cubicBezTo>
                  <a:pt x="90506" y="243782"/>
                  <a:pt x="0" y="534276"/>
                  <a:pt x="0" y="534276"/>
                </a:cubicBezTo>
              </a:path>
            </a:pathLst>
          </a:custGeom>
          <a:ln>
            <a:solidFill>
              <a:srgbClr val="000000"/>
            </a:solidFill>
            <a:tailEnd type="stealth" w="lg" len="lg"/>
          </a:ln>
          <a:effectLst/>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sp>
        <p:nvSpPr>
          <p:cNvPr id="71691" name="Rectangle 26"/>
          <p:cNvSpPr>
            <a:spLocks noChangeArrowheads="1"/>
          </p:cNvSpPr>
          <p:nvPr/>
        </p:nvSpPr>
        <p:spPr bwMode="auto">
          <a:xfrm>
            <a:off x="3886200" y="3408363"/>
            <a:ext cx="103505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sz="1500">
                <a:solidFill>
                  <a:srgbClr val="000000"/>
                </a:solidFill>
                <a:latin typeface="Calibri" pitchFamily="34" charset="0"/>
              </a:rPr>
              <a:t>go forward</a:t>
            </a:r>
            <a:endParaRPr lang="en-US" altLang="en-US" sz="1500"/>
          </a:p>
        </p:txBody>
      </p:sp>
      <p:sp>
        <p:nvSpPr>
          <p:cNvPr id="71692" name="Rectangle 27"/>
          <p:cNvSpPr>
            <a:spLocks noChangeArrowheads="1"/>
          </p:cNvSpPr>
          <p:nvPr/>
        </p:nvSpPr>
        <p:spPr bwMode="auto">
          <a:xfrm>
            <a:off x="1147763" y="3455988"/>
            <a:ext cx="1398587"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sz="1100">
                <a:solidFill>
                  <a:srgbClr val="000000"/>
                </a:solidFill>
                <a:latin typeface="Calibri" pitchFamily="34" charset="0"/>
              </a:rPr>
              <a:t>keyboard control</a:t>
            </a:r>
            <a:endParaRPr lang="en-US" altLang="en-US" sz="1100"/>
          </a:p>
        </p:txBody>
      </p:sp>
      <p:cxnSp>
        <p:nvCxnSpPr>
          <p:cNvPr id="30" name="Straight Arrow Connector 29"/>
          <p:cNvCxnSpPr/>
          <p:nvPr/>
        </p:nvCxnSpPr>
        <p:spPr>
          <a:xfrm flipV="1">
            <a:off x="2606675" y="3363913"/>
            <a:ext cx="1063625" cy="23812"/>
          </a:xfrm>
          <a:prstGeom prst="straightConnector1">
            <a:avLst/>
          </a:prstGeom>
          <a:ln>
            <a:solidFill>
              <a:srgbClr val="000000"/>
            </a:solidFill>
            <a:tailEnd type="stealth" w="lg" len="lg"/>
          </a:ln>
          <a:effectLst/>
        </p:spPr>
        <p:style>
          <a:lnRef idx="2">
            <a:schemeClr val="accent1"/>
          </a:lnRef>
          <a:fillRef idx="0">
            <a:schemeClr val="accent1"/>
          </a:fillRef>
          <a:effectRef idx="1">
            <a:schemeClr val="accent1"/>
          </a:effectRef>
          <a:fontRef idx="minor">
            <a:schemeClr val="tx1"/>
          </a:fontRef>
        </p:style>
      </p:cxnSp>
      <p:sp>
        <p:nvSpPr>
          <p:cNvPr id="71694" name="Rectangle 30"/>
          <p:cNvSpPr>
            <a:spLocks noChangeArrowheads="1"/>
          </p:cNvSpPr>
          <p:nvPr/>
        </p:nvSpPr>
        <p:spPr bwMode="auto">
          <a:xfrm>
            <a:off x="2682875" y="3387725"/>
            <a:ext cx="857250"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sz="1500">
                <a:solidFill>
                  <a:srgbClr val="000000"/>
                </a:solidFill>
                <a:latin typeface="Calibri" pitchFamily="34" charset="0"/>
              </a:rPr>
              <a:t>'s' key pressed</a:t>
            </a:r>
            <a:endParaRPr lang="en-US" altLang="en-US" sz="1500"/>
          </a:p>
        </p:txBody>
      </p:sp>
      <p:sp>
        <p:nvSpPr>
          <p:cNvPr id="71695" name="Rectangle 31"/>
          <p:cNvSpPr>
            <a:spLocks noChangeArrowheads="1"/>
          </p:cNvSpPr>
          <p:nvPr/>
        </p:nvSpPr>
        <p:spPr bwMode="auto">
          <a:xfrm>
            <a:off x="1679575" y="2128838"/>
            <a:ext cx="857250"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sz="1500">
                <a:solidFill>
                  <a:srgbClr val="000000"/>
                </a:solidFill>
                <a:latin typeface="Calibri" pitchFamily="34" charset="0"/>
              </a:rPr>
              <a:t>other keys...</a:t>
            </a:r>
            <a:endParaRPr lang="en-US" altLang="en-US" sz="1500"/>
          </a:p>
        </p:txBody>
      </p:sp>
      <p:sp>
        <p:nvSpPr>
          <p:cNvPr id="71696" name="Rectangle 32"/>
          <p:cNvSpPr>
            <a:spLocks noChangeArrowheads="1"/>
          </p:cNvSpPr>
          <p:nvPr/>
        </p:nvSpPr>
        <p:spPr bwMode="auto">
          <a:xfrm>
            <a:off x="5607050" y="1908175"/>
            <a:ext cx="33289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sz="1800">
                <a:latin typeface="Calibri" pitchFamily="34" charset="0"/>
              </a:rPr>
              <a:t>States represent current </a:t>
            </a:r>
            <a:r>
              <a:rPr lang="en-US" altLang="en-US" sz="1800" b="1" i="1">
                <a:solidFill>
                  <a:srgbClr val="000AF9"/>
                </a:solidFill>
                <a:latin typeface="Calibri" pitchFamily="34" charset="0"/>
              </a:rPr>
              <a:t>subtasks</a:t>
            </a:r>
            <a:endParaRPr lang="en-US" altLang="en-US" sz="1800">
              <a:solidFill>
                <a:srgbClr val="000AF9"/>
              </a:solidFill>
              <a:latin typeface="Calibri" pitchFamily="34" charset="0"/>
            </a:endParaRPr>
          </a:p>
        </p:txBody>
      </p:sp>
      <p:sp>
        <p:nvSpPr>
          <p:cNvPr id="71697" name="Rectangle 33"/>
          <p:cNvSpPr>
            <a:spLocks noChangeArrowheads="1"/>
          </p:cNvSpPr>
          <p:nvPr/>
        </p:nvSpPr>
        <p:spPr bwMode="auto">
          <a:xfrm>
            <a:off x="5607050" y="2301875"/>
            <a:ext cx="347345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sz="1800">
                <a:solidFill>
                  <a:srgbClr val="000000"/>
                </a:solidFill>
                <a:latin typeface="Calibri" pitchFamily="34" charset="0"/>
              </a:rPr>
              <a:t>Arrows represent </a:t>
            </a:r>
            <a:r>
              <a:rPr lang="en-US" altLang="en-US" sz="1800" b="1" i="1">
                <a:solidFill>
                  <a:srgbClr val="000AF9"/>
                </a:solidFill>
                <a:latin typeface="Calibri" pitchFamily="34" charset="0"/>
              </a:rPr>
              <a:t>transitions</a:t>
            </a:r>
            <a:r>
              <a:rPr lang="en-US" altLang="en-US" sz="1800">
                <a:solidFill>
                  <a:srgbClr val="000000"/>
                </a:solidFill>
                <a:latin typeface="Calibri" pitchFamily="34" charset="0"/>
              </a:rPr>
              <a:t>, through sensor or keybd feedback</a:t>
            </a:r>
          </a:p>
        </p:txBody>
      </p:sp>
      <p:sp>
        <p:nvSpPr>
          <p:cNvPr id="71698" name="Rectangle 34"/>
          <p:cNvSpPr>
            <a:spLocks noChangeArrowheads="1"/>
          </p:cNvSpPr>
          <p:nvPr/>
        </p:nvSpPr>
        <p:spPr bwMode="auto">
          <a:xfrm>
            <a:off x="82550" y="3752850"/>
            <a:ext cx="1133475"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sz="1100">
                <a:solidFill>
                  <a:srgbClr val="000000"/>
                </a:solidFill>
                <a:latin typeface="Calibri" pitchFamily="34" charset="0"/>
              </a:rPr>
              <a:t>This triangle indicates the "start state"</a:t>
            </a:r>
            <a:endParaRPr lang="en-US" altLang="en-US" sz="1100"/>
          </a:p>
        </p:txBody>
      </p:sp>
      <p:pic>
        <p:nvPicPr>
          <p:cNvPr id="71699" name="Picture 18" descr="alie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68425" y="4686300"/>
            <a:ext cx="557213"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00" name="Text Box 25"/>
          <p:cNvSpPr txBox="1">
            <a:spLocks noChangeArrowheads="1"/>
          </p:cNvSpPr>
          <p:nvPr/>
        </p:nvSpPr>
        <p:spPr bwMode="auto">
          <a:xfrm>
            <a:off x="1676400" y="4572000"/>
            <a:ext cx="1103313"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1200">
                <a:solidFill>
                  <a:srgbClr val="009900"/>
                </a:solidFill>
                <a:latin typeface="Comic Sans MS" pitchFamily="66" charset="0"/>
              </a:rPr>
              <a:t>How do we get </a:t>
            </a:r>
            <a:r>
              <a:rPr lang="en-US" altLang="en-US" sz="1200" u="sng">
                <a:solidFill>
                  <a:srgbClr val="009900"/>
                </a:solidFill>
                <a:latin typeface="Comic Sans MS" pitchFamily="66" charset="0"/>
              </a:rPr>
              <a:t>out</a:t>
            </a:r>
            <a:r>
              <a:rPr lang="en-US" altLang="en-US" sz="1200">
                <a:solidFill>
                  <a:srgbClr val="009900"/>
                </a:solidFill>
                <a:latin typeface="Comic Sans MS" pitchFamily="66" charset="0"/>
              </a:rPr>
              <a:t> of FWD? </a:t>
            </a:r>
          </a:p>
        </p:txBody>
      </p:sp>
      <p:sp>
        <p:nvSpPr>
          <p:cNvPr id="39" name="Freeform 38"/>
          <p:cNvSpPr/>
          <p:nvPr/>
        </p:nvSpPr>
        <p:spPr>
          <a:xfrm>
            <a:off x="2206625" y="4011613"/>
            <a:ext cx="1874838" cy="592137"/>
          </a:xfrm>
          <a:custGeom>
            <a:avLst/>
            <a:gdLst>
              <a:gd name="connsiteX0" fmla="*/ 1874345 w 1874345"/>
              <a:gd name="connsiteY0" fmla="*/ 35035 h 592667"/>
              <a:gd name="connsiteX1" fmla="*/ 1594069 w 1874345"/>
              <a:gd name="connsiteY1" fmla="*/ 367862 h 592667"/>
              <a:gd name="connsiteX2" fmla="*/ 1208690 w 1874345"/>
              <a:gd name="connsiteY2" fmla="*/ 560552 h 592667"/>
              <a:gd name="connsiteX3" fmla="*/ 726966 w 1874345"/>
              <a:gd name="connsiteY3" fmla="*/ 560552 h 592667"/>
              <a:gd name="connsiteX4" fmla="*/ 315311 w 1874345"/>
              <a:gd name="connsiteY4" fmla="*/ 394138 h 592667"/>
              <a:gd name="connsiteX5" fmla="*/ 35035 w 1874345"/>
              <a:gd name="connsiteY5" fmla="*/ 43793 h 592667"/>
              <a:gd name="connsiteX6" fmla="*/ 0 w 1874345"/>
              <a:gd name="connsiteY6" fmla="*/ 0 h 592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74345" h="592667">
                <a:moveTo>
                  <a:pt x="1874345" y="35035"/>
                </a:moveTo>
                <a:cubicBezTo>
                  <a:pt x="1789678" y="157655"/>
                  <a:pt x="1705011" y="280276"/>
                  <a:pt x="1594069" y="367862"/>
                </a:cubicBezTo>
                <a:cubicBezTo>
                  <a:pt x="1483127" y="455448"/>
                  <a:pt x="1353207" y="528437"/>
                  <a:pt x="1208690" y="560552"/>
                </a:cubicBezTo>
                <a:cubicBezTo>
                  <a:pt x="1064173" y="592667"/>
                  <a:pt x="875862" y="588288"/>
                  <a:pt x="726966" y="560552"/>
                </a:cubicBezTo>
                <a:cubicBezTo>
                  <a:pt x="578070" y="532816"/>
                  <a:pt x="430633" y="480264"/>
                  <a:pt x="315311" y="394138"/>
                </a:cubicBezTo>
                <a:cubicBezTo>
                  <a:pt x="199989" y="308012"/>
                  <a:pt x="35035" y="43793"/>
                  <a:pt x="35035" y="43793"/>
                </a:cubicBezTo>
                <a:lnTo>
                  <a:pt x="0" y="0"/>
                </a:lnTo>
              </a:path>
            </a:pathLst>
          </a:custGeom>
          <a:ln>
            <a:solidFill>
              <a:srgbClr val="000000"/>
            </a:solidFill>
            <a:tailEnd type="stealth" w="lg" len="lg"/>
          </a:ln>
          <a:effectLst/>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19"/>
          <p:cNvPicPr>
            <a:picLocks noChangeAspect="1" noChangeArrowheads="1"/>
          </p:cNvPicPr>
          <p:nvPr/>
        </p:nvPicPr>
        <p:blipFill>
          <a:blip r:embed="rId2">
            <a:extLst>
              <a:ext uri="{28A0092B-C50C-407E-A947-70E740481C1C}">
                <a14:useLocalDpi xmlns:a14="http://schemas.microsoft.com/office/drawing/2010/main" val="0"/>
              </a:ext>
            </a:extLst>
          </a:blip>
          <a:srcRect l="1183" t="11465" r="4657" b="9550"/>
          <a:stretch>
            <a:fillRect/>
          </a:stretch>
        </p:blipFill>
        <p:spPr bwMode="auto">
          <a:xfrm>
            <a:off x="228600" y="2438400"/>
            <a:ext cx="8736013"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07" name="Text Box 5"/>
          <p:cNvSpPr txBox="1">
            <a:spLocks noChangeArrowheads="1"/>
          </p:cNvSpPr>
          <p:nvPr/>
        </p:nvSpPr>
        <p:spPr bwMode="auto">
          <a:xfrm>
            <a:off x="1147763" y="152400"/>
            <a:ext cx="68580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a:spcBef>
                <a:spcPct val="50000"/>
              </a:spcBef>
            </a:pPr>
            <a:r>
              <a:rPr lang="en-US" altLang="en-US" sz="4200"/>
              <a:t>The </a:t>
            </a:r>
            <a:r>
              <a:rPr lang="en-US" altLang="en-US" sz="4200">
                <a:solidFill>
                  <a:srgbClr val="000AF9"/>
                </a:solidFill>
              </a:rPr>
              <a:t>pyRobot</a:t>
            </a:r>
            <a:r>
              <a:rPr lang="en-US" altLang="en-US" sz="4200"/>
              <a:t> project</a:t>
            </a:r>
          </a:p>
        </p:txBody>
      </p:sp>
      <p:sp>
        <p:nvSpPr>
          <p:cNvPr id="72708" name="Text Box 6"/>
          <p:cNvSpPr txBox="1">
            <a:spLocks noChangeArrowheads="1"/>
          </p:cNvSpPr>
          <p:nvPr/>
        </p:nvSpPr>
        <p:spPr bwMode="auto">
          <a:xfrm>
            <a:off x="4252913" y="990600"/>
            <a:ext cx="44545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1800">
                <a:solidFill>
                  <a:srgbClr val="000AF9"/>
                </a:solidFill>
              </a:rPr>
              <a:t>Robot control continuously runs</a:t>
            </a:r>
            <a:r>
              <a:rPr lang="en-US" altLang="en-US" sz="1800" b="1" i="1">
                <a:solidFill>
                  <a:srgbClr val="000AF9"/>
                </a:solidFill>
              </a:rPr>
              <a:t> </a:t>
            </a:r>
            <a:r>
              <a:rPr lang="en-US" altLang="en-US" sz="1800">
                <a:solidFill>
                  <a:srgbClr val="000AF9"/>
                </a:solidFill>
              </a:rPr>
              <a:t>three things:</a:t>
            </a:r>
          </a:p>
        </p:txBody>
      </p:sp>
      <p:sp>
        <p:nvSpPr>
          <p:cNvPr id="72709" name="Text Box 7"/>
          <p:cNvSpPr txBox="1">
            <a:spLocks noChangeArrowheads="1"/>
          </p:cNvSpPr>
          <p:nvPr/>
        </p:nvSpPr>
        <p:spPr bwMode="auto">
          <a:xfrm>
            <a:off x="1143000" y="1524000"/>
            <a:ext cx="1655763" cy="466725"/>
          </a:xfrm>
          <a:prstGeom prst="rect">
            <a:avLst/>
          </a:prstGeom>
          <a:noFill/>
          <a:ln w="9525">
            <a:solidFill>
              <a:srgbClr val="000AF9"/>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b="1">
                <a:solidFill>
                  <a:srgbClr val="000AF9"/>
                </a:solidFill>
              </a:rPr>
              <a:t>S</a:t>
            </a:r>
            <a:r>
              <a:rPr lang="en-US" altLang="en-US">
                <a:solidFill>
                  <a:srgbClr val="000AF9"/>
                </a:solidFill>
              </a:rPr>
              <a:t>ENSE</a:t>
            </a:r>
          </a:p>
        </p:txBody>
      </p:sp>
      <p:sp>
        <p:nvSpPr>
          <p:cNvPr id="72710" name="Text Box 8"/>
          <p:cNvSpPr txBox="1">
            <a:spLocks noChangeArrowheads="1"/>
          </p:cNvSpPr>
          <p:nvPr/>
        </p:nvSpPr>
        <p:spPr bwMode="auto">
          <a:xfrm>
            <a:off x="3587750" y="1524000"/>
            <a:ext cx="1655763" cy="466725"/>
          </a:xfrm>
          <a:prstGeom prst="rect">
            <a:avLst/>
          </a:prstGeom>
          <a:noFill/>
          <a:ln w="9525">
            <a:solidFill>
              <a:srgbClr val="000AF9"/>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b="1">
                <a:solidFill>
                  <a:srgbClr val="000AF9"/>
                </a:solidFill>
              </a:rPr>
              <a:t>P</a:t>
            </a:r>
            <a:r>
              <a:rPr lang="en-US" altLang="en-US">
                <a:solidFill>
                  <a:srgbClr val="000AF9"/>
                </a:solidFill>
              </a:rPr>
              <a:t>LAN</a:t>
            </a:r>
          </a:p>
        </p:txBody>
      </p:sp>
      <p:sp>
        <p:nvSpPr>
          <p:cNvPr id="72711" name="Text Box 9"/>
          <p:cNvSpPr txBox="1">
            <a:spLocks noChangeArrowheads="1"/>
          </p:cNvSpPr>
          <p:nvPr/>
        </p:nvSpPr>
        <p:spPr bwMode="auto">
          <a:xfrm>
            <a:off x="6032500" y="1524000"/>
            <a:ext cx="1655763" cy="466725"/>
          </a:xfrm>
          <a:prstGeom prst="rect">
            <a:avLst/>
          </a:prstGeom>
          <a:noFill/>
          <a:ln w="9525">
            <a:solidFill>
              <a:srgbClr val="000AF9"/>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b="1">
                <a:solidFill>
                  <a:srgbClr val="000AF9"/>
                </a:solidFill>
              </a:rPr>
              <a:t>A</a:t>
            </a:r>
            <a:r>
              <a:rPr lang="en-US" altLang="en-US">
                <a:solidFill>
                  <a:srgbClr val="000AF9"/>
                </a:solidFill>
              </a:rPr>
              <a:t>CT</a:t>
            </a:r>
          </a:p>
        </p:txBody>
      </p:sp>
      <p:sp>
        <p:nvSpPr>
          <p:cNvPr id="72712" name="Line 12"/>
          <p:cNvSpPr>
            <a:spLocks noChangeShapeType="1"/>
          </p:cNvSpPr>
          <p:nvPr/>
        </p:nvSpPr>
        <p:spPr bwMode="auto">
          <a:xfrm>
            <a:off x="1981200" y="1981200"/>
            <a:ext cx="152400" cy="1981200"/>
          </a:xfrm>
          <a:prstGeom prst="line">
            <a:avLst/>
          </a:prstGeom>
          <a:noFill/>
          <a:ln w="19050">
            <a:solidFill>
              <a:srgbClr val="000AF9"/>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72713" name="Line 13"/>
          <p:cNvSpPr>
            <a:spLocks noChangeShapeType="1"/>
          </p:cNvSpPr>
          <p:nvPr/>
        </p:nvSpPr>
        <p:spPr bwMode="auto">
          <a:xfrm flipH="1">
            <a:off x="3581400" y="1981200"/>
            <a:ext cx="838200" cy="2819400"/>
          </a:xfrm>
          <a:prstGeom prst="line">
            <a:avLst/>
          </a:prstGeom>
          <a:noFill/>
          <a:ln w="19050">
            <a:solidFill>
              <a:srgbClr val="000AF9"/>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72714" name="Line 16"/>
          <p:cNvSpPr>
            <a:spLocks noChangeShapeType="1"/>
          </p:cNvSpPr>
          <p:nvPr/>
        </p:nvSpPr>
        <p:spPr bwMode="auto">
          <a:xfrm flipH="1">
            <a:off x="4419600" y="1981200"/>
            <a:ext cx="2743200" cy="3810000"/>
          </a:xfrm>
          <a:prstGeom prst="line">
            <a:avLst/>
          </a:prstGeom>
          <a:noFill/>
          <a:ln w="19050">
            <a:solidFill>
              <a:srgbClr val="000AF9"/>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72715" name="Text Box 18"/>
          <p:cNvSpPr txBox="1">
            <a:spLocks noChangeArrowheads="1"/>
          </p:cNvSpPr>
          <p:nvPr/>
        </p:nvSpPr>
        <p:spPr bwMode="auto">
          <a:xfrm>
            <a:off x="468313" y="1001713"/>
            <a:ext cx="2590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b="1">
                <a:solidFill>
                  <a:srgbClr val="F7890C"/>
                </a:solidFill>
                <a:latin typeface="Courier New" pitchFamily="49" charset="0"/>
              </a:rPr>
              <a:t>while</a:t>
            </a:r>
            <a:r>
              <a:rPr lang="en-US" altLang="en-US" b="1">
                <a:latin typeface="Courier New" pitchFamily="49" charset="0"/>
              </a:rPr>
              <a:t> </a:t>
            </a:r>
            <a:r>
              <a:rPr lang="en-US" altLang="en-US" b="1">
                <a:solidFill>
                  <a:srgbClr val="AF1EED"/>
                </a:solidFill>
                <a:latin typeface="Courier New" pitchFamily="49" charset="0"/>
              </a:rPr>
              <a:t>True</a:t>
            </a:r>
            <a:r>
              <a:rPr lang="en-US" altLang="en-US" b="1">
                <a:latin typeface="Courier New" pitchFamily="49" charset="0"/>
              </a:rPr>
              <a:t>:</a:t>
            </a:r>
          </a:p>
        </p:txBody>
      </p:sp>
    </p:spTree>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a:solidFill>
            <a:srgbClr val="FF0000"/>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5000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ea typeface="ＭＳ Ｐゴシック" pitchFamily="-108" charset="-128"/>
            <a:cs typeface="ＭＳ Ｐゴシック" pitchFamily="-108" charset="-128"/>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5000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ea typeface="ＭＳ Ｐゴシック" pitchFamily="-108" charset="-128"/>
            <a:cs typeface="ＭＳ Ｐゴシック" pitchFamily="-108"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11228</TotalTime>
  <Words>7649</Words>
  <Application>Microsoft Office PowerPoint</Application>
  <PresentationFormat>On-screen Show (4:3)</PresentationFormat>
  <Paragraphs>1573</Paragraphs>
  <Slides>140</Slides>
  <Notes>5</Notes>
  <HiddenSlides>0</HiddenSlides>
  <MMClips>0</MMClips>
  <ScaleCrop>false</ScaleCrop>
  <HeadingPairs>
    <vt:vector size="4" baseType="variant">
      <vt:variant>
        <vt:lpstr>Theme</vt:lpstr>
      </vt:variant>
      <vt:variant>
        <vt:i4>3</vt:i4>
      </vt:variant>
      <vt:variant>
        <vt:lpstr>Slide Titles</vt:lpstr>
      </vt:variant>
      <vt:variant>
        <vt:i4>140</vt:i4>
      </vt:variant>
    </vt:vector>
  </HeadingPairs>
  <TitlesOfParts>
    <vt:vector size="143" baseType="lpstr">
      <vt:lpstr>Default Design</vt:lpstr>
      <vt:lpstr>1_Blank Presentation</vt:lpstr>
      <vt:lpstr>2_Blank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HMC</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ZDodds</dc:creator>
  <cp:lastModifiedBy>Owner</cp:lastModifiedBy>
  <cp:revision>219</cp:revision>
  <cp:lastPrinted>2014-11-25T15:53:02Z</cp:lastPrinted>
  <dcterms:created xsi:type="dcterms:W3CDTF">2010-11-23T07:22:28Z</dcterms:created>
  <dcterms:modified xsi:type="dcterms:W3CDTF">2014-11-25T15:53:26Z</dcterms:modified>
</cp:coreProperties>
</file>